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8834286"/>
            <a:ext cx="2317115" cy="1452245"/>
          </a:xfrm>
          <a:custGeom>
            <a:avLst/>
            <a:gdLst/>
            <a:ahLst/>
            <a:cxnLst/>
            <a:rect l="l" t="t" r="r" b="b"/>
            <a:pathLst>
              <a:path w="2317115" h="1452245">
                <a:moveTo>
                  <a:pt x="576441" y="12624"/>
                </a:moveTo>
                <a:lnTo>
                  <a:pt x="22706" y="12624"/>
                </a:lnTo>
                <a:lnTo>
                  <a:pt x="68869" y="0"/>
                </a:lnTo>
                <a:lnTo>
                  <a:pt x="530628" y="0"/>
                </a:lnTo>
                <a:lnTo>
                  <a:pt x="576441" y="12624"/>
                </a:lnTo>
                <a:close/>
              </a:path>
              <a:path w="2317115" h="1452245">
                <a:moveTo>
                  <a:pt x="63789" y="138866"/>
                </a:moveTo>
                <a:lnTo>
                  <a:pt x="0" y="138866"/>
                </a:lnTo>
                <a:lnTo>
                  <a:pt x="0" y="12624"/>
                </a:lnTo>
                <a:lnTo>
                  <a:pt x="622119" y="12624"/>
                </a:lnTo>
                <a:lnTo>
                  <a:pt x="667647" y="25248"/>
                </a:lnTo>
                <a:lnTo>
                  <a:pt x="713006" y="25248"/>
                </a:lnTo>
                <a:lnTo>
                  <a:pt x="847900" y="63121"/>
                </a:lnTo>
                <a:lnTo>
                  <a:pt x="892415" y="63121"/>
                </a:lnTo>
                <a:lnTo>
                  <a:pt x="980664" y="88369"/>
                </a:lnTo>
                <a:lnTo>
                  <a:pt x="1024366" y="113618"/>
                </a:lnTo>
                <a:lnTo>
                  <a:pt x="1067762" y="126242"/>
                </a:lnTo>
                <a:lnTo>
                  <a:pt x="109968" y="126242"/>
                </a:lnTo>
                <a:lnTo>
                  <a:pt x="63789" y="138866"/>
                </a:lnTo>
                <a:close/>
              </a:path>
              <a:path w="2317115" h="1452245">
                <a:moveTo>
                  <a:pt x="2316695" y="1451790"/>
                </a:moveTo>
                <a:lnTo>
                  <a:pt x="2176651" y="1451790"/>
                </a:lnTo>
                <a:lnTo>
                  <a:pt x="2168274" y="1426541"/>
                </a:lnTo>
                <a:lnTo>
                  <a:pt x="2148101" y="1376044"/>
                </a:lnTo>
                <a:lnTo>
                  <a:pt x="2127117" y="1325547"/>
                </a:lnTo>
                <a:lnTo>
                  <a:pt x="2105329" y="1275050"/>
                </a:lnTo>
                <a:lnTo>
                  <a:pt x="2082745" y="1237177"/>
                </a:lnTo>
                <a:lnTo>
                  <a:pt x="2059374" y="1186680"/>
                </a:lnTo>
                <a:lnTo>
                  <a:pt x="2035225" y="1136183"/>
                </a:lnTo>
                <a:lnTo>
                  <a:pt x="2010304" y="1085686"/>
                </a:lnTo>
                <a:lnTo>
                  <a:pt x="1984621" y="1047813"/>
                </a:lnTo>
                <a:lnTo>
                  <a:pt x="1958183" y="997316"/>
                </a:lnTo>
                <a:lnTo>
                  <a:pt x="1930998" y="959444"/>
                </a:lnTo>
                <a:lnTo>
                  <a:pt x="1903075" y="921571"/>
                </a:lnTo>
                <a:lnTo>
                  <a:pt x="1874422" y="871074"/>
                </a:lnTo>
                <a:lnTo>
                  <a:pt x="1845047" y="833201"/>
                </a:lnTo>
                <a:lnTo>
                  <a:pt x="1814957" y="795328"/>
                </a:lnTo>
                <a:lnTo>
                  <a:pt x="1784162" y="757455"/>
                </a:lnTo>
                <a:lnTo>
                  <a:pt x="1752669" y="719583"/>
                </a:lnTo>
                <a:lnTo>
                  <a:pt x="1720487" y="694334"/>
                </a:lnTo>
                <a:lnTo>
                  <a:pt x="1687623" y="656461"/>
                </a:lnTo>
                <a:lnTo>
                  <a:pt x="1652587" y="618588"/>
                </a:lnTo>
                <a:lnTo>
                  <a:pt x="1616904" y="593340"/>
                </a:lnTo>
                <a:lnTo>
                  <a:pt x="1580596" y="555467"/>
                </a:lnTo>
                <a:lnTo>
                  <a:pt x="1543680" y="530219"/>
                </a:lnTo>
                <a:lnTo>
                  <a:pt x="1506175" y="504970"/>
                </a:lnTo>
                <a:lnTo>
                  <a:pt x="1468102" y="479722"/>
                </a:lnTo>
                <a:lnTo>
                  <a:pt x="1390324" y="429225"/>
                </a:lnTo>
                <a:lnTo>
                  <a:pt x="1310499" y="378727"/>
                </a:lnTo>
                <a:lnTo>
                  <a:pt x="1228781" y="328230"/>
                </a:lnTo>
                <a:lnTo>
                  <a:pt x="1187259" y="315606"/>
                </a:lnTo>
                <a:lnTo>
                  <a:pt x="1145322" y="290358"/>
                </a:lnTo>
                <a:lnTo>
                  <a:pt x="1060276" y="265109"/>
                </a:lnTo>
                <a:lnTo>
                  <a:pt x="1017205" y="239861"/>
                </a:lnTo>
                <a:lnTo>
                  <a:pt x="797144" y="176739"/>
                </a:lnTo>
                <a:lnTo>
                  <a:pt x="752323" y="176739"/>
                </a:lnTo>
                <a:lnTo>
                  <a:pt x="662029" y="151491"/>
                </a:lnTo>
                <a:lnTo>
                  <a:pt x="616592" y="151491"/>
                </a:lnTo>
                <a:lnTo>
                  <a:pt x="570989" y="138866"/>
                </a:lnTo>
                <a:lnTo>
                  <a:pt x="525237" y="138866"/>
                </a:lnTo>
                <a:lnTo>
                  <a:pt x="479356" y="126242"/>
                </a:lnTo>
                <a:lnTo>
                  <a:pt x="1067762" y="126242"/>
                </a:lnTo>
                <a:lnTo>
                  <a:pt x="1153571" y="151491"/>
                </a:lnTo>
                <a:lnTo>
                  <a:pt x="1195950" y="176739"/>
                </a:lnTo>
                <a:lnTo>
                  <a:pt x="1237955" y="189363"/>
                </a:lnTo>
                <a:lnTo>
                  <a:pt x="1320776" y="239861"/>
                </a:lnTo>
                <a:lnTo>
                  <a:pt x="1361559" y="252485"/>
                </a:lnTo>
                <a:lnTo>
                  <a:pt x="1441782" y="302982"/>
                </a:lnTo>
                <a:lnTo>
                  <a:pt x="1520101" y="353479"/>
                </a:lnTo>
                <a:lnTo>
                  <a:pt x="1596380" y="403976"/>
                </a:lnTo>
                <a:lnTo>
                  <a:pt x="1633712" y="429225"/>
                </a:lnTo>
                <a:lnTo>
                  <a:pt x="1670482" y="467097"/>
                </a:lnTo>
                <a:lnTo>
                  <a:pt x="1706674" y="492346"/>
                </a:lnTo>
                <a:lnTo>
                  <a:pt x="1742271" y="530219"/>
                </a:lnTo>
                <a:lnTo>
                  <a:pt x="1777255" y="555467"/>
                </a:lnTo>
                <a:lnTo>
                  <a:pt x="1809738" y="593340"/>
                </a:lnTo>
                <a:lnTo>
                  <a:pt x="1841612" y="631213"/>
                </a:lnTo>
                <a:lnTo>
                  <a:pt x="1872870" y="656461"/>
                </a:lnTo>
                <a:lnTo>
                  <a:pt x="1903503" y="694334"/>
                </a:lnTo>
                <a:lnTo>
                  <a:pt x="1933501" y="732207"/>
                </a:lnTo>
                <a:lnTo>
                  <a:pt x="1962856" y="770080"/>
                </a:lnTo>
                <a:lnTo>
                  <a:pt x="1991559" y="807952"/>
                </a:lnTo>
                <a:lnTo>
                  <a:pt x="2019602" y="858450"/>
                </a:lnTo>
                <a:lnTo>
                  <a:pt x="2046975" y="896322"/>
                </a:lnTo>
                <a:lnTo>
                  <a:pt x="2073670" y="946819"/>
                </a:lnTo>
                <a:lnTo>
                  <a:pt x="2099677" y="984692"/>
                </a:lnTo>
                <a:lnTo>
                  <a:pt x="2124990" y="1035189"/>
                </a:lnTo>
                <a:lnTo>
                  <a:pt x="2149597" y="1073062"/>
                </a:lnTo>
                <a:lnTo>
                  <a:pt x="2173491" y="1123559"/>
                </a:lnTo>
                <a:lnTo>
                  <a:pt x="2196663" y="1174056"/>
                </a:lnTo>
                <a:lnTo>
                  <a:pt x="2219104" y="1211929"/>
                </a:lnTo>
                <a:lnTo>
                  <a:pt x="2240806" y="1262426"/>
                </a:lnTo>
                <a:lnTo>
                  <a:pt x="2261759" y="1312923"/>
                </a:lnTo>
                <a:lnTo>
                  <a:pt x="2281954" y="1363420"/>
                </a:lnTo>
                <a:lnTo>
                  <a:pt x="2301384" y="1401293"/>
                </a:lnTo>
                <a:lnTo>
                  <a:pt x="2316695" y="1451790"/>
                </a:lnTo>
                <a:close/>
              </a:path>
              <a:path w="2317115" h="1452245">
                <a:moveTo>
                  <a:pt x="576960" y="467097"/>
                </a:moveTo>
                <a:lnTo>
                  <a:pt x="223810" y="467097"/>
                </a:lnTo>
                <a:lnTo>
                  <a:pt x="272823" y="454473"/>
                </a:lnTo>
                <a:lnTo>
                  <a:pt x="525797" y="454473"/>
                </a:lnTo>
                <a:lnTo>
                  <a:pt x="576960" y="467097"/>
                </a:lnTo>
                <a:close/>
              </a:path>
              <a:path w="2317115" h="1452245">
                <a:moveTo>
                  <a:pt x="16524" y="643837"/>
                </a:moveTo>
                <a:lnTo>
                  <a:pt x="0" y="643837"/>
                </a:lnTo>
                <a:lnTo>
                  <a:pt x="0" y="504970"/>
                </a:lnTo>
                <a:lnTo>
                  <a:pt x="37317" y="492346"/>
                </a:lnTo>
                <a:lnTo>
                  <a:pt x="82954" y="492346"/>
                </a:lnTo>
                <a:lnTo>
                  <a:pt x="175663" y="467097"/>
                </a:lnTo>
                <a:lnTo>
                  <a:pt x="627974" y="467097"/>
                </a:lnTo>
                <a:lnTo>
                  <a:pt x="875745" y="530219"/>
                </a:lnTo>
                <a:lnTo>
                  <a:pt x="922825" y="542843"/>
                </a:lnTo>
                <a:lnTo>
                  <a:pt x="968742" y="568091"/>
                </a:lnTo>
                <a:lnTo>
                  <a:pt x="1013352" y="580716"/>
                </a:lnTo>
                <a:lnTo>
                  <a:pt x="298884" y="580716"/>
                </a:lnTo>
                <a:lnTo>
                  <a:pt x="249527" y="593340"/>
                </a:lnTo>
                <a:lnTo>
                  <a:pt x="201098" y="593340"/>
                </a:lnTo>
                <a:lnTo>
                  <a:pt x="16524" y="643837"/>
                </a:lnTo>
                <a:close/>
              </a:path>
              <a:path w="2317115" h="1452245">
                <a:moveTo>
                  <a:pt x="1909192" y="1451790"/>
                </a:moveTo>
                <a:lnTo>
                  <a:pt x="1767711" y="1451790"/>
                </a:lnTo>
                <a:lnTo>
                  <a:pt x="1759061" y="1426541"/>
                </a:lnTo>
                <a:lnTo>
                  <a:pt x="1735158" y="1388669"/>
                </a:lnTo>
                <a:lnTo>
                  <a:pt x="1710073" y="1338172"/>
                </a:lnTo>
                <a:lnTo>
                  <a:pt x="1683836" y="1300299"/>
                </a:lnTo>
                <a:lnTo>
                  <a:pt x="1651536" y="1262426"/>
                </a:lnTo>
                <a:lnTo>
                  <a:pt x="1618377" y="1224553"/>
                </a:lnTo>
                <a:lnTo>
                  <a:pt x="1584341" y="1186680"/>
                </a:lnTo>
                <a:lnTo>
                  <a:pt x="1549411" y="1148808"/>
                </a:lnTo>
                <a:lnTo>
                  <a:pt x="1513569" y="1123559"/>
                </a:lnTo>
                <a:lnTo>
                  <a:pt x="1476798" y="1085686"/>
                </a:lnTo>
                <a:lnTo>
                  <a:pt x="1439080" y="1060438"/>
                </a:lnTo>
                <a:lnTo>
                  <a:pt x="1400398" y="1022565"/>
                </a:lnTo>
                <a:lnTo>
                  <a:pt x="1360733" y="997316"/>
                </a:lnTo>
                <a:lnTo>
                  <a:pt x="1320070" y="959444"/>
                </a:lnTo>
                <a:lnTo>
                  <a:pt x="1278389" y="934195"/>
                </a:lnTo>
                <a:lnTo>
                  <a:pt x="1235674" y="908947"/>
                </a:lnTo>
                <a:lnTo>
                  <a:pt x="1193176" y="871074"/>
                </a:lnTo>
                <a:lnTo>
                  <a:pt x="1152617" y="845825"/>
                </a:lnTo>
                <a:lnTo>
                  <a:pt x="1112603" y="807952"/>
                </a:lnTo>
                <a:lnTo>
                  <a:pt x="1071741" y="770080"/>
                </a:lnTo>
                <a:lnTo>
                  <a:pt x="1028636" y="744831"/>
                </a:lnTo>
                <a:lnTo>
                  <a:pt x="986878" y="719583"/>
                </a:lnTo>
                <a:lnTo>
                  <a:pt x="943358" y="694334"/>
                </a:lnTo>
                <a:lnTo>
                  <a:pt x="898256" y="681710"/>
                </a:lnTo>
                <a:lnTo>
                  <a:pt x="851751" y="656461"/>
                </a:lnTo>
                <a:lnTo>
                  <a:pt x="804023" y="643837"/>
                </a:lnTo>
                <a:lnTo>
                  <a:pt x="604461" y="593340"/>
                </a:lnTo>
                <a:lnTo>
                  <a:pt x="553304" y="593340"/>
                </a:lnTo>
                <a:lnTo>
                  <a:pt x="502000" y="580716"/>
                </a:lnTo>
                <a:lnTo>
                  <a:pt x="1013352" y="580716"/>
                </a:lnTo>
                <a:lnTo>
                  <a:pt x="1056510" y="605964"/>
                </a:lnTo>
                <a:lnTo>
                  <a:pt x="1098070" y="631213"/>
                </a:lnTo>
                <a:lnTo>
                  <a:pt x="1141922" y="669086"/>
                </a:lnTo>
                <a:lnTo>
                  <a:pt x="1183471" y="694334"/>
                </a:lnTo>
                <a:lnTo>
                  <a:pt x="1264993" y="770080"/>
                </a:lnTo>
                <a:lnTo>
                  <a:pt x="1349947" y="820577"/>
                </a:lnTo>
                <a:lnTo>
                  <a:pt x="1391254" y="858450"/>
                </a:lnTo>
                <a:lnTo>
                  <a:pt x="1431579" y="883698"/>
                </a:lnTo>
                <a:lnTo>
                  <a:pt x="1470945" y="908947"/>
                </a:lnTo>
                <a:lnTo>
                  <a:pt x="1509377" y="946819"/>
                </a:lnTo>
                <a:lnTo>
                  <a:pt x="1546898" y="972068"/>
                </a:lnTo>
                <a:lnTo>
                  <a:pt x="1583534" y="1009941"/>
                </a:lnTo>
                <a:lnTo>
                  <a:pt x="1619308" y="1035189"/>
                </a:lnTo>
                <a:lnTo>
                  <a:pt x="1654244" y="1073062"/>
                </a:lnTo>
                <a:lnTo>
                  <a:pt x="1688366" y="1110935"/>
                </a:lnTo>
                <a:lnTo>
                  <a:pt x="1721699" y="1148808"/>
                </a:lnTo>
                <a:lnTo>
                  <a:pt x="1754266" y="1186680"/>
                </a:lnTo>
                <a:lnTo>
                  <a:pt x="1786092" y="1224553"/>
                </a:lnTo>
                <a:lnTo>
                  <a:pt x="1810915" y="1262426"/>
                </a:lnTo>
                <a:lnTo>
                  <a:pt x="1834864" y="1300299"/>
                </a:lnTo>
                <a:lnTo>
                  <a:pt x="1857909" y="1338172"/>
                </a:lnTo>
                <a:lnTo>
                  <a:pt x="1880018" y="1376044"/>
                </a:lnTo>
                <a:lnTo>
                  <a:pt x="1901160" y="1426541"/>
                </a:lnTo>
                <a:lnTo>
                  <a:pt x="1909192" y="1451790"/>
                </a:lnTo>
                <a:close/>
              </a:path>
              <a:path w="2317115" h="1452245">
                <a:moveTo>
                  <a:pt x="453658" y="997316"/>
                </a:moveTo>
                <a:lnTo>
                  <a:pt x="296769" y="997316"/>
                </a:lnTo>
                <a:lnTo>
                  <a:pt x="349027" y="984692"/>
                </a:lnTo>
                <a:lnTo>
                  <a:pt x="401354" y="984692"/>
                </a:lnTo>
                <a:lnTo>
                  <a:pt x="453658" y="997316"/>
                </a:lnTo>
                <a:close/>
              </a:path>
              <a:path w="2317115" h="1452245">
                <a:moveTo>
                  <a:pt x="0" y="1199305"/>
                </a:moveTo>
                <a:lnTo>
                  <a:pt x="0" y="1060438"/>
                </a:lnTo>
                <a:lnTo>
                  <a:pt x="18883" y="1047813"/>
                </a:lnTo>
                <a:lnTo>
                  <a:pt x="199059" y="997316"/>
                </a:lnTo>
                <a:lnTo>
                  <a:pt x="505848" y="997316"/>
                </a:lnTo>
                <a:lnTo>
                  <a:pt x="557833" y="1009941"/>
                </a:lnTo>
                <a:lnTo>
                  <a:pt x="609522" y="1009941"/>
                </a:lnTo>
                <a:lnTo>
                  <a:pt x="811499" y="1060438"/>
                </a:lnTo>
                <a:lnTo>
                  <a:pt x="865576" y="1085686"/>
                </a:lnTo>
                <a:lnTo>
                  <a:pt x="916793" y="1098311"/>
                </a:lnTo>
                <a:lnTo>
                  <a:pt x="965273" y="1123559"/>
                </a:lnTo>
                <a:lnTo>
                  <a:pt x="256032" y="1123559"/>
                </a:lnTo>
                <a:lnTo>
                  <a:pt x="208706" y="1136183"/>
                </a:lnTo>
                <a:lnTo>
                  <a:pt x="161718" y="1136183"/>
                </a:lnTo>
                <a:lnTo>
                  <a:pt x="68852" y="1161432"/>
                </a:lnTo>
                <a:lnTo>
                  <a:pt x="0" y="1199305"/>
                </a:lnTo>
                <a:close/>
              </a:path>
              <a:path w="2317115" h="1452245">
                <a:moveTo>
                  <a:pt x="1353211" y="1451790"/>
                </a:moveTo>
                <a:lnTo>
                  <a:pt x="1183490" y="1451790"/>
                </a:lnTo>
                <a:lnTo>
                  <a:pt x="1177542" y="1439166"/>
                </a:lnTo>
                <a:lnTo>
                  <a:pt x="1147076" y="1413917"/>
                </a:lnTo>
                <a:lnTo>
                  <a:pt x="1114683" y="1376044"/>
                </a:lnTo>
                <a:lnTo>
                  <a:pt x="1080217" y="1350796"/>
                </a:lnTo>
                <a:lnTo>
                  <a:pt x="1043531" y="1325547"/>
                </a:lnTo>
                <a:lnTo>
                  <a:pt x="1004479" y="1300299"/>
                </a:lnTo>
                <a:lnTo>
                  <a:pt x="962913" y="1275050"/>
                </a:lnTo>
                <a:lnTo>
                  <a:pt x="918687" y="1249802"/>
                </a:lnTo>
                <a:lnTo>
                  <a:pt x="871653" y="1224553"/>
                </a:lnTo>
                <a:lnTo>
                  <a:pt x="821666" y="1211929"/>
                </a:lnTo>
                <a:lnTo>
                  <a:pt x="768577" y="1186680"/>
                </a:lnTo>
                <a:lnTo>
                  <a:pt x="516091" y="1123559"/>
                </a:lnTo>
                <a:lnTo>
                  <a:pt x="965273" y="1123559"/>
                </a:lnTo>
                <a:lnTo>
                  <a:pt x="1011140" y="1148808"/>
                </a:lnTo>
                <a:lnTo>
                  <a:pt x="1054515" y="1174056"/>
                </a:lnTo>
                <a:lnTo>
                  <a:pt x="1095523" y="1199305"/>
                </a:lnTo>
                <a:lnTo>
                  <a:pt x="1134285" y="1224553"/>
                </a:lnTo>
                <a:lnTo>
                  <a:pt x="1170924" y="1249802"/>
                </a:lnTo>
                <a:lnTo>
                  <a:pt x="1205563" y="1287675"/>
                </a:lnTo>
                <a:lnTo>
                  <a:pt x="1238326" y="1312923"/>
                </a:lnTo>
                <a:lnTo>
                  <a:pt x="1269333" y="1338172"/>
                </a:lnTo>
                <a:lnTo>
                  <a:pt x="1298709" y="1376044"/>
                </a:lnTo>
                <a:lnTo>
                  <a:pt x="1326577" y="1413917"/>
                </a:lnTo>
                <a:lnTo>
                  <a:pt x="1353211" y="145179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034142" y="9259385"/>
            <a:ext cx="3053080" cy="749935"/>
          </a:xfrm>
          <a:custGeom>
            <a:avLst/>
            <a:gdLst/>
            <a:ahLst/>
            <a:cxnLst/>
            <a:rect l="l" t="t" r="r" b="b"/>
            <a:pathLst>
              <a:path w="3053079" h="749934">
                <a:moveTo>
                  <a:pt x="33131" y="749900"/>
                </a:moveTo>
                <a:lnTo>
                  <a:pt x="27934" y="749251"/>
                </a:lnTo>
                <a:lnTo>
                  <a:pt x="20788" y="748601"/>
                </a:lnTo>
                <a:lnTo>
                  <a:pt x="14292" y="745353"/>
                </a:lnTo>
                <a:lnTo>
                  <a:pt x="0" y="714170"/>
                </a:lnTo>
                <a:lnTo>
                  <a:pt x="680" y="710292"/>
                </a:lnTo>
                <a:lnTo>
                  <a:pt x="15672" y="672674"/>
                </a:lnTo>
                <a:lnTo>
                  <a:pt x="38978" y="653103"/>
                </a:lnTo>
                <a:lnTo>
                  <a:pt x="42226" y="645957"/>
                </a:lnTo>
                <a:lnTo>
                  <a:pt x="44825" y="638162"/>
                </a:lnTo>
                <a:lnTo>
                  <a:pt x="48073" y="630366"/>
                </a:lnTo>
                <a:lnTo>
                  <a:pt x="62339" y="589062"/>
                </a:lnTo>
                <a:lnTo>
                  <a:pt x="76286" y="542632"/>
                </a:lnTo>
                <a:lnTo>
                  <a:pt x="90074" y="492873"/>
                </a:lnTo>
                <a:lnTo>
                  <a:pt x="103863" y="441579"/>
                </a:lnTo>
                <a:lnTo>
                  <a:pt x="117810" y="390547"/>
                </a:lnTo>
                <a:lnTo>
                  <a:pt x="132076" y="341572"/>
                </a:lnTo>
                <a:lnTo>
                  <a:pt x="146819" y="296450"/>
                </a:lnTo>
                <a:lnTo>
                  <a:pt x="169150" y="241636"/>
                </a:lnTo>
                <a:lnTo>
                  <a:pt x="192943" y="200952"/>
                </a:lnTo>
                <a:lnTo>
                  <a:pt x="231313" y="170074"/>
                </a:lnTo>
                <a:lnTo>
                  <a:pt x="244915" y="166521"/>
                </a:lnTo>
                <a:lnTo>
                  <a:pt x="265409" y="166998"/>
                </a:lnTo>
                <a:lnTo>
                  <a:pt x="310782" y="188173"/>
                </a:lnTo>
                <a:lnTo>
                  <a:pt x="362732" y="240683"/>
                </a:lnTo>
                <a:lnTo>
                  <a:pt x="391638" y="279944"/>
                </a:lnTo>
                <a:lnTo>
                  <a:pt x="420724" y="324547"/>
                </a:lnTo>
                <a:lnTo>
                  <a:pt x="449432" y="372506"/>
                </a:lnTo>
                <a:lnTo>
                  <a:pt x="477201" y="421837"/>
                </a:lnTo>
                <a:lnTo>
                  <a:pt x="503472" y="470554"/>
                </a:lnTo>
                <a:lnTo>
                  <a:pt x="556550" y="570132"/>
                </a:lnTo>
                <a:lnTo>
                  <a:pt x="570386" y="595285"/>
                </a:lnTo>
                <a:lnTo>
                  <a:pt x="584434" y="556581"/>
                </a:lnTo>
                <a:lnTo>
                  <a:pt x="594098" y="514161"/>
                </a:lnTo>
                <a:lnTo>
                  <a:pt x="601812" y="471863"/>
                </a:lnTo>
                <a:lnTo>
                  <a:pt x="610014" y="433524"/>
                </a:lnTo>
                <a:lnTo>
                  <a:pt x="624333" y="382365"/>
                </a:lnTo>
                <a:lnTo>
                  <a:pt x="640331" y="331530"/>
                </a:lnTo>
                <a:lnTo>
                  <a:pt x="657519" y="281021"/>
                </a:lnTo>
                <a:lnTo>
                  <a:pt x="675411" y="230836"/>
                </a:lnTo>
                <a:lnTo>
                  <a:pt x="693520" y="180976"/>
                </a:lnTo>
                <a:lnTo>
                  <a:pt x="711358" y="131440"/>
                </a:lnTo>
                <a:lnTo>
                  <a:pt x="713622" y="123716"/>
                </a:lnTo>
                <a:lnTo>
                  <a:pt x="715824" y="114956"/>
                </a:lnTo>
                <a:lnTo>
                  <a:pt x="718392" y="106318"/>
                </a:lnTo>
                <a:lnTo>
                  <a:pt x="752285" y="79469"/>
                </a:lnTo>
                <a:lnTo>
                  <a:pt x="756183" y="78170"/>
                </a:lnTo>
                <a:lnTo>
                  <a:pt x="798786" y="100298"/>
                </a:lnTo>
                <a:lnTo>
                  <a:pt x="828294" y="143784"/>
                </a:lnTo>
                <a:lnTo>
                  <a:pt x="848902" y="180338"/>
                </a:lnTo>
                <a:lnTo>
                  <a:pt x="871840" y="223537"/>
                </a:lnTo>
                <a:lnTo>
                  <a:pt x="896514" y="271625"/>
                </a:lnTo>
                <a:lnTo>
                  <a:pt x="948693" y="375428"/>
                </a:lnTo>
                <a:lnTo>
                  <a:pt x="975011" y="427627"/>
                </a:lnTo>
                <a:lnTo>
                  <a:pt x="1000690" y="477678"/>
                </a:lnTo>
                <a:lnTo>
                  <a:pt x="1025135" y="523825"/>
                </a:lnTo>
                <a:lnTo>
                  <a:pt x="1050989" y="569959"/>
                </a:lnTo>
                <a:lnTo>
                  <a:pt x="1058917" y="582942"/>
                </a:lnTo>
                <a:lnTo>
                  <a:pt x="1058917" y="579044"/>
                </a:lnTo>
                <a:lnTo>
                  <a:pt x="1059566" y="576446"/>
                </a:lnTo>
                <a:lnTo>
                  <a:pt x="1059566" y="575146"/>
                </a:lnTo>
                <a:lnTo>
                  <a:pt x="1065034" y="544254"/>
                </a:lnTo>
                <a:lnTo>
                  <a:pt x="1073370" y="502007"/>
                </a:lnTo>
                <a:lnTo>
                  <a:pt x="1084170" y="450967"/>
                </a:lnTo>
                <a:lnTo>
                  <a:pt x="1097027" y="393693"/>
                </a:lnTo>
                <a:lnTo>
                  <a:pt x="1111538" y="332748"/>
                </a:lnTo>
                <a:lnTo>
                  <a:pt x="1127296" y="270693"/>
                </a:lnTo>
                <a:lnTo>
                  <a:pt x="1143895" y="210087"/>
                </a:lnTo>
                <a:lnTo>
                  <a:pt x="1160931" y="153492"/>
                </a:lnTo>
                <a:lnTo>
                  <a:pt x="1177999" y="103469"/>
                </a:lnTo>
                <a:lnTo>
                  <a:pt x="1194692" y="62578"/>
                </a:lnTo>
                <a:lnTo>
                  <a:pt x="1222464" y="18088"/>
                </a:lnTo>
                <a:lnTo>
                  <a:pt x="1256195" y="0"/>
                </a:lnTo>
                <a:lnTo>
                  <a:pt x="1264204" y="213"/>
                </a:lnTo>
                <a:lnTo>
                  <a:pt x="1301020" y="24128"/>
                </a:lnTo>
                <a:lnTo>
                  <a:pt x="1338100" y="96392"/>
                </a:lnTo>
                <a:lnTo>
                  <a:pt x="1355375" y="143590"/>
                </a:lnTo>
                <a:lnTo>
                  <a:pt x="1369821" y="192369"/>
                </a:lnTo>
                <a:lnTo>
                  <a:pt x="1382607" y="241965"/>
                </a:lnTo>
                <a:lnTo>
                  <a:pt x="1394905" y="291618"/>
                </a:lnTo>
                <a:lnTo>
                  <a:pt x="1407885" y="340567"/>
                </a:lnTo>
                <a:lnTo>
                  <a:pt x="1422716" y="388049"/>
                </a:lnTo>
                <a:lnTo>
                  <a:pt x="1443282" y="440325"/>
                </a:lnTo>
                <a:lnTo>
                  <a:pt x="1466405" y="491505"/>
                </a:lnTo>
                <a:lnTo>
                  <a:pt x="1489772" y="542441"/>
                </a:lnTo>
                <a:lnTo>
                  <a:pt x="1511068" y="593986"/>
                </a:lnTo>
                <a:lnTo>
                  <a:pt x="1513017" y="589438"/>
                </a:lnTo>
                <a:lnTo>
                  <a:pt x="1527566" y="539313"/>
                </a:lnTo>
                <a:lnTo>
                  <a:pt x="1540454" y="493159"/>
                </a:lnTo>
                <a:lnTo>
                  <a:pt x="1568642" y="391054"/>
                </a:lnTo>
                <a:lnTo>
                  <a:pt x="1583745" y="337888"/>
                </a:lnTo>
                <a:lnTo>
                  <a:pt x="1599389" y="285172"/>
                </a:lnTo>
                <a:lnTo>
                  <a:pt x="1615474" y="234298"/>
                </a:lnTo>
                <a:lnTo>
                  <a:pt x="1631901" y="186660"/>
                </a:lnTo>
                <a:lnTo>
                  <a:pt x="1647493" y="146849"/>
                </a:lnTo>
                <a:lnTo>
                  <a:pt x="1663084" y="111789"/>
                </a:lnTo>
                <a:lnTo>
                  <a:pt x="1694267" y="59330"/>
                </a:lnTo>
                <a:lnTo>
                  <a:pt x="1723775" y="33842"/>
                </a:lnTo>
                <a:lnTo>
                  <a:pt x="1744746" y="27183"/>
                </a:lnTo>
                <a:lnTo>
                  <a:pt x="1756551" y="28391"/>
                </a:lnTo>
                <a:lnTo>
                  <a:pt x="1788475" y="54113"/>
                </a:lnTo>
                <a:lnTo>
                  <a:pt x="1806655" y="87914"/>
                </a:lnTo>
                <a:lnTo>
                  <a:pt x="1826476" y="133142"/>
                </a:lnTo>
                <a:lnTo>
                  <a:pt x="1846456" y="178225"/>
                </a:lnTo>
                <a:lnTo>
                  <a:pt x="1866573" y="223201"/>
                </a:lnTo>
                <a:lnTo>
                  <a:pt x="1886805" y="268109"/>
                </a:lnTo>
                <a:lnTo>
                  <a:pt x="1968416" y="447816"/>
                </a:lnTo>
                <a:lnTo>
                  <a:pt x="1984028" y="483090"/>
                </a:lnTo>
                <a:lnTo>
                  <a:pt x="1999274" y="518546"/>
                </a:lnTo>
                <a:lnTo>
                  <a:pt x="2013546" y="552419"/>
                </a:lnTo>
                <a:lnTo>
                  <a:pt x="2026234" y="582942"/>
                </a:lnTo>
                <a:lnTo>
                  <a:pt x="2039257" y="547110"/>
                </a:lnTo>
                <a:lnTo>
                  <a:pt x="2087017" y="412153"/>
                </a:lnTo>
                <a:lnTo>
                  <a:pt x="2104980" y="362237"/>
                </a:lnTo>
                <a:lnTo>
                  <a:pt x="2123536" y="311969"/>
                </a:lnTo>
                <a:lnTo>
                  <a:pt x="2142429" y="262615"/>
                </a:lnTo>
                <a:lnTo>
                  <a:pt x="2161403" y="215442"/>
                </a:lnTo>
                <a:lnTo>
                  <a:pt x="2180200" y="171718"/>
                </a:lnTo>
                <a:lnTo>
                  <a:pt x="2196715" y="136526"/>
                </a:lnTo>
                <a:lnTo>
                  <a:pt x="2228527" y="79540"/>
                </a:lnTo>
                <a:lnTo>
                  <a:pt x="2252442" y="49687"/>
                </a:lnTo>
                <a:lnTo>
                  <a:pt x="2286782" y="30634"/>
                </a:lnTo>
                <a:lnTo>
                  <a:pt x="2296486" y="30827"/>
                </a:lnTo>
                <a:lnTo>
                  <a:pt x="2333881" y="58041"/>
                </a:lnTo>
                <a:lnTo>
                  <a:pt x="2374484" y="124000"/>
                </a:lnTo>
                <a:lnTo>
                  <a:pt x="2397830" y="169769"/>
                </a:lnTo>
                <a:lnTo>
                  <a:pt x="2420342" y="217349"/>
                </a:lnTo>
                <a:lnTo>
                  <a:pt x="2443811" y="268896"/>
                </a:lnTo>
                <a:lnTo>
                  <a:pt x="2467751" y="322748"/>
                </a:lnTo>
                <a:lnTo>
                  <a:pt x="2515096" y="430714"/>
                </a:lnTo>
                <a:lnTo>
                  <a:pt x="2537527" y="481502"/>
                </a:lnTo>
                <a:lnTo>
                  <a:pt x="2558484" y="527943"/>
                </a:lnTo>
                <a:lnTo>
                  <a:pt x="2577477" y="568374"/>
                </a:lnTo>
                <a:lnTo>
                  <a:pt x="2594022" y="601132"/>
                </a:lnTo>
                <a:lnTo>
                  <a:pt x="2614303" y="553353"/>
                </a:lnTo>
                <a:lnTo>
                  <a:pt x="2621307" y="536168"/>
                </a:lnTo>
                <a:lnTo>
                  <a:pt x="2653799" y="446639"/>
                </a:lnTo>
                <a:lnTo>
                  <a:pt x="2671952" y="397809"/>
                </a:lnTo>
                <a:lnTo>
                  <a:pt x="2691225" y="348096"/>
                </a:lnTo>
                <a:lnTo>
                  <a:pt x="2711502" y="298871"/>
                </a:lnTo>
                <a:lnTo>
                  <a:pt x="2732670" y="251503"/>
                </a:lnTo>
                <a:lnTo>
                  <a:pt x="2754614" y="207362"/>
                </a:lnTo>
                <a:lnTo>
                  <a:pt x="2777221" y="167820"/>
                </a:lnTo>
                <a:lnTo>
                  <a:pt x="2800547" y="134201"/>
                </a:lnTo>
                <a:lnTo>
                  <a:pt x="2848662" y="86696"/>
                </a:lnTo>
                <a:lnTo>
                  <a:pt x="2883549" y="71714"/>
                </a:lnTo>
                <a:lnTo>
                  <a:pt x="2894563" y="71836"/>
                </a:lnTo>
                <a:lnTo>
                  <a:pt x="2930344" y="91142"/>
                </a:lnTo>
                <a:lnTo>
                  <a:pt x="2957730" y="128537"/>
                </a:lnTo>
                <a:lnTo>
                  <a:pt x="2989323" y="198672"/>
                </a:lnTo>
                <a:lnTo>
                  <a:pt x="3006713" y="248545"/>
                </a:lnTo>
                <a:lnTo>
                  <a:pt x="3022299" y="300185"/>
                </a:lnTo>
                <a:lnTo>
                  <a:pt x="3035394" y="349985"/>
                </a:lnTo>
                <a:lnTo>
                  <a:pt x="3045313" y="394335"/>
                </a:lnTo>
                <a:lnTo>
                  <a:pt x="3052801" y="446142"/>
                </a:lnTo>
                <a:lnTo>
                  <a:pt x="3052588" y="459429"/>
                </a:lnTo>
                <a:lnTo>
                  <a:pt x="3031231" y="491018"/>
                </a:lnTo>
                <a:lnTo>
                  <a:pt x="3019274" y="492642"/>
                </a:lnTo>
                <a:lnTo>
                  <a:pt x="3007195" y="489394"/>
                </a:lnTo>
                <a:lnTo>
                  <a:pt x="2998343" y="483080"/>
                </a:lnTo>
                <a:lnTo>
                  <a:pt x="2992415" y="474452"/>
                </a:lnTo>
                <a:lnTo>
                  <a:pt x="2989654" y="464362"/>
                </a:lnTo>
                <a:lnTo>
                  <a:pt x="2990304" y="453014"/>
                </a:lnTo>
                <a:lnTo>
                  <a:pt x="2986926" y="424775"/>
                </a:lnTo>
                <a:lnTo>
                  <a:pt x="2978658" y="383454"/>
                </a:lnTo>
                <a:lnTo>
                  <a:pt x="2966348" y="333723"/>
                </a:lnTo>
                <a:lnTo>
                  <a:pt x="2950844" y="280257"/>
                </a:lnTo>
                <a:lnTo>
                  <a:pt x="2932994" y="227729"/>
                </a:lnTo>
                <a:lnTo>
                  <a:pt x="2913646" y="180813"/>
                </a:lnTo>
                <a:lnTo>
                  <a:pt x="2891355" y="144362"/>
                </a:lnTo>
                <a:lnTo>
                  <a:pt x="2885712" y="136638"/>
                </a:lnTo>
                <a:lnTo>
                  <a:pt x="2879378" y="140637"/>
                </a:lnTo>
                <a:lnTo>
                  <a:pt x="2849778" y="171251"/>
                </a:lnTo>
                <a:lnTo>
                  <a:pt x="2819448" y="217843"/>
                </a:lnTo>
                <a:lnTo>
                  <a:pt x="2797667" y="259475"/>
                </a:lnTo>
                <a:lnTo>
                  <a:pt x="2776570" y="305048"/>
                </a:lnTo>
                <a:lnTo>
                  <a:pt x="2756264" y="353161"/>
                </a:lnTo>
                <a:lnTo>
                  <a:pt x="2736857" y="402413"/>
                </a:lnTo>
                <a:lnTo>
                  <a:pt x="2718455" y="451402"/>
                </a:lnTo>
                <a:lnTo>
                  <a:pt x="2685094" y="542992"/>
                </a:lnTo>
                <a:lnTo>
                  <a:pt x="2670349" y="582791"/>
                </a:lnTo>
                <a:lnTo>
                  <a:pt x="2647364" y="639075"/>
                </a:lnTo>
                <a:lnTo>
                  <a:pt x="2622606" y="679089"/>
                </a:lnTo>
                <a:lnTo>
                  <a:pt x="2596621" y="689483"/>
                </a:lnTo>
                <a:lnTo>
                  <a:pt x="2590774" y="690133"/>
                </a:lnTo>
                <a:lnTo>
                  <a:pt x="2552973" y="655844"/>
                </a:lnTo>
                <a:lnTo>
                  <a:pt x="2529114" y="612077"/>
                </a:lnTo>
                <a:lnTo>
                  <a:pt x="2511996" y="576404"/>
                </a:lnTo>
                <a:lnTo>
                  <a:pt x="2493022" y="535056"/>
                </a:lnTo>
                <a:lnTo>
                  <a:pt x="2472570" y="489347"/>
                </a:lnTo>
                <a:lnTo>
                  <a:pt x="2428748" y="390097"/>
                </a:lnTo>
                <a:lnTo>
                  <a:pt x="2406133" y="339184"/>
                </a:lnTo>
                <a:lnTo>
                  <a:pt x="2383554" y="289163"/>
                </a:lnTo>
                <a:lnTo>
                  <a:pt x="2361387" y="241349"/>
                </a:lnTo>
                <a:lnTo>
                  <a:pt x="2340012" y="197054"/>
                </a:lnTo>
                <a:lnTo>
                  <a:pt x="2311184" y="143703"/>
                </a:lnTo>
                <a:lnTo>
                  <a:pt x="2286741" y="103506"/>
                </a:lnTo>
                <a:lnTo>
                  <a:pt x="2284143" y="106104"/>
                </a:lnTo>
                <a:lnTo>
                  <a:pt x="2283493" y="107404"/>
                </a:lnTo>
                <a:lnTo>
                  <a:pt x="2272429" y="124883"/>
                </a:lnTo>
                <a:lnTo>
                  <a:pt x="2248595" y="170074"/>
                </a:lnTo>
                <a:lnTo>
                  <a:pt x="2215003" y="246265"/>
                </a:lnTo>
                <a:lnTo>
                  <a:pt x="2193749" y="299568"/>
                </a:lnTo>
                <a:lnTo>
                  <a:pt x="2172667" y="355210"/>
                </a:lnTo>
                <a:lnTo>
                  <a:pt x="2152115" y="411436"/>
                </a:lnTo>
                <a:lnTo>
                  <a:pt x="2132451" y="466494"/>
                </a:lnTo>
                <a:lnTo>
                  <a:pt x="2097225" y="566084"/>
                </a:lnTo>
                <a:lnTo>
                  <a:pt x="2082379" y="607109"/>
                </a:lnTo>
                <a:lnTo>
                  <a:pt x="2060016" y="662848"/>
                </a:lnTo>
                <a:lnTo>
                  <a:pt x="2033381" y="688834"/>
                </a:lnTo>
                <a:lnTo>
                  <a:pt x="2024286" y="688834"/>
                </a:lnTo>
                <a:lnTo>
                  <a:pt x="1982485" y="645541"/>
                </a:lnTo>
                <a:lnTo>
                  <a:pt x="1938675" y="539467"/>
                </a:lnTo>
                <a:lnTo>
                  <a:pt x="1909949" y="473152"/>
                </a:lnTo>
                <a:lnTo>
                  <a:pt x="1848660" y="338288"/>
                </a:lnTo>
                <a:lnTo>
                  <a:pt x="1808106" y="248379"/>
                </a:lnTo>
                <a:lnTo>
                  <a:pt x="1787989" y="203287"/>
                </a:lnTo>
                <a:lnTo>
                  <a:pt x="1768008" y="158043"/>
                </a:lnTo>
                <a:lnTo>
                  <a:pt x="1748188" y="112601"/>
                </a:lnTo>
                <a:lnTo>
                  <a:pt x="1741042" y="99608"/>
                </a:lnTo>
                <a:lnTo>
                  <a:pt x="1739093" y="101557"/>
                </a:lnTo>
                <a:lnTo>
                  <a:pt x="1737793" y="104156"/>
                </a:lnTo>
                <a:lnTo>
                  <a:pt x="1735845" y="106754"/>
                </a:lnTo>
                <a:lnTo>
                  <a:pt x="1712539" y="150280"/>
                </a:lnTo>
                <a:lnTo>
                  <a:pt x="1689720" y="207449"/>
                </a:lnTo>
                <a:lnTo>
                  <a:pt x="1673535" y="254387"/>
                </a:lnTo>
                <a:lnTo>
                  <a:pt x="1657684" y="304621"/>
                </a:lnTo>
                <a:lnTo>
                  <a:pt x="1642260" y="356759"/>
                </a:lnTo>
                <a:lnTo>
                  <a:pt x="1627354" y="409406"/>
                </a:lnTo>
                <a:lnTo>
                  <a:pt x="1599460" y="510659"/>
                </a:lnTo>
                <a:lnTo>
                  <a:pt x="1586655" y="556478"/>
                </a:lnTo>
                <a:lnTo>
                  <a:pt x="1574733" y="597234"/>
                </a:lnTo>
                <a:lnTo>
                  <a:pt x="1561091" y="640273"/>
                </a:lnTo>
                <a:lnTo>
                  <a:pt x="1545520" y="678206"/>
                </a:lnTo>
                <a:lnTo>
                  <a:pt x="1513545" y="703694"/>
                </a:lnTo>
                <a:lnTo>
                  <a:pt x="1506521" y="703776"/>
                </a:lnTo>
                <a:lnTo>
                  <a:pt x="1500583" y="702781"/>
                </a:lnTo>
                <a:lnTo>
                  <a:pt x="1471166" y="673821"/>
                </a:lnTo>
                <a:lnTo>
                  <a:pt x="1457219" y="629635"/>
                </a:lnTo>
                <a:lnTo>
                  <a:pt x="1455849" y="623870"/>
                </a:lnTo>
                <a:lnTo>
                  <a:pt x="1438771" y="580104"/>
                </a:lnTo>
                <a:lnTo>
                  <a:pt x="1419635" y="537244"/>
                </a:lnTo>
                <a:lnTo>
                  <a:pt x="1399813" y="494632"/>
                </a:lnTo>
                <a:lnTo>
                  <a:pt x="1380677" y="451616"/>
                </a:lnTo>
                <a:lnTo>
                  <a:pt x="1363599" y="407539"/>
                </a:lnTo>
                <a:lnTo>
                  <a:pt x="1349120" y="361446"/>
                </a:lnTo>
                <a:lnTo>
                  <a:pt x="1336617" y="313876"/>
                </a:lnTo>
                <a:lnTo>
                  <a:pt x="1324888" y="265579"/>
                </a:lnTo>
                <a:lnTo>
                  <a:pt x="1312727" y="217305"/>
                </a:lnTo>
                <a:lnTo>
                  <a:pt x="1298929" y="169804"/>
                </a:lnTo>
                <a:lnTo>
                  <a:pt x="1282290" y="123825"/>
                </a:lnTo>
                <a:lnTo>
                  <a:pt x="1260956" y="78819"/>
                </a:lnTo>
                <a:lnTo>
                  <a:pt x="1259657" y="76871"/>
                </a:lnTo>
                <a:lnTo>
                  <a:pt x="1258357" y="74272"/>
                </a:lnTo>
                <a:lnTo>
                  <a:pt x="1238533" y="118945"/>
                </a:lnTo>
                <a:lnTo>
                  <a:pt x="1215444" y="186085"/>
                </a:lnTo>
                <a:lnTo>
                  <a:pt x="1199332" y="240433"/>
                </a:lnTo>
                <a:lnTo>
                  <a:pt x="1183745" y="298038"/>
                </a:lnTo>
                <a:lnTo>
                  <a:pt x="1169039" y="356604"/>
                </a:lnTo>
                <a:lnTo>
                  <a:pt x="1155574" y="413840"/>
                </a:lnTo>
                <a:lnTo>
                  <a:pt x="1143707" y="467450"/>
                </a:lnTo>
                <a:lnTo>
                  <a:pt x="1133798" y="515141"/>
                </a:lnTo>
                <a:lnTo>
                  <a:pt x="1126204" y="554620"/>
                </a:lnTo>
                <a:lnTo>
                  <a:pt x="1120532" y="590494"/>
                </a:lnTo>
                <a:lnTo>
                  <a:pt x="1119171" y="601295"/>
                </a:lnTo>
                <a:lnTo>
                  <a:pt x="1109021" y="642872"/>
                </a:lnTo>
                <a:lnTo>
                  <a:pt x="1077594" y="673415"/>
                </a:lnTo>
                <a:lnTo>
                  <a:pt x="1068012" y="674542"/>
                </a:lnTo>
                <a:lnTo>
                  <a:pt x="1060754" y="673831"/>
                </a:lnTo>
                <a:lnTo>
                  <a:pt x="1029175" y="649530"/>
                </a:lnTo>
                <a:lnTo>
                  <a:pt x="997627" y="602025"/>
                </a:lnTo>
                <a:lnTo>
                  <a:pt x="958986" y="532304"/>
                </a:lnTo>
                <a:lnTo>
                  <a:pt x="937170" y="490317"/>
                </a:lnTo>
                <a:lnTo>
                  <a:pt x="914592" y="445818"/>
                </a:lnTo>
                <a:lnTo>
                  <a:pt x="846098" y="309047"/>
                </a:lnTo>
                <a:lnTo>
                  <a:pt x="824282" y="266298"/>
                </a:lnTo>
                <a:lnTo>
                  <a:pt x="803607" y="226938"/>
                </a:lnTo>
                <a:lnTo>
                  <a:pt x="783956" y="192832"/>
                </a:lnTo>
                <a:lnTo>
                  <a:pt x="765278" y="162623"/>
                </a:lnTo>
                <a:lnTo>
                  <a:pt x="748734" y="209828"/>
                </a:lnTo>
                <a:lnTo>
                  <a:pt x="731882" y="257231"/>
                </a:lnTo>
                <a:lnTo>
                  <a:pt x="715175" y="304814"/>
                </a:lnTo>
                <a:lnTo>
                  <a:pt x="699063" y="352560"/>
                </a:lnTo>
                <a:lnTo>
                  <a:pt x="683998" y="400450"/>
                </a:lnTo>
                <a:lnTo>
                  <a:pt x="670431" y="448466"/>
                </a:lnTo>
                <a:lnTo>
                  <a:pt x="660026" y="497057"/>
                </a:lnTo>
                <a:lnTo>
                  <a:pt x="649074" y="550216"/>
                </a:lnTo>
                <a:lnTo>
                  <a:pt x="634345" y="602035"/>
                </a:lnTo>
                <a:lnTo>
                  <a:pt x="612612" y="646607"/>
                </a:lnTo>
                <a:lnTo>
                  <a:pt x="584028" y="675191"/>
                </a:lnTo>
                <a:lnTo>
                  <a:pt x="576232" y="677140"/>
                </a:lnTo>
                <a:lnTo>
                  <a:pt x="570386" y="677140"/>
                </a:lnTo>
                <a:lnTo>
                  <a:pt x="535305" y="656352"/>
                </a:lnTo>
                <a:lnTo>
                  <a:pt x="500062" y="596179"/>
                </a:lnTo>
                <a:lnTo>
                  <a:pt x="475741" y="550470"/>
                </a:lnTo>
                <a:lnTo>
                  <a:pt x="448253" y="498489"/>
                </a:lnTo>
                <a:lnTo>
                  <a:pt x="422776" y="451054"/>
                </a:lnTo>
                <a:lnTo>
                  <a:pt x="395834" y="402934"/>
                </a:lnTo>
                <a:lnTo>
                  <a:pt x="367988" y="356248"/>
                </a:lnTo>
                <a:lnTo>
                  <a:pt x="339799" y="313117"/>
                </a:lnTo>
                <a:lnTo>
                  <a:pt x="311828" y="275661"/>
                </a:lnTo>
                <a:lnTo>
                  <a:pt x="281954" y="243687"/>
                </a:lnTo>
                <a:lnTo>
                  <a:pt x="259857" y="226938"/>
                </a:lnTo>
                <a:lnTo>
                  <a:pt x="254010" y="227588"/>
                </a:lnTo>
                <a:lnTo>
                  <a:pt x="251411" y="228237"/>
                </a:lnTo>
                <a:lnTo>
                  <a:pt x="250112" y="230836"/>
                </a:lnTo>
                <a:lnTo>
                  <a:pt x="243615" y="237332"/>
                </a:lnTo>
                <a:lnTo>
                  <a:pt x="222522" y="275570"/>
                </a:lnTo>
                <a:lnTo>
                  <a:pt x="197633" y="342219"/>
                </a:lnTo>
                <a:lnTo>
                  <a:pt x="185797" y="380903"/>
                </a:lnTo>
                <a:lnTo>
                  <a:pt x="171370" y="431819"/>
                </a:lnTo>
                <a:lnTo>
                  <a:pt x="143164" y="535599"/>
                </a:lnTo>
                <a:lnTo>
                  <a:pt x="129062" y="584891"/>
                </a:lnTo>
                <a:lnTo>
                  <a:pt x="114743" y="630068"/>
                </a:lnTo>
                <a:lnTo>
                  <a:pt x="100044" y="669345"/>
                </a:lnTo>
                <a:lnTo>
                  <a:pt x="74140" y="717499"/>
                </a:lnTo>
                <a:lnTo>
                  <a:pt x="46774" y="744703"/>
                </a:lnTo>
                <a:lnTo>
                  <a:pt x="39628" y="749251"/>
                </a:lnTo>
                <a:lnTo>
                  <a:pt x="33131" y="7499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4237278" y="6412551"/>
            <a:ext cx="723900" cy="918210"/>
          </a:xfrm>
          <a:custGeom>
            <a:avLst/>
            <a:gdLst/>
            <a:ahLst/>
            <a:cxnLst/>
            <a:rect l="l" t="t" r="r" b="b"/>
            <a:pathLst>
              <a:path w="723900" h="918209">
                <a:moveTo>
                  <a:pt x="350779" y="917824"/>
                </a:moveTo>
                <a:lnTo>
                  <a:pt x="331945" y="917301"/>
                </a:lnTo>
                <a:lnTo>
                  <a:pt x="324359" y="909454"/>
                </a:lnTo>
                <a:lnTo>
                  <a:pt x="324359" y="881465"/>
                </a:lnTo>
                <a:lnTo>
                  <a:pt x="321466" y="858597"/>
                </a:lnTo>
                <a:lnTo>
                  <a:pt x="314207" y="812861"/>
                </a:lnTo>
                <a:lnTo>
                  <a:pt x="293777" y="741280"/>
                </a:lnTo>
                <a:lnTo>
                  <a:pt x="277773" y="694148"/>
                </a:lnTo>
                <a:lnTo>
                  <a:pt x="258906" y="648861"/>
                </a:lnTo>
                <a:lnTo>
                  <a:pt x="235430" y="605244"/>
                </a:lnTo>
                <a:lnTo>
                  <a:pt x="205602" y="563121"/>
                </a:lnTo>
                <a:lnTo>
                  <a:pt x="174592" y="532263"/>
                </a:lnTo>
                <a:lnTo>
                  <a:pt x="138997" y="508908"/>
                </a:lnTo>
                <a:lnTo>
                  <a:pt x="99625" y="492126"/>
                </a:lnTo>
                <a:lnTo>
                  <a:pt x="57286" y="480985"/>
                </a:lnTo>
                <a:lnTo>
                  <a:pt x="44472" y="478218"/>
                </a:lnTo>
                <a:lnTo>
                  <a:pt x="30310" y="474936"/>
                </a:lnTo>
                <a:lnTo>
                  <a:pt x="6801" y="469214"/>
                </a:lnTo>
                <a:lnTo>
                  <a:pt x="1569" y="463197"/>
                </a:lnTo>
                <a:lnTo>
                  <a:pt x="0" y="448287"/>
                </a:lnTo>
                <a:lnTo>
                  <a:pt x="4185" y="441225"/>
                </a:lnTo>
                <a:lnTo>
                  <a:pt x="10986" y="438086"/>
                </a:lnTo>
                <a:lnTo>
                  <a:pt x="15694" y="435731"/>
                </a:lnTo>
                <a:lnTo>
                  <a:pt x="25070" y="430655"/>
                </a:lnTo>
                <a:lnTo>
                  <a:pt x="34986" y="426314"/>
                </a:lnTo>
                <a:lnTo>
                  <a:pt x="45196" y="422562"/>
                </a:lnTo>
                <a:lnTo>
                  <a:pt x="55455" y="419252"/>
                </a:lnTo>
                <a:lnTo>
                  <a:pt x="97952" y="403300"/>
                </a:lnTo>
                <a:lnTo>
                  <a:pt x="140424" y="382225"/>
                </a:lnTo>
                <a:lnTo>
                  <a:pt x="181528" y="357119"/>
                </a:lnTo>
                <a:lnTo>
                  <a:pt x="219920" y="329076"/>
                </a:lnTo>
                <a:lnTo>
                  <a:pt x="254256" y="299186"/>
                </a:lnTo>
                <a:lnTo>
                  <a:pt x="286026" y="266813"/>
                </a:lnTo>
                <a:lnTo>
                  <a:pt x="316190" y="230108"/>
                </a:lnTo>
                <a:lnTo>
                  <a:pt x="341193" y="189762"/>
                </a:lnTo>
                <a:lnTo>
                  <a:pt x="357482" y="146465"/>
                </a:lnTo>
                <a:lnTo>
                  <a:pt x="361504" y="100908"/>
                </a:lnTo>
                <a:lnTo>
                  <a:pt x="360437" y="89248"/>
                </a:lnTo>
                <a:lnTo>
                  <a:pt x="358855" y="76287"/>
                </a:lnTo>
                <a:lnTo>
                  <a:pt x="357421" y="62689"/>
                </a:lnTo>
                <a:lnTo>
                  <a:pt x="356795" y="49115"/>
                </a:lnTo>
                <a:lnTo>
                  <a:pt x="357265" y="37961"/>
                </a:lnTo>
                <a:lnTo>
                  <a:pt x="358790" y="27371"/>
                </a:lnTo>
                <a:lnTo>
                  <a:pt x="383162" y="0"/>
                </a:lnTo>
                <a:lnTo>
                  <a:pt x="389754" y="2292"/>
                </a:lnTo>
                <a:lnTo>
                  <a:pt x="392109" y="3600"/>
                </a:lnTo>
                <a:lnTo>
                  <a:pt x="394201" y="5693"/>
                </a:lnTo>
                <a:lnTo>
                  <a:pt x="395509" y="7786"/>
                </a:lnTo>
                <a:lnTo>
                  <a:pt x="402833" y="9878"/>
                </a:lnTo>
                <a:lnTo>
                  <a:pt x="408065" y="16679"/>
                </a:lnTo>
                <a:lnTo>
                  <a:pt x="408065" y="24527"/>
                </a:lnTo>
                <a:lnTo>
                  <a:pt x="413301" y="71264"/>
                </a:lnTo>
                <a:lnTo>
                  <a:pt x="426408" y="127295"/>
                </a:lnTo>
                <a:lnTo>
                  <a:pt x="430759" y="141453"/>
                </a:lnTo>
                <a:lnTo>
                  <a:pt x="394201" y="141453"/>
                </a:lnTo>
                <a:lnTo>
                  <a:pt x="377681" y="193459"/>
                </a:lnTo>
                <a:lnTo>
                  <a:pt x="350125" y="242031"/>
                </a:lnTo>
                <a:lnTo>
                  <a:pt x="315703" y="286091"/>
                </a:lnTo>
                <a:lnTo>
                  <a:pt x="278583" y="324560"/>
                </a:lnTo>
                <a:lnTo>
                  <a:pt x="243669" y="355089"/>
                </a:lnTo>
                <a:lnTo>
                  <a:pt x="204750" y="383848"/>
                </a:lnTo>
                <a:lnTo>
                  <a:pt x="163094" y="409820"/>
                </a:lnTo>
                <a:lnTo>
                  <a:pt x="119969" y="431988"/>
                </a:lnTo>
                <a:lnTo>
                  <a:pt x="76643" y="449334"/>
                </a:lnTo>
                <a:lnTo>
                  <a:pt x="121050" y="462609"/>
                </a:lnTo>
                <a:lnTo>
                  <a:pt x="162343" y="481770"/>
                </a:lnTo>
                <a:lnTo>
                  <a:pt x="199761" y="507601"/>
                </a:lnTo>
                <a:lnTo>
                  <a:pt x="232545" y="540887"/>
                </a:lnTo>
                <a:lnTo>
                  <a:pt x="262001" y="581844"/>
                </a:lnTo>
                <a:lnTo>
                  <a:pt x="285694" y="624145"/>
                </a:lnTo>
                <a:lnTo>
                  <a:pt x="305017" y="667940"/>
                </a:lnTo>
                <a:lnTo>
                  <a:pt x="321365" y="713379"/>
                </a:lnTo>
                <a:lnTo>
                  <a:pt x="336131" y="760614"/>
                </a:lnTo>
                <a:lnTo>
                  <a:pt x="373716" y="760614"/>
                </a:lnTo>
                <a:lnTo>
                  <a:pt x="360981" y="830980"/>
                </a:lnTo>
                <a:lnTo>
                  <a:pt x="359411" y="879895"/>
                </a:lnTo>
                <a:lnTo>
                  <a:pt x="360196" y="887743"/>
                </a:lnTo>
                <a:lnTo>
                  <a:pt x="359411" y="901083"/>
                </a:lnTo>
                <a:lnTo>
                  <a:pt x="358888" y="910500"/>
                </a:lnTo>
                <a:lnTo>
                  <a:pt x="350779" y="917824"/>
                </a:lnTo>
                <a:close/>
              </a:path>
              <a:path w="723900" h="918209">
                <a:moveTo>
                  <a:pt x="373716" y="760614"/>
                </a:moveTo>
                <a:lnTo>
                  <a:pt x="336131" y="760614"/>
                </a:lnTo>
                <a:lnTo>
                  <a:pt x="352120" y="710669"/>
                </a:lnTo>
                <a:lnTo>
                  <a:pt x="374190" y="662979"/>
                </a:lnTo>
                <a:lnTo>
                  <a:pt x="401755" y="617742"/>
                </a:lnTo>
                <a:lnTo>
                  <a:pt x="434223" y="575154"/>
                </a:lnTo>
                <a:lnTo>
                  <a:pt x="468126" y="538482"/>
                </a:lnTo>
                <a:lnTo>
                  <a:pt x="506562" y="504272"/>
                </a:lnTo>
                <a:lnTo>
                  <a:pt x="548789" y="474167"/>
                </a:lnTo>
                <a:lnTo>
                  <a:pt x="594068" y="449813"/>
                </a:lnTo>
                <a:lnTo>
                  <a:pt x="641657" y="432854"/>
                </a:lnTo>
                <a:lnTo>
                  <a:pt x="611166" y="417613"/>
                </a:lnTo>
                <a:lnTo>
                  <a:pt x="552932" y="381245"/>
                </a:lnTo>
                <a:lnTo>
                  <a:pt x="497840" y="336363"/>
                </a:lnTo>
                <a:lnTo>
                  <a:pt x="470419" y="307361"/>
                </a:lnTo>
                <a:lnTo>
                  <a:pt x="446481" y="275513"/>
                </a:lnTo>
                <a:lnTo>
                  <a:pt x="428207" y="241900"/>
                </a:lnTo>
                <a:lnTo>
                  <a:pt x="411302" y="196778"/>
                </a:lnTo>
                <a:lnTo>
                  <a:pt x="394201" y="141453"/>
                </a:lnTo>
                <a:lnTo>
                  <a:pt x="430759" y="141453"/>
                </a:lnTo>
                <a:lnTo>
                  <a:pt x="443489" y="182885"/>
                </a:lnTo>
                <a:lnTo>
                  <a:pt x="460643" y="228298"/>
                </a:lnTo>
                <a:lnTo>
                  <a:pt x="498409" y="286369"/>
                </a:lnTo>
                <a:lnTo>
                  <a:pt x="548534" y="334238"/>
                </a:lnTo>
                <a:lnTo>
                  <a:pt x="611869" y="377955"/>
                </a:lnTo>
                <a:lnTo>
                  <a:pt x="646271" y="396588"/>
                </a:lnTo>
                <a:lnTo>
                  <a:pt x="719084" y="425530"/>
                </a:lnTo>
                <a:lnTo>
                  <a:pt x="723793" y="433116"/>
                </a:lnTo>
                <a:lnTo>
                  <a:pt x="687846" y="460561"/>
                </a:lnTo>
                <a:lnTo>
                  <a:pt x="678801" y="461889"/>
                </a:lnTo>
                <a:lnTo>
                  <a:pt x="628822" y="474002"/>
                </a:lnTo>
                <a:lnTo>
                  <a:pt x="581192" y="495945"/>
                </a:lnTo>
                <a:lnTo>
                  <a:pt x="536813" y="525435"/>
                </a:lnTo>
                <a:lnTo>
                  <a:pt x="496590" y="560185"/>
                </a:lnTo>
                <a:lnTo>
                  <a:pt x="461428" y="597911"/>
                </a:lnTo>
                <a:lnTo>
                  <a:pt x="429912" y="639402"/>
                </a:lnTo>
                <a:lnTo>
                  <a:pt x="403357" y="683680"/>
                </a:lnTo>
                <a:lnTo>
                  <a:pt x="382514" y="730520"/>
                </a:lnTo>
                <a:lnTo>
                  <a:pt x="373716" y="7606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221693" cy="198194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12723607" y="0"/>
            <a:ext cx="4136390" cy="1270000"/>
          </a:xfrm>
          <a:custGeom>
            <a:avLst/>
            <a:gdLst/>
            <a:ahLst/>
            <a:cxnLst/>
            <a:rect l="l" t="t" r="r" b="b"/>
            <a:pathLst>
              <a:path w="4136390" h="1270000">
                <a:moveTo>
                  <a:pt x="1463150" y="1206499"/>
                </a:moveTo>
                <a:lnTo>
                  <a:pt x="1313153" y="1206499"/>
                </a:lnTo>
                <a:lnTo>
                  <a:pt x="1266403" y="1193799"/>
                </a:lnTo>
                <a:lnTo>
                  <a:pt x="1219909" y="1168399"/>
                </a:lnTo>
                <a:lnTo>
                  <a:pt x="1082062" y="1130299"/>
                </a:lnTo>
                <a:lnTo>
                  <a:pt x="1036906" y="1104899"/>
                </a:lnTo>
                <a:lnTo>
                  <a:pt x="992217" y="1092199"/>
                </a:lnTo>
                <a:lnTo>
                  <a:pt x="947995" y="1066799"/>
                </a:lnTo>
                <a:lnTo>
                  <a:pt x="904241" y="1054099"/>
                </a:lnTo>
                <a:lnTo>
                  <a:pt x="818134" y="1003299"/>
                </a:lnTo>
                <a:lnTo>
                  <a:pt x="775781" y="990599"/>
                </a:lnTo>
                <a:lnTo>
                  <a:pt x="691774" y="939799"/>
                </a:lnTo>
                <a:lnTo>
                  <a:pt x="650265" y="901699"/>
                </a:lnTo>
                <a:lnTo>
                  <a:pt x="609427" y="876299"/>
                </a:lnTo>
                <a:lnTo>
                  <a:pt x="569320" y="850899"/>
                </a:lnTo>
                <a:lnTo>
                  <a:pt x="530001" y="812799"/>
                </a:lnTo>
                <a:lnTo>
                  <a:pt x="491529" y="787399"/>
                </a:lnTo>
                <a:lnTo>
                  <a:pt x="453963" y="749299"/>
                </a:lnTo>
                <a:lnTo>
                  <a:pt x="417361" y="723899"/>
                </a:lnTo>
                <a:lnTo>
                  <a:pt x="381782" y="685799"/>
                </a:lnTo>
                <a:lnTo>
                  <a:pt x="347284" y="647699"/>
                </a:lnTo>
                <a:lnTo>
                  <a:pt x="313927" y="609599"/>
                </a:lnTo>
                <a:lnTo>
                  <a:pt x="281768" y="571499"/>
                </a:lnTo>
                <a:lnTo>
                  <a:pt x="250866" y="533399"/>
                </a:lnTo>
                <a:lnTo>
                  <a:pt x="221279" y="495299"/>
                </a:lnTo>
                <a:lnTo>
                  <a:pt x="193067" y="457199"/>
                </a:lnTo>
                <a:lnTo>
                  <a:pt x="166288" y="419099"/>
                </a:lnTo>
                <a:lnTo>
                  <a:pt x="141000" y="368299"/>
                </a:lnTo>
                <a:lnTo>
                  <a:pt x="116055" y="330199"/>
                </a:lnTo>
                <a:lnTo>
                  <a:pt x="93119" y="279399"/>
                </a:lnTo>
                <a:lnTo>
                  <a:pt x="72192" y="228599"/>
                </a:lnTo>
                <a:lnTo>
                  <a:pt x="53274" y="177799"/>
                </a:lnTo>
                <a:lnTo>
                  <a:pt x="36364" y="139699"/>
                </a:lnTo>
                <a:lnTo>
                  <a:pt x="21463" y="88899"/>
                </a:lnTo>
                <a:lnTo>
                  <a:pt x="8571" y="38099"/>
                </a:lnTo>
                <a:lnTo>
                  <a:pt x="0" y="0"/>
                </a:lnTo>
                <a:lnTo>
                  <a:pt x="27075" y="0"/>
                </a:lnTo>
                <a:lnTo>
                  <a:pt x="36714" y="38099"/>
                </a:lnTo>
                <a:lnTo>
                  <a:pt x="50094" y="88899"/>
                </a:lnTo>
                <a:lnTo>
                  <a:pt x="65566" y="139699"/>
                </a:lnTo>
                <a:lnTo>
                  <a:pt x="83129" y="190499"/>
                </a:lnTo>
                <a:lnTo>
                  <a:pt x="102783" y="228599"/>
                </a:lnTo>
                <a:lnTo>
                  <a:pt x="124530" y="279399"/>
                </a:lnTo>
                <a:lnTo>
                  <a:pt x="148367" y="330199"/>
                </a:lnTo>
                <a:lnTo>
                  <a:pt x="172300" y="368299"/>
                </a:lnTo>
                <a:lnTo>
                  <a:pt x="197744" y="419099"/>
                </a:lnTo>
                <a:lnTo>
                  <a:pt x="224642" y="457199"/>
                </a:lnTo>
                <a:lnTo>
                  <a:pt x="252934" y="495299"/>
                </a:lnTo>
                <a:lnTo>
                  <a:pt x="282564" y="533399"/>
                </a:lnTo>
                <a:lnTo>
                  <a:pt x="313472" y="571499"/>
                </a:lnTo>
                <a:lnTo>
                  <a:pt x="345601" y="609599"/>
                </a:lnTo>
                <a:lnTo>
                  <a:pt x="378892" y="647699"/>
                </a:lnTo>
                <a:lnTo>
                  <a:pt x="413288" y="673099"/>
                </a:lnTo>
                <a:lnTo>
                  <a:pt x="448730" y="711199"/>
                </a:lnTo>
                <a:lnTo>
                  <a:pt x="485160" y="749299"/>
                </a:lnTo>
                <a:lnTo>
                  <a:pt x="522520" y="774699"/>
                </a:lnTo>
                <a:lnTo>
                  <a:pt x="560751" y="812799"/>
                </a:lnTo>
                <a:lnTo>
                  <a:pt x="599796" y="838199"/>
                </a:lnTo>
                <a:lnTo>
                  <a:pt x="639597" y="863599"/>
                </a:lnTo>
                <a:lnTo>
                  <a:pt x="721231" y="914399"/>
                </a:lnTo>
                <a:lnTo>
                  <a:pt x="766955" y="952499"/>
                </a:lnTo>
                <a:lnTo>
                  <a:pt x="860186" y="1003299"/>
                </a:lnTo>
                <a:lnTo>
                  <a:pt x="907693" y="1015999"/>
                </a:lnTo>
                <a:lnTo>
                  <a:pt x="1053776" y="1092199"/>
                </a:lnTo>
                <a:lnTo>
                  <a:pt x="1154006" y="1117599"/>
                </a:lnTo>
                <a:lnTo>
                  <a:pt x="1204690" y="1142999"/>
                </a:lnTo>
                <a:lnTo>
                  <a:pt x="1463150" y="1206499"/>
                </a:lnTo>
                <a:close/>
              </a:path>
              <a:path w="4136390" h="1270000">
                <a:moveTo>
                  <a:pt x="1600314" y="1079499"/>
                </a:moveTo>
                <a:lnTo>
                  <a:pt x="1508486" y="1079499"/>
                </a:lnTo>
                <a:lnTo>
                  <a:pt x="1405253" y="1028699"/>
                </a:lnTo>
                <a:lnTo>
                  <a:pt x="1379841" y="1028699"/>
                </a:lnTo>
                <a:lnTo>
                  <a:pt x="1329521" y="1003299"/>
                </a:lnTo>
                <a:lnTo>
                  <a:pt x="1206953" y="939799"/>
                </a:lnTo>
                <a:lnTo>
                  <a:pt x="1183039" y="914399"/>
                </a:lnTo>
                <a:lnTo>
                  <a:pt x="1135846" y="888999"/>
                </a:lnTo>
                <a:lnTo>
                  <a:pt x="1066733" y="850899"/>
                </a:lnTo>
                <a:lnTo>
                  <a:pt x="1044158" y="825499"/>
                </a:lnTo>
                <a:lnTo>
                  <a:pt x="999743" y="800099"/>
                </a:lnTo>
                <a:lnTo>
                  <a:pt x="977913" y="774699"/>
                </a:lnTo>
                <a:lnTo>
                  <a:pt x="956333" y="761999"/>
                </a:lnTo>
                <a:lnTo>
                  <a:pt x="935014" y="736599"/>
                </a:lnTo>
                <a:lnTo>
                  <a:pt x="893186" y="711199"/>
                </a:lnTo>
                <a:lnTo>
                  <a:pt x="872677" y="685799"/>
                </a:lnTo>
                <a:lnTo>
                  <a:pt x="852447" y="673099"/>
                </a:lnTo>
                <a:lnTo>
                  <a:pt x="832504" y="647699"/>
                </a:lnTo>
                <a:lnTo>
                  <a:pt x="812849" y="634999"/>
                </a:lnTo>
                <a:lnTo>
                  <a:pt x="793481" y="609599"/>
                </a:lnTo>
                <a:lnTo>
                  <a:pt x="774410" y="584199"/>
                </a:lnTo>
                <a:lnTo>
                  <a:pt x="755643" y="571499"/>
                </a:lnTo>
                <a:lnTo>
                  <a:pt x="737180" y="546099"/>
                </a:lnTo>
                <a:lnTo>
                  <a:pt x="719022" y="520699"/>
                </a:lnTo>
                <a:lnTo>
                  <a:pt x="701176" y="507999"/>
                </a:lnTo>
                <a:lnTo>
                  <a:pt x="683650" y="482599"/>
                </a:lnTo>
                <a:lnTo>
                  <a:pt x="666444" y="457199"/>
                </a:lnTo>
                <a:lnTo>
                  <a:pt x="649558" y="444499"/>
                </a:lnTo>
                <a:lnTo>
                  <a:pt x="633000" y="419099"/>
                </a:lnTo>
                <a:lnTo>
                  <a:pt x="616776" y="393699"/>
                </a:lnTo>
                <a:lnTo>
                  <a:pt x="600887" y="368299"/>
                </a:lnTo>
                <a:lnTo>
                  <a:pt x="585332" y="355599"/>
                </a:lnTo>
                <a:lnTo>
                  <a:pt x="555254" y="304799"/>
                </a:lnTo>
                <a:lnTo>
                  <a:pt x="526567" y="253999"/>
                </a:lnTo>
                <a:lnTo>
                  <a:pt x="499298" y="203199"/>
                </a:lnTo>
                <a:lnTo>
                  <a:pt x="473469" y="152399"/>
                </a:lnTo>
                <a:lnTo>
                  <a:pt x="449103" y="101599"/>
                </a:lnTo>
                <a:lnTo>
                  <a:pt x="426221" y="50799"/>
                </a:lnTo>
                <a:lnTo>
                  <a:pt x="405172" y="0"/>
                </a:lnTo>
                <a:lnTo>
                  <a:pt x="437465" y="0"/>
                </a:lnTo>
                <a:lnTo>
                  <a:pt x="447895" y="25399"/>
                </a:lnTo>
                <a:lnTo>
                  <a:pt x="458691" y="50799"/>
                </a:lnTo>
                <a:lnTo>
                  <a:pt x="481381" y="101599"/>
                </a:lnTo>
                <a:lnTo>
                  <a:pt x="505515" y="152399"/>
                </a:lnTo>
                <a:lnTo>
                  <a:pt x="531072" y="203199"/>
                </a:lnTo>
                <a:lnTo>
                  <a:pt x="558030" y="253999"/>
                </a:lnTo>
                <a:lnTo>
                  <a:pt x="572025" y="266699"/>
                </a:lnTo>
                <a:lnTo>
                  <a:pt x="586365" y="292099"/>
                </a:lnTo>
                <a:lnTo>
                  <a:pt x="601044" y="317499"/>
                </a:lnTo>
                <a:lnTo>
                  <a:pt x="616054" y="342899"/>
                </a:lnTo>
                <a:lnTo>
                  <a:pt x="631396" y="368299"/>
                </a:lnTo>
                <a:lnTo>
                  <a:pt x="647071" y="380999"/>
                </a:lnTo>
                <a:lnTo>
                  <a:pt x="663070" y="406399"/>
                </a:lnTo>
                <a:lnTo>
                  <a:pt x="679388" y="431799"/>
                </a:lnTo>
                <a:lnTo>
                  <a:pt x="696024" y="444499"/>
                </a:lnTo>
                <a:lnTo>
                  <a:pt x="712978" y="469899"/>
                </a:lnTo>
                <a:lnTo>
                  <a:pt x="730243" y="495299"/>
                </a:lnTo>
                <a:lnTo>
                  <a:pt x="747812" y="507999"/>
                </a:lnTo>
                <a:lnTo>
                  <a:pt x="765684" y="533399"/>
                </a:lnTo>
                <a:lnTo>
                  <a:pt x="783860" y="558799"/>
                </a:lnTo>
                <a:lnTo>
                  <a:pt x="802331" y="571499"/>
                </a:lnTo>
                <a:lnTo>
                  <a:pt x="821091" y="596899"/>
                </a:lnTo>
                <a:lnTo>
                  <a:pt x="840137" y="609599"/>
                </a:lnTo>
                <a:lnTo>
                  <a:pt x="859472" y="634999"/>
                </a:lnTo>
                <a:lnTo>
                  <a:pt x="879086" y="647699"/>
                </a:lnTo>
                <a:lnTo>
                  <a:pt x="898970" y="673099"/>
                </a:lnTo>
                <a:lnTo>
                  <a:pt x="919126" y="685799"/>
                </a:lnTo>
                <a:lnTo>
                  <a:pt x="939552" y="711199"/>
                </a:lnTo>
                <a:lnTo>
                  <a:pt x="981182" y="736599"/>
                </a:lnTo>
                <a:lnTo>
                  <a:pt x="1002377" y="761999"/>
                </a:lnTo>
                <a:lnTo>
                  <a:pt x="1045517" y="787399"/>
                </a:lnTo>
                <a:lnTo>
                  <a:pt x="1067443" y="812799"/>
                </a:lnTo>
                <a:lnTo>
                  <a:pt x="1134619" y="850899"/>
                </a:lnTo>
                <a:lnTo>
                  <a:pt x="1157454" y="863599"/>
                </a:lnTo>
                <a:lnTo>
                  <a:pt x="1180504" y="888999"/>
                </a:lnTo>
                <a:lnTo>
                  <a:pt x="1274764" y="939799"/>
                </a:lnTo>
                <a:lnTo>
                  <a:pt x="1396820" y="1003299"/>
                </a:lnTo>
                <a:lnTo>
                  <a:pt x="1421745" y="1003299"/>
                </a:lnTo>
                <a:lnTo>
                  <a:pt x="1522958" y="1054099"/>
                </a:lnTo>
                <a:lnTo>
                  <a:pt x="1548613" y="1054099"/>
                </a:lnTo>
                <a:lnTo>
                  <a:pt x="1600314" y="1079499"/>
                </a:lnTo>
                <a:close/>
              </a:path>
              <a:path w="4136390" h="1270000">
                <a:moveTo>
                  <a:pt x="2372824" y="901699"/>
                </a:moveTo>
                <a:lnTo>
                  <a:pt x="1825974" y="901699"/>
                </a:lnTo>
                <a:lnTo>
                  <a:pt x="1487750" y="812799"/>
                </a:lnTo>
                <a:lnTo>
                  <a:pt x="1436799" y="787399"/>
                </a:lnTo>
                <a:lnTo>
                  <a:pt x="1386502" y="774699"/>
                </a:lnTo>
                <a:lnTo>
                  <a:pt x="1287867" y="723899"/>
                </a:lnTo>
                <a:lnTo>
                  <a:pt x="1192202" y="673099"/>
                </a:lnTo>
                <a:lnTo>
                  <a:pt x="1099863" y="622299"/>
                </a:lnTo>
                <a:lnTo>
                  <a:pt x="1055025" y="584199"/>
                </a:lnTo>
                <a:lnTo>
                  <a:pt x="1011184" y="558799"/>
                </a:lnTo>
                <a:lnTo>
                  <a:pt x="968341" y="520699"/>
                </a:lnTo>
                <a:lnTo>
                  <a:pt x="926496" y="482599"/>
                </a:lnTo>
                <a:lnTo>
                  <a:pt x="885726" y="444499"/>
                </a:lnTo>
                <a:lnTo>
                  <a:pt x="846104" y="406399"/>
                </a:lnTo>
                <a:lnTo>
                  <a:pt x="807633" y="368299"/>
                </a:lnTo>
                <a:lnTo>
                  <a:pt x="770311" y="330199"/>
                </a:lnTo>
                <a:lnTo>
                  <a:pt x="736836" y="292099"/>
                </a:lnTo>
                <a:lnTo>
                  <a:pt x="704484" y="253999"/>
                </a:lnTo>
                <a:lnTo>
                  <a:pt x="673299" y="215899"/>
                </a:lnTo>
                <a:lnTo>
                  <a:pt x="643325" y="177799"/>
                </a:lnTo>
                <a:lnTo>
                  <a:pt x="614603" y="139699"/>
                </a:lnTo>
                <a:lnTo>
                  <a:pt x="587179" y="88899"/>
                </a:lnTo>
                <a:lnTo>
                  <a:pt x="561094" y="50799"/>
                </a:lnTo>
                <a:lnTo>
                  <a:pt x="536392" y="0"/>
                </a:lnTo>
                <a:lnTo>
                  <a:pt x="566515" y="0"/>
                </a:lnTo>
                <a:lnTo>
                  <a:pt x="589454" y="38099"/>
                </a:lnTo>
                <a:lnTo>
                  <a:pt x="616707" y="76199"/>
                </a:lnTo>
                <a:lnTo>
                  <a:pt x="645553" y="126999"/>
                </a:lnTo>
                <a:lnTo>
                  <a:pt x="675921" y="165099"/>
                </a:lnTo>
                <a:lnTo>
                  <a:pt x="707741" y="215899"/>
                </a:lnTo>
                <a:lnTo>
                  <a:pt x="741011" y="253999"/>
                </a:lnTo>
                <a:lnTo>
                  <a:pt x="775732" y="292099"/>
                </a:lnTo>
                <a:lnTo>
                  <a:pt x="811743" y="330199"/>
                </a:lnTo>
                <a:lnTo>
                  <a:pt x="848900" y="368299"/>
                </a:lnTo>
                <a:lnTo>
                  <a:pt x="887203" y="406399"/>
                </a:lnTo>
                <a:lnTo>
                  <a:pt x="926652" y="444499"/>
                </a:lnTo>
                <a:lnTo>
                  <a:pt x="967173" y="482599"/>
                </a:lnTo>
                <a:lnTo>
                  <a:pt x="1008694" y="507999"/>
                </a:lnTo>
                <a:lnTo>
                  <a:pt x="1051213" y="546099"/>
                </a:lnTo>
                <a:lnTo>
                  <a:pt x="1094731" y="571499"/>
                </a:lnTo>
                <a:lnTo>
                  <a:pt x="1139167" y="609599"/>
                </a:lnTo>
                <a:lnTo>
                  <a:pt x="1184441" y="634999"/>
                </a:lnTo>
                <a:lnTo>
                  <a:pt x="1277500" y="685799"/>
                </a:lnTo>
                <a:lnTo>
                  <a:pt x="1373562" y="736599"/>
                </a:lnTo>
                <a:lnTo>
                  <a:pt x="1422588" y="749299"/>
                </a:lnTo>
                <a:lnTo>
                  <a:pt x="1472278" y="774699"/>
                </a:lnTo>
                <a:lnTo>
                  <a:pt x="1803242" y="863599"/>
                </a:lnTo>
                <a:lnTo>
                  <a:pt x="1851677" y="863599"/>
                </a:lnTo>
                <a:lnTo>
                  <a:pt x="1900296" y="876299"/>
                </a:lnTo>
                <a:lnTo>
                  <a:pt x="1997948" y="876299"/>
                </a:lnTo>
                <a:lnTo>
                  <a:pt x="2046911" y="888999"/>
                </a:lnTo>
                <a:lnTo>
                  <a:pt x="2422139" y="888999"/>
                </a:lnTo>
                <a:lnTo>
                  <a:pt x="2372824" y="901699"/>
                </a:lnTo>
                <a:close/>
              </a:path>
              <a:path w="4136390" h="1270000">
                <a:moveTo>
                  <a:pt x="2470567" y="888999"/>
                </a:moveTo>
                <a:lnTo>
                  <a:pt x="2144937" y="888999"/>
                </a:lnTo>
                <a:lnTo>
                  <a:pt x="2193931" y="876299"/>
                </a:lnTo>
                <a:lnTo>
                  <a:pt x="2340420" y="876299"/>
                </a:lnTo>
                <a:lnTo>
                  <a:pt x="2388968" y="863599"/>
                </a:lnTo>
                <a:lnTo>
                  <a:pt x="2441804" y="850899"/>
                </a:lnTo>
                <a:lnTo>
                  <a:pt x="2494325" y="850899"/>
                </a:lnTo>
                <a:lnTo>
                  <a:pt x="2701266" y="800099"/>
                </a:lnTo>
                <a:lnTo>
                  <a:pt x="2752215" y="774699"/>
                </a:lnTo>
                <a:lnTo>
                  <a:pt x="2853172" y="749299"/>
                </a:lnTo>
                <a:lnTo>
                  <a:pt x="2952372" y="698499"/>
                </a:lnTo>
                <a:lnTo>
                  <a:pt x="3001127" y="685799"/>
                </a:lnTo>
                <a:lnTo>
                  <a:pt x="3049318" y="660399"/>
                </a:lnTo>
                <a:lnTo>
                  <a:pt x="3190510" y="584199"/>
                </a:lnTo>
                <a:lnTo>
                  <a:pt x="3281820" y="533399"/>
                </a:lnTo>
                <a:lnTo>
                  <a:pt x="3324063" y="507999"/>
                </a:lnTo>
                <a:lnTo>
                  <a:pt x="3365757" y="469899"/>
                </a:lnTo>
                <a:lnTo>
                  <a:pt x="3447355" y="419099"/>
                </a:lnTo>
                <a:lnTo>
                  <a:pt x="3487188" y="380999"/>
                </a:lnTo>
                <a:lnTo>
                  <a:pt x="3526328" y="355599"/>
                </a:lnTo>
                <a:lnTo>
                  <a:pt x="3564740" y="317499"/>
                </a:lnTo>
                <a:lnTo>
                  <a:pt x="3602388" y="279399"/>
                </a:lnTo>
                <a:lnTo>
                  <a:pt x="3639236" y="253999"/>
                </a:lnTo>
                <a:lnTo>
                  <a:pt x="3675249" y="215899"/>
                </a:lnTo>
                <a:lnTo>
                  <a:pt x="3710389" y="177799"/>
                </a:lnTo>
                <a:lnTo>
                  <a:pt x="3744622" y="139699"/>
                </a:lnTo>
                <a:lnTo>
                  <a:pt x="3777912" y="101599"/>
                </a:lnTo>
                <a:lnTo>
                  <a:pt x="3810222" y="63499"/>
                </a:lnTo>
                <a:lnTo>
                  <a:pt x="3841517" y="25399"/>
                </a:lnTo>
                <a:lnTo>
                  <a:pt x="3863073" y="0"/>
                </a:lnTo>
                <a:lnTo>
                  <a:pt x="3925435" y="0"/>
                </a:lnTo>
                <a:lnTo>
                  <a:pt x="3919211" y="12699"/>
                </a:lnTo>
                <a:lnTo>
                  <a:pt x="3912886" y="25399"/>
                </a:lnTo>
                <a:lnTo>
                  <a:pt x="3876136" y="25399"/>
                </a:lnTo>
                <a:lnTo>
                  <a:pt x="3842950" y="76199"/>
                </a:lnTo>
                <a:lnTo>
                  <a:pt x="3808805" y="114299"/>
                </a:lnTo>
                <a:lnTo>
                  <a:pt x="3773700" y="152399"/>
                </a:lnTo>
                <a:lnTo>
                  <a:pt x="3737637" y="190499"/>
                </a:lnTo>
                <a:lnTo>
                  <a:pt x="3700614" y="228599"/>
                </a:lnTo>
                <a:lnTo>
                  <a:pt x="3662633" y="266699"/>
                </a:lnTo>
                <a:lnTo>
                  <a:pt x="3623692" y="304799"/>
                </a:lnTo>
                <a:lnTo>
                  <a:pt x="3583872" y="342899"/>
                </a:lnTo>
                <a:lnTo>
                  <a:pt x="3543255" y="380999"/>
                </a:lnTo>
                <a:lnTo>
                  <a:pt x="3501840" y="406399"/>
                </a:lnTo>
                <a:lnTo>
                  <a:pt x="3459627" y="444499"/>
                </a:lnTo>
                <a:lnTo>
                  <a:pt x="3416615" y="482599"/>
                </a:lnTo>
                <a:lnTo>
                  <a:pt x="3372806" y="507999"/>
                </a:lnTo>
                <a:lnTo>
                  <a:pt x="3328199" y="533399"/>
                </a:lnTo>
                <a:lnTo>
                  <a:pt x="3286957" y="558799"/>
                </a:lnTo>
                <a:lnTo>
                  <a:pt x="3245233" y="596899"/>
                </a:lnTo>
                <a:lnTo>
                  <a:pt x="3203027" y="609599"/>
                </a:lnTo>
                <a:lnTo>
                  <a:pt x="3073515" y="685799"/>
                </a:lnTo>
                <a:lnTo>
                  <a:pt x="3029380" y="711199"/>
                </a:lnTo>
                <a:lnTo>
                  <a:pt x="2984763" y="723899"/>
                </a:lnTo>
                <a:lnTo>
                  <a:pt x="2939663" y="749299"/>
                </a:lnTo>
                <a:lnTo>
                  <a:pt x="2848121" y="774699"/>
                </a:lnTo>
                <a:lnTo>
                  <a:pt x="2801887" y="800099"/>
                </a:lnTo>
                <a:lnTo>
                  <a:pt x="2470567" y="888999"/>
                </a:lnTo>
                <a:close/>
              </a:path>
              <a:path w="4136390" h="1270000">
                <a:moveTo>
                  <a:pt x="2984487" y="1041399"/>
                </a:moveTo>
                <a:lnTo>
                  <a:pt x="2893964" y="1041399"/>
                </a:lnTo>
                <a:lnTo>
                  <a:pt x="2941602" y="1028699"/>
                </a:lnTo>
                <a:lnTo>
                  <a:pt x="2988729" y="1003299"/>
                </a:lnTo>
                <a:lnTo>
                  <a:pt x="3035344" y="990599"/>
                </a:lnTo>
                <a:lnTo>
                  <a:pt x="3081449" y="965199"/>
                </a:lnTo>
                <a:lnTo>
                  <a:pt x="3127043" y="952499"/>
                </a:lnTo>
                <a:lnTo>
                  <a:pt x="3216699" y="901699"/>
                </a:lnTo>
                <a:lnTo>
                  <a:pt x="3260760" y="888999"/>
                </a:lnTo>
                <a:lnTo>
                  <a:pt x="3304310" y="863599"/>
                </a:lnTo>
                <a:lnTo>
                  <a:pt x="3389879" y="812799"/>
                </a:lnTo>
                <a:lnTo>
                  <a:pt x="3431896" y="774699"/>
                </a:lnTo>
                <a:lnTo>
                  <a:pt x="3514399" y="723899"/>
                </a:lnTo>
                <a:lnTo>
                  <a:pt x="3554986" y="685799"/>
                </a:lnTo>
                <a:lnTo>
                  <a:pt x="3594909" y="660399"/>
                </a:lnTo>
                <a:lnTo>
                  <a:pt x="3634104" y="622299"/>
                </a:lnTo>
                <a:lnTo>
                  <a:pt x="3672508" y="596899"/>
                </a:lnTo>
                <a:lnTo>
                  <a:pt x="3710058" y="558799"/>
                </a:lnTo>
                <a:lnTo>
                  <a:pt x="3746688" y="520699"/>
                </a:lnTo>
                <a:lnTo>
                  <a:pt x="3782336" y="482599"/>
                </a:lnTo>
                <a:lnTo>
                  <a:pt x="3816936" y="444499"/>
                </a:lnTo>
                <a:lnTo>
                  <a:pt x="3850427" y="406399"/>
                </a:lnTo>
                <a:lnTo>
                  <a:pt x="3882743" y="368299"/>
                </a:lnTo>
                <a:lnTo>
                  <a:pt x="3913821" y="330199"/>
                </a:lnTo>
                <a:lnTo>
                  <a:pt x="3943596" y="292099"/>
                </a:lnTo>
                <a:lnTo>
                  <a:pt x="3972006" y="253999"/>
                </a:lnTo>
                <a:lnTo>
                  <a:pt x="3998986" y="203199"/>
                </a:lnTo>
                <a:lnTo>
                  <a:pt x="4024473" y="165099"/>
                </a:lnTo>
                <a:lnTo>
                  <a:pt x="4048402" y="114299"/>
                </a:lnTo>
                <a:lnTo>
                  <a:pt x="4070710" y="76199"/>
                </a:lnTo>
                <a:lnTo>
                  <a:pt x="4091333" y="25399"/>
                </a:lnTo>
                <a:lnTo>
                  <a:pt x="4103101" y="0"/>
                </a:lnTo>
                <a:lnTo>
                  <a:pt x="4136391" y="0"/>
                </a:lnTo>
                <a:lnTo>
                  <a:pt x="4121330" y="25399"/>
                </a:lnTo>
                <a:lnTo>
                  <a:pt x="4101535" y="76199"/>
                </a:lnTo>
                <a:lnTo>
                  <a:pt x="4080234" y="126999"/>
                </a:lnTo>
                <a:lnTo>
                  <a:pt x="4057479" y="165099"/>
                </a:lnTo>
                <a:lnTo>
                  <a:pt x="4033319" y="203199"/>
                </a:lnTo>
                <a:lnTo>
                  <a:pt x="4007806" y="253999"/>
                </a:lnTo>
                <a:lnTo>
                  <a:pt x="3980991" y="292099"/>
                </a:lnTo>
                <a:lnTo>
                  <a:pt x="3952923" y="330199"/>
                </a:lnTo>
                <a:lnTo>
                  <a:pt x="3923655" y="368299"/>
                </a:lnTo>
                <a:lnTo>
                  <a:pt x="3893236" y="406399"/>
                </a:lnTo>
                <a:lnTo>
                  <a:pt x="3861717" y="444499"/>
                </a:lnTo>
                <a:lnTo>
                  <a:pt x="3829150" y="482599"/>
                </a:lnTo>
                <a:lnTo>
                  <a:pt x="3795585" y="520699"/>
                </a:lnTo>
                <a:lnTo>
                  <a:pt x="3761072" y="558799"/>
                </a:lnTo>
                <a:lnTo>
                  <a:pt x="3725662" y="584199"/>
                </a:lnTo>
                <a:lnTo>
                  <a:pt x="3689407" y="622299"/>
                </a:lnTo>
                <a:lnTo>
                  <a:pt x="3652357" y="647699"/>
                </a:lnTo>
                <a:lnTo>
                  <a:pt x="3614562" y="685799"/>
                </a:lnTo>
                <a:lnTo>
                  <a:pt x="3576074" y="711199"/>
                </a:lnTo>
                <a:lnTo>
                  <a:pt x="3537206" y="749299"/>
                </a:lnTo>
                <a:lnTo>
                  <a:pt x="3457854" y="800099"/>
                </a:lnTo>
                <a:lnTo>
                  <a:pt x="3376349" y="850899"/>
                </a:lnTo>
                <a:lnTo>
                  <a:pt x="3292690" y="901699"/>
                </a:lnTo>
                <a:lnTo>
                  <a:pt x="3206877" y="952499"/>
                </a:lnTo>
                <a:lnTo>
                  <a:pt x="3163163" y="965199"/>
                </a:lnTo>
                <a:lnTo>
                  <a:pt x="3119009" y="990599"/>
                </a:lnTo>
                <a:lnTo>
                  <a:pt x="3074511" y="1003299"/>
                </a:lnTo>
                <a:lnTo>
                  <a:pt x="3029670" y="1028699"/>
                </a:lnTo>
                <a:lnTo>
                  <a:pt x="2984487" y="1041399"/>
                </a:lnTo>
                <a:close/>
              </a:path>
              <a:path w="4136390" h="1270000">
                <a:moveTo>
                  <a:pt x="2706184" y="1130299"/>
                </a:moveTo>
                <a:lnTo>
                  <a:pt x="2580388" y="1130299"/>
                </a:lnTo>
                <a:lnTo>
                  <a:pt x="2631406" y="1117599"/>
                </a:lnTo>
                <a:lnTo>
                  <a:pt x="2679812" y="1092199"/>
                </a:lnTo>
                <a:lnTo>
                  <a:pt x="2775051" y="1066799"/>
                </a:lnTo>
                <a:lnTo>
                  <a:pt x="2821901" y="1041399"/>
                </a:lnTo>
                <a:lnTo>
                  <a:pt x="2868239" y="1028699"/>
                </a:lnTo>
                <a:lnTo>
                  <a:pt x="2914065" y="1003299"/>
                </a:lnTo>
                <a:lnTo>
                  <a:pt x="3048467" y="927099"/>
                </a:lnTo>
                <a:lnTo>
                  <a:pt x="3135506" y="876299"/>
                </a:lnTo>
                <a:lnTo>
                  <a:pt x="3220495" y="825499"/>
                </a:lnTo>
                <a:lnTo>
                  <a:pt x="3260658" y="787399"/>
                </a:lnTo>
                <a:lnTo>
                  <a:pt x="3299987" y="761999"/>
                </a:lnTo>
                <a:lnTo>
                  <a:pt x="3338484" y="736599"/>
                </a:lnTo>
                <a:lnTo>
                  <a:pt x="3376148" y="698499"/>
                </a:lnTo>
                <a:lnTo>
                  <a:pt x="3412978" y="673099"/>
                </a:lnTo>
                <a:lnTo>
                  <a:pt x="3448976" y="634999"/>
                </a:lnTo>
                <a:lnTo>
                  <a:pt x="3484140" y="596899"/>
                </a:lnTo>
                <a:lnTo>
                  <a:pt x="3518472" y="571499"/>
                </a:lnTo>
                <a:lnTo>
                  <a:pt x="3551970" y="533399"/>
                </a:lnTo>
                <a:lnTo>
                  <a:pt x="3584539" y="495299"/>
                </a:lnTo>
                <a:lnTo>
                  <a:pt x="3616081" y="457199"/>
                </a:lnTo>
                <a:lnTo>
                  <a:pt x="3646597" y="419099"/>
                </a:lnTo>
                <a:lnTo>
                  <a:pt x="3676085" y="380999"/>
                </a:lnTo>
                <a:lnTo>
                  <a:pt x="3704547" y="342899"/>
                </a:lnTo>
                <a:lnTo>
                  <a:pt x="3731983" y="292099"/>
                </a:lnTo>
                <a:lnTo>
                  <a:pt x="3758391" y="253999"/>
                </a:lnTo>
                <a:lnTo>
                  <a:pt x="3783773" y="215899"/>
                </a:lnTo>
                <a:lnTo>
                  <a:pt x="3808128" y="165099"/>
                </a:lnTo>
                <a:lnTo>
                  <a:pt x="3826153" y="139699"/>
                </a:lnTo>
                <a:lnTo>
                  <a:pt x="3843496" y="101599"/>
                </a:lnTo>
                <a:lnTo>
                  <a:pt x="3860157" y="63499"/>
                </a:lnTo>
                <a:lnTo>
                  <a:pt x="3876136" y="25399"/>
                </a:lnTo>
                <a:lnTo>
                  <a:pt x="3912886" y="25399"/>
                </a:lnTo>
                <a:lnTo>
                  <a:pt x="3900235" y="50799"/>
                </a:lnTo>
                <a:lnTo>
                  <a:pt x="3880205" y="101599"/>
                </a:lnTo>
                <a:lnTo>
                  <a:pt x="3859121" y="139699"/>
                </a:lnTo>
                <a:lnTo>
                  <a:pt x="3835544" y="177799"/>
                </a:lnTo>
                <a:lnTo>
                  <a:pt x="3810897" y="228599"/>
                </a:lnTo>
                <a:lnTo>
                  <a:pt x="3785180" y="266699"/>
                </a:lnTo>
                <a:lnTo>
                  <a:pt x="3758391" y="317499"/>
                </a:lnTo>
                <a:lnTo>
                  <a:pt x="3730532" y="355599"/>
                </a:lnTo>
                <a:lnTo>
                  <a:pt x="3701602" y="393699"/>
                </a:lnTo>
                <a:lnTo>
                  <a:pt x="3671602" y="431799"/>
                </a:lnTo>
                <a:lnTo>
                  <a:pt x="3640530" y="469899"/>
                </a:lnTo>
                <a:lnTo>
                  <a:pt x="3608388" y="507999"/>
                </a:lnTo>
                <a:lnTo>
                  <a:pt x="3575273" y="546099"/>
                </a:lnTo>
                <a:lnTo>
                  <a:pt x="3541280" y="584199"/>
                </a:lnTo>
                <a:lnTo>
                  <a:pt x="3506411" y="622299"/>
                </a:lnTo>
                <a:lnTo>
                  <a:pt x="3470665" y="660399"/>
                </a:lnTo>
                <a:lnTo>
                  <a:pt x="3434043" y="685799"/>
                </a:lnTo>
                <a:lnTo>
                  <a:pt x="3396543" y="723899"/>
                </a:lnTo>
                <a:lnTo>
                  <a:pt x="3358167" y="749299"/>
                </a:lnTo>
                <a:lnTo>
                  <a:pt x="3318914" y="787399"/>
                </a:lnTo>
                <a:lnTo>
                  <a:pt x="3278785" y="812799"/>
                </a:lnTo>
                <a:lnTo>
                  <a:pt x="3238312" y="850899"/>
                </a:lnTo>
                <a:lnTo>
                  <a:pt x="3155652" y="901699"/>
                </a:lnTo>
                <a:lnTo>
                  <a:pt x="3070708" y="952499"/>
                </a:lnTo>
                <a:lnTo>
                  <a:pt x="2983478" y="1003299"/>
                </a:lnTo>
                <a:lnTo>
                  <a:pt x="2939007" y="1015999"/>
                </a:lnTo>
                <a:lnTo>
                  <a:pt x="2893964" y="1041399"/>
                </a:lnTo>
                <a:lnTo>
                  <a:pt x="2984487" y="1041399"/>
                </a:lnTo>
                <a:lnTo>
                  <a:pt x="2938960" y="1066799"/>
                </a:lnTo>
                <a:lnTo>
                  <a:pt x="2706184" y="1130299"/>
                </a:lnTo>
                <a:close/>
              </a:path>
              <a:path w="4136390" h="1270000">
                <a:moveTo>
                  <a:pt x="2273680" y="914399"/>
                </a:moveTo>
                <a:lnTo>
                  <a:pt x="1974653" y="914399"/>
                </a:lnTo>
                <a:lnTo>
                  <a:pt x="1924950" y="901699"/>
                </a:lnTo>
                <a:lnTo>
                  <a:pt x="2323326" y="901699"/>
                </a:lnTo>
                <a:lnTo>
                  <a:pt x="2273680" y="914399"/>
                </a:lnTo>
                <a:close/>
              </a:path>
              <a:path w="4136390" h="1270000">
                <a:moveTo>
                  <a:pt x="1806789" y="1130299"/>
                </a:moveTo>
                <a:lnTo>
                  <a:pt x="1667437" y="1130299"/>
                </a:lnTo>
                <a:lnTo>
                  <a:pt x="1613965" y="1104899"/>
                </a:lnTo>
                <a:lnTo>
                  <a:pt x="1587407" y="1104899"/>
                </a:lnTo>
                <a:lnTo>
                  <a:pt x="1534662" y="1079499"/>
                </a:lnTo>
                <a:lnTo>
                  <a:pt x="1626349" y="1079499"/>
                </a:lnTo>
                <a:lnTo>
                  <a:pt x="1652492" y="1092199"/>
                </a:lnTo>
                <a:lnTo>
                  <a:pt x="1678744" y="1092199"/>
                </a:lnTo>
                <a:lnTo>
                  <a:pt x="1705104" y="1104899"/>
                </a:lnTo>
                <a:lnTo>
                  <a:pt x="1806789" y="1130299"/>
                </a:lnTo>
                <a:close/>
              </a:path>
              <a:path w="4136390" h="1270000">
                <a:moveTo>
                  <a:pt x="1909104" y="1142999"/>
                </a:moveTo>
                <a:lnTo>
                  <a:pt x="1721321" y="1142999"/>
                </a:lnTo>
                <a:lnTo>
                  <a:pt x="1694329" y="1130299"/>
                </a:lnTo>
                <a:lnTo>
                  <a:pt x="1857868" y="1130299"/>
                </a:lnTo>
                <a:lnTo>
                  <a:pt x="1909104" y="1142999"/>
                </a:lnTo>
                <a:close/>
              </a:path>
              <a:path w="4136390" h="1270000">
                <a:moveTo>
                  <a:pt x="2668751" y="1142999"/>
                </a:moveTo>
                <a:lnTo>
                  <a:pt x="2477969" y="1142999"/>
                </a:lnTo>
                <a:lnTo>
                  <a:pt x="2529242" y="1130299"/>
                </a:lnTo>
                <a:lnTo>
                  <a:pt x="2687491" y="1130299"/>
                </a:lnTo>
                <a:lnTo>
                  <a:pt x="2668751" y="1142999"/>
                </a:lnTo>
                <a:close/>
              </a:path>
              <a:path w="4136390" h="1270000">
                <a:moveTo>
                  <a:pt x="2309690" y="1231899"/>
                </a:moveTo>
                <a:lnTo>
                  <a:pt x="2091891" y="1231899"/>
                </a:lnTo>
                <a:lnTo>
                  <a:pt x="2139716" y="1219199"/>
                </a:lnTo>
                <a:lnTo>
                  <a:pt x="2187424" y="1219199"/>
                </a:lnTo>
                <a:lnTo>
                  <a:pt x="2235016" y="1206499"/>
                </a:lnTo>
                <a:lnTo>
                  <a:pt x="2282491" y="1206499"/>
                </a:lnTo>
                <a:lnTo>
                  <a:pt x="2377093" y="1181099"/>
                </a:lnTo>
                <a:lnTo>
                  <a:pt x="1956698" y="1181099"/>
                </a:lnTo>
                <a:lnTo>
                  <a:pt x="1904508" y="1168399"/>
                </a:lnTo>
                <a:lnTo>
                  <a:pt x="1852396" y="1168399"/>
                </a:lnTo>
                <a:lnTo>
                  <a:pt x="1748413" y="1142999"/>
                </a:lnTo>
                <a:lnTo>
                  <a:pt x="1960498" y="1142999"/>
                </a:lnTo>
                <a:lnTo>
                  <a:pt x="2012049" y="1155699"/>
                </a:lnTo>
                <a:lnTo>
                  <a:pt x="2588398" y="1155699"/>
                </a:lnTo>
                <a:lnTo>
                  <a:pt x="2458888" y="1193799"/>
                </a:lnTo>
                <a:lnTo>
                  <a:pt x="2309690" y="1231899"/>
                </a:lnTo>
                <a:close/>
              </a:path>
              <a:path w="4136390" h="1270000">
                <a:moveTo>
                  <a:pt x="2588398" y="1155699"/>
                </a:moveTo>
                <a:lnTo>
                  <a:pt x="2375039" y="1155699"/>
                </a:lnTo>
                <a:lnTo>
                  <a:pt x="2426568" y="1142999"/>
                </a:lnTo>
                <a:lnTo>
                  <a:pt x="2631160" y="1142999"/>
                </a:lnTo>
                <a:lnTo>
                  <a:pt x="2588398" y="1155699"/>
                </a:lnTo>
                <a:close/>
              </a:path>
              <a:path w="4136390" h="1270000">
                <a:moveTo>
                  <a:pt x="2324265" y="1193799"/>
                </a:moveTo>
                <a:lnTo>
                  <a:pt x="2061319" y="1193799"/>
                </a:lnTo>
                <a:lnTo>
                  <a:pt x="2008969" y="1181099"/>
                </a:lnTo>
                <a:lnTo>
                  <a:pt x="2377093" y="1181099"/>
                </a:lnTo>
                <a:lnTo>
                  <a:pt x="2324265" y="1193799"/>
                </a:lnTo>
                <a:close/>
              </a:path>
              <a:path w="4136390" h="1270000">
                <a:moveTo>
                  <a:pt x="2209453" y="1244599"/>
                </a:moveTo>
                <a:lnTo>
                  <a:pt x="1502699" y="1244599"/>
                </a:lnTo>
                <a:lnTo>
                  <a:pt x="1360157" y="1206499"/>
                </a:lnTo>
                <a:lnTo>
                  <a:pt x="1515851" y="1206499"/>
                </a:lnTo>
                <a:lnTo>
                  <a:pt x="1563617" y="1219199"/>
                </a:lnTo>
                <a:lnTo>
                  <a:pt x="1611437" y="1219199"/>
                </a:lnTo>
                <a:lnTo>
                  <a:pt x="1659313" y="1231899"/>
                </a:lnTo>
                <a:lnTo>
                  <a:pt x="2259648" y="1231899"/>
                </a:lnTo>
                <a:lnTo>
                  <a:pt x="2209453" y="1244599"/>
                </a:lnTo>
                <a:close/>
              </a:path>
              <a:path w="4136390" h="1270000">
                <a:moveTo>
                  <a:pt x="2108598" y="1257299"/>
                </a:moveTo>
                <a:lnTo>
                  <a:pt x="1601275" y="1257299"/>
                </a:lnTo>
                <a:lnTo>
                  <a:pt x="1550723" y="1244599"/>
                </a:lnTo>
                <a:lnTo>
                  <a:pt x="2159103" y="1244599"/>
                </a:lnTo>
                <a:lnTo>
                  <a:pt x="2108598" y="1257299"/>
                </a:lnTo>
                <a:close/>
              </a:path>
              <a:path w="4136390" h="1270000">
                <a:moveTo>
                  <a:pt x="1956255" y="1269999"/>
                </a:moveTo>
                <a:lnTo>
                  <a:pt x="1803882" y="1269999"/>
                </a:lnTo>
                <a:lnTo>
                  <a:pt x="1753170" y="1257299"/>
                </a:lnTo>
                <a:lnTo>
                  <a:pt x="2007126" y="1257299"/>
                </a:lnTo>
                <a:lnTo>
                  <a:pt x="1956255" y="12699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143168" y="9271077"/>
            <a:ext cx="3605529" cy="1016000"/>
          </a:xfrm>
          <a:custGeom>
            <a:avLst/>
            <a:gdLst/>
            <a:ahLst/>
            <a:cxnLst/>
            <a:rect l="l" t="t" r="r" b="b"/>
            <a:pathLst>
              <a:path w="3605530" h="1016000">
                <a:moveTo>
                  <a:pt x="2248026" y="933926"/>
                </a:moveTo>
                <a:lnTo>
                  <a:pt x="2241859" y="928121"/>
                </a:lnTo>
                <a:lnTo>
                  <a:pt x="2235449" y="922316"/>
                </a:lnTo>
                <a:lnTo>
                  <a:pt x="2229523" y="916512"/>
                </a:lnTo>
                <a:lnTo>
                  <a:pt x="2205901" y="880352"/>
                </a:lnTo>
                <a:lnTo>
                  <a:pt x="2181634" y="813839"/>
                </a:lnTo>
                <a:lnTo>
                  <a:pt x="2173370" y="759782"/>
                </a:lnTo>
                <a:lnTo>
                  <a:pt x="2169984" y="740433"/>
                </a:lnTo>
                <a:lnTo>
                  <a:pt x="2165630" y="721084"/>
                </a:lnTo>
                <a:lnTo>
                  <a:pt x="2160309" y="701734"/>
                </a:lnTo>
                <a:lnTo>
                  <a:pt x="2144388" y="648834"/>
                </a:lnTo>
                <a:lnTo>
                  <a:pt x="2130115" y="595862"/>
                </a:lnTo>
                <a:lnTo>
                  <a:pt x="2117418" y="542747"/>
                </a:lnTo>
                <a:lnTo>
                  <a:pt x="2106226" y="489417"/>
                </a:lnTo>
                <a:lnTo>
                  <a:pt x="2096468" y="435801"/>
                </a:lnTo>
                <a:lnTo>
                  <a:pt x="2088049" y="381624"/>
                </a:lnTo>
                <a:lnTo>
                  <a:pt x="2081864" y="327204"/>
                </a:lnTo>
                <a:lnTo>
                  <a:pt x="2079042" y="271857"/>
                </a:lnTo>
                <a:lnTo>
                  <a:pt x="2080023" y="219614"/>
                </a:lnTo>
                <a:lnTo>
                  <a:pt x="2085492" y="159954"/>
                </a:lnTo>
                <a:lnTo>
                  <a:pt x="2102543" y="117869"/>
                </a:lnTo>
                <a:lnTo>
                  <a:pt x="2139589" y="91989"/>
                </a:lnTo>
                <a:lnTo>
                  <a:pt x="2149989" y="95456"/>
                </a:lnTo>
                <a:lnTo>
                  <a:pt x="2155149" y="98036"/>
                </a:lnTo>
                <a:lnTo>
                  <a:pt x="2160309" y="103196"/>
                </a:lnTo>
                <a:lnTo>
                  <a:pt x="2162889" y="110935"/>
                </a:lnTo>
                <a:lnTo>
                  <a:pt x="2166678" y="119078"/>
                </a:lnTo>
                <a:lnTo>
                  <a:pt x="2169984" y="127705"/>
                </a:lnTo>
                <a:lnTo>
                  <a:pt x="2172322" y="136331"/>
                </a:lnTo>
                <a:lnTo>
                  <a:pt x="2173209" y="144474"/>
                </a:lnTo>
                <a:lnTo>
                  <a:pt x="2178933" y="182407"/>
                </a:lnTo>
                <a:lnTo>
                  <a:pt x="2186108" y="219614"/>
                </a:lnTo>
                <a:lnTo>
                  <a:pt x="2191264" y="256700"/>
                </a:lnTo>
                <a:lnTo>
                  <a:pt x="2191268" y="296689"/>
                </a:lnTo>
                <a:lnTo>
                  <a:pt x="2192316" y="320311"/>
                </a:lnTo>
                <a:lnTo>
                  <a:pt x="2197718" y="344417"/>
                </a:lnTo>
                <a:lnTo>
                  <a:pt x="2205054" y="368523"/>
                </a:lnTo>
                <a:lnTo>
                  <a:pt x="2211907" y="392145"/>
                </a:lnTo>
                <a:lnTo>
                  <a:pt x="2218236" y="417703"/>
                </a:lnTo>
                <a:lnTo>
                  <a:pt x="2221904" y="443744"/>
                </a:lnTo>
                <a:lnTo>
                  <a:pt x="2223154" y="469784"/>
                </a:lnTo>
                <a:lnTo>
                  <a:pt x="2222227" y="495342"/>
                </a:lnTo>
                <a:lnTo>
                  <a:pt x="2221259" y="504976"/>
                </a:lnTo>
                <a:lnTo>
                  <a:pt x="2222227" y="514369"/>
                </a:lnTo>
                <a:lnTo>
                  <a:pt x="2225129" y="523277"/>
                </a:lnTo>
                <a:lnTo>
                  <a:pt x="2229967" y="531460"/>
                </a:lnTo>
                <a:lnTo>
                  <a:pt x="2239682" y="553631"/>
                </a:lnTo>
                <a:lnTo>
                  <a:pt x="2245769" y="577254"/>
                </a:lnTo>
                <a:lnTo>
                  <a:pt x="2248469" y="601843"/>
                </a:lnTo>
                <a:lnTo>
                  <a:pt x="2248072" y="624337"/>
                </a:lnTo>
                <a:lnTo>
                  <a:pt x="2248192" y="634657"/>
                </a:lnTo>
                <a:lnTo>
                  <a:pt x="2248429" y="645742"/>
                </a:lnTo>
                <a:lnTo>
                  <a:pt x="2253186" y="663358"/>
                </a:lnTo>
                <a:lnTo>
                  <a:pt x="2261812" y="679523"/>
                </a:lnTo>
                <a:lnTo>
                  <a:pt x="2273825" y="693995"/>
                </a:lnTo>
                <a:lnTo>
                  <a:pt x="2397846" y="693995"/>
                </a:lnTo>
                <a:lnTo>
                  <a:pt x="2389921" y="719794"/>
                </a:lnTo>
                <a:lnTo>
                  <a:pt x="2373071" y="753816"/>
                </a:lnTo>
                <a:lnTo>
                  <a:pt x="2353802" y="786871"/>
                </a:lnTo>
                <a:lnTo>
                  <a:pt x="2348481" y="794651"/>
                </a:lnTo>
                <a:lnTo>
                  <a:pt x="2344128" y="802673"/>
                </a:lnTo>
                <a:lnTo>
                  <a:pt x="2340741" y="811179"/>
                </a:lnTo>
                <a:lnTo>
                  <a:pt x="2338323" y="820410"/>
                </a:lnTo>
                <a:lnTo>
                  <a:pt x="2331470" y="859189"/>
                </a:lnTo>
                <a:lnTo>
                  <a:pt x="2312524" y="892647"/>
                </a:lnTo>
                <a:lnTo>
                  <a:pt x="2283903" y="918366"/>
                </a:lnTo>
                <a:lnTo>
                  <a:pt x="2248026" y="933926"/>
                </a:lnTo>
                <a:close/>
              </a:path>
              <a:path w="3605530" h="1016000">
                <a:moveTo>
                  <a:pt x="2397846" y="693995"/>
                </a:moveTo>
                <a:lnTo>
                  <a:pt x="2273825" y="693995"/>
                </a:lnTo>
                <a:lnTo>
                  <a:pt x="2286362" y="681458"/>
                </a:lnTo>
                <a:lnTo>
                  <a:pt x="2296722" y="667228"/>
                </a:lnTo>
                <a:lnTo>
                  <a:pt x="2304663" y="651547"/>
                </a:lnTo>
                <a:lnTo>
                  <a:pt x="2309944" y="634657"/>
                </a:lnTo>
                <a:lnTo>
                  <a:pt x="2324152" y="583969"/>
                </a:lnTo>
                <a:lnTo>
                  <a:pt x="2340211" y="533687"/>
                </a:lnTo>
                <a:lnTo>
                  <a:pt x="2358074" y="483901"/>
                </a:lnTo>
                <a:lnTo>
                  <a:pt x="2377698" y="434703"/>
                </a:lnTo>
                <a:lnTo>
                  <a:pt x="2399037" y="386181"/>
                </a:lnTo>
                <a:lnTo>
                  <a:pt x="2422046" y="338426"/>
                </a:lnTo>
                <a:lnTo>
                  <a:pt x="2446679" y="291529"/>
                </a:lnTo>
                <a:lnTo>
                  <a:pt x="2452081" y="279919"/>
                </a:lnTo>
                <a:lnTo>
                  <a:pt x="2474937" y="232151"/>
                </a:lnTo>
                <a:lnTo>
                  <a:pt x="2513757" y="206392"/>
                </a:lnTo>
                <a:lnTo>
                  <a:pt x="2527140" y="204901"/>
                </a:lnTo>
                <a:lnTo>
                  <a:pt x="2539556" y="208005"/>
                </a:lnTo>
                <a:lnTo>
                  <a:pt x="2550037" y="215462"/>
                </a:lnTo>
                <a:lnTo>
                  <a:pt x="2557615" y="227031"/>
                </a:lnTo>
                <a:lnTo>
                  <a:pt x="2557615" y="232191"/>
                </a:lnTo>
                <a:lnTo>
                  <a:pt x="2560195" y="234771"/>
                </a:lnTo>
                <a:lnTo>
                  <a:pt x="2563178" y="262183"/>
                </a:lnTo>
                <a:lnTo>
                  <a:pt x="2560840" y="289594"/>
                </a:lnTo>
                <a:lnTo>
                  <a:pt x="2553664" y="316038"/>
                </a:lnTo>
                <a:lnTo>
                  <a:pt x="2542136" y="340547"/>
                </a:lnTo>
                <a:lnTo>
                  <a:pt x="2519828" y="381826"/>
                </a:lnTo>
                <a:lnTo>
                  <a:pt x="2499890" y="423427"/>
                </a:lnTo>
                <a:lnTo>
                  <a:pt x="2482274" y="465713"/>
                </a:lnTo>
                <a:lnTo>
                  <a:pt x="2467318" y="508241"/>
                </a:lnTo>
                <a:lnTo>
                  <a:pt x="2455225" y="537628"/>
                </a:lnTo>
                <a:lnTo>
                  <a:pt x="2442164" y="567257"/>
                </a:lnTo>
                <a:lnTo>
                  <a:pt x="2428136" y="596402"/>
                </a:lnTo>
                <a:lnTo>
                  <a:pt x="2413140" y="624337"/>
                </a:lnTo>
                <a:lnTo>
                  <a:pt x="2410560" y="632077"/>
                </a:lnTo>
                <a:lnTo>
                  <a:pt x="2402821" y="639817"/>
                </a:lnTo>
                <a:lnTo>
                  <a:pt x="2402784" y="645742"/>
                </a:lnTo>
                <a:lnTo>
                  <a:pt x="2400966" y="683836"/>
                </a:lnTo>
                <a:lnTo>
                  <a:pt x="2397846" y="693995"/>
                </a:lnTo>
                <a:close/>
              </a:path>
              <a:path w="3605530" h="1016000">
                <a:moveTo>
                  <a:pt x="1143082" y="1015922"/>
                </a:moveTo>
                <a:lnTo>
                  <a:pt x="1046281" y="1015922"/>
                </a:lnTo>
                <a:lnTo>
                  <a:pt x="1040629" y="988104"/>
                </a:lnTo>
                <a:lnTo>
                  <a:pt x="1038049" y="980364"/>
                </a:lnTo>
                <a:lnTo>
                  <a:pt x="1038049" y="964885"/>
                </a:lnTo>
                <a:lnTo>
                  <a:pt x="1042241" y="947712"/>
                </a:lnTo>
                <a:lnTo>
                  <a:pt x="1048369" y="931991"/>
                </a:lnTo>
                <a:lnTo>
                  <a:pt x="1058366" y="919172"/>
                </a:lnTo>
                <a:lnTo>
                  <a:pt x="1074168" y="910707"/>
                </a:lnTo>
                <a:lnTo>
                  <a:pt x="1090494" y="910505"/>
                </a:lnTo>
                <a:lnTo>
                  <a:pt x="1102224" y="918769"/>
                </a:lnTo>
                <a:lnTo>
                  <a:pt x="1130765" y="964038"/>
                </a:lnTo>
                <a:lnTo>
                  <a:pt x="1142374" y="1005559"/>
                </a:lnTo>
                <a:lnTo>
                  <a:pt x="1143082" y="1015922"/>
                </a:lnTo>
                <a:close/>
              </a:path>
              <a:path w="3605530" h="1016000">
                <a:moveTo>
                  <a:pt x="1360457" y="673839"/>
                </a:moveTo>
                <a:lnTo>
                  <a:pt x="1320630" y="654812"/>
                </a:lnTo>
                <a:lnTo>
                  <a:pt x="1292222" y="585122"/>
                </a:lnTo>
                <a:lnTo>
                  <a:pt x="1276123" y="535588"/>
                </a:lnTo>
                <a:lnTo>
                  <a:pt x="1260644" y="486054"/>
                </a:lnTo>
                <a:lnTo>
                  <a:pt x="1245783" y="436520"/>
                </a:lnTo>
                <a:lnTo>
                  <a:pt x="1231542" y="386986"/>
                </a:lnTo>
                <a:lnTo>
                  <a:pt x="1219574" y="336295"/>
                </a:lnTo>
                <a:lnTo>
                  <a:pt x="1208896" y="285031"/>
                </a:lnTo>
                <a:lnTo>
                  <a:pt x="1198649" y="233481"/>
                </a:lnTo>
                <a:lnTo>
                  <a:pt x="1187971" y="181931"/>
                </a:lnTo>
                <a:lnTo>
                  <a:pt x="1176003" y="130667"/>
                </a:lnTo>
                <a:lnTo>
                  <a:pt x="1161885" y="79977"/>
                </a:lnTo>
                <a:lnTo>
                  <a:pt x="1159914" y="70302"/>
                </a:lnTo>
                <a:lnTo>
                  <a:pt x="1158337" y="61917"/>
                </a:lnTo>
                <a:lnTo>
                  <a:pt x="1157168" y="53129"/>
                </a:lnTo>
                <a:lnTo>
                  <a:pt x="1156725" y="43858"/>
                </a:lnTo>
                <a:lnTo>
                  <a:pt x="1157572" y="28661"/>
                </a:lnTo>
                <a:lnTo>
                  <a:pt x="1163497" y="15156"/>
                </a:lnTo>
                <a:lnTo>
                  <a:pt x="1173777" y="5038"/>
                </a:lnTo>
                <a:lnTo>
                  <a:pt x="1187684" y="0"/>
                </a:lnTo>
                <a:lnTo>
                  <a:pt x="1191997" y="11166"/>
                </a:lnTo>
                <a:lnTo>
                  <a:pt x="1197036" y="21606"/>
                </a:lnTo>
                <a:lnTo>
                  <a:pt x="1202559" y="31563"/>
                </a:lnTo>
                <a:lnTo>
                  <a:pt x="1208323" y="41278"/>
                </a:lnTo>
                <a:lnTo>
                  <a:pt x="1213684" y="50953"/>
                </a:lnTo>
                <a:lnTo>
                  <a:pt x="1218320" y="60627"/>
                </a:lnTo>
                <a:lnTo>
                  <a:pt x="1222472" y="70302"/>
                </a:lnTo>
                <a:lnTo>
                  <a:pt x="1226383" y="79977"/>
                </a:lnTo>
                <a:lnTo>
                  <a:pt x="1236339" y="110210"/>
                </a:lnTo>
                <a:lnTo>
                  <a:pt x="1247989" y="139959"/>
                </a:lnTo>
                <a:lnTo>
                  <a:pt x="1257220" y="170676"/>
                </a:lnTo>
                <a:lnTo>
                  <a:pt x="1259921" y="203812"/>
                </a:lnTo>
                <a:lnTo>
                  <a:pt x="1259921" y="208972"/>
                </a:lnTo>
                <a:lnTo>
                  <a:pt x="1267661" y="216712"/>
                </a:lnTo>
                <a:lnTo>
                  <a:pt x="1270241" y="224451"/>
                </a:lnTo>
                <a:lnTo>
                  <a:pt x="1275602" y="237593"/>
                </a:lnTo>
                <a:lnTo>
                  <a:pt x="1280238" y="250251"/>
                </a:lnTo>
                <a:lnTo>
                  <a:pt x="1284390" y="262908"/>
                </a:lnTo>
                <a:lnTo>
                  <a:pt x="1288300" y="276050"/>
                </a:lnTo>
                <a:lnTo>
                  <a:pt x="1295677" y="308500"/>
                </a:lnTo>
                <a:lnTo>
                  <a:pt x="1302812" y="340225"/>
                </a:lnTo>
                <a:lnTo>
                  <a:pt x="1310431" y="371466"/>
                </a:lnTo>
                <a:lnTo>
                  <a:pt x="1319259" y="402465"/>
                </a:lnTo>
                <a:lnTo>
                  <a:pt x="1327805" y="434351"/>
                </a:lnTo>
                <a:lnTo>
                  <a:pt x="1341188" y="464060"/>
                </a:lnTo>
                <a:lnTo>
                  <a:pt x="1358442" y="491351"/>
                </a:lnTo>
                <a:lnTo>
                  <a:pt x="1378597" y="515981"/>
                </a:lnTo>
                <a:lnTo>
                  <a:pt x="1502433" y="515981"/>
                </a:lnTo>
                <a:lnTo>
                  <a:pt x="1487397" y="539240"/>
                </a:lnTo>
                <a:lnTo>
                  <a:pt x="1473086" y="562742"/>
                </a:lnTo>
                <a:lnTo>
                  <a:pt x="1459259" y="586727"/>
                </a:lnTo>
                <a:lnTo>
                  <a:pt x="1445675" y="611438"/>
                </a:lnTo>
                <a:lnTo>
                  <a:pt x="1436605" y="625990"/>
                </a:lnTo>
                <a:lnTo>
                  <a:pt x="1425358" y="638849"/>
                </a:lnTo>
                <a:lnTo>
                  <a:pt x="1412660" y="650257"/>
                </a:lnTo>
                <a:lnTo>
                  <a:pt x="1399236" y="660456"/>
                </a:lnTo>
                <a:lnTo>
                  <a:pt x="1394077" y="665616"/>
                </a:lnTo>
                <a:lnTo>
                  <a:pt x="1383757" y="670775"/>
                </a:lnTo>
                <a:lnTo>
                  <a:pt x="1360457" y="673839"/>
                </a:lnTo>
                <a:close/>
              </a:path>
              <a:path w="3605530" h="1016000">
                <a:moveTo>
                  <a:pt x="1502433" y="515981"/>
                </a:moveTo>
                <a:lnTo>
                  <a:pt x="1378597" y="515981"/>
                </a:lnTo>
                <a:lnTo>
                  <a:pt x="1388917" y="508241"/>
                </a:lnTo>
                <a:lnTo>
                  <a:pt x="1394077" y="508241"/>
                </a:lnTo>
                <a:lnTo>
                  <a:pt x="1396656" y="505661"/>
                </a:lnTo>
                <a:lnTo>
                  <a:pt x="1423383" y="461158"/>
                </a:lnTo>
                <a:lnTo>
                  <a:pt x="1449867" y="416654"/>
                </a:lnTo>
                <a:lnTo>
                  <a:pt x="1476835" y="372151"/>
                </a:lnTo>
                <a:lnTo>
                  <a:pt x="1505013" y="327648"/>
                </a:lnTo>
                <a:lnTo>
                  <a:pt x="1520935" y="301002"/>
                </a:lnTo>
                <a:lnTo>
                  <a:pt x="1537584" y="275082"/>
                </a:lnTo>
                <a:lnTo>
                  <a:pt x="1554716" y="249646"/>
                </a:lnTo>
                <a:lnTo>
                  <a:pt x="1572090" y="224451"/>
                </a:lnTo>
                <a:lnTo>
                  <a:pt x="1703665" y="30958"/>
                </a:lnTo>
                <a:lnTo>
                  <a:pt x="1720233" y="9997"/>
                </a:lnTo>
                <a:lnTo>
                  <a:pt x="1737527" y="644"/>
                </a:lnTo>
                <a:lnTo>
                  <a:pt x="1759174" y="1934"/>
                </a:lnTo>
                <a:lnTo>
                  <a:pt x="1788802" y="12899"/>
                </a:lnTo>
                <a:lnTo>
                  <a:pt x="1792229" y="48655"/>
                </a:lnTo>
                <a:lnTo>
                  <a:pt x="1789125" y="82234"/>
                </a:lnTo>
                <a:lnTo>
                  <a:pt x="1776830" y="113394"/>
                </a:lnTo>
                <a:lnTo>
                  <a:pt x="1752684" y="141894"/>
                </a:lnTo>
                <a:lnTo>
                  <a:pt x="1741518" y="155842"/>
                </a:lnTo>
                <a:lnTo>
                  <a:pt x="1734947" y="172208"/>
                </a:lnTo>
                <a:lnTo>
                  <a:pt x="1726925" y="187607"/>
                </a:lnTo>
                <a:lnTo>
                  <a:pt x="1711405" y="198652"/>
                </a:lnTo>
                <a:lnTo>
                  <a:pt x="1695576" y="224451"/>
                </a:lnTo>
                <a:lnTo>
                  <a:pt x="1680769" y="248961"/>
                </a:lnTo>
                <a:lnTo>
                  <a:pt x="1666055" y="274115"/>
                </a:lnTo>
                <a:lnTo>
                  <a:pt x="1652067" y="299269"/>
                </a:lnTo>
                <a:lnTo>
                  <a:pt x="1637596" y="329300"/>
                </a:lnTo>
                <a:lnTo>
                  <a:pt x="1621431" y="357639"/>
                </a:lnTo>
                <a:lnTo>
                  <a:pt x="1603815" y="384527"/>
                </a:lnTo>
                <a:lnTo>
                  <a:pt x="1584990" y="410205"/>
                </a:lnTo>
                <a:lnTo>
                  <a:pt x="1564834" y="436891"/>
                </a:lnTo>
                <a:lnTo>
                  <a:pt x="1522588" y="489295"/>
                </a:lnTo>
                <a:lnTo>
                  <a:pt x="1502433" y="515981"/>
                </a:lnTo>
                <a:close/>
              </a:path>
              <a:path w="3605530" h="1016000">
                <a:moveTo>
                  <a:pt x="3213637" y="968311"/>
                </a:moveTo>
                <a:lnTo>
                  <a:pt x="3166473" y="951985"/>
                </a:lnTo>
                <a:lnTo>
                  <a:pt x="3112617" y="902645"/>
                </a:lnTo>
                <a:lnTo>
                  <a:pt x="3068436" y="843629"/>
                </a:lnTo>
                <a:lnTo>
                  <a:pt x="3052957" y="815452"/>
                </a:lnTo>
                <a:lnTo>
                  <a:pt x="3037478" y="788484"/>
                </a:lnTo>
                <a:lnTo>
                  <a:pt x="3006519" y="735273"/>
                </a:lnTo>
                <a:lnTo>
                  <a:pt x="2984710" y="689883"/>
                </a:lnTo>
                <a:lnTo>
                  <a:pt x="2965563" y="643041"/>
                </a:lnTo>
                <a:lnTo>
                  <a:pt x="2948833" y="595232"/>
                </a:lnTo>
                <a:lnTo>
                  <a:pt x="2934281" y="546940"/>
                </a:lnTo>
                <a:lnTo>
                  <a:pt x="2918802" y="500501"/>
                </a:lnTo>
                <a:lnTo>
                  <a:pt x="2918802" y="497922"/>
                </a:lnTo>
                <a:lnTo>
                  <a:pt x="2916222" y="495342"/>
                </a:lnTo>
                <a:lnTo>
                  <a:pt x="2916222" y="490182"/>
                </a:lnTo>
                <a:lnTo>
                  <a:pt x="2916424" y="473050"/>
                </a:lnTo>
                <a:lnTo>
                  <a:pt x="2923639" y="457611"/>
                </a:lnTo>
                <a:lnTo>
                  <a:pt x="2936176" y="445558"/>
                </a:lnTo>
                <a:lnTo>
                  <a:pt x="2952341" y="438584"/>
                </a:lnTo>
                <a:lnTo>
                  <a:pt x="2960040" y="439067"/>
                </a:lnTo>
                <a:lnTo>
                  <a:pt x="2967498" y="440519"/>
                </a:lnTo>
                <a:lnTo>
                  <a:pt x="2974471" y="442937"/>
                </a:lnTo>
                <a:lnTo>
                  <a:pt x="2980720" y="446323"/>
                </a:lnTo>
                <a:lnTo>
                  <a:pt x="2984952" y="452169"/>
                </a:lnTo>
                <a:lnTo>
                  <a:pt x="2989427" y="458255"/>
                </a:lnTo>
                <a:lnTo>
                  <a:pt x="2993418" y="464826"/>
                </a:lnTo>
                <a:lnTo>
                  <a:pt x="2996199" y="472122"/>
                </a:lnTo>
                <a:lnTo>
                  <a:pt x="3020975" y="517147"/>
                </a:lnTo>
                <a:lnTo>
                  <a:pt x="3046564" y="561584"/>
                </a:lnTo>
                <a:lnTo>
                  <a:pt x="3072829" y="605480"/>
                </a:lnTo>
                <a:lnTo>
                  <a:pt x="3099636" y="648880"/>
                </a:lnTo>
                <a:lnTo>
                  <a:pt x="3126849" y="691828"/>
                </a:lnTo>
                <a:lnTo>
                  <a:pt x="3154924" y="735273"/>
                </a:lnTo>
                <a:lnTo>
                  <a:pt x="3181952" y="776552"/>
                </a:lnTo>
                <a:lnTo>
                  <a:pt x="3188241" y="787758"/>
                </a:lnTo>
                <a:lnTo>
                  <a:pt x="3195497" y="798481"/>
                </a:lnTo>
                <a:lnTo>
                  <a:pt x="3203819" y="809324"/>
                </a:lnTo>
                <a:lnTo>
                  <a:pt x="3212911" y="820410"/>
                </a:lnTo>
                <a:lnTo>
                  <a:pt x="3366563" y="820410"/>
                </a:lnTo>
                <a:lnTo>
                  <a:pt x="3345746" y="850997"/>
                </a:lnTo>
                <a:lnTo>
                  <a:pt x="3318832" y="887673"/>
                </a:lnTo>
                <a:lnTo>
                  <a:pt x="3290309" y="923606"/>
                </a:lnTo>
                <a:lnTo>
                  <a:pt x="3247861" y="957709"/>
                </a:lnTo>
                <a:lnTo>
                  <a:pt x="3230971" y="964885"/>
                </a:lnTo>
                <a:lnTo>
                  <a:pt x="3213637" y="968311"/>
                </a:lnTo>
                <a:close/>
              </a:path>
              <a:path w="3605530" h="1016000">
                <a:moveTo>
                  <a:pt x="3366563" y="820410"/>
                </a:moveTo>
                <a:lnTo>
                  <a:pt x="3212911" y="820410"/>
                </a:lnTo>
                <a:lnTo>
                  <a:pt x="3229721" y="809324"/>
                </a:lnTo>
                <a:lnTo>
                  <a:pt x="3244837" y="795578"/>
                </a:lnTo>
                <a:lnTo>
                  <a:pt x="3257535" y="779414"/>
                </a:lnTo>
                <a:lnTo>
                  <a:pt x="3267089" y="761072"/>
                </a:lnTo>
                <a:lnTo>
                  <a:pt x="3292888" y="718705"/>
                </a:lnTo>
                <a:lnTo>
                  <a:pt x="3322557" y="679483"/>
                </a:lnTo>
                <a:lnTo>
                  <a:pt x="3409427" y="575117"/>
                </a:lnTo>
                <a:lnTo>
                  <a:pt x="3458687" y="519891"/>
                </a:lnTo>
                <a:lnTo>
                  <a:pt x="3483801" y="492762"/>
                </a:lnTo>
                <a:lnTo>
                  <a:pt x="3498313" y="476758"/>
                </a:lnTo>
                <a:lnTo>
                  <a:pt x="3514760" y="463415"/>
                </a:lnTo>
                <a:lnTo>
                  <a:pt x="3533142" y="452491"/>
                </a:lnTo>
                <a:lnTo>
                  <a:pt x="3553459" y="443744"/>
                </a:lnTo>
                <a:lnTo>
                  <a:pt x="3565391" y="440277"/>
                </a:lnTo>
                <a:lnTo>
                  <a:pt x="3577323" y="441164"/>
                </a:lnTo>
                <a:lnTo>
                  <a:pt x="3588287" y="445920"/>
                </a:lnTo>
                <a:lnTo>
                  <a:pt x="3597317" y="454063"/>
                </a:lnTo>
                <a:lnTo>
                  <a:pt x="3602477" y="459223"/>
                </a:lnTo>
                <a:lnTo>
                  <a:pt x="3605057" y="466963"/>
                </a:lnTo>
                <a:lnTo>
                  <a:pt x="3605057" y="474702"/>
                </a:lnTo>
                <a:lnTo>
                  <a:pt x="3586191" y="524769"/>
                </a:lnTo>
                <a:lnTo>
                  <a:pt x="3559143" y="553228"/>
                </a:lnTo>
                <a:lnTo>
                  <a:pt x="3545397" y="568224"/>
                </a:lnTo>
                <a:lnTo>
                  <a:pt x="3533102" y="584187"/>
                </a:lnTo>
                <a:lnTo>
                  <a:pt x="3522500" y="601118"/>
                </a:lnTo>
                <a:lnTo>
                  <a:pt x="3517743" y="608777"/>
                </a:lnTo>
                <a:lnTo>
                  <a:pt x="3511535" y="615952"/>
                </a:lnTo>
                <a:lnTo>
                  <a:pt x="3504360" y="622160"/>
                </a:lnTo>
                <a:lnTo>
                  <a:pt x="3496701" y="626917"/>
                </a:lnTo>
                <a:lnTo>
                  <a:pt x="3486059" y="635181"/>
                </a:lnTo>
                <a:lnTo>
                  <a:pt x="3477352" y="644654"/>
                </a:lnTo>
                <a:lnTo>
                  <a:pt x="3470579" y="655578"/>
                </a:lnTo>
                <a:lnTo>
                  <a:pt x="3465742" y="668195"/>
                </a:lnTo>
                <a:lnTo>
                  <a:pt x="3455221" y="685570"/>
                </a:lnTo>
                <a:lnTo>
                  <a:pt x="3443490" y="702702"/>
                </a:lnTo>
                <a:lnTo>
                  <a:pt x="3431276" y="719350"/>
                </a:lnTo>
                <a:lnTo>
                  <a:pt x="3419304" y="735273"/>
                </a:lnTo>
                <a:lnTo>
                  <a:pt x="3395734" y="774921"/>
                </a:lnTo>
                <a:lnTo>
                  <a:pt x="3371297" y="813455"/>
                </a:lnTo>
                <a:lnTo>
                  <a:pt x="3366563" y="820410"/>
                </a:lnTo>
                <a:close/>
              </a:path>
              <a:path w="3605530" h="1016000">
                <a:moveTo>
                  <a:pt x="158301" y="921026"/>
                </a:moveTo>
                <a:lnTo>
                  <a:pt x="127826" y="892849"/>
                </a:lnTo>
                <a:lnTo>
                  <a:pt x="101745" y="825812"/>
                </a:lnTo>
                <a:lnTo>
                  <a:pt x="90901" y="792031"/>
                </a:lnTo>
                <a:lnTo>
                  <a:pt x="68004" y="724953"/>
                </a:lnTo>
                <a:lnTo>
                  <a:pt x="41883" y="660456"/>
                </a:lnTo>
                <a:lnTo>
                  <a:pt x="27734" y="628449"/>
                </a:lnTo>
                <a:lnTo>
                  <a:pt x="13826" y="595958"/>
                </a:lnTo>
                <a:lnTo>
                  <a:pt x="11488" y="590153"/>
                </a:lnTo>
                <a:lnTo>
                  <a:pt x="5845" y="578544"/>
                </a:lnTo>
                <a:lnTo>
                  <a:pt x="3507" y="572739"/>
                </a:lnTo>
                <a:lnTo>
                  <a:pt x="0" y="562702"/>
                </a:lnTo>
                <a:lnTo>
                  <a:pt x="604" y="552422"/>
                </a:lnTo>
                <a:lnTo>
                  <a:pt x="4595" y="542627"/>
                </a:lnTo>
                <a:lnTo>
                  <a:pt x="11246" y="534040"/>
                </a:lnTo>
                <a:lnTo>
                  <a:pt x="21324" y="529687"/>
                </a:lnTo>
                <a:lnTo>
                  <a:pt x="31886" y="528236"/>
                </a:lnTo>
                <a:lnTo>
                  <a:pt x="42447" y="529687"/>
                </a:lnTo>
                <a:lnTo>
                  <a:pt x="73164" y="554680"/>
                </a:lnTo>
                <a:lnTo>
                  <a:pt x="119602" y="647556"/>
                </a:lnTo>
                <a:lnTo>
                  <a:pt x="137500" y="684239"/>
                </a:lnTo>
                <a:lnTo>
                  <a:pt x="156366" y="720439"/>
                </a:lnTo>
                <a:lnTo>
                  <a:pt x="176199" y="755670"/>
                </a:lnTo>
                <a:lnTo>
                  <a:pt x="197000" y="789451"/>
                </a:lnTo>
                <a:lnTo>
                  <a:pt x="377222" y="789451"/>
                </a:lnTo>
                <a:lnTo>
                  <a:pt x="360541" y="805011"/>
                </a:lnTo>
                <a:lnTo>
                  <a:pt x="338572" y="826215"/>
                </a:lnTo>
                <a:lnTo>
                  <a:pt x="314184" y="844516"/>
                </a:lnTo>
                <a:lnTo>
                  <a:pt x="284716" y="856529"/>
                </a:lnTo>
                <a:lnTo>
                  <a:pt x="275929" y="860640"/>
                </a:lnTo>
                <a:lnTo>
                  <a:pt x="268592" y="868138"/>
                </a:lnTo>
                <a:lnTo>
                  <a:pt x="262223" y="877571"/>
                </a:lnTo>
                <a:lnTo>
                  <a:pt x="256337" y="887488"/>
                </a:lnTo>
                <a:lnTo>
                  <a:pt x="250412" y="897001"/>
                </a:lnTo>
                <a:lnTo>
                  <a:pt x="208367" y="917761"/>
                </a:lnTo>
                <a:lnTo>
                  <a:pt x="175312" y="920583"/>
                </a:lnTo>
                <a:lnTo>
                  <a:pt x="158301" y="921026"/>
                </a:lnTo>
                <a:close/>
              </a:path>
              <a:path w="3605530" h="1016000">
                <a:moveTo>
                  <a:pt x="377222" y="789451"/>
                </a:moveTo>
                <a:lnTo>
                  <a:pt x="197000" y="789451"/>
                </a:lnTo>
                <a:lnTo>
                  <a:pt x="226548" y="774052"/>
                </a:lnTo>
                <a:lnTo>
                  <a:pt x="253435" y="755267"/>
                </a:lnTo>
                <a:lnTo>
                  <a:pt x="277904" y="733580"/>
                </a:lnTo>
                <a:lnTo>
                  <a:pt x="300196" y="709474"/>
                </a:lnTo>
                <a:lnTo>
                  <a:pt x="327285" y="674242"/>
                </a:lnTo>
                <a:lnTo>
                  <a:pt x="381463" y="602811"/>
                </a:lnTo>
                <a:lnTo>
                  <a:pt x="408552" y="567579"/>
                </a:lnTo>
                <a:lnTo>
                  <a:pt x="421089" y="554639"/>
                </a:lnTo>
                <a:lnTo>
                  <a:pt x="435319" y="543392"/>
                </a:lnTo>
                <a:lnTo>
                  <a:pt x="451000" y="534564"/>
                </a:lnTo>
                <a:lnTo>
                  <a:pt x="467890" y="528881"/>
                </a:lnTo>
                <a:lnTo>
                  <a:pt x="492238" y="551374"/>
                </a:lnTo>
                <a:lnTo>
                  <a:pt x="504009" y="571449"/>
                </a:lnTo>
                <a:lnTo>
                  <a:pt x="504170" y="593459"/>
                </a:lnTo>
                <a:lnTo>
                  <a:pt x="493689" y="621757"/>
                </a:lnTo>
                <a:lnTo>
                  <a:pt x="479177" y="651749"/>
                </a:lnTo>
                <a:lnTo>
                  <a:pt x="462730" y="679805"/>
                </a:lnTo>
                <a:lnTo>
                  <a:pt x="444348" y="705927"/>
                </a:lnTo>
                <a:lnTo>
                  <a:pt x="413228" y="742932"/>
                </a:lnTo>
                <a:lnTo>
                  <a:pt x="393556" y="771472"/>
                </a:lnTo>
                <a:lnTo>
                  <a:pt x="382753" y="784291"/>
                </a:lnTo>
                <a:lnTo>
                  <a:pt x="377222" y="7894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8451534" y="0"/>
            <a:ext cx="3647440" cy="1397000"/>
          </a:xfrm>
          <a:custGeom>
            <a:avLst/>
            <a:gdLst/>
            <a:ahLst/>
            <a:cxnLst/>
            <a:rect l="l" t="t" r="r" b="b"/>
            <a:pathLst>
              <a:path w="3647440" h="1397000">
                <a:moveTo>
                  <a:pt x="560570" y="952499"/>
                </a:moveTo>
                <a:lnTo>
                  <a:pt x="466654" y="952499"/>
                </a:lnTo>
                <a:lnTo>
                  <a:pt x="330892" y="914399"/>
                </a:lnTo>
                <a:lnTo>
                  <a:pt x="287928" y="888999"/>
                </a:lnTo>
                <a:lnTo>
                  <a:pt x="246494" y="863599"/>
                </a:lnTo>
                <a:lnTo>
                  <a:pt x="209609" y="825499"/>
                </a:lnTo>
                <a:lnTo>
                  <a:pt x="176424" y="800099"/>
                </a:lnTo>
                <a:lnTo>
                  <a:pt x="146760" y="761999"/>
                </a:lnTo>
                <a:lnTo>
                  <a:pt x="120436" y="711199"/>
                </a:lnTo>
                <a:lnTo>
                  <a:pt x="97275" y="673099"/>
                </a:lnTo>
                <a:lnTo>
                  <a:pt x="77097" y="634999"/>
                </a:lnTo>
                <a:lnTo>
                  <a:pt x="59723" y="584199"/>
                </a:lnTo>
                <a:lnTo>
                  <a:pt x="44974" y="533399"/>
                </a:lnTo>
                <a:lnTo>
                  <a:pt x="32671" y="495299"/>
                </a:lnTo>
                <a:lnTo>
                  <a:pt x="22635" y="444499"/>
                </a:lnTo>
                <a:lnTo>
                  <a:pt x="14687" y="393699"/>
                </a:lnTo>
                <a:lnTo>
                  <a:pt x="8648" y="342899"/>
                </a:lnTo>
                <a:lnTo>
                  <a:pt x="4339" y="292099"/>
                </a:lnTo>
                <a:lnTo>
                  <a:pt x="1580" y="253999"/>
                </a:lnTo>
                <a:lnTo>
                  <a:pt x="193" y="203199"/>
                </a:lnTo>
                <a:lnTo>
                  <a:pt x="0" y="152399"/>
                </a:lnTo>
                <a:lnTo>
                  <a:pt x="1090" y="101599"/>
                </a:lnTo>
                <a:lnTo>
                  <a:pt x="3583" y="50799"/>
                </a:lnTo>
                <a:lnTo>
                  <a:pt x="7439" y="0"/>
                </a:lnTo>
                <a:lnTo>
                  <a:pt x="51636" y="0"/>
                </a:lnTo>
                <a:lnTo>
                  <a:pt x="47212" y="50799"/>
                </a:lnTo>
                <a:lnTo>
                  <a:pt x="44205" y="114299"/>
                </a:lnTo>
                <a:lnTo>
                  <a:pt x="42747" y="165099"/>
                </a:lnTo>
                <a:lnTo>
                  <a:pt x="42969" y="215899"/>
                </a:lnTo>
                <a:lnTo>
                  <a:pt x="45003" y="266699"/>
                </a:lnTo>
                <a:lnTo>
                  <a:pt x="48981" y="317499"/>
                </a:lnTo>
                <a:lnTo>
                  <a:pt x="55033" y="368299"/>
                </a:lnTo>
                <a:lnTo>
                  <a:pt x="63294" y="419099"/>
                </a:lnTo>
                <a:lnTo>
                  <a:pt x="73892" y="469899"/>
                </a:lnTo>
                <a:lnTo>
                  <a:pt x="86962" y="520699"/>
                </a:lnTo>
                <a:lnTo>
                  <a:pt x="102633" y="571499"/>
                </a:lnTo>
                <a:lnTo>
                  <a:pt x="121039" y="609599"/>
                </a:lnTo>
                <a:lnTo>
                  <a:pt x="134789" y="647699"/>
                </a:lnTo>
                <a:lnTo>
                  <a:pt x="150660" y="673099"/>
                </a:lnTo>
                <a:lnTo>
                  <a:pt x="168652" y="711199"/>
                </a:lnTo>
                <a:lnTo>
                  <a:pt x="188766" y="736599"/>
                </a:lnTo>
                <a:lnTo>
                  <a:pt x="234550" y="787399"/>
                </a:lnTo>
                <a:lnTo>
                  <a:pt x="287204" y="838199"/>
                </a:lnTo>
                <a:lnTo>
                  <a:pt x="345331" y="863599"/>
                </a:lnTo>
                <a:lnTo>
                  <a:pt x="440843" y="901699"/>
                </a:lnTo>
                <a:lnTo>
                  <a:pt x="770862" y="901699"/>
                </a:lnTo>
                <a:lnTo>
                  <a:pt x="746129" y="914399"/>
                </a:lnTo>
                <a:lnTo>
                  <a:pt x="751567" y="927099"/>
                </a:lnTo>
                <a:lnTo>
                  <a:pt x="701929" y="927099"/>
                </a:lnTo>
                <a:lnTo>
                  <a:pt x="655053" y="939799"/>
                </a:lnTo>
                <a:lnTo>
                  <a:pt x="607857" y="939799"/>
                </a:lnTo>
                <a:lnTo>
                  <a:pt x="560570" y="952499"/>
                </a:lnTo>
                <a:close/>
              </a:path>
              <a:path w="3647440" h="1397000">
                <a:moveTo>
                  <a:pt x="770862" y="901699"/>
                </a:moveTo>
                <a:lnTo>
                  <a:pt x="614446" y="901699"/>
                </a:lnTo>
                <a:lnTo>
                  <a:pt x="686642" y="876299"/>
                </a:lnTo>
                <a:lnTo>
                  <a:pt x="680775" y="863599"/>
                </a:lnTo>
                <a:lnTo>
                  <a:pt x="675173" y="850899"/>
                </a:lnTo>
                <a:lnTo>
                  <a:pt x="669834" y="825499"/>
                </a:lnTo>
                <a:lnTo>
                  <a:pt x="664755" y="812799"/>
                </a:lnTo>
                <a:lnTo>
                  <a:pt x="649752" y="761999"/>
                </a:lnTo>
                <a:lnTo>
                  <a:pt x="637126" y="711199"/>
                </a:lnTo>
                <a:lnTo>
                  <a:pt x="626878" y="660399"/>
                </a:lnTo>
                <a:lnTo>
                  <a:pt x="619006" y="609599"/>
                </a:lnTo>
                <a:lnTo>
                  <a:pt x="613512" y="558799"/>
                </a:lnTo>
                <a:lnTo>
                  <a:pt x="610396" y="507999"/>
                </a:lnTo>
                <a:lnTo>
                  <a:pt x="611251" y="457199"/>
                </a:lnTo>
                <a:lnTo>
                  <a:pt x="614339" y="406399"/>
                </a:lnTo>
                <a:lnTo>
                  <a:pt x="619659" y="355599"/>
                </a:lnTo>
                <a:lnTo>
                  <a:pt x="627212" y="304799"/>
                </a:lnTo>
                <a:lnTo>
                  <a:pt x="636998" y="253999"/>
                </a:lnTo>
                <a:lnTo>
                  <a:pt x="649017" y="203199"/>
                </a:lnTo>
                <a:lnTo>
                  <a:pt x="662209" y="165099"/>
                </a:lnTo>
                <a:lnTo>
                  <a:pt x="676942" y="114299"/>
                </a:lnTo>
                <a:lnTo>
                  <a:pt x="693144" y="63499"/>
                </a:lnTo>
                <a:lnTo>
                  <a:pt x="710741" y="25399"/>
                </a:lnTo>
                <a:lnTo>
                  <a:pt x="723373" y="0"/>
                </a:lnTo>
                <a:lnTo>
                  <a:pt x="773197" y="0"/>
                </a:lnTo>
                <a:lnTo>
                  <a:pt x="754485" y="38099"/>
                </a:lnTo>
                <a:lnTo>
                  <a:pt x="736681" y="88899"/>
                </a:lnTo>
                <a:lnTo>
                  <a:pt x="719825" y="126999"/>
                </a:lnTo>
                <a:lnTo>
                  <a:pt x="704554" y="177799"/>
                </a:lnTo>
                <a:lnTo>
                  <a:pt x="691049" y="228599"/>
                </a:lnTo>
                <a:lnTo>
                  <a:pt x="679487" y="279399"/>
                </a:lnTo>
                <a:lnTo>
                  <a:pt x="670049" y="330199"/>
                </a:lnTo>
                <a:lnTo>
                  <a:pt x="662912" y="380999"/>
                </a:lnTo>
                <a:lnTo>
                  <a:pt x="658255" y="431799"/>
                </a:lnTo>
                <a:lnTo>
                  <a:pt x="656258" y="482599"/>
                </a:lnTo>
                <a:lnTo>
                  <a:pt x="657099" y="533399"/>
                </a:lnTo>
                <a:lnTo>
                  <a:pt x="660957" y="584199"/>
                </a:lnTo>
                <a:lnTo>
                  <a:pt x="667496" y="634999"/>
                </a:lnTo>
                <a:lnTo>
                  <a:pt x="675718" y="673099"/>
                </a:lnTo>
                <a:lnTo>
                  <a:pt x="685622" y="723899"/>
                </a:lnTo>
                <a:lnTo>
                  <a:pt x="697209" y="761999"/>
                </a:lnTo>
                <a:lnTo>
                  <a:pt x="710478" y="812799"/>
                </a:lnTo>
                <a:lnTo>
                  <a:pt x="725429" y="850899"/>
                </a:lnTo>
                <a:lnTo>
                  <a:pt x="727067" y="863599"/>
                </a:lnTo>
                <a:lnTo>
                  <a:pt x="844032" y="863599"/>
                </a:lnTo>
                <a:lnTo>
                  <a:pt x="795595" y="888999"/>
                </a:lnTo>
                <a:lnTo>
                  <a:pt x="770862" y="901699"/>
                </a:lnTo>
                <a:close/>
              </a:path>
              <a:path w="3647440" h="1397000">
                <a:moveTo>
                  <a:pt x="844032" y="863599"/>
                </a:moveTo>
                <a:lnTo>
                  <a:pt x="730675" y="863599"/>
                </a:lnTo>
                <a:lnTo>
                  <a:pt x="766431" y="850899"/>
                </a:lnTo>
                <a:lnTo>
                  <a:pt x="870373" y="812799"/>
                </a:lnTo>
                <a:lnTo>
                  <a:pt x="915558" y="787399"/>
                </a:lnTo>
                <a:lnTo>
                  <a:pt x="959845" y="761999"/>
                </a:lnTo>
                <a:lnTo>
                  <a:pt x="1003232" y="723899"/>
                </a:lnTo>
                <a:lnTo>
                  <a:pt x="1045719" y="698499"/>
                </a:lnTo>
                <a:lnTo>
                  <a:pt x="1087307" y="673099"/>
                </a:lnTo>
                <a:lnTo>
                  <a:pt x="1127996" y="634999"/>
                </a:lnTo>
                <a:lnTo>
                  <a:pt x="1167785" y="609599"/>
                </a:lnTo>
                <a:lnTo>
                  <a:pt x="1205898" y="571499"/>
                </a:lnTo>
                <a:lnTo>
                  <a:pt x="1243131" y="533399"/>
                </a:lnTo>
                <a:lnTo>
                  <a:pt x="1279485" y="507999"/>
                </a:lnTo>
                <a:lnTo>
                  <a:pt x="1314958" y="469899"/>
                </a:lnTo>
                <a:lnTo>
                  <a:pt x="1349551" y="431799"/>
                </a:lnTo>
                <a:lnTo>
                  <a:pt x="1383265" y="393699"/>
                </a:lnTo>
                <a:lnTo>
                  <a:pt x="1416098" y="355599"/>
                </a:lnTo>
                <a:lnTo>
                  <a:pt x="1447984" y="317499"/>
                </a:lnTo>
                <a:lnTo>
                  <a:pt x="1478856" y="279399"/>
                </a:lnTo>
                <a:lnTo>
                  <a:pt x="1508713" y="228599"/>
                </a:lnTo>
                <a:lnTo>
                  <a:pt x="1537556" y="190499"/>
                </a:lnTo>
                <a:lnTo>
                  <a:pt x="1565384" y="152399"/>
                </a:lnTo>
                <a:lnTo>
                  <a:pt x="1592198" y="101599"/>
                </a:lnTo>
                <a:lnTo>
                  <a:pt x="1617998" y="63499"/>
                </a:lnTo>
                <a:lnTo>
                  <a:pt x="1643070" y="12699"/>
                </a:lnTo>
                <a:lnTo>
                  <a:pt x="1656573" y="0"/>
                </a:lnTo>
                <a:lnTo>
                  <a:pt x="1706053" y="0"/>
                </a:lnTo>
                <a:lnTo>
                  <a:pt x="1681142" y="38099"/>
                </a:lnTo>
                <a:lnTo>
                  <a:pt x="1654779" y="88899"/>
                </a:lnTo>
                <a:lnTo>
                  <a:pt x="1627447" y="126999"/>
                </a:lnTo>
                <a:lnTo>
                  <a:pt x="1599146" y="177799"/>
                </a:lnTo>
                <a:lnTo>
                  <a:pt x="1569877" y="215899"/>
                </a:lnTo>
                <a:lnTo>
                  <a:pt x="1539639" y="266699"/>
                </a:lnTo>
                <a:lnTo>
                  <a:pt x="1509429" y="304799"/>
                </a:lnTo>
                <a:lnTo>
                  <a:pt x="1478174" y="342899"/>
                </a:lnTo>
                <a:lnTo>
                  <a:pt x="1445873" y="393699"/>
                </a:lnTo>
                <a:lnTo>
                  <a:pt x="1412527" y="431799"/>
                </a:lnTo>
                <a:lnTo>
                  <a:pt x="1378135" y="469899"/>
                </a:lnTo>
                <a:lnTo>
                  <a:pt x="1342698" y="507999"/>
                </a:lnTo>
                <a:lnTo>
                  <a:pt x="1306216" y="533399"/>
                </a:lnTo>
                <a:lnTo>
                  <a:pt x="1268687" y="571499"/>
                </a:lnTo>
                <a:lnTo>
                  <a:pt x="1230223" y="609599"/>
                </a:lnTo>
                <a:lnTo>
                  <a:pt x="1190931" y="647699"/>
                </a:lnTo>
                <a:lnTo>
                  <a:pt x="1150813" y="673099"/>
                </a:lnTo>
                <a:lnTo>
                  <a:pt x="1109867" y="711199"/>
                </a:lnTo>
                <a:lnTo>
                  <a:pt x="1068094" y="736599"/>
                </a:lnTo>
                <a:lnTo>
                  <a:pt x="1025494" y="761999"/>
                </a:lnTo>
                <a:lnTo>
                  <a:pt x="982067" y="787399"/>
                </a:lnTo>
                <a:lnTo>
                  <a:pt x="937812" y="825499"/>
                </a:lnTo>
                <a:lnTo>
                  <a:pt x="891437" y="850899"/>
                </a:lnTo>
                <a:lnTo>
                  <a:pt x="844032" y="863599"/>
                </a:lnTo>
                <a:close/>
              </a:path>
              <a:path w="3647440" h="1397000">
                <a:moveTo>
                  <a:pt x="1313108" y="1206499"/>
                </a:moveTo>
                <a:lnTo>
                  <a:pt x="1138949" y="1206499"/>
                </a:lnTo>
                <a:lnTo>
                  <a:pt x="1284827" y="1168399"/>
                </a:lnTo>
                <a:lnTo>
                  <a:pt x="1331193" y="1142999"/>
                </a:lnTo>
                <a:lnTo>
                  <a:pt x="1376115" y="1130299"/>
                </a:lnTo>
                <a:lnTo>
                  <a:pt x="1419407" y="1104899"/>
                </a:lnTo>
                <a:lnTo>
                  <a:pt x="1462686" y="1066799"/>
                </a:lnTo>
                <a:lnTo>
                  <a:pt x="1505153" y="1041399"/>
                </a:lnTo>
                <a:lnTo>
                  <a:pt x="1546807" y="1015999"/>
                </a:lnTo>
                <a:lnTo>
                  <a:pt x="1587647" y="977899"/>
                </a:lnTo>
                <a:lnTo>
                  <a:pt x="1627675" y="952499"/>
                </a:lnTo>
                <a:lnTo>
                  <a:pt x="1666889" y="914399"/>
                </a:lnTo>
                <a:lnTo>
                  <a:pt x="1705290" y="888999"/>
                </a:lnTo>
                <a:lnTo>
                  <a:pt x="1742878" y="850899"/>
                </a:lnTo>
                <a:lnTo>
                  <a:pt x="1779653" y="812799"/>
                </a:lnTo>
                <a:lnTo>
                  <a:pt x="1787231" y="800099"/>
                </a:lnTo>
                <a:lnTo>
                  <a:pt x="1802235" y="787399"/>
                </a:lnTo>
                <a:lnTo>
                  <a:pt x="1809800" y="787399"/>
                </a:lnTo>
                <a:lnTo>
                  <a:pt x="1812257" y="723899"/>
                </a:lnTo>
                <a:lnTo>
                  <a:pt x="1817512" y="673099"/>
                </a:lnTo>
                <a:lnTo>
                  <a:pt x="1825565" y="622299"/>
                </a:lnTo>
                <a:lnTo>
                  <a:pt x="1836417" y="571499"/>
                </a:lnTo>
                <a:lnTo>
                  <a:pt x="1850067" y="520699"/>
                </a:lnTo>
                <a:lnTo>
                  <a:pt x="1866515" y="469899"/>
                </a:lnTo>
                <a:lnTo>
                  <a:pt x="1885761" y="419099"/>
                </a:lnTo>
                <a:lnTo>
                  <a:pt x="1904520" y="380999"/>
                </a:lnTo>
                <a:lnTo>
                  <a:pt x="1923786" y="330199"/>
                </a:lnTo>
                <a:lnTo>
                  <a:pt x="1943559" y="279399"/>
                </a:lnTo>
                <a:lnTo>
                  <a:pt x="1963838" y="228599"/>
                </a:lnTo>
                <a:lnTo>
                  <a:pt x="1984623" y="177799"/>
                </a:lnTo>
                <a:lnTo>
                  <a:pt x="2005915" y="139699"/>
                </a:lnTo>
                <a:lnTo>
                  <a:pt x="2027714" y="88899"/>
                </a:lnTo>
                <a:lnTo>
                  <a:pt x="2050020" y="38099"/>
                </a:lnTo>
                <a:lnTo>
                  <a:pt x="2072831" y="0"/>
                </a:lnTo>
                <a:lnTo>
                  <a:pt x="2125197" y="0"/>
                </a:lnTo>
                <a:lnTo>
                  <a:pt x="2115090" y="12699"/>
                </a:lnTo>
                <a:lnTo>
                  <a:pt x="2092962" y="50799"/>
                </a:lnTo>
                <a:lnTo>
                  <a:pt x="2071552" y="101599"/>
                </a:lnTo>
                <a:lnTo>
                  <a:pt x="2050858" y="152399"/>
                </a:lnTo>
                <a:lnTo>
                  <a:pt x="2031102" y="190499"/>
                </a:lnTo>
                <a:lnTo>
                  <a:pt x="2012533" y="241299"/>
                </a:lnTo>
                <a:lnTo>
                  <a:pt x="1994325" y="279399"/>
                </a:lnTo>
                <a:lnTo>
                  <a:pt x="1975653" y="330199"/>
                </a:lnTo>
                <a:lnTo>
                  <a:pt x="1955693" y="380999"/>
                </a:lnTo>
                <a:lnTo>
                  <a:pt x="1935724" y="419099"/>
                </a:lnTo>
                <a:lnTo>
                  <a:pt x="1917735" y="469899"/>
                </a:lnTo>
                <a:lnTo>
                  <a:pt x="1901726" y="520699"/>
                </a:lnTo>
                <a:lnTo>
                  <a:pt x="1887697" y="558799"/>
                </a:lnTo>
                <a:lnTo>
                  <a:pt x="1875649" y="609599"/>
                </a:lnTo>
                <a:lnTo>
                  <a:pt x="1869511" y="634999"/>
                </a:lnTo>
                <a:lnTo>
                  <a:pt x="1864557" y="673099"/>
                </a:lnTo>
                <a:lnTo>
                  <a:pt x="1860787" y="698499"/>
                </a:lnTo>
                <a:lnTo>
                  <a:pt x="1858201" y="736599"/>
                </a:lnTo>
                <a:lnTo>
                  <a:pt x="1915445" y="736599"/>
                </a:lnTo>
                <a:lnTo>
                  <a:pt x="1892187" y="761999"/>
                </a:lnTo>
                <a:lnTo>
                  <a:pt x="1856825" y="800099"/>
                </a:lnTo>
                <a:lnTo>
                  <a:pt x="1859225" y="850899"/>
                </a:lnTo>
                <a:lnTo>
                  <a:pt x="1812364" y="850899"/>
                </a:lnTo>
                <a:lnTo>
                  <a:pt x="1775801" y="876299"/>
                </a:lnTo>
                <a:lnTo>
                  <a:pt x="1757364" y="901699"/>
                </a:lnTo>
                <a:lnTo>
                  <a:pt x="1738776" y="914399"/>
                </a:lnTo>
                <a:lnTo>
                  <a:pt x="1700307" y="952499"/>
                </a:lnTo>
                <a:lnTo>
                  <a:pt x="1661042" y="977899"/>
                </a:lnTo>
                <a:lnTo>
                  <a:pt x="1620937" y="1015999"/>
                </a:lnTo>
                <a:lnTo>
                  <a:pt x="1579951" y="1041399"/>
                </a:lnTo>
                <a:lnTo>
                  <a:pt x="1538040" y="1079499"/>
                </a:lnTo>
                <a:lnTo>
                  <a:pt x="1495160" y="1104899"/>
                </a:lnTo>
                <a:lnTo>
                  <a:pt x="1451271" y="1130299"/>
                </a:lnTo>
                <a:lnTo>
                  <a:pt x="1406327" y="1155699"/>
                </a:lnTo>
                <a:lnTo>
                  <a:pt x="1360287" y="1181099"/>
                </a:lnTo>
                <a:lnTo>
                  <a:pt x="1313108" y="1206499"/>
                </a:lnTo>
                <a:close/>
              </a:path>
              <a:path w="3647440" h="1397000">
                <a:moveTo>
                  <a:pt x="1915445" y="736599"/>
                </a:moveTo>
                <a:lnTo>
                  <a:pt x="1858201" y="736599"/>
                </a:lnTo>
                <a:lnTo>
                  <a:pt x="1894003" y="698499"/>
                </a:lnTo>
                <a:lnTo>
                  <a:pt x="1929350" y="660399"/>
                </a:lnTo>
                <a:lnTo>
                  <a:pt x="1964258" y="622299"/>
                </a:lnTo>
                <a:lnTo>
                  <a:pt x="1998742" y="584199"/>
                </a:lnTo>
                <a:lnTo>
                  <a:pt x="2032815" y="546099"/>
                </a:lnTo>
                <a:lnTo>
                  <a:pt x="2066495" y="507999"/>
                </a:lnTo>
                <a:lnTo>
                  <a:pt x="2099795" y="469899"/>
                </a:lnTo>
                <a:lnTo>
                  <a:pt x="2132730" y="419099"/>
                </a:lnTo>
                <a:lnTo>
                  <a:pt x="2164899" y="380999"/>
                </a:lnTo>
                <a:lnTo>
                  <a:pt x="2196751" y="342899"/>
                </a:lnTo>
                <a:lnTo>
                  <a:pt x="2228286" y="304799"/>
                </a:lnTo>
                <a:lnTo>
                  <a:pt x="2259504" y="266699"/>
                </a:lnTo>
                <a:lnTo>
                  <a:pt x="2290405" y="228599"/>
                </a:lnTo>
                <a:lnTo>
                  <a:pt x="2320989" y="190499"/>
                </a:lnTo>
                <a:lnTo>
                  <a:pt x="2351256" y="139699"/>
                </a:lnTo>
                <a:lnTo>
                  <a:pt x="2381206" y="101599"/>
                </a:lnTo>
                <a:lnTo>
                  <a:pt x="2410840" y="63499"/>
                </a:lnTo>
                <a:lnTo>
                  <a:pt x="2440156" y="25399"/>
                </a:lnTo>
                <a:lnTo>
                  <a:pt x="2458539" y="0"/>
                </a:lnTo>
                <a:lnTo>
                  <a:pt x="2513271" y="0"/>
                </a:lnTo>
                <a:lnTo>
                  <a:pt x="2489959" y="25399"/>
                </a:lnTo>
                <a:lnTo>
                  <a:pt x="2461322" y="63499"/>
                </a:lnTo>
                <a:lnTo>
                  <a:pt x="2432415" y="114299"/>
                </a:lnTo>
                <a:lnTo>
                  <a:pt x="2403236" y="152399"/>
                </a:lnTo>
                <a:lnTo>
                  <a:pt x="2373781" y="190499"/>
                </a:lnTo>
                <a:lnTo>
                  <a:pt x="2344048" y="228599"/>
                </a:lnTo>
                <a:lnTo>
                  <a:pt x="2314035" y="266699"/>
                </a:lnTo>
                <a:lnTo>
                  <a:pt x="2283738" y="304799"/>
                </a:lnTo>
                <a:lnTo>
                  <a:pt x="2253157" y="342899"/>
                </a:lnTo>
                <a:lnTo>
                  <a:pt x="2222287" y="380999"/>
                </a:lnTo>
                <a:lnTo>
                  <a:pt x="2191126" y="419099"/>
                </a:lnTo>
                <a:lnTo>
                  <a:pt x="2159673" y="457199"/>
                </a:lnTo>
                <a:lnTo>
                  <a:pt x="2127546" y="507999"/>
                </a:lnTo>
                <a:lnTo>
                  <a:pt x="2095086" y="546099"/>
                </a:lnTo>
                <a:lnTo>
                  <a:pt x="2062272" y="584199"/>
                </a:lnTo>
                <a:lnTo>
                  <a:pt x="2029084" y="622299"/>
                </a:lnTo>
                <a:lnTo>
                  <a:pt x="1995502" y="660399"/>
                </a:lnTo>
                <a:lnTo>
                  <a:pt x="1961505" y="685799"/>
                </a:lnTo>
                <a:lnTo>
                  <a:pt x="1927074" y="723899"/>
                </a:lnTo>
                <a:lnTo>
                  <a:pt x="1915445" y="736599"/>
                </a:lnTo>
                <a:close/>
              </a:path>
              <a:path w="3647440" h="1397000">
                <a:moveTo>
                  <a:pt x="2380886" y="1346199"/>
                </a:moveTo>
                <a:lnTo>
                  <a:pt x="2210877" y="1346199"/>
                </a:lnTo>
                <a:lnTo>
                  <a:pt x="2358181" y="1308099"/>
                </a:lnTo>
                <a:lnTo>
                  <a:pt x="2406415" y="1282699"/>
                </a:lnTo>
                <a:lnTo>
                  <a:pt x="2501579" y="1257299"/>
                </a:lnTo>
                <a:lnTo>
                  <a:pt x="2594387" y="1206499"/>
                </a:lnTo>
                <a:lnTo>
                  <a:pt x="2639675" y="1193799"/>
                </a:lnTo>
                <a:lnTo>
                  <a:pt x="2728021" y="1142999"/>
                </a:lnTo>
                <a:lnTo>
                  <a:pt x="2771077" y="1117599"/>
                </a:lnTo>
                <a:lnTo>
                  <a:pt x="2813390" y="1079499"/>
                </a:lnTo>
                <a:lnTo>
                  <a:pt x="2854087" y="1054099"/>
                </a:lnTo>
                <a:lnTo>
                  <a:pt x="2893791" y="1028699"/>
                </a:lnTo>
                <a:lnTo>
                  <a:pt x="2932510" y="990599"/>
                </a:lnTo>
                <a:lnTo>
                  <a:pt x="2970256" y="965199"/>
                </a:lnTo>
                <a:lnTo>
                  <a:pt x="3007038" y="927099"/>
                </a:lnTo>
                <a:lnTo>
                  <a:pt x="3042865" y="888999"/>
                </a:lnTo>
                <a:lnTo>
                  <a:pt x="3077749" y="850899"/>
                </a:lnTo>
                <a:lnTo>
                  <a:pt x="3111697" y="825499"/>
                </a:lnTo>
                <a:lnTo>
                  <a:pt x="3144721" y="787399"/>
                </a:lnTo>
                <a:lnTo>
                  <a:pt x="3176831" y="749299"/>
                </a:lnTo>
                <a:lnTo>
                  <a:pt x="3208035" y="711199"/>
                </a:lnTo>
                <a:lnTo>
                  <a:pt x="3238345" y="660399"/>
                </a:lnTo>
                <a:lnTo>
                  <a:pt x="3267769" y="622299"/>
                </a:lnTo>
                <a:lnTo>
                  <a:pt x="3296318" y="584199"/>
                </a:lnTo>
                <a:lnTo>
                  <a:pt x="3324001" y="546099"/>
                </a:lnTo>
                <a:lnTo>
                  <a:pt x="3350829" y="495299"/>
                </a:lnTo>
                <a:lnTo>
                  <a:pt x="3376812" y="457199"/>
                </a:lnTo>
                <a:lnTo>
                  <a:pt x="3401958" y="419099"/>
                </a:lnTo>
                <a:lnTo>
                  <a:pt x="3426278" y="368299"/>
                </a:lnTo>
                <a:lnTo>
                  <a:pt x="3449782" y="330199"/>
                </a:lnTo>
                <a:lnTo>
                  <a:pt x="3472480" y="279399"/>
                </a:lnTo>
                <a:lnTo>
                  <a:pt x="3494381" y="241299"/>
                </a:lnTo>
                <a:lnTo>
                  <a:pt x="3515496" y="190499"/>
                </a:lnTo>
                <a:lnTo>
                  <a:pt x="3535834" y="139699"/>
                </a:lnTo>
                <a:lnTo>
                  <a:pt x="3555406" y="101599"/>
                </a:lnTo>
                <a:lnTo>
                  <a:pt x="3574220" y="50799"/>
                </a:lnTo>
                <a:lnTo>
                  <a:pt x="3592287" y="12699"/>
                </a:lnTo>
                <a:lnTo>
                  <a:pt x="3597379" y="0"/>
                </a:lnTo>
                <a:lnTo>
                  <a:pt x="3647312" y="0"/>
                </a:lnTo>
                <a:lnTo>
                  <a:pt x="3629061" y="38099"/>
                </a:lnTo>
                <a:lnTo>
                  <a:pt x="3609998" y="88899"/>
                </a:lnTo>
                <a:lnTo>
                  <a:pt x="3590123" y="139699"/>
                </a:lnTo>
                <a:lnTo>
                  <a:pt x="3569435" y="190499"/>
                </a:lnTo>
                <a:lnTo>
                  <a:pt x="3547934" y="228599"/>
                </a:lnTo>
                <a:lnTo>
                  <a:pt x="3525620" y="279399"/>
                </a:lnTo>
                <a:lnTo>
                  <a:pt x="3502494" y="330199"/>
                </a:lnTo>
                <a:lnTo>
                  <a:pt x="3478555" y="368299"/>
                </a:lnTo>
                <a:lnTo>
                  <a:pt x="3453803" y="419099"/>
                </a:lnTo>
                <a:lnTo>
                  <a:pt x="3428239" y="457199"/>
                </a:lnTo>
                <a:lnTo>
                  <a:pt x="3401862" y="507999"/>
                </a:lnTo>
                <a:lnTo>
                  <a:pt x="3374672" y="546099"/>
                </a:lnTo>
                <a:lnTo>
                  <a:pt x="3346980" y="596899"/>
                </a:lnTo>
                <a:lnTo>
                  <a:pt x="3318367" y="634999"/>
                </a:lnTo>
                <a:lnTo>
                  <a:pt x="3288833" y="673099"/>
                </a:lnTo>
                <a:lnTo>
                  <a:pt x="3258376" y="711199"/>
                </a:lnTo>
                <a:lnTo>
                  <a:pt x="3226994" y="761999"/>
                </a:lnTo>
                <a:lnTo>
                  <a:pt x="3194686" y="800099"/>
                </a:lnTo>
                <a:lnTo>
                  <a:pt x="3161451" y="838199"/>
                </a:lnTo>
                <a:lnTo>
                  <a:pt x="3127286" y="876299"/>
                </a:lnTo>
                <a:lnTo>
                  <a:pt x="3092192" y="901699"/>
                </a:lnTo>
                <a:lnTo>
                  <a:pt x="3056165" y="939799"/>
                </a:lnTo>
                <a:lnTo>
                  <a:pt x="3019205" y="977899"/>
                </a:lnTo>
                <a:lnTo>
                  <a:pt x="2981310" y="1015999"/>
                </a:lnTo>
                <a:lnTo>
                  <a:pt x="2942478" y="1041399"/>
                </a:lnTo>
                <a:lnTo>
                  <a:pt x="2902709" y="1079499"/>
                </a:lnTo>
                <a:lnTo>
                  <a:pt x="2862000" y="1104899"/>
                </a:lnTo>
                <a:lnTo>
                  <a:pt x="2820351" y="1130299"/>
                </a:lnTo>
                <a:lnTo>
                  <a:pt x="2777759" y="1168399"/>
                </a:lnTo>
                <a:lnTo>
                  <a:pt x="2693771" y="1219199"/>
                </a:lnTo>
                <a:lnTo>
                  <a:pt x="2650875" y="1231899"/>
                </a:lnTo>
                <a:lnTo>
                  <a:pt x="2563282" y="1282699"/>
                </a:lnTo>
                <a:lnTo>
                  <a:pt x="2518584" y="1295399"/>
                </a:lnTo>
                <a:lnTo>
                  <a:pt x="2473285" y="1320799"/>
                </a:lnTo>
                <a:lnTo>
                  <a:pt x="2380886" y="1346199"/>
                </a:lnTo>
                <a:close/>
              </a:path>
              <a:path w="3647440" h="1397000">
                <a:moveTo>
                  <a:pt x="2353632" y="1358899"/>
                </a:moveTo>
                <a:lnTo>
                  <a:pt x="2090293" y="1358899"/>
                </a:lnTo>
                <a:lnTo>
                  <a:pt x="2079190" y="1346199"/>
                </a:lnTo>
                <a:lnTo>
                  <a:pt x="2046221" y="1308099"/>
                </a:lnTo>
                <a:lnTo>
                  <a:pt x="2024910" y="1295399"/>
                </a:lnTo>
                <a:lnTo>
                  <a:pt x="2004300" y="1269999"/>
                </a:lnTo>
                <a:lnTo>
                  <a:pt x="1984392" y="1244599"/>
                </a:lnTo>
                <a:lnTo>
                  <a:pt x="1951651" y="1206499"/>
                </a:lnTo>
                <a:lnTo>
                  <a:pt x="1922082" y="1168399"/>
                </a:lnTo>
                <a:lnTo>
                  <a:pt x="1895687" y="1117599"/>
                </a:lnTo>
                <a:lnTo>
                  <a:pt x="1872466" y="1079499"/>
                </a:lnTo>
                <a:lnTo>
                  <a:pt x="1852642" y="1028699"/>
                </a:lnTo>
                <a:lnTo>
                  <a:pt x="1836440" y="977899"/>
                </a:lnTo>
                <a:lnTo>
                  <a:pt x="1823861" y="927099"/>
                </a:lnTo>
                <a:lnTo>
                  <a:pt x="1814904" y="876299"/>
                </a:lnTo>
                <a:lnTo>
                  <a:pt x="1814083" y="863599"/>
                </a:lnTo>
                <a:lnTo>
                  <a:pt x="1813464" y="863599"/>
                </a:lnTo>
                <a:lnTo>
                  <a:pt x="1812931" y="850899"/>
                </a:lnTo>
                <a:lnTo>
                  <a:pt x="1859225" y="850899"/>
                </a:lnTo>
                <a:lnTo>
                  <a:pt x="1864791" y="888999"/>
                </a:lnTo>
                <a:lnTo>
                  <a:pt x="1873522" y="939799"/>
                </a:lnTo>
                <a:lnTo>
                  <a:pt x="1885418" y="977899"/>
                </a:lnTo>
                <a:lnTo>
                  <a:pt x="1900479" y="1028699"/>
                </a:lnTo>
                <a:lnTo>
                  <a:pt x="1922220" y="1066799"/>
                </a:lnTo>
                <a:lnTo>
                  <a:pt x="1947797" y="1117599"/>
                </a:lnTo>
                <a:lnTo>
                  <a:pt x="1976836" y="1168399"/>
                </a:lnTo>
                <a:lnTo>
                  <a:pt x="2008964" y="1206499"/>
                </a:lnTo>
                <a:lnTo>
                  <a:pt x="2043808" y="1244599"/>
                </a:lnTo>
                <a:lnTo>
                  <a:pt x="2080995" y="1282699"/>
                </a:lnTo>
                <a:lnTo>
                  <a:pt x="2120153" y="1320799"/>
                </a:lnTo>
                <a:lnTo>
                  <a:pt x="2160907" y="1346199"/>
                </a:lnTo>
                <a:lnTo>
                  <a:pt x="2380886" y="1346199"/>
                </a:lnTo>
                <a:lnTo>
                  <a:pt x="2353632" y="1358899"/>
                </a:lnTo>
                <a:close/>
              </a:path>
              <a:path w="3647440" h="1397000">
                <a:moveTo>
                  <a:pt x="1122799" y="1257299"/>
                </a:moveTo>
                <a:lnTo>
                  <a:pt x="1074214" y="1257299"/>
                </a:lnTo>
                <a:lnTo>
                  <a:pt x="932756" y="1219199"/>
                </a:lnTo>
                <a:lnTo>
                  <a:pt x="892256" y="1193799"/>
                </a:lnTo>
                <a:lnTo>
                  <a:pt x="855543" y="1155699"/>
                </a:lnTo>
                <a:lnTo>
                  <a:pt x="822388" y="1130299"/>
                </a:lnTo>
                <a:lnTo>
                  <a:pt x="792560" y="1092199"/>
                </a:lnTo>
                <a:lnTo>
                  <a:pt x="765830" y="1054099"/>
                </a:lnTo>
                <a:lnTo>
                  <a:pt x="741968" y="1015999"/>
                </a:lnTo>
                <a:lnTo>
                  <a:pt x="720744" y="965199"/>
                </a:lnTo>
                <a:lnTo>
                  <a:pt x="701929" y="927099"/>
                </a:lnTo>
                <a:lnTo>
                  <a:pt x="751567" y="927099"/>
                </a:lnTo>
                <a:lnTo>
                  <a:pt x="762444" y="952499"/>
                </a:lnTo>
                <a:lnTo>
                  <a:pt x="780848" y="977899"/>
                </a:lnTo>
                <a:lnTo>
                  <a:pt x="801339" y="1015999"/>
                </a:lnTo>
                <a:lnTo>
                  <a:pt x="823918" y="1054099"/>
                </a:lnTo>
                <a:lnTo>
                  <a:pt x="857543" y="1092199"/>
                </a:lnTo>
                <a:lnTo>
                  <a:pt x="895749" y="1130299"/>
                </a:lnTo>
                <a:lnTo>
                  <a:pt x="938252" y="1168399"/>
                </a:lnTo>
                <a:lnTo>
                  <a:pt x="984766" y="1181099"/>
                </a:lnTo>
                <a:lnTo>
                  <a:pt x="1035007" y="1206499"/>
                </a:lnTo>
                <a:lnTo>
                  <a:pt x="1313108" y="1206499"/>
                </a:lnTo>
                <a:lnTo>
                  <a:pt x="1122799" y="1257299"/>
                </a:lnTo>
                <a:close/>
              </a:path>
              <a:path w="3647440" h="1397000">
                <a:moveTo>
                  <a:pt x="2215141" y="1396999"/>
                </a:moveTo>
                <a:lnTo>
                  <a:pt x="2145268" y="1396999"/>
                </a:lnTo>
                <a:lnTo>
                  <a:pt x="2133682" y="1384299"/>
                </a:lnTo>
                <a:lnTo>
                  <a:pt x="2122973" y="1384299"/>
                </a:lnTo>
                <a:lnTo>
                  <a:pt x="2112885" y="1371599"/>
                </a:lnTo>
                <a:lnTo>
                  <a:pt x="2101529" y="1358899"/>
                </a:lnTo>
                <a:lnTo>
                  <a:pt x="2326253" y="1358899"/>
                </a:lnTo>
                <a:lnTo>
                  <a:pt x="2298750" y="1371599"/>
                </a:lnTo>
                <a:lnTo>
                  <a:pt x="2271122" y="1371599"/>
                </a:lnTo>
                <a:lnTo>
                  <a:pt x="2215141" y="13969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5538414"/>
            <a:ext cx="447040" cy="547370"/>
          </a:xfrm>
          <a:custGeom>
            <a:avLst/>
            <a:gdLst/>
            <a:ahLst/>
            <a:cxnLst/>
            <a:rect l="l" t="t" r="r" b="b"/>
            <a:pathLst>
              <a:path w="447040" h="547370">
                <a:moveTo>
                  <a:pt x="0" y="75162"/>
                </a:moveTo>
                <a:lnTo>
                  <a:pt x="0" y="0"/>
                </a:lnTo>
                <a:lnTo>
                  <a:pt x="9349" y="7199"/>
                </a:lnTo>
                <a:lnTo>
                  <a:pt x="40249" y="33582"/>
                </a:lnTo>
                <a:lnTo>
                  <a:pt x="69856" y="61559"/>
                </a:lnTo>
                <a:lnTo>
                  <a:pt x="104629" y="76228"/>
                </a:lnTo>
                <a:lnTo>
                  <a:pt x="135681" y="96725"/>
                </a:lnTo>
                <a:lnTo>
                  <a:pt x="165136" y="119719"/>
                </a:lnTo>
                <a:lnTo>
                  <a:pt x="195123" y="141880"/>
                </a:lnTo>
                <a:lnTo>
                  <a:pt x="230131" y="169690"/>
                </a:lnTo>
                <a:lnTo>
                  <a:pt x="265681" y="211858"/>
                </a:lnTo>
                <a:lnTo>
                  <a:pt x="302120" y="253207"/>
                </a:lnTo>
                <a:lnTo>
                  <a:pt x="339448" y="293736"/>
                </a:lnTo>
                <a:lnTo>
                  <a:pt x="377666" y="333446"/>
                </a:lnTo>
                <a:lnTo>
                  <a:pt x="416774" y="372337"/>
                </a:lnTo>
                <a:lnTo>
                  <a:pt x="428188" y="387453"/>
                </a:lnTo>
                <a:lnTo>
                  <a:pt x="436734" y="403774"/>
                </a:lnTo>
                <a:lnTo>
                  <a:pt x="442414" y="421300"/>
                </a:lnTo>
                <a:lnTo>
                  <a:pt x="446501" y="448146"/>
                </a:lnTo>
                <a:lnTo>
                  <a:pt x="446475" y="456258"/>
                </a:lnTo>
                <a:lnTo>
                  <a:pt x="433693" y="494749"/>
                </a:lnTo>
                <a:lnTo>
                  <a:pt x="403115" y="521052"/>
                </a:lnTo>
                <a:lnTo>
                  <a:pt x="354340" y="540217"/>
                </a:lnTo>
                <a:lnTo>
                  <a:pt x="334438" y="543887"/>
                </a:lnTo>
                <a:lnTo>
                  <a:pt x="311161" y="422712"/>
                </a:lnTo>
                <a:lnTo>
                  <a:pt x="309383" y="415040"/>
                </a:lnTo>
                <a:lnTo>
                  <a:pt x="269777" y="347442"/>
                </a:lnTo>
                <a:lnTo>
                  <a:pt x="235646" y="304362"/>
                </a:lnTo>
                <a:lnTo>
                  <a:pt x="198806" y="263739"/>
                </a:lnTo>
                <a:lnTo>
                  <a:pt x="159256" y="225573"/>
                </a:lnTo>
                <a:lnTo>
                  <a:pt x="116996" y="189865"/>
                </a:lnTo>
                <a:lnTo>
                  <a:pt x="81082" y="163604"/>
                </a:lnTo>
                <a:lnTo>
                  <a:pt x="46452" y="135490"/>
                </a:lnTo>
                <a:lnTo>
                  <a:pt x="16192" y="103043"/>
                </a:lnTo>
                <a:lnTo>
                  <a:pt x="0" y="75162"/>
                </a:lnTo>
                <a:close/>
              </a:path>
              <a:path w="447040" h="547370">
                <a:moveTo>
                  <a:pt x="0" y="506615"/>
                </a:moveTo>
                <a:lnTo>
                  <a:pt x="0" y="368772"/>
                </a:lnTo>
                <a:lnTo>
                  <a:pt x="37884" y="381526"/>
                </a:lnTo>
                <a:lnTo>
                  <a:pt x="86193" y="396073"/>
                </a:lnTo>
                <a:lnTo>
                  <a:pt x="134946" y="409052"/>
                </a:lnTo>
                <a:lnTo>
                  <a:pt x="184144" y="420464"/>
                </a:lnTo>
                <a:lnTo>
                  <a:pt x="232020" y="428153"/>
                </a:lnTo>
                <a:lnTo>
                  <a:pt x="280425" y="431506"/>
                </a:lnTo>
                <a:lnTo>
                  <a:pt x="288337" y="430191"/>
                </a:lnTo>
                <a:lnTo>
                  <a:pt x="296113" y="428284"/>
                </a:lnTo>
                <a:lnTo>
                  <a:pt x="303721" y="425791"/>
                </a:lnTo>
                <a:lnTo>
                  <a:pt x="311161" y="422712"/>
                </a:lnTo>
                <a:lnTo>
                  <a:pt x="334438" y="543887"/>
                </a:lnTo>
                <a:lnTo>
                  <a:pt x="328731" y="544939"/>
                </a:lnTo>
                <a:lnTo>
                  <a:pt x="302305" y="546422"/>
                </a:lnTo>
                <a:lnTo>
                  <a:pt x="253619" y="546950"/>
                </a:lnTo>
                <a:lnTo>
                  <a:pt x="205133" y="544759"/>
                </a:lnTo>
                <a:lnTo>
                  <a:pt x="156846" y="539849"/>
                </a:lnTo>
                <a:lnTo>
                  <a:pt x="108758" y="532221"/>
                </a:lnTo>
                <a:lnTo>
                  <a:pt x="56904" y="520617"/>
                </a:lnTo>
                <a:lnTo>
                  <a:pt x="5342" y="508016"/>
                </a:lnTo>
                <a:lnTo>
                  <a:pt x="0" y="50661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3266087"/>
            <a:ext cx="269875" cy="513080"/>
          </a:xfrm>
          <a:custGeom>
            <a:avLst/>
            <a:gdLst/>
            <a:ahLst/>
            <a:cxnLst/>
            <a:rect l="l" t="t" r="r" b="b"/>
            <a:pathLst>
              <a:path w="269875" h="513079">
                <a:moveTo>
                  <a:pt x="0" y="64779"/>
                </a:moveTo>
                <a:lnTo>
                  <a:pt x="0" y="0"/>
                </a:lnTo>
                <a:lnTo>
                  <a:pt x="10788" y="8927"/>
                </a:lnTo>
                <a:lnTo>
                  <a:pt x="46624" y="39943"/>
                </a:lnTo>
                <a:lnTo>
                  <a:pt x="81745" y="71731"/>
                </a:lnTo>
                <a:lnTo>
                  <a:pt x="116153" y="104291"/>
                </a:lnTo>
                <a:lnTo>
                  <a:pt x="149847" y="137622"/>
                </a:lnTo>
                <a:lnTo>
                  <a:pt x="182828" y="171724"/>
                </a:lnTo>
                <a:lnTo>
                  <a:pt x="221919" y="221883"/>
                </a:lnTo>
                <a:lnTo>
                  <a:pt x="252274" y="277763"/>
                </a:lnTo>
                <a:lnTo>
                  <a:pt x="266022" y="318568"/>
                </a:lnTo>
                <a:lnTo>
                  <a:pt x="269511" y="350688"/>
                </a:lnTo>
                <a:lnTo>
                  <a:pt x="269336" y="361499"/>
                </a:lnTo>
                <a:lnTo>
                  <a:pt x="262013" y="403930"/>
                </a:lnTo>
                <a:lnTo>
                  <a:pt x="244500" y="443266"/>
                </a:lnTo>
                <a:lnTo>
                  <a:pt x="227267" y="464854"/>
                </a:lnTo>
                <a:lnTo>
                  <a:pt x="199527" y="320450"/>
                </a:lnTo>
                <a:lnTo>
                  <a:pt x="188386" y="270423"/>
                </a:lnTo>
                <a:lnTo>
                  <a:pt x="167728" y="223917"/>
                </a:lnTo>
                <a:lnTo>
                  <a:pt x="134425" y="182158"/>
                </a:lnTo>
                <a:lnTo>
                  <a:pt x="104254" y="158602"/>
                </a:lnTo>
                <a:lnTo>
                  <a:pt x="93744" y="151348"/>
                </a:lnTo>
                <a:lnTo>
                  <a:pt x="87805" y="147074"/>
                </a:lnTo>
                <a:lnTo>
                  <a:pt x="81999" y="142629"/>
                </a:lnTo>
                <a:lnTo>
                  <a:pt x="76327" y="138015"/>
                </a:lnTo>
                <a:lnTo>
                  <a:pt x="70789" y="133232"/>
                </a:lnTo>
                <a:lnTo>
                  <a:pt x="0" y="64779"/>
                </a:lnTo>
                <a:close/>
              </a:path>
              <a:path w="269875" h="513079">
                <a:moveTo>
                  <a:pt x="0" y="510556"/>
                </a:moveTo>
                <a:lnTo>
                  <a:pt x="0" y="418892"/>
                </a:lnTo>
                <a:lnTo>
                  <a:pt x="50590" y="429037"/>
                </a:lnTo>
                <a:lnTo>
                  <a:pt x="66426" y="431076"/>
                </a:lnTo>
                <a:lnTo>
                  <a:pt x="82280" y="431915"/>
                </a:lnTo>
                <a:lnTo>
                  <a:pt x="98152" y="431553"/>
                </a:lnTo>
                <a:lnTo>
                  <a:pt x="114041" y="429991"/>
                </a:lnTo>
                <a:lnTo>
                  <a:pt x="160218" y="418323"/>
                </a:lnTo>
                <a:lnTo>
                  <a:pt x="174934" y="412130"/>
                </a:lnTo>
                <a:lnTo>
                  <a:pt x="179194" y="410903"/>
                </a:lnTo>
                <a:lnTo>
                  <a:pt x="203650" y="381525"/>
                </a:lnTo>
                <a:lnTo>
                  <a:pt x="204318" y="377202"/>
                </a:lnTo>
                <a:lnTo>
                  <a:pt x="204277" y="372769"/>
                </a:lnTo>
                <a:lnTo>
                  <a:pt x="199527" y="320450"/>
                </a:lnTo>
                <a:lnTo>
                  <a:pt x="227267" y="464854"/>
                </a:lnTo>
                <a:lnTo>
                  <a:pt x="169050" y="496963"/>
                </a:lnTo>
                <a:lnTo>
                  <a:pt x="82127" y="511647"/>
                </a:lnTo>
                <a:lnTo>
                  <a:pt x="26489" y="512763"/>
                </a:lnTo>
                <a:lnTo>
                  <a:pt x="0" y="51055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0" y="4418488"/>
            <a:ext cx="895985" cy="988694"/>
          </a:xfrm>
          <a:custGeom>
            <a:avLst/>
            <a:gdLst/>
            <a:ahLst/>
            <a:cxnLst/>
            <a:rect l="l" t="t" r="r" b="b"/>
            <a:pathLst>
              <a:path w="895985" h="988695">
                <a:moveTo>
                  <a:pt x="176409" y="91357"/>
                </a:moveTo>
                <a:lnTo>
                  <a:pt x="224508" y="120047"/>
                </a:lnTo>
                <a:lnTo>
                  <a:pt x="272102" y="149448"/>
                </a:lnTo>
                <a:lnTo>
                  <a:pt x="360565" y="204782"/>
                </a:lnTo>
                <a:lnTo>
                  <a:pt x="362662" y="206067"/>
                </a:lnTo>
                <a:lnTo>
                  <a:pt x="365724" y="206128"/>
                </a:lnTo>
                <a:lnTo>
                  <a:pt x="367369" y="207759"/>
                </a:lnTo>
                <a:lnTo>
                  <a:pt x="378561" y="220208"/>
                </a:lnTo>
                <a:lnTo>
                  <a:pt x="389517" y="233167"/>
                </a:lnTo>
                <a:lnTo>
                  <a:pt x="401051" y="244573"/>
                </a:lnTo>
                <a:lnTo>
                  <a:pt x="413977" y="252361"/>
                </a:lnTo>
                <a:lnTo>
                  <a:pt x="429426" y="258701"/>
                </a:lnTo>
                <a:lnTo>
                  <a:pt x="443915" y="266594"/>
                </a:lnTo>
                <a:lnTo>
                  <a:pt x="457441" y="276040"/>
                </a:lnTo>
                <a:lnTo>
                  <a:pt x="470007" y="287039"/>
                </a:lnTo>
                <a:lnTo>
                  <a:pt x="532736" y="351173"/>
                </a:lnTo>
                <a:lnTo>
                  <a:pt x="553839" y="372333"/>
                </a:lnTo>
                <a:lnTo>
                  <a:pt x="588373" y="400040"/>
                </a:lnTo>
                <a:lnTo>
                  <a:pt x="630179" y="428393"/>
                </a:lnTo>
                <a:lnTo>
                  <a:pt x="669985" y="459173"/>
                </a:lnTo>
                <a:lnTo>
                  <a:pt x="707790" y="492379"/>
                </a:lnTo>
                <a:lnTo>
                  <a:pt x="743596" y="528010"/>
                </a:lnTo>
                <a:lnTo>
                  <a:pt x="777134" y="565784"/>
                </a:lnTo>
                <a:lnTo>
                  <a:pt x="808135" y="605417"/>
                </a:lnTo>
                <a:lnTo>
                  <a:pt x="836601" y="646908"/>
                </a:lnTo>
                <a:lnTo>
                  <a:pt x="862532" y="690258"/>
                </a:lnTo>
                <a:lnTo>
                  <a:pt x="887642" y="752619"/>
                </a:lnTo>
                <a:lnTo>
                  <a:pt x="895325" y="819405"/>
                </a:lnTo>
                <a:lnTo>
                  <a:pt x="895400" y="828777"/>
                </a:lnTo>
                <a:lnTo>
                  <a:pt x="894823" y="838086"/>
                </a:lnTo>
                <a:lnTo>
                  <a:pt x="882347" y="882876"/>
                </a:lnTo>
                <a:lnTo>
                  <a:pt x="855272" y="920730"/>
                </a:lnTo>
                <a:lnTo>
                  <a:pt x="811876" y="949808"/>
                </a:lnTo>
                <a:lnTo>
                  <a:pt x="778586" y="776509"/>
                </a:lnTo>
                <a:lnTo>
                  <a:pt x="767173" y="741300"/>
                </a:lnTo>
                <a:lnTo>
                  <a:pt x="730646" y="676352"/>
                </a:lnTo>
                <a:lnTo>
                  <a:pt x="708577" y="643687"/>
                </a:lnTo>
                <a:lnTo>
                  <a:pt x="683720" y="613560"/>
                </a:lnTo>
                <a:lnTo>
                  <a:pt x="656074" y="585969"/>
                </a:lnTo>
                <a:lnTo>
                  <a:pt x="615519" y="552591"/>
                </a:lnTo>
                <a:lnTo>
                  <a:pt x="605808" y="543834"/>
                </a:lnTo>
                <a:lnTo>
                  <a:pt x="596507" y="534642"/>
                </a:lnTo>
                <a:lnTo>
                  <a:pt x="587616" y="525017"/>
                </a:lnTo>
                <a:lnTo>
                  <a:pt x="553254" y="491545"/>
                </a:lnTo>
                <a:lnTo>
                  <a:pt x="518256" y="459110"/>
                </a:lnTo>
                <a:lnTo>
                  <a:pt x="482394" y="427497"/>
                </a:lnTo>
                <a:lnTo>
                  <a:pt x="445743" y="396779"/>
                </a:lnTo>
                <a:lnTo>
                  <a:pt x="408304" y="366956"/>
                </a:lnTo>
                <a:lnTo>
                  <a:pt x="374316" y="340931"/>
                </a:lnTo>
                <a:lnTo>
                  <a:pt x="341518" y="313226"/>
                </a:lnTo>
                <a:lnTo>
                  <a:pt x="309154" y="284897"/>
                </a:lnTo>
                <a:lnTo>
                  <a:pt x="276468" y="256997"/>
                </a:lnTo>
                <a:lnTo>
                  <a:pt x="240773" y="230720"/>
                </a:lnTo>
                <a:lnTo>
                  <a:pt x="199178" y="203565"/>
                </a:lnTo>
                <a:lnTo>
                  <a:pt x="177811" y="92335"/>
                </a:lnTo>
                <a:lnTo>
                  <a:pt x="176409" y="91357"/>
                </a:lnTo>
                <a:close/>
              </a:path>
              <a:path w="895985" h="988695">
                <a:moveTo>
                  <a:pt x="398439" y="807691"/>
                </a:moveTo>
                <a:lnTo>
                  <a:pt x="398518" y="807535"/>
                </a:lnTo>
                <a:lnTo>
                  <a:pt x="499191" y="848174"/>
                </a:lnTo>
                <a:lnTo>
                  <a:pt x="549557" y="868334"/>
                </a:lnTo>
                <a:lnTo>
                  <a:pt x="600043" y="888105"/>
                </a:lnTo>
                <a:lnTo>
                  <a:pt x="631122" y="896580"/>
                </a:lnTo>
                <a:lnTo>
                  <a:pt x="662353" y="900777"/>
                </a:lnTo>
                <a:lnTo>
                  <a:pt x="694020" y="900710"/>
                </a:lnTo>
                <a:lnTo>
                  <a:pt x="725789" y="896407"/>
                </a:lnTo>
                <a:lnTo>
                  <a:pt x="758392" y="887335"/>
                </a:lnTo>
                <a:lnTo>
                  <a:pt x="778047" y="871661"/>
                </a:lnTo>
                <a:lnTo>
                  <a:pt x="786485" y="847644"/>
                </a:lnTo>
                <a:lnTo>
                  <a:pt x="785433" y="813543"/>
                </a:lnTo>
                <a:lnTo>
                  <a:pt x="778586" y="776509"/>
                </a:lnTo>
                <a:lnTo>
                  <a:pt x="811876" y="949808"/>
                </a:lnTo>
                <a:lnTo>
                  <a:pt x="769514" y="968662"/>
                </a:lnTo>
                <a:lnTo>
                  <a:pt x="709919" y="983953"/>
                </a:lnTo>
                <a:lnTo>
                  <a:pt x="648694" y="988379"/>
                </a:lnTo>
                <a:lnTo>
                  <a:pt x="618173" y="986415"/>
                </a:lnTo>
                <a:lnTo>
                  <a:pt x="535351" y="968616"/>
                </a:lnTo>
                <a:lnTo>
                  <a:pt x="484392" y="952410"/>
                </a:lnTo>
                <a:lnTo>
                  <a:pt x="434788" y="933038"/>
                </a:lnTo>
                <a:lnTo>
                  <a:pt x="399966" y="808652"/>
                </a:lnTo>
                <a:lnTo>
                  <a:pt x="398439" y="807691"/>
                </a:lnTo>
                <a:close/>
              </a:path>
              <a:path w="895985" h="988695">
                <a:moveTo>
                  <a:pt x="397467" y="809628"/>
                </a:moveTo>
                <a:lnTo>
                  <a:pt x="398439" y="807691"/>
                </a:lnTo>
                <a:lnTo>
                  <a:pt x="399966" y="808652"/>
                </a:lnTo>
                <a:lnTo>
                  <a:pt x="397467" y="809628"/>
                </a:lnTo>
                <a:close/>
              </a:path>
              <a:path w="895985" h="988695">
                <a:moveTo>
                  <a:pt x="406166" y="919668"/>
                </a:moveTo>
                <a:lnTo>
                  <a:pt x="387670" y="823380"/>
                </a:lnTo>
                <a:lnTo>
                  <a:pt x="389507" y="822246"/>
                </a:lnTo>
                <a:lnTo>
                  <a:pt x="391122" y="820854"/>
                </a:lnTo>
                <a:lnTo>
                  <a:pt x="392515" y="819204"/>
                </a:lnTo>
                <a:lnTo>
                  <a:pt x="394851" y="815477"/>
                </a:lnTo>
                <a:lnTo>
                  <a:pt x="396569" y="811415"/>
                </a:lnTo>
                <a:lnTo>
                  <a:pt x="397479" y="809623"/>
                </a:lnTo>
                <a:lnTo>
                  <a:pt x="399966" y="808652"/>
                </a:lnTo>
                <a:lnTo>
                  <a:pt x="422783" y="927430"/>
                </a:lnTo>
                <a:lnTo>
                  <a:pt x="406166" y="919668"/>
                </a:lnTo>
                <a:close/>
              </a:path>
              <a:path w="895985" h="988695">
                <a:moveTo>
                  <a:pt x="224694" y="819130"/>
                </a:moveTo>
                <a:lnTo>
                  <a:pt x="209352" y="739261"/>
                </a:lnTo>
                <a:lnTo>
                  <a:pt x="259590" y="749401"/>
                </a:lnTo>
                <a:lnTo>
                  <a:pt x="308855" y="762281"/>
                </a:lnTo>
                <a:lnTo>
                  <a:pt x="356022" y="780999"/>
                </a:lnTo>
                <a:lnTo>
                  <a:pt x="398439" y="807691"/>
                </a:lnTo>
                <a:lnTo>
                  <a:pt x="397467" y="809628"/>
                </a:lnTo>
                <a:lnTo>
                  <a:pt x="395902" y="810238"/>
                </a:lnTo>
                <a:lnTo>
                  <a:pt x="392117" y="812329"/>
                </a:lnTo>
                <a:lnTo>
                  <a:pt x="388610" y="814923"/>
                </a:lnTo>
                <a:lnTo>
                  <a:pt x="387010" y="816399"/>
                </a:lnTo>
                <a:lnTo>
                  <a:pt x="387864" y="820844"/>
                </a:lnTo>
                <a:lnTo>
                  <a:pt x="387670" y="823380"/>
                </a:lnTo>
                <a:lnTo>
                  <a:pt x="406166" y="919668"/>
                </a:lnTo>
                <a:lnTo>
                  <a:pt x="386541" y="910500"/>
                </a:lnTo>
                <a:lnTo>
                  <a:pt x="339650" y="884796"/>
                </a:lnTo>
                <a:lnTo>
                  <a:pt x="294114" y="855926"/>
                </a:lnTo>
                <a:lnTo>
                  <a:pt x="268301" y="841086"/>
                </a:lnTo>
                <a:lnTo>
                  <a:pt x="241557" y="827689"/>
                </a:lnTo>
                <a:lnTo>
                  <a:pt x="224694" y="819130"/>
                </a:lnTo>
                <a:close/>
              </a:path>
              <a:path w="895985" h="988695">
                <a:moveTo>
                  <a:pt x="387864" y="820844"/>
                </a:moveTo>
                <a:lnTo>
                  <a:pt x="387010" y="816399"/>
                </a:lnTo>
                <a:lnTo>
                  <a:pt x="387892" y="820482"/>
                </a:lnTo>
                <a:lnTo>
                  <a:pt x="387864" y="820844"/>
                </a:lnTo>
                <a:close/>
              </a:path>
              <a:path w="895985" h="988695">
                <a:moveTo>
                  <a:pt x="174737" y="92208"/>
                </a:moveTo>
                <a:lnTo>
                  <a:pt x="176409" y="91357"/>
                </a:lnTo>
                <a:lnTo>
                  <a:pt x="177811" y="92335"/>
                </a:lnTo>
                <a:lnTo>
                  <a:pt x="174737" y="92208"/>
                </a:lnTo>
                <a:close/>
              </a:path>
              <a:path w="895985" h="988695">
                <a:moveTo>
                  <a:pt x="142709" y="166766"/>
                </a:moveTo>
                <a:lnTo>
                  <a:pt x="129676" y="98920"/>
                </a:lnTo>
                <a:lnTo>
                  <a:pt x="131637" y="104905"/>
                </a:lnTo>
                <a:lnTo>
                  <a:pt x="138101" y="109830"/>
                </a:lnTo>
                <a:lnTo>
                  <a:pt x="140145" y="108983"/>
                </a:lnTo>
                <a:lnTo>
                  <a:pt x="149392" y="104908"/>
                </a:lnTo>
                <a:lnTo>
                  <a:pt x="158523" y="100466"/>
                </a:lnTo>
                <a:lnTo>
                  <a:pt x="174737" y="92208"/>
                </a:lnTo>
                <a:lnTo>
                  <a:pt x="177811" y="92335"/>
                </a:lnTo>
                <a:lnTo>
                  <a:pt x="199178" y="203565"/>
                </a:lnTo>
                <a:lnTo>
                  <a:pt x="175309" y="187994"/>
                </a:lnTo>
                <a:lnTo>
                  <a:pt x="142709" y="166766"/>
                </a:lnTo>
                <a:close/>
              </a:path>
              <a:path w="895985" h="988695">
                <a:moveTo>
                  <a:pt x="0" y="76872"/>
                </a:moveTo>
                <a:lnTo>
                  <a:pt x="0" y="0"/>
                </a:lnTo>
                <a:lnTo>
                  <a:pt x="3834" y="2470"/>
                </a:lnTo>
                <a:lnTo>
                  <a:pt x="10502" y="4906"/>
                </a:lnTo>
                <a:lnTo>
                  <a:pt x="17783" y="5936"/>
                </a:lnTo>
                <a:lnTo>
                  <a:pt x="36289" y="8369"/>
                </a:lnTo>
                <a:lnTo>
                  <a:pt x="54332" y="12470"/>
                </a:lnTo>
                <a:lnTo>
                  <a:pt x="105402" y="34641"/>
                </a:lnTo>
                <a:lnTo>
                  <a:pt x="148307" y="69862"/>
                </a:lnTo>
                <a:lnTo>
                  <a:pt x="155448" y="75789"/>
                </a:lnTo>
                <a:lnTo>
                  <a:pt x="162745" y="81511"/>
                </a:lnTo>
                <a:lnTo>
                  <a:pt x="170200" y="87026"/>
                </a:lnTo>
                <a:lnTo>
                  <a:pt x="176409" y="91357"/>
                </a:lnTo>
                <a:lnTo>
                  <a:pt x="174737" y="92208"/>
                </a:lnTo>
                <a:lnTo>
                  <a:pt x="167299" y="91902"/>
                </a:lnTo>
                <a:lnTo>
                  <a:pt x="156777" y="91525"/>
                </a:lnTo>
                <a:lnTo>
                  <a:pt x="146334" y="91352"/>
                </a:lnTo>
                <a:lnTo>
                  <a:pt x="135565" y="91540"/>
                </a:lnTo>
                <a:lnTo>
                  <a:pt x="133788" y="91606"/>
                </a:lnTo>
                <a:lnTo>
                  <a:pt x="129676" y="98920"/>
                </a:lnTo>
                <a:lnTo>
                  <a:pt x="142709" y="166766"/>
                </a:lnTo>
                <a:lnTo>
                  <a:pt x="112317" y="147053"/>
                </a:lnTo>
                <a:lnTo>
                  <a:pt x="73477" y="122084"/>
                </a:lnTo>
                <a:lnTo>
                  <a:pt x="34498" y="97339"/>
                </a:lnTo>
                <a:lnTo>
                  <a:pt x="10504" y="82853"/>
                </a:lnTo>
                <a:lnTo>
                  <a:pt x="0" y="76872"/>
                </a:lnTo>
                <a:close/>
              </a:path>
              <a:path w="895985" h="988695">
                <a:moveTo>
                  <a:pt x="0" y="699266"/>
                </a:moveTo>
                <a:lnTo>
                  <a:pt x="0" y="596317"/>
                </a:lnTo>
                <a:lnTo>
                  <a:pt x="72310" y="633970"/>
                </a:lnTo>
                <a:lnTo>
                  <a:pt x="105153" y="651302"/>
                </a:lnTo>
                <a:lnTo>
                  <a:pt x="138086" y="669072"/>
                </a:lnTo>
                <a:lnTo>
                  <a:pt x="205575" y="705744"/>
                </a:lnTo>
                <a:lnTo>
                  <a:pt x="209352" y="739261"/>
                </a:lnTo>
                <a:lnTo>
                  <a:pt x="224694" y="819130"/>
                </a:lnTo>
                <a:lnTo>
                  <a:pt x="214931" y="814174"/>
                </a:lnTo>
                <a:lnTo>
                  <a:pt x="189468" y="798973"/>
                </a:lnTo>
                <a:lnTo>
                  <a:pt x="145574" y="773243"/>
                </a:lnTo>
                <a:lnTo>
                  <a:pt x="101026" y="748785"/>
                </a:lnTo>
                <a:lnTo>
                  <a:pt x="55825" y="725601"/>
                </a:lnTo>
                <a:lnTo>
                  <a:pt x="9970" y="703690"/>
                </a:lnTo>
                <a:lnTo>
                  <a:pt x="0" y="6992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0" y="6724088"/>
            <a:ext cx="346710" cy="673735"/>
          </a:xfrm>
          <a:custGeom>
            <a:avLst/>
            <a:gdLst/>
            <a:ahLst/>
            <a:cxnLst/>
            <a:rect l="l" t="t" r="r" b="b"/>
            <a:pathLst>
              <a:path w="346710" h="673734">
                <a:moveTo>
                  <a:pt x="312398" y="567030"/>
                </a:moveTo>
                <a:lnTo>
                  <a:pt x="246807" y="225583"/>
                </a:lnTo>
                <a:lnTo>
                  <a:pt x="250085" y="236150"/>
                </a:lnTo>
                <a:lnTo>
                  <a:pt x="252668" y="240923"/>
                </a:lnTo>
                <a:lnTo>
                  <a:pt x="284395" y="260186"/>
                </a:lnTo>
                <a:lnTo>
                  <a:pt x="291409" y="263575"/>
                </a:lnTo>
                <a:lnTo>
                  <a:pt x="296498" y="268830"/>
                </a:lnTo>
                <a:lnTo>
                  <a:pt x="299660" y="275949"/>
                </a:lnTo>
                <a:lnTo>
                  <a:pt x="321175" y="319773"/>
                </a:lnTo>
                <a:lnTo>
                  <a:pt x="336621" y="364146"/>
                </a:lnTo>
                <a:lnTo>
                  <a:pt x="345263" y="409134"/>
                </a:lnTo>
                <a:lnTo>
                  <a:pt x="346364" y="454723"/>
                </a:lnTo>
                <a:lnTo>
                  <a:pt x="339191" y="501015"/>
                </a:lnTo>
                <a:lnTo>
                  <a:pt x="323007" y="548037"/>
                </a:lnTo>
                <a:lnTo>
                  <a:pt x="317317" y="558866"/>
                </a:lnTo>
                <a:lnTo>
                  <a:pt x="312398" y="567030"/>
                </a:lnTo>
                <a:close/>
              </a:path>
              <a:path w="346710" h="673734">
                <a:moveTo>
                  <a:pt x="154426" y="142591"/>
                </a:moveTo>
                <a:lnTo>
                  <a:pt x="180274" y="155757"/>
                </a:lnTo>
                <a:lnTo>
                  <a:pt x="204755" y="172405"/>
                </a:lnTo>
                <a:lnTo>
                  <a:pt x="226908" y="192045"/>
                </a:lnTo>
                <a:lnTo>
                  <a:pt x="246733" y="214677"/>
                </a:lnTo>
                <a:lnTo>
                  <a:pt x="246236" y="220186"/>
                </a:lnTo>
                <a:lnTo>
                  <a:pt x="246807" y="225583"/>
                </a:lnTo>
                <a:lnTo>
                  <a:pt x="312398" y="567030"/>
                </a:lnTo>
                <a:lnTo>
                  <a:pt x="311026" y="569308"/>
                </a:lnTo>
                <a:lnTo>
                  <a:pt x="304131" y="579363"/>
                </a:lnTo>
                <a:lnTo>
                  <a:pt x="271004" y="615120"/>
                </a:lnTo>
                <a:lnTo>
                  <a:pt x="261392" y="622837"/>
                </a:lnTo>
                <a:lnTo>
                  <a:pt x="226059" y="438906"/>
                </a:lnTo>
                <a:lnTo>
                  <a:pt x="221609" y="418818"/>
                </a:lnTo>
                <a:lnTo>
                  <a:pt x="211115" y="379060"/>
                </a:lnTo>
                <a:lnTo>
                  <a:pt x="194147" y="340198"/>
                </a:lnTo>
                <a:lnTo>
                  <a:pt x="192224" y="338128"/>
                </a:lnTo>
                <a:lnTo>
                  <a:pt x="154823" y="143429"/>
                </a:lnTo>
                <a:lnTo>
                  <a:pt x="154426" y="142591"/>
                </a:lnTo>
                <a:close/>
              </a:path>
              <a:path w="346710" h="673734">
                <a:moveTo>
                  <a:pt x="0" y="664143"/>
                </a:moveTo>
                <a:lnTo>
                  <a:pt x="0" y="533975"/>
                </a:lnTo>
                <a:lnTo>
                  <a:pt x="18164" y="540609"/>
                </a:lnTo>
                <a:lnTo>
                  <a:pt x="44888" y="549611"/>
                </a:lnTo>
                <a:lnTo>
                  <a:pt x="72100" y="555841"/>
                </a:lnTo>
                <a:lnTo>
                  <a:pt x="99801" y="559299"/>
                </a:lnTo>
                <a:lnTo>
                  <a:pt x="127991" y="559987"/>
                </a:lnTo>
                <a:lnTo>
                  <a:pt x="180168" y="550840"/>
                </a:lnTo>
                <a:lnTo>
                  <a:pt x="213364" y="528372"/>
                </a:lnTo>
                <a:lnTo>
                  <a:pt x="228390" y="491442"/>
                </a:lnTo>
                <a:lnTo>
                  <a:pt x="226059" y="438906"/>
                </a:lnTo>
                <a:lnTo>
                  <a:pt x="261392" y="622837"/>
                </a:lnTo>
                <a:lnTo>
                  <a:pt x="219430" y="647456"/>
                </a:lnTo>
                <a:lnTo>
                  <a:pt x="172815" y="661701"/>
                </a:lnTo>
                <a:lnTo>
                  <a:pt x="151846" y="666465"/>
                </a:lnTo>
                <a:lnTo>
                  <a:pt x="130708" y="669980"/>
                </a:lnTo>
                <a:lnTo>
                  <a:pt x="109399" y="672247"/>
                </a:lnTo>
                <a:lnTo>
                  <a:pt x="87920" y="673265"/>
                </a:lnTo>
                <a:lnTo>
                  <a:pt x="66419" y="673032"/>
                </a:lnTo>
                <a:lnTo>
                  <a:pt x="45041" y="671545"/>
                </a:lnTo>
                <a:lnTo>
                  <a:pt x="23789" y="668804"/>
                </a:lnTo>
                <a:lnTo>
                  <a:pt x="2660" y="664809"/>
                </a:lnTo>
                <a:lnTo>
                  <a:pt x="0" y="664143"/>
                </a:lnTo>
                <a:close/>
              </a:path>
              <a:path w="346710" h="673734">
                <a:moveTo>
                  <a:pt x="152979" y="143066"/>
                </a:moveTo>
                <a:lnTo>
                  <a:pt x="153464" y="142101"/>
                </a:lnTo>
                <a:lnTo>
                  <a:pt x="154426" y="142591"/>
                </a:lnTo>
                <a:lnTo>
                  <a:pt x="154823" y="143429"/>
                </a:lnTo>
                <a:lnTo>
                  <a:pt x="152979" y="143066"/>
                </a:lnTo>
                <a:close/>
              </a:path>
              <a:path w="346710" h="673734">
                <a:moveTo>
                  <a:pt x="160185" y="303644"/>
                </a:moveTo>
                <a:lnTo>
                  <a:pt x="131407" y="153835"/>
                </a:lnTo>
                <a:lnTo>
                  <a:pt x="135446" y="155428"/>
                </a:lnTo>
                <a:lnTo>
                  <a:pt x="141892" y="159415"/>
                </a:lnTo>
                <a:lnTo>
                  <a:pt x="147138" y="153100"/>
                </a:lnTo>
                <a:lnTo>
                  <a:pt x="150584" y="147830"/>
                </a:lnTo>
                <a:lnTo>
                  <a:pt x="152979" y="143066"/>
                </a:lnTo>
                <a:lnTo>
                  <a:pt x="154823" y="143429"/>
                </a:lnTo>
                <a:lnTo>
                  <a:pt x="192224" y="338128"/>
                </a:lnTo>
                <a:lnTo>
                  <a:pt x="160185" y="303644"/>
                </a:lnTo>
                <a:close/>
              </a:path>
              <a:path w="346710" h="673734">
                <a:moveTo>
                  <a:pt x="0" y="136967"/>
                </a:moveTo>
                <a:lnTo>
                  <a:pt x="0" y="0"/>
                </a:lnTo>
                <a:lnTo>
                  <a:pt x="18485" y="14465"/>
                </a:lnTo>
                <a:lnTo>
                  <a:pt x="45266" y="34847"/>
                </a:lnTo>
                <a:lnTo>
                  <a:pt x="72269" y="54930"/>
                </a:lnTo>
                <a:lnTo>
                  <a:pt x="99439" y="74774"/>
                </a:lnTo>
                <a:lnTo>
                  <a:pt x="117419" y="88603"/>
                </a:lnTo>
                <a:lnTo>
                  <a:pt x="132642" y="104656"/>
                </a:lnTo>
                <a:lnTo>
                  <a:pt x="145110" y="122931"/>
                </a:lnTo>
                <a:lnTo>
                  <a:pt x="154426" y="142591"/>
                </a:lnTo>
                <a:lnTo>
                  <a:pt x="153464" y="142101"/>
                </a:lnTo>
                <a:lnTo>
                  <a:pt x="152979" y="143066"/>
                </a:lnTo>
                <a:lnTo>
                  <a:pt x="150235" y="142525"/>
                </a:lnTo>
                <a:lnTo>
                  <a:pt x="144538" y="139563"/>
                </a:lnTo>
                <a:lnTo>
                  <a:pt x="141424" y="141264"/>
                </a:lnTo>
                <a:lnTo>
                  <a:pt x="137099" y="143588"/>
                </a:lnTo>
                <a:lnTo>
                  <a:pt x="134660" y="149477"/>
                </a:lnTo>
                <a:lnTo>
                  <a:pt x="131407" y="153835"/>
                </a:lnTo>
                <a:lnTo>
                  <a:pt x="160185" y="303644"/>
                </a:lnTo>
                <a:lnTo>
                  <a:pt x="87545" y="225830"/>
                </a:lnTo>
                <a:lnTo>
                  <a:pt x="52416" y="187348"/>
                </a:lnTo>
                <a:lnTo>
                  <a:pt x="12614" y="148042"/>
                </a:lnTo>
                <a:lnTo>
                  <a:pt x="0" y="13696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5889119" y="1219499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0" y="12209"/>
                </a:moveTo>
                <a:lnTo>
                  <a:pt x="4069" y="581"/>
                </a:lnTo>
                <a:lnTo>
                  <a:pt x="5814" y="0"/>
                </a:lnTo>
                <a:lnTo>
                  <a:pt x="4651" y="6976"/>
                </a:lnTo>
                <a:lnTo>
                  <a:pt x="3488" y="9883"/>
                </a:lnTo>
                <a:lnTo>
                  <a:pt x="0" y="122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6850191" y="95960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14" y="8139"/>
                </a:moveTo>
                <a:lnTo>
                  <a:pt x="0" y="4651"/>
                </a:lnTo>
                <a:lnTo>
                  <a:pt x="1162" y="0"/>
                </a:lnTo>
                <a:lnTo>
                  <a:pt x="5814" y="813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6683326" y="1109030"/>
            <a:ext cx="5715" cy="1270"/>
          </a:xfrm>
          <a:custGeom>
            <a:avLst/>
            <a:gdLst/>
            <a:ahLst/>
            <a:cxnLst/>
            <a:rect l="l" t="t" r="r" b="b"/>
            <a:pathLst>
              <a:path w="5715" h="1269">
                <a:moveTo>
                  <a:pt x="1162" y="1162"/>
                </a:moveTo>
                <a:lnTo>
                  <a:pt x="0" y="1162"/>
                </a:lnTo>
                <a:lnTo>
                  <a:pt x="5232" y="0"/>
                </a:lnTo>
                <a:lnTo>
                  <a:pt x="3488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6958333" y="870652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4">
                <a:moveTo>
                  <a:pt x="4651" y="581"/>
                </a:moveTo>
                <a:lnTo>
                  <a:pt x="0" y="0"/>
                </a:lnTo>
                <a:lnTo>
                  <a:pt x="2325" y="0"/>
                </a:lnTo>
                <a:lnTo>
                  <a:pt x="465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6296106" y="1258453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1162"/>
                </a:moveTo>
                <a:lnTo>
                  <a:pt x="0" y="581"/>
                </a:lnTo>
                <a:lnTo>
                  <a:pt x="581" y="0"/>
                </a:lnTo>
                <a:lnTo>
                  <a:pt x="581" y="581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6033308" y="1270081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0" y="3488"/>
                </a:moveTo>
                <a:lnTo>
                  <a:pt x="5232" y="1162"/>
                </a:lnTo>
                <a:lnTo>
                  <a:pt x="5232" y="0"/>
                </a:lnTo>
                <a:lnTo>
                  <a:pt x="5814" y="2906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6939140" y="859027"/>
            <a:ext cx="35560" cy="27305"/>
          </a:xfrm>
          <a:custGeom>
            <a:avLst/>
            <a:gdLst/>
            <a:ahLst/>
            <a:cxnLst/>
            <a:rect l="l" t="t" r="r" b="b"/>
            <a:pathLst>
              <a:path w="35559" h="27305">
                <a:moveTo>
                  <a:pt x="2324" y="26746"/>
                </a:moveTo>
                <a:lnTo>
                  <a:pt x="1739" y="25590"/>
                </a:lnTo>
                <a:lnTo>
                  <a:pt x="1168" y="25590"/>
                </a:lnTo>
                <a:lnTo>
                  <a:pt x="0" y="25006"/>
                </a:lnTo>
                <a:lnTo>
                  <a:pt x="584" y="25590"/>
                </a:lnTo>
                <a:lnTo>
                  <a:pt x="1739" y="26162"/>
                </a:lnTo>
                <a:lnTo>
                  <a:pt x="2324" y="26746"/>
                </a:lnTo>
                <a:close/>
              </a:path>
              <a:path w="35559" h="27305">
                <a:moveTo>
                  <a:pt x="35471" y="3492"/>
                </a:moveTo>
                <a:lnTo>
                  <a:pt x="34302" y="1752"/>
                </a:lnTo>
                <a:lnTo>
                  <a:pt x="32562" y="0"/>
                </a:lnTo>
                <a:lnTo>
                  <a:pt x="35471" y="349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7017626" y="812519"/>
            <a:ext cx="17145" cy="10795"/>
          </a:xfrm>
          <a:custGeom>
            <a:avLst/>
            <a:gdLst/>
            <a:ahLst/>
            <a:cxnLst/>
            <a:rect l="l" t="t" r="r" b="b"/>
            <a:pathLst>
              <a:path w="17145" h="10794">
                <a:moveTo>
                  <a:pt x="2908" y="9880"/>
                </a:moveTo>
                <a:lnTo>
                  <a:pt x="0" y="6972"/>
                </a:lnTo>
                <a:lnTo>
                  <a:pt x="1752" y="9296"/>
                </a:lnTo>
                <a:lnTo>
                  <a:pt x="2336" y="10464"/>
                </a:lnTo>
                <a:lnTo>
                  <a:pt x="2908" y="10464"/>
                </a:lnTo>
                <a:lnTo>
                  <a:pt x="2908" y="9880"/>
                </a:lnTo>
                <a:close/>
              </a:path>
              <a:path w="17145" h="10794">
                <a:moveTo>
                  <a:pt x="16865" y="1155"/>
                </a:moveTo>
                <a:lnTo>
                  <a:pt x="16281" y="584"/>
                </a:lnTo>
                <a:lnTo>
                  <a:pt x="16281" y="0"/>
                </a:lnTo>
                <a:lnTo>
                  <a:pt x="15697" y="0"/>
                </a:lnTo>
                <a:lnTo>
                  <a:pt x="15697" y="1155"/>
                </a:lnTo>
                <a:lnTo>
                  <a:pt x="16865" y="11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6664139" y="1114845"/>
            <a:ext cx="6985" cy="5080"/>
          </a:xfrm>
          <a:custGeom>
            <a:avLst/>
            <a:gdLst/>
            <a:ahLst/>
            <a:cxnLst/>
            <a:rect l="l" t="t" r="r" b="b"/>
            <a:pathLst>
              <a:path w="6984" h="5080">
                <a:moveTo>
                  <a:pt x="6395" y="4651"/>
                </a:moveTo>
                <a:lnTo>
                  <a:pt x="581" y="2907"/>
                </a:lnTo>
                <a:lnTo>
                  <a:pt x="581" y="1744"/>
                </a:lnTo>
                <a:lnTo>
                  <a:pt x="0" y="581"/>
                </a:lnTo>
                <a:lnTo>
                  <a:pt x="0" y="0"/>
                </a:lnTo>
                <a:lnTo>
                  <a:pt x="1744" y="581"/>
                </a:lnTo>
                <a:lnTo>
                  <a:pt x="3488" y="1744"/>
                </a:lnTo>
                <a:lnTo>
                  <a:pt x="639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7013562" y="820076"/>
            <a:ext cx="8255" cy="8890"/>
          </a:xfrm>
          <a:custGeom>
            <a:avLst/>
            <a:gdLst/>
            <a:ahLst/>
            <a:cxnLst/>
            <a:rect l="l" t="t" r="r" b="b"/>
            <a:pathLst>
              <a:path w="8254" h="8890">
                <a:moveTo>
                  <a:pt x="1524" y="8318"/>
                </a:moveTo>
                <a:lnTo>
                  <a:pt x="1155" y="7556"/>
                </a:lnTo>
                <a:lnTo>
                  <a:pt x="0" y="6400"/>
                </a:lnTo>
                <a:lnTo>
                  <a:pt x="1524" y="8318"/>
                </a:lnTo>
                <a:close/>
              </a:path>
              <a:path w="8254" h="8890">
                <a:moveTo>
                  <a:pt x="8140" y="2324"/>
                </a:moveTo>
                <a:lnTo>
                  <a:pt x="6972" y="0"/>
                </a:lnTo>
                <a:lnTo>
                  <a:pt x="6972" y="2908"/>
                </a:lnTo>
                <a:lnTo>
                  <a:pt x="7556" y="2908"/>
                </a:lnTo>
                <a:lnTo>
                  <a:pt x="8140" y="3492"/>
                </a:lnTo>
                <a:lnTo>
                  <a:pt x="8140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5876328" y="1213687"/>
            <a:ext cx="14604" cy="17145"/>
          </a:xfrm>
          <a:custGeom>
            <a:avLst/>
            <a:gdLst/>
            <a:ahLst/>
            <a:cxnLst/>
            <a:rect l="l" t="t" r="r" b="b"/>
            <a:pathLst>
              <a:path w="14604" h="17144">
                <a:moveTo>
                  <a:pt x="7556" y="2908"/>
                </a:moveTo>
                <a:lnTo>
                  <a:pt x="5803" y="1168"/>
                </a:lnTo>
                <a:lnTo>
                  <a:pt x="5232" y="0"/>
                </a:lnTo>
                <a:lnTo>
                  <a:pt x="2895" y="4648"/>
                </a:lnTo>
                <a:lnTo>
                  <a:pt x="1155" y="10464"/>
                </a:lnTo>
                <a:lnTo>
                  <a:pt x="0" y="16865"/>
                </a:lnTo>
                <a:lnTo>
                  <a:pt x="4064" y="7556"/>
                </a:lnTo>
                <a:lnTo>
                  <a:pt x="4648" y="9309"/>
                </a:lnTo>
                <a:lnTo>
                  <a:pt x="7556" y="2908"/>
                </a:lnTo>
                <a:close/>
              </a:path>
              <a:path w="14604" h="17144">
                <a:moveTo>
                  <a:pt x="11036" y="5524"/>
                </a:moveTo>
                <a:lnTo>
                  <a:pt x="10464" y="6985"/>
                </a:lnTo>
                <a:lnTo>
                  <a:pt x="11036" y="6400"/>
                </a:lnTo>
                <a:lnTo>
                  <a:pt x="11036" y="5524"/>
                </a:lnTo>
                <a:close/>
              </a:path>
              <a:path w="14604" h="17144">
                <a:moveTo>
                  <a:pt x="11811" y="5626"/>
                </a:moveTo>
                <a:lnTo>
                  <a:pt x="11620" y="4076"/>
                </a:lnTo>
                <a:lnTo>
                  <a:pt x="11137" y="5283"/>
                </a:lnTo>
                <a:lnTo>
                  <a:pt x="11811" y="5626"/>
                </a:lnTo>
                <a:close/>
              </a:path>
              <a:path w="14604" h="17144">
                <a:moveTo>
                  <a:pt x="14528" y="4648"/>
                </a:moveTo>
                <a:lnTo>
                  <a:pt x="12204" y="5816"/>
                </a:lnTo>
                <a:lnTo>
                  <a:pt x="11811" y="5626"/>
                </a:lnTo>
                <a:lnTo>
                  <a:pt x="12204" y="8724"/>
                </a:lnTo>
                <a:lnTo>
                  <a:pt x="13868" y="5816"/>
                </a:lnTo>
                <a:lnTo>
                  <a:pt x="14528" y="464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7017637" y="79565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0" y="581"/>
                </a:moveTo>
                <a:lnTo>
                  <a:pt x="1162" y="581"/>
                </a:lnTo>
                <a:lnTo>
                  <a:pt x="581" y="581"/>
                </a:lnTo>
                <a:lnTo>
                  <a:pt x="0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7505441" y="161331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5">
                <a:moveTo>
                  <a:pt x="2325" y="1744"/>
                </a:moveTo>
                <a:lnTo>
                  <a:pt x="1162" y="1162"/>
                </a:lnTo>
                <a:lnTo>
                  <a:pt x="0" y="0"/>
                </a:lnTo>
                <a:lnTo>
                  <a:pt x="4069" y="0"/>
                </a:lnTo>
                <a:lnTo>
                  <a:pt x="8139" y="581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7150780" y="691577"/>
            <a:ext cx="8255" cy="10160"/>
          </a:xfrm>
          <a:custGeom>
            <a:avLst/>
            <a:gdLst/>
            <a:ahLst/>
            <a:cxnLst/>
            <a:rect l="l" t="t" r="r" b="b"/>
            <a:pathLst>
              <a:path w="8254" h="10159">
                <a:moveTo>
                  <a:pt x="4651" y="9884"/>
                </a:moveTo>
                <a:lnTo>
                  <a:pt x="5814" y="4651"/>
                </a:lnTo>
                <a:lnTo>
                  <a:pt x="0" y="0"/>
                </a:lnTo>
                <a:lnTo>
                  <a:pt x="2907" y="1744"/>
                </a:lnTo>
                <a:lnTo>
                  <a:pt x="5232" y="4069"/>
                </a:lnTo>
                <a:lnTo>
                  <a:pt x="8139" y="5232"/>
                </a:lnTo>
                <a:lnTo>
                  <a:pt x="4651" y="988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7035661" y="784603"/>
            <a:ext cx="8255" cy="12700"/>
          </a:xfrm>
          <a:custGeom>
            <a:avLst/>
            <a:gdLst/>
            <a:ahLst/>
            <a:cxnLst/>
            <a:rect l="l" t="t" r="r" b="b"/>
            <a:pathLst>
              <a:path w="8254" h="12700">
                <a:moveTo>
                  <a:pt x="8139" y="12209"/>
                </a:moveTo>
                <a:lnTo>
                  <a:pt x="0" y="2325"/>
                </a:lnTo>
                <a:lnTo>
                  <a:pt x="0" y="0"/>
                </a:lnTo>
                <a:lnTo>
                  <a:pt x="5814" y="5232"/>
                </a:lnTo>
                <a:lnTo>
                  <a:pt x="7558" y="7558"/>
                </a:lnTo>
                <a:lnTo>
                  <a:pt x="8139" y="122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7297296" y="521806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1162" y="1744"/>
                </a:moveTo>
                <a:lnTo>
                  <a:pt x="0" y="0"/>
                </a:lnTo>
                <a:lnTo>
                  <a:pt x="2325" y="1162"/>
                </a:lnTo>
                <a:lnTo>
                  <a:pt x="1162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6278083" y="1257871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0" y="1744"/>
                </a:moveTo>
                <a:lnTo>
                  <a:pt x="1162" y="0"/>
                </a:lnTo>
                <a:lnTo>
                  <a:pt x="581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7301365" y="511340"/>
            <a:ext cx="635" cy="1905"/>
          </a:xfrm>
          <a:custGeom>
            <a:avLst/>
            <a:gdLst/>
            <a:ahLst/>
            <a:cxnLst/>
            <a:rect l="l" t="t" r="r" b="b"/>
            <a:pathLst>
              <a:path w="634" h="1904">
                <a:moveTo>
                  <a:pt x="0" y="0"/>
                </a:moveTo>
                <a:lnTo>
                  <a:pt x="581" y="1744"/>
                </a:lnTo>
                <a:lnTo>
                  <a:pt x="581" y="1162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7518813" y="143307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4">
                <a:moveTo>
                  <a:pt x="0" y="4069"/>
                </a:moveTo>
                <a:lnTo>
                  <a:pt x="3488" y="0"/>
                </a:lnTo>
                <a:lnTo>
                  <a:pt x="2325" y="1744"/>
                </a:lnTo>
                <a:lnTo>
                  <a:pt x="0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6761235" y="1047401"/>
            <a:ext cx="635" cy="3810"/>
          </a:xfrm>
          <a:custGeom>
            <a:avLst/>
            <a:gdLst/>
            <a:ahLst/>
            <a:cxnLst/>
            <a:rect l="l" t="t" r="r" b="b"/>
            <a:pathLst>
              <a:path w="634" h="3809">
                <a:moveTo>
                  <a:pt x="0" y="3488"/>
                </a:moveTo>
                <a:lnTo>
                  <a:pt x="0" y="581"/>
                </a:lnTo>
                <a:lnTo>
                  <a:pt x="581" y="581"/>
                </a:lnTo>
                <a:lnTo>
                  <a:pt x="581" y="0"/>
                </a:lnTo>
                <a:lnTo>
                  <a:pt x="581" y="1744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6813562" y="984027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2325" y="2907"/>
                </a:moveTo>
                <a:lnTo>
                  <a:pt x="0" y="2325"/>
                </a:lnTo>
                <a:lnTo>
                  <a:pt x="0" y="0"/>
                </a:lnTo>
                <a:lnTo>
                  <a:pt x="3488" y="0"/>
                </a:lnTo>
                <a:lnTo>
                  <a:pt x="2907" y="2325"/>
                </a:lnTo>
                <a:lnTo>
                  <a:pt x="2325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g object 49"/>
          <p:cNvSpPr/>
          <p:nvPr/>
        </p:nvSpPr>
        <p:spPr>
          <a:xfrm>
            <a:off x="6688559" y="1108449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581" y="581"/>
                </a:moveTo>
                <a:lnTo>
                  <a:pt x="581" y="0"/>
                </a:lnTo>
                <a:lnTo>
                  <a:pt x="581" y="581"/>
                </a:lnTo>
                <a:lnTo>
                  <a:pt x="0" y="581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g object 50"/>
          <p:cNvSpPr/>
          <p:nvPr/>
        </p:nvSpPr>
        <p:spPr>
          <a:xfrm>
            <a:off x="6815887" y="978213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2325" y="5814"/>
                </a:moveTo>
                <a:lnTo>
                  <a:pt x="581" y="5814"/>
                </a:lnTo>
                <a:lnTo>
                  <a:pt x="1162" y="4069"/>
                </a:lnTo>
                <a:lnTo>
                  <a:pt x="581" y="2325"/>
                </a:lnTo>
                <a:lnTo>
                  <a:pt x="0" y="0"/>
                </a:lnTo>
                <a:lnTo>
                  <a:pt x="3488" y="5232"/>
                </a:lnTo>
                <a:lnTo>
                  <a:pt x="2325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g object 51"/>
          <p:cNvSpPr/>
          <p:nvPr/>
        </p:nvSpPr>
        <p:spPr>
          <a:xfrm>
            <a:off x="7017626" y="781125"/>
            <a:ext cx="19050" cy="31115"/>
          </a:xfrm>
          <a:custGeom>
            <a:avLst/>
            <a:gdLst/>
            <a:ahLst/>
            <a:cxnLst/>
            <a:rect l="l" t="t" r="r" b="b"/>
            <a:pathLst>
              <a:path w="19050" h="31115">
                <a:moveTo>
                  <a:pt x="16865" y="28486"/>
                </a:moveTo>
                <a:lnTo>
                  <a:pt x="15125" y="26162"/>
                </a:lnTo>
                <a:lnTo>
                  <a:pt x="15608" y="29159"/>
                </a:lnTo>
                <a:lnTo>
                  <a:pt x="15125" y="29641"/>
                </a:lnTo>
                <a:lnTo>
                  <a:pt x="15697" y="30810"/>
                </a:lnTo>
                <a:lnTo>
                  <a:pt x="15697" y="29641"/>
                </a:lnTo>
                <a:lnTo>
                  <a:pt x="15697" y="29070"/>
                </a:lnTo>
                <a:lnTo>
                  <a:pt x="15697" y="28486"/>
                </a:lnTo>
                <a:lnTo>
                  <a:pt x="16865" y="28486"/>
                </a:lnTo>
                <a:close/>
              </a:path>
              <a:path w="19050" h="31115">
                <a:moveTo>
                  <a:pt x="18605" y="11620"/>
                </a:moveTo>
                <a:lnTo>
                  <a:pt x="13373" y="5232"/>
                </a:lnTo>
                <a:lnTo>
                  <a:pt x="4660" y="0"/>
                </a:lnTo>
                <a:lnTo>
                  <a:pt x="2336" y="1739"/>
                </a:lnTo>
                <a:lnTo>
                  <a:pt x="5816" y="9880"/>
                </a:lnTo>
                <a:lnTo>
                  <a:pt x="3492" y="8140"/>
                </a:lnTo>
                <a:lnTo>
                  <a:pt x="1752" y="5803"/>
                </a:lnTo>
                <a:lnTo>
                  <a:pt x="0" y="4064"/>
                </a:lnTo>
                <a:lnTo>
                  <a:pt x="2730" y="8991"/>
                </a:lnTo>
                <a:lnTo>
                  <a:pt x="6540" y="14681"/>
                </a:lnTo>
                <a:lnTo>
                  <a:pt x="11455" y="20586"/>
                </a:lnTo>
                <a:lnTo>
                  <a:pt x="17449" y="26162"/>
                </a:lnTo>
                <a:lnTo>
                  <a:pt x="13919" y="20713"/>
                </a:lnTo>
                <a:lnTo>
                  <a:pt x="12280" y="17513"/>
                </a:lnTo>
                <a:lnTo>
                  <a:pt x="10337" y="13970"/>
                </a:lnTo>
                <a:lnTo>
                  <a:pt x="5816" y="7556"/>
                </a:lnTo>
                <a:lnTo>
                  <a:pt x="6985" y="5232"/>
                </a:lnTo>
                <a:lnTo>
                  <a:pt x="11633" y="8140"/>
                </a:lnTo>
                <a:lnTo>
                  <a:pt x="14541" y="11620"/>
                </a:lnTo>
                <a:lnTo>
                  <a:pt x="12801" y="8712"/>
                </a:lnTo>
                <a:lnTo>
                  <a:pt x="18605" y="1162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g object 52"/>
          <p:cNvSpPr/>
          <p:nvPr/>
        </p:nvSpPr>
        <p:spPr>
          <a:xfrm>
            <a:off x="7094384" y="772393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290" y="581"/>
                </a:moveTo>
                <a:lnTo>
                  <a:pt x="0" y="581"/>
                </a:lnTo>
                <a:lnTo>
                  <a:pt x="0" y="0"/>
                </a:lnTo>
                <a:lnTo>
                  <a:pt x="290" y="581"/>
                </a:lnTo>
                <a:close/>
              </a:path>
              <a:path w="1270" h="1904">
                <a:moveTo>
                  <a:pt x="581" y="1744"/>
                </a:moveTo>
                <a:lnTo>
                  <a:pt x="581" y="1162"/>
                </a:lnTo>
                <a:lnTo>
                  <a:pt x="290" y="581"/>
                </a:lnTo>
                <a:lnTo>
                  <a:pt x="581" y="581"/>
                </a:lnTo>
                <a:lnTo>
                  <a:pt x="1162" y="1162"/>
                </a:lnTo>
                <a:lnTo>
                  <a:pt x="581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5884467" y="1203800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581" y="4651"/>
                </a:moveTo>
                <a:lnTo>
                  <a:pt x="0" y="4069"/>
                </a:lnTo>
                <a:lnTo>
                  <a:pt x="581" y="2325"/>
                </a:lnTo>
                <a:lnTo>
                  <a:pt x="1744" y="1162"/>
                </a:lnTo>
                <a:lnTo>
                  <a:pt x="2325" y="0"/>
                </a:lnTo>
                <a:lnTo>
                  <a:pt x="1744" y="1744"/>
                </a:lnTo>
                <a:lnTo>
                  <a:pt x="1162" y="2907"/>
                </a:lnTo>
                <a:lnTo>
                  <a:pt x="581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5065841" y="-301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325" y="581"/>
                </a:moveTo>
                <a:lnTo>
                  <a:pt x="0" y="581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g object 55"/>
          <p:cNvSpPr/>
          <p:nvPr/>
        </p:nvSpPr>
        <p:spPr>
          <a:xfrm>
            <a:off x="5305964" y="478200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581"/>
                </a:lnTo>
                <a:lnTo>
                  <a:pt x="581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g object 56"/>
          <p:cNvSpPr/>
          <p:nvPr/>
        </p:nvSpPr>
        <p:spPr>
          <a:xfrm>
            <a:off x="5340267" y="171796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2" y="0"/>
                </a:lnTo>
                <a:lnTo>
                  <a:pt x="1744" y="581"/>
                </a:lnTo>
                <a:lnTo>
                  <a:pt x="581" y="0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g object 57"/>
          <p:cNvSpPr/>
          <p:nvPr/>
        </p:nvSpPr>
        <p:spPr>
          <a:xfrm>
            <a:off x="5294336" y="620064"/>
            <a:ext cx="3810" cy="6985"/>
          </a:xfrm>
          <a:custGeom>
            <a:avLst/>
            <a:gdLst/>
            <a:ahLst/>
            <a:cxnLst/>
            <a:rect l="l" t="t" r="r" b="b"/>
            <a:pathLst>
              <a:path w="3810" h="6984">
                <a:moveTo>
                  <a:pt x="0" y="6976"/>
                </a:moveTo>
                <a:lnTo>
                  <a:pt x="581" y="5232"/>
                </a:lnTo>
                <a:lnTo>
                  <a:pt x="1744" y="3488"/>
                </a:lnTo>
                <a:lnTo>
                  <a:pt x="3488" y="0"/>
                </a:lnTo>
                <a:lnTo>
                  <a:pt x="2907" y="1744"/>
                </a:lnTo>
                <a:lnTo>
                  <a:pt x="2325" y="2907"/>
                </a:lnTo>
                <a:lnTo>
                  <a:pt x="1162" y="4651"/>
                </a:lnTo>
                <a:lnTo>
                  <a:pt x="1162" y="5232"/>
                </a:lnTo>
                <a:lnTo>
                  <a:pt x="581" y="6395"/>
                </a:lnTo>
                <a:lnTo>
                  <a:pt x="0" y="69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g object 58"/>
          <p:cNvSpPr/>
          <p:nvPr/>
        </p:nvSpPr>
        <p:spPr>
          <a:xfrm>
            <a:off x="5343174" y="92143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2325" y="581"/>
                </a:moveTo>
                <a:lnTo>
                  <a:pt x="0" y="581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close/>
              </a:path>
              <a:path w="2539" h="1269">
                <a:moveTo>
                  <a:pt x="581" y="1162"/>
                </a:moveTo>
                <a:lnTo>
                  <a:pt x="581" y="581"/>
                </a:lnTo>
                <a:lnTo>
                  <a:pt x="2325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g object 59"/>
          <p:cNvSpPr/>
          <p:nvPr/>
        </p:nvSpPr>
        <p:spPr>
          <a:xfrm>
            <a:off x="5305374" y="488085"/>
            <a:ext cx="6350" cy="17780"/>
          </a:xfrm>
          <a:custGeom>
            <a:avLst/>
            <a:gdLst/>
            <a:ahLst/>
            <a:cxnLst/>
            <a:rect l="l" t="t" r="r" b="b"/>
            <a:pathLst>
              <a:path w="6350" h="17779">
                <a:moveTo>
                  <a:pt x="1168" y="16865"/>
                </a:moveTo>
                <a:lnTo>
                  <a:pt x="0" y="16281"/>
                </a:lnTo>
                <a:lnTo>
                  <a:pt x="584" y="16865"/>
                </a:lnTo>
                <a:lnTo>
                  <a:pt x="1168" y="16865"/>
                </a:lnTo>
                <a:close/>
              </a:path>
              <a:path w="6350" h="17779">
                <a:moveTo>
                  <a:pt x="2324" y="17449"/>
                </a:moveTo>
                <a:lnTo>
                  <a:pt x="1752" y="16865"/>
                </a:lnTo>
                <a:lnTo>
                  <a:pt x="1168" y="16865"/>
                </a:lnTo>
                <a:lnTo>
                  <a:pt x="2324" y="17449"/>
                </a:lnTo>
                <a:close/>
              </a:path>
              <a:path w="6350" h="17779">
                <a:moveTo>
                  <a:pt x="5816" y="1168"/>
                </a:moveTo>
                <a:lnTo>
                  <a:pt x="4648" y="0"/>
                </a:lnTo>
                <a:lnTo>
                  <a:pt x="4648" y="1168"/>
                </a:lnTo>
                <a:lnTo>
                  <a:pt x="5816" y="116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g object 60"/>
          <p:cNvSpPr/>
          <p:nvPr/>
        </p:nvSpPr>
        <p:spPr>
          <a:xfrm>
            <a:off x="5076304" y="280529"/>
            <a:ext cx="26034" cy="10795"/>
          </a:xfrm>
          <a:custGeom>
            <a:avLst/>
            <a:gdLst/>
            <a:ahLst/>
            <a:cxnLst/>
            <a:rect l="l" t="t" r="r" b="b"/>
            <a:pathLst>
              <a:path w="26035" h="10795">
                <a:moveTo>
                  <a:pt x="1155" y="0"/>
                </a:moveTo>
                <a:lnTo>
                  <a:pt x="0" y="0"/>
                </a:lnTo>
                <a:lnTo>
                  <a:pt x="571" y="584"/>
                </a:lnTo>
                <a:lnTo>
                  <a:pt x="1155" y="0"/>
                </a:lnTo>
                <a:close/>
              </a:path>
              <a:path w="26035" h="10795">
                <a:moveTo>
                  <a:pt x="24993" y="9296"/>
                </a:moveTo>
                <a:lnTo>
                  <a:pt x="24409" y="9296"/>
                </a:lnTo>
                <a:lnTo>
                  <a:pt x="22669" y="9880"/>
                </a:lnTo>
                <a:lnTo>
                  <a:pt x="21513" y="9880"/>
                </a:lnTo>
                <a:lnTo>
                  <a:pt x="20345" y="10464"/>
                </a:lnTo>
                <a:lnTo>
                  <a:pt x="23253" y="9880"/>
                </a:lnTo>
                <a:lnTo>
                  <a:pt x="24993" y="9880"/>
                </a:lnTo>
                <a:lnTo>
                  <a:pt x="24993" y="9296"/>
                </a:lnTo>
                <a:close/>
              </a:path>
              <a:path w="26035" h="10795">
                <a:moveTo>
                  <a:pt x="25577" y="10464"/>
                </a:moveTo>
                <a:lnTo>
                  <a:pt x="24993" y="9880"/>
                </a:lnTo>
                <a:lnTo>
                  <a:pt x="24993" y="10464"/>
                </a:lnTo>
                <a:lnTo>
                  <a:pt x="25577" y="1046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g object 61"/>
          <p:cNvSpPr/>
          <p:nvPr/>
        </p:nvSpPr>
        <p:spPr>
          <a:xfrm>
            <a:off x="5112931" y="343318"/>
            <a:ext cx="5080" cy="17145"/>
          </a:xfrm>
          <a:custGeom>
            <a:avLst/>
            <a:gdLst/>
            <a:ahLst/>
            <a:cxnLst/>
            <a:rect l="l" t="t" r="r" b="b"/>
            <a:pathLst>
              <a:path w="5079" h="17145">
                <a:moveTo>
                  <a:pt x="2324" y="0"/>
                </a:moveTo>
                <a:lnTo>
                  <a:pt x="0" y="584"/>
                </a:lnTo>
                <a:lnTo>
                  <a:pt x="584" y="584"/>
                </a:lnTo>
                <a:lnTo>
                  <a:pt x="2324" y="0"/>
                </a:lnTo>
                <a:close/>
              </a:path>
              <a:path w="5079" h="17145">
                <a:moveTo>
                  <a:pt x="4648" y="12788"/>
                </a:moveTo>
                <a:lnTo>
                  <a:pt x="2324" y="16865"/>
                </a:lnTo>
                <a:lnTo>
                  <a:pt x="2908" y="16281"/>
                </a:lnTo>
                <a:lnTo>
                  <a:pt x="4648" y="127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g object 62"/>
          <p:cNvSpPr/>
          <p:nvPr/>
        </p:nvSpPr>
        <p:spPr>
          <a:xfrm>
            <a:off x="5098981" y="28866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2907" y="1162"/>
                </a:moveTo>
                <a:lnTo>
                  <a:pt x="1744" y="1162"/>
                </a:lnTo>
                <a:lnTo>
                  <a:pt x="1162" y="581"/>
                </a:lnTo>
                <a:lnTo>
                  <a:pt x="581" y="581"/>
                </a:lnTo>
                <a:lnTo>
                  <a:pt x="0" y="0"/>
                </a:lnTo>
                <a:lnTo>
                  <a:pt x="2907" y="0"/>
                </a:lnTo>
                <a:lnTo>
                  <a:pt x="3488" y="581"/>
                </a:lnTo>
                <a:lnTo>
                  <a:pt x="2907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g object 63"/>
          <p:cNvSpPr/>
          <p:nvPr/>
        </p:nvSpPr>
        <p:spPr>
          <a:xfrm>
            <a:off x="5100726" y="218890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4" y="581"/>
                </a:moveTo>
                <a:lnTo>
                  <a:pt x="0" y="581"/>
                </a:lnTo>
                <a:lnTo>
                  <a:pt x="581" y="0"/>
                </a:lnTo>
                <a:lnTo>
                  <a:pt x="1744" y="0"/>
                </a:lnTo>
                <a:lnTo>
                  <a:pt x="1744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g object 64"/>
          <p:cNvSpPr/>
          <p:nvPr/>
        </p:nvSpPr>
        <p:spPr>
          <a:xfrm>
            <a:off x="5293169" y="615415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79">
                <a:moveTo>
                  <a:pt x="584" y="584"/>
                </a:moveTo>
                <a:lnTo>
                  <a:pt x="0" y="0"/>
                </a:lnTo>
                <a:lnTo>
                  <a:pt x="0" y="584"/>
                </a:lnTo>
                <a:lnTo>
                  <a:pt x="584" y="584"/>
                </a:lnTo>
                <a:close/>
              </a:path>
              <a:path w="2539" h="5079">
                <a:moveTo>
                  <a:pt x="2324" y="2908"/>
                </a:moveTo>
                <a:lnTo>
                  <a:pt x="1739" y="1752"/>
                </a:lnTo>
                <a:lnTo>
                  <a:pt x="584" y="584"/>
                </a:lnTo>
                <a:lnTo>
                  <a:pt x="2324" y="4648"/>
                </a:lnTo>
                <a:lnTo>
                  <a:pt x="2324" y="290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g object 65"/>
          <p:cNvSpPr/>
          <p:nvPr/>
        </p:nvSpPr>
        <p:spPr>
          <a:xfrm>
            <a:off x="5173396" y="511352"/>
            <a:ext cx="8890" cy="5715"/>
          </a:xfrm>
          <a:custGeom>
            <a:avLst/>
            <a:gdLst/>
            <a:ahLst/>
            <a:cxnLst/>
            <a:rect l="l" t="t" r="r" b="b"/>
            <a:pathLst>
              <a:path w="8889" h="5715">
                <a:moveTo>
                  <a:pt x="5816" y="0"/>
                </a:moveTo>
                <a:lnTo>
                  <a:pt x="0" y="2324"/>
                </a:lnTo>
                <a:lnTo>
                  <a:pt x="2324" y="2324"/>
                </a:lnTo>
                <a:lnTo>
                  <a:pt x="4648" y="1739"/>
                </a:lnTo>
                <a:lnTo>
                  <a:pt x="5816" y="2324"/>
                </a:lnTo>
                <a:lnTo>
                  <a:pt x="5816" y="0"/>
                </a:lnTo>
                <a:close/>
              </a:path>
              <a:path w="8889" h="5715">
                <a:moveTo>
                  <a:pt x="8724" y="2895"/>
                </a:moveTo>
                <a:lnTo>
                  <a:pt x="8140" y="2324"/>
                </a:lnTo>
                <a:lnTo>
                  <a:pt x="5816" y="2324"/>
                </a:lnTo>
                <a:lnTo>
                  <a:pt x="5816" y="3479"/>
                </a:lnTo>
                <a:lnTo>
                  <a:pt x="5232" y="5232"/>
                </a:lnTo>
                <a:lnTo>
                  <a:pt x="7556" y="5232"/>
                </a:lnTo>
                <a:lnTo>
                  <a:pt x="8724" y="289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g object 66"/>
          <p:cNvSpPr/>
          <p:nvPr/>
        </p:nvSpPr>
        <p:spPr>
          <a:xfrm>
            <a:off x="5843181" y="1205546"/>
            <a:ext cx="48895" cy="27305"/>
          </a:xfrm>
          <a:custGeom>
            <a:avLst/>
            <a:gdLst/>
            <a:ahLst/>
            <a:cxnLst/>
            <a:rect l="l" t="t" r="r" b="b"/>
            <a:pathLst>
              <a:path w="48895" h="27305">
                <a:moveTo>
                  <a:pt x="5816" y="18605"/>
                </a:moveTo>
                <a:lnTo>
                  <a:pt x="3848" y="19354"/>
                </a:lnTo>
                <a:lnTo>
                  <a:pt x="2692" y="16281"/>
                </a:lnTo>
                <a:lnTo>
                  <a:pt x="1638" y="13208"/>
                </a:lnTo>
                <a:lnTo>
                  <a:pt x="0" y="13957"/>
                </a:lnTo>
                <a:lnTo>
                  <a:pt x="1168" y="15125"/>
                </a:lnTo>
                <a:lnTo>
                  <a:pt x="1739" y="23266"/>
                </a:lnTo>
                <a:lnTo>
                  <a:pt x="4648" y="21513"/>
                </a:lnTo>
                <a:lnTo>
                  <a:pt x="5816" y="18605"/>
                </a:lnTo>
                <a:close/>
              </a:path>
              <a:path w="48895" h="27305">
                <a:moveTo>
                  <a:pt x="5816" y="16865"/>
                </a:moveTo>
                <a:lnTo>
                  <a:pt x="5232" y="18605"/>
                </a:lnTo>
                <a:lnTo>
                  <a:pt x="5816" y="18034"/>
                </a:lnTo>
                <a:lnTo>
                  <a:pt x="5816" y="16865"/>
                </a:lnTo>
                <a:close/>
              </a:path>
              <a:path w="48895" h="27305">
                <a:moveTo>
                  <a:pt x="27901" y="25006"/>
                </a:moveTo>
                <a:lnTo>
                  <a:pt x="26746" y="26162"/>
                </a:lnTo>
                <a:lnTo>
                  <a:pt x="27330" y="26746"/>
                </a:lnTo>
                <a:lnTo>
                  <a:pt x="27330" y="26162"/>
                </a:lnTo>
                <a:lnTo>
                  <a:pt x="27901" y="25590"/>
                </a:lnTo>
                <a:lnTo>
                  <a:pt x="27901" y="25006"/>
                </a:lnTo>
                <a:close/>
              </a:path>
              <a:path w="48895" h="27305">
                <a:moveTo>
                  <a:pt x="29070" y="23837"/>
                </a:moveTo>
                <a:lnTo>
                  <a:pt x="28486" y="24422"/>
                </a:lnTo>
                <a:lnTo>
                  <a:pt x="29070" y="24422"/>
                </a:lnTo>
                <a:lnTo>
                  <a:pt x="29070" y="23837"/>
                </a:lnTo>
                <a:close/>
              </a:path>
              <a:path w="48895" h="27305">
                <a:moveTo>
                  <a:pt x="31978" y="22098"/>
                </a:moveTo>
                <a:lnTo>
                  <a:pt x="29654" y="24422"/>
                </a:lnTo>
                <a:lnTo>
                  <a:pt x="30238" y="24422"/>
                </a:lnTo>
                <a:lnTo>
                  <a:pt x="30810" y="25006"/>
                </a:lnTo>
                <a:lnTo>
                  <a:pt x="31978" y="22098"/>
                </a:lnTo>
                <a:close/>
              </a:path>
              <a:path w="48895" h="27305">
                <a:moveTo>
                  <a:pt x="48844" y="2324"/>
                </a:moveTo>
                <a:lnTo>
                  <a:pt x="47091" y="0"/>
                </a:lnTo>
                <a:lnTo>
                  <a:pt x="43027" y="4076"/>
                </a:lnTo>
                <a:lnTo>
                  <a:pt x="43027" y="4660"/>
                </a:lnTo>
                <a:lnTo>
                  <a:pt x="43611" y="4660"/>
                </a:lnTo>
                <a:lnTo>
                  <a:pt x="43611" y="5232"/>
                </a:lnTo>
                <a:lnTo>
                  <a:pt x="44183" y="5232"/>
                </a:lnTo>
                <a:lnTo>
                  <a:pt x="44183" y="6400"/>
                </a:lnTo>
                <a:lnTo>
                  <a:pt x="44767" y="7556"/>
                </a:lnTo>
                <a:lnTo>
                  <a:pt x="45351" y="9309"/>
                </a:lnTo>
                <a:lnTo>
                  <a:pt x="46507" y="11049"/>
                </a:lnTo>
                <a:lnTo>
                  <a:pt x="47675" y="12217"/>
                </a:lnTo>
                <a:lnTo>
                  <a:pt x="47675" y="11633"/>
                </a:lnTo>
                <a:lnTo>
                  <a:pt x="48260" y="11633"/>
                </a:lnTo>
                <a:lnTo>
                  <a:pt x="48260" y="11049"/>
                </a:lnTo>
                <a:lnTo>
                  <a:pt x="48844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g object 67"/>
          <p:cNvSpPr/>
          <p:nvPr/>
        </p:nvSpPr>
        <p:spPr>
          <a:xfrm>
            <a:off x="7008916" y="828790"/>
            <a:ext cx="8890" cy="6350"/>
          </a:xfrm>
          <a:custGeom>
            <a:avLst/>
            <a:gdLst/>
            <a:ahLst/>
            <a:cxnLst/>
            <a:rect l="l" t="t" r="r" b="b"/>
            <a:pathLst>
              <a:path w="8890" h="6350">
                <a:moveTo>
                  <a:pt x="8721" y="5814"/>
                </a:moveTo>
                <a:lnTo>
                  <a:pt x="1744" y="2325"/>
                </a:lnTo>
                <a:lnTo>
                  <a:pt x="0" y="2907"/>
                </a:lnTo>
                <a:lnTo>
                  <a:pt x="27" y="735"/>
                </a:lnTo>
                <a:lnTo>
                  <a:pt x="3270" y="1235"/>
                </a:lnTo>
                <a:lnTo>
                  <a:pt x="6622" y="1844"/>
                </a:lnTo>
                <a:lnTo>
                  <a:pt x="6976" y="0"/>
                </a:lnTo>
                <a:lnTo>
                  <a:pt x="8721" y="2325"/>
                </a:lnTo>
                <a:lnTo>
                  <a:pt x="8721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g object 68"/>
          <p:cNvSpPr/>
          <p:nvPr/>
        </p:nvSpPr>
        <p:spPr>
          <a:xfrm>
            <a:off x="4958280" y="509014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325" y="581"/>
                </a:moveTo>
                <a:lnTo>
                  <a:pt x="0" y="581"/>
                </a:lnTo>
                <a:lnTo>
                  <a:pt x="1162" y="0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g object 69"/>
          <p:cNvSpPr/>
          <p:nvPr/>
        </p:nvSpPr>
        <p:spPr>
          <a:xfrm>
            <a:off x="7547302" y="50863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09">
                <a:moveTo>
                  <a:pt x="1162" y="3488"/>
                </a:moveTo>
                <a:lnTo>
                  <a:pt x="0" y="581"/>
                </a:lnTo>
                <a:lnTo>
                  <a:pt x="0" y="0"/>
                </a:lnTo>
                <a:lnTo>
                  <a:pt x="1162" y="1744"/>
                </a:lnTo>
                <a:lnTo>
                  <a:pt x="116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bg object 70"/>
          <p:cNvSpPr/>
          <p:nvPr/>
        </p:nvSpPr>
        <p:spPr>
          <a:xfrm>
            <a:off x="5918771" y="45630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2907" y="1744"/>
                </a:moveTo>
                <a:lnTo>
                  <a:pt x="0" y="1744"/>
                </a:lnTo>
                <a:lnTo>
                  <a:pt x="581" y="0"/>
                </a:lnTo>
                <a:lnTo>
                  <a:pt x="2907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1" name="bg object 7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55164" y="5896293"/>
            <a:ext cx="3932778" cy="4385426"/>
          </a:xfrm>
          <a:prstGeom prst="rect">
            <a:avLst/>
          </a:prstGeom>
        </p:spPr>
      </p:pic>
      <p:sp>
        <p:nvSpPr>
          <p:cNvPr id="72" name="bg object 72"/>
          <p:cNvSpPr/>
          <p:nvPr/>
        </p:nvSpPr>
        <p:spPr>
          <a:xfrm>
            <a:off x="5903646" y="12496"/>
            <a:ext cx="19685" cy="56515"/>
          </a:xfrm>
          <a:custGeom>
            <a:avLst/>
            <a:gdLst/>
            <a:ahLst/>
            <a:cxnLst/>
            <a:rect l="l" t="t" r="r" b="b"/>
            <a:pathLst>
              <a:path w="19685" h="56515">
                <a:moveTo>
                  <a:pt x="4648" y="8140"/>
                </a:moveTo>
                <a:lnTo>
                  <a:pt x="4076" y="5816"/>
                </a:lnTo>
                <a:lnTo>
                  <a:pt x="2908" y="7556"/>
                </a:lnTo>
                <a:lnTo>
                  <a:pt x="1168" y="9880"/>
                </a:lnTo>
                <a:lnTo>
                  <a:pt x="2324" y="12204"/>
                </a:lnTo>
                <a:lnTo>
                  <a:pt x="4648" y="9880"/>
                </a:lnTo>
                <a:lnTo>
                  <a:pt x="4648" y="8140"/>
                </a:lnTo>
                <a:close/>
              </a:path>
              <a:path w="19685" h="56515">
                <a:moveTo>
                  <a:pt x="5816" y="1739"/>
                </a:moveTo>
                <a:lnTo>
                  <a:pt x="0" y="0"/>
                </a:lnTo>
                <a:lnTo>
                  <a:pt x="1752" y="1739"/>
                </a:lnTo>
                <a:lnTo>
                  <a:pt x="2908" y="4064"/>
                </a:lnTo>
                <a:lnTo>
                  <a:pt x="4076" y="5816"/>
                </a:lnTo>
                <a:lnTo>
                  <a:pt x="5232" y="3492"/>
                </a:lnTo>
                <a:lnTo>
                  <a:pt x="5816" y="1739"/>
                </a:lnTo>
                <a:close/>
              </a:path>
              <a:path w="19685" h="56515">
                <a:moveTo>
                  <a:pt x="19189" y="56400"/>
                </a:moveTo>
                <a:lnTo>
                  <a:pt x="18021" y="54076"/>
                </a:lnTo>
                <a:lnTo>
                  <a:pt x="17449" y="54648"/>
                </a:lnTo>
                <a:lnTo>
                  <a:pt x="18021" y="55816"/>
                </a:lnTo>
                <a:lnTo>
                  <a:pt x="19189" y="564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g object 73"/>
          <p:cNvSpPr/>
          <p:nvPr/>
        </p:nvSpPr>
        <p:spPr>
          <a:xfrm>
            <a:off x="5631554" y="1106705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162" y="3488"/>
                </a:moveTo>
                <a:lnTo>
                  <a:pt x="0" y="2907"/>
                </a:lnTo>
                <a:lnTo>
                  <a:pt x="0" y="581"/>
                </a:lnTo>
                <a:lnTo>
                  <a:pt x="1744" y="0"/>
                </a:lnTo>
                <a:lnTo>
                  <a:pt x="2325" y="1744"/>
                </a:lnTo>
                <a:lnTo>
                  <a:pt x="2907" y="2907"/>
                </a:lnTo>
                <a:lnTo>
                  <a:pt x="116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g object 74"/>
          <p:cNvSpPr/>
          <p:nvPr/>
        </p:nvSpPr>
        <p:spPr>
          <a:xfrm>
            <a:off x="4937925" y="386346"/>
            <a:ext cx="27305" cy="55244"/>
          </a:xfrm>
          <a:custGeom>
            <a:avLst/>
            <a:gdLst/>
            <a:ahLst/>
            <a:cxnLst/>
            <a:rect l="l" t="t" r="r" b="b"/>
            <a:pathLst>
              <a:path w="27304" h="55245">
                <a:moveTo>
                  <a:pt x="2324" y="11620"/>
                </a:moveTo>
                <a:lnTo>
                  <a:pt x="1739" y="11620"/>
                </a:lnTo>
                <a:lnTo>
                  <a:pt x="0" y="12204"/>
                </a:lnTo>
                <a:lnTo>
                  <a:pt x="2324" y="11620"/>
                </a:lnTo>
                <a:close/>
              </a:path>
              <a:path w="27304" h="55245">
                <a:moveTo>
                  <a:pt x="12446" y="53606"/>
                </a:moveTo>
                <a:lnTo>
                  <a:pt x="9880" y="53492"/>
                </a:lnTo>
                <a:lnTo>
                  <a:pt x="4064" y="54648"/>
                </a:lnTo>
                <a:lnTo>
                  <a:pt x="12446" y="53606"/>
                </a:lnTo>
                <a:close/>
              </a:path>
              <a:path w="27304" h="55245">
                <a:moveTo>
                  <a:pt x="13652" y="53657"/>
                </a:moveTo>
                <a:lnTo>
                  <a:pt x="13373" y="53492"/>
                </a:lnTo>
                <a:lnTo>
                  <a:pt x="12446" y="53606"/>
                </a:lnTo>
                <a:lnTo>
                  <a:pt x="13652" y="53657"/>
                </a:lnTo>
                <a:close/>
              </a:path>
              <a:path w="27304" h="55245">
                <a:moveTo>
                  <a:pt x="14528" y="0"/>
                </a:moveTo>
                <a:lnTo>
                  <a:pt x="13373" y="584"/>
                </a:lnTo>
                <a:lnTo>
                  <a:pt x="14528" y="584"/>
                </a:lnTo>
                <a:lnTo>
                  <a:pt x="14528" y="0"/>
                </a:lnTo>
                <a:close/>
              </a:path>
              <a:path w="27304" h="55245">
                <a:moveTo>
                  <a:pt x="26746" y="53492"/>
                </a:moveTo>
                <a:lnTo>
                  <a:pt x="22669" y="54063"/>
                </a:lnTo>
                <a:lnTo>
                  <a:pt x="13652" y="53657"/>
                </a:lnTo>
                <a:lnTo>
                  <a:pt x="16281" y="55232"/>
                </a:lnTo>
                <a:lnTo>
                  <a:pt x="23253" y="54063"/>
                </a:lnTo>
                <a:lnTo>
                  <a:pt x="26746" y="5349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g object 75"/>
          <p:cNvSpPr/>
          <p:nvPr/>
        </p:nvSpPr>
        <p:spPr>
          <a:xfrm>
            <a:off x="5185612" y="811348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581" y="581"/>
                </a:moveTo>
                <a:lnTo>
                  <a:pt x="0" y="581"/>
                </a:lnTo>
                <a:lnTo>
                  <a:pt x="0" y="0"/>
                </a:lnTo>
                <a:lnTo>
                  <a:pt x="1744" y="0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g object 76"/>
          <p:cNvSpPr/>
          <p:nvPr/>
        </p:nvSpPr>
        <p:spPr>
          <a:xfrm>
            <a:off x="5471666" y="996818"/>
            <a:ext cx="4445" cy="6985"/>
          </a:xfrm>
          <a:custGeom>
            <a:avLst/>
            <a:gdLst/>
            <a:ahLst/>
            <a:cxnLst/>
            <a:rect l="l" t="t" r="r" b="b"/>
            <a:pathLst>
              <a:path w="4445" h="6984">
                <a:moveTo>
                  <a:pt x="0" y="6977"/>
                </a:moveTo>
                <a:lnTo>
                  <a:pt x="1744" y="1162"/>
                </a:lnTo>
                <a:lnTo>
                  <a:pt x="2325" y="581"/>
                </a:lnTo>
                <a:lnTo>
                  <a:pt x="3488" y="581"/>
                </a:lnTo>
                <a:lnTo>
                  <a:pt x="4069" y="0"/>
                </a:lnTo>
                <a:lnTo>
                  <a:pt x="3488" y="1744"/>
                </a:lnTo>
                <a:lnTo>
                  <a:pt x="2325" y="4069"/>
                </a:lnTo>
                <a:lnTo>
                  <a:pt x="0" y="697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g object 77"/>
          <p:cNvSpPr/>
          <p:nvPr/>
        </p:nvSpPr>
        <p:spPr>
          <a:xfrm>
            <a:off x="4983281" y="553783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744" y="0"/>
                </a:moveTo>
                <a:lnTo>
                  <a:pt x="581" y="0"/>
                </a:lnTo>
                <a:lnTo>
                  <a:pt x="0" y="581"/>
                </a:lnTo>
                <a:lnTo>
                  <a:pt x="581" y="0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g object 78"/>
          <p:cNvSpPr/>
          <p:nvPr/>
        </p:nvSpPr>
        <p:spPr>
          <a:xfrm>
            <a:off x="5174565" y="80669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581" y="2325"/>
                </a:moveTo>
                <a:lnTo>
                  <a:pt x="0" y="1162"/>
                </a:lnTo>
                <a:lnTo>
                  <a:pt x="2325" y="0"/>
                </a:lnTo>
                <a:lnTo>
                  <a:pt x="58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bg object 79"/>
          <p:cNvSpPr/>
          <p:nvPr/>
        </p:nvSpPr>
        <p:spPr>
          <a:xfrm>
            <a:off x="4861766" y="80515"/>
            <a:ext cx="3175" cy="2540"/>
          </a:xfrm>
          <a:custGeom>
            <a:avLst/>
            <a:gdLst/>
            <a:ahLst/>
            <a:cxnLst/>
            <a:rect l="l" t="t" r="r" b="b"/>
            <a:pathLst>
              <a:path w="3175" h="2540">
                <a:moveTo>
                  <a:pt x="2907" y="2325"/>
                </a:moveTo>
                <a:lnTo>
                  <a:pt x="581" y="1162"/>
                </a:lnTo>
                <a:lnTo>
                  <a:pt x="0" y="0"/>
                </a:lnTo>
                <a:lnTo>
                  <a:pt x="2325" y="1744"/>
                </a:lnTo>
                <a:lnTo>
                  <a:pt x="2907" y="1744"/>
                </a:lnTo>
                <a:lnTo>
                  <a:pt x="2907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bg object 80"/>
          <p:cNvSpPr/>
          <p:nvPr/>
        </p:nvSpPr>
        <p:spPr>
          <a:xfrm>
            <a:off x="4896069" y="171796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488"/>
                </a:moveTo>
                <a:lnTo>
                  <a:pt x="0" y="1744"/>
                </a:lnTo>
                <a:lnTo>
                  <a:pt x="1162" y="0"/>
                </a:lnTo>
                <a:lnTo>
                  <a:pt x="2325" y="1162"/>
                </a:lnTo>
                <a:lnTo>
                  <a:pt x="4069" y="1744"/>
                </a:lnTo>
                <a:lnTo>
                  <a:pt x="6395" y="2325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bg object 81"/>
          <p:cNvSpPr/>
          <p:nvPr/>
        </p:nvSpPr>
        <p:spPr>
          <a:xfrm>
            <a:off x="4935601" y="349135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1739" y="0"/>
                </a:moveTo>
                <a:lnTo>
                  <a:pt x="584" y="0"/>
                </a:lnTo>
                <a:lnTo>
                  <a:pt x="0" y="1155"/>
                </a:lnTo>
                <a:lnTo>
                  <a:pt x="584" y="584"/>
                </a:lnTo>
                <a:lnTo>
                  <a:pt x="1739" y="0"/>
                </a:lnTo>
                <a:close/>
              </a:path>
              <a:path w="13970" h="1270">
                <a:moveTo>
                  <a:pt x="13373" y="0"/>
                </a:moveTo>
                <a:lnTo>
                  <a:pt x="12204" y="0"/>
                </a:lnTo>
                <a:lnTo>
                  <a:pt x="11049" y="584"/>
                </a:lnTo>
                <a:lnTo>
                  <a:pt x="12204" y="584"/>
                </a:lnTo>
                <a:lnTo>
                  <a:pt x="13373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bg object 82"/>
          <p:cNvSpPr/>
          <p:nvPr/>
        </p:nvSpPr>
        <p:spPr>
          <a:xfrm>
            <a:off x="4894325" y="167726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80">
                <a:moveTo>
                  <a:pt x="2325" y="4651"/>
                </a:moveTo>
                <a:lnTo>
                  <a:pt x="581" y="3488"/>
                </a:lnTo>
                <a:lnTo>
                  <a:pt x="0" y="1744"/>
                </a:lnTo>
                <a:lnTo>
                  <a:pt x="1744" y="0"/>
                </a:lnTo>
                <a:lnTo>
                  <a:pt x="3488" y="1162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bg object 83"/>
          <p:cNvSpPr/>
          <p:nvPr/>
        </p:nvSpPr>
        <p:spPr>
          <a:xfrm>
            <a:off x="5482713" y="1014842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2325" y="4651"/>
                </a:moveTo>
                <a:lnTo>
                  <a:pt x="1162" y="3488"/>
                </a:lnTo>
                <a:lnTo>
                  <a:pt x="0" y="0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bg object 84"/>
          <p:cNvSpPr/>
          <p:nvPr/>
        </p:nvSpPr>
        <p:spPr>
          <a:xfrm>
            <a:off x="5936794" y="1263104"/>
            <a:ext cx="635" cy="1905"/>
          </a:xfrm>
          <a:custGeom>
            <a:avLst/>
            <a:gdLst/>
            <a:ahLst/>
            <a:cxnLst/>
            <a:rect l="l" t="t" r="r" b="b"/>
            <a:pathLst>
              <a:path w="635" h="1905">
                <a:moveTo>
                  <a:pt x="0" y="1744"/>
                </a:moveTo>
                <a:lnTo>
                  <a:pt x="0" y="581"/>
                </a:lnTo>
                <a:lnTo>
                  <a:pt x="581" y="0"/>
                </a:lnTo>
                <a:lnTo>
                  <a:pt x="0" y="581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bg object 85"/>
          <p:cNvSpPr/>
          <p:nvPr/>
        </p:nvSpPr>
        <p:spPr>
          <a:xfrm>
            <a:off x="5855386" y="1209039"/>
            <a:ext cx="22225" cy="18415"/>
          </a:xfrm>
          <a:custGeom>
            <a:avLst/>
            <a:gdLst/>
            <a:ahLst/>
            <a:cxnLst/>
            <a:rect l="l" t="t" r="r" b="b"/>
            <a:pathLst>
              <a:path w="22225" h="18415">
                <a:moveTo>
                  <a:pt x="2336" y="15113"/>
                </a:moveTo>
                <a:lnTo>
                  <a:pt x="1752" y="15697"/>
                </a:lnTo>
                <a:lnTo>
                  <a:pt x="1168" y="15697"/>
                </a:lnTo>
                <a:lnTo>
                  <a:pt x="584" y="16281"/>
                </a:lnTo>
                <a:lnTo>
                  <a:pt x="584" y="16865"/>
                </a:lnTo>
                <a:lnTo>
                  <a:pt x="0" y="18021"/>
                </a:lnTo>
                <a:lnTo>
                  <a:pt x="584" y="17437"/>
                </a:lnTo>
                <a:lnTo>
                  <a:pt x="1752" y="16865"/>
                </a:lnTo>
                <a:lnTo>
                  <a:pt x="2336" y="15113"/>
                </a:lnTo>
                <a:close/>
              </a:path>
              <a:path w="22225" h="18415">
                <a:moveTo>
                  <a:pt x="22098" y="0"/>
                </a:moveTo>
                <a:lnTo>
                  <a:pt x="21513" y="0"/>
                </a:lnTo>
                <a:lnTo>
                  <a:pt x="22098" y="1168"/>
                </a:lnTo>
                <a:lnTo>
                  <a:pt x="22098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bg object 86"/>
          <p:cNvSpPr/>
          <p:nvPr/>
        </p:nvSpPr>
        <p:spPr>
          <a:xfrm>
            <a:off x="6268199" y="1262523"/>
            <a:ext cx="635" cy="2540"/>
          </a:xfrm>
          <a:custGeom>
            <a:avLst/>
            <a:gdLst/>
            <a:ahLst/>
            <a:cxnLst/>
            <a:rect l="l" t="t" r="r" b="b"/>
            <a:pathLst>
              <a:path w="635" h="2540">
                <a:moveTo>
                  <a:pt x="581" y="2325"/>
                </a:moveTo>
                <a:lnTo>
                  <a:pt x="0" y="2325"/>
                </a:lnTo>
                <a:lnTo>
                  <a:pt x="581" y="0"/>
                </a:lnTo>
                <a:lnTo>
                  <a:pt x="58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bg object 87"/>
          <p:cNvSpPr/>
          <p:nvPr/>
        </p:nvSpPr>
        <p:spPr>
          <a:xfrm>
            <a:off x="5557133" y="1077053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1162" y="581"/>
                </a:moveTo>
                <a:lnTo>
                  <a:pt x="0" y="0"/>
                </a:lnTo>
                <a:lnTo>
                  <a:pt x="3488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bg object 88"/>
          <p:cNvSpPr/>
          <p:nvPr/>
        </p:nvSpPr>
        <p:spPr>
          <a:xfrm>
            <a:off x="5855397" y="1221243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4">
                <a:moveTo>
                  <a:pt x="1162" y="4069"/>
                </a:moveTo>
                <a:lnTo>
                  <a:pt x="0" y="4069"/>
                </a:lnTo>
                <a:lnTo>
                  <a:pt x="581" y="3488"/>
                </a:lnTo>
                <a:lnTo>
                  <a:pt x="2325" y="0"/>
                </a:lnTo>
                <a:lnTo>
                  <a:pt x="2325" y="1162"/>
                </a:lnTo>
                <a:lnTo>
                  <a:pt x="1744" y="2325"/>
                </a:lnTo>
                <a:lnTo>
                  <a:pt x="1162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bg object 89"/>
          <p:cNvSpPr/>
          <p:nvPr/>
        </p:nvSpPr>
        <p:spPr>
          <a:xfrm>
            <a:off x="5634461" y="110670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44" y="5232"/>
                </a:moveTo>
                <a:lnTo>
                  <a:pt x="581" y="4069"/>
                </a:lnTo>
                <a:lnTo>
                  <a:pt x="0" y="2907"/>
                </a:lnTo>
                <a:lnTo>
                  <a:pt x="1744" y="2325"/>
                </a:lnTo>
                <a:lnTo>
                  <a:pt x="5232" y="0"/>
                </a:lnTo>
                <a:lnTo>
                  <a:pt x="1744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bg object 90"/>
          <p:cNvSpPr/>
          <p:nvPr/>
        </p:nvSpPr>
        <p:spPr>
          <a:xfrm>
            <a:off x="5767603" y="1182877"/>
            <a:ext cx="35560" cy="21590"/>
          </a:xfrm>
          <a:custGeom>
            <a:avLst/>
            <a:gdLst/>
            <a:ahLst/>
            <a:cxnLst/>
            <a:rect l="l" t="t" r="r" b="b"/>
            <a:pathLst>
              <a:path w="35560" h="21590">
                <a:moveTo>
                  <a:pt x="571" y="0"/>
                </a:moveTo>
                <a:lnTo>
                  <a:pt x="0" y="1155"/>
                </a:lnTo>
                <a:lnTo>
                  <a:pt x="0" y="1739"/>
                </a:lnTo>
                <a:lnTo>
                  <a:pt x="571" y="1155"/>
                </a:lnTo>
                <a:lnTo>
                  <a:pt x="571" y="0"/>
                </a:lnTo>
                <a:close/>
              </a:path>
              <a:path w="35560" h="21590">
                <a:moveTo>
                  <a:pt x="21501" y="15113"/>
                </a:moveTo>
                <a:lnTo>
                  <a:pt x="20929" y="12788"/>
                </a:lnTo>
                <a:lnTo>
                  <a:pt x="19761" y="10464"/>
                </a:lnTo>
                <a:lnTo>
                  <a:pt x="21501" y="15113"/>
                </a:lnTo>
                <a:close/>
              </a:path>
              <a:path w="35560" h="21590">
                <a:moveTo>
                  <a:pt x="35458" y="17437"/>
                </a:moveTo>
                <a:lnTo>
                  <a:pt x="34302" y="19761"/>
                </a:lnTo>
                <a:lnTo>
                  <a:pt x="33718" y="21513"/>
                </a:lnTo>
                <a:lnTo>
                  <a:pt x="35458" y="174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bg object 91"/>
          <p:cNvSpPr/>
          <p:nvPr/>
        </p:nvSpPr>
        <p:spPr>
          <a:xfrm>
            <a:off x="6664721" y="846814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09">
                <a:moveTo>
                  <a:pt x="581" y="3488"/>
                </a:moveTo>
                <a:lnTo>
                  <a:pt x="0" y="1162"/>
                </a:lnTo>
                <a:lnTo>
                  <a:pt x="581" y="0"/>
                </a:lnTo>
                <a:lnTo>
                  <a:pt x="3488" y="0"/>
                </a:lnTo>
                <a:lnTo>
                  <a:pt x="3488" y="2325"/>
                </a:lnTo>
                <a:lnTo>
                  <a:pt x="1744" y="2907"/>
                </a:lnTo>
                <a:lnTo>
                  <a:pt x="581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bg object 92"/>
          <p:cNvSpPr/>
          <p:nvPr/>
        </p:nvSpPr>
        <p:spPr>
          <a:xfrm>
            <a:off x="5531548" y="309015"/>
            <a:ext cx="10160" cy="15240"/>
          </a:xfrm>
          <a:custGeom>
            <a:avLst/>
            <a:gdLst/>
            <a:ahLst/>
            <a:cxnLst/>
            <a:rect l="l" t="t" r="r" b="b"/>
            <a:pathLst>
              <a:path w="10160" h="15239">
                <a:moveTo>
                  <a:pt x="7556" y="13373"/>
                </a:moveTo>
                <a:lnTo>
                  <a:pt x="3479" y="13373"/>
                </a:lnTo>
                <a:lnTo>
                  <a:pt x="0" y="14528"/>
                </a:lnTo>
                <a:lnTo>
                  <a:pt x="584" y="14528"/>
                </a:lnTo>
                <a:lnTo>
                  <a:pt x="1739" y="15113"/>
                </a:lnTo>
                <a:lnTo>
                  <a:pt x="2908" y="15113"/>
                </a:lnTo>
                <a:lnTo>
                  <a:pt x="7556" y="13373"/>
                </a:lnTo>
                <a:close/>
              </a:path>
              <a:path w="10160" h="15239">
                <a:moveTo>
                  <a:pt x="9880" y="0"/>
                </a:moveTo>
                <a:lnTo>
                  <a:pt x="7556" y="2908"/>
                </a:lnTo>
                <a:lnTo>
                  <a:pt x="8712" y="2324"/>
                </a:lnTo>
                <a:lnTo>
                  <a:pt x="988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bg object 93"/>
          <p:cNvSpPr/>
          <p:nvPr/>
        </p:nvSpPr>
        <p:spPr>
          <a:xfrm>
            <a:off x="5617018" y="857861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2325" y="1162"/>
                </a:moveTo>
                <a:lnTo>
                  <a:pt x="1744" y="581"/>
                </a:lnTo>
                <a:lnTo>
                  <a:pt x="0" y="581"/>
                </a:lnTo>
                <a:lnTo>
                  <a:pt x="1744" y="0"/>
                </a:lnTo>
                <a:lnTo>
                  <a:pt x="3488" y="0"/>
                </a:lnTo>
                <a:lnTo>
                  <a:pt x="2325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bg object 94"/>
          <p:cNvSpPr/>
          <p:nvPr/>
        </p:nvSpPr>
        <p:spPr>
          <a:xfrm>
            <a:off x="5529807" y="581109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5" y="581"/>
                </a:moveTo>
                <a:lnTo>
                  <a:pt x="581" y="581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bg object 95"/>
          <p:cNvSpPr/>
          <p:nvPr/>
        </p:nvSpPr>
        <p:spPr>
          <a:xfrm>
            <a:off x="5652484" y="12490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13372" y="5814"/>
                </a:moveTo>
                <a:lnTo>
                  <a:pt x="5814" y="4651"/>
                </a:lnTo>
                <a:lnTo>
                  <a:pt x="2907" y="3488"/>
                </a:lnTo>
                <a:lnTo>
                  <a:pt x="0" y="0"/>
                </a:lnTo>
                <a:lnTo>
                  <a:pt x="12209" y="4069"/>
                </a:lnTo>
                <a:lnTo>
                  <a:pt x="13372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bg object 96"/>
          <p:cNvSpPr/>
          <p:nvPr/>
        </p:nvSpPr>
        <p:spPr>
          <a:xfrm>
            <a:off x="5598413" y="793906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581"/>
                </a:moveTo>
                <a:lnTo>
                  <a:pt x="1453" y="581"/>
                </a:lnTo>
                <a:lnTo>
                  <a:pt x="1744" y="0"/>
                </a:lnTo>
                <a:lnTo>
                  <a:pt x="1744" y="581"/>
                </a:lnTo>
                <a:close/>
              </a:path>
              <a:path w="1904" h="1270">
                <a:moveTo>
                  <a:pt x="1162" y="1162"/>
                </a:moveTo>
                <a:lnTo>
                  <a:pt x="0" y="1162"/>
                </a:lnTo>
                <a:lnTo>
                  <a:pt x="1162" y="581"/>
                </a:lnTo>
                <a:lnTo>
                  <a:pt x="1453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bg object 97"/>
          <p:cNvSpPr/>
          <p:nvPr/>
        </p:nvSpPr>
        <p:spPr>
          <a:xfrm>
            <a:off x="5593181" y="857861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1162"/>
                </a:moveTo>
                <a:lnTo>
                  <a:pt x="581" y="0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bg object 98"/>
          <p:cNvSpPr/>
          <p:nvPr/>
        </p:nvSpPr>
        <p:spPr>
          <a:xfrm>
            <a:off x="5530388" y="599133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325" y="581"/>
                </a:moveTo>
                <a:lnTo>
                  <a:pt x="0" y="0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bg object 99"/>
          <p:cNvSpPr/>
          <p:nvPr/>
        </p:nvSpPr>
        <p:spPr>
          <a:xfrm>
            <a:off x="5539691" y="244472"/>
            <a:ext cx="2540" cy="1905"/>
          </a:xfrm>
          <a:custGeom>
            <a:avLst/>
            <a:gdLst/>
            <a:ahLst/>
            <a:cxnLst/>
            <a:rect l="l" t="t" r="r" b="b"/>
            <a:pathLst>
              <a:path w="2539" h="1904">
                <a:moveTo>
                  <a:pt x="2325" y="1744"/>
                </a:moveTo>
                <a:lnTo>
                  <a:pt x="0" y="0"/>
                </a:lnTo>
                <a:lnTo>
                  <a:pt x="1744" y="581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bg object 100"/>
          <p:cNvSpPr/>
          <p:nvPr/>
        </p:nvSpPr>
        <p:spPr>
          <a:xfrm>
            <a:off x="5588529" y="13652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39">
                <a:moveTo>
                  <a:pt x="4651" y="2325"/>
                </a:moveTo>
                <a:lnTo>
                  <a:pt x="4069" y="1744"/>
                </a:lnTo>
                <a:lnTo>
                  <a:pt x="2907" y="1162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lnTo>
                  <a:pt x="4069" y="1162"/>
                </a:lnTo>
                <a:lnTo>
                  <a:pt x="4651" y="1744"/>
                </a:lnTo>
                <a:lnTo>
                  <a:pt x="465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bg object 101"/>
          <p:cNvSpPr/>
          <p:nvPr/>
        </p:nvSpPr>
        <p:spPr>
          <a:xfrm>
            <a:off x="5530388" y="185750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39">
                <a:moveTo>
                  <a:pt x="1162" y="2325"/>
                </a:moveTo>
                <a:lnTo>
                  <a:pt x="0" y="1162"/>
                </a:lnTo>
                <a:lnTo>
                  <a:pt x="1162" y="581"/>
                </a:lnTo>
                <a:lnTo>
                  <a:pt x="1744" y="0"/>
                </a:lnTo>
                <a:lnTo>
                  <a:pt x="3488" y="1162"/>
                </a:lnTo>
                <a:lnTo>
                  <a:pt x="3488" y="1744"/>
                </a:lnTo>
                <a:lnTo>
                  <a:pt x="1162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bg object 102"/>
          <p:cNvSpPr/>
          <p:nvPr/>
        </p:nvSpPr>
        <p:spPr>
          <a:xfrm>
            <a:off x="5573407" y="13664"/>
            <a:ext cx="20955" cy="41275"/>
          </a:xfrm>
          <a:custGeom>
            <a:avLst/>
            <a:gdLst/>
            <a:ahLst/>
            <a:cxnLst/>
            <a:rect l="l" t="t" r="r" b="b"/>
            <a:pathLst>
              <a:path w="20954" h="41275">
                <a:moveTo>
                  <a:pt x="4064" y="40690"/>
                </a:moveTo>
                <a:lnTo>
                  <a:pt x="0" y="38950"/>
                </a:lnTo>
                <a:lnTo>
                  <a:pt x="2324" y="40106"/>
                </a:lnTo>
                <a:lnTo>
                  <a:pt x="4064" y="40690"/>
                </a:lnTo>
                <a:close/>
              </a:path>
              <a:path w="20954" h="41275">
                <a:moveTo>
                  <a:pt x="20929" y="2324"/>
                </a:moveTo>
                <a:lnTo>
                  <a:pt x="19761" y="1155"/>
                </a:lnTo>
                <a:lnTo>
                  <a:pt x="18021" y="0"/>
                </a:lnTo>
                <a:lnTo>
                  <a:pt x="18605" y="571"/>
                </a:lnTo>
                <a:lnTo>
                  <a:pt x="18605" y="1155"/>
                </a:lnTo>
                <a:lnTo>
                  <a:pt x="19189" y="1155"/>
                </a:lnTo>
                <a:lnTo>
                  <a:pt x="20345" y="2324"/>
                </a:lnTo>
                <a:lnTo>
                  <a:pt x="20929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bg object 103"/>
          <p:cNvSpPr/>
          <p:nvPr/>
        </p:nvSpPr>
        <p:spPr>
          <a:xfrm>
            <a:off x="5528062" y="182843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4651" y="2907"/>
                </a:moveTo>
                <a:lnTo>
                  <a:pt x="3488" y="2325"/>
                </a:lnTo>
                <a:lnTo>
                  <a:pt x="0" y="0"/>
                </a:lnTo>
                <a:lnTo>
                  <a:pt x="5814" y="1162"/>
                </a:lnTo>
                <a:lnTo>
                  <a:pt x="5814" y="1744"/>
                </a:lnTo>
                <a:lnTo>
                  <a:pt x="465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bg object 104"/>
          <p:cNvSpPr/>
          <p:nvPr/>
        </p:nvSpPr>
        <p:spPr>
          <a:xfrm>
            <a:off x="5562943" y="63664"/>
            <a:ext cx="10160" cy="16510"/>
          </a:xfrm>
          <a:custGeom>
            <a:avLst/>
            <a:gdLst/>
            <a:ahLst/>
            <a:cxnLst/>
            <a:rect l="l" t="t" r="r" b="b"/>
            <a:pathLst>
              <a:path w="10160" h="16509">
                <a:moveTo>
                  <a:pt x="1739" y="16281"/>
                </a:moveTo>
                <a:lnTo>
                  <a:pt x="1155" y="15697"/>
                </a:lnTo>
                <a:lnTo>
                  <a:pt x="0" y="15697"/>
                </a:lnTo>
                <a:lnTo>
                  <a:pt x="584" y="16281"/>
                </a:lnTo>
                <a:lnTo>
                  <a:pt x="1739" y="16281"/>
                </a:lnTo>
                <a:close/>
              </a:path>
              <a:path w="10160" h="16509">
                <a:moveTo>
                  <a:pt x="9880" y="0"/>
                </a:moveTo>
                <a:lnTo>
                  <a:pt x="7556" y="0"/>
                </a:lnTo>
                <a:lnTo>
                  <a:pt x="6388" y="571"/>
                </a:lnTo>
                <a:lnTo>
                  <a:pt x="5816" y="1155"/>
                </a:lnTo>
                <a:lnTo>
                  <a:pt x="988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bg object 105"/>
          <p:cNvSpPr/>
          <p:nvPr/>
        </p:nvSpPr>
        <p:spPr>
          <a:xfrm>
            <a:off x="5526900" y="592737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162" y="581"/>
                </a:moveTo>
                <a:lnTo>
                  <a:pt x="0" y="0"/>
                </a:lnTo>
                <a:lnTo>
                  <a:pt x="1744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bg object 106"/>
          <p:cNvSpPr/>
          <p:nvPr/>
        </p:nvSpPr>
        <p:spPr>
          <a:xfrm>
            <a:off x="5662943" y="688682"/>
            <a:ext cx="31750" cy="9525"/>
          </a:xfrm>
          <a:custGeom>
            <a:avLst/>
            <a:gdLst/>
            <a:ahLst/>
            <a:cxnLst/>
            <a:rect l="l" t="t" r="r" b="b"/>
            <a:pathLst>
              <a:path w="31750" h="9525">
                <a:moveTo>
                  <a:pt x="1168" y="4064"/>
                </a:moveTo>
                <a:lnTo>
                  <a:pt x="0" y="4064"/>
                </a:lnTo>
                <a:lnTo>
                  <a:pt x="584" y="4648"/>
                </a:lnTo>
                <a:lnTo>
                  <a:pt x="1168" y="4064"/>
                </a:lnTo>
                <a:close/>
              </a:path>
              <a:path w="31750" h="9525">
                <a:moveTo>
                  <a:pt x="2908" y="4648"/>
                </a:moveTo>
                <a:lnTo>
                  <a:pt x="2324" y="4064"/>
                </a:lnTo>
                <a:lnTo>
                  <a:pt x="1168" y="4648"/>
                </a:lnTo>
                <a:lnTo>
                  <a:pt x="2908" y="4648"/>
                </a:lnTo>
                <a:close/>
              </a:path>
              <a:path w="31750" h="9525">
                <a:moveTo>
                  <a:pt x="5816" y="4648"/>
                </a:moveTo>
                <a:lnTo>
                  <a:pt x="2908" y="4064"/>
                </a:lnTo>
                <a:lnTo>
                  <a:pt x="2908" y="4648"/>
                </a:lnTo>
                <a:lnTo>
                  <a:pt x="2908" y="5232"/>
                </a:lnTo>
                <a:lnTo>
                  <a:pt x="5816" y="4648"/>
                </a:lnTo>
                <a:close/>
              </a:path>
              <a:path w="31750" h="9525">
                <a:moveTo>
                  <a:pt x="31394" y="0"/>
                </a:moveTo>
                <a:lnTo>
                  <a:pt x="25895" y="673"/>
                </a:lnTo>
                <a:lnTo>
                  <a:pt x="19265" y="1879"/>
                </a:lnTo>
                <a:lnTo>
                  <a:pt x="11861" y="3759"/>
                </a:lnTo>
                <a:lnTo>
                  <a:pt x="4076" y="6388"/>
                </a:lnTo>
                <a:lnTo>
                  <a:pt x="10287" y="5270"/>
                </a:lnTo>
                <a:lnTo>
                  <a:pt x="17475" y="4343"/>
                </a:lnTo>
                <a:lnTo>
                  <a:pt x="25006" y="2895"/>
                </a:lnTo>
                <a:lnTo>
                  <a:pt x="26746" y="3479"/>
                </a:lnTo>
                <a:lnTo>
                  <a:pt x="21513" y="5803"/>
                </a:lnTo>
                <a:lnTo>
                  <a:pt x="17449" y="6972"/>
                </a:lnTo>
                <a:lnTo>
                  <a:pt x="20345" y="6388"/>
                </a:lnTo>
                <a:lnTo>
                  <a:pt x="15113" y="9296"/>
                </a:lnTo>
                <a:lnTo>
                  <a:pt x="22682" y="7556"/>
                </a:lnTo>
                <a:lnTo>
                  <a:pt x="31394" y="3479"/>
                </a:lnTo>
                <a:lnTo>
                  <a:pt x="31394" y="1739"/>
                </a:lnTo>
                <a:lnTo>
                  <a:pt x="23253" y="2324"/>
                </a:lnTo>
                <a:lnTo>
                  <a:pt x="25577" y="1155"/>
                </a:lnTo>
                <a:lnTo>
                  <a:pt x="29070" y="571"/>
                </a:lnTo>
                <a:lnTo>
                  <a:pt x="3139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bg object 107"/>
          <p:cNvSpPr/>
          <p:nvPr/>
        </p:nvSpPr>
        <p:spPr>
          <a:xfrm>
            <a:off x="5620507" y="859605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0"/>
                </a:moveTo>
                <a:close/>
              </a:path>
              <a:path w="635" h="1269">
                <a:moveTo>
                  <a:pt x="581" y="1162"/>
                </a:moveTo>
                <a:lnTo>
                  <a:pt x="0" y="581"/>
                </a:lnTo>
                <a:lnTo>
                  <a:pt x="0" y="0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bg object 108"/>
          <p:cNvSpPr/>
          <p:nvPr/>
        </p:nvSpPr>
        <p:spPr>
          <a:xfrm>
            <a:off x="5621088" y="88654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2325" y="2907"/>
                </a:moveTo>
                <a:lnTo>
                  <a:pt x="0" y="2907"/>
                </a:lnTo>
                <a:lnTo>
                  <a:pt x="0" y="0"/>
                </a:lnTo>
                <a:lnTo>
                  <a:pt x="2325" y="2907"/>
                </a:lnTo>
                <a:close/>
              </a:path>
              <a:path w="9525" h="3809">
                <a:moveTo>
                  <a:pt x="3488" y="3003"/>
                </a:moveTo>
                <a:lnTo>
                  <a:pt x="2325" y="2907"/>
                </a:lnTo>
                <a:lnTo>
                  <a:pt x="2907" y="2907"/>
                </a:lnTo>
                <a:lnTo>
                  <a:pt x="3488" y="3003"/>
                </a:lnTo>
                <a:close/>
              </a:path>
              <a:path w="9525" h="3809">
                <a:moveTo>
                  <a:pt x="9302" y="3488"/>
                </a:moveTo>
                <a:lnTo>
                  <a:pt x="6395" y="3488"/>
                </a:lnTo>
                <a:lnTo>
                  <a:pt x="3488" y="3003"/>
                </a:lnTo>
                <a:lnTo>
                  <a:pt x="930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bg object 109"/>
          <p:cNvSpPr/>
          <p:nvPr/>
        </p:nvSpPr>
        <p:spPr>
          <a:xfrm>
            <a:off x="5670508" y="698554"/>
            <a:ext cx="13970" cy="3810"/>
          </a:xfrm>
          <a:custGeom>
            <a:avLst/>
            <a:gdLst/>
            <a:ahLst/>
            <a:cxnLst/>
            <a:rect l="l" t="t" r="r" b="b"/>
            <a:pathLst>
              <a:path w="13970" h="3809">
                <a:moveTo>
                  <a:pt x="3488" y="3488"/>
                </a:moveTo>
                <a:lnTo>
                  <a:pt x="0" y="2907"/>
                </a:lnTo>
                <a:lnTo>
                  <a:pt x="12209" y="0"/>
                </a:lnTo>
                <a:lnTo>
                  <a:pt x="13953" y="581"/>
                </a:lnTo>
                <a:lnTo>
                  <a:pt x="6976" y="2907"/>
                </a:lnTo>
                <a:lnTo>
                  <a:pt x="3488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bg object 110"/>
          <p:cNvSpPr/>
          <p:nvPr/>
        </p:nvSpPr>
        <p:spPr>
          <a:xfrm>
            <a:off x="5671671" y="930537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0" y="1744"/>
                </a:moveTo>
                <a:lnTo>
                  <a:pt x="581" y="581"/>
                </a:lnTo>
                <a:lnTo>
                  <a:pt x="1162" y="0"/>
                </a:lnTo>
                <a:lnTo>
                  <a:pt x="581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bg object 111"/>
          <p:cNvSpPr/>
          <p:nvPr/>
        </p:nvSpPr>
        <p:spPr>
          <a:xfrm>
            <a:off x="5784465" y="1011353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0" y="5232"/>
                </a:moveTo>
                <a:lnTo>
                  <a:pt x="2325" y="0"/>
                </a:lnTo>
                <a:lnTo>
                  <a:pt x="3488" y="581"/>
                </a:lnTo>
                <a:lnTo>
                  <a:pt x="4651" y="1744"/>
                </a:lnTo>
                <a:lnTo>
                  <a:pt x="2907" y="2325"/>
                </a:lnTo>
                <a:lnTo>
                  <a:pt x="1744" y="4069"/>
                </a:lnTo>
                <a:lnTo>
                  <a:pt x="0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bg object 112"/>
          <p:cNvSpPr/>
          <p:nvPr/>
        </p:nvSpPr>
        <p:spPr>
          <a:xfrm>
            <a:off x="5615851" y="859027"/>
            <a:ext cx="33655" cy="45720"/>
          </a:xfrm>
          <a:custGeom>
            <a:avLst/>
            <a:gdLst/>
            <a:ahLst/>
            <a:cxnLst/>
            <a:rect l="l" t="t" r="r" b="b"/>
            <a:pathLst>
              <a:path w="33654" h="45719">
                <a:moveTo>
                  <a:pt x="1739" y="1168"/>
                </a:moveTo>
                <a:lnTo>
                  <a:pt x="584" y="1752"/>
                </a:lnTo>
                <a:lnTo>
                  <a:pt x="0" y="2324"/>
                </a:lnTo>
                <a:lnTo>
                  <a:pt x="1739" y="1168"/>
                </a:lnTo>
                <a:close/>
              </a:path>
              <a:path w="33654" h="45719">
                <a:moveTo>
                  <a:pt x="3492" y="0"/>
                </a:moveTo>
                <a:lnTo>
                  <a:pt x="2908" y="0"/>
                </a:lnTo>
                <a:lnTo>
                  <a:pt x="1739" y="1168"/>
                </a:lnTo>
                <a:lnTo>
                  <a:pt x="2908" y="584"/>
                </a:lnTo>
                <a:lnTo>
                  <a:pt x="3492" y="584"/>
                </a:lnTo>
                <a:lnTo>
                  <a:pt x="3492" y="0"/>
                </a:lnTo>
                <a:close/>
              </a:path>
              <a:path w="33654" h="45719">
                <a:moveTo>
                  <a:pt x="33464" y="44107"/>
                </a:moveTo>
                <a:lnTo>
                  <a:pt x="31978" y="45351"/>
                </a:lnTo>
                <a:lnTo>
                  <a:pt x="33134" y="44767"/>
                </a:lnTo>
                <a:lnTo>
                  <a:pt x="33464" y="441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bg object 113"/>
          <p:cNvSpPr/>
          <p:nvPr/>
        </p:nvSpPr>
        <p:spPr>
          <a:xfrm>
            <a:off x="5788535" y="1012516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744" y="3488"/>
                </a:moveTo>
                <a:lnTo>
                  <a:pt x="581" y="1744"/>
                </a:lnTo>
                <a:lnTo>
                  <a:pt x="0" y="581"/>
                </a:lnTo>
                <a:lnTo>
                  <a:pt x="1744" y="0"/>
                </a:lnTo>
                <a:lnTo>
                  <a:pt x="2907" y="0"/>
                </a:lnTo>
                <a:lnTo>
                  <a:pt x="2907" y="2325"/>
                </a:lnTo>
                <a:lnTo>
                  <a:pt x="1744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bg object 114"/>
          <p:cNvSpPr/>
          <p:nvPr/>
        </p:nvSpPr>
        <p:spPr>
          <a:xfrm>
            <a:off x="5703649" y="835186"/>
            <a:ext cx="11430" cy="5715"/>
          </a:xfrm>
          <a:custGeom>
            <a:avLst/>
            <a:gdLst/>
            <a:ahLst/>
            <a:cxnLst/>
            <a:rect l="l" t="t" r="r" b="b"/>
            <a:pathLst>
              <a:path w="11429" h="5715">
                <a:moveTo>
                  <a:pt x="2907" y="5232"/>
                </a:moveTo>
                <a:lnTo>
                  <a:pt x="0" y="581"/>
                </a:lnTo>
                <a:lnTo>
                  <a:pt x="4651" y="3488"/>
                </a:lnTo>
                <a:lnTo>
                  <a:pt x="11046" y="0"/>
                </a:lnTo>
                <a:lnTo>
                  <a:pt x="5232" y="3488"/>
                </a:lnTo>
                <a:lnTo>
                  <a:pt x="2907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bg object 115"/>
          <p:cNvSpPr/>
          <p:nvPr/>
        </p:nvSpPr>
        <p:spPr>
          <a:xfrm>
            <a:off x="6102496" y="187494"/>
            <a:ext cx="13970" cy="3175"/>
          </a:xfrm>
          <a:custGeom>
            <a:avLst/>
            <a:gdLst/>
            <a:ahLst/>
            <a:cxnLst/>
            <a:rect l="l" t="t" r="r" b="b"/>
            <a:pathLst>
              <a:path w="13970" h="3175">
                <a:moveTo>
                  <a:pt x="13953" y="2907"/>
                </a:moveTo>
                <a:lnTo>
                  <a:pt x="1162" y="2325"/>
                </a:lnTo>
                <a:lnTo>
                  <a:pt x="0" y="1162"/>
                </a:lnTo>
                <a:lnTo>
                  <a:pt x="6976" y="0"/>
                </a:lnTo>
                <a:lnTo>
                  <a:pt x="10465" y="581"/>
                </a:lnTo>
                <a:lnTo>
                  <a:pt x="13953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bg object 116"/>
          <p:cNvSpPr/>
          <p:nvPr/>
        </p:nvSpPr>
        <p:spPr>
          <a:xfrm>
            <a:off x="5607134" y="217728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1162" y="581"/>
                </a:moveTo>
                <a:lnTo>
                  <a:pt x="0" y="581"/>
                </a:lnTo>
                <a:lnTo>
                  <a:pt x="0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bg object 117"/>
          <p:cNvSpPr/>
          <p:nvPr/>
        </p:nvSpPr>
        <p:spPr>
          <a:xfrm>
            <a:off x="5598995" y="439245"/>
            <a:ext cx="6985" cy="2540"/>
          </a:xfrm>
          <a:custGeom>
            <a:avLst/>
            <a:gdLst/>
            <a:ahLst/>
            <a:cxnLst/>
            <a:rect l="l" t="t" r="r" b="b"/>
            <a:pathLst>
              <a:path w="6985" h="2540">
                <a:moveTo>
                  <a:pt x="0" y="2325"/>
                </a:moveTo>
                <a:lnTo>
                  <a:pt x="4069" y="0"/>
                </a:lnTo>
                <a:lnTo>
                  <a:pt x="6976" y="0"/>
                </a:lnTo>
                <a:lnTo>
                  <a:pt x="3488" y="1744"/>
                </a:lnTo>
                <a:lnTo>
                  <a:pt x="0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bg object 118"/>
          <p:cNvSpPr/>
          <p:nvPr/>
        </p:nvSpPr>
        <p:spPr>
          <a:xfrm>
            <a:off x="6121683" y="119469"/>
            <a:ext cx="10795" cy="3175"/>
          </a:xfrm>
          <a:custGeom>
            <a:avLst/>
            <a:gdLst/>
            <a:ahLst/>
            <a:cxnLst/>
            <a:rect l="l" t="t" r="r" b="b"/>
            <a:pathLst>
              <a:path w="10795" h="3175">
                <a:moveTo>
                  <a:pt x="10465" y="2907"/>
                </a:moveTo>
                <a:lnTo>
                  <a:pt x="7558" y="581"/>
                </a:lnTo>
                <a:lnTo>
                  <a:pt x="0" y="581"/>
                </a:lnTo>
                <a:lnTo>
                  <a:pt x="2907" y="0"/>
                </a:lnTo>
                <a:lnTo>
                  <a:pt x="9302" y="0"/>
                </a:lnTo>
                <a:lnTo>
                  <a:pt x="10465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bg object 119"/>
          <p:cNvSpPr/>
          <p:nvPr/>
        </p:nvSpPr>
        <p:spPr>
          <a:xfrm>
            <a:off x="5601902" y="226449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581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bg object 120"/>
          <p:cNvSpPr/>
          <p:nvPr/>
        </p:nvSpPr>
        <p:spPr>
          <a:xfrm>
            <a:off x="6267617" y="572388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79">
                <a:moveTo>
                  <a:pt x="1162" y="4651"/>
                </a:moveTo>
                <a:lnTo>
                  <a:pt x="0" y="0"/>
                </a:lnTo>
                <a:lnTo>
                  <a:pt x="1162" y="1162"/>
                </a:lnTo>
                <a:lnTo>
                  <a:pt x="1744" y="2907"/>
                </a:lnTo>
                <a:lnTo>
                  <a:pt x="1162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bg object 121"/>
          <p:cNvSpPr/>
          <p:nvPr/>
        </p:nvSpPr>
        <p:spPr>
          <a:xfrm>
            <a:off x="5599576" y="449710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581" y="2907"/>
                </a:moveTo>
                <a:lnTo>
                  <a:pt x="0" y="1744"/>
                </a:lnTo>
                <a:lnTo>
                  <a:pt x="1744" y="0"/>
                </a:lnTo>
                <a:lnTo>
                  <a:pt x="58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bg object 122"/>
          <p:cNvSpPr/>
          <p:nvPr/>
        </p:nvSpPr>
        <p:spPr>
          <a:xfrm>
            <a:off x="6239709" y="36909"/>
            <a:ext cx="8255" cy="4445"/>
          </a:xfrm>
          <a:custGeom>
            <a:avLst/>
            <a:gdLst/>
            <a:ahLst/>
            <a:cxnLst/>
            <a:rect l="l" t="t" r="r" b="b"/>
            <a:pathLst>
              <a:path w="8254" h="4445">
                <a:moveTo>
                  <a:pt x="0" y="4069"/>
                </a:moveTo>
                <a:lnTo>
                  <a:pt x="5232" y="0"/>
                </a:lnTo>
                <a:lnTo>
                  <a:pt x="8139" y="581"/>
                </a:lnTo>
                <a:lnTo>
                  <a:pt x="0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bg object 123"/>
          <p:cNvSpPr/>
          <p:nvPr/>
        </p:nvSpPr>
        <p:spPr>
          <a:xfrm>
            <a:off x="6273431" y="586342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4">
                <a:moveTo>
                  <a:pt x="0" y="6395"/>
                </a:moveTo>
                <a:lnTo>
                  <a:pt x="2325" y="2907"/>
                </a:lnTo>
                <a:lnTo>
                  <a:pt x="4651" y="0"/>
                </a:lnTo>
                <a:lnTo>
                  <a:pt x="2325" y="5232"/>
                </a:lnTo>
                <a:lnTo>
                  <a:pt x="1162" y="5814"/>
                </a:lnTo>
                <a:lnTo>
                  <a:pt x="581" y="5814"/>
                </a:lnTo>
                <a:lnTo>
                  <a:pt x="0" y="639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bg object 124"/>
          <p:cNvSpPr/>
          <p:nvPr/>
        </p:nvSpPr>
        <p:spPr>
          <a:xfrm>
            <a:off x="6311223" y="275869"/>
            <a:ext cx="11430" cy="5080"/>
          </a:xfrm>
          <a:custGeom>
            <a:avLst/>
            <a:gdLst/>
            <a:ahLst/>
            <a:cxnLst/>
            <a:rect l="l" t="t" r="r" b="b"/>
            <a:pathLst>
              <a:path w="11429" h="5079">
                <a:moveTo>
                  <a:pt x="2325" y="4651"/>
                </a:moveTo>
                <a:lnTo>
                  <a:pt x="0" y="0"/>
                </a:lnTo>
                <a:lnTo>
                  <a:pt x="3979" y="3410"/>
                </a:lnTo>
                <a:lnTo>
                  <a:pt x="2325" y="4651"/>
                </a:lnTo>
                <a:close/>
              </a:path>
              <a:path w="11429" h="5079">
                <a:moveTo>
                  <a:pt x="4069" y="3488"/>
                </a:moveTo>
                <a:lnTo>
                  <a:pt x="4651" y="2907"/>
                </a:lnTo>
                <a:lnTo>
                  <a:pt x="8139" y="1744"/>
                </a:lnTo>
                <a:lnTo>
                  <a:pt x="11046" y="1162"/>
                </a:lnTo>
                <a:lnTo>
                  <a:pt x="4069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bg object 125"/>
          <p:cNvSpPr/>
          <p:nvPr/>
        </p:nvSpPr>
        <p:spPr>
          <a:xfrm>
            <a:off x="5641438" y="541573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40">
                <a:moveTo>
                  <a:pt x="1744" y="2325"/>
                </a:moveTo>
                <a:lnTo>
                  <a:pt x="581" y="1744"/>
                </a:lnTo>
                <a:lnTo>
                  <a:pt x="0" y="1162"/>
                </a:lnTo>
                <a:lnTo>
                  <a:pt x="1744" y="0"/>
                </a:lnTo>
                <a:lnTo>
                  <a:pt x="3488" y="0"/>
                </a:lnTo>
                <a:lnTo>
                  <a:pt x="2325" y="1162"/>
                </a:lnTo>
                <a:lnTo>
                  <a:pt x="1744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bg object 126"/>
          <p:cNvSpPr/>
          <p:nvPr/>
        </p:nvSpPr>
        <p:spPr>
          <a:xfrm>
            <a:off x="5655970" y="640422"/>
            <a:ext cx="12065" cy="44450"/>
          </a:xfrm>
          <a:custGeom>
            <a:avLst/>
            <a:gdLst/>
            <a:ahLst/>
            <a:cxnLst/>
            <a:rect l="l" t="t" r="r" b="b"/>
            <a:pathLst>
              <a:path w="12064" h="44450">
                <a:moveTo>
                  <a:pt x="3479" y="0"/>
                </a:moveTo>
                <a:lnTo>
                  <a:pt x="0" y="2324"/>
                </a:lnTo>
                <a:lnTo>
                  <a:pt x="2324" y="1739"/>
                </a:lnTo>
                <a:lnTo>
                  <a:pt x="3479" y="584"/>
                </a:lnTo>
                <a:lnTo>
                  <a:pt x="3479" y="0"/>
                </a:lnTo>
                <a:close/>
              </a:path>
              <a:path w="12064" h="44450">
                <a:moveTo>
                  <a:pt x="5232" y="9880"/>
                </a:moveTo>
                <a:lnTo>
                  <a:pt x="2908" y="10464"/>
                </a:lnTo>
                <a:lnTo>
                  <a:pt x="4064" y="10464"/>
                </a:lnTo>
                <a:lnTo>
                  <a:pt x="5232" y="9880"/>
                </a:lnTo>
                <a:close/>
              </a:path>
              <a:path w="12064" h="44450">
                <a:moveTo>
                  <a:pt x="6972" y="43027"/>
                </a:moveTo>
                <a:lnTo>
                  <a:pt x="6388" y="42443"/>
                </a:lnTo>
                <a:lnTo>
                  <a:pt x="6388" y="43027"/>
                </a:lnTo>
                <a:lnTo>
                  <a:pt x="6972" y="43027"/>
                </a:lnTo>
                <a:close/>
              </a:path>
              <a:path w="12064" h="44450">
                <a:moveTo>
                  <a:pt x="8140" y="44183"/>
                </a:moveTo>
                <a:lnTo>
                  <a:pt x="7556" y="43599"/>
                </a:lnTo>
                <a:lnTo>
                  <a:pt x="6388" y="43599"/>
                </a:lnTo>
                <a:lnTo>
                  <a:pt x="5816" y="44183"/>
                </a:lnTo>
                <a:lnTo>
                  <a:pt x="8140" y="44183"/>
                </a:lnTo>
                <a:close/>
              </a:path>
              <a:path w="12064" h="44450">
                <a:moveTo>
                  <a:pt x="11620" y="42443"/>
                </a:moveTo>
                <a:lnTo>
                  <a:pt x="8712" y="43027"/>
                </a:lnTo>
                <a:lnTo>
                  <a:pt x="6972" y="43027"/>
                </a:lnTo>
                <a:lnTo>
                  <a:pt x="7556" y="43599"/>
                </a:lnTo>
                <a:lnTo>
                  <a:pt x="9296" y="43027"/>
                </a:lnTo>
                <a:lnTo>
                  <a:pt x="10464" y="43027"/>
                </a:lnTo>
                <a:lnTo>
                  <a:pt x="11620" y="4244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bg object 127"/>
          <p:cNvSpPr/>
          <p:nvPr/>
        </p:nvSpPr>
        <p:spPr>
          <a:xfrm>
            <a:off x="5603646" y="211913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2325" y="581"/>
                </a:moveTo>
                <a:lnTo>
                  <a:pt x="0" y="581"/>
                </a:lnTo>
                <a:lnTo>
                  <a:pt x="0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bg object 128"/>
          <p:cNvSpPr/>
          <p:nvPr/>
        </p:nvSpPr>
        <p:spPr>
          <a:xfrm>
            <a:off x="5614693" y="501456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2907" y="1162"/>
                </a:moveTo>
                <a:lnTo>
                  <a:pt x="1162" y="581"/>
                </a:lnTo>
                <a:lnTo>
                  <a:pt x="0" y="0"/>
                </a:lnTo>
                <a:lnTo>
                  <a:pt x="2907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bg object 129"/>
          <p:cNvSpPr/>
          <p:nvPr/>
        </p:nvSpPr>
        <p:spPr>
          <a:xfrm>
            <a:off x="5657136" y="628204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1162"/>
                </a:moveTo>
                <a:lnTo>
                  <a:pt x="0" y="581"/>
                </a:lnTo>
                <a:lnTo>
                  <a:pt x="1162" y="0"/>
                </a:lnTo>
                <a:lnTo>
                  <a:pt x="2325" y="0"/>
                </a:lnTo>
                <a:lnTo>
                  <a:pt x="1162" y="0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bg object 130"/>
          <p:cNvSpPr/>
          <p:nvPr/>
        </p:nvSpPr>
        <p:spPr>
          <a:xfrm>
            <a:off x="5599576" y="452618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581"/>
                </a:move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bg object 131"/>
          <p:cNvSpPr/>
          <p:nvPr/>
        </p:nvSpPr>
        <p:spPr>
          <a:xfrm>
            <a:off x="5642019" y="543318"/>
            <a:ext cx="6985" cy="1905"/>
          </a:xfrm>
          <a:custGeom>
            <a:avLst/>
            <a:gdLst/>
            <a:ahLst/>
            <a:cxnLst/>
            <a:rect l="l" t="t" r="r" b="b"/>
            <a:pathLst>
              <a:path w="6985" h="1904">
                <a:moveTo>
                  <a:pt x="0" y="1744"/>
                </a:moveTo>
                <a:lnTo>
                  <a:pt x="581" y="1162"/>
                </a:lnTo>
                <a:lnTo>
                  <a:pt x="1162" y="0"/>
                </a:lnTo>
                <a:lnTo>
                  <a:pt x="2325" y="0"/>
                </a:lnTo>
                <a:lnTo>
                  <a:pt x="4651" y="581"/>
                </a:lnTo>
                <a:lnTo>
                  <a:pt x="6395" y="581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bg object 132"/>
          <p:cNvSpPr/>
          <p:nvPr/>
        </p:nvSpPr>
        <p:spPr>
          <a:xfrm>
            <a:off x="6117031" y="220064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4064" y="1155"/>
                </a:moveTo>
                <a:lnTo>
                  <a:pt x="1155" y="1155"/>
                </a:lnTo>
                <a:lnTo>
                  <a:pt x="0" y="1739"/>
                </a:lnTo>
                <a:lnTo>
                  <a:pt x="4064" y="1739"/>
                </a:lnTo>
                <a:lnTo>
                  <a:pt x="4064" y="1155"/>
                </a:lnTo>
                <a:close/>
              </a:path>
              <a:path w="6350" h="3810">
                <a:moveTo>
                  <a:pt x="4648" y="1739"/>
                </a:moveTo>
                <a:lnTo>
                  <a:pt x="4064" y="1739"/>
                </a:lnTo>
                <a:lnTo>
                  <a:pt x="4648" y="2324"/>
                </a:lnTo>
                <a:lnTo>
                  <a:pt x="4648" y="1739"/>
                </a:lnTo>
                <a:close/>
              </a:path>
              <a:path w="6350" h="3810">
                <a:moveTo>
                  <a:pt x="5232" y="3479"/>
                </a:moveTo>
                <a:lnTo>
                  <a:pt x="4940" y="3187"/>
                </a:lnTo>
                <a:lnTo>
                  <a:pt x="4648" y="3479"/>
                </a:lnTo>
                <a:lnTo>
                  <a:pt x="5232" y="3479"/>
                </a:lnTo>
                <a:close/>
              </a:path>
              <a:path w="6350" h="3810">
                <a:moveTo>
                  <a:pt x="5232" y="2324"/>
                </a:moveTo>
                <a:lnTo>
                  <a:pt x="4648" y="2324"/>
                </a:lnTo>
                <a:lnTo>
                  <a:pt x="4648" y="2895"/>
                </a:lnTo>
                <a:lnTo>
                  <a:pt x="4940" y="3187"/>
                </a:lnTo>
                <a:lnTo>
                  <a:pt x="5232" y="2895"/>
                </a:lnTo>
                <a:lnTo>
                  <a:pt x="5232" y="2324"/>
                </a:lnTo>
                <a:close/>
              </a:path>
              <a:path w="6350" h="3810">
                <a:moveTo>
                  <a:pt x="5803" y="1155"/>
                </a:moveTo>
                <a:lnTo>
                  <a:pt x="5232" y="571"/>
                </a:lnTo>
                <a:lnTo>
                  <a:pt x="4064" y="571"/>
                </a:lnTo>
                <a:lnTo>
                  <a:pt x="2324" y="0"/>
                </a:lnTo>
                <a:lnTo>
                  <a:pt x="2895" y="571"/>
                </a:lnTo>
                <a:lnTo>
                  <a:pt x="3479" y="571"/>
                </a:lnTo>
                <a:lnTo>
                  <a:pt x="4064" y="1155"/>
                </a:lnTo>
                <a:lnTo>
                  <a:pt x="5803" y="11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bg object 133"/>
          <p:cNvSpPr/>
          <p:nvPr/>
        </p:nvSpPr>
        <p:spPr>
          <a:xfrm>
            <a:off x="5685044" y="686926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581"/>
                </a:move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bg object 134"/>
          <p:cNvSpPr/>
          <p:nvPr/>
        </p:nvSpPr>
        <p:spPr>
          <a:xfrm>
            <a:off x="5626321" y="3749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bg object 135"/>
          <p:cNvSpPr/>
          <p:nvPr/>
        </p:nvSpPr>
        <p:spPr>
          <a:xfrm>
            <a:off x="6215290" y="509596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3488" y="581"/>
                </a:moveTo>
                <a:lnTo>
                  <a:pt x="581" y="581"/>
                </a:lnTo>
                <a:lnTo>
                  <a:pt x="581" y="0"/>
                </a:lnTo>
                <a:lnTo>
                  <a:pt x="0" y="0"/>
                </a:lnTo>
                <a:lnTo>
                  <a:pt x="2325" y="0"/>
                </a:lnTo>
                <a:lnTo>
                  <a:pt x="3488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bg object 136"/>
          <p:cNvSpPr/>
          <p:nvPr/>
        </p:nvSpPr>
        <p:spPr>
          <a:xfrm>
            <a:off x="6126334" y="311916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1162" y="1162"/>
                </a:moveTo>
                <a:lnTo>
                  <a:pt x="0" y="1162"/>
                </a:lnTo>
                <a:lnTo>
                  <a:pt x="581" y="581"/>
                </a:lnTo>
                <a:lnTo>
                  <a:pt x="1744" y="0"/>
                </a:lnTo>
                <a:lnTo>
                  <a:pt x="2325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bg object 137"/>
          <p:cNvSpPr/>
          <p:nvPr/>
        </p:nvSpPr>
        <p:spPr>
          <a:xfrm>
            <a:off x="6167033" y="451455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09">
                <a:moveTo>
                  <a:pt x="2325" y="3488"/>
                </a:moveTo>
                <a:lnTo>
                  <a:pt x="0" y="3488"/>
                </a:lnTo>
                <a:lnTo>
                  <a:pt x="1162" y="0"/>
                </a:lnTo>
                <a:lnTo>
                  <a:pt x="2907" y="581"/>
                </a:lnTo>
                <a:lnTo>
                  <a:pt x="4069" y="1744"/>
                </a:lnTo>
                <a:lnTo>
                  <a:pt x="2325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bg object 138"/>
          <p:cNvSpPr/>
          <p:nvPr/>
        </p:nvSpPr>
        <p:spPr>
          <a:xfrm>
            <a:off x="6121683" y="275287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5">
                <a:moveTo>
                  <a:pt x="1162" y="581"/>
                </a:moveTo>
                <a:lnTo>
                  <a:pt x="2907" y="0"/>
                </a:lnTo>
                <a:lnTo>
                  <a:pt x="4651" y="0"/>
                </a:lnTo>
                <a:lnTo>
                  <a:pt x="0" y="581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bg object 139"/>
          <p:cNvSpPr/>
          <p:nvPr/>
        </p:nvSpPr>
        <p:spPr>
          <a:xfrm>
            <a:off x="6162382" y="449129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14" y="2907"/>
                </a:moveTo>
                <a:lnTo>
                  <a:pt x="4069" y="2325"/>
                </a:lnTo>
                <a:lnTo>
                  <a:pt x="0" y="2325"/>
                </a:lnTo>
                <a:lnTo>
                  <a:pt x="5814" y="0"/>
                </a:lnTo>
                <a:lnTo>
                  <a:pt x="5814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bg object 140"/>
          <p:cNvSpPr/>
          <p:nvPr/>
        </p:nvSpPr>
        <p:spPr>
          <a:xfrm>
            <a:off x="6840888" y="50281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90">
                <a:moveTo>
                  <a:pt x="5814" y="8721"/>
                </a:moveTo>
                <a:lnTo>
                  <a:pt x="0" y="3488"/>
                </a:lnTo>
                <a:lnTo>
                  <a:pt x="12209" y="4069"/>
                </a:lnTo>
                <a:lnTo>
                  <a:pt x="11628" y="5232"/>
                </a:lnTo>
                <a:lnTo>
                  <a:pt x="11628" y="6976"/>
                </a:lnTo>
                <a:lnTo>
                  <a:pt x="6395" y="0"/>
                </a:lnTo>
                <a:lnTo>
                  <a:pt x="5814" y="87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bg object 141"/>
          <p:cNvSpPr/>
          <p:nvPr/>
        </p:nvSpPr>
        <p:spPr>
          <a:xfrm>
            <a:off x="6272850" y="10609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0" y="1744"/>
                </a:moveTo>
                <a:lnTo>
                  <a:pt x="4069" y="0"/>
                </a:lnTo>
                <a:lnTo>
                  <a:pt x="1744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bg object 142"/>
          <p:cNvSpPr/>
          <p:nvPr/>
        </p:nvSpPr>
        <p:spPr>
          <a:xfrm>
            <a:off x="6150172" y="939840"/>
            <a:ext cx="4445" cy="7620"/>
          </a:xfrm>
          <a:custGeom>
            <a:avLst/>
            <a:gdLst/>
            <a:ahLst/>
            <a:cxnLst/>
            <a:rect l="l" t="t" r="r" b="b"/>
            <a:pathLst>
              <a:path w="4445" h="7619">
                <a:moveTo>
                  <a:pt x="3488" y="7558"/>
                </a:moveTo>
                <a:lnTo>
                  <a:pt x="2325" y="5814"/>
                </a:lnTo>
                <a:lnTo>
                  <a:pt x="1162" y="3488"/>
                </a:lnTo>
                <a:lnTo>
                  <a:pt x="0" y="0"/>
                </a:lnTo>
                <a:lnTo>
                  <a:pt x="4069" y="4651"/>
                </a:lnTo>
                <a:lnTo>
                  <a:pt x="4069" y="5814"/>
                </a:lnTo>
                <a:lnTo>
                  <a:pt x="3488" y="6976"/>
                </a:lnTo>
                <a:lnTo>
                  <a:pt x="3488" y="75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bg object 143"/>
          <p:cNvSpPr/>
          <p:nvPr/>
        </p:nvSpPr>
        <p:spPr>
          <a:xfrm>
            <a:off x="6284478" y="196215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4" y="0"/>
                </a:moveTo>
                <a:lnTo>
                  <a:pt x="581" y="0"/>
                </a:lnTo>
                <a:lnTo>
                  <a:pt x="0" y="581"/>
                </a:lnTo>
                <a:lnTo>
                  <a:pt x="581" y="581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bg object 144"/>
          <p:cNvSpPr/>
          <p:nvPr/>
        </p:nvSpPr>
        <p:spPr>
          <a:xfrm>
            <a:off x="6342619" y="48517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1162"/>
                </a:moveTo>
                <a:lnTo>
                  <a:pt x="581" y="1162"/>
                </a:lnTo>
                <a:lnTo>
                  <a:pt x="0" y="581"/>
                </a:lnTo>
                <a:lnTo>
                  <a:pt x="581" y="0"/>
                </a:lnTo>
                <a:lnTo>
                  <a:pt x="1744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bg object 145"/>
          <p:cNvSpPr/>
          <p:nvPr/>
        </p:nvSpPr>
        <p:spPr>
          <a:xfrm>
            <a:off x="5957144" y="759603"/>
            <a:ext cx="8890" cy="6350"/>
          </a:xfrm>
          <a:custGeom>
            <a:avLst/>
            <a:gdLst/>
            <a:ahLst/>
            <a:cxnLst/>
            <a:rect l="l" t="t" r="r" b="b"/>
            <a:pathLst>
              <a:path w="8889" h="6350">
                <a:moveTo>
                  <a:pt x="4651" y="5814"/>
                </a:moveTo>
                <a:lnTo>
                  <a:pt x="0" y="2907"/>
                </a:lnTo>
                <a:lnTo>
                  <a:pt x="8721" y="0"/>
                </a:lnTo>
                <a:lnTo>
                  <a:pt x="4651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bg object 146"/>
          <p:cNvSpPr/>
          <p:nvPr/>
        </p:nvSpPr>
        <p:spPr>
          <a:xfrm>
            <a:off x="6339131" y="500293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1162"/>
                </a:moveTo>
                <a:lnTo>
                  <a:pt x="1162" y="1162"/>
                </a:lnTo>
                <a:lnTo>
                  <a:pt x="0" y="0"/>
                </a:lnTo>
                <a:lnTo>
                  <a:pt x="581" y="581"/>
                </a:lnTo>
                <a:lnTo>
                  <a:pt x="1162" y="581"/>
                </a:lnTo>
                <a:lnTo>
                  <a:pt x="1744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bg object 147"/>
          <p:cNvSpPr/>
          <p:nvPr/>
        </p:nvSpPr>
        <p:spPr>
          <a:xfrm>
            <a:off x="6551345" y="46482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162" y="1162"/>
                </a:moveTo>
                <a:lnTo>
                  <a:pt x="0" y="0"/>
                </a:lnTo>
                <a:lnTo>
                  <a:pt x="1162" y="581"/>
                </a:lnTo>
                <a:lnTo>
                  <a:pt x="1744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bg object 148"/>
          <p:cNvSpPr/>
          <p:nvPr/>
        </p:nvSpPr>
        <p:spPr>
          <a:xfrm>
            <a:off x="6137962" y="939258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581" y="1162"/>
                </a:moveTo>
                <a:lnTo>
                  <a:pt x="0" y="581"/>
                </a:lnTo>
                <a:lnTo>
                  <a:pt x="0" y="0"/>
                </a:lnTo>
                <a:lnTo>
                  <a:pt x="581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bg object 149"/>
          <p:cNvSpPr/>
          <p:nvPr/>
        </p:nvSpPr>
        <p:spPr>
          <a:xfrm>
            <a:off x="6057146" y="884024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3488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bg object 150"/>
          <p:cNvSpPr/>
          <p:nvPr/>
        </p:nvSpPr>
        <p:spPr>
          <a:xfrm>
            <a:off x="6271687" y="97957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0" y="2907"/>
                </a:moveTo>
                <a:lnTo>
                  <a:pt x="2907" y="0"/>
                </a:lnTo>
                <a:lnTo>
                  <a:pt x="2907" y="581"/>
                </a:lnTo>
                <a:lnTo>
                  <a:pt x="1744" y="1744"/>
                </a:lnTo>
                <a:lnTo>
                  <a:pt x="0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bg object 151"/>
          <p:cNvSpPr/>
          <p:nvPr/>
        </p:nvSpPr>
        <p:spPr>
          <a:xfrm>
            <a:off x="6240291" y="17722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1" y="2907"/>
                </a:moveTo>
                <a:lnTo>
                  <a:pt x="0" y="2325"/>
                </a:lnTo>
                <a:lnTo>
                  <a:pt x="581" y="1162"/>
                </a:lnTo>
                <a:lnTo>
                  <a:pt x="1744" y="1162"/>
                </a:lnTo>
                <a:lnTo>
                  <a:pt x="4069" y="581"/>
                </a:lnTo>
                <a:lnTo>
                  <a:pt x="5814" y="0"/>
                </a:lnTo>
                <a:lnTo>
                  <a:pt x="58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bg object 152"/>
          <p:cNvSpPr/>
          <p:nvPr/>
        </p:nvSpPr>
        <p:spPr>
          <a:xfrm>
            <a:off x="6271105" y="8691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0" y="1162"/>
                </a:moveTo>
                <a:lnTo>
                  <a:pt x="581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bg object 153"/>
          <p:cNvSpPr/>
          <p:nvPr/>
        </p:nvSpPr>
        <p:spPr>
          <a:xfrm>
            <a:off x="5981563" y="811929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2325" y="4651"/>
                </a:moveTo>
                <a:lnTo>
                  <a:pt x="0" y="4069"/>
                </a:lnTo>
                <a:lnTo>
                  <a:pt x="0" y="0"/>
                </a:lnTo>
                <a:lnTo>
                  <a:pt x="1744" y="581"/>
                </a:lnTo>
                <a:lnTo>
                  <a:pt x="2907" y="1744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bg object 154"/>
          <p:cNvSpPr/>
          <p:nvPr/>
        </p:nvSpPr>
        <p:spPr>
          <a:xfrm>
            <a:off x="6238547" y="17141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2325" y="1744"/>
                </a:moveTo>
                <a:lnTo>
                  <a:pt x="0" y="1744"/>
                </a:lnTo>
                <a:lnTo>
                  <a:pt x="1744" y="0"/>
                </a:lnTo>
                <a:lnTo>
                  <a:pt x="3488" y="0"/>
                </a:lnTo>
                <a:lnTo>
                  <a:pt x="2907" y="1162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bg object 155"/>
          <p:cNvSpPr/>
          <p:nvPr/>
        </p:nvSpPr>
        <p:spPr>
          <a:xfrm>
            <a:off x="5590845" y="11"/>
            <a:ext cx="7620" cy="21590"/>
          </a:xfrm>
          <a:custGeom>
            <a:avLst/>
            <a:gdLst/>
            <a:ahLst/>
            <a:cxnLst/>
            <a:rect l="l" t="t" r="r" b="b"/>
            <a:pathLst>
              <a:path w="7620" h="21590">
                <a:moveTo>
                  <a:pt x="1752" y="21209"/>
                </a:moveTo>
                <a:lnTo>
                  <a:pt x="1168" y="20624"/>
                </a:lnTo>
                <a:lnTo>
                  <a:pt x="0" y="20624"/>
                </a:lnTo>
                <a:lnTo>
                  <a:pt x="1752" y="21209"/>
                </a:lnTo>
                <a:close/>
              </a:path>
              <a:path w="7620" h="21590">
                <a:moveTo>
                  <a:pt x="6400" y="2019"/>
                </a:moveTo>
                <a:lnTo>
                  <a:pt x="3225" y="0"/>
                </a:lnTo>
                <a:lnTo>
                  <a:pt x="114" y="0"/>
                </a:lnTo>
                <a:lnTo>
                  <a:pt x="6400" y="2019"/>
                </a:lnTo>
                <a:close/>
              </a:path>
              <a:path w="7620" h="21590">
                <a:moveTo>
                  <a:pt x="7556" y="4927"/>
                </a:moveTo>
                <a:lnTo>
                  <a:pt x="6400" y="3759"/>
                </a:lnTo>
                <a:lnTo>
                  <a:pt x="6985" y="3175"/>
                </a:lnTo>
                <a:lnTo>
                  <a:pt x="4076" y="2019"/>
                </a:lnTo>
                <a:lnTo>
                  <a:pt x="6400" y="4343"/>
                </a:lnTo>
                <a:lnTo>
                  <a:pt x="7556" y="492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bg object 156"/>
          <p:cNvSpPr/>
          <p:nvPr/>
        </p:nvSpPr>
        <p:spPr>
          <a:xfrm>
            <a:off x="5559459" y="739253"/>
            <a:ext cx="10795" cy="5080"/>
          </a:xfrm>
          <a:custGeom>
            <a:avLst/>
            <a:gdLst/>
            <a:ahLst/>
            <a:cxnLst/>
            <a:rect l="l" t="t" r="r" b="b"/>
            <a:pathLst>
              <a:path w="10795" h="5079">
                <a:moveTo>
                  <a:pt x="3171" y="3329"/>
                </a:moveTo>
                <a:lnTo>
                  <a:pt x="8721" y="0"/>
                </a:lnTo>
                <a:lnTo>
                  <a:pt x="9593" y="1744"/>
                </a:lnTo>
                <a:lnTo>
                  <a:pt x="6976" y="1744"/>
                </a:lnTo>
                <a:lnTo>
                  <a:pt x="3171" y="3329"/>
                </a:lnTo>
                <a:close/>
              </a:path>
              <a:path w="10795" h="5079">
                <a:moveTo>
                  <a:pt x="10465" y="3488"/>
                </a:moveTo>
                <a:lnTo>
                  <a:pt x="6976" y="1744"/>
                </a:lnTo>
                <a:lnTo>
                  <a:pt x="9593" y="1744"/>
                </a:lnTo>
                <a:lnTo>
                  <a:pt x="10465" y="3488"/>
                </a:lnTo>
                <a:close/>
              </a:path>
              <a:path w="10795" h="5079">
                <a:moveTo>
                  <a:pt x="0" y="4651"/>
                </a:moveTo>
                <a:lnTo>
                  <a:pt x="3171" y="3329"/>
                </a:lnTo>
                <a:lnTo>
                  <a:pt x="2907" y="3488"/>
                </a:lnTo>
                <a:lnTo>
                  <a:pt x="0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bg object 157"/>
          <p:cNvSpPr/>
          <p:nvPr/>
        </p:nvSpPr>
        <p:spPr>
          <a:xfrm>
            <a:off x="6517043" y="58421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40">
                <a:moveTo>
                  <a:pt x="1744" y="2325"/>
                </a:moveTo>
                <a:lnTo>
                  <a:pt x="0" y="1744"/>
                </a:lnTo>
                <a:lnTo>
                  <a:pt x="581" y="581"/>
                </a:lnTo>
                <a:lnTo>
                  <a:pt x="1162" y="0"/>
                </a:lnTo>
                <a:lnTo>
                  <a:pt x="2907" y="0"/>
                </a:lnTo>
                <a:lnTo>
                  <a:pt x="3488" y="581"/>
                </a:lnTo>
                <a:lnTo>
                  <a:pt x="1744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bg object 158"/>
          <p:cNvSpPr/>
          <p:nvPr/>
        </p:nvSpPr>
        <p:spPr>
          <a:xfrm>
            <a:off x="5587441" y="4939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20">
                <a:moveTo>
                  <a:pt x="9804" y="19761"/>
                </a:moveTo>
                <a:lnTo>
                  <a:pt x="8064" y="17437"/>
                </a:lnTo>
                <a:lnTo>
                  <a:pt x="5156" y="16281"/>
                </a:lnTo>
                <a:lnTo>
                  <a:pt x="5905" y="17399"/>
                </a:lnTo>
                <a:lnTo>
                  <a:pt x="2895" y="17805"/>
                </a:lnTo>
                <a:lnTo>
                  <a:pt x="0" y="18326"/>
                </a:lnTo>
                <a:lnTo>
                  <a:pt x="1079" y="19761"/>
                </a:lnTo>
                <a:lnTo>
                  <a:pt x="2247" y="19189"/>
                </a:lnTo>
                <a:lnTo>
                  <a:pt x="9804" y="19761"/>
                </a:lnTo>
                <a:close/>
              </a:path>
              <a:path w="12700" h="20320">
                <a:moveTo>
                  <a:pt x="12128" y="584"/>
                </a:moveTo>
                <a:lnTo>
                  <a:pt x="11544" y="584"/>
                </a:lnTo>
                <a:lnTo>
                  <a:pt x="10960" y="0"/>
                </a:lnTo>
                <a:lnTo>
                  <a:pt x="10388" y="0"/>
                </a:lnTo>
                <a:lnTo>
                  <a:pt x="11544" y="1155"/>
                </a:lnTo>
                <a:lnTo>
                  <a:pt x="12128" y="58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bg object 159"/>
          <p:cNvSpPr/>
          <p:nvPr/>
        </p:nvSpPr>
        <p:spPr>
          <a:xfrm>
            <a:off x="5541435" y="157842"/>
            <a:ext cx="8890" cy="3175"/>
          </a:xfrm>
          <a:custGeom>
            <a:avLst/>
            <a:gdLst/>
            <a:ahLst/>
            <a:cxnLst/>
            <a:rect l="l" t="t" r="r" b="b"/>
            <a:pathLst>
              <a:path w="8889" h="3175">
                <a:moveTo>
                  <a:pt x="8721" y="2907"/>
                </a:moveTo>
                <a:lnTo>
                  <a:pt x="2325" y="2907"/>
                </a:lnTo>
                <a:lnTo>
                  <a:pt x="0" y="0"/>
                </a:lnTo>
                <a:lnTo>
                  <a:pt x="872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bg object 160"/>
          <p:cNvSpPr/>
          <p:nvPr/>
        </p:nvSpPr>
        <p:spPr>
          <a:xfrm>
            <a:off x="5653647" y="-301"/>
            <a:ext cx="27305" cy="15240"/>
          </a:xfrm>
          <a:custGeom>
            <a:avLst/>
            <a:gdLst/>
            <a:ahLst/>
            <a:cxnLst/>
            <a:rect l="l" t="t" r="r" b="b"/>
            <a:pathLst>
              <a:path w="27304" h="15240">
                <a:moveTo>
                  <a:pt x="26163" y="12209"/>
                </a:moveTo>
                <a:lnTo>
                  <a:pt x="15116" y="12209"/>
                </a:lnTo>
                <a:lnTo>
                  <a:pt x="20930" y="11628"/>
                </a:lnTo>
                <a:lnTo>
                  <a:pt x="19768" y="9884"/>
                </a:lnTo>
                <a:lnTo>
                  <a:pt x="12345" y="6868"/>
                </a:lnTo>
                <a:lnTo>
                  <a:pt x="8793" y="4942"/>
                </a:lnTo>
                <a:lnTo>
                  <a:pt x="5786" y="3016"/>
                </a:lnTo>
                <a:lnTo>
                  <a:pt x="0" y="0"/>
                </a:lnTo>
                <a:lnTo>
                  <a:pt x="8348" y="1453"/>
                </a:lnTo>
                <a:lnTo>
                  <a:pt x="15770" y="3779"/>
                </a:lnTo>
                <a:lnTo>
                  <a:pt x="21993" y="6540"/>
                </a:lnTo>
                <a:lnTo>
                  <a:pt x="23744" y="7558"/>
                </a:lnTo>
                <a:lnTo>
                  <a:pt x="18605" y="7558"/>
                </a:lnTo>
                <a:lnTo>
                  <a:pt x="26163" y="12209"/>
                </a:lnTo>
                <a:close/>
              </a:path>
              <a:path w="27304" h="15240">
                <a:moveTo>
                  <a:pt x="26744" y="9302"/>
                </a:moveTo>
                <a:lnTo>
                  <a:pt x="24419" y="8721"/>
                </a:lnTo>
                <a:lnTo>
                  <a:pt x="21512" y="7558"/>
                </a:lnTo>
                <a:lnTo>
                  <a:pt x="23744" y="7558"/>
                </a:lnTo>
                <a:lnTo>
                  <a:pt x="26744" y="9302"/>
                </a:lnTo>
                <a:close/>
              </a:path>
              <a:path w="27304" h="15240">
                <a:moveTo>
                  <a:pt x="13817" y="11653"/>
                </a:moveTo>
                <a:lnTo>
                  <a:pt x="11046" y="10465"/>
                </a:lnTo>
                <a:lnTo>
                  <a:pt x="13953" y="11628"/>
                </a:lnTo>
                <a:lnTo>
                  <a:pt x="13817" y="11653"/>
                </a:lnTo>
                <a:close/>
              </a:path>
              <a:path w="27304" h="15240">
                <a:moveTo>
                  <a:pt x="25000" y="15116"/>
                </a:moveTo>
                <a:lnTo>
                  <a:pt x="15116" y="15116"/>
                </a:lnTo>
                <a:lnTo>
                  <a:pt x="7558" y="12791"/>
                </a:lnTo>
                <a:lnTo>
                  <a:pt x="13817" y="11653"/>
                </a:lnTo>
                <a:lnTo>
                  <a:pt x="15116" y="12209"/>
                </a:lnTo>
                <a:lnTo>
                  <a:pt x="26163" y="12209"/>
                </a:lnTo>
                <a:lnTo>
                  <a:pt x="25000" y="1511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bg object 161"/>
          <p:cNvSpPr/>
          <p:nvPr/>
        </p:nvSpPr>
        <p:spPr>
          <a:xfrm>
            <a:off x="6099008" y="207843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0" y="581"/>
                </a:moveTo>
                <a:lnTo>
                  <a:pt x="0" y="0"/>
                </a:ln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bg object 162"/>
          <p:cNvSpPr/>
          <p:nvPr/>
        </p:nvSpPr>
        <p:spPr>
          <a:xfrm>
            <a:off x="5660624" y="678786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581" y="1162"/>
                </a:moveTo>
                <a:lnTo>
                  <a:pt x="0" y="1162"/>
                </a:lnTo>
                <a:lnTo>
                  <a:pt x="3488" y="0"/>
                </a:lnTo>
                <a:lnTo>
                  <a:pt x="1744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bg object 163"/>
          <p:cNvSpPr/>
          <p:nvPr/>
        </p:nvSpPr>
        <p:spPr>
          <a:xfrm>
            <a:off x="6136800" y="13652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2" y="581"/>
                </a:lnTo>
                <a:lnTo>
                  <a:pt x="1744" y="581"/>
                </a:lnTo>
                <a:lnTo>
                  <a:pt x="1162" y="581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bg object 164"/>
          <p:cNvSpPr/>
          <p:nvPr/>
        </p:nvSpPr>
        <p:spPr>
          <a:xfrm>
            <a:off x="5621668" y="861935"/>
            <a:ext cx="8890" cy="8255"/>
          </a:xfrm>
          <a:custGeom>
            <a:avLst/>
            <a:gdLst/>
            <a:ahLst/>
            <a:cxnLst/>
            <a:rect l="l" t="t" r="r" b="b"/>
            <a:pathLst>
              <a:path w="8889" h="8255">
                <a:moveTo>
                  <a:pt x="1943" y="2514"/>
                </a:moveTo>
                <a:lnTo>
                  <a:pt x="1155" y="2908"/>
                </a:lnTo>
                <a:lnTo>
                  <a:pt x="0" y="4076"/>
                </a:lnTo>
                <a:lnTo>
                  <a:pt x="1943" y="2514"/>
                </a:lnTo>
                <a:close/>
              </a:path>
              <a:path w="8889" h="8255">
                <a:moveTo>
                  <a:pt x="8712" y="0"/>
                </a:moveTo>
                <a:lnTo>
                  <a:pt x="5232" y="0"/>
                </a:lnTo>
                <a:lnTo>
                  <a:pt x="2908" y="1739"/>
                </a:lnTo>
                <a:lnTo>
                  <a:pt x="4483" y="1930"/>
                </a:lnTo>
                <a:lnTo>
                  <a:pt x="3340" y="4940"/>
                </a:lnTo>
                <a:lnTo>
                  <a:pt x="2413" y="7962"/>
                </a:lnTo>
                <a:lnTo>
                  <a:pt x="4648" y="8140"/>
                </a:lnTo>
                <a:lnTo>
                  <a:pt x="4064" y="6400"/>
                </a:lnTo>
                <a:lnTo>
                  <a:pt x="8712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bg object 165"/>
          <p:cNvSpPr/>
          <p:nvPr/>
        </p:nvSpPr>
        <p:spPr>
          <a:xfrm>
            <a:off x="6138544" y="18885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907" y="581"/>
                </a:moveTo>
                <a:lnTo>
                  <a:pt x="2325" y="581"/>
                </a:lnTo>
                <a:lnTo>
                  <a:pt x="0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bg object 166"/>
          <p:cNvSpPr/>
          <p:nvPr/>
        </p:nvSpPr>
        <p:spPr>
          <a:xfrm>
            <a:off x="5756557" y="985771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0" y="6976"/>
                </a:moveTo>
                <a:lnTo>
                  <a:pt x="5232" y="0"/>
                </a:lnTo>
                <a:lnTo>
                  <a:pt x="4069" y="6395"/>
                </a:lnTo>
                <a:lnTo>
                  <a:pt x="0" y="69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bg object 167"/>
          <p:cNvSpPr/>
          <p:nvPr/>
        </p:nvSpPr>
        <p:spPr>
          <a:xfrm>
            <a:off x="5975167" y="808441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5814" y="3488"/>
                </a:moveTo>
                <a:lnTo>
                  <a:pt x="4651" y="2907"/>
                </a:lnTo>
                <a:lnTo>
                  <a:pt x="0" y="2907"/>
                </a:lnTo>
                <a:lnTo>
                  <a:pt x="5232" y="0"/>
                </a:lnTo>
                <a:lnTo>
                  <a:pt x="5814" y="1744"/>
                </a:lnTo>
                <a:lnTo>
                  <a:pt x="5814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bg object 168"/>
          <p:cNvSpPr/>
          <p:nvPr/>
        </p:nvSpPr>
        <p:spPr>
          <a:xfrm>
            <a:off x="5654810" y="675879"/>
            <a:ext cx="9525" cy="5715"/>
          </a:xfrm>
          <a:custGeom>
            <a:avLst/>
            <a:gdLst/>
            <a:ahLst/>
            <a:cxnLst/>
            <a:rect l="l" t="t" r="r" b="b"/>
            <a:pathLst>
              <a:path w="9525" h="5715">
                <a:moveTo>
                  <a:pt x="2907" y="5232"/>
                </a:moveTo>
                <a:lnTo>
                  <a:pt x="0" y="4651"/>
                </a:lnTo>
                <a:lnTo>
                  <a:pt x="6976" y="1162"/>
                </a:lnTo>
                <a:lnTo>
                  <a:pt x="7558" y="0"/>
                </a:lnTo>
                <a:lnTo>
                  <a:pt x="9166" y="308"/>
                </a:lnTo>
                <a:lnTo>
                  <a:pt x="6904" y="2035"/>
                </a:lnTo>
                <a:lnTo>
                  <a:pt x="4533" y="3761"/>
                </a:lnTo>
                <a:lnTo>
                  <a:pt x="5814" y="4069"/>
                </a:lnTo>
                <a:lnTo>
                  <a:pt x="2907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bg object 169"/>
          <p:cNvSpPr/>
          <p:nvPr/>
        </p:nvSpPr>
        <p:spPr>
          <a:xfrm>
            <a:off x="6126334" y="859024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1162" y="2325"/>
                </a:moveTo>
                <a:lnTo>
                  <a:pt x="0" y="1744"/>
                </a:lnTo>
                <a:lnTo>
                  <a:pt x="2325" y="0"/>
                </a:lnTo>
                <a:lnTo>
                  <a:pt x="1162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bg object 170"/>
          <p:cNvSpPr/>
          <p:nvPr/>
        </p:nvSpPr>
        <p:spPr>
          <a:xfrm>
            <a:off x="6554253" y="473548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0"/>
                </a:lnTo>
                <a:lnTo>
                  <a:pt x="2907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bg object 171"/>
          <p:cNvSpPr/>
          <p:nvPr/>
        </p:nvSpPr>
        <p:spPr>
          <a:xfrm>
            <a:off x="5579808" y="834605"/>
            <a:ext cx="34290" cy="22860"/>
          </a:xfrm>
          <a:custGeom>
            <a:avLst/>
            <a:gdLst/>
            <a:ahLst/>
            <a:cxnLst/>
            <a:rect l="l" t="t" r="r" b="b"/>
            <a:pathLst>
              <a:path w="34289" h="22859">
                <a:moveTo>
                  <a:pt x="20345" y="584"/>
                </a:moveTo>
                <a:lnTo>
                  <a:pt x="16268" y="0"/>
                </a:lnTo>
                <a:lnTo>
                  <a:pt x="13360" y="1168"/>
                </a:lnTo>
                <a:lnTo>
                  <a:pt x="6972" y="5816"/>
                </a:lnTo>
                <a:lnTo>
                  <a:pt x="9296" y="6400"/>
                </a:lnTo>
                <a:lnTo>
                  <a:pt x="20345" y="584"/>
                </a:lnTo>
                <a:close/>
              </a:path>
              <a:path w="34289" h="22859">
                <a:moveTo>
                  <a:pt x="27901" y="9309"/>
                </a:moveTo>
                <a:lnTo>
                  <a:pt x="21945" y="11887"/>
                </a:lnTo>
                <a:lnTo>
                  <a:pt x="18592" y="12941"/>
                </a:lnTo>
                <a:lnTo>
                  <a:pt x="14820" y="14211"/>
                </a:lnTo>
                <a:lnTo>
                  <a:pt x="7556" y="17449"/>
                </a:lnTo>
                <a:lnTo>
                  <a:pt x="5232" y="16865"/>
                </a:lnTo>
                <a:lnTo>
                  <a:pt x="9296" y="12801"/>
                </a:lnTo>
                <a:lnTo>
                  <a:pt x="13360" y="10464"/>
                </a:lnTo>
                <a:lnTo>
                  <a:pt x="10464" y="11633"/>
                </a:lnTo>
                <a:lnTo>
                  <a:pt x="13944" y="6985"/>
                </a:lnTo>
                <a:lnTo>
                  <a:pt x="6972" y="10464"/>
                </a:lnTo>
                <a:lnTo>
                  <a:pt x="0" y="17449"/>
                </a:lnTo>
                <a:lnTo>
                  <a:pt x="1155" y="20358"/>
                </a:lnTo>
                <a:lnTo>
                  <a:pt x="9880" y="18034"/>
                </a:lnTo>
                <a:lnTo>
                  <a:pt x="8128" y="20358"/>
                </a:lnTo>
                <a:lnTo>
                  <a:pt x="4648" y="21513"/>
                </a:lnTo>
                <a:lnTo>
                  <a:pt x="2895" y="22682"/>
                </a:lnTo>
                <a:lnTo>
                  <a:pt x="8280" y="20916"/>
                </a:lnTo>
                <a:lnTo>
                  <a:pt x="14528" y="18173"/>
                </a:lnTo>
                <a:lnTo>
                  <a:pt x="21209" y="14338"/>
                </a:lnTo>
                <a:lnTo>
                  <a:pt x="27901" y="9309"/>
                </a:lnTo>
                <a:close/>
              </a:path>
              <a:path w="34289" h="22859">
                <a:moveTo>
                  <a:pt x="30226" y="11633"/>
                </a:moveTo>
                <a:lnTo>
                  <a:pt x="29641" y="11049"/>
                </a:lnTo>
                <a:lnTo>
                  <a:pt x="29641" y="10464"/>
                </a:lnTo>
                <a:lnTo>
                  <a:pt x="26733" y="11633"/>
                </a:lnTo>
                <a:lnTo>
                  <a:pt x="30226" y="11633"/>
                </a:lnTo>
                <a:close/>
              </a:path>
              <a:path w="34289" h="22859">
                <a:moveTo>
                  <a:pt x="31965" y="11633"/>
                </a:moveTo>
                <a:lnTo>
                  <a:pt x="30226" y="11633"/>
                </a:lnTo>
                <a:lnTo>
                  <a:pt x="30226" y="12217"/>
                </a:lnTo>
                <a:lnTo>
                  <a:pt x="30810" y="12217"/>
                </a:lnTo>
                <a:lnTo>
                  <a:pt x="31965" y="11633"/>
                </a:lnTo>
                <a:close/>
              </a:path>
              <a:path w="34289" h="22859">
                <a:moveTo>
                  <a:pt x="33718" y="11049"/>
                </a:moveTo>
                <a:lnTo>
                  <a:pt x="32550" y="11049"/>
                </a:lnTo>
                <a:lnTo>
                  <a:pt x="31965" y="11633"/>
                </a:lnTo>
                <a:lnTo>
                  <a:pt x="33718" y="11633"/>
                </a:lnTo>
                <a:lnTo>
                  <a:pt x="33718" y="1104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bg object 172"/>
          <p:cNvSpPr/>
          <p:nvPr/>
        </p:nvSpPr>
        <p:spPr>
          <a:xfrm>
            <a:off x="6512391" y="5609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232" y="1744"/>
                </a:moveTo>
                <a:lnTo>
                  <a:pt x="0" y="1744"/>
                </a:lnTo>
                <a:lnTo>
                  <a:pt x="5814" y="0"/>
                </a:lnTo>
                <a:lnTo>
                  <a:pt x="5814" y="581"/>
                </a:lnTo>
                <a:lnTo>
                  <a:pt x="5232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bg object 173"/>
          <p:cNvSpPr/>
          <p:nvPr/>
        </p:nvSpPr>
        <p:spPr>
          <a:xfrm>
            <a:off x="5636786" y="565411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4">
                <a:moveTo>
                  <a:pt x="0" y="1744"/>
                </a:moveTo>
                <a:lnTo>
                  <a:pt x="5232" y="0"/>
                </a:lnTo>
                <a:lnTo>
                  <a:pt x="8139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bg object 174"/>
          <p:cNvSpPr/>
          <p:nvPr/>
        </p:nvSpPr>
        <p:spPr>
          <a:xfrm>
            <a:off x="6142614" y="864256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1162" y="1162"/>
                </a:moveTo>
                <a:lnTo>
                  <a:pt x="581" y="1162"/>
                </a:lnTo>
                <a:lnTo>
                  <a:pt x="0" y="581"/>
                </a:lnTo>
                <a:lnTo>
                  <a:pt x="2325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bg object 175"/>
          <p:cNvSpPr/>
          <p:nvPr/>
        </p:nvSpPr>
        <p:spPr>
          <a:xfrm>
            <a:off x="6338549" y="476455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581"/>
                </a:lnTo>
                <a:lnTo>
                  <a:pt x="581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bg object 176"/>
          <p:cNvSpPr/>
          <p:nvPr/>
        </p:nvSpPr>
        <p:spPr>
          <a:xfrm>
            <a:off x="5066411" y="258431"/>
            <a:ext cx="44450" cy="45085"/>
          </a:xfrm>
          <a:custGeom>
            <a:avLst/>
            <a:gdLst/>
            <a:ahLst/>
            <a:cxnLst/>
            <a:rect l="l" t="t" r="r" b="b"/>
            <a:pathLst>
              <a:path w="44450" h="45085">
                <a:moveTo>
                  <a:pt x="24422" y="1739"/>
                </a:moveTo>
                <a:lnTo>
                  <a:pt x="20358" y="0"/>
                </a:lnTo>
                <a:lnTo>
                  <a:pt x="16865" y="0"/>
                </a:lnTo>
                <a:lnTo>
                  <a:pt x="9893" y="2324"/>
                </a:lnTo>
                <a:lnTo>
                  <a:pt x="11633" y="3492"/>
                </a:lnTo>
                <a:lnTo>
                  <a:pt x="24422" y="1739"/>
                </a:lnTo>
                <a:close/>
              </a:path>
              <a:path w="44450" h="45085">
                <a:moveTo>
                  <a:pt x="28498" y="12204"/>
                </a:moveTo>
                <a:lnTo>
                  <a:pt x="22275" y="12966"/>
                </a:lnTo>
                <a:lnTo>
                  <a:pt x="18834" y="13004"/>
                </a:lnTo>
                <a:lnTo>
                  <a:pt x="14846" y="12941"/>
                </a:lnTo>
                <a:lnTo>
                  <a:pt x="6985" y="13373"/>
                </a:lnTo>
                <a:lnTo>
                  <a:pt x="5232" y="12204"/>
                </a:lnTo>
                <a:lnTo>
                  <a:pt x="9893" y="9309"/>
                </a:lnTo>
                <a:lnTo>
                  <a:pt x="14541" y="8724"/>
                </a:lnTo>
                <a:lnTo>
                  <a:pt x="11049" y="8724"/>
                </a:lnTo>
                <a:lnTo>
                  <a:pt x="16281" y="5232"/>
                </a:lnTo>
                <a:lnTo>
                  <a:pt x="8724" y="6400"/>
                </a:lnTo>
                <a:lnTo>
                  <a:pt x="0" y="11049"/>
                </a:lnTo>
                <a:lnTo>
                  <a:pt x="0" y="13957"/>
                </a:lnTo>
                <a:lnTo>
                  <a:pt x="8724" y="14541"/>
                </a:lnTo>
                <a:lnTo>
                  <a:pt x="6400" y="15697"/>
                </a:lnTo>
                <a:lnTo>
                  <a:pt x="2908" y="16281"/>
                </a:lnTo>
                <a:lnTo>
                  <a:pt x="584" y="16865"/>
                </a:lnTo>
                <a:lnTo>
                  <a:pt x="6172" y="17030"/>
                </a:lnTo>
                <a:lnTo>
                  <a:pt x="13017" y="16497"/>
                </a:lnTo>
                <a:lnTo>
                  <a:pt x="20612" y="14986"/>
                </a:lnTo>
                <a:lnTo>
                  <a:pt x="28498" y="12204"/>
                </a:lnTo>
                <a:close/>
              </a:path>
              <a:path w="44450" h="45085">
                <a:moveTo>
                  <a:pt x="33147" y="16281"/>
                </a:moveTo>
                <a:lnTo>
                  <a:pt x="32562" y="16281"/>
                </a:lnTo>
                <a:lnTo>
                  <a:pt x="31978" y="16865"/>
                </a:lnTo>
                <a:lnTo>
                  <a:pt x="33147" y="16865"/>
                </a:lnTo>
                <a:lnTo>
                  <a:pt x="33147" y="16281"/>
                </a:lnTo>
                <a:close/>
              </a:path>
              <a:path w="44450" h="45085">
                <a:moveTo>
                  <a:pt x="44196" y="38950"/>
                </a:moveTo>
                <a:lnTo>
                  <a:pt x="41287" y="37211"/>
                </a:lnTo>
                <a:lnTo>
                  <a:pt x="37795" y="37795"/>
                </a:lnTo>
                <a:lnTo>
                  <a:pt x="39179" y="38633"/>
                </a:lnTo>
                <a:lnTo>
                  <a:pt x="37071" y="41059"/>
                </a:lnTo>
                <a:lnTo>
                  <a:pt x="35179" y="43599"/>
                </a:lnTo>
                <a:lnTo>
                  <a:pt x="37211" y="44767"/>
                </a:lnTo>
                <a:lnTo>
                  <a:pt x="37795" y="43027"/>
                </a:lnTo>
                <a:lnTo>
                  <a:pt x="44196" y="389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bg object 177"/>
          <p:cNvSpPr/>
          <p:nvPr/>
        </p:nvSpPr>
        <p:spPr>
          <a:xfrm>
            <a:off x="5901910" y="61832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0" y="1162"/>
                </a:moveTo>
                <a:lnTo>
                  <a:pt x="581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bg object 178"/>
          <p:cNvSpPr/>
          <p:nvPr/>
        </p:nvSpPr>
        <p:spPr>
          <a:xfrm>
            <a:off x="4944326" y="412508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8128" y="2324"/>
                </a:moveTo>
                <a:lnTo>
                  <a:pt x="4648" y="2324"/>
                </a:lnTo>
                <a:lnTo>
                  <a:pt x="0" y="2908"/>
                </a:lnTo>
                <a:lnTo>
                  <a:pt x="3479" y="2908"/>
                </a:lnTo>
                <a:lnTo>
                  <a:pt x="7556" y="3492"/>
                </a:lnTo>
                <a:lnTo>
                  <a:pt x="7556" y="2908"/>
                </a:lnTo>
                <a:lnTo>
                  <a:pt x="8128" y="2324"/>
                </a:lnTo>
                <a:close/>
              </a:path>
              <a:path w="9525" h="3809">
                <a:moveTo>
                  <a:pt x="9296" y="0"/>
                </a:moveTo>
                <a:lnTo>
                  <a:pt x="4648" y="584"/>
                </a:lnTo>
                <a:lnTo>
                  <a:pt x="6388" y="1155"/>
                </a:lnTo>
                <a:lnTo>
                  <a:pt x="8712" y="1155"/>
                </a:lnTo>
                <a:lnTo>
                  <a:pt x="8712" y="584"/>
                </a:lnTo>
                <a:lnTo>
                  <a:pt x="9296" y="584"/>
                </a:lnTo>
                <a:lnTo>
                  <a:pt x="9296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bg object 179"/>
          <p:cNvSpPr/>
          <p:nvPr/>
        </p:nvSpPr>
        <p:spPr>
          <a:xfrm>
            <a:off x="4897232" y="195634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581"/>
                </a:moveTo>
                <a:lnTo>
                  <a:pt x="1744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bg object 180"/>
          <p:cNvSpPr/>
          <p:nvPr/>
        </p:nvSpPr>
        <p:spPr>
          <a:xfrm>
            <a:off x="4936768" y="368313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5">
                <a:moveTo>
                  <a:pt x="3488" y="581"/>
                </a:moveTo>
                <a:lnTo>
                  <a:pt x="0" y="0"/>
                </a:lnTo>
                <a:lnTo>
                  <a:pt x="1744" y="0"/>
                </a:lnTo>
                <a:lnTo>
                  <a:pt x="3488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bg object 181"/>
          <p:cNvSpPr/>
          <p:nvPr/>
        </p:nvSpPr>
        <p:spPr>
          <a:xfrm>
            <a:off x="5662369" y="1133450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0" y="6977"/>
                </a:moveTo>
                <a:lnTo>
                  <a:pt x="1162" y="581"/>
                </a:lnTo>
                <a:lnTo>
                  <a:pt x="5232" y="0"/>
                </a:lnTo>
                <a:lnTo>
                  <a:pt x="0" y="697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bg object 182"/>
          <p:cNvSpPr/>
          <p:nvPr/>
        </p:nvSpPr>
        <p:spPr>
          <a:xfrm>
            <a:off x="5029212" y="631111"/>
            <a:ext cx="11430" cy="6985"/>
          </a:xfrm>
          <a:custGeom>
            <a:avLst/>
            <a:gdLst/>
            <a:ahLst/>
            <a:cxnLst/>
            <a:rect l="l" t="t" r="r" b="b"/>
            <a:pathLst>
              <a:path w="11429" h="6984">
                <a:moveTo>
                  <a:pt x="5233" y="4650"/>
                </a:moveTo>
                <a:lnTo>
                  <a:pt x="5814" y="4069"/>
                </a:lnTo>
                <a:lnTo>
                  <a:pt x="8139" y="2325"/>
                </a:lnTo>
                <a:lnTo>
                  <a:pt x="11046" y="0"/>
                </a:lnTo>
                <a:lnTo>
                  <a:pt x="5233" y="4650"/>
                </a:lnTo>
                <a:close/>
              </a:path>
              <a:path w="11429" h="6984">
                <a:moveTo>
                  <a:pt x="3488" y="6395"/>
                </a:moveTo>
                <a:lnTo>
                  <a:pt x="0" y="1744"/>
                </a:lnTo>
                <a:lnTo>
                  <a:pt x="5232" y="4651"/>
                </a:lnTo>
                <a:lnTo>
                  <a:pt x="3488" y="6395"/>
                </a:lnTo>
                <a:close/>
              </a:path>
              <a:path w="11429" h="6984">
                <a:moveTo>
                  <a:pt x="5232" y="4651"/>
                </a:move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bg object 183"/>
          <p:cNvSpPr/>
          <p:nvPr/>
        </p:nvSpPr>
        <p:spPr>
          <a:xfrm>
            <a:off x="4948396" y="422965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5" y="581"/>
                </a:moveTo>
                <a:lnTo>
                  <a:pt x="1162" y="0"/>
                </a:lnTo>
                <a:lnTo>
                  <a:pt x="0" y="0"/>
                </a:lnTo>
                <a:lnTo>
                  <a:pt x="2325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bg object 184"/>
          <p:cNvSpPr/>
          <p:nvPr/>
        </p:nvSpPr>
        <p:spPr>
          <a:xfrm>
            <a:off x="4937349" y="477618"/>
            <a:ext cx="4445" cy="635"/>
          </a:xfrm>
          <a:custGeom>
            <a:avLst/>
            <a:gdLst/>
            <a:ahLst/>
            <a:cxnLst/>
            <a:rect l="l" t="t" r="r" b="b"/>
            <a:pathLst>
              <a:path w="4445" h="634">
                <a:moveTo>
                  <a:pt x="2907" y="581"/>
                </a:moveTo>
                <a:lnTo>
                  <a:pt x="0" y="0"/>
                </a:lnTo>
                <a:lnTo>
                  <a:pt x="4069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bg object 185"/>
          <p:cNvSpPr/>
          <p:nvPr/>
        </p:nvSpPr>
        <p:spPr>
          <a:xfrm>
            <a:off x="5338522" y="20048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2907" y="2325"/>
                </a:moveTo>
                <a:lnTo>
                  <a:pt x="0" y="0"/>
                </a:lnTo>
                <a:lnTo>
                  <a:pt x="4069" y="1744"/>
                </a:lnTo>
                <a:lnTo>
                  <a:pt x="2907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bg object 186"/>
          <p:cNvSpPr/>
          <p:nvPr/>
        </p:nvSpPr>
        <p:spPr>
          <a:xfrm>
            <a:off x="5327476" y="260171"/>
            <a:ext cx="10160" cy="6350"/>
          </a:xfrm>
          <a:custGeom>
            <a:avLst/>
            <a:gdLst/>
            <a:ahLst/>
            <a:cxnLst/>
            <a:rect l="l" t="t" r="r" b="b"/>
            <a:pathLst>
              <a:path w="10160" h="6350">
                <a:moveTo>
                  <a:pt x="0" y="5814"/>
                </a:moveTo>
                <a:lnTo>
                  <a:pt x="581" y="0"/>
                </a:lnTo>
                <a:lnTo>
                  <a:pt x="2325" y="5232"/>
                </a:lnTo>
                <a:lnTo>
                  <a:pt x="3121" y="5293"/>
                </a:lnTo>
                <a:lnTo>
                  <a:pt x="0" y="5814"/>
                </a:lnTo>
                <a:close/>
              </a:path>
              <a:path w="10160" h="6350">
                <a:moveTo>
                  <a:pt x="4215" y="5378"/>
                </a:moveTo>
                <a:lnTo>
                  <a:pt x="3121" y="5293"/>
                </a:lnTo>
                <a:lnTo>
                  <a:pt x="3488" y="5232"/>
                </a:lnTo>
                <a:lnTo>
                  <a:pt x="4215" y="5378"/>
                </a:lnTo>
                <a:close/>
              </a:path>
              <a:path w="10160" h="6350">
                <a:moveTo>
                  <a:pt x="9883" y="5814"/>
                </a:moveTo>
                <a:lnTo>
                  <a:pt x="6395" y="5814"/>
                </a:lnTo>
                <a:lnTo>
                  <a:pt x="4215" y="5378"/>
                </a:lnTo>
                <a:lnTo>
                  <a:pt x="9883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bg object 187"/>
          <p:cNvSpPr/>
          <p:nvPr/>
        </p:nvSpPr>
        <p:spPr>
          <a:xfrm>
            <a:off x="5163518" y="475293"/>
            <a:ext cx="8255" cy="5080"/>
          </a:xfrm>
          <a:custGeom>
            <a:avLst/>
            <a:gdLst/>
            <a:ahLst/>
            <a:cxnLst/>
            <a:rect l="l" t="t" r="r" b="b"/>
            <a:pathLst>
              <a:path w="8254" h="5079">
                <a:moveTo>
                  <a:pt x="4069" y="4651"/>
                </a:moveTo>
                <a:lnTo>
                  <a:pt x="0" y="2907"/>
                </a:lnTo>
                <a:lnTo>
                  <a:pt x="8139" y="0"/>
                </a:lnTo>
                <a:lnTo>
                  <a:pt x="4069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bg object 188"/>
          <p:cNvSpPr/>
          <p:nvPr/>
        </p:nvSpPr>
        <p:spPr>
          <a:xfrm>
            <a:off x="4894897" y="200290"/>
            <a:ext cx="9525" cy="20955"/>
          </a:xfrm>
          <a:custGeom>
            <a:avLst/>
            <a:gdLst/>
            <a:ahLst/>
            <a:cxnLst/>
            <a:rect l="l" t="t" r="r" b="b"/>
            <a:pathLst>
              <a:path w="9525" h="20954">
                <a:moveTo>
                  <a:pt x="6400" y="2324"/>
                </a:moveTo>
                <a:lnTo>
                  <a:pt x="5232" y="1168"/>
                </a:lnTo>
                <a:lnTo>
                  <a:pt x="4648" y="0"/>
                </a:lnTo>
                <a:lnTo>
                  <a:pt x="2908" y="0"/>
                </a:lnTo>
                <a:lnTo>
                  <a:pt x="2324" y="584"/>
                </a:lnTo>
                <a:lnTo>
                  <a:pt x="2324" y="2324"/>
                </a:lnTo>
                <a:lnTo>
                  <a:pt x="4076" y="2908"/>
                </a:lnTo>
                <a:lnTo>
                  <a:pt x="6400" y="2324"/>
                </a:lnTo>
                <a:close/>
              </a:path>
              <a:path w="9525" h="20954">
                <a:moveTo>
                  <a:pt x="9309" y="19773"/>
                </a:moveTo>
                <a:lnTo>
                  <a:pt x="5232" y="16281"/>
                </a:lnTo>
                <a:lnTo>
                  <a:pt x="0" y="20345"/>
                </a:lnTo>
                <a:lnTo>
                  <a:pt x="9309" y="1977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bg object 189"/>
          <p:cNvSpPr/>
          <p:nvPr/>
        </p:nvSpPr>
        <p:spPr>
          <a:xfrm>
            <a:off x="4847806" y="-2045"/>
            <a:ext cx="2706370" cy="1285240"/>
          </a:xfrm>
          <a:custGeom>
            <a:avLst/>
            <a:gdLst/>
            <a:ahLst/>
            <a:cxnLst/>
            <a:rect l="l" t="t" r="r" b="b"/>
            <a:pathLst>
              <a:path w="2706370" h="1285240">
                <a:moveTo>
                  <a:pt x="13614" y="36283"/>
                </a:moveTo>
                <a:lnTo>
                  <a:pt x="12141" y="27457"/>
                </a:lnTo>
                <a:lnTo>
                  <a:pt x="8674" y="27457"/>
                </a:lnTo>
                <a:lnTo>
                  <a:pt x="13614" y="36283"/>
                </a:lnTo>
                <a:close/>
              </a:path>
              <a:path w="2706370" h="1285240">
                <a:moveTo>
                  <a:pt x="15773" y="40157"/>
                </a:moveTo>
                <a:lnTo>
                  <a:pt x="13614" y="36283"/>
                </a:lnTo>
                <a:lnTo>
                  <a:pt x="14249" y="40157"/>
                </a:lnTo>
                <a:lnTo>
                  <a:pt x="15773" y="40157"/>
                </a:lnTo>
                <a:close/>
              </a:path>
              <a:path w="2706370" h="1285240">
                <a:moveTo>
                  <a:pt x="25006" y="103657"/>
                </a:moveTo>
                <a:lnTo>
                  <a:pt x="18605" y="90957"/>
                </a:lnTo>
                <a:lnTo>
                  <a:pt x="23837" y="103657"/>
                </a:lnTo>
                <a:lnTo>
                  <a:pt x="25006" y="103657"/>
                </a:lnTo>
                <a:close/>
              </a:path>
              <a:path w="2706370" h="1285240">
                <a:moveTo>
                  <a:pt x="38379" y="141757"/>
                </a:moveTo>
                <a:lnTo>
                  <a:pt x="26746" y="141757"/>
                </a:lnTo>
                <a:lnTo>
                  <a:pt x="31978" y="154457"/>
                </a:lnTo>
                <a:lnTo>
                  <a:pt x="38379" y="141757"/>
                </a:lnTo>
                <a:close/>
              </a:path>
              <a:path w="2706370" h="1285240">
                <a:moveTo>
                  <a:pt x="62814" y="164109"/>
                </a:moveTo>
                <a:lnTo>
                  <a:pt x="61048" y="154457"/>
                </a:lnTo>
                <a:lnTo>
                  <a:pt x="62788" y="167157"/>
                </a:lnTo>
                <a:lnTo>
                  <a:pt x="62814" y="164109"/>
                </a:lnTo>
                <a:close/>
              </a:path>
              <a:path w="2706370" h="1285240">
                <a:moveTo>
                  <a:pt x="104076" y="370357"/>
                </a:moveTo>
                <a:lnTo>
                  <a:pt x="91287" y="383057"/>
                </a:lnTo>
                <a:lnTo>
                  <a:pt x="100584" y="383057"/>
                </a:lnTo>
                <a:lnTo>
                  <a:pt x="104076" y="370357"/>
                </a:lnTo>
                <a:close/>
              </a:path>
              <a:path w="2706370" h="1285240">
                <a:moveTo>
                  <a:pt x="222681" y="52857"/>
                </a:moveTo>
                <a:lnTo>
                  <a:pt x="220916" y="40157"/>
                </a:lnTo>
                <a:lnTo>
                  <a:pt x="219189" y="40157"/>
                </a:lnTo>
                <a:lnTo>
                  <a:pt x="222681" y="52857"/>
                </a:lnTo>
                <a:close/>
              </a:path>
              <a:path w="2706370" h="1285240">
                <a:moveTo>
                  <a:pt x="238112" y="291274"/>
                </a:moveTo>
                <a:lnTo>
                  <a:pt x="237286" y="288505"/>
                </a:lnTo>
                <a:lnTo>
                  <a:pt x="235470" y="294157"/>
                </a:lnTo>
                <a:lnTo>
                  <a:pt x="238112" y="291274"/>
                </a:lnTo>
                <a:close/>
              </a:path>
              <a:path w="2706370" h="1285240">
                <a:moveTo>
                  <a:pt x="239547" y="281457"/>
                </a:moveTo>
                <a:lnTo>
                  <a:pt x="235191" y="281457"/>
                </a:lnTo>
                <a:lnTo>
                  <a:pt x="237286" y="288505"/>
                </a:lnTo>
                <a:lnTo>
                  <a:pt x="239547" y="281457"/>
                </a:lnTo>
                <a:close/>
              </a:path>
              <a:path w="2706370" h="1285240">
                <a:moveTo>
                  <a:pt x="248843" y="129057"/>
                </a:moveTo>
                <a:lnTo>
                  <a:pt x="238379" y="141757"/>
                </a:lnTo>
                <a:lnTo>
                  <a:pt x="245935" y="141757"/>
                </a:lnTo>
                <a:lnTo>
                  <a:pt x="248843" y="129057"/>
                </a:lnTo>
                <a:close/>
              </a:path>
              <a:path w="2706370" h="1285240">
                <a:moveTo>
                  <a:pt x="250583" y="268757"/>
                </a:moveTo>
                <a:lnTo>
                  <a:pt x="249428" y="268757"/>
                </a:lnTo>
                <a:lnTo>
                  <a:pt x="249707" y="269773"/>
                </a:lnTo>
                <a:lnTo>
                  <a:pt x="250583" y="268757"/>
                </a:lnTo>
                <a:close/>
              </a:path>
              <a:path w="2706370" h="1285240">
                <a:moveTo>
                  <a:pt x="252920" y="281457"/>
                </a:moveTo>
                <a:lnTo>
                  <a:pt x="249707" y="269773"/>
                </a:lnTo>
                <a:lnTo>
                  <a:pt x="239547" y="281457"/>
                </a:lnTo>
                <a:lnTo>
                  <a:pt x="247103" y="281457"/>
                </a:lnTo>
                <a:lnTo>
                  <a:pt x="238112" y="291274"/>
                </a:lnTo>
                <a:lnTo>
                  <a:pt x="238963" y="294157"/>
                </a:lnTo>
                <a:lnTo>
                  <a:pt x="245351" y="294157"/>
                </a:lnTo>
                <a:lnTo>
                  <a:pt x="248843" y="281457"/>
                </a:lnTo>
                <a:lnTo>
                  <a:pt x="252920" y="281457"/>
                </a:lnTo>
                <a:close/>
              </a:path>
              <a:path w="2706370" h="1285240">
                <a:moveTo>
                  <a:pt x="255524" y="298424"/>
                </a:moveTo>
                <a:lnTo>
                  <a:pt x="252907" y="298856"/>
                </a:lnTo>
                <a:lnTo>
                  <a:pt x="254660" y="298856"/>
                </a:lnTo>
                <a:lnTo>
                  <a:pt x="255524" y="298424"/>
                </a:lnTo>
                <a:close/>
              </a:path>
              <a:path w="2706370" h="1285240">
                <a:moveTo>
                  <a:pt x="263385" y="357657"/>
                </a:moveTo>
                <a:lnTo>
                  <a:pt x="259918" y="362369"/>
                </a:lnTo>
                <a:lnTo>
                  <a:pt x="261073" y="364832"/>
                </a:lnTo>
                <a:lnTo>
                  <a:pt x="263385" y="357657"/>
                </a:lnTo>
                <a:close/>
              </a:path>
              <a:path w="2706370" h="1285240">
                <a:moveTo>
                  <a:pt x="265125" y="230657"/>
                </a:moveTo>
                <a:lnTo>
                  <a:pt x="256400" y="230657"/>
                </a:lnTo>
                <a:lnTo>
                  <a:pt x="257568" y="243357"/>
                </a:lnTo>
                <a:lnTo>
                  <a:pt x="265125" y="230657"/>
                </a:lnTo>
                <a:close/>
              </a:path>
              <a:path w="2706370" h="1285240">
                <a:moveTo>
                  <a:pt x="361061" y="510057"/>
                </a:moveTo>
                <a:lnTo>
                  <a:pt x="355244" y="510057"/>
                </a:lnTo>
                <a:lnTo>
                  <a:pt x="350012" y="522757"/>
                </a:lnTo>
                <a:lnTo>
                  <a:pt x="355917" y="522757"/>
                </a:lnTo>
                <a:lnTo>
                  <a:pt x="361061" y="510057"/>
                </a:lnTo>
                <a:close/>
              </a:path>
              <a:path w="2706370" h="1285240">
                <a:moveTo>
                  <a:pt x="462661" y="612101"/>
                </a:moveTo>
                <a:lnTo>
                  <a:pt x="462508" y="611657"/>
                </a:lnTo>
                <a:lnTo>
                  <a:pt x="462216" y="611657"/>
                </a:lnTo>
                <a:lnTo>
                  <a:pt x="462661" y="612101"/>
                </a:lnTo>
                <a:close/>
              </a:path>
              <a:path w="2706370" h="1285240">
                <a:moveTo>
                  <a:pt x="467207" y="618909"/>
                </a:moveTo>
                <a:lnTo>
                  <a:pt x="465950" y="615467"/>
                </a:lnTo>
                <a:lnTo>
                  <a:pt x="465797" y="615327"/>
                </a:lnTo>
                <a:lnTo>
                  <a:pt x="465709" y="614832"/>
                </a:lnTo>
                <a:lnTo>
                  <a:pt x="464553" y="611657"/>
                </a:lnTo>
                <a:lnTo>
                  <a:pt x="465315" y="614832"/>
                </a:lnTo>
                <a:lnTo>
                  <a:pt x="462661" y="612101"/>
                </a:lnTo>
                <a:lnTo>
                  <a:pt x="462788" y="612482"/>
                </a:lnTo>
                <a:lnTo>
                  <a:pt x="465848" y="616940"/>
                </a:lnTo>
                <a:lnTo>
                  <a:pt x="466801" y="620788"/>
                </a:lnTo>
                <a:lnTo>
                  <a:pt x="466191" y="617423"/>
                </a:lnTo>
                <a:lnTo>
                  <a:pt x="467207" y="618909"/>
                </a:lnTo>
                <a:close/>
              </a:path>
              <a:path w="2706370" h="1285240">
                <a:moveTo>
                  <a:pt x="467258" y="616813"/>
                </a:moveTo>
                <a:lnTo>
                  <a:pt x="465124" y="611657"/>
                </a:lnTo>
                <a:lnTo>
                  <a:pt x="465709" y="614832"/>
                </a:lnTo>
                <a:lnTo>
                  <a:pt x="465950" y="615467"/>
                </a:lnTo>
                <a:lnTo>
                  <a:pt x="467258" y="616813"/>
                </a:lnTo>
                <a:close/>
              </a:path>
              <a:path w="2706370" h="1285240">
                <a:moveTo>
                  <a:pt x="473633" y="539915"/>
                </a:moveTo>
                <a:lnTo>
                  <a:pt x="470357" y="535457"/>
                </a:lnTo>
                <a:lnTo>
                  <a:pt x="471817" y="541807"/>
                </a:lnTo>
                <a:lnTo>
                  <a:pt x="473633" y="539915"/>
                </a:lnTo>
                <a:close/>
              </a:path>
              <a:path w="2706370" h="1285240">
                <a:moveTo>
                  <a:pt x="475018" y="230657"/>
                </a:moveTo>
                <a:lnTo>
                  <a:pt x="469201" y="217957"/>
                </a:lnTo>
                <a:lnTo>
                  <a:pt x="468033" y="230657"/>
                </a:lnTo>
                <a:lnTo>
                  <a:pt x="475018" y="230657"/>
                </a:lnTo>
                <a:close/>
              </a:path>
              <a:path w="2706370" h="1285240">
                <a:moveTo>
                  <a:pt x="483730" y="90957"/>
                </a:moveTo>
                <a:lnTo>
                  <a:pt x="481406" y="78257"/>
                </a:lnTo>
                <a:lnTo>
                  <a:pt x="475589" y="78257"/>
                </a:lnTo>
                <a:lnTo>
                  <a:pt x="479082" y="90957"/>
                </a:lnTo>
                <a:lnTo>
                  <a:pt x="483730" y="90957"/>
                </a:lnTo>
                <a:close/>
              </a:path>
              <a:path w="2706370" h="1285240">
                <a:moveTo>
                  <a:pt x="497878" y="167157"/>
                </a:moveTo>
                <a:lnTo>
                  <a:pt x="489915" y="154457"/>
                </a:lnTo>
                <a:lnTo>
                  <a:pt x="478497" y="154457"/>
                </a:lnTo>
                <a:lnTo>
                  <a:pt x="480822" y="167157"/>
                </a:lnTo>
                <a:lnTo>
                  <a:pt x="497192" y="167157"/>
                </a:lnTo>
                <a:lnTo>
                  <a:pt x="497878" y="167157"/>
                </a:lnTo>
                <a:close/>
              </a:path>
              <a:path w="2706370" h="1285240">
                <a:moveTo>
                  <a:pt x="691883" y="192557"/>
                </a:moveTo>
                <a:lnTo>
                  <a:pt x="690714" y="179857"/>
                </a:lnTo>
                <a:lnTo>
                  <a:pt x="686650" y="179857"/>
                </a:lnTo>
                <a:lnTo>
                  <a:pt x="691883" y="192557"/>
                </a:lnTo>
                <a:close/>
              </a:path>
              <a:path w="2706370" h="1285240">
                <a:moveTo>
                  <a:pt x="694207" y="294157"/>
                </a:moveTo>
                <a:lnTo>
                  <a:pt x="687222" y="294157"/>
                </a:lnTo>
                <a:lnTo>
                  <a:pt x="694207" y="306857"/>
                </a:lnTo>
                <a:lnTo>
                  <a:pt x="694207" y="294157"/>
                </a:lnTo>
                <a:close/>
              </a:path>
              <a:path w="2706370" h="1285240">
                <a:moveTo>
                  <a:pt x="734237" y="1071753"/>
                </a:moveTo>
                <a:lnTo>
                  <a:pt x="726770" y="1081557"/>
                </a:lnTo>
                <a:lnTo>
                  <a:pt x="732002" y="1081557"/>
                </a:lnTo>
                <a:lnTo>
                  <a:pt x="734237" y="1071753"/>
                </a:lnTo>
                <a:close/>
              </a:path>
              <a:path w="2706370" h="1285240">
                <a:moveTo>
                  <a:pt x="734898" y="1068857"/>
                </a:moveTo>
                <a:lnTo>
                  <a:pt x="734237" y="1071753"/>
                </a:lnTo>
                <a:lnTo>
                  <a:pt x="734898" y="1070889"/>
                </a:lnTo>
                <a:lnTo>
                  <a:pt x="734898" y="1068857"/>
                </a:lnTo>
                <a:close/>
              </a:path>
              <a:path w="2706370" h="1285240">
                <a:moveTo>
                  <a:pt x="736066" y="52857"/>
                </a:moveTo>
                <a:lnTo>
                  <a:pt x="733717" y="40157"/>
                </a:lnTo>
                <a:lnTo>
                  <a:pt x="733158" y="40157"/>
                </a:lnTo>
                <a:lnTo>
                  <a:pt x="736066" y="52857"/>
                </a:lnTo>
                <a:close/>
              </a:path>
              <a:path w="2706370" h="1285240">
                <a:moveTo>
                  <a:pt x="748855" y="802157"/>
                </a:moveTo>
                <a:lnTo>
                  <a:pt x="747699" y="802157"/>
                </a:lnTo>
                <a:lnTo>
                  <a:pt x="741883" y="814857"/>
                </a:lnTo>
                <a:lnTo>
                  <a:pt x="745134" y="812317"/>
                </a:lnTo>
                <a:lnTo>
                  <a:pt x="748855" y="802157"/>
                </a:lnTo>
                <a:close/>
              </a:path>
              <a:path w="2706370" h="1285240">
                <a:moveTo>
                  <a:pt x="758164" y="802157"/>
                </a:moveTo>
                <a:lnTo>
                  <a:pt x="757580" y="802157"/>
                </a:lnTo>
                <a:lnTo>
                  <a:pt x="757453" y="802703"/>
                </a:lnTo>
                <a:lnTo>
                  <a:pt x="758164" y="802157"/>
                </a:lnTo>
                <a:close/>
              </a:path>
              <a:path w="2706370" h="1285240">
                <a:moveTo>
                  <a:pt x="768629" y="167157"/>
                </a:moveTo>
                <a:lnTo>
                  <a:pt x="765136" y="154457"/>
                </a:lnTo>
                <a:lnTo>
                  <a:pt x="766457" y="167157"/>
                </a:lnTo>
                <a:lnTo>
                  <a:pt x="768629" y="167157"/>
                </a:lnTo>
                <a:close/>
              </a:path>
              <a:path w="2706370" h="1285240">
                <a:moveTo>
                  <a:pt x="771537" y="1094257"/>
                </a:moveTo>
                <a:lnTo>
                  <a:pt x="765733" y="1094257"/>
                </a:lnTo>
                <a:lnTo>
                  <a:pt x="762812" y="1106957"/>
                </a:lnTo>
                <a:lnTo>
                  <a:pt x="769200" y="1106957"/>
                </a:lnTo>
                <a:lnTo>
                  <a:pt x="771537" y="1094257"/>
                </a:lnTo>
                <a:close/>
              </a:path>
              <a:path w="2706370" h="1285240">
                <a:moveTo>
                  <a:pt x="773277" y="90957"/>
                </a:moveTo>
                <a:lnTo>
                  <a:pt x="763968" y="78257"/>
                </a:lnTo>
                <a:lnTo>
                  <a:pt x="759904" y="90957"/>
                </a:lnTo>
                <a:lnTo>
                  <a:pt x="773277" y="90957"/>
                </a:lnTo>
                <a:close/>
              </a:path>
              <a:path w="2706370" h="1285240">
                <a:moveTo>
                  <a:pt x="799820" y="1106957"/>
                </a:moveTo>
                <a:lnTo>
                  <a:pt x="796531" y="1106957"/>
                </a:lnTo>
                <a:lnTo>
                  <a:pt x="795947" y="1106957"/>
                </a:lnTo>
                <a:lnTo>
                  <a:pt x="794791" y="1119657"/>
                </a:lnTo>
                <a:lnTo>
                  <a:pt x="799820" y="1106957"/>
                </a:lnTo>
                <a:close/>
              </a:path>
              <a:path w="2706370" h="1285240">
                <a:moveTo>
                  <a:pt x="800608" y="878357"/>
                </a:moveTo>
                <a:lnTo>
                  <a:pt x="796531" y="878357"/>
                </a:lnTo>
                <a:lnTo>
                  <a:pt x="796531" y="885190"/>
                </a:lnTo>
                <a:lnTo>
                  <a:pt x="800608" y="878357"/>
                </a:lnTo>
                <a:close/>
              </a:path>
              <a:path w="2706370" h="1285240">
                <a:moveTo>
                  <a:pt x="808012" y="1116482"/>
                </a:moveTo>
                <a:lnTo>
                  <a:pt x="806411" y="1119657"/>
                </a:lnTo>
                <a:lnTo>
                  <a:pt x="806996" y="1119657"/>
                </a:lnTo>
                <a:lnTo>
                  <a:pt x="808012" y="1116482"/>
                </a:lnTo>
                <a:close/>
              </a:path>
              <a:path w="2706370" h="1285240">
                <a:moveTo>
                  <a:pt x="818045" y="754672"/>
                </a:moveTo>
                <a:lnTo>
                  <a:pt x="817460" y="754672"/>
                </a:lnTo>
                <a:lnTo>
                  <a:pt x="816876" y="755256"/>
                </a:lnTo>
                <a:lnTo>
                  <a:pt x="817460" y="755256"/>
                </a:lnTo>
                <a:lnTo>
                  <a:pt x="818045" y="754672"/>
                </a:lnTo>
                <a:close/>
              </a:path>
              <a:path w="2706370" h="1285240">
                <a:moveTo>
                  <a:pt x="818045" y="687857"/>
                </a:moveTo>
                <a:lnTo>
                  <a:pt x="817626" y="686333"/>
                </a:lnTo>
                <a:lnTo>
                  <a:pt x="816305" y="687857"/>
                </a:lnTo>
                <a:lnTo>
                  <a:pt x="818045" y="687857"/>
                </a:lnTo>
                <a:close/>
              </a:path>
              <a:path w="2706370" h="1285240">
                <a:moveTo>
                  <a:pt x="843076" y="789457"/>
                </a:moveTo>
                <a:lnTo>
                  <a:pt x="840765" y="789457"/>
                </a:lnTo>
                <a:lnTo>
                  <a:pt x="834910" y="802157"/>
                </a:lnTo>
                <a:lnTo>
                  <a:pt x="843076" y="789457"/>
                </a:lnTo>
                <a:close/>
              </a:path>
              <a:path w="2706370" h="1285240">
                <a:moveTo>
                  <a:pt x="844384" y="802157"/>
                </a:moveTo>
                <a:lnTo>
                  <a:pt x="841883" y="802157"/>
                </a:lnTo>
                <a:lnTo>
                  <a:pt x="837819" y="814857"/>
                </a:lnTo>
                <a:lnTo>
                  <a:pt x="837958" y="814857"/>
                </a:lnTo>
                <a:lnTo>
                  <a:pt x="844384" y="802157"/>
                </a:lnTo>
                <a:close/>
              </a:path>
              <a:path w="2706370" h="1285240">
                <a:moveTo>
                  <a:pt x="920026" y="992657"/>
                </a:moveTo>
                <a:lnTo>
                  <a:pt x="919797" y="992657"/>
                </a:lnTo>
                <a:lnTo>
                  <a:pt x="919721" y="994168"/>
                </a:lnTo>
                <a:lnTo>
                  <a:pt x="920026" y="992657"/>
                </a:lnTo>
                <a:close/>
              </a:path>
              <a:path w="2706370" h="1285240">
                <a:moveTo>
                  <a:pt x="925029" y="992657"/>
                </a:moveTo>
                <a:lnTo>
                  <a:pt x="924445" y="992657"/>
                </a:lnTo>
                <a:lnTo>
                  <a:pt x="923569" y="995832"/>
                </a:lnTo>
                <a:lnTo>
                  <a:pt x="925029" y="992657"/>
                </a:lnTo>
                <a:close/>
              </a:path>
              <a:path w="2706370" h="1285240">
                <a:moveTo>
                  <a:pt x="936066" y="992657"/>
                </a:moveTo>
                <a:lnTo>
                  <a:pt x="931545" y="1005357"/>
                </a:lnTo>
                <a:lnTo>
                  <a:pt x="935494" y="1005357"/>
                </a:lnTo>
                <a:lnTo>
                  <a:pt x="936066" y="992657"/>
                </a:lnTo>
                <a:close/>
              </a:path>
              <a:path w="2706370" h="1285240">
                <a:moveTo>
                  <a:pt x="1018044" y="1208557"/>
                </a:moveTo>
                <a:lnTo>
                  <a:pt x="1016304" y="1208557"/>
                </a:lnTo>
                <a:lnTo>
                  <a:pt x="1013980" y="1221257"/>
                </a:lnTo>
                <a:lnTo>
                  <a:pt x="1018044" y="1208557"/>
                </a:lnTo>
                <a:close/>
              </a:path>
              <a:path w="2706370" h="1285240">
                <a:moveTo>
                  <a:pt x="1033754" y="1208557"/>
                </a:moveTo>
                <a:lnTo>
                  <a:pt x="1029677" y="1208557"/>
                </a:lnTo>
                <a:lnTo>
                  <a:pt x="1029639" y="1195857"/>
                </a:lnTo>
                <a:lnTo>
                  <a:pt x="1018628" y="1195857"/>
                </a:lnTo>
                <a:lnTo>
                  <a:pt x="1020381" y="1208557"/>
                </a:lnTo>
                <a:lnTo>
                  <a:pt x="1022121" y="1208557"/>
                </a:lnTo>
                <a:lnTo>
                  <a:pt x="1019797" y="1221257"/>
                </a:lnTo>
                <a:lnTo>
                  <a:pt x="1023861" y="1221257"/>
                </a:lnTo>
                <a:lnTo>
                  <a:pt x="1025613" y="1208557"/>
                </a:lnTo>
                <a:lnTo>
                  <a:pt x="1029093" y="1208557"/>
                </a:lnTo>
                <a:lnTo>
                  <a:pt x="1023861" y="1221257"/>
                </a:lnTo>
                <a:lnTo>
                  <a:pt x="1030262" y="1221257"/>
                </a:lnTo>
                <a:lnTo>
                  <a:pt x="1033754" y="1208557"/>
                </a:lnTo>
                <a:close/>
              </a:path>
              <a:path w="2706370" h="1285240">
                <a:moveTo>
                  <a:pt x="1062329" y="93065"/>
                </a:moveTo>
                <a:lnTo>
                  <a:pt x="1062240" y="90957"/>
                </a:lnTo>
                <a:lnTo>
                  <a:pt x="1057592" y="90957"/>
                </a:lnTo>
                <a:lnTo>
                  <a:pt x="1059916" y="103657"/>
                </a:lnTo>
                <a:lnTo>
                  <a:pt x="1062329" y="93065"/>
                </a:lnTo>
                <a:close/>
              </a:path>
              <a:path w="2706370" h="1285240">
                <a:moveTo>
                  <a:pt x="1062824" y="90957"/>
                </a:moveTo>
                <a:lnTo>
                  <a:pt x="1062329" y="93065"/>
                </a:lnTo>
                <a:lnTo>
                  <a:pt x="1062824" y="103657"/>
                </a:lnTo>
                <a:lnTo>
                  <a:pt x="1062824" y="90957"/>
                </a:lnTo>
                <a:close/>
              </a:path>
              <a:path w="2706370" h="1285240">
                <a:moveTo>
                  <a:pt x="1064564" y="27457"/>
                </a:moveTo>
                <a:lnTo>
                  <a:pt x="1059916" y="27457"/>
                </a:lnTo>
                <a:lnTo>
                  <a:pt x="1064564" y="40157"/>
                </a:lnTo>
                <a:lnTo>
                  <a:pt x="1064564" y="27457"/>
                </a:lnTo>
                <a:close/>
              </a:path>
              <a:path w="2706370" h="1285240">
                <a:moveTo>
                  <a:pt x="1069797" y="624357"/>
                </a:moveTo>
                <a:lnTo>
                  <a:pt x="1068362" y="622198"/>
                </a:lnTo>
                <a:lnTo>
                  <a:pt x="1067473" y="624357"/>
                </a:lnTo>
                <a:lnTo>
                  <a:pt x="1069797" y="624357"/>
                </a:lnTo>
                <a:close/>
              </a:path>
              <a:path w="2706370" h="1285240">
                <a:moveTo>
                  <a:pt x="1072705" y="1233957"/>
                </a:moveTo>
                <a:lnTo>
                  <a:pt x="1071829" y="1235227"/>
                </a:lnTo>
                <a:lnTo>
                  <a:pt x="1072515" y="1238186"/>
                </a:lnTo>
                <a:lnTo>
                  <a:pt x="1072705" y="1233957"/>
                </a:lnTo>
                <a:close/>
              </a:path>
              <a:path w="2706370" h="1285240">
                <a:moveTo>
                  <a:pt x="1074445" y="1246657"/>
                </a:moveTo>
                <a:lnTo>
                  <a:pt x="1072515" y="1238186"/>
                </a:lnTo>
                <a:lnTo>
                  <a:pt x="1072121" y="1246657"/>
                </a:lnTo>
                <a:lnTo>
                  <a:pt x="1074445" y="1246657"/>
                </a:lnTo>
                <a:close/>
              </a:path>
              <a:path w="2706370" h="1285240">
                <a:moveTo>
                  <a:pt x="1079093" y="52857"/>
                </a:moveTo>
                <a:lnTo>
                  <a:pt x="1070952" y="52857"/>
                </a:lnTo>
                <a:lnTo>
                  <a:pt x="1073861" y="65557"/>
                </a:lnTo>
                <a:lnTo>
                  <a:pt x="1074445" y="65557"/>
                </a:lnTo>
                <a:lnTo>
                  <a:pt x="1079093" y="52857"/>
                </a:lnTo>
                <a:close/>
              </a:path>
              <a:path w="2706370" h="1285240">
                <a:moveTo>
                  <a:pt x="1138402" y="1259357"/>
                </a:moveTo>
                <a:lnTo>
                  <a:pt x="1138047" y="1259357"/>
                </a:lnTo>
                <a:lnTo>
                  <a:pt x="1136662" y="1272057"/>
                </a:lnTo>
                <a:lnTo>
                  <a:pt x="1138402" y="1259357"/>
                </a:lnTo>
                <a:close/>
              </a:path>
              <a:path w="2706370" h="1285240">
                <a:moveTo>
                  <a:pt x="1161656" y="1284757"/>
                </a:moveTo>
                <a:lnTo>
                  <a:pt x="1161135" y="1273327"/>
                </a:lnTo>
                <a:lnTo>
                  <a:pt x="1156423" y="1284757"/>
                </a:lnTo>
                <a:lnTo>
                  <a:pt x="1161656" y="1284757"/>
                </a:lnTo>
                <a:close/>
              </a:path>
              <a:path w="2706370" h="1285240">
                <a:moveTo>
                  <a:pt x="1161656" y="1272057"/>
                </a:moveTo>
                <a:lnTo>
                  <a:pt x="1161072" y="1272057"/>
                </a:lnTo>
                <a:lnTo>
                  <a:pt x="1161135" y="1273327"/>
                </a:lnTo>
                <a:lnTo>
                  <a:pt x="1161656" y="1272057"/>
                </a:lnTo>
                <a:close/>
              </a:path>
              <a:path w="2706370" h="1285240">
                <a:moveTo>
                  <a:pt x="1189824" y="875741"/>
                </a:moveTo>
                <a:lnTo>
                  <a:pt x="1188986" y="876668"/>
                </a:lnTo>
                <a:lnTo>
                  <a:pt x="1188986" y="878357"/>
                </a:lnTo>
                <a:lnTo>
                  <a:pt x="1189824" y="875741"/>
                </a:lnTo>
                <a:close/>
              </a:path>
              <a:path w="2706370" h="1285240">
                <a:moveTo>
                  <a:pt x="1198867" y="865657"/>
                </a:moveTo>
                <a:lnTo>
                  <a:pt x="1193050" y="865657"/>
                </a:lnTo>
                <a:lnTo>
                  <a:pt x="1189824" y="875741"/>
                </a:lnTo>
                <a:lnTo>
                  <a:pt x="1198867" y="865657"/>
                </a:lnTo>
                <a:close/>
              </a:path>
              <a:path w="2706370" h="1285240">
                <a:moveTo>
                  <a:pt x="1272120" y="206413"/>
                </a:moveTo>
                <a:lnTo>
                  <a:pt x="1269225" y="205828"/>
                </a:lnTo>
                <a:lnTo>
                  <a:pt x="1272120" y="207568"/>
                </a:lnTo>
                <a:lnTo>
                  <a:pt x="1272120" y="206413"/>
                </a:lnTo>
                <a:close/>
              </a:path>
              <a:path w="2706370" h="1285240">
                <a:moveTo>
                  <a:pt x="1273289" y="306857"/>
                </a:moveTo>
                <a:lnTo>
                  <a:pt x="1259332" y="306857"/>
                </a:lnTo>
                <a:lnTo>
                  <a:pt x="1265732" y="319557"/>
                </a:lnTo>
                <a:lnTo>
                  <a:pt x="1273289" y="306857"/>
                </a:lnTo>
                <a:close/>
              </a:path>
              <a:path w="2706370" h="1285240">
                <a:moveTo>
                  <a:pt x="1273289" y="208153"/>
                </a:moveTo>
                <a:lnTo>
                  <a:pt x="1272120" y="207568"/>
                </a:lnTo>
                <a:lnTo>
                  <a:pt x="1272120" y="208153"/>
                </a:lnTo>
                <a:lnTo>
                  <a:pt x="1273289" y="208153"/>
                </a:lnTo>
                <a:close/>
              </a:path>
              <a:path w="2706370" h="1285240">
                <a:moveTo>
                  <a:pt x="1275029" y="208153"/>
                </a:moveTo>
                <a:lnTo>
                  <a:pt x="1273289" y="208153"/>
                </a:lnTo>
                <a:lnTo>
                  <a:pt x="1274457" y="208737"/>
                </a:lnTo>
                <a:lnTo>
                  <a:pt x="1275029" y="208153"/>
                </a:lnTo>
                <a:close/>
              </a:path>
              <a:path w="2706370" h="1285240">
                <a:moveTo>
                  <a:pt x="1281430" y="231990"/>
                </a:moveTo>
                <a:lnTo>
                  <a:pt x="1279105" y="230251"/>
                </a:lnTo>
                <a:lnTo>
                  <a:pt x="1275613" y="230251"/>
                </a:lnTo>
                <a:lnTo>
                  <a:pt x="1276819" y="231406"/>
                </a:lnTo>
                <a:lnTo>
                  <a:pt x="1274305" y="233438"/>
                </a:lnTo>
                <a:lnTo>
                  <a:pt x="1272019" y="235483"/>
                </a:lnTo>
                <a:lnTo>
                  <a:pt x="1273873" y="236639"/>
                </a:lnTo>
                <a:lnTo>
                  <a:pt x="1274457" y="234899"/>
                </a:lnTo>
                <a:lnTo>
                  <a:pt x="1281430" y="231990"/>
                </a:lnTo>
                <a:close/>
              </a:path>
              <a:path w="2706370" h="1285240">
                <a:moveTo>
                  <a:pt x="1288986" y="167157"/>
                </a:moveTo>
                <a:lnTo>
                  <a:pt x="1280261" y="167157"/>
                </a:lnTo>
                <a:lnTo>
                  <a:pt x="1280845" y="179857"/>
                </a:lnTo>
                <a:lnTo>
                  <a:pt x="1288986" y="167157"/>
                </a:lnTo>
                <a:close/>
              </a:path>
              <a:path w="2706370" h="1285240">
                <a:moveTo>
                  <a:pt x="1316647" y="1271295"/>
                </a:moveTo>
                <a:lnTo>
                  <a:pt x="1312824" y="1259357"/>
                </a:lnTo>
                <a:lnTo>
                  <a:pt x="1313408" y="1272057"/>
                </a:lnTo>
                <a:lnTo>
                  <a:pt x="1316316" y="1272057"/>
                </a:lnTo>
                <a:lnTo>
                  <a:pt x="1316647" y="1271295"/>
                </a:lnTo>
                <a:close/>
              </a:path>
              <a:path w="2706370" h="1285240">
                <a:moveTo>
                  <a:pt x="1317472" y="1272057"/>
                </a:moveTo>
                <a:lnTo>
                  <a:pt x="1317282" y="1269885"/>
                </a:lnTo>
                <a:lnTo>
                  <a:pt x="1316647" y="1271295"/>
                </a:lnTo>
                <a:lnTo>
                  <a:pt x="1316901" y="1272057"/>
                </a:lnTo>
                <a:lnTo>
                  <a:pt x="1317472" y="1272057"/>
                </a:lnTo>
                <a:close/>
              </a:path>
              <a:path w="2706370" h="1285240">
                <a:moveTo>
                  <a:pt x="1317472" y="415137"/>
                </a:moveTo>
                <a:lnTo>
                  <a:pt x="1308760" y="416877"/>
                </a:lnTo>
                <a:lnTo>
                  <a:pt x="1312240" y="419201"/>
                </a:lnTo>
                <a:lnTo>
                  <a:pt x="1317472" y="415137"/>
                </a:lnTo>
                <a:close/>
              </a:path>
              <a:path w="2706370" h="1285240">
                <a:moveTo>
                  <a:pt x="1329690" y="459257"/>
                </a:moveTo>
                <a:lnTo>
                  <a:pt x="1324457" y="446557"/>
                </a:lnTo>
                <a:lnTo>
                  <a:pt x="1324038" y="448043"/>
                </a:lnTo>
                <a:lnTo>
                  <a:pt x="1329690" y="459257"/>
                </a:lnTo>
                <a:close/>
              </a:path>
              <a:path w="2706370" h="1285240">
                <a:moveTo>
                  <a:pt x="1348257" y="932713"/>
                </a:moveTo>
                <a:lnTo>
                  <a:pt x="1347101" y="929157"/>
                </a:lnTo>
                <a:lnTo>
                  <a:pt x="1345971" y="929157"/>
                </a:lnTo>
                <a:lnTo>
                  <a:pt x="1348257" y="932713"/>
                </a:lnTo>
                <a:close/>
              </a:path>
              <a:path w="2706370" h="1285240">
                <a:moveTo>
                  <a:pt x="1351826" y="938301"/>
                </a:moveTo>
                <a:lnTo>
                  <a:pt x="1348257" y="932713"/>
                </a:lnTo>
                <a:lnTo>
                  <a:pt x="1350746" y="940447"/>
                </a:lnTo>
                <a:lnTo>
                  <a:pt x="1351826" y="938301"/>
                </a:lnTo>
                <a:close/>
              </a:path>
              <a:path w="2706370" h="1285240">
                <a:moveTo>
                  <a:pt x="1359344" y="497357"/>
                </a:moveTo>
                <a:lnTo>
                  <a:pt x="1353527" y="484657"/>
                </a:lnTo>
                <a:lnTo>
                  <a:pt x="1346542" y="497357"/>
                </a:lnTo>
                <a:lnTo>
                  <a:pt x="1359344" y="497357"/>
                </a:lnTo>
                <a:close/>
              </a:path>
              <a:path w="2706370" h="1285240">
                <a:moveTo>
                  <a:pt x="1365148" y="497357"/>
                </a:moveTo>
                <a:lnTo>
                  <a:pt x="1363408" y="497357"/>
                </a:lnTo>
                <a:lnTo>
                  <a:pt x="1363662" y="500075"/>
                </a:lnTo>
                <a:lnTo>
                  <a:pt x="1365148" y="497357"/>
                </a:lnTo>
                <a:close/>
              </a:path>
              <a:path w="2706370" h="1285240">
                <a:moveTo>
                  <a:pt x="1368056" y="0"/>
                </a:moveTo>
                <a:lnTo>
                  <a:pt x="1359916" y="4076"/>
                </a:lnTo>
                <a:lnTo>
                  <a:pt x="1361668" y="4076"/>
                </a:lnTo>
                <a:lnTo>
                  <a:pt x="1364576" y="2908"/>
                </a:lnTo>
                <a:lnTo>
                  <a:pt x="1368056" y="0"/>
                </a:lnTo>
                <a:close/>
              </a:path>
              <a:path w="2706370" h="1285240">
                <a:moveTo>
                  <a:pt x="1368640" y="0"/>
                </a:moveTo>
                <a:lnTo>
                  <a:pt x="1368056" y="0"/>
                </a:lnTo>
                <a:lnTo>
                  <a:pt x="1368640" y="584"/>
                </a:lnTo>
                <a:lnTo>
                  <a:pt x="1368640" y="0"/>
                </a:lnTo>
                <a:close/>
              </a:path>
              <a:path w="2706370" h="1285240">
                <a:moveTo>
                  <a:pt x="1371549" y="2336"/>
                </a:moveTo>
                <a:lnTo>
                  <a:pt x="1370380" y="1752"/>
                </a:lnTo>
                <a:lnTo>
                  <a:pt x="1369225" y="584"/>
                </a:lnTo>
                <a:lnTo>
                  <a:pt x="1368056" y="1752"/>
                </a:lnTo>
                <a:lnTo>
                  <a:pt x="1365732" y="3492"/>
                </a:lnTo>
                <a:lnTo>
                  <a:pt x="1361084" y="5232"/>
                </a:lnTo>
                <a:lnTo>
                  <a:pt x="1364576" y="5232"/>
                </a:lnTo>
                <a:lnTo>
                  <a:pt x="1369225" y="2908"/>
                </a:lnTo>
                <a:lnTo>
                  <a:pt x="1371549" y="2336"/>
                </a:lnTo>
                <a:close/>
              </a:path>
              <a:path w="2706370" h="1285240">
                <a:moveTo>
                  <a:pt x="1377950" y="2057"/>
                </a:moveTo>
                <a:lnTo>
                  <a:pt x="1374216" y="2057"/>
                </a:lnTo>
                <a:lnTo>
                  <a:pt x="1368640" y="14757"/>
                </a:lnTo>
                <a:lnTo>
                  <a:pt x="1373289" y="14757"/>
                </a:lnTo>
                <a:lnTo>
                  <a:pt x="1377950" y="2057"/>
                </a:lnTo>
                <a:close/>
              </a:path>
              <a:path w="2706370" h="1285240">
                <a:moveTo>
                  <a:pt x="1387830" y="2057"/>
                </a:moveTo>
                <a:lnTo>
                  <a:pt x="1386662" y="2057"/>
                </a:lnTo>
                <a:lnTo>
                  <a:pt x="1385506" y="14757"/>
                </a:lnTo>
                <a:lnTo>
                  <a:pt x="1387830" y="2057"/>
                </a:lnTo>
                <a:close/>
              </a:path>
              <a:path w="2706370" h="1285240">
                <a:moveTo>
                  <a:pt x="1398879" y="14757"/>
                </a:moveTo>
                <a:lnTo>
                  <a:pt x="1396555" y="14757"/>
                </a:lnTo>
                <a:lnTo>
                  <a:pt x="1395387" y="14757"/>
                </a:lnTo>
                <a:lnTo>
                  <a:pt x="1394802" y="14757"/>
                </a:lnTo>
                <a:lnTo>
                  <a:pt x="1391894" y="14757"/>
                </a:lnTo>
                <a:lnTo>
                  <a:pt x="1390408" y="25641"/>
                </a:lnTo>
                <a:lnTo>
                  <a:pt x="1389570" y="27457"/>
                </a:lnTo>
                <a:lnTo>
                  <a:pt x="1390154" y="27457"/>
                </a:lnTo>
                <a:lnTo>
                  <a:pt x="1391704" y="27457"/>
                </a:lnTo>
                <a:lnTo>
                  <a:pt x="1393634" y="22377"/>
                </a:lnTo>
                <a:lnTo>
                  <a:pt x="1398879" y="14757"/>
                </a:lnTo>
                <a:close/>
              </a:path>
              <a:path w="2706370" h="1285240">
                <a:moveTo>
                  <a:pt x="1404112" y="2057"/>
                </a:moveTo>
                <a:lnTo>
                  <a:pt x="1401787" y="2057"/>
                </a:lnTo>
                <a:lnTo>
                  <a:pt x="1394802" y="14757"/>
                </a:lnTo>
                <a:lnTo>
                  <a:pt x="1404112" y="2057"/>
                </a:lnTo>
                <a:close/>
              </a:path>
              <a:path w="2706370" h="1285240">
                <a:moveTo>
                  <a:pt x="1427949" y="134315"/>
                </a:moveTo>
                <a:lnTo>
                  <a:pt x="1427365" y="134899"/>
                </a:lnTo>
                <a:lnTo>
                  <a:pt x="1427949" y="134899"/>
                </a:lnTo>
                <a:lnTo>
                  <a:pt x="1427949" y="134315"/>
                </a:lnTo>
                <a:close/>
              </a:path>
              <a:path w="2706370" h="1285240">
                <a:moveTo>
                  <a:pt x="1429105" y="65557"/>
                </a:moveTo>
                <a:lnTo>
                  <a:pt x="1422908" y="65557"/>
                </a:lnTo>
                <a:lnTo>
                  <a:pt x="1417485" y="78257"/>
                </a:lnTo>
                <a:lnTo>
                  <a:pt x="1423289" y="78257"/>
                </a:lnTo>
                <a:lnTo>
                  <a:pt x="1429105" y="65557"/>
                </a:lnTo>
                <a:close/>
              </a:path>
              <a:path w="2706370" h="1285240">
                <a:moveTo>
                  <a:pt x="1437246" y="135470"/>
                </a:moveTo>
                <a:lnTo>
                  <a:pt x="1436662" y="136055"/>
                </a:lnTo>
                <a:lnTo>
                  <a:pt x="1437246" y="136055"/>
                </a:lnTo>
                <a:lnTo>
                  <a:pt x="1437246" y="135470"/>
                </a:lnTo>
                <a:close/>
              </a:path>
              <a:path w="2706370" h="1285240">
                <a:moveTo>
                  <a:pt x="1455851" y="137223"/>
                </a:moveTo>
                <a:lnTo>
                  <a:pt x="1454111" y="138379"/>
                </a:lnTo>
                <a:lnTo>
                  <a:pt x="1448295" y="140131"/>
                </a:lnTo>
                <a:lnTo>
                  <a:pt x="1446555" y="140131"/>
                </a:lnTo>
                <a:lnTo>
                  <a:pt x="1444218" y="140703"/>
                </a:lnTo>
                <a:lnTo>
                  <a:pt x="1443647" y="140703"/>
                </a:lnTo>
                <a:lnTo>
                  <a:pt x="1443647" y="140131"/>
                </a:lnTo>
                <a:lnTo>
                  <a:pt x="1441894" y="140131"/>
                </a:lnTo>
                <a:lnTo>
                  <a:pt x="1441894" y="138963"/>
                </a:lnTo>
                <a:lnTo>
                  <a:pt x="1440738" y="138963"/>
                </a:lnTo>
                <a:lnTo>
                  <a:pt x="1439570" y="139547"/>
                </a:lnTo>
                <a:lnTo>
                  <a:pt x="1437830" y="139547"/>
                </a:lnTo>
                <a:lnTo>
                  <a:pt x="1437830" y="140131"/>
                </a:lnTo>
                <a:lnTo>
                  <a:pt x="1440738" y="140703"/>
                </a:lnTo>
                <a:lnTo>
                  <a:pt x="1444802" y="141287"/>
                </a:lnTo>
                <a:lnTo>
                  <a:pt x="1446987" y="140703"/>
                </a:lnTo>
                <a:lnTo>
                  <a:pt x="1453527" y="138963"/>
                </a:lnTo>
                <a:lnTo>
                  <a:pt x="1455851" y="137223"/>
                </a:lnTo>
                <a:close/>
              </a:path>
              <a:path w="2706370" h="1285240">
                <a:moveTo>
                  <a:pt x="1472260" y="629056"/>
                </a:moveTo>
                <a:lnTo>
                  <a:pt x="1471828" y="624357"/>
                </a:lnTo>
                <a:lnTo>
                  <a:pt x="1470964" y="624357"/>
                </a:lnTo>
                <a:lnTo>
                  <a:pt x="1472260" y="629056"/>
                </a:lnTo>
                <a:close/>
              </a:path>
              <a:path w="2706370" h="1285240">
                <a:moveTo>
                  <a:pt x="1474457" y="624357"/>
                </a:moveTo>
                <a:lnTo>
                  <a:pt x="1473288" y="624357"/>
                </a:lnTo>
                <a:lnTo>
                  <a:pt x="1474457" y="625843"/>
                </a:lnTo>
                <a:lnTo>
                  <a:pt x="1474457" y="624357"/>
                </a:lnTo>
                <a:close/>
              </a:path>
              <a:path w="2706370" h="1285240">
                <a:moveTo>
                  <a:pt x="1494802" y="1233957"/>
                </a:moveTo>
                <a:lnTo>
                  <a:pt x="1491640" y="1224076"/>
                </a:lnTo>
                <a:lnTo>
                  <a:pt x="1490738" y="1233957"/>
                </a:lnTo>
                <a:lnTo>
                  <a:pt x="1494802" y="1233957"/>
                </a:lnTo>
                <a:close/>
              </a:path>
              <a:path w="2706370" h="1285240">
                <a:moveTo>
                  <a:pt x="1563408" y="687857"/>
                </a:moveTo>
                <a:lnTo>
                  <a:pt x="1562252" y="675157"/>
                </a:lnTo>
                <a:lnTo>
                  <a:pt x="1563052" y="687857"/>
                </a:lnTo>
                <a:lnTo>
                  <a:pt x="1563408" y="687857"/>
                </a:lnTo>
                <a:close/>
              </a:path>
              <a:path w="2706370" h="1285240">
                <a:moveTo>
                  <a:pt x="1681441" y="1183157"/>
                </a:moveTo>
                <a:lnTo>
                  <a:pt x="1679117" y="1176807"/>
                </a:lnTo>
                <a:lnTo>
                  <a:pt x="1679117" y="1183157"/>
                </a:lnTo>
                <a:lnTo>
                  <a:pt x="1681441" y="1183157"/>
                </a:lnTo>
                <a:close/>
              </a:path>
              <a:path w="2706370" h="1285240">
                <a:moveTo>
                  <a:pt x="1784934" y="878357"/>
                </a:moveTo>
                <a:lnTo>
                  <a:pt x="1778889" y="870585"/>
                </a:lnTo>
                <a:lnTo>
                  <a:pt x="1778533" y="878357"/>
                </a:lnTo>
                <a:lnTo>
                  <a:pt x="1784934" y="878357"/>
                </a:lnTo>
                <a:close/>
              </a:path>
              <a:path w="2706370" h="1285240">
                <a:moveTo>
                  <a:pt x="1819236" y="858164"/>
                </a:moveTo>
                <a:lnTo>
                  <a:pt x="1818652" y="855840"/>
                </a:lnTo>
                <a:lnTo>
                  <a:pt x="1817484" y="854100"/>
                </a:lnTo>
                <a:lnTo>
                  <a:pt x="1817484" y="852360"/>
                </a:lnTo>
                <a:lnTo>
                  <a:pt x="1815744" y="852932"/>
                </a:lnTo>
                <a:lnTo>
                  <a:pt x="1814588" y="854100"/>
                </a:lnTo>
                <a:lnTo>
                  <a:pt x="1819236" y="858164"/>
                </a:lnTo>
                <a:close/>
              </a:path>
              <a:path w="2706370" h="1285240">
                <a:moveTo>
                  <a:pt x="1820976" y="840257"/>
                </a:moveTo>
                <a:lnTo>
                  <a:pt x="1818652" y="827557"/>
                </a:lnTo>
                <a:lnTo>
                  <a:pt x="1815160" y="840257"/>
                </a:lnTo>
                <a:lnTo>
                  <a:pt x="1820976" y="840257"/>
                </a:lnTo>
                <a:close/>
              </a:path>
              <a:path w="2706370" h="1285240">
                <a:moveTo>
                  <a:pt x="1918652" y="1043457"/>
                </a:moveTo>
                <a:lnTo>
                  <a:pt x="1914004" y="1030757"/>
                </a:lnTo>
                <a:lnTo>
                  <a:pt x="1913420" y="1030757"/>
                </a:lnTo>
                <a:lnTo>
                  <a:pt x="1914004" y="1043457"/>
                </a:lnTo>
                <a:lnTo>
                  <a:pt x="1918652" y="1043457"/>
                </a:lnTo>
                <a:close/>
              </a:path>
              <a:path w="2706370" h="1285240">
                <a:moveTo>
                  <a:pt x="1967496" y="979957"/>
                </a:moveTo>
                <a:lnTo>
                  <a:pt x="1961680" y="979957"/>
                </a:lnTo>
                <a:lnTo>
                  <a:pt x="1962848" y="992657"/>
                </a:lnTo>
                <a:lnTo>
                  <a:pt x="1967496" y="979957"/>
                </a:lnTo>
                <a:close/>
              </a:path>
              <a:path w="2706370" h="1285240">
                <a:moveTo>
                  <a:pt x="2022729" y="237007"/>
                </a:moveTo>
                <a:lnTo>
                  <a:pt x="2022144" y="230657"/>
                </a:lnTo>
                <a:lnTo>
                  <a:pt x="2022144" y="243357"/>
                </a:lnTo>
                <a:lnTo>
                  <a:pt x="2022729" y="237007"/>
                </a:lnTo>
                <a:close/>
              </a:path>
              <a:path w="2706370" h="1285240">
                <a:moveTo>
                  <a:pt x="2097151" y="865657"/>
                </a:moveTo>
                <a:lnTo>
                  <a:pt x="2095576" y="863015"/>
                </a:lnTo>
                <a:lnTo>
                  <a:pt x="2095931" y="865657"/>
                </a:lnTo>
                <a:lnTo>
                  <a:pt x="2097151" y="865657"/>
                </a:lnTo>
                <a:close/>
              </a:path>
              <a:path w="2706370" h="1285240">
                <a:moveTo>
                  <a:pt x="2143087" y="852957"/>
                </a:moveTo>
                <a:lnTo>
                  <a:pt x="2137270" y="840257"/>
                </a:lnTo>
                <a:lnTo>
                  <a:pt x="2137854" y="852957"/>
                </a:lnTo>
                <a:lnTo>
                  <a:pt x="2143087" y="852957"/>
                </a:lnTo>
                <a:close/>
              </a:path>
              <a:path w="2706370" h="1285240">
                <a:moveTo>
                  <a:pt x="2170988" y="814857"/>
                </a:moveTo>
                <a:lnTo>
                  <a:pt x="2168080" y="802157"/>
                </a:lnTo>
                <a:lnTo>
                  <a:pt x="2170404" y="802157"/>
                </a:lnTo>
                <a:lnTo>
                  <a:pt x="2167496" y="789457"/>
                </a:lnTo>
                <a:lnTo>
                  <a:pt x="2158555" y="789457"/>
                </a:lnTo>
                <a:lnTo>
                  <a:pt x="2159736" y="802157"/>
                </a:lnTo>
                <a:lnTo>
                  <a:pt x="2161108" y="802157"/>
                </a:lnTo>
                <a:lnTo>
                  <a:pt x="2164588" y="814857"/>
                </a:lnTo>
                <a:lnTo>
                  <a:pt x="2165629" y="803567"/>
                </a:lnTo>
                <a:lnTo>
                  <a:pt x="2169249" y="814857"/>
                </a:lnTo>
                <a:lnTo>
                  <a:pt x="2170988" y="814857"/>
                </a:lnTo>
                <a:close/>
              </a:path>
              <a:path w="2706370" h="1285240">
                <a:moveTo>
                  <a:pt x="2175929" y="795807"/>
                </a:moveTo>
                <a:lnTo>
                  <a:pt x="2175637" y="789457"/>
                </a:lnTo>
                <a:lnTo>
                  <a:pt x="2172728" y="789457"/>
                </a:lnTo>
                <a:lnTo>
                  <a:pt x="2175929" y="795807"/>
                </a:lnTo>
                <a:close/>
              </a:path>
              <a:path w="2706370" h="1285240">
                <a:moveTo>
                  <a:pt x="2179129" y="802157"/>
                </a:moveTo>
                <a:lnTo>
                  <a:pt x="2175929" y="795807"/>
                </a:lnTo>
                <a:lnTo>
                  <a:pt x="2176221" y="802157"/>
                </a:lnTo>
                <a:lnTo>
                  <a:pt x="2173897" y="802157"/>
                </a:lnTo>
                <a:lnTo>
                  <a:pt x="2176221" y="814857"/>
                </a:lnTo>
                <a:lnTo>
                  <a:pt x="2176805" y="802157"/>
                </a:lnTo>
                <a:lnTo>
                  <a:pt x="2179129" y="802157"/>
                </a:lnTo>
                <a:close/>
              </a:path>
              <a:path w="2706370" h="1285240">
                <a:moveTo>
                  <a:pt x="2217305" y="778167"/>
                </a:moveTo>
                <a:lnTo>
                  <a:pt x="2216924" y="776757"/>
                </a:lnTo>
                <a:lnTo>
                  <a:pt x="2217128" y="777900"/>
                </a:lnTo>
                <a:lnTo>
                  <a:pt x="2217305" y="778167"/>
                </a:lnTo>
                <a:close/>
              </a:path>
              <a:path w="2706370" h="1285240">
                <a:moveTo>
                  <a:pt x="2225065" y="789457"/>
                </a:moveTo>
                <a:lnTo>
                  <a:pt x="2217305" y="778167"/>
                </a:lnTo>
                <a:lnTo>
                  <a:pt x="2220404" y="789457"/>
                </a:lnTo>
                <a:lnTo>
                  <a:pt x="2225065" y="789457"/>
                </a:lnTo>
                <a:close/>
              </a:path>
              <a:path w="2706370" h="1285240">
                <a:moveTo>
                  <a:pt x="2294826" y="725957"/>
                </a:moveTo>
                <a:lnTo>
                  <a:pt x="2289010" y="713257"/>
                </a:lnTo>
                <a:lnTo>
                  <a:pt x="2289200" y="717270"/>
                </a:lnTo>
                <a:lnTo>
                  <a:pt x="2292870" y="725957"/>
                </a:lnTo>
                <a:lnTo>
                  <a:pt x="2294826" y="725957"/>
                </a:lnTo>
                <a:close/>
              </a:path>
              <a:path w="2706370" h="1285240">
                <a:moveTo>
                  <a:pt x="2452395" y="510057"/>
                </a:moveTo>
                <a:lnTo>
                  <a:pt x="2444572" y="502285"/>
                </a:lnTo>
                <a:lnTo>
                  <a:pt x="2445474" y="507225"/>
                </a:lnTo>
                <a:lnTo>
                  <a:pt x="2447163" y="510057"/>
                </a:lnTo>
                <a:lnTo>
                  <a:pt x="2452395" y="510057"/>
                </a:lnTo>
                <a:close/>
              </a:path>
              <a:path w="2706370" h="1285240">
                <a:moveTo>
                  <a:pt x="2482050" y="453237"/>
                </a:moveTo>
                <a:lnTo>
                  <a:pt x="2476233" y="446557"/>
                </a:lnTo>
                <a:lnTo>
                  <a:pt x="2476881" y="447967"/>
                </a:lnTo>
                <a:lnTo>
                  <a:pt x="2482050" y="453898"/>
                </a:lnTo>
                <a:lnTo>
                  <a:pt x="2482050" y="453237"/>
                </a:lnTo>
                <a:close/>
              </a:path>
              <a:path w="2706370" h="1285240">
                <a:moveTo>
                  <a:pt x="2487282" y="459257"/>
                </a:moveTo>
                <a:lnTo>
                  <a:pt x="2482050" y="446557"/>
                </a:lnTo>
                <a:lnTo>
                  <a:pt x="2482050" y="453237"/>
                </a:lnTo>
                <a:lnTo>
                  <a:pt x="2487282" y="459257"/>
                </a:lnTo>
                <a:close/>
              </a:path>
              <a:path w="2706370" h="1285240">
                <a:moveTo>
                  <a:pt x="2699486" y="40157"/>
                </a:moveTo>
                <a:lnTo>
                  <a:pt x="2697162" y="40157"/>
                </a:lnTo>
                <a:lnTo>
                  <a:pt x="2699486" y="52857"/>
                </a:lnTo>
                <a:lnTo>
                  <a:pt x="2699486" y="40157"/>
                </a:lnTo>
                <a:close/>
              </a:path>
              <a:path w="2706370" h="1285240">
                <a:moveTo>
                  <a:pt x="2705887" y="27457"/>
                </a:moveTo>
                <a:lnTo>
                  <a:pt x="2702014" y="23215"/>
                </a:lnTo>
                <a:lnTo>
                  <a:pt x="2702395" y="27457"/>
                </a:lnTo>
                <a:lnTo>
                  <a:pt x="2695422" y="27457"/>
                </a:lnTo>
                <a:lnTo>
                  <a:pt x="2697162" y="17932"/>
                </a:lnTo>
                <a:lnTo>
                  <a:pt x="2694254" y="14757"/>
                </a:lnTo>
                <a:lnTo>
                  <a:pt x="2697746" y="14757"/>
                </a:lnTo>
                <a:lnTo>
                  <a:pt x="2697162" y="17932"/>
                </a:lnTo>
                <a:lnTo>
                  <a:pt x="2702014" y="23215"/>
                </a:lnTo>
                <a:lnTo>
                  <a:pt x="2701239" y="14757"/>
                </a:lnTo>
                <a:lnTo>
                  <a:pt x="2703563" y="14757"/>
                </a:lnTo>
                <a:lnTo>
                  <a:pt x="2702115" y="2057"/>
                </a:lnTo>
                <a:lnTo>
                  <a:pt x="2627401" y="2057"/>
                </a:lnTo>
                <a:lnTo>
                  <a:pt x="2627401" y="27457"/>
                </a:lnTo>
                <a:lnTo>
                  <a:pt x="2619832" y="27457"/>
                </a:lnTo>
                <a:lnTo>
                  <a:pt x="2623909" y="14757"/>
                </a:lnTo>
                <a:lnTo>
                  <a:pt x="2627401" y="27457"/>
                </a:lnTo>
                <a:lnTo>
                  <a:pt x="2627401" y="2057"/>
                </a:lnTo>
                <a:lnTo>
                  <a:pt x="2590762" y="2057"/>
                </a:lnTo>
                <a:lnTo>
                  <a:pt x="2590762" y="65557"/>
                </a:lnTo>
                <a:lnTo>
                  <a:pt x="2590762" y="78257"/>
                </a:lnTo>
                <a:lnTo>
                  <a:pt x="2586698" y="78257"/>
                </a:lnTo>
                <a:lnTo>
                  <a:pt x="2586698" y="65557"/>
                </a:lnTo>
                <a:lnTo>
                  <a:pt x="2590762" y="65557"/>
                </a:lnTo>
                <a:lnTo>
                  <a:pt x="2590762" y="2057"/>
                </a:lnTo>
                <a:lnTo>
                  <a:pt x="2580297" y="2057"/>
                </a:lnTo>
                <a:lnTo>
                  <a:pt x="2580297" y="167157"/>
                </a:lnTo>
                <a:lnTo>
                  <a:pt x="2573909" y="179857"/>
                </a:lnTo>
                <a:lnTo>
                  <a:pt x="2568270" y="179857"/>
                </a:lnTo>
                <a:lnTo>
                  <a:pt x="2567800" y="167157"/>
                </a:lnTo>
                <a:lnTo>
                  <a:pt x="2580297" y="167157"/>
                </a:lnTo>
                <a:lnTo>
                  <a:pt x="2580297" y="2057"/>
                </a:lnTo>
                <a:lnTo>
                  <a:pt x="2527973" y="2057"/>
                </a:lnTo>
                <a:lnTo>
                  <a:pt x="2527973" y="103657"/>
                </a:lnTo>
                <a:lnTo>
                  <a:pt x="2526817" y="116357"/>
                </a:lnTo>
                <a:lnTo>
                  <a:pt x="2526233" y="114947"/>
                </a:lnTo>
                <a:lnTo>
                  <a:pt x="2526233" y="141757"/>
                </a:lnTo>
                <a:lnTo>
                  <a:pt x="2524480" y="154457"/>
                </a:lnTo>
                <a:lnTo>
                  <a:pt x="2523909" y="154457"/>
                </a:lnTo>
                <a:lnTo>
                  <a:pt x="2520429" y="167157"/>
                </a:lnTo>
                <a:lnTo>
                  <a:pt x="2517876" y="154457"/>
                </a:lnTo>
                <a:lnTo>
                  <a:pt x="2515768" y="154457"/>
                </a:lnTo>
                <a:lnTo>
                  <a:pt x="2518092" y="141757"/>
                </a:lnTo>
                <a:lnTo>
                  <a:pt x="2526233" y="141757"/>
                </a:lnTo>
                <a:lnTo>
                  <a:pt x="2526233" y="114947"/>
                </a:lnTo>
                <a:lnTo>
                  <a:pt x="2521585" y="103657"/>
                </a:lnTo>
                <a:lnTo>
                  <a:pt x="2523909" y="116357"/>
                </a:lnTo>
                <a:lnTo>
                  <a:pt x="2515768" y="116357"/>
                </a:lnTo>
                <a:lnTo>
                  <a:pt x="2516924" y="103657"/>
                </a:lnTo>
                <a:lnTo>
                  <a:pt x="2521585" y="103657"/>
                </a:lnTo>
                <a:lnTo>
                  <a:pt x="2527973" y="103657"/>
                </a:lnTo>
                <a:lnTo>
                  <a:pt x="2527973" y="2057"/>
                </a:lnTo>
                <a:lnTo>
                  <a:pt x="2468676" y="2057"/>
                </a:lnTo>
                <a:lnTo>
                  <a:pt x="2468676" y="129057"/>
                </a:lnTo>
                <a:lnTo>
                  <a:pt x="2453551" y="129057"/>
                </a:lnTo>
                <a:lnTo>
                  <a:pt x="2458783" y="116357"/>
                </a:lnTo>
                <a:lnTo>
                  <a:pt x="2468676" y="129057"/>
                </a:lnTo>
                <a:lnTo>
                  <a:pt x="2468676" y="2057"/>
                </a:lnTo>
                <a:lnTo>
                  <a:pt x="2436114" y="2057"/>
                </a:lnTo>
                <a:lnTo>
                  <a:pt x="2436114" y="192557"/>
                </a:lnTo>
                <a:lnTo>
                  <a:pt x="2427973" y="192557"/>
                </a:lnTo>
                <a:lnTo>
                  <a:pt x="2427973" y="179857"/>
                </a:lnTo>
                <a:lnTo>
                  <a:pt x="2436114" y="192557"/>
                </a:lnTo>
                <a:lnTo>
                  <a:pt x="2436114" y="2057"/>
                </a:lnTo>
                <a:lnTo>
                  <a:pt x="2425649" y="2057"/>
                </a:lnTo>
                <a:lnTo>
                  <a:pt x="2425649" y="256057"/>
                </a:lnTo>
                <a:lnTo>
                  <a:pt x="2425649" y="268757"/>
                </a:lnTo>
                <a:lnTo>
                  <a:pt x="2419921" y="268757"/>
                </a:lnTo>
                <a:lnTo>
                  <a:pt x="2425649" y="256057"/>
                </a:lnTo>
                <a:lnTo>
                  <a:pt x="2425649" y="2057"/>
                </a:lnTo>
                <a:lnTo>
                  <a:pt x="2408199" y="2057"/>
                </a:lnTo>
                <a:lnTo>
                  <a:pt x="2408199" y="344957"/>
                </a:lnTo>
                <a:lnTo>
                  <a:pt x="2398903" y="344957"/>
                </a:lnTo>
                <a:lnTo>
                  <a:pt x="2399487" y="332257"/>
                </a:lnTo>
                <a:lnTo>
                  <a:pt x="2407043" y="332257"/>
                </a:lnTo>
                <a:lnTo>
                  <a:pt x="2408199" y="344957"/>
                </a:lnTo>
                <a:lnTo>
                  <a:pt x="2408199" y="2057"/>
                </a:lnTo>
                <a:lnTo>
                  <a:pt x="2397163" y="2057"/>
                </a:lnTo>
                <a:lnTo>
                  <a:pt x="2397163" y="256057"/>
                </a:lnTo>
                <a:lnTo>
                  <a:pt x="2396579" y="268757"/>
                </a:lnTo>
                <a:lnTo>
                  <a:pt x="2390762" y="268757"/>
                </a:lnTo>
                <a:lnTo>
                  <a:pt x="2390762" y="256057"/>
                </a:lnTo>
                <a:lnTo>
                  <a:pt x="2397163" y="256057"/>
                </a:lnTo>
                <a:lnTo>
                  <a:pt x="2397163" y="2057"/>
                </a:lnTo>
                <a:lnTo>
                  <a:pt x="2360523" y="2057"/>
                </a:lnTo>
                <a:lnTo>
                  <a:pt x="2360523" y="65557"/>
                </a:lnTo>
                <a:lnTo>
                  <a:pt x="2360523" y="192557"/>
                </a:lnTo>
                <a:lnTo>
                  <a:pt x="2344826" y="192557"/>
                </a:lnTo>
                <a:lnTo>
                  <a:pt x="2345994" y="179857"/>
                </a:lnTo>
                <a:lnTo>
                  <a:pt x="2357615" y="179857"/>
                </a:lnTo>
                <a:lnTo>
                  <a:pt x="2360523" y="192557"/>
                </a:lnTo>
                <a:lnTo>
                  <a:pt x="2360523" y="65557"/>
                </a:lnTo>
                <a:lnTo>
                  <a:pt x="2358783" y="65557"/>
                </a:lnTo>
                <a:lnTo>
                  <a:pt x="2358199" y="52857"/>
                </a:lnTo>
                <a:lnTo>
                  <a:pt x="2358199" y="65557"/>
                </a:lnTo>
                <a:lnTo>
                  <a:pt x="2357043" y="65557"/>
                </a:lnTo>
                <a:lnTo>
                  <a:pt x="2358199" y="52857"/>
                </a:lnTo>
                <a:lnTo>
                  <a:pt x="2359952" y="52857"/>
                </a:lnTo>
                <a:lnTo>
                  <a:pt x="2360523" y="65557"/>
                </a:lnTo>
                <a:lnTo>
                  <a:pt x="2360523" y="2057"/>
                </a:lnTo>
                <a:lnTo>
                  <a:pt x="2350643" y="2057"/>
                </a:lnTo>
                <a:lnTo>
                  <a:pt x="2350643" y="40157"/>
                </a:lnTo>
                <a:lnTo>
                  <a:pt x="2347150" y="40157"/>
                </a:lnTo>
                <a:lnTo>
                  <a:pt x="2347150" y="52857"/>
                </a:lnTo>
                <a:lnTo>
                  <a:pt x="2346579" y="52857"/>
                </a:lnTo>
                <a:lnTo>
                  <a:pt x="2346579" y="40157"/>
                </a:lnTo>
                <a:lnTo>
                  <a:pt x="2344255" y="40157"/>
                </a:lnTo>
                <a:lnTo>
                  <a:pt x="2343670" y="27457"/>
                </a:lnTo>
                <a:lnTo>
                  <a:pt x="2350643" y="40157"/>
                </a:lnTo>
                <a:lnTo>
                  <a:pt x="2350643" y="2057"/>
                </a:lnTo>
                <a:lnTo>
                  <a:pt x="2340762" y="2057"/>
                </a:lnTo>
                <a:lnTo>
                  <a:pt x="2340762" y="40157"/>
                </a:lnTo>
                <a:lnTo>
                  <a:pt x="2339594" y="40157"/>
                </a:lnTo>
                <a:lnTo>
                  <a:pt x="2339009" y="27457"/>
                </a:lnTo>
                <a:lnTo>
                  <a:pt x="2340178" y="27457"/>
                </a:lnTo>
                <a:lnTo>
                  <a:pt x="2340762" y="40157"/>
                </a:lnTo>
                <a:lnTo>
                  <a:pt x="2340762" y="2057"/>
                </a:lnTo>
                <a:lnTo>
                  <a:pt x="2329129" y="2057"/>
                </a:lnTo>
                <a:lnTo>
                  <a:pt x="2329129" y="52857"/>
                </a:lnTo>
                <a:lnTo>
                  <a:pt x="2329129" y="65557"/>
                </a:lnTo>
                <a:lnTo>
                  <a:pt x="2328545" y="52857"/>
                </a:lnTo>
                <a:lnTo>
                  <a:pt x="2329129" y="52857"/>
                </a:lnTo>
                <a:lnTo>
                  <a:pt x="2329129" y="2057"/>
                </a:lnTo>
                <a:lnTo>
                  <a:pt x="2327389" y="2057"/>
                </a:lnTo>
                <a:lnTo>
                  <a:pt x="2327389" y="446557"/>
                </a:lnTo>
                <a:lnTo>
                  <a:pt x="2327389" y="459257"/>
                </a:lnTo>
                <a:lnTo>
                  <a:pt x="2321572" y="459257"/>
                </a:lnTo>
                <a:lnTo>
                  <a:pt x="2327389" y="446557"/>
                </a:lnTo>
                <a:lnTo>
                  <a:pt x="2327389" y="2057"/>
                </a:lnTo>
                <a:lnTo>
                  <a:pt x="2291346" y="2057"/>
                </a:lnTo>
                <a:lnTo>
                  <a:pt x="2291346" y="192557"/>
                </a:lnTo>
                <a:lnTo>
                  <a:pt x="2291346" y="205257"/>
                </a:lnTo>
                <a:lnTo>
                  <a:pt x="2290762" y="205257"/>
                </a:lnTo>
                <a:lnTo>
                  <a:pt x="2290762" y="446557"/>
                </a:lnTo>
                <a:lnTo>
                  <a:pt x="2289010" y="446557"/>
                </a:lnTo>
                <a:lnTo>
                  <a:pt x="2289010" y="675157"/>
                </a:lnTo>
                <a:lnTo>
                  <a:pt x="2286685" y="675157"/>
                </a:lnTo>
                <a:lnTo>
                  <a:pt x="2281453" y="662457"/>
                </a:lnTo>
                <a:lnTo>
                  <a:pt x="2289010" y="675157"/>
                </a:lnTo>
                <a:lnTo>
                  <a:pt x="2289010" y="446557"/>
                </a:lnTo>
                <a:lnTo>
                  <a:pt x="2285530" y="446557"/>
                </a:lnTo>
                <a:lnTo>
                  <a:pt x="2288438" y="433857"/>
                </a:lnTo>
                <a:lnTo>
                  <a:pt x="2290762" y="446557"/>
                </a:lnTo>
                <a:lnTo>
                  <a:pt x="2290762" y="205257"/>
                </a:lnTo>
                <a:lnTo>
                  <a:pt x="2290762" y="192557"/>
                </a:lnTo>
                <a:lnTo>
                  <a:pt x="2291346" y="192557"/>
                </a:lnTo>
                <a:lnTo>
                  <a:pt x="2291346" y="2057"/>
                </a:lnTo>
                <a:lnTo>
                  <a:pt x="2289010" y="2057"/>
                </a:lnTo>
                <a:lnTo>
                  <a:pt x="2289010" y="383057"/>
                </a:lnTo>
                <a:lnTo>
                  <a:pt x="2289010" y="395757"/>
                </a:lnTo>
                <a:lnTo>
                  <a:pt x="2284946" y="395757"/>
                </a:lnTo>
                <a:lnTo>
                  <a:pt x="2284946" y="383057"/>
                </a:lnTo>
                <a:lnTo>
                  <a:pt x="2289010" y="383057"/>
                </a:lnTo>
                <a:lnTo>
                  <a:pt x="2289010" y="2057"/>
                </a:lnTo>
                <a:lnTo>
                  <a:pt x="2281453" y="2057"/>
                </a:lnTo>
                <a:lnTo>
                  <a:pt x="2281453" y="446557"/>
                </a:lnTo>
                <a:lnTo>
                  <a:pt x="2277389" y="459257"/>
                </a:lnTo>
                <a:lnTo>
                  <a:pt x="2275065" y="446557"/>
                </a:lnTo>
                <a:lnTo>
                  <a:pt x="2281453" y="446557"/>
                </a:lnTo>
                <a:lnTo>
                  <a:pt x="2281453" y="2057"/>
                </a:lnTo>
                <a:lnTo>
                  <a:pt x="2276805" y="2057"/>
                </a:lnTo>
                <a:lnTo>
                  <a:pt x="2276805" y="167157"/>
                </a:lnTo>
                <a:lnTo>
                  <a:pt x="2276221" y="179857"/>
                </a:lnTo>
                <a:lnTo>
                  <a:pt x="2270404" y="179857"/>
                </a:lnTo>
                <a:lnTo>
                  <a:pt x="2268080" y="167157"/>
                </a:lnTo>
                <a:lnTo>
                  <a:pt x="2276805" y="167157"/>
                </a:lnTo>
                <a:lnTo>
                  <a:pt x="2276805" y="2057"/>
                </a:lnTo>
                <a:lnTo>
                  <a:pt x="2267445" y="2057"/>
                </a:lnTo>
                <a:lnTo>
                  <a:pt x="2267445" y="141757"/>
                </a:lnTo>
                <a:lnTo>
                  <a:pt x="2258199" y="141757"/>
                </a:lnTo>
                <a:lnTo>
                  <a:pt x="2256739" y="154457"/>
                </a:lnTo>
                <a:lnTo>
                  <a:pt x="2258276" y="154457"/>
                </a:lnTo>
                <a:lnTo>
                  <a:pt x="2263838" y="167157"/>
                </a:lnTo>
                <a:lnTo>
                  <a:pt x="2265172" y="167157"/>
                </a:lnTo>
                <a:lnTo>
                  <a:pt x="2264600" y="169659"/>
                </a:lnTo>
                <a:lnTo>
                  <a:pt x="2264600" y="459257"/>
                </a:lnTo>
                <a:lnTo>
                  <a:pt x="2261108" y="459257"/>
                </a:lnTo>
                <a:lnTo>
                  <a:pt x="2261108" y="446557"/>
                </a:lnTo>
                <a:lnTo>
                  <a:pt x="2261692" y="446557"/>
                </a:lnTo>
                <a:lnTo>
                  <a:pt x="2264600" y="459257"/>
                </a:lnTo>
                <a:lnTo>
                  <a:pt x="2264600" y="169659"/>
                </a:lnTo>
                <a:lnTo>
                  <a:pt x="2262263" y="179857"/>
                </a:lnTo>
                <a:lnTo>
                  <a:pt x="2253551" y="174002"/>
                </a:lnTo>
                <a:lnTo>
                  <a:pt x="2253551" y="471957"/>
                </a:lnTo>
                <a:lnTo>
                  <a:pt x="2247735" y="484657"/>
                </a:lnTo>
                <a:lnTo>
                  <a:pt x="2245995" y="484657"/>
                </a:lnTo>
                <a:lnTo>
                  <a:pt x="2244242" y="471957"/>
                </a:lnTo>
                <a:lnTo>
                  <a:pt x="2253551" y="471957"/>
                </a:lnTo>
                <a:lnTo>
                  <a:pt x="2253551" y="174002"/>
                </a:lnTo>
                <a:lnTo>
                  <a:pt x="2252383" y="173228"/>
                </a:lnTo>
                <a:lnTo>
                  <a:pt x="2252383" y="332257"/>
                </a:lnTo>
                <a:lnTo>
                  <a:pt x="2244826" y="332257"/>
                </a:lnTo>
                <a:lnTo>
                  <a:pt x="2245410" y="319557"/>
                </a:lnTo>
                <a:lnTo>
                  <a:pt x="2250643" y="319557"/>
                </a:lnTo>
                <a:lnTo>
                  <a:pt x="2252383" y="332257"/>
                </a:lnTo>
                <a:lnTo>
                  <a:pt x="2252383" y="173228"/>
                </a:lnTo>
                <a:lnTo>
                  <a:pt x="2243366" y="167157"/>
                </a:lnTo>
                <a:lnTo>
                  <a:pt x="2244458" y="141757"/>
                </a:lnTo>
                <a:lnTo>
                  <a:pt x="2258098" y="129057"/>
                </a:lnTo>
                <a:lnTo>
                  <a:pt x="2267445" y="141757"/>
                </a:lnTo>
                <a:lnTo>
                  <a:pt x="2267445" y="2057"/>
                </a:lnTo>
                <a:lnTo>
                  <a:pt x="2235530" y="2057"/>
                </a:lnTo>
                <a:lnTo>
                  <a:pt x="2235530" y="484657"/>
                </a:lnTo>
                <a:lnTo>
                  <a:pt x="2234946" y="497357"/>
                </a:lnTo>
                <a:lnTo>
                  <a:pt x="2234361" y="497357"/>
                </a:lnTo>
                <a:lnTo>
                  <a:pt x="2234361" y="484657"/>
                </a:lnTo>
                <a:lnTo>
                  <a:pt x="2235530" y="484657"/>
                </a:lnTo>
                <a:lnTo>
                  <a:pt x="2235530" y="2057"/>
                </a:lnTo>
                <a:lnTo>
                  <a:pt x="2230297" y="2057"/>
                </a:lnTo>
                <a:lnTo>
                  <a:pt x="2230297" y="624357"/>
                </a:lnTo>
                <a:lnTo>
                  <a:pt x="2229713" y="637057"/>
                </a:lnTo>
                <a:lnTo>
                  <a:pt x="2219833" y="624357"/>
                </a:lnTo>
                <a:lnTo>
                  <a:pt x="2230297" y="624357"/>
                </a:lnTo>
                <a:lnTo>
                  <a:pt x="2230297" y="2057"/>
                </a:lnTo>
                <a:lnTo>
                  <a:pt x="2227491" y="2057"/>
                </a:lnTo>
                <a:lnTo>
                  <a:pt x="2227491" y="497357"/>
                </a:lnTo>
                <a:lnTo>
                  <a:pt x="2226221" y="510057"/>
                </a:lnTo>
                <a:lnTo>
                  <a:pt x="2225637" y="510057"/>
                </a:lnTo>
                <a:lnTo>
                  <a:pt x="2218664" y="497357"/>
                </a:lnTo>
                <a:lnTo>
                  <a:pt x="2227491" y="497357"/>
                </a:lnTo>
                <a:lnTo>
                  <a:pt x="2227491" y="2057"/>
                </a:lnTo>
                <a:lnTo>
                  <a:pt x="2217496" y="2057"/>
                </a:lnTo>
                <a:lnTo>
                  <a:pt x="2217496" y="624357"/>
                </a:lnTo>
                <a:lnTo>
                  <a:pt x="2217356" y="637057"/>
                </a:lnTo>
                <a:lnTo>
                  <a:pt x="2215896" y="637057"/>
                </a:lnTo>
                <a:lnTo>
                  <a:pt x="2216848" y="649757"/>
                </a:lnTo>
                <a:lnTo>
                  <a:pt x="2211819" y="649757"/>
                </a:lnTo>
                <a:lnTo>
                  <a:pt x="2209647" y="637057"/>
                </a:lnTo>
                <a:lnTo>
                  <a:pt x="2216213" y="624357"/>
                </a:lnTo>
                <a:lnTo>
                  <a:pt x="2217496" y="624357"/>
                </a:lnTo>
                <a:lnTo>
                  <a:pt x="2217496" y="2057"/>
                </a:lnTo>
                <a:lnTo>
                  <a:pt x="2215756" y="2057"/>
                </a:lnTo>
                <a:lnTo>
                  <a:pt x="2215756" y="510057"/>
                </a:lnTo>
                <a:lnTo>
                  <a:pt x="2215756" y="522757"/>
                </a:lnTo>
                <a:lnTo>
                  <a:pt x="2212848" y="522757"/>
                </a:lnTo>
                <a:lnTo>
                  <a:pt x="2210524" y="518515"/>
                </a:lnTo>
                <a:lnTo>
                  <a:pt x="2210524" y="522757"/>
                </a:lnTo>
                <a:lnTo>
                  <a:pt x="2204123" y="522757"/>
                </a:lnTo>
                <a:lnTo>
                  <a:pt x="2202383" y="515137"/>
                </a:lnTo>
                <a:lnTo>
                  <a:pt x="2202383" y="560857"/>
                </a:lnTo>
                <a:lnTo>
                  <a:pt x="2186686" y="560857"/>
                </a:lnTo>
                <a:lnTo>
                  <a:pt x="2187079" y="552386"/>
                </a:lnTo>
                <a:lnTo>
                  <a:pt x="2184946" y="559041"/>
                </a:lnTo>
                <a:lnTo>
                  <a:pt x="2184946" y="598957"/>
                </a:lnTo>
                <a:lnTo>
                  <a:pt x="2184362" y="611657"/>
                </a:lnTo>
                <a:lnTo>
                  <a:pt x="2169820" y="611657"/>
                </a:lnTo>
                <a:lnTo>
                  <a:pt x="2175052" y="598957"/>
                </a:lnTo>
                <a:lnTo>
                  <a:pt x="2184946" y="598957"/>
                </a:lnTo>
                <a:lnTo>
                  <a:pt x="2184946" y="559041"/>
                </a:lnTo>
                <a:lnTo>
                  <a:pt x="2184362" y="560857"/>
                </a:lnTo>
                <a:lnTo>
                  <a:pt x="2183777" y="560857"/>
                </a:lnTo>
                <a:lnTo>
                  <a:pt x="2184362" y="567207"/>
                </a:lnTo>
                <a:lnTo>
                  <a:pt x="2182622" y="560857"/>
                </a:lnTo>
                <a:lnTo>
                  <a:pt x="2179713" y="560857"/>
                </a:lnTo>
                <a:lnTo>
                  <a:pt x="2177961" y="548157"/>
                </a:lnTo>
                <a:lnTo>
                  <a:pt x="2187270" y="548157"/>
                </a:lnTo>
                <a:lnTo>
                  <a:pt x="2187079" y="552386"/>
                </a:lnTo>
                <a:lnTo>
                  <a:pt x="2188426" y="548157"/>
                </a:lnTo>
                <a:lnTo>
                  <a:pt x="2200643" y="548157"/>
                </a:lnTo>
                <a:lnTo>
                  <a:pt x="2202383" y="560857"/>
                </a:lnTo>
                <a:lnTo>
                  <a:pt x="2202383" y="515137"/>
                </a:lnTo>
                <a:lnTo>
                  <a:pt x="2201227" y="510057"/>
                </a:lnTo>
                <a:lnTo>
                  <a:pt x="2205875" y="510057"/>
                </a:lnTo>
                <a:lnTo>
                  <a:pt x="2210524" y="518515"/>
                </a:lnTo>
                <a:lnTo>
                  <a:pt x="2210524" y="510057"/>
                </a:lnTo>
                <a:lnTo>
                  <a:pt x="2215756" y="510057"/>
                </a:lnTo>
                <a:lnTo>
                  <a:pt x="2215756" y="2057"/>
                </a:lnTo>
                <a:lnTo>
                  <a:pt x="2193086" y="2057"/>
                </a:lnTo>
                <a:lnTo>
                  <a:pt x="2193086" y="40157"/>
                </a:lnTo>
                <a:lnTo>
                  <a:pt x="2191918" y="52857"/>
                </a:lnTo>
                <a:lnTo>
                  <a:pt x="2181453" y="52857"/>
                </a:lnTo>
                <a:lnTo>
                  <a:pt x="2182622" y="40157"/>
                </a:lnTo>
                <a:lnTo>
                  <a:pt x="2193086" y="40157"/>
                </a:lnTo>
                <a:lnTo>
                  <a:pt x="2193086" y="2057"/>
                </a:lnTo>
                <a:lnTo>
                  <a:pt x="2172728" y="2057"/>
                </a:lnTo>
                <a:lnTo>
                  <a:pt x="2172728" y="52857"/>
                </a:lnTo>
                <a:lnTo>
                  <a:pt x="2172728" y="65557"/>
                </a:lnTo>
                <a:lnTo>
                  <a:pt x="2170404" y="65557"/>
                </a:lnTo>
                <a:lnTo>
                  <a:pt x="2170404" y="560857"/>
                </a:lnTo>
                <a:lnTo>
                  <a:pt x="2168664" y="560857"/>
                </a:lnTo>
                <a:lnTo>
                  <a:pt x="2161679" y="548157"/>
                </a:lnTo>
                <a:lnTo>
                  <a:pt x="2170404" y="560857"/>
                </a:lnTo>
                <a:lnTo>
                  <a:pt x="2170404" y="65557"/>
                </a:lnTo>
                <a:lnTo>
                  <a:pt x="2164588" y="65557"/>
                </a:lnTo>
                <a:lnTo>
                  <a:pt x="2164588" y="332257"/>
                </a:lnTo>
                <a:lnTo>
                  <a:pt x="2157615" y="319557"/>
                </a:lnTo>
                <a:lnTo>
                  <a:pt x="2162264" y="319557"/>
                </a:lnTo>
                <a:lnTo>
                  <a:pt x="2164588" y="332257"/>
                </a:lnTo>
                <a:lnTo>
                  <a:pt x="2164588" y="65557"/>
                </a:lnTo>
                <a:lnTo>
                  <a:pt x="2162264" y="65557"/>
                </a:lnTo>
                <a:lnTo>
                  <a:pt x="2162213" y="52857"/>
                </a:lnTo>
                <a:lnTo>
                  <a:pt x="2172728" y="52857"/>
                </a:lnTo>
                <a:lnTo>
                  <a:pt x="2172728" y="2057"/>
                </a:lnTo>
                <a:lnTo>
                  <a:pt x="2156447" y="2057"/>
                </a:lnTo>
                <a:lnTo>
                  <a:pt x="2156447" y="370357"/>
                </a:lnTo>
                <a:lnTo>
                  <a:pt x="2147735" y="370357"/>
                </a:lnTo>
                <a:lnTo>
                  <a:pt x="2147735" y="611657"/>
                </a:lnTo>
                <a:lnTo>
                  <a:pt x="2136686" y="611657"/>
                </a:lnTo>
                <a:lnTo>
                  <a:pt x="2136686" y="827557"/>
                </a:lnTo>
                <a:lnTo>
                  <a:pt x="2129713" y="814857"/>
                </a:lnTo>
                <a:lnTo>
                  <a:pt x="2135517" y="814857"/>
                </a:lnTo>
                <a:lnTo>
                  <a:pt x="2136686" y="827557"/>
                </a:lnTo>
                <a:lnTo>
                  <a:pt x="2136686" y="611657"/>
                </a:lnTo>
                <a:lnTo>
                  <a:pt x="2135835" y="611657"/>
                </a:lnTo>
                <a:lnTo>
                  <a:pt x="2131022" y="598957"/>
                </a:lnTo>
                <a:lnTo>
                  <a:pt x="2135136" y="586257"/>
                </a:lnTo>
                <a:lnTo>
                  <a:pt x="2144547" y="586257"/>
                </a:lnTo>
                <a:lnTo>
                  <a:pt x="2139518" y="598957"/>
                </a:lnTo>
                <a:lnTo>
                  <a:pt x="2139188" y="598957"/>
                </a:lnTo>
                <a:lnTo>
                  <a:pt x="2147735" y="611657"/>
                </a:lnTo>
                <a:lnTo>
                  <a:pt x="2147735" y="370357"/>
                </a:lnTo>
                <a:lnTo>
                  <a:pt x="2148319" y="357657"/>
                </a:lnTo>
                <a:lnTo>
                  <a:pt x="2156447" y="370357"/>
                </a:lnTo>
                <a:lnTo>
                  <a:pt x="2156447" y="2057"/>
                </a:lnTo>
                <a:lnTo>
                  <a:pt x="2135517" y="2057"/>
                </a:lnTo>
                <a:lnTo>
                  <a:pt x="2135517" y="306857"/>
                </a:lnTo>
                <a:lnTo>
                  <a:pt x="2135517" y="459257"/>
                </a:lnTo>
                <a:lnTo>
                  <a:pt x="2129129" y="459257"/>
                </a:lnTo>
                <a:lnTo>
                  <a:pt x="2132609" y="446557"/>
                </a:lnTo>
                <a:lnTo>
                  <a:pt x="2134946" y="446557"/>
                </a:lnTo>
                <a:lnTo>
                  <a:pt x="2135517" y="459257"/>
                </a:lnTo>
                <a:lnTo>
                  <a:pt x="2135517" y="306857"/>
                </a:lnTo>
                <a:lnTo>
                  <a:pt x="2129129" y="306857"/>
                </a:lnTo>
                <a:lnTo>
                  <a:pt x="2128545" y="294157"/>
                </a:lnTo>
                <a:lnTo>
                  <a:pt x="2134362" y="294157"/>
                </a:lnTo>
                <a:lnTo>
                  <a:pt x="2135517" y="306857"/>
                </a:lnTo>
                <a:lnTo>
                  <a:pt x="2135517" y="2057"/>
                </a:lnTo>
                <a:lnTo>
                  <a:pt x="2116340" y="2057"/>
                </a:lnTo>
                <a:lnTo>
                  <a:pt x="2116340" y="27457"/>
                </a:lnTo>
                <a:lnTo>
                  <a:pt x="2113432" y="40157"/>
                </a:lnTo>
                <a:lnTo>
                  <a:pt x="2109355" y="40157"/>
                </a:lnTo>
                <a:lnTo>
                  <a:pt x="2109940" y="27457"/>
                </a:lnTo>
                <a:lnTo>
                  <a:pt x="2116340" y="27457"/>
                </a:lnTo>
                <a:lnTo>
                  <a:pt x="2116340" y="2057"/>
                </a:lnTo>
                <a:lnTo>
                  <a:pt x="2105291" y="2057"/>
                </a:lnTo>
                <a:lnTo>
                  <a:pt x="2105291" y="738657"/>
                </a:lnTo>
                <a:lnTo>
                  <a:pt x="2103539" y="751357"/>
                </a:lnTo>
                <a:lnTo>
                  <a:pt x="2098306" y="738657"/>
                </a:lnTo>
                <a:lnTo>
                  <a:pt x="2105291" y="738657"/>
                </a:lnTo>
                <a:lnTo>
                  <a:pt x="2105291" y="2057"/>
                </a:lnTo>
                <a:lnTo>
                  <a:pt x="2080869" y="2057"/>
                </a:lnTo>
                <a:lnTo>
                  <a:pt x="2080869" y="319557"/>
                </a:lnTo>
                <a:lnTo>
                  <a:pt x="2075141" y="319557"/>
                </a:lnTo>
                <a:lnTo>
                  <a:pt x="2076069" y="306857"/>
                </a:lnTo>
                <a:lnTo>
                  <a:pt x="2079396" y="306857"/>
                </a:lnTo>
                <a:lnTo>
                  <a:pt x="2080869" y="319557"/>
                </a:lnTo>
                <a:lnTo>
                  <a:pt x="2080869" y="2057"/>
                </a:lnTo>
                <a:lnTo>
                  <a:pt x="2074468" y="2057"/>
                </a:lnTo>
                <a:lnTo>
                  <a:pt x="2074468" y="116357"/>
                </a:lnTo>
                <a:lnTo>
                  <a:pt x="2072005" y="116357"/>
                </a:lnTo>
                <a:lnTo>
                  <a:pt x="2072005" y="535457"/>
                </a:lnTo>
                <a:lnTo>
                  <a:pt x="2065756" y="535457"/>
                </a:lnTo>
                <a:lnTo>
                  <a:pt x="2065756" y="878357"/>
                </a:lnTo>
                <a:lnTo>
                  <a:pt x="2065756" y="891057"/>
                </a:lnTo>
                <a:lnTo>
                  <a:pt x="2064004" y="891057"/>
                </a:lnTo>
                <a:lnTo>
                  <a:pt x="2061679" y="878357"/>
                </a:lnTo>
                <a:lnTo>
                  <a:pt x="2065756" y="878357"/>
                </a:lnTo>
                <a:lnTo>
                  <a:pt x="2065756" y="535457"/>
                </a:lnTo>
                <a:lnTo>
                  <a:pt x="2064588" y="535457"/>
                </a:lnTo>
                <a:lnTo>
                  <a:pt x="2064588" y="522757"/>
                </a:lnTo>
                <a:lnTo>
                  <a:pt x="2069985" y="522757"/>
                </a:lnTo>
                <a:lnTo>
                  <a:pt x="2072005" y="535457"/>
                </a:lnTo>
                <a:lnTo>
                  <a:pt x="2072005" y="116357"/>
                </a:lnTo>
                <a:lnTo>
                  <a:pt x="2066912" y="116357"/>
                </a:lnTo>
                <a:lnTo>
                  <a:pt x="2066912" y="408457"/>
                </a:lnTo>
                <a:lnTo>
                  <a:pt x="2066328" y="421157"/>
                </a:lnTo>
                <a:lnTo>
                  <a:pt x="2062848" y="421157"/>
                </a:lnTo>
                <a:lnTo>
                  <a:pt x="2062848" y="548157"/>
                </a:lnTo>
                <a:lnTo>
                  <a:pt x="2061679" y="560857"/>
                </a:lnTo>
                <a:lnTo>
                  <a:pt x="2050630" y="560857"/>
                </a:lnTo>
                <a:lnTo>
                  <a:pt x="2050059" y="573557"/>
                </a:lnTo>
                <a:lnTo>
                  <a:pt x="2040750" y="560857"/>
                </a:lnTo>
                <a:lnTo>
                  <a:pt x="2038426" y="573557"/>
                </a:lnTo>
                <a:lnTo>
                  <a:pt x="2033778" y="573557"/>
                </a:lnTo>
                <a:lnTo>
                  <a:pt x="2035517" y="560857"/>
                </a:lnTo>
                <a:lnTo>
                  <a:pt x="2033778" y="560857"/>
                </a:lnTo>
                <a:lnTo>
                  <a:pt x="2041829" y="548157"/>
                </a:lnTo>
                <a:lnTo>
                  <a:pt x="2062848" y="548157"/>
                </a:lnTo>
                <a:lnTo>
                  <a:pt x="2062848" y="421157"/>
                </a:lnTo>
                <a:lnTo>
                  <a:pt x="2059940" y="421157"/>
                </a:lnTo>
                <a:lnTo>
                  <a:pt x="2059940" y="408457"/>
                </a:lnTo>
                <a:lnTo>
                  <a:pt x="2066912" y="408457"/>
                </a:lnTo>
                <a:lnTo>
                  <a:pt x="2066912" y="116357"/>
                </a:lnTo>
                <a:lnTo>
                  <a:pt x="2062264" y="116357"/>
                </a:lnTo>
                <a:lnTo>
                  <a:pt x="2068664" y="103657"/>
                </a:lnTo>
                <a:lnTo>
                  <a:pt x="2074468" y="116357"/>
                </a:lnTo>
                <a:lnTo>
                  <a:pt x="2074468" y="2057"/>
                </a:lnTo>
                <a:lnTo>
                  <a:pt x="1976221" y="2057"/>
                </a:lnTo>
                <a:lnTo>
                  <a:pt x="1979117" y="14757"/>
                </a:lnTo>
                <a:lnTo>
                  <a:pt x="1984349" y="14757"/>
                </a:lnTo>
                <a:lnTo>
                  <a:pt x="1990166" y="27457"/>
                </a:lnTo>
                <a:lnTo>
                  <a:pt x="1987257" y="27457"/>
                </a:lnTo>
                <a:lnTo>
                  <a:pt x="1988426" y="40157"/>
                </a:lnTo>
                <a:lnTo>
                  <a:pt x="1993874" y="40157"/>
                </a:lnTo>
                <a:lnTo>
                  <a:pt x="1996033" y="27457"/>
                </a:lnTo>
                <a:lnTo>
                  <a:pt x="1998891" y="40157"/>
                </a:lnTo>
                <a:lnTo>
                  <a:pt x="2009495" y="40157"/>
                </a:lnTo>
                <a:lnTo>
                  <a:pt x="2015680" y="27457"/>
                </a:lnTo>
                <a:lnTo>
                  <a:pt x="2013419" y="27457"/>
                </a:lnTo>
                <a:lnTo>
                  <a:pt x="2015172" y="14757"/>
                </a:lnTo>
                <a:lnTo>
                  <a:pt x="2019236" y="14757"/>
                </a:lnTo>
                <a:lnTo>
                  <a:pt x="2019820" y="27457"/>
                </a:lnTo>
                <a:lnTo>
                  <a:pt x="2023935" y="27457"/>
                </a:lnTo>
                <a:lnTo>
                  <a:pt x="2033778" y="40157"/>
                </a:lnTo>
                <a:lnTo>
                  <a:pt x="2031619" y="40157"/>
                </a:lnTo>
                <a:lnTo>
                  <a:pt x="2027885" y="52857"/>
                </a:lnTo>
                <a:lnTo>
                  <a:pt x="2024049" y="52857"/>
                </a:lnTo>
                <a:lnTo>
                  <a:pt x="2021560" y="65557"/>
                </a:lnTo>
                <a:lnTo>
                  <a:pt x="2029701" y="65557"/>
                </a:lnTo>
                <a:lnTo>
                  <a:pt x="2027961" y="78257"/>
                </a:lnTo>
                <a:lnTo>
                  <a:pt x="2023313" y="78257"/>
                </a:lnTo>
                <a:lnTo>
                  <a:pt x="2023313" y="230657"/>
                </a:lnTo>
                <a:lnTo>
                  <a:pt x="2022729" y="237007"/>
                </a:lnTo>
                <a:lnTo>
                  <a:pt x="2023313" y="243357"/>
                </a:lnTo>
                <a:lnTo>
                  <a:pt x="2022144" y="243357"/>
                </a:lnTo>
                <a:lnTo>
                  <a:pt x="2015172" y="243357"/>
                </a:lnTo>
                <a:lnTo>
                  <a:pt x="2015172" y="789457"/>
                </a:lnTo>
                <a:lnTo>
                  <a:pt x="2013585" y="802157"/>
                </a:lnTo>
                <a:lnTo>
                  <a:pt x="2010371" y="802157"/>
                </a:lnTo>
                <a:lnTo>
                  <a:pt x="2006498" y="814857"/>
                </a:lnTo>
                <a:lnTo>
                  <a:pt x="2004123" y="814857"/>
                </a:lnTo>
                <a:lnTo>
                  <a:pt x="2009940" y="827557"/>
                </a:lnTo>
                <a:lnTo>
                  <a:pt x="2004707" y="827557"/>
                </a:lnTo>
                <a:lnTo>
                  <a:pt x="2004707" y="929157"/>
                </a:lnTo>
                <a:lnTo>
                  <a:pt x="2000059" y="929157"/>
                </a:lnTo>
                <a:lnTo>
                  <a:pt x="2000631" y="916457"/>
                </a:lnTo>
                <a:lnTo>
                  <a:pt x="2004123" y="916457"/>
                </a:lnTo>
                <a:lnTo>
                  <a:pt x="2004707" y="929157"/>
                </a:lnTo>
                <a:lnTo>
                  <a:pt x="2004707" y="827557"/>
                </a:lnTo>
                <a:lnTo>
                  <a:pt x="1999716" y="827557"/>
                </a:lnTo>
                <a:lnTo>
                  <a:pt x="1994890" y="814857"/>
                </a:lnTo>
                <a:lnTo>
                  <a:pt x="2000211" y="789457"/>
                </a:lnTo>
                <a:lnTo>
                  <a:pt x="2015172" y="789457"/>
                </a:lnTo>
                <a:lnTo>
                  <a:pt x="2015172" y="243357"/>
                </a:lnTo>
                <a:lnTo>
                  <a:pt x="2014004" y="243357"/>
                </a:lnTo>
                <a:lnTo>
                  <a:pt x="2015172" y="230657"/>
                </a:lnTo>
                <a:lnTo>
                  <a:pt x="2022144" y="230657"/>
                </a:lnTo>
                <a:lnTo>
                  <a:pt x="2023313" y="230657"/>
                </a:lnTo>
                <a:lnTo>
                  <a:pt x="2023313" y="78257"/>
                </a:lnTo>
                <a:lnTo>
                  <a:pt x="2017877" y="78257"/>
                </a:lnTo>
                <a:lnTo>
                  <a:pt x="2010956" y="65557"/>
                </a:lnTo>
                <a:lnTo>
                  <a:pt x="2010524" y="65557"/>
                </a:lnTo>
                <a:lnTo>
                  <a:pt x="2010524" y="141757"/>
                </a:lnTo>
                <a:lnTo>
                  <a:pt x="2002955" y="141757"/>
                </a:lnTo>
                <a:lnTo>
                  <a:pt x="2007616" y="129057"/>
                </a:lnTo>
                <a:lnTo>
                  <a:pt x="2010524" y="141757"/>
                </a:lnTo>
                <a:lnTo>
                  <a:pt x="2010524" y="65557"/>
                </a:lnTo>
                <a:lnTo>
                  <a:pt x="2006866" y="65557"/>
                </a:lnTo>
                <a:lnTo>
                  <a:pt x="2005291" y="52857"/>
                </a:lnTo>
                <a:lnTo>
                  <a:pt x="2001215" y="65557"/>
                </a:lnTo>
                <a:lnTo>
                  <a:pt x="1991334" y="52857"/>
                </a:lnTo>
                <a:lnTo>
                  <a:pt x="1989010" y="52857"/>
                </a:lnTo>
                <a:lnTo>
                  <a:pt x="1990750" y="65557"/>
                </a:lnTo>
                <a:lnTo>
                  <a:pt x="1989010" y="65557"/>
                </a:lnTo>
                <a:lnTo>
                  <a:pt x="1989010" y="217957"/>
                </a:lnTo>
                <a:lnTo>
                  <a:pt x="1972144" y="217957"/>
                </a:lnTo>
                <a:lnTo>
                  <a:pt x="1971395" y="226174"/>
                </a:lnTo>
                <a:lnTo>
                  <a:pt x="1958263" y="217957"/>
                </a:lnTo>
                <a:lnTo>
                  <a:pt x="1960664" y="205257"/>
                </a:lnTo>
                <a:lnTo>
                  <a:pt x="1974621" y="205257"/>
                </a:lnTo>
                <a:lnTo>
                  <a:pt x="1989010" y="217957"/>
                </a:lnTo>
                <a:lnTo>
                  <a:pt x="1989010" y="65557"/>
                </a:lnTo>
                <a:lnTo>
                  <a:pt x="1987257" y="65557"/>
                </a:lnTo>
                <a:lnTo>
                  <a:pt x="1985518" y="52857"/>
                </a:lnTo>
                <a:lnTo>
                  <a:pt x="1981454" y="52857"/>
                </a:lnTo>
                <a:lnTo>
                  <a:pt x="1981784" y="65557"/>
                </a:lnTo>
                <a:lnTo>
                  <a:pt x="1977161" y="65557"/>
                </a:lnTo>
                <a:lnTo>
                  <a:pt x="1976793" y="66852"/>
                </a:lnTo>
                <a:lnTo>
                  <a:pt x="1976793" y="116357"/>
                </a:lnTo>
                <a:lnTo>
                  <a:pt x="1970405" y="116357"/>
                </a:lnTo>
                <a:lnTo>
                  <a:pt x="1969236" y="103657"/>
                </a:lnTo>
                <a:lnTo>
                  <a:pt x="1972729" y="90957"/>
                </a:lnTo>
                <a:lnTo>
                  <a:pt x="1976221" y="103657"/>
                </a:lnTo>
                <a:lnTo>
                  <a:pt x="1976793" y="116357"/>
                </a:lnTo>
                <a:lnTo>
                  <a:pt x="1976793" y="66852"/>
                </a:lnTo>
                <a:lnTo>
                  <a:pt x="1973516" y="78257"/>
                </a:lnTo>
                <a:lnTo>
                  <a:pt x="1973313" y="78257"/>
                </a:lnTo>
                <a:lnTo>
                  <a:pt x="1970151" y="90957"/>
                </a:lnTo>
                <a:lnTo>
                  <a:pt x="1968512" y="103657"/>
                </a:lnTo>
                <a:lnTo>
                  <a:pt x="1967090" y="116357"/>
                </a:lnTo>
                <a:lnTo>
                  <a:pt x="1964588" y="129057"/>
                </a:lnTo>
                <a:lnTo>
                  <a:pt x="1972068" y="129057"/>
                </a:lnTo>
                <a:lnTo>
                  <a:pt x="1973821" y="141757"/>
                </a:lnTo>
                <a:lnTo>
                  <a:pt x="1973605" y="141757"/>
                </a:lnTo>
                <a:lnTo>
                  <a:pt x="1965198" y="154457"/>
                </a:lnTo>
                <a:lnTo>
                  <a:pt x="1961095" y="167157"/>
                </a:lnTo>
                <a:lnTo>
                  <a:pt x="1968080" y="167157"/>
                </a:lnTo>
                <a:lnTo>
                  <a:pt x="1965172" y="179857"/>
                </a:lnTo>
                <a:lnTo>
                  <a:pt x="1958771" y="167157"/>
                </a:lnTo>
                <a:lnTo>
                  <a:pt x="1955863" y="167157"/>
                </a:lnTo>
                <a:lnTo>
                  <a:pt x="1954707" y="179857"/>
                </a:lnTo>
                <a:lnTo>
                  <a:pt x="1955863" y="179857"/>
                </a:lnTo>
                <a:lnTo>
                  <a:pt x="1958187" y="192557"/>
                </a:lnTo>
                <a:lnTo>
                  <a:pt x="1962848" y="179857"/>
                </a:lnTo>
                <a:lnTo>
                  <a:pt x="1966912" y="192557"/>
                </a:lnTo>
                <a:lnTo>
                  <a:pt x="1958187" y="192557"/>
                </a:lnTo>
                <a:lnTo>
                  <a:pt x="1954123" y="192557"/>
                </a:lnTo>
                <a:lnTo>
                  <a:pt x="1954123" y="243357"/>
                </a:lnTo>
                <a:lnTo>
                  <a:pt x="1948891" y="243357"/>
                </a:lnTo>
                <a:lnTo>
                  <a:pt x="1951215" y="230657"/>
                </a:lnTo>
                <a:lnTo>
                  <a:pt x="1954123" y="243357"/>
                </a:lnTo>
                <a:lnTo>
                  <a:pt x="1954123" y="192557"/>
                </a:lnTo>
                <a:lnTo>
                  <a:pt x="1949475" y="192557"/>
                </a:lnTo>
                <a:lnTo>
                  <a:pt x="1946935" y="205257"/>
                </a:lnTo>
                <a:lnTo>
                  <a:pt x="1945322" y="217957"/>
                </a:lnTo>
                <a:lnTo>
                  <a:pt x="1944484" y="217957"/>
                </a:lnTo>
                <a:lnTo>
                  <a:pt x="1944243" y="243357"/>
                </a:lnTo>
                <a:lnTo>
                  <a:pt x="1942490" y="243357"/>
                </a:lnTo>
                <a:lnTo>
                  <a:pt x="1942426" y="256057"/>
                </a:lnTo>
                <a:lnTo>
                  <a:pt x="1939302" y="256057"/>
                </a:lnTo>
                <a:lnTo>
                  <a:pt x="1933994" y="268757"/>
                </a:lnTo>
                <a:lnTo>
                  <a:pt x="1927669" y="268757"/>
                </a:lnTo>
                <a:lnTo>
                  <a:pt x="1928393" y="256057"/>
                </a:lnTo>
                <a:lnTo>
                  <a:pt x="1930285" y="230657"/>
                </a:lnTo>
                <a:lnTo>
                  <a:pt x="1932495" y="217957"/>
                </a:lnTo>
                <a:lnTo>
                  <a:pt x="1934502" y="205257"/>
                </a:lnTo>
                <a:lnTo>
                  <a:pt x="1935848" y="179857"/>
                </a:lnTo>
                <a:lnTo>
                  <a:pt x="1936102" y="167157"/>
                </a:lnTo>
                <a:lnTo>
                  <a:pt x="1930171" y="154457"/>
                </a:lnTo>
                <a:lnTo>
                  <a:pt x="1926793" y="154457"/>
                </a:lnTo>
                <a:lnTo>
                  <a:pt x="1926793" y="179857"/>
                </a:lnTo>
                <a:lnTo>
                  <a:pt x="1924469" y="167157"/>
                </a:lnTo>
                <a:lnTo>
                  <a:pt x="1925637" y="167157"/>
                </a:lnTo>
                <a:lnTo>
                  <a:pt x="1926793" y="179857"/>
                </a:lnTo>
                <a:lnTo>
                  <a:pt x="1926793" y="154457"/>
                </a:lnTo>
                <a:lnTo>
                  <a:pt x="1919236" y="154457"/>
                </a:lnTo>
                <a:lnTo>
                  <a:pt x="1918068" y="152679"/>
                </a:lnTo>
                <a:lnTo>
                  <a:pt x="1918068" y="332257"/>
                </a:lnTo>
                <a:lnTo>
                  <a:pt x="1908771" y="332257"/>
                </a:lnTo>
                <a:lnTo>
                  <a:pt x="1904707" y="319557"/>
                </a:lnTo>
                <a:lnTo>
                  <a:pt x="1915744" y="319557"/>
                </a:lnTo>
                <a:lnTo>
                  <a:pt x="1918068" y="332257"/>
                </a:lnTo>
                <a:lnTo>
                  <a:pt x="1918068" y="152679"/>
                </a:lnTo>
                <a:lnTo>
                  <a:pt x="1910918" y="141757"/>
                </a:lnTo>
                <a:lnTo>
                  <a:pt x="1912848" y="129057"/>
                </a:lnTo>
                <a:lnTo>
                  <a:pt x="1926209" y="141757"/>
                </a:lnTo>
                <a:lnTo>
                  <a:pt x="1922856" y="129057"/>
                </a:lnTo>
                <a:lnTo>
                  <a:pt x="1919820" y="129057"/>
                </a:lnTo>
                <a:lnTo>
                  <a:pt x="1917217" y="116357"/>
                </a:lnTo>
                <a:lnTo>
                  <a:pt x="1915172" y="116357"/>
                </a:lnTo>
                <a:lnTo>
                  <a:pt x="1913267" y="103657"/>
                </a:lnTo>
                <a:lnTo>
                  <a:pt x="1911756" y="103657"/>
                </a:lnTo>
                <a:lnTo>
                  <a:pt x="1910346" y="90957"/>
                </a:lnTo>
                <a:lnTo>
                  <a:pt x="1908771" y="90957"/>
                </a:lnTo>
                <a:lnTo>
                  <a:pt x="1907349" y="78257"/>
                </a:lnTo>
                <a:lnTo>
                  <a:pt x="1905723" y="78257"/>
                </a:lnTo>
                <a:lnTo>
                  <a:pt x="1903869" y="65557"/>
                </a:lnTo>
                <a:lnTo>
                  <a:pt x="1901799" y="65557"/>
                </a:lnTo>
                <a:lnTo>
                  <a:pt x="1899399" y="52857"/>
                </a:lnTo>
                <a:lnTo>
                  <a:pt x="1896567" y="52857"/>
                </a:lnTo>
                <a:lnTo>
                  <a:pt x="1893290" y="40157"/>
                </a:lnTo>
                <a:lnTo>
                  <a:pt x="1897722" y="40157"/>
                </a:lnTo>
                <a:lnTo>
                  <a:pt x="1899119" y="27457"/>
                </a:lnTo>
                <a:lnTo>
                  <a:pt x="1895398" y="27457"/>
                </a:lnTo>
                <a:lnTo>
                  <a:pt x="1889061" y="14757"/>
                </a:lnTo>
                <a:lnTo>
                  <a:pt x="1890750" y="14757"/>
                </a:lnTo>
                <a:lnTo>
                  <a:pt x="1889125" y="2057"/>
                </a:lnTo>
                <a:lnTo>
                  <a:pt x="1880285" y="2057"/>
                </a:lnTo>
                <a:lnTo>
                  <a:pt x="1880285" y="27457"/>
                </a:lnTo>
                <a:lnTo>
                  <a:pt x="1879117" y="40157"/>
                </a:lnTo>
                <a:lnTo>
                  <a:pt x="1872729" y="32816"/>
                </a:lnTo>
                <a:lnTo>
                  <a:pt x="1872729" y="471957"/>
                </a:lnTo>
                <a:lnTo>
                  <a:pt x="1864004" y="471957"/>
                </a:lnTo>
                <a:lnTo>
                  <a:pt x="1869236" y="459257"/>
                </a:lnTo>
                <a:lnTo>
                  <a:pt x="1872729" y="471957"/>
                </a:lnTo>
                <a:lnTo>
                  <a:pt x="1872729" y="32816"/>
                </a:lnTo>
                <a:lnTo>
                  <a:pt x="1868068" y="27457"/>
                </a:lnTo>
                <a:lnTo>
                  <a:pt x="1870405" y="40157"/>
                </a:lnTo>
                <a:lnTo>
                  <a:pt x="1867496" y="40157"/>
                </a:lnTo>
                <a:lnTo>
                  <a:pt x="1865744" y="27457"/>
                </a:lnTo>
                <a:lnTo>
                  <a:pt x="1868068" y="27457"/>
                </a:lnTo>
                <a:lnTo>
                  <a:pt x="1880285" y="27457"/>
                </a:lnTo>
                <a:lnTo>
                  <a:pt x="1880285" y="2057"/>
                </a:lnTo>
                <a:lnTo>
                  <a:pt x="1864245" y="2057"/>
                </a:lnTo>
                <a:lnTo>
                  <a:pt x="1858772" y="2057"/>
                </a:lnTo>
                <a:lnTo>
                  <a:pt x="1858772" y="116357"/>
                </a:lnTo>
                <a:lnTo>
                  <a:pt x="1855863" y="129057"/>
                </a:lnTo>
                <a:lnTo>
                  <a:pt x="1851799" y="129057"/>
                </a:lnTo>
                <a:lnTo>
                  <a:pt x="1852371" y="116357"/>
                </a:lnTo>
                <a:lnTo>
                  <a:pt x="1858772" y="116357"/>
                </a:lnTo>
                <a:lnTo>
                  <a:pt x="1858772" y="2057"/>
                </a:lnTo>
                <a:lnTo>
                  <a:pt x="1852371" y="2057"/>
                </a:lnTo>
                <a:lnTo>
                  <a:pt x="1852371" y="65557"/>
                </a:lnTo>
                <a:lnTo>
                  <a:pt x="1846567" y="65557"/>
                </a:lnTo>
                <a:lnTo>
                  <a:pt x="1846567" y="78257"/>
                </a:lnTo>
                <a:lnTo>
                  <a:pt x="1842490" y="83502"/>
                </a:lnTo>
                <a:lnTo>
                  <a:pt x="1842490" y="814857"/>
                </a:lnTo>
                <a:lnTo>
                  <a:pt x="1837258" y="827557"/>
                </a:lnTo>
                <a:lnTo>
                  <a:pt x="1837258" y="852957"/>
                </a:lnTo>
                <a:lnTo>
                  <a:pt x="1820976" y="852957"/>
                </a:lnTo>
                <a:lnTo>
                  <a:pt x="1822729" y="865657"/>
                </a:lnTo>
                <a:lnTo>
                  <a:pt x="1814004" y="865657"/>
                </a:lnTo>
                <a:lnTo>
                  <a:pt x="1807019" y="852957"/>
                </a:lnTo>
                <a:lnTo>
                  <a:pt x="1806448" y="852957"/>
                </a:lnTo>
                <a:lnTo>
                  <a:pt x="1805063" y="865657"/>
                </a:lnTo>
                <a:lnTo>
                  <a:pt x="1798523" y="865657"/>
                </a:lnTo>
                <a:lnTo>
                  <a:pt x="1801596" y="878357"/>
                </a:lnTo>
                <a:lnTo>
                  <a:pt x="1788414" y="878357"/>
                </a:lnTo>
                <a:lnTo>
                  <a:pt x="1790166" y="891057"/>
                </a:lnTo>
                <a:lnTo>
                  <a:pt x="1782025" y="891057"/>
                </a:lnTo>
                <a:lnTo>
                  <a:pt x="1778330" y="881075"/>
                </a:lnTo>
                <a:lnTo>
                  <a:pt x="1782610" y="887234"/>
                </a:lnTo>
                <a:lnTo>
                  <a:pt x="1783181" y="882002"/>
                </a:lnTo>
                <a:lnTo>
                  <a:pt x="1777898" y="879894"/>
                </a:lnTo>
                <a:lnTo>
                  <a:pt x="1777339" y="878357"/>
                </a:lnTo>
                <a:lnTo>
                  <a:pt x="1775053" y="878357"/>
                </a:lnTo>
                <a:lnTo>
                  <a:pt x="1774469" y="865657"/>
                </a:lnTo>
                <a:lnTo>
                  <a:pt x="1775053" y="865657"/>
                </a:lnTo>
                <a:lnTo>
                  <a:pt x="1778889" y="870585"/>
                </a:lnTo>
                <a:lnTo>
                  <a:pt x="1779117" y="865657"/>
                </a:lnTo>
                <a:lnTo>
                  <a:pt x="1784527" y="865657"/>
                </a:lnTo>
                <a:lnTo>
                  <a:pt x="1789506" y="852957"/>
                </a:lnTo>
                <a:lnTo>
                  <a:pt x="1796567" y="840257"/>
                </a:lnTo>
                <a:lnTo>
                  <a:pt x="1805863" y="840257"/>
                </a:lnTo>
                <a:lnTo>
                  <a:pt x="1806448" y="852957"/>
                </a:lnTo>
                <a:lnTo>
                  <a:pt x="1809292" y="840257"/>
                </a:lnTo>
                <a:lnTo>
                  <a:pt x="1807895" y="840257"/>
                </a:lnTo>
                <a:lnTo>
                  <a:pt x="1806930" y="827557"/>
                </a:lnTo>
                <a:lnTo>
                  <a:pt x="1818652" y="827557"/>
                </a:lnTo>
                <a:lnTo>
                  <a:pt x="1822145" y="827557"/>
                </a:lnTo>
                <a:lnTo>
                  <a:pt x="1826793" y="840257"/>
                </a:lnTo>
                <a:lnTo>
                  <a:pt x="1825625" y="840257"/>
                </a:lnTo>
                <a:lnTo>
                  <a:pt x="1837258" y="852957"/>
                </a:lnTo>
                <a:lnTo>
                  <a:pt x="1837258" y="827557"/>
                </a:lnTo>
                <a:lnTo>
                  <a:pt x="1834934" y="814857"/>
                </a:lnTo>
                <a:lnTo>
                  <a:pt x="1842490" y="814857"/>
                </a:lnTo>
                <a:lnTo>
                  <a:pt x="1842490" y="83502"/>
                </a:lnTo>
                <a:lnTo>
                  <a:pt x="1836674" y="90957"/>
                </a:lnTo>
                <a:lnTo>
                  <a:pt x="1837842" y="78257"/>
                </a:lnTo>
                <a:lnTo>
                  <a:pt x="1846567" y="78257"/>
                </a:lnTo>
                <a:lnTo>
                  <a:pt x="1846567" y="65557"/>
                </a:lnTo>
                <a:lnTo>
                  <a:pt x="1843659" y="65557"/>
                </a:lnTo>
                <a:lnTo>
                  <a:pt x="1844230" y="52857"/>
                </a:lnTo>
                <a:lnTo>
                  <a:pt x="1851799" y="52857"/>
                </a:lnTo>
                <a:lnTo>
                  <a:pt x="1852371" y="65557"/>
                </a:lnTo>
                <a:lnTo>
                  <a:pt x="1852371" y="2057"/>
                </a:lnTo>
                <a:lnTo>
                  <a:pt x="1833765" y="2057"/>
                </a:lnTo>
                <a:lnTo>
                  <a:pt x="1833765" y="484657"/>
                </a:lnTo>
                <a:lnTo>
                  <a:pt x="1833765" y="497357"/>
                </a:lnTo>
                <a:lnTo>
                  <a:pt x="1827961" y="484657"/>
                </a:lnTo>
                <a:lnTo>
                  <a:pt x="1829701" y="497357"/>
                </a:lnTo>
                <a:lnTo>
                  <a:pt x="1823300" y="497357"/>
                </a:lnTo>
                <a:lnTo>
                  <a:pt x="1824469" y="484657"/>
                </a:lnTo>
                <a:lnTo>
                  <a:pt x="1827961" y="484657"/>
                </a:lnTo>
                <a:lnTo>
                  <a:pt x="1833765" y="484657"/>
                </a:lnTo>
                <a:lnTo>
                  <a:pt x="1833765" y="2057"/>
                </a:lnTo>
                <a:lnTo>
                  <a:pt x="1818068" y="2057"/>
                </a:lnTo>
                <a:lnTo>
                  <a:pt x="1818068" y="52857"/>
                </a:lnTo>
                <a:lnTo>
                  <a:pt x="1817484" y="65557"/>
                </a:lnTo>
                <a:lnTo>
                  <a:pt x="1812836" y="65557"/>
                </a:lnTo>
                <a:lnTo>
                  <a:pt x="1812721" y="64312"/>
                </a:lnTo>
                <a:lnTo>
                  <a:pt x="1812721" y="243357"/>
                </a:lnTo>
                <a:lnTo>
                  <a:pt x="1805279" y="243357"/>
                </a:lnTo>
                <a:lnTo>
                  <a:pt x="1807324" y="230657"/>
                </a:lnTo>
                <a:lnTo>
                  <a:pt x="1811604" y="230657"/>
                </a:lnTo>
                <a:lnTo>
                  <a:pt x="1812721" y="243357"/>
                </a:lnTo>
                <a:lnTo>
                  <a:pt x="1812721" y="64312"/>
                </a:lnTo>
                <a:lnTo>
                  <a:pt x="1811680" y="52857"/>
                </a:lnTo>
                <a:lnTo>
                  <a:pt x="1811680" y="116357"/>
                </a:lnTo>
                <a:lnTo>
                  <a:pt x="1805901" y="129057"/>
                </a:lnTo>
                <a:lnTo>
                  <a:pt x="1802155" y="129057"/>
                </a:lnTo>
                <a:lnTo>
                  <a:pt x="1798510" y="141757"/>
                </a:lnTo>
                <a:lnTo>
                  <a:pt x="1795983" y="141757"/>
                </a:lnTo>
                <a:lnTo>
                  <a:pt x="1795983" y="268757"/>
                </a:lnTo>
                <a:lnTo>
                  <a:pt x="1785518" y="268757"/>
                </a:lnTo>
                <a:lnTo>
                  <a:pt x="1786674" y="256057"/>
                </a:lnTo>
                <a:lnTo>
                  <a:pt x="1793074" y="256057"/>
                </a:lnTo>
                <a:lnTo>
                  <a:pt x="1795983" y="268757"/>
                </a:lnTo>
                <a:lnTo>
                  <a:pt x="1795983" y="141757"/>
                </a:lnTo>
                <a:lnTo>
                  <a:pt x="1793074" y="141757"/>
                </a:lnTo>
                <a:lnTo>
                  <a:pt x="1797367" y="129057"/>
                </a:lnTo>
                <a:lnTo>
                  <a:pt x="1799971" y="116357"/>
                </a:lnTo>
                <a:lnTo>
                  <a:pt x="1801164" y="103657"/>
                </a:lnTo>
                <a:lnTo>
                  <a:pt x="1802841" y="103657"/>
                </a:lnTo>
                <a:lnTo>
                  <a:pt x="1809356" y="116357"/>
                </a:lnTo>
                <a:lnTo>
                  <a:pt x="1811680" y="116357"/>
                </a:lnTo>
                <a:lnTo>
                  <a:pt x="1811680" y="52857"/>
                </a:lnTo>
                <a:lnTo>
                  <a:pt x="1818068" y="52857"/>
                </a:lnTo>
                <a:lnTo>
                  <a:pt x="1818068" y="2057"/>
                </a:lnTo>
                <a:lnTo>
                  <a:pt x="1802955" y="2057"/>
                </a:lnTo>
                <a:lnTo>
                  <a:pt x="1802955" y="14757"/>
                </a:lnTo>
                <a:lnTo>
                  <a:pt x="1798891" y="14757"/>
                </a:lnTo>
                <a:lnTo>
                  <a:pt x="1798891" y="2057"/>
                </a:lnTo>
                <a:lnTo>
                  <a:pt x="1788604" y="2057"/>
                </a:lnTo>
                <a:lnTo>
                  <a:pt x="1788604" y="167157"/>
                </a:lnTo>
                <a:lnTo>
                  <a:pt x="1788414" y="179857"/>
                </a:lnTo>
                <a:lnTo>
                  <a:pt x="1784934" y="172948"/>
                </a:lnTo>
                <a:lnTo>
                  <a:pt x="1784934" y="687857"/>
                </a:lnTo>
                <a:lnTo>
                  <a:pt x="1784350" y="700557"/>
                </a:lnTo>
                <a:lnTo>
                  <a:pt x="1777377" y="700557"/>
                </a:lnTo>
                <a:lnTo>
                  <a:pt x="1777377" y="687857"/>
                </a:lnTo>
                <a:lnTo>
                  <a:pt x="1784934" y="687857"/>
                </a:lnTo>
                <a:lnTo>
                  <a:pt x="1784934" y="172948"/>
                </a:lnTo>
                <a:lnTo>
                  <a:pt x="1782025" y="167157"/>
                </a:lnTo>
                <a:lnTo>
                  <a:pt x="1788604" y="167157"/>
                </a:lnTo>
                <a:lnTo>
                  <a:pt x="1788604" y="2057"/>
                </a:lnTo>
                <a:lnTo>
                  <a:pt x="1774469" y="2057"/>
                </a:lnTo>
                <a:lnTo>
                  <a:pt x="1774469" y="141757"/>
                </a:lnTo>
                <a:lnTo>
                  <a:pt x="1774469" y="154457"/>
                </a:lnTo>
                <a:lnTo>
                  <a:pt x="1770392" y="154457"/>
                </a:lnTo>
                <a:lnTo>
                  <a:pt x="1770392" y="878357"/>
                </a:lnTo>
                <a:lnTo>
                  <a:pt x="1769808" y="891057"/>
                </a:lnTo>
                <a:lnTo>
                  <a:pt x="1768652" y="891057"/>
                </a:lnTo>
                <a:lnTo>
                  <a:pt x="1767484" y="903757"/>
                </a:lnTo>
                <a:lnTo>
                  <a:pt x="1762836" y="903757"/>
                </a:lnTo>
                <a:lnTo>
                  <a:pt x="1766112" y="916457"/>
                </a:lnTo>
                <a:lnTo>
                  <a:pt x="1762252" y="916457"/>
                </a:lnTo>
                <a:lnTo>
                  <a:pt x="1762252" y="1081557"/>
                </a:lnTo>
                <a:lnTo>
                  <a:pt x="1757019" y="1081557"/>
                </a:lnTo>
                <a:lnTo>
                  <a:pt x="1757019" y="1068857"/>
                </a:lnTo>
                <a:lnTo>
                  <a:pt x="1761096" y="1068857"/>
                </a:lnTo>
                <a:lnTo>
                  <a:pt x="1762252" y="1081557"/>
                </a:lnTo>
                <a:lnTo>
                  <a:pt x="1762252" y="916457"/>
                </a:lnTo>
                <a:lnTo>
                  <a:pt x="1752955" y="916457"/>
                </a:lnTo>
                <a:lnTo>
                  <a:pt x="1747621" y="905865"/>
                </a:lnTo>
                <a:lnTo>
                  <a:pt x="1744192" y="916457"/>
                </a:lnTo>
                <a:lnTo>
                  <a:pt x="1741614" y="916457"/>
                </a:lnTo>
                <a:lnTo>
                  <a:pt x="1739468" y="929157"/>
                </a:lnTo>
                <a:lnTo>
                  <a:pt x="1729117" y="929157"/>
                </a:lnTo>
                <a:lnTo>
                  <a:pt x="1724545" y="916457"/>
                </a:lnTo>
                <a:lnTo>
                  <a:pt x="1732026" y="916457"/>
                </a:lnTo>
                <a:lnTo>
                  <a:pt x="1729701" y="903757"/>
                </a:lnTo>
                <a:lnTo>
                  <a:pt x="1737842" y="903757"/>
                </a:lnTo>
                <a:lnTo>
                  <a:pt x="1734350" y="916457"/>
                </a:lnTo>
                <a:lnTo>
                  <a:pt x="1741474" y="916457"/>
                </a:lnTo>
                <a:lnTo>
                  <a:pt x="1739722" y="903757"/>
                </a:lnTo>
                <a:lnTo>
                  <a:pt x="1746554" y="903757"/>
                </a:lnTo>
                <a:lnTo>
                  <a:pt x="1747621" y="905865"/>
                </a:lnTo>
                <a:lnTo>
                  <a:pt x="1748307" y="903757"/>
                </a:lnTo>
                <a:lnTo>
                  <a:pt x="1747774" y="903757"/>
                </a:lnTo>
                <a:lnTo>
                  <a:pt x="1749412" y="878357"/>
                </a:lnTo>
                <a:lnTo>
                  <a:pt x="1770392" y="878357"/>
                </a:lnTo>
                <a:lnTo>
                  <a:pt x="1770392" y="154457"/>
                </a:lnTo>
                <a:lnTo>
                  <a:pt x="1770392" y="141757"/>
                </a:lnTo>
                <a:lnTo>
                  <a:pt x="1774469" y="141757"/>
                </a:lnTo>
                <a:lnTo>
                  <a:pt x="1774469" y="2057"/>
                </a:lnTo>
                <a:lnTo>
                  <a:pt x="1742490" y="2057"/>
                </a:lnTo>
                <a:lnTo>
                  <a:pt x="1742490" y="116357"/>
                </a:lnTo>
                <a:lnTo>
                  <a:pt x="1732610" y="116357"/>
                </a:lnTo>
                <a:lnTo>
                  <a:pt x="1735505" y="103657"/>
                </a:lnTo>
                <a:lnTo>
                  <a:pt x="1741906" y="103657"/>
                </a:lnTo>
                <a:lnTo>
                  <a:pt x="1742490" y="116357"/>
                </a:lnTo>
                <a:lnTo>
                  <a:pt x="1742490" y="2057"/>
                </a:lnTo>
                <a:lnTo>
                  <a:pt x="1731441" y="2057"/>
                </a:lnTo>
                <a:lnTo>
                  <a:pt x="1731441" y="179857"/>
                </a:lnTo>
                <a:lnTo>
                  <a:pt x="1729701" y="192557"/>
                </a:lnTo>
                <a:lnTo>
                  <a:pt x="1722285" y="192557"/>
                </a:lnTo>
                <a:lnTo>
                  <a:pt x="1723720" y="179857"/>
                </a:lnTo>
                <a:lnTo>
                  <a:pt x="1731441" y="179857"/>
                </a:lnTo>
                <a:lnTo>
                  <a:pt x="1731441" y="2057"/>
                </a:lnTo>
                <a:lnTo>
                  <a:pt x="1722132" y="2057"/>
                </a:lnTo>
                <a:lnTo>
                  <a:pt x="1722132" y="941857"/>
                </a:lnTo>
                <a:lnTo>
                  <a:pt x="1707603" y="941857"/>
                </a:lnTo>
                <a:lnTo>
                  <a:pt x="1706435" y="929157"/>
                </a:lnTo>
                <a:lnTo>
                  <a:pt x="1720392" y="929157"/>
                </a:lnTo>
                <a:lnTo>
                  <a:pt x="1722132" y="941857"/>
                </a:lnTo>
                <a:lnTo>
                  <a:pt x="1722132" y="2057"/>
                </a:lnTo>
                <a:lnTo>
                  <a:pt x="1719808" y="2057"/>
                </a:lnTo>
                <a:lnTo>
                  <a:pt x="1719808" y="243357"/>
                </a:lnTo>
                <a:lnTo>
                  <a:pt x="1719808" y="256057"/>
                </a:lnTo>
                <a:lnTo>
                  <a:pt x="1716468" y="256057"/>
                </a:lnTo>
                <a:lnTo>
                  <a:pt x="1716468" y="510057"/>
                </a:lnTo>
                <a:lnTo>
                  <a:pt x="1711096" y="510057"/>
                </a:lnTo>
                <a:lnTo>
                  <a:pt x="1711096" y="713257"/>
                </a:lnTo>
                <a:lnTo>
                  <a:pt x="1710512" y="725957"/>
                </a:lnTo>
                <a:lnTo>
                  <a:pt x="1702371" y="725957"/>
                </a:lnTo>
                <a:lnTo>
                  <a:pt x="1702371" y="954557"/>
                </a:lnTo>
                <a:lnTo>
                  <a:pt x="1700047" y="954557"/>
                </a:lnTo>
                <a:lnTo>
                  <a:pt x="1696554" y="967257"/>
                </a:lnTo>
                <a:lnTo>
                  <a:pt x="1694230" y="963028"/>
                </a:lnTo>
                <a:lnTo>
                  <a:pt x="1694230" y="979957"/>
                </a:lnTo>
                <a:lnTo>
                  <a:pt x="1689582" y="979957"/>
                </a:lnTo>
                <a:lnTo>
                  <a:pt x="1687258" y="967257"/>
                </a:lnTo>
                <a:lnTo>
                  <a:pt x="1692490" y="967257"/>
                </a:lnTo>
                <a:lnTo>
                  <a:pt x="1694230" y="979957"/>
                </a:lnTo>
                <a:lnTo>
                  <a:pt x="1694230" y="963028"/>
                </a:lnTo>
                <a:lnTo>
                  <a:pt x="1689582" y="954557"/>
                </a:lnTo>
                <a:lnTo>
                  <a:pt x="1683766" y="954557"/>
                </a:lnTo>
                <a:lnTo>
                  <a:pt x="1679702" y="954557"/>
                </a:lnTo>
                <a:lnTo>
                  <a:pt x="1676793" y="941857"/>
                </a:lnTo>
                <a:lnTo>
                  <a:pt x="1682026" y="941857"/>
                </a:lnTo>
                <a:lnTo>
                  <a:pt x="1683766" y="954557"/>
                </a:lnTo>
                <a:lnTo>
                  <a:pt x="1682597" y="941857"/>
                </a:lnTo>
                <a:lnTo>
                  <a:pt x="1691322" y="954557"/>
                </a:lnTo>
                <a:lnTo>
                  <a:pt x="1691906" y="954557"/>
                </a:lnTo>
                <a:lnTo>
                  <a:pt x="1687830" y="941857"/>
                </a:lnTo>
                <a:lnTo>
                  <a:pt x="1697240" y="941857"/>
                </a:lnTo>
                <a:lnTo>
                  <a:pt x="1702371" y="954557"/>
                </a:lnTo>
                <a:lnTo>
                  <a:pt x="1702371" y="725957"/>
                </a:lnTo>
                <a:lnTo>
                  <a:pt x="1701203" y="725957"/>
                </a:lnTo>
                <a:lnTo>
                  <a:pt x="1702955" y="713257"/>
                </a:lnTo>
                <a:lnTo>
                  <a:pt x="1711096" y="713257"/>
                </a:lnTo>
                <a:lnTo>
                  <a:pt x="1711096" y="510057"/>
                </a:lnTo>
                <a:lnTo>
                  <a:pt x="1705279" y="510057"/>
                </a:lnTo>
                <a:lnTo>
                  <a:pt x="1704111" y="522757"/>
                </a:lnTo>
                <a:lnTo>
                  <a:pt x="1701203" y="522757"/>
                </a:lnTo>
                <a:lnTo>
                  <a:pt x="1696415" y="513232"/>
                </a:lnTo>
                <a:lnTo>
                  <a:pt x="1699463" y="522757"/>
                </a:lnTo>
                <a:lnTo>
                  <a:pt x="1698879" y="522757"/>
                </a:lnTo>
                <a:lnTo>
                  <a:pt x="1701292" y="535457"/>
                </a:lnTo>
                <a:lnTo>
                  <a:pt x="1708937" y="535457"/>
                </a:lnTo>
                <a:lnTo>
                  <a:pt x="1706435" y="548157"/>
                </a:lnTo>
                <a:lnTo>
                  <a:pt x="1697139" y="535457"/>
                </a:lnTo>
                <a:lnTo>
                  <a:pt x="1695399" y="548157"/>
                </a:lnTo>
                <a:lnTo>
                  <a:pt x="1694815" y="535457"/>
                </a:lnTo>
                <a:lnTo>
                  <a:pt x="1694815" y="586257"/>
                </a:lnTo>
                <a:lnTo>
                  <a:pt x="1694815" y="598957"/>
                </a:lnTo>
                <a:lnTo>
                  <a:pt x="1693062" y="598957"/>
                </a:lnTo>
                <a:lnTo>
                  <a:pt x="1691322" y="586257"/>
                </a:lnTo>
                <a:lnTo>
                  <a:pt x="1694815" y="586257"/>
                </a:lnTo>
                <a:lnTo>
                  <a:pt x="1694815" y="535457"/>
                </a:lnTo>
                <a:lnTo>
                  <a:pt x="1696262" y="535457"/>
                </a:lnTo>
                <a:lnTo>
                  <a:pt x="1690382" y="522757"/>
                </a:lnTo>
                <a:lnTo>
                  <a:pt x="1695399" y="522757"/>
                </a:lnTo>
                <a:lnTo>
                  <a:pt x="1694815" y="510057"/>
                </a:lnTo>
                <a:lnTo>
                  <a:pt x="1696415" y="513232"/>
                </a:lnTo>
                <a:lnTo>
                  <a:pt x="1695399" y="510057"/>
                </a:lnTo>
                <a:lnTo>
                  <a:pt x="1695970" y="510057"/>
                </a:lnTo>
                <a:lnTo>
                  <a:pt x="1697139" y="497357"/>
                </a:lnTo>
                <a:lnTo>
                  <a:pt x="1708988" y="497357"/>
                </a:lnTo>
                <a:lnTo>
                  <a:pt x="1716468" y="510057"/>
                </a:lnTo>
                <a:lnTo>
                  <a:pt x="1716468" y="256057"/>
                </a:lnTo>
                <a:lnTo>
                  <a:pt x="1711667" y="256057"/>
                </a:lnTo>
                <a:lnTo>
                  <a:pt x="1713420" y="243357"/>
                </a:lnTo>
                <a:lnTo>
                  <a:pt x="1719808" y="243357"/>
                </a:lnTo>
                <a:lnTo>
                  <a:pt x="1719808" y="2057"/>
                </a:lnTo>
                <a:lnTo>
                  <a:pt x="1718652" y="2057"/>
                </a:lnTo>
                <a:lnTo>
                  <a:pt x="1718652" y="65557"/>
                </a:lnTo>
                <a:lnTo>
                  <a:pt x="1713420" y="78257"/>
                </a:lnTo>
                <a:lnTo>
                  <a:pt x="1711096" y="78257"/>
                </a:lnTo>
                <a:lnTo>
                  <a:pt x="1711096" y="471957"/>
                </a:lnTo>
                <a:lnTo>
                  <a:pt x="1709343" y="471957"/>
                </a:lnTo>
                <a:lnTo>
                  <a:pt x="1709928" y="484657"/>
                </a:lnTo>
                <a:lnTo>
                  <a:pt x="1707603" y="484657"/>
                </a:lnTo>
                <a:lnTo>
                  <a:pt x="1709343" y="471957"/>
                </a:lnTo>
                <a:lnTo>
                  <a:pt x="1704111" y="471957"/>
                </a:lnTo>
                <a:lnTo>
                  <a:pt x="1703539" y="459257"/>
                </a:lnTo>
                <a:lnTo>
                  <a:pt x="1709343" y="459257"/>
                </a:lnTo>
                <a:lnTo>
                  <a:pt x="1711096" y="471957"/>
                </a:lnTo>
                <a:lnTo>
                  <a:pt x="1711096" y="78257"/>
                </a:lnTo>
                <a:lnTo>
                  <a:pt x="1709343" y="78257"/>
                </a:lnTo>
                <a:lnTo>
                  <a:pt x="1710309" y="85267"/>
                </a:lnTo>
                <a:lnTo>
                  <a:pt x="1704327" y="78257"/>
                </a:lnTo>
                <a:lnTo>
                  <a:pt x="1702663" y="78257"/>
                </a:lnTo>
                <a:lnTo>
                  <a:pt x="1709280" y="65557"/>
                </a:lnTo>
                <a:lnTo>
                  <a:pt x="1718652" y="65557"/>
                </a:lnTo>
                <a:lnTo>
                  <a:pt x="1718652" y="2057"/>
                </a:lnTo>
                <a:lnTo>
                  <a:pt x="1699463" y="2057"/>
                </a:lnTo>
                <a:lnTo>
                  <a:pt x="1699463" y="90957"/>
                </a:lnTo>
                <a:lnTo>
                  <a:pt x="1697723" y="93205"/>
                </a:lnTo>
                <a:lnTo>
                  <a:pt x="1697723" y="357657"/>
                </a:lnTo>
                <a:lnTo>
                  <a:pt x="1694815" y="370357"/>
                </a:lnTo>
                <a:lnTo>
                  <a:pt x="1688414" y="370357"/>
                </a:lnTo>
                <a:lnTo>
                  <a:pt x="1687830" y="357657"/>
                </a:lnTo>
                <a:lnTo>
                  <a:pt x="1697723" y="357657"/>
                </a:lnTo>
                <a:lnTo>
                  <a:pt x="1697723" y="93205"/>
                </a:lnTo>
                <a:lnTo>
                  <a:pt x="1689582" y="103657"/>
                </a:lnTo>
                <a:lnTo>
                  <a:pt x="1689582" y="167157"/>
                </a:lnTo>
                <a:lnTo>
                  <a:pt x="1680273" y="167157"/>
                </a:lnTo>
                <a:lnTo>
                  <a:pt x="1680857" y="154457"/>
                </a:lnTo>
                <a:lnTo>
                  <a:pt x="1689582" y="167157"/>
                </a:lnTo>
                <a:lnTo>
                  <a:pt x="1689582" y="103657"/>
                </a:lnTo>
                <a:lnTo>
                  <a:pt x="1685531" y="103657"/>
                </a:lnTo>
                <a:lnTo>
                  <a:pt x="1688858" y="90957"/>
                </a:lnTo>
                <a:lnTo>
                  <a:pt x="1699463" y="90957"/>
                </a:lnTo>
                <a:lnTo>
                  <a:pt x="1699463" y="2057"/>
                </a:lnTo>
                <a:lnTo>
                  <a:pt x="1697139" y="2057"/>
                </a:lnTo>
                <a:lnTo>
                  <a:pt x="1697139" y="27457"/>
                </a:lnTo>
                <a:lnTo>
                  <a:pt x="1697139" y="65557"/>
                </a:lnTo>
                <a:lnTo>
                  <a:pt x="1693062" y="78257"/>
                </a:lnTo>
                <a:lnTo>
                  <a:pt x="1672717" y="78257"/>
                </a:lnTo>
                <a:lnTo>
                  <a:pt x="1675625" y="65557"/>
                </a:lnTo>
                <a:lnTo>
                  <a:pt x="1670392" y="65557"/>
                </a:lnTo>
                <a:lnTo>
                  <a:pt x="1670392" y="383057"/>
                </a:lnTo>
                <a:lnTo>
                  <a:pt x="1668437" y="395757"/>
                </a:lnTo>
                <a:lnTo>
                  <a:pt x="1665592" y="395757"/>
                </a:lnTo>
                <a:lnTo>
                  <a:pt x="1665160" y="383057"/>
                </a:lnTo>
                <a:lnTo>
                  <a:pt x="1670392" y="383057"/>
                </a:lnTo>
                <a:lnTo>
                  <a:pt x="1670392" y="65557"/>
                </a:lnTo>
                <a:lnTo>
                  <a:pt x="1673885" y="52857"/>
                </a:lnTo>
                <a:lnTo>
                  <a:pt x="1664576" y="52857"/>
                </a:lnTo>
                <a:lnTo>
                  <a:pt x="1663636" y="54229"/>
                </a:lnTo>
                <a:lnTo>
                  <a:pt x="1663636" y="78257"/>
                </a:lnTo>
                <a:lnTo>
                  <a:pt x="1659928" y="78257"/>
                </a:lnTo>
                <a:lnTo>
                  <a:pt x="1662303" y="65557"/>
                </a:lnTo>
                <a:lnTo>
                  <a:pt x="1663636" y="78257"/>
                </a:lnTo>
                <a:lnTo>
                  <a:pt x="1663636" y="54229"/>
                </a:lnTo>
                <a:lnTo>
                  <a:pt x="1659077" y="60871"/>
                </a:lnTo>
                <a:lnTo>
                  <a:pt x="1657604" y="52857"/>
                </a:lnTo>
                <a:lnTo>
                  <a:pt x="1661668" y="52857"/>
                </a:lnTo>
                <a:lnTo>
                  <a:pt x="1672132" y="40157"/>
                </a:lnTo>
                <a:lnTo>
                  <a:pt x="1661668" y="40157"/>
                </a:lnTo>
                <a:lnTo>
                  <a:pt x="1662836" y="27457"/>
                </a:lnTo>
                <a:lnTo>
                  <a:pt x="1673809" y="27457"/>
                </a:lnTo>
                <a:lnTo>
                  <a:pt x="1676755" y="40157"/>
                </a:lnTo>
                <a:lnTo>
                  <a:pt x="1682026" y="40157"/>
                </a:lnTo>
                <a:lnTo>
                  <a:pt x="1681441" y="52857"/>
                </a:lnTo>
                <a:lnTo>
                  <a:pt x="1686674" y="52857"/>
                </a:lnTo>
                <a:lnTo>
                  <a:pt x="1684934" y="65557"/>
                </a:lnTo>
                <a:lnTo>
                  <a:pt x="1697139" y="65557"/>
                </a:lnTo>
                <a:lnTo>
                  <a:pt x="1697139" y="27457"/>
                </a:lnTo>
                <a:lnTo>
                  <a:pt x="1691906" y="40157"/>
                </a:lnTo>
                <a:lnTo>
                  <a:pt x="1690166" y="27457"/>
                </a:lnTo>
                <a:lnTo>
                  <a:pt x="1697139" y="27457"/>
                </a:lnTo>
                <a:lnTo>
                  <a:pt x="1697139" y="2057"/>
                </a:lnTo>
                <a:lnTo>
                  <a:pt x="1655864" y="2057"/>
                </a:lnTo>
                <a:lnTo>
                  <a:pt x="1657019" y="14757"/>
                </a:lnTo>
                <a:lnTo>
                  <a:pt x="1652371" y="14757"/>
                </a:lnTo>
                <a:lnTo>
                  <a:pt x="1652371" y="2057"/>
                </a:lnTo>
                <a:lnTo>
                  <a:pt x="1651203" y="14757"/>
                </a:lnTo>
                <a:lnTo>
                  <a:pt x="1650631" y="14757"/>
                </a:lnTo>
                <a:lnTo>
                  <a:pt x="1650631" y="675157"/>
                </a:lnTo>
                <a:lnTo>
                  <a:pt x="1644815" y="675157"/>
                </a:lnTo>
                <a:lnTo>
                  <a:pt x="1645970" y="662457"/>
                </a:lnTo>
                <a:lnTo>
                  <a:pt x="1650047" y="662457"/>
                </a:lnTo>
                <a:lnTo>
                  <a:pt x="1650631" y="675157"/>
                </a:lnTo>
                <a:lnTo>
                  <a:pt x="1650631" y="14757"/>
                </a:lnTo>
                <a:lnTo>
                  <a:pt x="1647355" y="14757"/>
                </a:lnTo>
                <a:lnTo>
                  <a:pt x="1651774" y="2057"/>
                </a:lnTo>
                <a:lnTo>
                  <a:pt x="1633054" y="2057"/>
                </a:lnTo>
                <a:lnTo>
                  <a:pt x="1632597" y="14757"/>
                </a:lnTo>
                <a:lnTo>
                  <a:pt x="1629689" y="14757"/>
                </a:lnTo>
                <a:lnTo>
                  <a:pt x="1629689" y="395757"/>
                </a:lnTo>
                <a:lnTo>
                  <a:pt x="1629689" y="408457"/>
                </a:lnTo>
                <a:lnTo>
                  <a:pt x="1623885" y="408457"/>
                </a:lnTo>
                <a:lnTo>
                  <a:pt x="1623885" y="878357"/>
                </a:lnTo>
                <a:lnTo>
                  <a:pt x="1615160" y="878357"/>
                </a:lnTo>
                <a:lnTo>
                  <a:pt x="1615744" y="865657"/>
                </a:lnTo>
                <a:lnTo>
                  <a:pt x="1623885" y="878357"/>
                </a:lnTo>
                <a:lnTo>
                  <a:pt x="1623885" y="408457"/>
                </a:lnTo>
                <a:lnTo>
                  <a:pt x="1622132" y="408457"/>
                </a:lnTo>
                <a:lnTo>
                  <a:pt x="1623301" y="395757"/>
                </a:lnTo>
                <a:lnTo>
                  <a:pt x="1629689" y="395757"/>
                </a:lnTo>
                <a:lnTo>
                  <a:pt x="1629689" y="14757"/>
                </a:lnTo>
                <a:lnTo>
                  <a:pt x="1623301" y="14757"/>
                </a:lnTo>
                <a:lnTo>
                  <a:pt x="1626412" y="2057"/>
                </a:lnTo>
                <a:lnTo>
                  <a:pt x="1621409" y="2057"/>
                </a:lnTo>
                <a:lnTo>
                  <a:pt x="1621409" y="141757"/>
                </a:lnTo>
                <a:lnTo>
                  <a:pt x="1618742" y="154457"/>
                </a:lnTo>
                <a:lnTo>
                  <a:pt x="1619224" y="141757"/>
                </a:lnTo>
                <a:lnTo>
                  <a:pt x="1621409" y="141757"/>
                </a:lnTo>
                <a:lnTo>
                  <a:pt x="1621409" y="2057"/>
                </a:lnTo>
                <a:lnTo>
                  <a:pt x="1602371" y="2057"/>
                </a:lnTo>
                <a:lnTo>
                  <a:pt x="1602371" y="776757"/>
                </a:lnTo>
                <a:lnTo>
                  <a:pt x="1601203" y="789457"/>
                </a:lnTo>
                <a:lnTo>
                  <a:pt x="1600619" y="789457"/>
                </a:lnTo>
                <a:lnTo>
                  <a:pt x="1592414" y="802157"/>
                </a:lnTo>
                <a:lnTo>
                  <a:pt x="1585582" y="789457"/>
                </a:lnTo>
                <a:lnTo>
                  <a:pt x="1580591" y="789457"/>
                </a:lnTo>
                <a:lnTo>
                  <a:pt x="1577949" y="776757"/>
                </a:lnTo>
                <a:lnTo>
                  <a:pt x="1602371" y="776757"/>
                </a:lnTo>
                <a:lnTo>
                  <a:pt x="1602371" y="2057"/>
                </a:lnTo>
                <a:lnTo>
                  <a:pt x="1576781" y="2057"/>
                </a:lnTo>
                <a:lnTo>
                  <a:pt x="1576781" y="230657"/>
                </a:lnTo>
                <a:lnTo>
                  <a:pt x="1573364" y="225679"/>
                </a:lnTo>
                <a:lnTo>
                  <a:pt x="1573364" y="700557"/>
                </a:lnTo>
                <a:lnTo>
                  <a:pt x="1561084" y="700557"/>
                </a:lnTo>
                <a:lnTo>
                  <a:pt x="1561084" y="1170457"/>
                </a:lnTo>
                <a:lnTo>
                  <a:pt x="1559928" y="1183157"/>
                </a:lnTo>
                <a:lnTo>
                  <a:pt x="1550047" y="1183157"/>
                </a:lnTo>
                <a:lnTo>
                  <a:pt x="1553527" y="1170457"/>
                </a:lnTo>
                <a:lnTo>
                  <a:pt x="1561084" y="1170457"/>
                </a:lnTo>
                <a:lnTo>
                  <a:pt x="1561084" y="700557"/>
                </a:lnTo>
                <a:lnTo>
                  <a:pt x="1558772" y="700557"/>
                </a:lnTo>
                <a:lnTo>
                  <a:pt x="1552879" y="694258"/>
                </a:lnTo>
                <a:lnTo>
                  <a:pt x="1552879" y="827557"/>
                </a:lnTo>
                <a:lnTo>
                  <a:pt x="1551927" y="840257"/>
                </a:lnTo>
                <a:lnTo>
                  <a:pt x="1550047" y="827557"/>
                </a:lnTo>
                <a:lnTo>
                  <a:pt x="1552879" y="827557"/>
                </a:lnTo>
                <a:lnTo>
                  <a:pt x="1552879" y="694258"/>
                </a:lnTo>
                <a:lnTo>
                  <a:pt x="1546910" y="687857"/>
                </a:lnTo>
                <a:lnTo>
                  <a:pt x="1541716" y="662457"/>
                </a:lnTo>
                <a:lnTo>
                  <a:pt x="1543646" y="649757"/>
                </a:lnTo>
                <a:lnTo>
                  <a:pt x="1550047" y="637057"/>
                </a:lnTo>
                <a:lnTo>
                  <a:pt x="1551787" y="649757"/>
                </a:lnTo>
                <a:lnTo>
                  <a:pt x="1562252" y="649757"/>
                </a:lnTo>
                <a:lnTo>
                  <a:pt x="1559026" y="662457"/>
                </a:lnTo>
                <a:lnTo>
                  <a:pt x="1560004" y="662457"/>
                </a:lnTo>
                <a:lnTo>
                  <a:pt x="1564132" y="675157"/>
                </a:lnTo>
                <a:lnTo>
                  <a:pt x="1570393" y="687857"/>
                </a:lnTo>
                <a:lnTo>
                  <a:pt x="1567776" y="687857"/>
                </a:lnTo>
                <a:lnTo>
                  <a:pt x="1573364" y="700557"/>
                </a:lnTo>
                <a:lnTo>
                  <a:pt x="1573364" y="225679"/>
                </a:lnTo>
                <a:lnTo>
                  <a:pt x="1568069" y="217957"/>
                </a:lnTo>
                <a:lnTo>
                  <a:pt x="1568640" y="217957"/>
                </a:lnTo>
                <a:lnTo>
                  <a:pt x="1576781" y="230657"/>
                </a:lnTo>
                <a:lnTo>
                  <a:pt x="1576781" y="2057"/>
                </a:lnTo>
                <a:lnTo>
                  <a:pt x="1565160" y="2057"/>
                </a:lnTo>
                <a:lnTo>
                  <a:pt x="1565160" y="141757"/>
                </a:lnTo>
                <a:lnTo>
                  <a:pt x="1565160" y="154457"/>
                </a:lnTo>
                <a:lnTo>
                  <a:pt x="1562252" y="154457"/>
                </a:lnTo>
                <a:lnTo>
                  <a:pt x="1562252" y="598957"/>
                </a:lnTo>
                <a:lnTo>
                  <a:pt x="1551216" y="624357"/>
                </a:lnTo>
                <a:lnTo>
                  <a:pt x="1538046" y="611657"/>
                </a:lnTo>
                <a:lnTo>
                  <a:pt x="1537246" y="602018"/>
                </a:lnTo>
                <a:lnTo>
                  <a:pt x="1537246" y="1119657"/>
                </a:lnTo>
                <a:lnTo>
                  <a:pt x="1537246" y="1132357"/>
                </a:lnTo>
                <a:lnTo>
                  <a:pt x="1526209" y="1132357"/>
                </a:lnTo>
                <a:lnTo>
                  <a:pt x="1529689" y="1119657"/>
                </a:lnTo>
                <a:lnTo>
                  <a:pt x="1537246" y="1119657"/>
                </a:lnTo>
                <a:lnTo>
                  <a:pt x="1537246" y="602018"/>
                </a:lnTo>
                <a:lnTo>
                  <a:pt x="1536992" y="598957"/>
                </a:lnTo>
                <a:lnTo>
                  <a:pt x="1562252" y="598957"/>
                </a:lnTo>
                <a:lnTo>
                  <a:pt x="1562252" y="154457"/>
                </a:lnTo>
                <a:lnTo>
                  <a:pt x="1557604" y="167157"/>
                </a:lnTo>
                <a:lnTo>
                  <a:pt x="1556435" y="154457"/>
                </a:lnTo>
                <a:lnTo>
                  <a:pt x="1555280" y="154457"/>
                </a:lnTo>
                <a:lnTo>
                  <a:pt x="1554695" y="141757"/>
                </a:lnTo>
                <a:lnTo>
                  <a:pt x="1565160" y="141757"/>
                </a:lnTo>
                <a:lnTo>
                  <a:pt x="1565160" y="2057"/>
                </a:lnTo>
                <a:lnTo>
                  <a:pt x="1564576" y="2057"/>
                </a:lnTo>
                <a:lnTo>
                  <a:pt x="1564576" y="27457"/>
                </a:lnTo>
                <a:lnTo>
                  <a:pt x="1555851" y="27457"/>
                </a:lnTo>
                <a:lnTo>
                  <a:pt x="1556435" y="14757"/>
                </a:lnTo>
                <a:lnTo>
                  <a:pt x="1564576" y="27457"/>
                </a:lnTo>
                <a:lnTo>
                  <a:pt x="1564576" y="2057"/>
                </a:lnTo>
                <a:lnTo>
                  <a:pt x="1553527" y="2057"/>
                </a:lnTo>
                <a:lnTo>
                  <a:pt x="1553527" y="319557"/>
                </a:lnTo>
                <a:lnTo>
                  <a:pt x="1550047" y="332257"/>
                </a:lnTo>
                <a:lnTo>
                  <a:pt x="1551787" y="344957"/>
                </a:lnTo>
                <a:lnTo>
                  <a:pt x="1545386" y="344957"/>
                </a:lnTo>
                <a:lnTo>
                  <a:pt x="1541322" y="357657"/>
                </a:lnTo>
                <a:lnTo>
                  <a:pt x="1533156" y="344957"/>
                </a:lnTo>
                <a:lnTo>
                  <a:pt x="1536166" y="332257"/>
                </a:lnTo>
                <a:lnTo>
                  <a:pt x="1545818" y="319557"/>
                </a:lnTo>
                <a:lnTo>
                  <a:pt x="1553527" y="319557"/>
                </a:lnTo>
                <a:lnTo>
                  <a:pt x="1553527" y="2057"/>
                </a:lnTo>
                <a:lnTo>
                  <a:pt x="1527365" y="2057"/>
                </a:lnTo>
                <a:lnTo>
                  <a:pt x="1527365" y="78257"/>
                </a:lnTo>
                <a:lnTo>
                  <a:pt x="1523301" y="78257"/>
                </a:lnTo>
                <a:lnTo>
                  <a:pt x="1523873" y="65557"/>
                </a:lnTo>
                <a:lnTo>
                  <a:pt x="1527365" y="78257"/>
                </a:lnTo>
                <a:lnTo>
                  <a:pt x="1527365" y="2057"/>
                </a:lnTo>
                <a:lnTo>
                  <a:pt x="1511084" y="2057"/>
                </a:lnTo>
                <a:lnTo>
                  <a:pt x="1511084" y="65557"/>
                </a:lnTo>
                <a:lnTo>
                  <a:pt x="1511084" y="78257"/>
                </a:lnTo>
                <a:lnTo>
                  <a:pt x="1500619" y="78257"/>
                </a:lnTo>
                <a:lnTo>
                  <a:pt x="1504696" y="65557"/>
                </a:lnTo>
                <a:lnTo>
                  <a:pt x="1511084" y="65557"/>
                </a:lnTo>
                <a:lnTo>
                  <a:pt x="1511084" y="2057"/>
                </a:lnTo>
                <a:lnTo>
                  <a:pt x="1485226" y="2057"/>
                </a:lnTo>
                <a:lnTo>
                  <a:pt x="1478673" y="14757"/>
                </a:lnTo>
                <a:lnTo>
                  <a:pt x="1471891" y="2057"/>
                </a:lnTo>
                <a:lnTo>
                  <a:pt x="1460500" y="2057"/>
                </a:lnTo>
                <a:lnTo>
                  <a:pt x="1459357" y="14757"/>
                </a:lnTo>
                <a:lnTo>
                  <a:pt x="1450530" y="14757"/>
                </a:lnTo>
                <a:lnTo>
                  <a:pt x="1450035" y="2057"/>
                </a:lnTo>
                <a:lnTo>
                  <a:pt x="1404112" y="2057"/>
                </a:lnTo>
                <a:lnTo>
                  <a:pt x="1401203" y="14757"/>
                </a:lnTo>
                <a:lnTo>
                  <a:pt x="1399451" y="14757"/>
                </a:lnTo>
                <a:lnTo>
                  <a:pt x="1397711" y="27457"/>
                </a:lnTo>
                <a:lnTo>
                  <a:pt x="1392212" y="27457"/>
                </a:lnTo>
                <a:lnTo>
                  <a:pt x="1387246" y="40157"/>
                </a:lnTo>
                <a:lnTo>
                  <a:pt x="1406436" y="40157"/>
                </a:lnTo>
                <a:lnTo>
                  <a:pt x="1397711" y="52857"/>
                </a:lnTo>
                <a:lnTo>
                  <a:pt x="1409344" y="52857"/>
                </a:lnTo>
                <a:lnTo>
                  <a:pt x="1408176" y="65557"/>
                </a:lnTo>
                <a:lnTo>
                  <a:pt x="1411516" y="65557"/>
                </a:lnTo>
                <a:lnTo>
                  <a:pt x="1412824" y="65557"/>
                </a:lnTo>
                <a:lnTo>
                  <a:pt x="1421549" y="65557"/>
                </a:lnTo>
                <a:lnTo>
                  <a:pt x="1421549" y="52857"/>
                </a:lnTo>
                <a:lnTo>
                  <a:pt x="1429689" y="65557"/>
                </a:lnTo>
                <a:lnTo>
                  <a:pt x="1432598" y="65557"/>
                </a:lnTo>
                <a:lnTo>
                  <a:pt x="1425625" y="78257"/>
                </a:lnTo>
                <a:lnTo>
                  <a:pt x="1431429" y="78257"/>
                </a:lnTo>
                <a:lnTo>
                  <a:pt x="1420964" y="90957"/>
                </a:lnTo>
                <a:lnTo>
                  <a:pt x="1430502" y="90957"/>
                </a:lnTo>
                <a:lnTo>
                  <a:pt x="1425041" y="103657"/>
                </a:lnTo>
                <a:lnTo>
                  <a:pt x="1426425" y="103657"/>
                </a:lnTo>
                <a:lnTo>
                  <a:pt x="1424305" y="116357"/>
                </a:lnTo>
                <a:lnTo>
                  <a:pt x="1430858" y="116357"/>
                </a:lnTo>
                <a:lnTo>
                  <a:pt x="1433182" y="103657"/>
                </a:lnTo>
                <a:lnTo>
                  <a:pt x="1441894" y="103657"/>
                </a:lnTo>
                <a:lnTo>
                  <a:pt x="1446555" y="116357"/>
                </a:lnTo>
                <a:lnTo>
                  <a:pt x="1450035" y="103657"/>
                </a:lnTo>
                <a:lnTo>
                  <a:pt x="1455851" y="103657"/>
                </a:lnTo>
                <a:lnTo>
                  <a:pt x="1450619" y="116357"/>
                </a:lnTo>
                <a:lnTo>
                  <a:pt x="1446555" y="116357"/>
                </a:lnTo>
                <a:lnTo>
                  <a:pt x="1444802" y="116357"/>
                </a:lnTo>
                <a:lnTo>
                  <a:pt x="1436090" y="129057"/>
                </a:lnTo>
                <a:lnTo>
                  <a:pt x="1450035" y="129057"/>
                </a:lnTo>
                <a:lnTo>
                  <a:pt x="1457566" y="116357"/>
                </a:lnTo>
                <a:lnTo>
                  <a:pt x="1458175" y="116357"/>
                </a:lnTo>
                <a:lnTo>
                  <a:pt x="1462836" y="129057"/>
                </a:lnTo>
                <a:lnTo>
                  <a:pt x="1465732" y="129057"/>
                </a:lnTo>
                <a:lnTo>
                  <a:pt x="1456321" y="139306"/>
                </a:lnTo>
                <a:lnTo>
                  <a:pt x="1452943" y="140271"/>
                </a:lnTo>
                <a:lnTo>
                  <a:pt x="1448574" y="141757"/>
                </a:lnTo>
                <a:lnTo>
                  <a:pt x="1433360" y="141757"/>
                </a:lnTo>
                <a:lnTo>
                  <a:pt x="1425625" y="154457"/>
                </a:lnTo>
                <a:lnTo>
                  <a:pt x="1429105" y="154457"/>
                </a:lnTo>
                <a:lnTo>
                  <a:pt x="1426197" y="167157"/>
                </a:lnTo>
                <a:lnTo>
                  <a:pt x="1436662" y="167157"/>
                </a:lnTo>
                <a:lnTo>
                  <a:pt x="1434922" y="179857"/>
                </a:lnTo>
                <a:lnTo>
                  <a:pt x="1440548" y="179857"/>
                </a:lnTo>
                <a:lnTo>
                  <a:pt x="1433182" y="192557"/>
                </a:lnTo>
                <a:lnTo>
                  <a:pt x="1438706" y="192557"/>
                </a:lnTo>
                <a:lnTo>
                  <a:pt x="1437830" y="205257"/>
                </a:lnTo>
                <a:lnTo>
                  <a:pt x="1445374" y="205257"/>
                </a:lnTo>
                <a:lnTo>
                  <a:pt x="1450619" y="217957"/>
                </a:lnTo>
                <a:lnTo>
                  <a:pt x="1459166" y="217957"/>
                </a:lnTo>
                <a:lnTo>
                  <a:pt x="1452359" y="230657"/>
                </a:lnTo>
                <a:lnTo>
                  <a:pt x="1459928" y="230657"/>
                </a:lnTo>
                <a:lnTo>
                  <a:pt x="1452359" y="243357"/>
                </a:lnTo>
                <a:lnTo>
                  <a:pt x="1449527" y="243357"/>
                </a:lnTo>
                <a:lnTo>
                  <a:pt x="1443647" y="256057"/>
                </a:lnTo>
                <a:lnTo>
                  <a:pt x="1462900" y="256057"/>
                </a:lnTo>
                <a:lnTo>
                  <a:pt x="1465491" y="268757"/>
                </a:lnTo>
                <a:lnTo>
                  <a:pt x="1472717" y="268757"/>
                </a:lnTo>
                <a:lnTo>
                  <a:pt x="1488414" y="268757"/>
                </a:lnTo>
                <a:lnTo>
                  <a:pt x="1485506" y="281457"/>
                </a:lnTo>
                <a:lnTo>
                  <a:pt x="1469224" y="281457"/>
                </a:lnTo>
                <a:lnTo>
                  <a:pt x="1472717" y="268757"/>
                </a:lnTo>
                <a:lnTo>
                  <a:pt x="1464640" y="281457"/>
                </a:lnTo>
                <a:lnTo>
                  <a:pt x="1461084" y="281457"/>
                </a:lnTo>
                <a:lnTo>
                  <a:pt x="1458760" y="294157"/>
                </a:lnTo>
                <a:lnTo>
                  <a:pt x="1468793" y="294157"/>
                </a:lnTo>
                <a:lnTo>
                  <a:pt x="1460347" y="306857"/>
                </a:lnTo>
                <a:lnTo>
                  <a:pt x="1473873" y="306857"/>
                </a:lnTo>
                <a:lnTo>
                  <a:pt x="1481124" y="306857"/>
                </a:lnTo>
                <a:lnTo>
                  <a:pt x="1479689" y="319557"/>
                </a:lnTo>
                <a:lnTo>
                  <a:pt x="1473873" y="319557"/>
                </a:lnTo>
                <a:lnTo>
                  <a:pt x="1473873" y="306857"/>
                </a:lnTo>
                <a:lnTo>
                  <a:pt x="1472717" y="319557"/>
                </a:lnTo>
                <a:lnTo>
                  <a:pt x="1469809" y="319557"/>
                </a:lnTo>
                <a:lnTo>
                  <a:pt x="1473301" y="332257"/>
                </a:lnTo>
                <a:lnTo>
                  <a:pt x="1483766" y="332257"/>
                </a:lnTo>
                <a:lnTo>
                  <a:pt x="1487246" y="344957"/>
                </a:lnTo>
                <a:lnTo>
                  <a:pt x="1479232" y="344957"/>
                </a:lnTo>
                <a:lnTo>
                  <a:pt x="1478749" y="357657"/>
                </a:lnTo>
                <a:lnTo>
                  <a:pt x="1475536" y="357657"/>
                </a:lnTo>
                <a:lnTo>
                  <a:pt x="1470964" y="370357"/>
                </a:lnTo>
                <a:lnTo>
                  <a:pt x="1475625" y="370357"/>
                </a:lnTo>
                <a:lnTo>
                  <a:pt x="1472133" y="383057"/>
                </a:lnTo>
                <a:lnTo>
                  <a:pt x="1482598" y="370357"/>
                </a:lnTo>
                <a:lnTo>
                  <a:pt x="1488414" y="370357"/>
                </a:lnTo>
                <a:lnTo>
                  <a:pt x="1481429" y="383057"/>
                </a:lnTo>
                <a:lnTo>
                  <a:pt x="1491615" y="383057"/>
                </a:lnTo>
                <a:lnTo>
                  <a:pt x="1493812" y="395757"/>
                </a:lnTo>
                <a:lnTo>
                  <a:pt x="1487843" y="395757"/>
                </a:lnTo>
                <a:lnTo>
                  <a:pt x="1494955" y="408457"/>
                </a:lnTo>
                <a:lnTo>
                  <a:pt x="1497139" y="408457"/>
                </a:lnTo>
                <a:lnTo>
                  <a:pt x="1496593" y="421157"/>
                </a:lnTo>
                <a:lnTo>
                  <a:pt x="1497647" y="421157"/>
                </a:lnTo>
                <a:lnTo>
                  <a:pt x="1496402" y="433857"/>
                </a:lnTo>
                <a:lnTo>
                  <a:pt x="1488998" y="433857"/>
                </a:lnTo>
                <a:lnTo>
                  <a:pt x="1495221" y="446557"/>
                </a:lnTo>
                <a:lnTo>
                  <a:pt x="1498473" y="446557"/>
                </a:lnTo>
                <a:lnTo>
                  <a:pt x="1493215" y="459257"/>
                </a:lnTo>
                <a:lnTo>
                  <a:pt x="1483766" y="459257"/>
                </a:lnTo>
                <a:lnTo>
                  <a:pt x="1482598" y="471957"/>
                </a:lnTo>
                <a:lnTo>
                  <a:pt x="1498879" y="471957"/>
                </a:lnTo>
                <a:lnTo>
                  <a:pt x="1499819" y="484657"/>
                </a:lnTo>
                <a:lnTo>
                  <a:pt x="1485506" y="484657"/>
                </a:lnTo>
                <a:lnTo>
                  <a:pt x="1495971" y="497357"/>
                </a:lnTo>
                <a:lnTo>
                  <a:pt x="1487830" y="497357"/>
                </a:lnTo>
                <a:lnTo>
                  <a:pt x="1487830" y="510057"/>
                </a:lnTo>
                <a:lnTo>
                  <a:pt x="1480858" y="510057"/>
                </a:lnTo>
                <a:lnTo>
                  <a:pt x="1486674" y="522757"/>
                </a:lnTo>
                <a:lnTo>
                  <a:pt x="1486090" y="535457"/>
                </a:lnTo>
                <a:lnTo>
                  <a:pt x="1487246" y="535457"/>
                </a:lnTo>
                <a:lnTo>
                  <a:pt x="1488643" y="548157"/>
                </a:lnTo>
                <a:lnTo>
                  <a:pt x="1484337" y="548157"/>
                </a:lnTo>
                <a:lnTo>
                  <a:pt x="1483766" y="560857"/>
                </a:lnTo>
                <a:lnTo>
                  <a:pt x="1498295" y="560857"/>
                </a:lnTo>
                <a:lnTo>
                  <a:pt x="1495971" y="573557"/>
                </a:lnTo>
                <a:lnTo>
                  <a:pt x="1500035" y="573557"/>
                </a:lnTo>
                <a:lnTo>
                  <a:pt x="1491894" y="586257"/>
                </a:lnTo>
                <a:lnTo>
                  <a:pt x="1496555" y="586257"/>
                </a:lnTo>
                <a:lnTo>
                  <a:pt x="1497139" y="598957"/>
                </a:lnTo>
                <a:lnTo>
                  <a:pt x="1490738" y="586257"/>
                </a:lnTo>
                <a:lnTo>
                  <a:pt x="1491322" y="598957"/>
                </a:lnTo>
                <a:lnTo>
                  <a:pt x="1497711" y="611657"/>
                </a:lnTo>
                <a:lnTo>
                  <a:pt x="1496555" y="611657"/>
                </a:lnTo>
                <a:lnTo>
                  <a:pt x="1494231" y="624357"/>
                </a:lnTo>
                <a:lnTo>
                  <a:pt x="1488414" y="624357"/>
                </a:lnTo>
                <a:lnTo>
                  <a:pt x="1490738" y="637057"/>
                </a:lnTo>
                <a:lnTo>
                  <a:pt x="1489570" y="637057"/>
                </a:lnTo>
                <a:lnTo>
                  <a:pt x="1482598" y="624357"/>
                </a:lnTo>
                <a:lnTo>
                  <a:pt x="1479689" y="624357"/>
                </a:lnTo>
                <a:lnTo>
                  <a:pt x="1486090" y="637057"/>
                </a:lnTo>
                <a:lnTo>
                  <a:pt x="1483182" y="637057"/>
                </a:lnTo>
                <a:lnTo>
                  <a:pt x="1474457" y="625843"/>
                </a:lnTo>
                <a:lnTo>
                  <a:pt x="1474457" y="637057"/>
                </a:lnTo>
                <a:lnTo>
                  <a:pt x="1473288" y="632802"/>
                </a:lnTo>
                <a:lnTo>
                  <a:pt x="1473288" y="637057"/>
                </a:lnTo>
                <a:lnTo>
                  <a:pt x="1473009" y="637057"/>
                </a:lnTo>
                <a:lnTo>
                  <a:pt x="1472704" y="633831"/>
                </a:lnTo>
                <a:lnTo>
                  <a:pt x="1473288" y="637057"/>
                </a:lnTo>
                <a:lnTo>
                  <a:pt x="1473288" y="632802"/>
                </a:lnTo>
                <a:lnTo>
                  <a:pt x="1472260" y="629056"/>
                </a:lnTo>
                <a:lnTo>
                  <a:pt x="1470964" y="624357"/>
                </a:lnTo>
                <a:lnTo>
                  <a:pt x="1472717" y="637057"/>
                </a:lnTo>
                <a:lnTo>
                  <a:pt x="1468056" y="637057"/>
                </a:lnTo>
                <a:lnTo>
                  <a:pt x="1467700" y="629119"/>
                </a:lnTo>
                <a:lnTo>
                  <a:pt x="1467650" y="622439"/>
                </a:lnTo>
                <a:lnTo>
                  <a:pt x="1468640" y="611657"/>
                </a:lnTo>
                <a:lnTo>
                  <a:pt x="1468056" y="611657"/>
                </a:lnTo>
                <a:lnTo>
                  <a:pt x="1465160" y="624357"/>
                </a:lnTo>
                <a:lnTo>
                  <a:pt x="1463992" y="624357"/>
                </a:lnTo>
                <a:lnTo>
                  <a:pt x="1463992" y="891057"/>
                </a:lnTo>
                <a:lnTo>
                  <a:pt x="1462824" y="891057"/>
                </a:lnTo>
                <a:lnTo>
                  <a:pt x="1463408" y="878357"/>
                </a:lnTo>
                <a:lnTo>
                  <a:pt x="1463992" y="891057"/>
                </a:lnTo>
                <a:lnTo>
                  <a:pt x="1463992" y="624357"/>
                </a:lnTo>
                <a:lnTo>
                  <a:pt x="1463408" y="624357"/>
                </a:lnTo>
                <a:lnTo>
                  <a:pt x="1462252" y="624357"/>
                </a:lnTo>
                <a:lnTo>
                  <a:pt x="1461643" y="624357"/>
                </a:lnTo>
                <a:lnTo>
                  <a:pt x="1461643" y="891057"/>
                </a:lnTo>
                <a:lnTo>
                  <a:pt x="1454835" y="903757"/>
                </a:lnTo>
                <a:lnTo>
                  <a:pt x="1443647" y="903757"/>
                </a:lnTo>
                <a:lnTo>
                  <a:pt x="1443062" y="891057"/>
                </a:lnTo>
                <a:lnTo>
                  <a:pt x="1447711" y="891057"/>
                </a:lnTo>
                <a:lnTo>
                  <a:pt x="1450035" y="878357"/>
                </a:lnTo>
                <a:lnTo>
                  <a:pt x="1456436" y="878357"/>
                </a:lnTo>
                <a:lnTo>
                  <a:pt x="1457020" y="891057"/>
                </a:lnTo>
                <a:lnTo>
                  <a:pt x="1461643" y="891057"/>
                </a:lnTo>
                <a:lnTo>
                  <a:pt x="1461643" y="624357"/>
                </a:lnTo>
                <a:lnTo>
                  <a:pt x="1460309" y="624357"/>
                </a:lnTo>
                <a:lnTo>
                  <a:pt x="1460309" y="632815"/>
                </a:lnTo>
                <a:lnTo>
                  <a:pt x="1459344" y="637057"/>
                </a:lnTo>
                <a:lnTo>
                  <a:pt x="1458760" y="637057"/>
                </a:lnTo>
                <a:lnTo>
                  <a:pt x="1460309" y="632815"/>
                </a:lnTo>
                <a:lnTo>
                  <a:pt x="1460309" y="624357"/>
                </a:lnTo>
                <a:lnTo>
                  <a:pt x="1454683" y="624357"/>
                </a:lnTo>
                <a:lnTo>
                  <a:pt x="1451203" y="611657"/>
                </a:lnTo>
                <a:lnTo>
                  <a:pt x="1448879" y="611657"/>
                </a:lnTo>
                <a:lnTo>
                  <a:pt x="1454111" y="598957"/>
                </a:lnTo>
                <a:lnTo>
                  <a:pt x="1443062" y="598957"/>
                </a:lnTo>
                <a:lnTo>
                  <a:pt x="1437830" y="611657"/>
                </a:lnTo>
                <a:lnTo>
                  <a:pt x="1437246" y="611657"/>
                </a:lnTo>
                <a:lnTo>
                  <a:pt x="1442478" y="598957"/>
                </a:lnTo>
                <a:lnTo>
                  <a:pt x="1436662" y="598957"/>
                </a:lnTo>
                <a:lnTo>
                  <a:pt x="1436662" y="586257"/>
                </a:lnTo>
                <a:lnTo>
                  <a:pt x="1430274" y="598957"/>
                </a:lnTo>
                <a:lnTo>
                  <a:pt x="1431429" y="586257"/>
                </a:lnTo>
                <a:lnTo>
                  <a:pt x="1422133" y="598208"/>
                </a:lnTo>
                <a:lnTo>
                  <a:pt x="1422133" y="1094257"/>
                </a:lnTo>
                <a:lnTo>
                  <a:pt x="1418056" y="1106957"/>
                </a:lnTo>
                <a:lnTo>
                  <a:pt x="1412824" y="1106957"/>
                </a:lnTo>
                <a:lnTo>
                  <a:pt x="1410500" y="1094257"/>
                </a:lnTo>
                <a:lnTo>
                  <a:pt x="1422133" y="1094257"/>
                </a:lnTo>
                <a:lnTo>
                  <a:pt x="1422133" y="598208"/>
                </a:lnTo>
                <a:lnTo>
                  <a:pt x="1421549" y="598957"/>
                </a:lnTo>
                <a:lnTo>
                  <a:pt x="1423873" y="586257"/>
                </a:lnTo>
                <a:lnTo>
                  <a:pt x="1416685" y="586257"/>
                </a:lnTo>
                <a:lnTo>
                  <a:pt x="1417332" y="573557"/>
                </a:lnTo>
                <a:lnTo>
                  <a:pt x="1416316" y="573557"/>
                </a:lnTo>
                <a:lnTo>
                  <a:pt x="1416316" y="725957"/>
                </a:lnTo>
                <a:lnTo>
                  <a:pt x="1413408" y="738657"/>
                </a:lnTo>
                <a:lnTo>
                  <a:pt x="1407020" y="738657"/>
                </a:lnTo>
                <a:lnTo>
                  <a:pt x="1406436" y="725957"/>
                </a:lnTo>
                <a:lnTo>
                  <a:pt x="1416316" y="725957"/>
                </a:lnTo>
                <a:lnTo>
                  <a:pt x="1416316" y="573557"/>
                </a:lnTo>
                <a:lnTo>
                  <a:pt x="1411084" y="573557"/>
                </a:lnTo>
                <a:lnTo>
                  <a:pt x="1417485" y="560857"/>
                </a:lnTo>
                <a:lnTo>
                  <a:pt x="1411084" y="560857"/>
                </a:lnTo>
                <a:lnTo>
                  <a:pt x="1404112" y="560857"/>
                </a:lnTo>
                <a:lnTo>
                  <a:pt x="1404112" y="903757"/>
                </a:lnTo>
                <a:lnTo>
                  <a:pt x="1403527" y="903757"/>
                </a:lnTo>
                <a:lnTo>
                  <a:pt x="1401203" y="916457"/>
                </a:lnTo>
                <a:lnTo>
                  <a:pt x="1402867" y="929157"/>
                </a:lnTo>
                <a:lnTo>
                  <a:pt x="1396555" y="929157"/>
                </a:lnTo>
                <a:lnTo>
                  <a:pt x="1394802" y="916457"/>
                </a:lnTo>
                <a:lnTo>
                  <a:pt x="1392478" y="916457"/>
                </a:lnTo>
                <a:lnTo>
                  <a:pt x="1388986" y="929157"/>
                </a:lnTo>
                <a:lnTo>
                  <a:pt x="1356436" y="929157"/>
                </a:lnTo>
                <a:lnTo>
                  <a:pt x="1351826" y="938301"/>
                </a:lnTo>
                <a:lnTo>
                  <a:pt x="1354112" y="941857"/>
                </a:lnTo>
                <a:lnTo>
                  <a:pt x="1351203" y="941857"/>
                </a:lnTo>
                <a:lnTo>
                  <a:pt x="1350746" y="940447"/>
                </a:lnTo>
                <a:lnTo>
                  <a:pt x="1350035" y="941857"/>
                </a:lnTo>
                <a:lnTo>
                  <a:pt x="1345971" y="941857"/>
                </a:lnTo>
                <a:lnTo>
                  <a:pt x="1345971" y="929157"/>
                </a:lnTo>
                <a:lnTo>
                  <a:pt x="1343279" y="929157"/>
                </a:lnTo>
                <a:lnTo>
                  <a:pt x="1340650" y="941857"/>
                </a:lnTo>
                <a:lnTo>
                  <a:pt x="1338402" y="941857"/>
                </a:lnTo>
                <a:lnTo>
                  <a:pt x="1336662" y="929157"/>
                </a:lnTo>
                <a:lnTo>
                  <a:pt x="1333817" y="929157"/>
                </a:lnTo>
                <a:lnTo>
                  <a:pt x="1331290" y="941857"/>
                </a:lnTo>
                <a:lnTo>
                  <a:pt x="1325041" y="941857"/>
                </a:lnTo>
                <a:lnTo>
                  <a:pt x="1318056" y="929157"/>
                </a:lnTo>
                <a:lnTo>
                  <a:pt x="1320965" y="941857"/>
                </a:lnTo>
                <a:lnTo>
                  <a:pt x="1304683" y="941857"/>
                </a:lnTo>
                <a:lnTo>
                  <a:pt x="1302943" y="954557"/>
                </a:lnTo>
                <a:lnTo>
                  <a:pt x="1295958" y="941857"/>
                </a:lnTo>
                <a:lnTo>
                  <a:pt x="1294218" y="941857"/>
                </a:lnTo>
                <a:lnTo>
                  <a:pt x="1293063" y="954557"/>
                </a:lnTo>
                <a:lnTo>
                  <a:pt x="1293634" y="941857"/>
                </a:lnTo>
                <a:lnTo>
                  <a:pt x="1287830" y="941857"/>
                </a:lnTo>
                <a:lnTo>
                  <a:pt x="1283169" y="941857"/>
                </a:lnTo>
                <a:lnTo>
                  <a:pt x="1283169" y="1259357"/>
                </a:lnTo>
                <a:lnTo>
                  <a:pt x="1279105" y="1259357"/>
                </a:lnTo>
                <a:lnTo>
                  <a:pt x="1278521" y="1246657"/>
                </a:lnTo>
                <a:lnTo>
                  <a:pt x="1281430" y="1246657"/>
                </a:lnTo>
                <a:lnTo>
                  <a:pt x="1283169" y="1259357"/>
                </a:lnTo>
                <a:lnTo>
                  <a:pt x="1283169" y="941857"/>
                </a:lnTo>
                <a:lnTo>
                  <a:pt x="1269796" y="941857"/>
                </a:lnTo>
                <a:lnTo>
                  <a:pt x="1275613" y="929157"/>
                </a:lnTo>
                <a:lnTo>
                  <a:pt x="1242910" y="929157"/>
                </a:lnTo>
                <a:lnTo>
                  <a:pt x="1233754" y="916457"/>
                </a:lnTo>
                <a:lnTo>
                  <a:pt x="1225613" y="916457"/>
                </a:lnTo>
                <a:lnTo>
                  <a:pt x="1222705" y="903757"/>
                </a:lnTo>
                <a:lnTo>
                  <a:pt x="1225029" y="903757"/>
                </a:lnTo>
                <a:lnTo>
                  <a:pt x="1218057" y="891057"/>
                </a:lnTo>
                <a:lnTo>
                  <a:pt x="1213980" y="891057"/>
                </a:lnTo>
                <a:lnTo>
                  <a:pt x="1210500" y="878357"/>
                </a:lnTo>
                <a:lnTo>
                  <a:pt x="1204683" y="878357"/>
                </a:lnTo>
                <a:lnTo>
                  <a:pt x="1198270" y="891057"/>
                </a:lnTo>
                <a:lnTo>
                  <a:pt x="1184313" y="891057"/>
                </a:lnTo>
                <a:lnTo>
                  <a:pt x="1185354" y="878357"/>
                </a:lnTo>
                <a:lnTo>
                  <a:pt x="1187475" y="878357"/>
                </a:lnTo>
                <a:lnTo>
                  <a:pt x="1188986" y="876668"/>
                </a:lnTo>
                <a:lnTo>
                  <a:pt x="1188986" y="865657"/>
                </a:lnTo>
                <a:lnTo>
                  <a:pt x="1172705" y="865657"/>
                </a:lnTo>
                <a:lnTo>
                  <a:pt x="1171549" y="852957"/>
                </a:lnTo>
                <a:lnTo>
                  <a:pt x="1161072" y="852957"/>
                </a:lnTo>
                <a:lnTo>
                  <a:pt x="1155268" y="840257"/>
                </a:lnTo>
                <a:lnTo>
                  <a:pt x="1156957" y="840257"/>
                </a:lnTo>
                <a:lnTo>
                  <a:pt x="1158316" y="827557"/>
                </a:lnTo>
                <a:lnTo>
                  <a:pt x="1163980" y="827557"/>
                </a:lnTo>
                <a:lnTo>
                  <a:pt x="1157008" y="814857"/>
                </a:lnTo>
                <a:lnTo>
                  <a:pt x="1152359" y="827557"/>
                </a:lnTo>
                <a:lnTo>
                  <a:pt x="1138402" y="827557"/>
                </a:lnTo>
                <a:lnTo>
                  <a:pt x="1140142" y="814857"/>
                </a:lnTo>
                <a:lnTo>
                  <a:pt x="1133754" y="814857"/>
                </a:lnTo>
                <a:lnTo>
                  <a:pt x="1133754" y="1208557"/>
                </a:lnTo>
                <a:lnTo>
                  <a:pt x="1125029" y="1208557"/>
                </a:lnTo>
                <a:lnTo>
                  <a:pt x="1125613" y="1195857"/>
                </a:lnTo>
                <a:lnTo>
                  <a:pt x="1133754" y="1208557"/>
                </a:lnTo>
                <a:lnTo>
                  <a:pt x="1133754" y="814857"/>
                </a:lnTo>
                <a:lnTo>
                  <a:pt x="1128522" y="814857"/>
                </a:lnTo>
                <a:lnTo>
                  <a:pt x="1122705" y="827557"/>
                </a:lnTo>
                <a:lnTo>
                  <a:pt x="1122705" y="814857"/>
                </a:lnTo>
                <a:lnTo>
                  <a:pt x="1119797" y="814857"/>
                </a:lnTo>
                <a:lnTo>
                  <a:pt x="1125613" y="802157"/>
                </a:lnTo>
                <a:lnTo>
                  <a:pt x="1130261" y="802157"/>
                </a:lnTo>
                <a:lnTo>
                  <a:pt x="1132586" y="789457"/>
                </a:lnTo>
                <a:lnTo>
                  <a:pt x="1112824" y="789457"/>
                </a:lnTo>
                <a:lnTo>
                  <a:pt x="1114564" y="776757"/>
                </a:lnTo>
                <a:lnTo>
                  <a:pt x="1110500" y="776757"/>
                </a:lnTo>
                <a:lnTo>
                  <a:pt x="1106055" y="764057"/>
                </a:lnTo>
                <a:lnTo>
                  <a:pt x="1101940" y="764057"/>
                </a:lnTo>
                <a:lnTo>
                  <a:pt x="1100607" y="751357"/>
                </a:lnTo>
                <a:lnTo>
                  <a:pt x="1112824" y="751357"/>
                </a:lnTo>
                <a:lnTo>
                  <a:pt x="1106424" y="738657"/>
                </a:lnTo>
                <a:lnTo>
                  <a:pt x="1094790" y="738657"/>
                </a:lnTo>
                <a:lnTo>
                  <a:pt x="1090142" y="725957"/>
                </a:lnTo>
                <a:lnTo>
                  <a:pt x="1083310" y="725957"/>
                </a:lnTo>
                <a:lnTo>
                  <a:pt x="1086535" y="713257"/>
                </a:lnTo>
                <a:lnTo>
                  <a:pt x="1090676" y="713257"/>
                </a:lnTo>
                <a:lnTo>
                  <a:pt x="1086002" y="700557"/>
                </a:lnTo>
                <a:lnTo>
                  <a:pt x="1079474" y="700557"/>
                </a:lnTo>
                <a:lnTo>
                  <a:pt x="1072121" y="687857"/>
                </a:lnTo>
                <a:lnTo>
                  <a:pt x="1080262" y="687857"/>
                </a:lnTo>
                <a:lnTo>
                  <a:pt x="1075613" y="675157"/>
                </a:lnTo>
                <a:lnTo>
                  <a:pt x="1063980" y="675157"/>
                </a:lnTo>
                <a:lnTo>
                  <a:pt x="1069365" y="662457"/>
                </a:lnTo>
                <a:lnTo>
                  <a:pt x="1069936" y="662457"/>
                </a:lnTo>
                <a:lnTo>
                  <a:pt x="1067257" y="649757"/>
                </a:lnTo>
                <a:lnTo>
                  <a:pt x="1058189" y="649757"/>
                </a:lnTo>
                <a:lnTo>
                  <a:pt x="1055839" y="640473"/>
                </a:lnTo>
                <a:lnTo>
                  <a:pt x="1055839" y="1068857"/>
                </a:lnTo>
                <a:lnTo>
                  <a:pt x="1051191" y="1081557"/>
                </a:lnTo>
                <a:lnTo>
                  <a:pt x="1051775" y="1068857"/>
                </a:lnTo>
                <a:lnTo>
                  <a:pt x="1055839" y="1068857"/>
                </a:lnTo>
                <a:lnTo>
                  <a:pt x="1055839" y="640473"/>
                </a:lnTo>
                <a:lnTo>
                  <a:pt x="1054976" y="637057"/>
                </a:lnTo>
                <a:lnTo>
                  <a:pt x="1054811" y="637057"/>
                </a:lnTo>
                <a:lnTo>
                  <a:pt x="1059332" y="624357"/>
                </a:lnTo>
                <a:lnTo>
                  <a:pt x="1050023" y="624357"/>
                </a:lnTo>
                <a:lnTo>
                  <a:pt x="1054100" y="611657"/>
                </a:lnTo>
                <a:lnTo>
                  <a:pt x="1061326" y="611657"/>
                </a:lnTo>
                <a:lnTo>
                  <a:pt x="1068362" y="622198"/>
                </a:lnTo>
                <a:lnTo>
                  <a:pt x="1072705" y="611657"/>
                </a:lnTo>
                <a:lnTo>
                  <a:pt x="1084326" y="611657"/>
                </a:lnTo>
                <a:lnTo>
                  <a:pt x="1079284" y="624357"/>
                </a:lnTo>
                <a:lnTo>
                  <a:pt x="1090142" y="624357"/>
                </a:lnTo>
                <a:lnTo>
                  <a:pt x="1084338" y="637057"/>
                </a:lnTo>
                <a:lnTo>
                  <a:pt x="1080770" y="637057"/>
                </a:lnTo>
                <a:lnTo>
                  <a:pt x="1077963" y="624357"/>
                </a:lnTo>
                <a:lnTo>
                  <a:pt x="1074445" y="637057"/>
                </a:lnTo>
                <a:lnTo>
                  <a:pt x="1074445" y="624357"/>
                </a:lnTo>
                <a:lnTo>
                  <a:pt x="1066241" y="636308"/>
                </a:lnTo>
                <a:lnTo>
                  <a:pt x="1065149" y="624357"/>
                </a:lnTo>
                <a:lnTo>
                  <a:pt x="1059332" y="624357"/>
                </a:lnTo>
                <a:lnTo>
                  <a:pt x="1061072" y="637057"/>
                </a:lnTo>
                <a:lnTo>
                  <a:pt x="1059256" y="637057"/>
                </a:lnTo>
                <a:lnTo>
                  <a:pt x="1067549" y="649757"/>
                </a:lnTo>
                <a:lnTo>
                  <a:pt x="1078522" y="649757"/>
                </a:lnTo>
                <a:lnTo>
                  <a:pt x="1085494" y="637057"/>
                </a:lnTo>
                <a:lnTo>
                  <a:pt x="1090320" y="649757"/>
                </a:lnTo>
                <a:lnTo>
                  <a:pt x="1084834" y="662457"/>
                </a:lnTo>
                <a:lnTo>
                  <a:pt x="1104684" y="662457"/>
                </a:lnTo>
                <a:lnTo>
                  <a:pt x="1091311" y="675157"/>
                </a:lnTo>
                <a:lnTo>
                  <a:pt x="1100607" y="675157"/>
                </a:lnTo>
                <a:lnTo>
                  <a:pt x="1099896" y="687857"/>
                </a:lnTo>
                <a:lnTo>
                  <a:pt x="1102931" y="687857"/>
                </a:lnTo>
                <a:lnTo>
                  <a:pt x="1109713" y="700557"/>
                </a:lnTo>
                <a:lnTo>
                  <a:pt x="1126324" y="700557"/>
                </a:lnTo>
                <a:lnTo>
                  <a:pt x="1133754" y="713257"/>
                </a:lnTo>
                <a:lnTo>
                  <a:pt x="1124445" y="713257"/>
                </a:lnTo>
                <a:lnTo>
                  <a:pt x="1133221" y="725957"/>
                </a:lnTo>
                <a:lnTo>
                  <a:pt x="1139202" y="725957"/>
                </a:lnTo>
                <a:lnTo>
                  <a:pt x="1143330" y="738657"/>
                </a:lnTo>
                <a:lnTo>
                  <a:pt x="1146543" y="751357"/>
                </a:lnTo>
                <a:lnTo>
                  <a:pt x="1153515" y="751357"/>
                </a:lnTo>
                <a:lnTo>
                  <a:pt x="1154099" y="764057"/>
                </a:lnTo>
                <a:lnTo>
                  <a:pt x="1158748" y="751357"/>
                </a:lnTo>
                <a:lnTo>
                  <a:pt x="1166888" y="751357"/>
                </a:lnTo>
                <a:lnTo>
                  <a:pt x="1162240" y="764057"/>
                </a:lnTo>
                <a:lnTo>
                  <a:pt x="1179677" y="764057"/>
                </a:lnTo>
                <a:lnTo>
                  <a:pt x="1187767" y="776757"/>
                </a:lnTo>
                <a:lnTo>
                  <a:pt x="1187246" y="776757"/>
                </a:lnTo>
                <a:lnTo>
                  <a:pt x="1191895" y="789457"/>
                </a:lnTo>
                <a:lnTo>
                  <a:pt x="1199159" y="776757"/>
                </a:lnTo>
                <a:lnTo>
                  <a:pt x="1205560" y="776757"/>
                </a:lnTo>
                <a:lnTo>
                  <a:pt x="1207592" y="789457"/>
                </a:lnTo>
                <a:lnTo>
                  <a:pt x="1213980" y="789457"/>
                </a:lnTo>
                <a:lnTo>
                  <a:pt x="1219161" y="802157"/>
                </a:lnTo>
                <a:lnTo>
                  <a:pt x="1228979" y="802157"/>
                </a:lnTo>
                <a:lnTo>
                  <a:pt x="1232738" y="814857"/>
                </a:lnTo>
                <a:lnTo>
                  <a:pt x="1235405" y="814857"/>
                </a:lnTo>
                <a:lnTo>
                  <a:pt x="1236662" y="827557"/>
                </a:lnTo>
                <a:lnTo>
                  <a:pt x="1242479" y="814857"/>
                </a:lnTo>
                <a:lnTo>
                  <a:pt x="1244803" y="827557"/>
                </a:lnTo>
                <a:lnTo>
                  <a:pt x="1261656" y="827557"/>
                </a:lnTo>
                <a:lnTo>
                  <a:pt x="1261084" y="840257"/>
                </a:lnTo>
                <a:lnTo>
                  <a:pt x="1262240" y="852957"/>
                </a:lnTo>
                <a:lnTo>
                  <a:pt x="1269796" y="852957"/>
                </a:lnTo>
                <a:lnTo>
                  <a:pt x="1279105" y="840257"/>
                </a:lnTo>
                <a:lnTo>
                  <a:pt x="1284338" y="840257"/>
                </a:lnTo>
                <a:lnTo>
                  <a:pt x="1279105" y="852957"/>
                </a:lnTo>
                <a:lnTo>
                  <a:pt x="1290726" y="852957"/>
                </a:lnTo>
                <a:lnTo>
                  <a:pt x="1287246" y="865657"/>
                </a:lnTo>
                <a:lnTo>
                  <a:pt x="1291310" y="865657"/>
                </a:lnTo>
                <a:lnTo>
                  <a:pt x="1291310" y="852957"/>
                </a:lnTo>
                <a:lnTo>
                  <a:pt x="1298359" y="852957"/>
                </a:lnTo>
                <a:lnTo>
                  <a:pt x="1301927" y="865657"/>
                </a:lnTo>
                <a:lnTo>
                  <a:pt x="1303528" y="865657"/>
                </a:lnTo>
                <a:lnTo>
                  <a:pt x="1302943" y="878357"/>
                </a:lnTo>
                <a:lnTo>
                  <a:pt x="1309331" y="878357"/>
                </a:lnTo>
                <a:lnTo>
                  <a:pt x="1316316" y="865657"/>
                </a:lnTo>
                <a:lnTo>
                  <a:pt x="1322705" y="865657"/>
                </a:lnTo>
                <a:lnTo>
                  <a:pt x="1320965" y="878357"/>
                </a:lnTo>
                <a:lnTo>
                  <a:pt x="1345971" y="878357"/>
                </a:lnTo>
                <a:lnTo>
                  <a:pt x="1342478" y="891057"/>
                </a:lnTo>
                <a:lnTo>
                  <a:pt x="1380845" y="891057"/>
                </a:lnTo>
                <a:lnTo>
                  <a:pt x="1383753" y="878357"/>
                </a:lnTo>
                <a:lnTo>
                  <a:pt x="1387830" y="878357"/>
                </a:lnTo>
                <a:lnTo>
                  <a:pt x="1387830" y="891057"/>
                </a:lnTo>
                <a:lnTo>
                  <a:pt x="1391310" y="878357"/>
                </a:lnTo>
                <a:lnTo>
                  <a:pt x="1395971" y="878357"/>
                </a:lnTo>
                <a:lnTo>
                  <a:pt x="1393063" y="891057"/>
                </a:lnTo>
                <a:lnTo>
                  <a:pt x="1394218" y="891057"/>
                </a:lnTo>
                <a:lnTo>
                  <a:pt x="1393647" y="903757"/>
                </a:lnTo>
                <a:lnTo>
                  <a:pt x="1395387" y="891057"/>
                </a:lnTo>
                <a:lnTo>
                  <a:pt x="1404112" y="903757"/>
                </a:lnTo>
                <a:lnTo>
                  <a:pt x="1404112" y="560857"/>
                </a:lnTo>
                <a:lnTo>
                  <a:pt x="1402943" y="560857"/>
                </a:lnTo>
                <a:lnTo>
                  <a:pt x="1402943" y="764057"/>
                </a:lnTo>
                <a:lnTo>
                  <a:pt x="1394802" y="764057"/>
                </a:lnTo>
                <a:lnTo>
                  <a:pt x="1395387" y="751357"/>
                </a:lnTo>
                <a:lnTo>
                  <a:pt x="1402943" y="764057"/>
                </a:lnTo>
                <a:lnTo>
                  <a:pt x="1402943" y="560857"/>
                </a:lnTo>
                <a:lnTo>
                  <a:pt x="1393647" y="560857"/>
                </a:lnTo>
                <a:lnTo>
                  <a:pt x="1403527" y="548157"/>
                </a:lnTo>
                <a:lnTo>
                  <a:pt x="1378915" y="548157"/>
                </a:lnTo>
                <a:lnTo>
                  <a:pt x="1372704" y="535457"/>
                </a:lnTo>
                <a:lnTo>
                  <a:pt x="1371244" y="535457"/>
                </a:lnTo>
                <a:lnTo>
                  <a:pt x="1368056" y="522757"/>
                </a:lnTo>
                <a:lnTo>
                  <a:pt x="1372349" y="522757"/>
                </a:lnTo>
                <a:lnTo>
                  <a:pt x="1369364" y="510057"/>
                </a:lnTo>
                <a:lnTo>
                  <a:pt x="1364576" y="510057"/>
                </a:lnTo>
                <a:lnTo>
                  <a:pt x="1363662" y="500075"/>
                </a:lnTo>
                <a:lnTo>
                  <a:pt x="1358176" y="510057"/>
                </a:lnTo>
                <a:lnTo>
                  <a:pt x="1340954" y="510057"/>
                </a:lnTo>
                <a:lnTo>
                  <a:pt x="1343494" y="497357"/>
                </a:lnTo>
                <a:lnTo>
                  <a:pt x="1346542" y="497357"/>
                </a:lnTo>
                <a:lnTo>
                  <a:pt x="1344803" y="484657"/>
                </a:lnTo>
                <a:lnTo>
                  <a:pt x="1340180" y="484657"/>
                </a:lnTo>
                <a:lnTo>
                  <a:pt x="1332953" y="471957"/>
                </a:lnTo>
                <a:lnTo>
                  <a:pt x="1333652" y="471957"/>
                </a:lnTo>
                <a:lnTo>
                  <a:pt x="1335722" y="459257"/>
                </a:lnTo>
                <a:lnTo>
                  <a:pt x="1329690" y="459257"/>
                </a:lnTo>
                <a:lnTo>
                  <a:pt x="1320965" y="459257"/>
                </a:lnTo>
                <a:lnTo>
                  <a:pt x="1324038" y="448043"/>
                </a:lnTo>
                <a:lnTo>
                  <a:pt x="1323289" y="446557"/>
                </a:lnTo>
                <a:lnTo>
                  <a:pt x="1320380" y="459257"/>
                </a:lnTo>
                <a:lnTo>
                  <a:pt x="1308176" y="459257"/>
                </a:lnTo>
                <a:lnTo>
                  <a:pt x="1305267" y="446557"/>
                </a:lnTo>
                <a:lnTo>
                  <a:pt x="1304683" y="446557"/>
                </a:lnTo>
                <a:lnTo>
                  <a:pt x="1308760" y="433857"/>
                </a:lnTo>
                <a:lnTo>
                  <a:pt x="1305267" y="433857"/>
                </a:lnTo>
                <a:lnTo>
                  <a:pt x="1307592" y="421157"/>
                </a:lnTo>
                <a:lnTo>
                  <a:pt x="1309331" y="421157"/>
                </a:lnTo>
                <a:lnTo>
                  <a:pt x="1297711" y="408457"/>
                </a:lnTo>
                <a:lnTo>
                  <a:pt x="1316316" y="408457"/>
                </a:lnTo>
                <a:lnTo>
                  <a:pt x="1310767" y="395757"/>
                </a:lnTo>
                <a:lnTo>
                  <a:pt x="1297914" y="395757"/>
                </a:lnTo>
                <a:lnTo>
                  <a:pt x="1295958" y="383057"/>
                </a:lnTo>
                <a:lnTo>
                  <a:pt x="1294218" y="383057"/>
                </a:lnTo>
                <a:lnTo>
                  <a:pt x="1303528" y="370357"/>
                </a:lnTo>
                <a:lnTo>
                  <a:pt x="1293634" y="370357"/>
                </a:lnTo>
                <a:lnTo>
                  <a:pt x="1293063" y="369531"/>
                </a:lnTo>
                <a:lnTo>
                  <a:pt x="1293063" y="814857"/>
                </a:lnTo>
                <a:lnTo>
                  <a:pt x="1284338" y="814857"/>
                </a:lnTo>
                <a:lnTo>
                  <a:pt x="1284922" y="802157"/>
                </a:lnTo>
                <a:lnTo>
                  <a:pt x="1293063" y="814857"/>
                </a:lnTo>
                <a:lnTo>
                  <a:pt x="1293063" y="369531"/>
                </a:lnTo>
                <a:lnTo>
                  <a:pt x="1284922" y="357657"/>
                </a:lnTo>
                <a:lnTo>
                  <a:pt x="1293634" y="357657"/>
                </a:lnTo>
                <a:lnTo>
                  <a:pt x="1290154" y="344957"/>
                </a:lnTo>
                <a:lnTo>
                  <a:pt x="1286764" y="344957"/>
                </a:lnTo>
                <a:lnTo>
                  <a:pt x="1288186" y="332257"/>
                </a:lnTo>
                <a:lnTo>
                  <a:pt x="1278521" y="332257"/>
                </a:lnTo>
                <a:lnTo>
                  <a:pt x="1278521" y="548157"/>
                </a:lnTo>
                <a:lnTo>
                  <a:pt x="1270381" y="548157"/>
                </a:lnTo>
                <a:lnTo>
                  <a:pt x="1270381" y="535457"/>
                </a:lnTo>
                <a:lnTo>
                  <a:pt x="1278521" y="548157"/>
                </a:lnTo>
                <a:lnTo>
                  <a:pt x="1278521" y="332257"/>
                </a:lnTo>
                <a:lnTo>
                  <a:pt x="1275981" y="332257"/>
                </a:lnTo>
                <a:lnTo>
                  <a:pt x="1276629" y="319557"/>
                </a:lnTo>
                <a:lnTo>
                  <a:pt x="1286662" y="319557"/>
                </a:lnTo>
                <a:lnTo>
                  <a:pt x="1280261" y="306857"/>
                </a:lnTo>
                <a:lnTo>
                  <a:pt x="1272120" y="319557"/>
                </a:lnTo>
                <a:lnTo>
                  <a:pt x="1265732" y="319557"/>
                </a:lnTo>
                <a:lnTo>
                  <a:pt x="1259332" y="319557"/>
                </a:lnTo>
                <a:lnTo>
                  <a:pt x="1259332" y="306857"/>
                </a:lnTo>
                <a:lnTo>
                  <a:pt x="1256423" y="306857"/>
                </a:lnTo>
                <a:lnTo>
                  <a:pt x="1257592" y="294157"/>
                </a:lnTo>
                <a:lnTo>
                  <a:pt x="1274457" y="294157"/>
                </a:lnTo>
                <a:lnTo>
                  <a:pt x="1275613" y="281457"/>
                </a:lnTo>
                <a:lnTo>
                  <a:pt x="1260716" y="281457"/>
                </a:lnTo>
                <a:lnTo>
                  <a:pt x="1259433" y="268757"/>
                </a:lnTo>
                <a:lnTo>
                  <a:pt x="1278864" y="268757"/>
                </a:lnTo>
                <a:lnTo>
                  <a:pt x="1279982" y="256057"/>
                </a:lnTo>
                <a:lnTo>
                  <a:pt x="1268869" y="256057"/>
                </a:lnTo>
                <a:lnTo>
                  <a:pt x="1272120" y="243357"/>
                </a:lnTo>
                <a:lnTo>
                  <a:pt x="1268056" y="243357"/>
                </a:lnTo>
                <a:lnTo>
                  <a:pt x="1262176" y="230657"/>
                </a:lnTo>
                <a:lnTo>
                  <a:pt x="1254099" y="230657"/>
                </a:lnTo>
                <a:lnTo>
                  <a:pt x="1259332" y="217957"/>
                </a:lnTo>
                <a:lnTo>
                  <a:pt x="1269796" y="217957"/>
                </a:lnTo>
                <a:lnTo>
                  <a:pt x="1266317" y="205257"/>
                </a:lnTo>
                <a:lnTo>
                  <a:pt x="1259598" y="205257"/>
                </a:lnTo>
                <a:lnTo>
                  <a:pt x="1262507" y="205219"/>
                </a:lnTo>
                <a:lnTo>
                  <a:pt x="1270965" y="204076"/>
                </a:lnTo>
                <a:lnTo>
                  <a:pt x="1264742" y="203301"/>
                </a:lnTo>
                <a:lnTo>
                  <a:pt x="1261300" y="202628"/>
                </a:lnTo>
                <a:lnTo>
                  <a:pt x="1257312" y="201955"/>
                </a:lnTo>
                <a:lnTo>
                  <a:pt x="1249451" y="201168"/>
                </a:lnTo>
                <a:lnTo>
                  <a:pt x="1247711" y="199428"/>
                </a:lnTo>
                <a:lnTo>
                  <a:pt x="1253528" y="197688"/>
                </a:lnTo>
                <a:lnTo>
                  <a:pt x="1257592" y="197688"/>
                </a:lnTo>
                <a:lnTo>
                  <a:pt x="1254099" y="197104"/>
                </a:lnTo>
                <a:lnTo>
                  <a:pt x="1259916" y="194779"/>
                </a:lnTo>
                <a:lnTo>
                  <a:pt x="1252359" y="194779"/>
                </a:lnTo>
                <a:lnTo>
                  <a:pt x="1243050" y="197688"/>
                </a:lnTo>
                <a:lnTo>
                  <a:pt x="1242479" y="200596"/>
                </a:lnTo>
                <a:lnTo>
                  <a:pt x="1250619" y="202920"/>
                </a:lnTo>
                <a:lnTo>
                  <a:pt x="1247711" y="203504"/>
                </a:lnTo>
                <a:lnTo>
                  <a:pt x="1242479" y="203504"/>
                </a:lnTo>
                <a:lnTo>
                  <a:pt x="1247990" y="204647"/>
                </a:lnTo>
                <a:lnTo>
                  <a:pt x="1254112" y="205257"/>
                </a:lnTo>
                <a:lnTo>
                  <a:pt x="1244511" y="205257"/>
                </a:lnTo>
                <a:lnTo>
                  <a:pt x="1250772" y="217957"/>
                </a:lnTo>
                <a:lnTo>
                  <a:pt x="1241310" y="217957"/>
                </a:lnTo>
                <a:lnTo>
                  <a:pt x="1240447" y="205257"/>
                </a:lnTo>
                <a:lnTo>
                  <a:pt x="1239647" y="205257"/>
                </a:lnTo>
                <a:lnTo>
                  <a:pt x="1238935" y="192557"/>
                </a:lnTo>
                <a:lnTo>
                  <a:pt x="1238402" y="179857"/>
                </a:lnTo>
                <a:lnTo>
                  <a:pt x="1247711" y="179857"/>
                </a:lnTo>
                <a:lnTo>
                  <a:pt x="1240218" y="167157"/>
                </a:lnTo>
                <a:lnTo>
                  <a:pt x="1239278" y="154457"/>
                </a:lnTo>
                <a:lnTo>
                  <a:pt x="1245743" y="141757"/>
                </a:lnTo>
                <a:lnTo>
                  <a:pt x="1260500" y="141757"/>
                </a:lnTo>
                <a:lnTo>
                  <a:pt x="1255483" y="154457"/>
                </a:lnTo>
                <a:lnTo>
                  <a:pt x="1252651" y="167157"/>
                </a:lnTo>
                <a:lnTo>
                  <a:pt x="1251991" y="167157"/>
                </a:lnTo>
                <a:lnTo>
                  <a:pt x="1253528" y="179857"/>
                </a:lnTo>
                <a:lnTo>
                  <a:pt x="1271549" y="179857"/>
                </a:lnTo>
                <a:lnTo>
                  <a:pt x="1280261" y="167157"/>
                </a:lnTo>
                <a:lnTo>
                  <a:pt x="1271549" y="167157"/>
                </a:lnTo>
                <a:lnTo>
                  <a:pt x="1275524" y="154457"/>
                </a:lnTo>
                <a:lnTo>
                  <a:pt x="1285189" y="154457"/>
                </a:lnTo>
                <a:lnTo>
                  <a:pt x="1282153" y="141757"/>
                </a:lnTo>
                <a:lnTo>
                  <a:pt x="1281430" y="141757"/>
                </a:lnTo>
                <a:lnTo>
                  <a:pt x="1281430" y="129057"/>
                </a:lnTo>
                <a:lnTo>
                  <a:pt x="1293063" y="129057"/>
                </a:lnTo>
                <a:lnTo>
                  <a:pt x="1289570" y="116357"/>
                </a:lnTo>
                <a:lnTo>
                  <a:pt x="1269796" y="116357"/>
                </a:lnTo>
                <a:lnTo>
                  <a:pt x="1265732" y="103657"/>
                </a:lnTo>
                <a:lnTo>
                  <a:pt x="1278521" y="103657"/>
                </a:lnTo>
                <a:lnTo>
                  <a:pt x="1287538" y="90957"/>
                </a:lnTo>
                <a:lnTo>
                  <a:pt x="1282598" y="90957"/>
                </a:lnTo>
                <a:lnTo>
                  <a:pt x="1280845" y="78257"/>
                </a:lnTo>
                <a:lnTo>
                  <a:pt x="1278636" y="65557"/>
                </a:lnTo>
                <a:lnTo>
                  <a:pt x="1290739" y="65557"/>
                </a:lnTo>
                <a:lnTo>
                  <a:pt x="1279690" y="52857"/>
                </a:lnTo>
                <a:lnTo>
                  <a:pt x="1273657" y="52857"/>
                </a:lnTo>
                <a:lnTo>
                  <a:pt x="1272667" y="40157"/>
                </a:lnTo>
                <a:lnTo>
                  <a:pt x="1272794" y="40157"/>
                </a:lnTo>
                <a:lnTo>
                  <a:pt x="1272997" y="27457"/>
                </a:lnTo>
                <a:lnTo>
                  <a:pt x="1277962" y="27457"/>
                </a:lnTo>
                <a:lnTo>
                  <a:pt x="1278890" y="14757"/>
                </a:lnTo>
                <a:lnTo>
                  <a:pt x="1279105" y="14757"/>
                </a:lnTo>
                <a:lnTo>
                  <a:pt x="1276781" y="2057"/>
                </a:lnTo>
                <a:lnTo>
                  <a:pt x="1264348" y="2057"/>
                </a:lnTo>
                <a:lnTo>
                  <a:pt x="1264348" y="116357"/>
                </a:lnTo>
                <a:lnTo>
                  <a:pt x="1259916" y="116357"/>
                </a:lnTo>
                <a:lnTo>
                  <a:pt x="1255852" y="103657"/>
                </a:lnTo>
                <a:lnTo>
                  <a:pt x="1262367" y="103657"/>
                </a:lnTo>
                <a:lnTo>
                  <a:pt x="1264348" y="116357"/>
                </a:lnTo>
                <a:lnTo>
                  <a:pt x="1264348" y="2057"/>
                </a:lnTo>
                <a:lnTo>
                  <a:pt x="1256423" y="2057"/>
                </a:lnTo>
                <a:lnTo>
                  <a:pt x="1256423" y="52857"/>
                </a:lnTo>
                <a:lnTo>
                  <a:pt x="1255852" y="65557"/>
                </a:lnTo>
                <a:lnTo>
                  <a:pt x="1253528" y="65557"/>
                </a:lnTo>
                <a:lnTo>
                  <a:pt x="1253528" y="103657"/>
                </a:lnTo>
                <a:lnTo>
                  <a:pt x="1253528" y="116357"/>
                </a:lnTo>
                <a:lnTo>
                  <a:pt x="1252943" y="116357"/>
                </a:lnTo>
                <a:lnTo>
                  <a:pt x="1244219" y="103657"/>
                </a:lnTo>
                <a:lnTo>
                  <a:pt x="1253528" y="103657"/>
                </a:lnTo>
                <a:lnTo>
                  <a:pt x="1253528" y="65557"/>
                </a:lnTo>
                <a:lnTo>
                  <a:pt x="1247127" y="65557"/>
                </a:lnTo>
                <a:lnTo>
                  <a:pt x="1247711" y="52857"/>
                </a:lnTo>
                <a:lnTo>
                  <a:pt x="1256423" y="52857"/>
                </a:lnTo>
                <a:lnTo>
                  <a:pt x="1256423" y="2057"/>
                </a:lnTo>
                <a:lnTo>
                  <a:pt x="1233754" y="2057"/>
                </a:lnTo>
                <a:lnTo>
                  <a:pt x="1233754" y="370357"/>
                </a:lnTo>
                <a:lnTo>
                  <a:pt x="1233170" y="383057"/>
                </a:lnTo>
                <a:lnTo>
                  <a:pt x="1223873" y="383057"/>
                </a:lnTo>
                <a:lnTo>
                  <a:pt x="1225029" y="370357"/>
                </a:lnTo>
                <a:lnTo>
                  <a:pt x="1233754" y="370357"/>
                </a:lnTo>
                <a:lnTo>
                  <a:pt x="1233754" y="2057"/>
                </a:lnTo>
                <a:lnTo>
                  <a:pt x="1231430" y="2057"/>
                </a:lnTo>
                <a:lnTo>
                  <a:pt x="1231430" y="205257"/>
                </a:lnTo>
                <a:lnTo>
                  <a:pt x="1223289" y="205257"/>
                </a:lnTo>
                <a:lnTo>
                  <a:pt x="1223873" y="192557"/>
                </a:lnTo>
                <a:lnTo>
                  <a:pt x="1231430" y="205257"/>
                </a:lnTo>
                <a:lnTo>
                  <a:pt x="1231430" y="2057"/>
                </a:lnTo>
                <a:lnTo>
                  <a:pt x="1221549" y="2057"/>
                </a:lnTo>
                <a:lnTo>
                  <a:pt x="1221549" y="52857"/>
                </a:lnTo>
                <a:lnTo>
                  <a:pt x="1220965" y="65557"/>
                </a:lnTo>
                <a:lnTo>
                  <a:pt x="1218641" y="65557"/>
                </a:lnTo>
                <a:lnTo>
                  <a:pt x="1218641" y="103657"/>
                </a:lnTo>
                <a:lnTo>
                  <a:pt x="1218641" y="535457"/>
                </a:lnTo>
                <a:lnTo>
                  <a:pt x="1205268" y="535457"/>
                </a:lnTo>
                <a:lnTo>
                  <a:pt x="1208747" y="522757"/>
                </a:lnTo>
                <a:lnTo>
                  <a:pt x="1212824" y="522757"/>
                </a:lnTo>
                <a:lnTo>
                  <a:pt x="1218641" y="535457"/>
                </a:lnTo>
                <a:lnTo>
                  <a:pt x="1218641" y="103657"/>
                </a:lnTo>
                <a:lnTo>
                  <a:pt x="1216888" y="116357"/>
                </a:lnTo>
                <a:lnTo>
                  <a:pt x="1212824" y="116357"/>
                </a:lnTo>
                <a:lnTo>
                  <a:pt x="1212824" y="103657"/>
                </a:lnTo>
                <a:lnTo>
                  <a:pt x="1218641" y="103657"/>
                </a:lnTo>
                <a:lnTo>
                  <a:pt x="1218641" y="65557"/>
                </a:lnTo>
                <a:lnTo>
                  <a:pt x="1214564" y="65557"/>
                </a:lnTo>
                <a:lnTo>
                  <a:pt x="1213980" y="52857"/>
                </a:lnTo>
                <a:lnTo>
                  <a:pt x="1221549" y="52857"/>
                </a:lnTo>
                <a:lnTo>
                  <a:pt x="1221549" y="2057"/>
                </a:lnTo>
                <a:lnTo>
                  <a:pt x="1190726" y="2057"/>
                </a:lnTo>
                <a:lnTo>
                  <a:pt x="1190726" y="408457"/>
                </a:lnTo>
                <a:lnTo>
                  <a:pt x="1190726" y="421157"/>
                </a:lnTo>
                <a:lnTo>
                  <a:pt x="1175029" y="421157"/>
                </a:lnTo>
                <a:lnTo>
                  <a:pt x="1170381" y="433857"/>
                </a:lnTo>
                <a:lnTo>
                  <a:pt x="1159916" y="433857"/>
                </a:lnTo>
                <a:lnTo>
                  <a:pt x="1161072" y="421157"/>
                </a:lnTo>
                <a:lnTo>
                  <a:pt x="1166304" y="408457"/>
                </a:lnTo>
                <a:lnTo>
                  <a:pt x="1171536" y="408457"/>
                </a:lnTo>
                <a:lnTo>
                  <a:pt x="1172705" y="395757"/>
                </a:lnTo>
                <a:lnTo>
                  <a:pt x="1175029" y="408457"/>
                </a:lnTo>
                <a:lnTo>
                  <a:pt x="1190726" y="408457"/>
                </a:lnTo>
                <a:lnTo>
                  <a:pt x="1190726" y="2057"/>
                </a:lnTo>
                <a:lnTo>
                  <a:pt x="1184910" y="2057"/>
                </a:lnTo>
                <a:lnTo>
                  <a:pt x="1184910" y="256057"/>
                </a:lnTo>
                <a:lnTo>
                  <a:pt x="1182585" y="268757"/>
                </a:lnTo>
                <a:lnTo>
                  <a:pt x="1175029" y="268757"/>
                </a:lnTo>
                <a:lnTo>
                  <a:pt x="1172121" y="256057"/>
                </a:lnTo>
                <a:lnTo>
                  <a:pt x="1184910" y="256057"/>
                </a:lnTo>
                <a:lnTo>
                  <a:pt x="1184910" y="2057"/>
                </a:lnTo>
                <a:lnTo>
                  <a:pt x="1152347" y="2057"/>
                </a:lnTo>
                <a:lnTo>
                  <a:pt x="1152347" y="27457"/>
                </a:lnTo>
                <a:lnTo>
                  <a:pt x="1150035" y="31635"/>
                </a:lnTo>
                <a:lnTo>
                  <a:pt x="1150035" y="713257"/>
                </a:lnTo>
                <a:lnTo>
                  <a:pt x="1146543" y="713257"/>
                </a:lnTo>
                <a:lnTo>
                  <a:pt x="1149451" y="700557"/>
                </a:lnTo>
                <a:lnTo>
                  <a:pt x="1150035" y="713257"/>
                </a:lnTo>
                <a:lnTo>
                  <a:pt x="1150035" y="31635"/>
                </a:lnTo>
                <a:lnTo>
                  <a:pt x="1145311" y="40157"/>
                </a:lnTo>
                <a:lnTo>
                  <a:pt x="1140333" y="40157"/>
                </a:lnTo>
                <a:lnTo>
                  <a:pt x="1141310" y="52857"/>
                </a:lnTo>
                <a:lnTo>
                  <a:pt x="1129131" y="40157"/>
                </a:lnTo>
                <a:lnTo>
                  <a:pt x="1131570" y="27457"/>
                </a:lnTo>
                <a:lnTo>
                  <a:pt x="1152347" y="27457"/>
                </a:lnTo>
                <a:lnTo>
                  <a:pt x="1152347" y="2057"/>
                </a:lnTo>
                <a:lnTo>
                  <a:pt x="1118514" y="2057"/>
                </a:lnTo>
                <a:lnTo>
                  <a:pt x="1118514" y="90957"/>
                </a:lnTo>
                <a:lnTo>
                  <a:pt x="1114933" y="103657"/>
                </a:lnTo>
                <a:lnTo>
                  <a:pt x="1111453" y="90957"/>
                </a:lnTo>
                <a:lnTo>
                  <a:pt x="1118514" y="90957"/>
                </a:lnTo>
                <a:lnTo>
                  <a:pt x="1118514" y="2057"/>
                </a:lnTo>
                <a:lnTo>
                  <a:pt x="1109332" y="2057"/>
                </a:lnTo>
                <a:lnTo>
                  <a:pt x="1109332" y="675157"/>
                </a:lnTo>
                <a:lnTo>
                  <a:pt x="1103515" y="687857"/>
                </a:lnTo>
                <a:lnTo>
                  <a:pt x="1101191" y="675157"/>
                </a:lnTo>
                <a:lnTo>
                  <a:pt x="1109332" y="675157"/>
                </a:lnTo>
                <a:lnTo>
                  <a:pt x="1109332" y="2057"/>
                </a:lnTo>
                <a:lnTo>
                  <a:pt x="1098867" y="2057"/>
                </a:lnTo>
                <a:lnTo>
                  <a:pt x="1098867" y="154457"/>
                </a:lnTo>
                <a:lnTo>
                  <a:pt x="1098867" y="167157"/>
                </a:lnTo>
                <a:lnTo>
                  <a:pt x="1092466" y="167157"/>
                </a:lnTo>
                <a:lnTo>
                  <a:pt x="1092466" y="230657"/>
                </a:lnTo>
                <a:lnTo>
                  <a:pt x="1089723" y="230657"/>
                </a:lnTo>
                <a:lnTo>
                  <a:pt x="1085786" y="243357"/>
                </a:lnTo>
                <a:lnTo>
                  <a:pt x="1083144" y="243357"/>
                </a:lnTo>
                <a:lnTo>
                  <a:pt x="1084326" y="256057"/>
                </a:lnTo>
                <a:lnTo>
                  <a:pt x="1075029" y="256057"/>
                </a:lnTo>
                <a:lnTo>
                  <a:pt x="1068057" y="243357"/>
                </a:lnTo>
                <a:lnTo>
                  <a:pt x="1068679" y="230657"/>
                </a:lnTo>
                <a:lnTo>
                  <a:pt x="1074369" y="230657"/>
                </a:lnTo>
                <a:lnTo>
                  <a:pt x="1083017" y="217957"/>
                </a:lnTo>
                <a:lnTo>
                  <a:pt x="1092466" y="230657"/>
                </a:lnTo>
                <a:lnTo>
                  <a:pt x="1092466" y="167157"/>
                </a:lnTo>
                <a:lnTo>
                  <a:pt x="1091311" y="167157"/>
                </a:lnTo>
                <a:lnTo>
                  <a:pt x="1089558" y="159512"/>
                </a:lnTo>
                <a:lnTo>
                  <a:pt x="1089558" y="179857"/>
                </a:lnTo>
                <a:lnTo>
                  <a:pt x="1088986" y="192557"/>
                </a:lnTo>
                <a:lnTo>
                  <a:pt x="1078522" y="192557"/>
                </a:lnTo>
                <a:lnTo>
                  <a:pt x="1077937" y="179857"/>
                </a:lnTo>
                <a:lnTo>
                  <a:pt x="1089558" y="179857"/>
                </a:lnTo>
                <a:lnTo>
                  <a:pt x="1089558" y="159512"/>
                </a:lnTo>
                <a:lnTo>
                  <a:pt x="1088402" y="154457"/>
                </a:lnTo>
                <a:lnTo>
                  <a:pt x="1098867" y="154457"/>
                </a:lnTo>
                <a:lnTo>
                  <a:pt x="1098867" y="2057"/>
                </a:lnTo>
                <a:lnTo>
                  <a:pt x="1095959" y="2057"/>
                </a:lnTo>
                <a:lnTo>
                  <a:pt x="1087869" y="14757"/>
                </a:lnTo>
                <a:lnTo>
                  <a:pt x="1076502" y="14757"/>
                </a:lnTo>
                <a:lnTo>
                  <a:pt x="1070381" y="27457"/>
                </a:lnTo>
                <a:lnTo>
                  <a:pt x="1068628" y="40157"/>
                </a:lnTo>
                <a:lnTo>
                  <a:pt x="1073861" y="40157"/>
                </a:lnTo>
                <a:lnTo>
                  <a:pt x="1085494" y="52857"/>
                </a:lnTo>
                <a:lnTo>
                  <a:pt x="1082586" y="52857"/>
                </a:lnTo>
                <a:lnTo>
                  <a:pt x="1083005" y="65557"/>
                </a:lnTo>
                <a:lnTo>
                  <a:pt x="1078953" y="78257"/>
                </a:lnTo>
                <a:lnTo>
                  <a:pt x="1068628" y="78257"/>
                </a:lnTo>
                <a:lnTo>
                  <a:pt x="1070381" y="90957"/>
                </a:lnTo>
                <a:lnTo>
                  <a:pt x="1074445" y="90957"/>
                </a:lnTo>
                <a:lnTo>
                  <a:pt x="1075613" y="103657"/>
                </a:lnTo>
                <a:lnTo>
                  <a:pt x="1075029" y="103657"/>
                </a:lnTo>
                <a:lnTo>
                  <a:pt x="1070381" y="116357"/>
                </a:lnTo>
                <a:lnTo>
                  <a:pt x="1068628" y="116357"/>
                </a:lnTo>
                <a:lnTo>
                  <a:pt x="1069213" y="129057"/>
                </a:lnTo>
                <a:lnTo>
                  <a:pt x="1064564" y="116357"/>
                </a:lnTo>
                <a:lnTo>
                  <a:pt x="1063980" y="116357"/>
                </a:lnTo>
                <a:lnTo>
                  <a:pt x="1063980" y="154457"/>
                </a:lnTo>
                <a:lnTo>
                  <a:pt x="1056563" y="154457"/>
                </a:lnTo>
                <a:lnTo>
                  <a:pt x="1050023" y="142684"/>
                </a:lnTo>
                <a:lnTo>
                  <a:pt x="1050023" y="598957"/>
                </a:lnTo>
                <a:lnTo>
                  <a:pt x="1047699" y="611657"/>
                </a:lnTo>
                <a:lnTo>
                  <a:pt x="1032586" y="611657"/>
                </a:lnTo>
                <a:lnTo>
                  <a:pt x="1032002" y="598957"/>
                </a:lnTo>
                <a:lnTo>
                  <a:pt x="1031417" y="598957"/>
                </a:lnTo>
                <a:lnTo>
                  <a:pt x="1032002" y="586257"/>
                </a:lnTo>
                <a:lnTo>
                  <a:pt x="1035494" y="586257"/>
                </a:lnTo>
                <a:lnTo>
                  <a:pt x="1036650" y="598957"/>
                </a:lnTo>
                <a:lnTo>
                  <a:pt x="1050023" y="598957"/>
                </a:lnTo>
                <a:lnTo>
                  <a:pt x="1050023" y="142684"/>
                </a:lnTo>
                <a:lnTo>
                  <a:pt x="1049515" y="141757"/>
                </a:lnTo>
                <a:lnTo>
                  <a:pt x="1053223" y="141757"/>
                </a:lnTo>
                <a:lnTo>
                  <a:pt x="1057783" y="129057"/>
                </a:lnTo>
                <a:lnTo>
                  <a:pt x="1063396" y="129057"/>
                </a:lnTo>
                <a:lnTo>
                  <a:pt x="1062240" y="141757"/>
                </a:lnTo>
                <a:lnTo>
                  <a:pt x="1063396" y="141757"/>
                </a:lnTo>
                <a:lnTo>
                  <a:pt x="1063980" y="154457"/>
                </a:lnTo>
                <a:lnTo>
                  <a:pt x="1063980" y="116357"/>
                </a:lnTo>
                <a:lnTo>
                  <a:pt x="1063713" y="116357"/>
                </a:lnTo>
                <a:lnTo>
                  <a:pt x="1059256" y="103657"/>
                </a:lnTo>
                <a:lnTo>
                  <a:pt x="1056868" y="103657"/>
                </a:lnTo>
                <a:lnTo>
                  <a:pt x="1057592" y="90957"/>
                </a:lnTo>
                <a:lnTo>
                  <a:pt x="1050607" y="78257"/>
                </a:lnTo>
                <a:lnTo>
                  <a:pt x="1048283" y="65557"/>
                </a:lnTo>
                <a:lnTo>
                  <a:pt x="1062888" y="65557"/>
                </a:lnTo>
                <a:lnTo>
                  <a:pt x="1065352" y="52857"/>
                </a:lnTo>
                <a:lnTo>
                  <a:pt x="1058164" y="52857"/>
                </a:lnTo>
                <a:lnTo>
                  <a:pt x="1059332" y="40157"/>
                </a:lnTo>
                <a:lnTo>
                  <a:pt x="1058164" y="40157"/>
                </a:lnTo>
                <a:lnTo>
                  <a:pt x="1057008" y="27457"/>
                </a:lnTo>
                <a:lnTo>
                  <a:pt x="1043432" y="27457"/>
                </a:lnTo>
                <a:lnTo>
                  <a:pt x="1044790" y="14757"/>
                </a:lnTo>
                <a:lnTo>
                  <a:pt x="1055255" y="14757"/>
                </a:lnTo>
                <a:lnTo>
                  <a:pt x="1048283" y="2057"/>
                </a:lnTo>
                <a:lnTo>
                  <a:pt x="1031417" y="2057"/>
                </a:lnTo>
                <a:lnTo>
                  <a:pt x="1031417" y="27457"/>
                </a:lnTo>
                <a:lnTo>
                  <a:pt x="1030846" y="40157"/>
                </a:lnTo>
                <a:lnTo>
                  <a:pt x="1030846" y="560857"/>
                </a:lnTo>
                <a:lnTo>
                  <a:pt x="1030846" y="573557"/>
                </a:lnTo>
                <a:lnTo>
                  <a:pt x="1029677" y="573557"/>
                </a:lnTo>
                <a:lnTo>
                  <a:pt x="1030846" y="560857"/>
                </a:lnTo>
                <a:lnTo>
                  <a:pt x="1030846" y="40157"/>
                </a:lnTo>
                <a:lnTo>
                  <a:pt x="1027353" y="40157"/>
                </a:lnTo>
                <a:lnTo>
                  <a:pt x="1027353" y="192557"/>
                </a:lnTo>
                <a:lnTo>
                  <a:pt x="1027353" y="205257"/>
                </a:lnTo>
                <a:lnTo>
                  <a:pt x="1023277" y="205257"/>
                </a:lnTo>
                <a:lnTo>
                  <a:pt x="1023277" y="192557"/>
                </a:lnTo>
                <a:lnTo>
                  <a:pt x="1027353" y="192557"/>
                </a:lnTo>
                <a:lnTo>
                  <a:pt x="1027353" y="40157"/>
                </a:lnTo>
                <a:lnTo>
                  <a:pt x="1024445" y="40157"/>
                </a:lnTo>
                <a:lnTo>
                  <a:pt x="1023277" y="27457"/>
                </a:lnTo>
                <a:lnTo>
                  <a:pt x="1031417" y="27457"/>
                </a:lnTo>
                <a:lnTo>
                  <a:pt x="1031417" y="2057"/>
                </a:lnTo>
                <a:lnTo>
                  <a:pt x="1018044" y="2057"/>
                </a:lnTo>
                <a:lnTo>
                  <a:pt x="1018044" y="103657"/>
                </a:lnTo>
                <a:lnTo>
                  <a:pt x="1017473" y="116357"/>
                </a:lnTo>
                <a:lnTo>
                  <a:pt x="1013904" y="116357"/>
                </a:lnTo>
                <a:lnTo>
                  <a:pt x="1013904" y="459257"/>
                </a:lnTo>
                <a:lnTo>
                  <a:pt x="1013447" y="471957"/>
                </a:lnTo>
                <a:lnTo>
                  <a:pt x="1011072" y="459257"/>
                </a:lnTo>
                <a:lnTo>
                  <a:pt x="1013904" y="459257"/>
                </a:lnTo>
                <a:lnTo>
                  <a:pt x="1013904" y="116357"/>
                </a:lnTo>
                <a:lnTo>
                  <a:pt x="1005255" y="116357"/>
                </a:lnTo>
                <a:lnTo>
                  <a:pt x="1007008" y="103657"/>
                </a:lnTo>
                <a:lnTo>
                  <a:pt x="1018044" y="103657"/>
                </a:lnTo>
                <a:lnTo>
                  <a:pt x="1018044" y="2057"/>
                </a:lnTo>
                <a:lnTo>
                  <a:pt x="1004684" y="2057"/>
                </a:lnTo>
                <a:lnTo>
                  <a:pt x="1004684" y="1030757"/>
                </a:lnTo>
                <a:lnTo>
                  <a:pt x="1001776" y="1043457"/>
                </a:lnTo>
                <a:lnTo>
                  <a:pt x="999439" y="1043457"/>
                </a:lnTo>
                <a:lnTo>
                  <a:pt x="999439" y="1030757"/>
                </a:lnTo>
                <a:lnTo>
                  <a:pt x="1004684" y="1030757"/>
                </a:lnTo>
                <a:lnTo>
                  <a:pt x="1004684" y="2057"/>
                </a:lnTo>
                <a:lnTo>
                  <a:pt x="1001776" y="2057"/>
                </a:lnTo>
                <a:lnTo>
                  <a:pt x="1001776" y="268757"/>
                </a:lnTo>
                <a:lnTo>
                  <a:pt x="991450" y="268757"/>
                </a:lnTo>
                <a:lnTo>
                  <a:pt x="991450" y="713257"/>
                </a:lnTo>
                <a:lnTo>
                  <a:pt x="991311" y="713257"/>
                </a:lnTo>
                <a:lnTo>
                  <a:pt x="991311" y="1005357"/>
                </a:lnTo>
                <a:lnTo>
                  <a:pt x="991311" y="1183157"/>
                </a:lnTo>
                <a:lnTo>
                  <a:pt x="988974" y="1195857"/>
                </a:lnTo>
                <a:lnTo>
                  <a:pt x="990727" y="1183157"/>
                </a:lnTo>
                <a:lnTo>
                  <a:pt x="991311" y="1183157"/>
                </a:lnTo>
                <a:lnTo>
                  <a:pt x="991311" y="1005357"/>
                </a:lnTo>
                <a:lnTo>
                  <a:pt x="983742" y="1018057"/>
                </a:lnTo>
                <a:lnTo>
                  <a:pt x="987818" y="1018057"/>
                </a:lnTo>
                <a:lnTo>
                  <a:pt x="984326" y="1030757"/>
                </a:lnTo>
                <a:lnTo>
                  <a:pt x="982002" y="1018057"/>
                </a:lnTo>
                <a:lnTo>
                  <a:pt x="975601" y="1018057"/>
                </a:lnTo>
                <a:lnTo>
                  <a:pt x="987234" y="1005357"/>
                </a:lnTo>
                <a:lnTo>
                  <a:pt x="991311" y="1005357"/>
                </a:lnTo>
                <a:lnTo>
                  <a:pt x="991311" y="713257"/>
                </a:lnTo>
                <a:lnTo>
                  <a:pt x="988402" y="713257"/>
                </a:lnTo>
                <a:lnTo>
                  <a:pt x="990358" y="700557"/>
                </a:lnTo>
                <a:lnTo>
                  <a:pt x="991450" y="713257"/>
                </a:lnTo>
                <a:lnTo>
                  <a:pt x="991450" y="268757"/>
                </a:lnTo>
                <a:lnTo>
                  <a:pt x="991311" y="268757"/>
                </a:lnTo>
                <a:lnTo>
                  <a:pt x="994791" y="256057"/>
                </a:lnTo>
                <a:lnTo>
                  <a:pt x="1001191" y="256057"/>
                </a:lnTo>
                <a:lnTo>
                  <a:pt x="1001776" y="268757"/>
                </a:lnTo>
                <a:lnTo>
                  <a:pt x="1001776" y="2057"/>
                </a:lnTo>
                <a:lnTo>
                  <a:pt x="992466" y="2057"/>
                </a:lnTo>
                <a:lnTo>
                  <a:pt x="992466" y="27457"/>
                </a:lnTo>
                <a:lnTo>
                  <a:pt x="992466" y="40157"/>
                </a:lnTo>
                <a:lnTo>
                  <a:pt x="984326" y="40157"/>
                </a:lnTo>
                <a:lnTo>
                  <a:pt x="984326" y="27457"/>
                </a:lnTo>
                <a:lnTo>
                  <a:pt x="992466" y="27457"/>
                </a:lnTo>
                <a:lnTo>
                  <a:pt x="992466" y="2057"/>
                </a:lnTo>
                <a:lnTo>
                  <a:pt x="974445" y="2057"/>
                </a:lnTo>
                <a:lnTo>
                  <a:pt x="974445" y="141757"/>
                </a:lnTo>
                <a:lnTo>
                  <a:pt x="966304" y="141757"/>
                </a:lnTo>
                <a:lnTo>
                  <a:pt x="966304" y="129057"/>
                </a:lnTo>
                <a:lnTo>
                  <a:pt x="971537" y="129057"/>
                </a:lnTo>
                <a:lnTo>
                  <a:pt x="974445" y="141757"/>
                </a:lnTo>
                <a:lnTo>
                  <a:pt x="974445" y="2057"/>
                </a:lnTo>
                <a:lnTo>
                  <a:pt x="961656" y="2057"/>
                </a:lnTo>
                <a:lnTo>
                  <a:pt x="961656" y="192557"/>
                </a:lnTo>
                <a:lnTo>
                  <a:pt x="959332" y="205257"/>
                </a:lnTo>
                <a:lnTo>
                  <a:pt x="956424" y="205257"/>
                </a:lnTo>
                <a:lnTo>
                  <a:pt x="957580" y="217957"/>
                </a:lnTo>
                <a:lnTo>
                  <a:pt x="948004" y="217957"/>
                </a:lnTo>
                <a:lnTo>
                  <a:pt x="946759" y="205257"/>
                </a:lnTo>
                <a:lnTo>
                  <a:pt x="951941" y="192557"/>
                </a:lnTo>
                <a:lnTo>
                  <a:pt x="961656" y="192557"/>
                </a:lnTo>
                <a:lnTo>
                  <a:pt x="961656" y="2057"/>
                </a:lnTo>
                <a:lnTo>
                  <a:pt x="945210" y="2057"/>
                </a:lnTo>
                <a:lnTo>
                  <a:pt x="945210" y="446557"/>
                </a:lnTo>
                <a:lnTo>
                  <a:pt x="943483" y="459257"/>
                </a:lnTo>
                <a:lnTo>
                  <a:pt x="941108" y="459257"/>
                </a:lnTo>
                <a:lnTo>
                  <a:pt x="934910" y="471957"/>
                </a:lnTo>
                <a:lnTo>
                  <a:pt x="932002" y="459257"/>
                </a:lnTo>
                <a:lnTo>
                  <a:pt x="936066" y="459257"/>
                </a:lnTo>
                <a:lnTo>
                  <a:pt x="937234" y="446557"/>
                </a:lnTo>
                <a:lnTo>
                  <a:pt x="945210" y="446557"/>
                </a:lnTo>
                <a:lnTo>
                  <a:pt x="945210" y="2057"/>
                </a:lnTo>
                <a:lnTo>
                  <a:pt x="929093" y="2057"/>
                </a:lnTo>
                <a:lnTo>
                  <a:pt x="929093" y="548157"/>
                </a:lnTo>
                <a:lnTo>
                  <a:pt x="921385" y="548157"/>
                </a:lnTo>
                <a:lnTo>
                  <a:pt x="919797" y="541375"/>
                </a:lnTo>
                <a:lnTo>
                  <a:pt x="919797" y="903757"/>
                </a:lnTo>
                <a:lnTo>
                  <a:pt x="915720" y="903757"/>
                </a:lnTo>
                <a:lnTo>
                  <a:pt x="919213" y="891057"/>
                </a:lnTo>
                <a:lnTo>
                  <a:pt x="919797" y="903757"/>
                </a:lnTo>
                <a:lnTo>
                  <a:pt x="919797" y="541375"/>
                </a:lnTo>
                <a:lnTo>
                  <a:pt x="918413" y="535457"/>
                </a:lnTo>
                <a:lnTo>
                  <a:pt x="917727" y="522757"/>
                </a:lnTo>
                <a:lnTo>
                  <a:pt x="922312" y="522757"/>
                </a:lnTo>
                <a:lnTo>
                  <a:pt x="924229" y="535457"/>
                </a:lnTo>
                <a:lnTo>
                  <a:pt x="927557" y="535457"/>
                </a:lnTo>
                <a:lnTo>
                  <a:pt x="929093" y="548157"/>
                </a:lnTo>
                <a:lnTo>
                  <a:pt x="929093" y="2057"/>
                </a:lnTo>
                <a:lnTo>
                  <a:pt x="877925" y="2057"/>
                </a:lnTo>
                <a:lnTo>
                  <a:pt x="877925" y="90957"/>
                </a:lnTo>
                <a:lnTo>
                  <a:pt x="868629" y="90957"/>
                </a:lnTo>
                <a:lnTo>
                  <a:pt x="871537" y="78257"/>
                </a:lnTo>
                <a:lnTo>
                  <a:pt x="875601" y="78257"/>
                </a:lnTo>
                <a:lnTo>
                  <a:pt x="877925" y="90957"/>
                </a:lnTo>
                <a:lnTo>
                  <a:pt x="877925" y="2057"/>
                </a:lnTo>
                <a:lnTo>
                  <a:pt x="840714" y="2057"/>
                </a:lnTo>
                <a:lnTo>
                  <a:pt x="840714" y="649757"/>
                </a:lnTo>
                <a:lnTo>
                  <a:pt x="840714" y="662457"/>
                </a:lnTo>
                <a:lnTo>
                  <a:pt x="832002" y="662457"/>
                </a:lnTo>
                <a:lnTo>
                  <a:pt x="840714" y="649757"/>
                </a:lnTo>
                <a:lnTo>
                  <a:pt x="840714" y="2057"/>
                </a:lnTo>
                <a:lnTo>
                  <a:pt x="831176" y="2057"/>
                </a:lnTo>
                <a:lnTo>
                  <a:pt x="829094" y="14757"/>
                </a:lnTo>
                <a:lnTo>
                  <a:pt x="823277" y="14757"/>
                </a:lnTo>
                <a:lnTo>
                  <a:pt x="823277" y="78257"/>
                </a:lnTo>
                <a:lnTo>
                  <a:pt x="822134" y="90957"/>
                </a:lnTo>
                <a:lnTo>
                  <a:pt x="817460" y="90957"/>
                </a:lnTo>
                <a:lnTo>
                  <a:pt x="817460" y="78257"/>
                </a:lnTo>
                <a:lnTo>
                  <a:pt x="823277" y="78257"/>
                </a:lnTo>
                <a:lnTo>
                  <a:pt x="823277" y="14757"/>
                </a:lnTo>
                <a:lnTo>
                  <a:pt x="809320" y="14757"/>
                </a:lnTo>
                <a:lnTo>
                  <a:pt x="809320" y="522757"/>
                </a:lnTo>
                <a:lnTo>
                  <a:pt x="805840" y="535457"/>
                </a:lnTo>
                <a:lnTo>
                  <a:pt x="799439" y="535457"/>
                </a:lnTo>
                <a:lnTo>
                  <a:pt x="809320" y="522757"/>
                </a:lnTo>
                <a:lnTo>
                  <a:pt x="809320" y="14757"/>
                </a:lnTo>
                <a:lnTo>
                  <a:pt x="800023" y="14757"/>
                </a:lnTo>
                <a:lnTo>
                  <a:pt x="800023" y="319557"/>
                </a:lnTo>
                <a:lnTo>
                  <a:pt x="798855" y="332257"/>
                </a:lnTo>
                <a:lnTo>
                  <a:pt x="795210" y="332257"/>
                </a:lnTo>
                <a:lnTo>
                  <a:pt x="795210" y="484657"/>
                </a:lnTo>
                <a:lnTo>
                  <a:pt x="791286" y="484657"/>
                </a:lnTo>
                <a:lnTo>
                  <a:pt x="782218" y="471957"/>
                </a:lnTo>
                <a:lnTo>
                  <a:pt x="780440" y="459257"/>
                </a:lnTo>
                <a:lnTo>
                  <a:pt x="790905" y="459257"/>
                </a:lnTo>
                <a:lnTo>
                  <a:pt x="791806" y="471957"/>
                </a:lnTo>
                <a:lnTo>
                  <a:pt x="795210" y="484657"/>
                </a:lnTo>
                <a:lnTo>
                  <a:pt x="795210" y="332257"/>
                </a:lnTo>
                <a:lnTo>
                  <a:pt x="790714" y="332257"/>
                </a:lnTo>
                <a:lnTo>
                  <a:pt x="788390" y="319557"/>
                </a:lnTo>
                <a:lnTo>
                  <a:pt x="800023" y="319557"/>
                </a:lnTo>
                <a:lnTo>
                  <a:pt x="800023" y="14757"/>
                </a:lnTo>
                <a:lnTo>
                  <a:pt x="793623" y="14757"/>
                </a:lnTo>
                <a:lnTo>
                  <a:pt x="798271" y="27457"/>
                </a:lnTo>
                <a:lnTo>
                  <a:pt x="780834" y="27457"/>
                </a:lnTo>
                <a:lnTo>
                  <a:pt x="788974" y="40157"/>
                </a:lnTo>
                <a:lnTo>
                  <a:pt x="778649" y="40157"/>
                </a:lnTo>
                <a:lnTo>
                  <a:pt x="782574" y="52857"/>
                </a:lnTo>
                <a:lnTo>
                  <a:pt x="775601" y="52857"/>
                </a:lnTo>
                <a:lnTo>
                  <a:pt x="785482" y="65557"/>
                </a:lnTo>
                <a:lnTo>
                  <a:pt x="765721" y="65557"/>
                </a:lnTo>
                <a:lnTo>
                  <a:pt x="777925" y="78257"/>
                </a:lnTo>
                <a:lnTo>
                  <a:pt x="778154" y="78257"/>
                </a:lnTo>
                <a:lnTo>
                  <a:pt x="784326" y="90957"/>
                </a:lnTo>
                <a:lnTo>
                  <a:pt x="783158" y="90957"/>
                </a:lnTo>
                <a:lnTo>
                  <a:pt x="783234" y="103657"/>
                </a:lnTo>
                <a:lnTo>
                  <a:pt x="776909" y="103657"/>
                </a:lnTo>
                <a:lnTo>
                  <a:pt x="781380" y="116357"/>
                </a:lnTo>
                <a:lnTo>
                  <a:pt x="779094" y="116357"/>
                </a:lnTo>
                <a:lnTo>
                  <a:pt x="779094" y="306857"/>
                </a:lnTo>
                <a:lnTo>
                  <a:pt x="778510" y="319557"/>
                </a:lnTo>
                <a:lnTo>
                  <a:pt x="773861" y="332257"/>
                </a:lnTo>
                <a:lnTo>
                  <a:pt x="770953" y="332257"/>
                </a:lnTo>
                <a:lnTo>
                  <a:pt x="768629" y="319557"/>
                </a:lnTo>
                <a:lnTo>
                  <a:pt x="767461" y="319557"/>
                </a:lnTo>
                <a:lnTo>
                  <a:pt x="767461" y="306857"/>
                </a:lnTo>
                <a:lnTo>
                  <a:pt x="779094" y="306857"/>
                </a:lnTo>
                <a:lnTo>
                  <a:pt x="779094" y="116357"/>
                </a:lnTo>
                <a:lnTo>
                  <a:pt x="773277" y="116357"/>
                </a:lnTo>
                <a:lnTo>
                  <a:pt x="774446" y="103657"/>
                </a:lnTo>
                <a:lnTo>
                  <a:pt x="772693" y="103657"/>
                </a:lnTo>
                <a:lnTo>
                  <a:pt x="769048" y="116357"/>
                </a:lnTo>
                <a:lnTo>
                  <a:pt x="769200" y="116357"/>
                </a:lnTo>
                <a:lnTo>
                  <a:pt x="777341" y="129057"/>
                </a:lnTo>
                <a:lnTo>
                  <a:pt x="767168" y="129057"/>
                </a:lnTo>
                <a:lnTo>
                  <a:pt x="762393" y="141757"/>
                </a:lnTo>
                <a:lnTo>
                  <a:pt x="761644" y="141757"/>
                </a:lnTo>
                <a:lnTo>
                  <a:pt x="768134" y="154457"/>
                </a:lnTo>
                <a:lnTo>
                  <a:pt x="773912" y="154457"/>
                </a:lnTo>
                <a:lnTo>
                  <a:pt x="768629" y="167157"/>
                </a:lnTo>
                <a:lnTo>
                  <a:pt x="773176" y="167157"/>
                </a:lnTo>
                <a:lnTo>
                  <a:pt x="772909" y="179857"/>
                </a:lnTo>
                <a:lnTo>
                  <a:pt x="761644" y="179857"/>
                </a:lnTo>
                <a:lnTo>
                  <a:pt x="767435" y="192557"/>
                </a:lnTo>
                <a:lnTo>
                  <a:pt x="752932" y="192557"/>
                </a:lnTo>
                <a:lnTo>
                  <a:pt x="751763" y="205257"/>
                </a:lnTo>
                <a:lnTo>
                  <a:pt x="763752" y="205257"/>
                </a:lnTo>
                <a:lnTo>
                  <a:pt x="757809" y="217957"/>
                </a:lnTo>
                <a:lnTo>
                  <a:pt x="753503" y="217957"/>
                </a:lnTo>
                <a:lnTo>
                  <a:pt x="752932" y="230657"/>
                </a:lnTo>
                <a:lnTo>
                  <a:pt x="751179" y="230657"/>
                </a:lnTo>
                <a:lnTo>
                  <a:pt x="750608" y="243357"/>
                </a:lnTo>
                <a:lnTo>
                  <a:pt x="744207" y="243357"/>
                </a:lnTo>
                <a:lnTo>
                  <a:pt x="743623" y="256057"/>
                </a:lnTo>
                <a:lnTo>
                  <a:pt x="758736" y="256057"/>
                </a:lnTo>
                <a:lnTo>
                  <a:pt x="756412" y="268757"/>
                </a:lnTo>
                <a:lnTo>
                  <a:pt x="754087" y="268757"/>
                </a:lnTo>
                <a:lnTo>
                  <a:pt x="759320" y="281457"/>
                </a:lnTo>
                <a:lnTo>
                  <a:pt x="762812" y="268757"/>
                </a:lnTo>
                <a:lnTo>
                  <a:pt x="769200" y="281457"/>
                </a:lnTo>
                <a:lnTo>
                  <a:pt x="759320" y="281457"/>
                </a:lnTo>
                <a:lnTo>
                  <a:pt x="755256" y="281457"/>
                </a:lnTo>
                <a:lnTo>
                  <a:pt x="762812" y="294157"/>
                </a:lnTo>
                <a:lnTo>
                  <a:pt x="755396" y="294157"/>
                </a:lnTo>
                <a:lnTo>
                  <a:pt x="748245" y="306857"/>
                </a:lnTo>
                <a:lnTo>
                  <a:pt x="752348" y="306857"/>
                </a:lnTo>
                <a:lnTo>
                  <a:pt x="762812" y="319557"/>
                </a:lnTo>
                <a:lnTo>
                  <a:pt x="754430" y="319557"/>
                </a:lnTo>
                <a:lnTo>
                  <a:pt x="758164" y="332257"/>
                </a:lnTo>
                <a:lnTo>
                  <a:pt x="746315" y="332257"/>
                </a:lnTo>
                <a:lnTo>
                  <a:pt x="748271" y="344957"/>
                </a:lnTo>
                <a:lnTo>
                  <a:pt x="753503" y="344957"/>
                </a:lnTo>
                <a:lnTo>
                  <a:pt x="755408" y="357657"/>
                </a:lnTo>
                <a:lnTo>
                  <a:pt x="751255" y="357657"/>
                </a:lnTo>
                <a:lnTo>
                  <a:pt x="744601" y="370357"/>
                </a:lnTo>
                <a:lnTo>
                  <a:pt x="738974" y="383057"/>
                </a:lnTo>
                <a:lnTo>
                  <a:pt x="745363" y="383057"/>
                </a:lnTo>
                <a:lnTo>
                  <a:pt x="752043" y="395757"/>
                </a:lnTo>
                <a:lnTo>
                  <a:pt x="752932" y="395757"/>
                </a:lnTo>
                <a:lnTo>
                  <a:pt x="753376" y="408457"/>
                </a:lnTo>
                <a:lnTo>
                  <a:pt x="753503" y="408457"/>
                </a:lnTo>
                <a:lnTo>
                  <a:pt x="749439" y="421157"/>
                </a:lnTo>
                <a:lnTo>
                  <a:pt x="753503" y="421157"/>
                </a:lnTo>
                <a:lnTo>
                  <a:pt x="763397" y="433857"/>
                </a:lnTo>
                <a:lnTo>
                  <a:pt x="756056" y="433857"/>
                </a:lnTo>
                <a:lnTo>
                  <a:pt x="757821" y="446557"/>
                </a:lnTo>
                <a:lnTo>
                  <a:pt x="760412" y="446557"/>
                </a:lnTo>
                <a:lnTo>
                  <a:pt x="763384" y="459257"/>
                </a:lnTo>
                <a:lnTo>
                  <a:pt x="766521" y="459257"/>
                </a:lnTo>
                <a:lnTo>
                  <a:pt x="771182" y="471957"/>
                </a:lnTo>
                <a:lnTo>
                  <a:pt x="773150" y="471957"/>
                </a:lnTo>
                <a:lnTo>
                  <a:pt x="773277" y="484657"/>
                </a:lnTo>
                <a:lnTo>
                  <a:pt x="767549" y="484657"/>
                </a:lnTo>
                <a:lnTo>
                  <a:pt x="772109" y="497357"/>
                </a:lnTo>
                <a:lnTo>
                  <a:pt x="766876" y="497357"/>
                </a:lnTo>
                <a:lnTo>
                  <a:pt x="771537" y="510057"/>
                </a:lnTo>
                <a:lnTo>
                  <a:pt x="779678" y="497357"/>
                </a:lnTo>
                <a:lnTo>
                  <a:pt x="779678" y="510057"/>
                </a:lnTo>
                <a:lnTo>
                  <a:pt x="786790" y="510057"/>
                </a:lnTo>
                <a:lnTo>
                  <a:pt x="791476" y="522757"/>
                </a:lnTo>
                <a:lnTo>
                  <a:pt x="793038" y="522757"/>
                </a:lnTo>
                <a:lnTo>
                  <a:pt x="788974" y="535457"/>
                </a:lnTo>
                <a:lnTo>
                  <a:pt x="785482" y="535457"/>
                </a:lnTo>
                <a:lnTo>
                  <a:pt x="791222" y="548157"/>
                </a:lnTo>
                <a:lnTo>
                  <a:pt x="797699" y="548157"/>
                </a:lnTo>
                <a:lnTo>
                  <a:pt x="794207" y="560857"/>
                </a:lnTo>
                <a:lnTo>
                  <a:pt x="789559" y="560857"/>
                </a:lnTo>
                <a:lnTo>
                  <a:pt x="803516" y="573557"/>
                </a:lnTo>
                <a:lnTo>
                  <a:pt x="794207" y="573557"/>
                </a:lnTo>
                <a:lnTo>
                  <a:pt x="793623" y="586257"/>
                </a:lnTo>
                <a:lnTo>
                  <a:pt x="797699" y="586257"/>
                </a:lnTo>
                <a:lnTo>
                  <a:pt x="800023" y="598957"/>
                </a:lnTo>
                <a:lnTo>
                  <a:pt x="800836" y="598957"/>
                </a:lnTo>
                <a:lnTo>
                  <a:pt x="805840" y="611657"/>
                </a:lnTo>
                <a:lnTo>
                  <a:pt x="800608" y="611657"/>
                </a:lnTo>
                <a:lnTo>
                  <a:pt x="806411" y="624357"/>
                </a:lnTo>
                <a:lnTo>
                  <a:pt x="815136" y="611657"/>
                </a:lnTo>
                <a:lnTo>
                  <a:pt x="822121" y="611657"/>
                </a:lnTo>
                <a:lnTo>
                  <a:pt x="813981" y="624357"/>
                </a:lnTo>
                <a:lnTo>
                  <a:pt x="819213" y="624357"/>
                </a:lnTo>
                <a:lnTo>
                  <a:pt x="808164" y="637057"/>
                </a:lnTo>
                <a:lnTo>
                  <a:pt x="815962" y="637057"/>
                </a:lnTo>
                <a:lnTo>
                  <a:pt x="810488" y="649757"/>
                </a:lnTo>
                <a:lnTo>
                  <a:pt x="813574" y="649757"/>
                </a:lnTo>
                <a:lnTo>
                  <a:pt x="810488" y="662457"/>
                </a:lnTo>
                <a:lnTo>
                  <a:pt x="827925" y="662457"/>
                </a:lnTo>
                <a:lnTo>
                  <a:pt x="823277" y="675157"/>
                </a:lnTo>
                <a:lnTo>
                  <a:pt x="814552" y="675157"/>
                </a:lnTo>
                <a:lnTo>
                  <a:pt x="817626" y="686333"/>
                </a:lnTo>
                <a:lnTo>
                  <a:pt x="827354" y="675157"/>
                </a:lnTo>
                <a:lnTo>
                  <a:pt x="831418" y="675157"/>
                </a:lnTo>
                <a:lnTo>
                  <a:pt x="825601" y="687857"/>
                </a:lnTo>
                <a:lnTo>
                  <a:pt x="831418" y="687857"/>
                </a:lnTo>
                <a:lnTo>
                  <a:pt x="833742" y="675157"/>
                </a:lnTo>
                <a:lnTo>
                  <a:pt x="844791" y="675157"/>
                </a:lnTo>
                <a:lnTo>
                  <a:pt x="846531" y="687857"/>
                </a:lnTo>
                <a:lnTo>
                  <a:pt x="848855" y="687857"/>
                </a:lnTo>
                <a:lnTo>
                  <a:pt x="836764" y="700557"/>
                </a:lnTo>
                <a:lnTo>
                  <a:pt x="815416" y="700557"/>
                </a:lnTo>
                <a:lnTo>
                  <a:pt x="807580" y="713257"/>
                </a:lnTo>
                <a:lnTo>
                  <a:pt x="813396" y="713257"/>
                </a:lnTo>
                <a:lnTo>
                  <a:pt x="810488" y="725957"/>
                </a:lnTo>
                <a:lnTo>
                  <a:pt x="820953" y="725957"/>
                </a:lnTo>
                <a:lnTo>
                  <a:pt x="819213" y="738657"/>
                </a:lnTo>
                <a:lnTo>
                  <a:pt x="825080" y="738657"/>
                </a:lnTo>
                <a:lnTo>
                  <a:pt x="818045" y="751357"/>
                </a:lnTo>
                <a:lnTo>
                  <a:pt x="823861" y="751357"/>
                </a:lnTo>
                <a:lnTo>
                  <a:pt x="823188" y="764057"/>
                </a:lnTo>
                <a:lnTo>
                  <a:pt x="828509" y="764057"/>
                </a:lnTo>
                <a:lnTo>
                  <a:pt x="831557" y="776757"/>
                </a:lnTo>
                <a:lnTo>
                  <a:pt x="829094" y="776757"/>
                </a:lnTo>
                <a:lnTo>
                  <a:pt x="826770" y="789457"/>
                </a:lnTo>
                <a:lnTo>
                  <a:pt x="835710" y="776757"/>
                </a:lnTo>
                <a:lnTo>
                  <a:pt x="855256" y="776757"/>
                </a:lnTo>
                <a:lnTo>
                  <a:pt x="847521" y="789457"/>
                </a:lnTo>
                <a:lnTo>
                  <a:pt x="843076" y="789457"/>
                </a:lnTo>
                <a:lnTo>
                  <a:pt x="844931" y="802157"/>
                </a:lnTo>
                <a:lnTo>
                  <a:pt x="851700" y="802157"/>
                </a:lnTo>
                <a:lnTo>
                  <a:pt x="847991" y="814857"/>
                </a:lnTo>
                <a:lnTo>
                  <a:pt x="855395" y="814857"/>
                </a:lnTo>
                <a:lnTo>
                  <a:pt x="858240" y="827557"/>
                </a:lnTo>
                <a:lnTo>
                  <a:pt x="871537" y="827557"/>
                </a:lnTo>
                <a:lnTo>
                  <a:pt x="878509" y="827557"/>
                </a:lnTo>
                <a:lnTo>
                  <a:pt x="883158" y="814857"/>
                </a:lnTo>
                <a:lnTo>
                  <a:pt x="884326" y="827557"/>
                </a:lnTo>
                <a:lnTo>
                  <a:pt x="892467" y="814857"/>
                </a:lnTo>
                <a:lnTo>
                  <a:pt x="884910" y="827557"/>
                </a:lnTo>
                <a:lnTo>
                  <a:pt x="886650" y="827557"/>
                </a:lnTo>
                <a:lnTo>
                  <a:pt x="884910" y="840257"/>
                </a:lnTo>
                <a:lnTo>
                  <a:pt x="869213" y="840257"/>
                </a:lnTo>
                <a:lnTo>
                  <a:pt x="871537" y="827557"/>
                </a:lnTo>
                <a:lnTo>
                  <a:pt x="864387" y="840257"/>
                </a:lnTo>
                <a:lnTo>
                  <a:pt x="853516" y="840257"/>
                </a:lnTo>
                <a:lnTo>
                  <a:pt x="853516" y="852957"/>
                </a:lnTo>
                <a:lnTo>
                  <a:pt x="882015" y="852957"/>
                </a:lnTo>
                <a:lnTo>
                  <a:pt x="874585" y="865657"/>
                </a:lnTo>
                <a:lnTo>
                  <a:pt x="890727" y="865657"/>
                </a:lnTo>
                <a:lnTo>
                  <a:pt x="877354" y="878357"/>
                </a:lnTo>
                <a:lnTo>
                  <a:pt x="895375" y="878357"/>
                </a:lnTo>
                <a:lnTo>
                  <a:pt x="884326" y="891057"/>
                </a:lnTo>
                <a:lnTo>
                  <a:pt x="902233" y="891057"/>
                </a:lnTo>
                <a:lnTo>
                  <a:pt x="907580" y="903757"/>
                </a:lnTo>
                <a:lnTo>
                  <a:pt x="903643" y="903757"/>
                </a:lnTo>
                <a:lnTo>
                  <a:pt x="906424" y="916457"/>
                </a:lnTo>
                <a:lnTo>
                  <a:pt x="907021" y="929157"/>
                </a:lnTo>
                <a:lnTo>
                  <a:pt x="906424" y="941857"/>
                </a:lnTo>
                <a:lnTo>
                  <a:pt x="917460" y="929157"/>
                </a:lnTo>
                <a:lnTo>
                  <a:pt x="910488" y="941857"/>
                </a:lnTo>
                <a:lnTo>
                  <a:pt x="913980" y="941857"/>
                </a:lnTo>
                <a:lnTo>
                  <a:pt x="918044" y="929157"/>
                </a:lnTo>
                <a:lnTo>
                  <a:pt x="923861" y="929157"/>
                </a:lnTo>
                <a:lnTo>
                  <a:pt x="918629" y="941857"/>
                </a:lnTo>
                <a:lnTo>
                  <a:pt x="937628" y="941857"/>
                </a:lnTo>
                <a:lnTo>
                  <a:pt x="937234" y="954557"/>
                </a:lnTo>
                <a:lnTo>
                  <a:pt x="948283" y="954557"/>
                </a:lnTo>
                <a:lnTo>
                  <a:pt x="950023" y="967257"/>
                </a:lnTo>
                <a:lnTo>
                  <a:pt x="958748" y="967257"/>
                </a:lnTo>
                <a:lnTo>
                  <a:pt x="962240" y="979957"/>
                </a:lnTo>
                <a:lnTo>
                  <a:pt x="964565" y="979957"/>
                </a:lnTo>
                <a:lnTo>
                  <a:pt x="961072" y="992657"/>
                </a:lnTo>
                <a:lnTo>
                  <a:pt x="978204" y="992657"/>
                </a:lnTo>
                <a:lnTo>
                  <a:pt x="975893" y="1005357"/>
                </a:lnTo>
                <a:lnTo>
                  <a:pt x="974458" y="1005357"/>
                </a:lnTo>
                <a:lnTo>
                  <a:pt x="974445" y="1018057"/>
                </a:lnTo>
                <a:lnTo>
                  <a:pt x="968044" y="1018057"/>
                </a:lnTo>
                <a:lnTo>
                  <a:pt x="968044" y="1170457"/>
                </a:lnTo>
                <a:lnTo>
                  <a:pt x="962685" y="1183157"/>
                </a:lnTo>
                <a:lnTo>
                  <a:pt x="961656" y="1183157"/>
                </a:lnTo>
                <a:lnTo>
                  <a:pt x="968044" y="1170457"/>
                </a:lnTo>
                <a:lnTo>
                  <a:pt x="968044" y="1018057"/>
                </a:lnTo>
                <a:lnTo>
                  <a:pt x="965428" y="1018057"/>
                </a:lnTo>
                <a:lnTo>
                  <a:pt x="965657" y="1005357"/>
                </a:lnTo>
                <a:lnTo>
                  <a:pt x="957580" y="1005357"/>
                </a:lnTo>
                <a:lnTo>
                  <a:pt x="950023" y="1018057"/>
                </a:lnTo>
                <a:lnTo>
                  <a:pt x="948867" y="1005357"/>
                </a:lnTo>
                <a:lnTo>
                  <a:pt x="946531" y="1005357"/>
                </a:lnTo>
                <a:lnTo>
                  <a:pt x="947699" y="1018057"/>
                </a:lnTo>
                <a:lnTo>
                  <a:pt x="941298" y="1018057"/>
                </a:lnTo>
                <a:lnTo>
                  <a:pt x="940142" y="1030757"/>
                </a:lnTo>
                <a:lnTo>
                  <a:pt x="937234" y="1018057"/>
                </a:lnTo>
                <a:lnTo>
                  <a:pt x="927354" y="1018057"/>
                </a:lnTo>
                <a:lnTo>
                  <a:pt x="929093" y="1005357"/>
                </a:lnTo>
                <a:lnTo>
                  <a:pt x="920953" y="1005357"/>
                </a:lnTo>
                <a:lnTo>
                  <a:pt x="923569" y="995832"/>
                </a:lnTo>
                <a:lnTo>
                  <a:pt x="919213" y="1005357"/>
                </a:lnTo>
                <a:lnTo>
                  <a:pt x="919721" y="994168"/>
                </a:lnTo>
                <a:lnTo>
                  <a:pt x="917460" y="1005357"/>
                </a:lnTo>
                <a:lnTo>
                  <a:pt x="914565" y="1005357"/>
                </a:lnTo>
                <a:lnTo>
                  <a:pt x="915136" y="992657"/>
                </a:lnTo>
                <a:lnTo>
                  <a:pt x="901192" y="992657"/>
                </a:lnTo>
                <a:lnTo>
                  <a:pt x="904621" y="979957"/>
                </a:lnTo>
                <a:lnTo>
                  <a:pt x="879424" y="979957"/>
                </a:lnTo>
                <a:lnTo>
                  <a:pt x="876185" y="967257"/>
                </a:lnTo>
                <a:lnTo>
                  <a:pt x="882002" y="967257"/>
                </a:lnTo>
                <a:lnTo>
                  <a:pt x="879678" y="954557"/>
                </a:lnTo>
                <a:lnTo>
                  <a:pt x="870369" y="967257"/>
                </a:lnTo>
                <a:lnTo>
                  <a:pt x="863981" y="967257"/>
                </a:lnTo>
                <a:lnTo>
                  <a:pt x="863981" y="954557"/>
                </a:lnTo>
                <a:lnTo>
                  <a:pt x="848855" y="954557"/>
                </a:lnTo>
                <a:lnTo>
                  <a:pt x="854087" y="941857"/>
                </a:lnTo>
                <a:lnTo>
                  <a:pt x="826770" y="941857"/>
                </a:lnTo>
                <a:lnTo>
                  <a:pt x="831418" y="929157"/>
                </a:lnTo>
                <a:lnTo>
                  <a:pt x="826185" y="929157"/>
                </a:lnTo>
                <a:lnTo>
                  <a:pt x="820953" y="941857"/>
                </a:lnTo>
                <a:lnTo>
                  <a:pt x="823277" y="929157"/>
                </a:lnTo>
                <a:lnTo>
                  <a:pt x="820369" y="941857"/>
                </a:lnTo>
                <a:lnTo>
                  <a:pt x="816876" y="941857"/>
                </a:lnTo>
                <a:lnTo>
                  <a:pt x="819785" y="929157"/>
                </a:lnTo>
                <a:lnTo>
                  <a:pt x="813396" y="929157"/>
                </a:lnTo>
                <a:lnTo>
                  <a:pt x="808291" y="941857"/>
                </a:lnTo>
                <a:lnTo>
                  <a:pt x="806996" y="929157"/>
                </a:lnTo>
                <a:lnTo>
                  <a:pt x="806411" y="929157"/>
                </a:lnTo>
                <a:lnTo>
                  <a:pt x="812228" y="916457"/>
                </a:lnTo>
                <a:lnTo>
                  <a:pt x="809904" y="916457"/>
                </a:lnTo>
                <a:lnTo>
                  <a:pt x="810488" y="903757"/>
                </a:lnTo>
                <a:lnTo>
                  <a:pt x="809904" y="903757"/>
                </a:lnTo>
                <a:lnTo>
                  <a:pt x="808748" y="903757"/>
                </a:lnTo>
                <a:lnTo>
                  <a:pt x="797953" y="916457"/>
                </a:lnTo>
                <a:lnTo>
                  <a:pt x="783158" y="916457"/>
                </a:lnTo>
                <a:lnTo>
                  <a:pt x="791095" y="903757"/>
                </a:lnTo>
                <a:lnTo>
                  <a:pt x="800608" y="903757"/>
                </a:lnTo>
                <a:lnTo>
                  <a:pt x="801763" y="891057"/>
                </a:lnTo>
                <a:lnTo>
                  <a:pt x="796531" y="891057"/>
                </a:lnTo>
                <a:lnTo>
                  <a:pt x="796531" y="885190"/>
                </a:lnTo>
                <a:lnTo>
                  <a:pt x="793038" y="891057"/>
                </a:lnTo>
                <a:lnTo>
                  <a:pt x="787234" y="891057"/>
                </a:lnTo>
                <a:lnTo>
                  <a:pt x="787234" y="878357"/>
                </a:lnTo>
                <a:lnTo>
                  <a:pt x="761644" y="878357"/>
                </a:lnTo>
                <a:lnTo>
                  <a:pt x="763968" y="865657"/>
                </a:lnTo>
                <a:lnTo>
                  <a:pt x="758164" y="865657"/>
                </a:lnTo>
                <a:lnTo>
                  <a:pt x="763968" y="852957"/>
                </a:lnTo>
                <a:lnTo>
                  <a:pt x="760488" y="852957"/>
                </a:lnTo>
                <a:lnTo>
                  <a:pt x="756412" y="844067"/>
                </a:lnTo>
                <a:lnTo>
                  <a:pt x="756412" y="865657"/>
                </a:lnTo>
                <a:lnTo>
                  <a:pt x="751763" y="878357"/>
                </a:lnTo>
                <a:lnTo>
                  <a:pt x="746531" y="878357"/>
                </a:lnTo>
                <a:lnTo>
                  <a:pt x="756412" y="865657"/>
                </a:lnTo>
                <a:lnTo>
                  <a:pt x="756412" y="844067"/>
                </a:lnTo>
                <a:lnTo>
                  <a:pt x="754672" y="840257"/>
                </a:lnTo>
                <a:lnTo>
                  <a:pt x="745947" y="852957"/>
                </a:lnTo>
                <a:lnTo>
                  <a:pt x="746531" y="852957"/>
                </a:lnTo>
                <a:lnTo>
                  <a:pt x="740956" y="865657"/>
                </a:lnTo>
                <a:lnTo>
                  <a:pt x="755840" y="865657"/>
                </a:lnTo>
                <a:lnTo>
                  <a:pt x="744791" y="878357"/>
                </a:lnTo>
                <a:lnTo>
                  <a:pt x="739216" y="865657"/>
                </a:lnTo>
                <a:lnTo>
                  <a:pt x="733818" y="852957"/>
                </a:lnTo>
                <a:lnTo>
                  <a:pt x="728522" y="852957"/>
                </a:lnTo>
                <a:lnTo>
                  <a:pt x="723277" y="840257"/>
                </a:lnTo>
                <a:lnTo>
                  <a:pt x="733729" y="840257"/>
                </a:lnTo>
                <a:lnTo>
                  <a:pt x="743699" y="827557"/>
                </a:lnTo>
                <a:lnTo>
                  <a:pt x="752462" y="827557"/>
                </a:lnTo>
                <a:lnTo>
                  <a:pt x="759320" y="814857"/>
                </a:lnTo>
                <a:lnTo>
                  <a:pt x="756412" y="814857"/>
                </a:lnTo>
                <a:lnTo>
                  <a:pt x="762228" y="802157"/>
                </a:lnTo>
                <a:lnTo>
                  <a:pt x="755840" y="814857"/>
                </a:lnTo>
                <a:lnTo>
                  <a:pt x="754672" y="814857"/>
                </a:lnTo>
                <a:lnTo>
                  <a:pt x="757453" y="802703"/>
                </a:lnTo>
                <a:lnTo>
                  <a:pt x="745134" y="812317"/>
                </a:lnTo>
                <a:lnTo>
                  <a:pt x="744207" y="814857"/>
                </a:lnTo>
                <a:lnTo>
                  <a:pt x="741883" y="814857"/>
                </a:lnTo>
                <a:lnTo>
                  <a:pt x="738390" y="814857"/>
                </a:lnTo>
                <a:lnTo>
                  <a:pt x="744207" y="802157"/>
                </a:lnTo>
                <a:lnTo>
                  <a:pt x="741591" y="802157"/>
                </a:lnTo>
                <a:lnTo>
                  <a:pt x="742340" y="789457"/>
                </a:lnTo>
                <a:lnTo>
                  <a:pt x="744143" y="789457"/>
                </a:lnTo>
                <a:lnTo>
                  <a:pt x="752348" y="776757"/>
                </a:lnTo>
                <a:lnTo>
                  <a:pt x="739559" y="776757"/>
                </a:lnTo>
                <a:lnTo>
                  <a:pt x="742467" y="764057"/>
                </a:lnTo>
                <a:lnTo>
                  <a:pt x="733869" y="776757"/>
                </a:lnTo>
                <a:lnTo>
                  <a:pt x="723353" y="776757"/>
                </a:lnTo>
                <a:lnTo>
                  <a:pt x="729742" y="764057"/>
                </a:lnTo>
                <a:lnTo>
                  <a:pt x="722109" y="764057"/>
                </a:lnTo>
                <a:lnTo>
                  <a:pt x="729094" y="751357"/>
                </a:lnTo>
                <a:lnTo>
                  <a:pt x="719594" y="751357"/>
                </a:lnTo>
                <a:lnTo>
                  <a:pt x="717384" y="738657"/>
                </a:lnTo>
                <a:lnTo>
                  <a:pt x="716470" y="738657"/>
                </a:lnTo>
                <a:lnTo>
                  <a:pt x="725017" y="725957"/>
                </a:lnTo>
                <a:lnTo>
                  <a:pt x="709904" y="725957"/>
                </a:lnTo>
                <a:lnTo>
                  <a:pt x="706412" y="738657"/>
                </a:lnTo>
                <a:lnTo>
                  <a:pt x="710488" y="738657"/>
                </a:lnTo>
                <a:lnTo>
                  <a:pt x="697699" y="751357"/>
                </a:lnTo>
                <a:lnTo>
                  <a:pt x="683742" y="751357"/>
                </a:lnTo>
                <a:lnTo>
                  <a:pt x="691883" y="738657"/>
                </a:lnTo>
                <a:lnTo>
                  <a:pt x="704913" y="738657"/>
                </a:lnTo>
                <a:lnTo>
                  <a:pt x="709904" y="725957"/>
                </a:lnTo>
                <a:lnTo>
                  <a:pt x="700379" y="725957"/>
                </a:lnTo>
                <a:lnTo>
                  <a:pt x="708888" y="713257"/>
                </a:lnTo>
                <a:lnTo>
                  <a:pt x="704088" y="713257"/>
                </a:lnTo>
                <a:lnTo>
                  <a:pt x="706882" y="700557"/>
                </a:lnTo>
                <a:lnTo>
                  <a:pt x="702932" y="700557"/>
                </a:lnTo>
                <a:lnTo>
                  <a:pt x="702932" y="713257"/>
                </a:lnTo>
                <a:lnTo>
                  <a:pt x="695921" y="713257"/>
                </a:lnTo>
                <a:lnTo>
                  <a:pt x="697115" y="700557"/>
                </a:lnTo>
                <a:lnTo>
                  <a:pt x="693039" y="700557"/>
                </a:lnTo>
                <a:lnTo>
                  <a:pt x="689559" y="687857"/>
                </a:lnTo>
                <a:lnTo>
                  <a:pt x="696887" y="687857"/>
                </a:lnTo>
                <a:lnTo>
                  <a:pt x="697039" y="675157"/>
                </a:lnTo>
                <a:lnTo>
                  <a:pt x="699706" y="675157"/>
                </a:lnTo>
                <a:lnTo>
                  <a:pt x="703503" y="662457"/>
                </a:lnTo>
                <a:lnTo>
                  <a:pt x="689317" y="662457"/>
                </a:lnTo>
                <a:lnTo>
                  <a:pt x="683158" y="649757"/>
                </a:lnTo>
                <a:lnTo>
                  <a:pt x="673188" y="649757"/>
                </a:lnTo>
                <a:lnTo>
                  <a:pt x="674433" y="637057"/>
                </a:lnTo>
                <a:lnTo>
                  <a:pt x="676871" y="637057"/>
                </a:lnTo>
                <a:lnTo>
                  <a:pt x="675449" y="624357"/>
                </a:lnTo>
                <a:lnTo>
                  <a:pt x="676440" y="624357"/>
                </a:lnTo>
                <a:lnTo>
                  <a:pt x="683742" y="611657"/>
                </a:lnTo>
                <a:lnTo>
                  <a:pt x="667461" y="611657"/>
                </a:lnTo>
                <a:lnTo>
                  <a:pt x="677341" y="598957"/>
                </a:lnTo>
                <a:lnTo>
                  <a:pt x="670369" y="598957"/>
                </a:lnTo>
                <a:lnTo>
                  <a:pt x="683742" y="586257"/>
                </a:lnTo>
                <a:lnTo>
                  <a:pt x="684898" y="586257"/>
                </a:lnTo>
                <a:lnTo>
                  <a:pt x="674433" y="573557"/>
                </a:lnTo>
                <a:lnTo>
                  <a:pt x="682574" y="573557"/>
                </a:lnTo>
                <a:lnTo>
                  <a:pt x="681990" y="560857"/>
                </a:lnTo>
                <a:lnTo>
                  <a:pt x="687806" y="560857"/>
                </a:lnTo>
                <a:lnTo>
                  <a:pt x="681418" y="548157"/>
                </a:lnTo>
                <a:lnTo>
                  <a:pt x="683742" y="548157"/>
                </a:lnTo>
                <a:lnTo>
                  <a:pt x="682244" y="535457"/>
                </a:lnTo>
                <a:lnTo>
                  <a:pt x="685482" y="535457"/>
                </a:lnTo>
                <a:lnTo>
                  <a:pt x="681418" y="522757"/>
                </a:lnTo>
                <a:lnTo>
                  <a:pt x="663384" y="522757"/>
                </a:lnTo>
                <a:lnTo>
                  <a:pt x="666292" y="510057"/>
                </a:lnTo>
                <a:lnTo>
                  <a:pt x="668045" y="510057"/>
                </a:lnTo>
                <a:lnTo>
                  <a:pt x="666877" y="497357"/>
                </a:lnTo>
                <a:lnTo>
                  <a:pt x="671525" y="497357"/>
                </a:lnTo>
                <a:lnTo>
                  <a:pt x="663384" y="484657"/>
                </a:lnTo>
                <a:lnTo>
                  <a:pt x="663968" y="484657"/>
                </a:lnTo>
                <a:lnTo>
                  <a:pt x="670369" y="471957"/>
                </a:lnTo>
                <a:lnTo>
                  <a:pt x="681990" y="471957"/>
                </a:lnTo>
                <a:lnTo>
                  <a:pt x="673277" y="459257"/>
                </a:lnTo>
                <a:lnTo>
                  <a:pt x="669518" y="459257"/>
                </a:lnTo>
                <a:lnTo>
                  <a:pt x="669925" y="446557"/>
                </a:lnTo>
                <a:lnTo>
                  <a:pt x="668045" y="446557"/>
                </a:lnTo>
                <a:lnTo>
                  <a:pt x="682574" y="433857"/>
                </a:lnTo>
                <a:lnTo>
                  <a:pt x="678510" y="433857"/>
                </a:lnTo>
                <a:lnTo>
                  <a:pt x="675601" y="421157"/>
                </a:lnTo>
                <a:lnTo>
                  <a:pt x="673849" y="421157"/>
                </a:lnTo>
                <a:lnTo>
                  <a:pt x="672515" y="408457"/>
                </a:lnTo>
                <a:lnTo>
                  <a:pt x="677494" y="395757"/>
                </a:lnTo>
                <a:lnTo>
                  <a:pt x="685304" y="395757"/>
                </a:lnTo>
                <a:lnTo>
                  <a:pt x="692454" y="383057"/>
                </a:lnTo>
                <a:lnTo>
                  <a:pt x="688340" y="383057"/>
                </a:lnTo>
                <a:lnTo>
                  <a:pt x="678218" y="370357"/>
                </a:lnTo>
                <a:lnTo>
                  <a:pt x="680935" y="370357"/>
                </a:lnTo>
                <a:lnTo>
                  <a:pt x="681126" y="357657"/>
                </a:lnTo>
                <a:lnTo>
                  <a:pt x="681736" y="344957"/>
                </a:lnTo>
                <a:lnTo>
                  <a:pt x="686943" y="344957"/>
                </a:lnTo>
                <a:lnTo>
                  <a:pt x="683082" y="332257"/>
                </a:lnTo>
                <a:lnTo>
                  <a:pt x="686650" y="332257"/>
                </a:lnTo>
                <a:lnTo>
                  <a:pt x="690714" y="319557"/>
                </a:lnTo>
                <a:lnTo>
                  <a:pt x="680161" y="319557"/>
                </a:lnTo>
                <a:lnTo>
                  <a:pt x="681126" y="306857"/>
                </a:lnTo>
                <a:lnTo>
                  <a:pt x="686650" y="306857"/>
                </a:lnTo>
                <a:lnTo>
                  <a:pt x="687222" y="294157"/>
                </a:lnTo>
                <a:lnTo>
                  <a:pt x="687006" y="294157"/>
                </a:lnTo>
                <a:lnTo>
                  <a:pt x="684872" y="281457"/>
                </a:lnTo>
                <a:lnTo>
                  <a:pt x="689559" y="281457"/>
                </a:lnTo>
                <a:lnTo>
                  <a:pt x="685190" y="268757"/>
                </a:lnTo>
                <a:lnTo>
                  <a:pt x="681710" y="268757"/>
                </a:lnTo>
                <a:lnTo>
                  <a:pt x="679094" y="256057"/>
                </a:lnTo>
                <a:lnTo>
                  <a:pt x="686485" y="268757"/>
                </a:lnTo>
                <a:lnTo>
                  <a:pt x="691743" y="268757"/>
                </a:lnTo>
                <a:lnTo>
                  <a:pt x="685990" y="256057"/>
                </a:lnTo>
                <a:lnTo>
                  <a:pt x="683158" y="256057"/>
                </a:lnTo>
                <a:lnTo>
                  <a:pt x="685482" y="243357"/>
                </a:lnTo>
                <a:lnTo>
                  <a:pt x="690130" y="256057"/>
                </a:lnTo>
                <a:lnTo>
                  <a:pt x="693039" y="256057"/>
                </a:lnTo>
                <a:lnTo>
                  <a:pt x="691095" y="243357"/>
                </a:lnTo>
                <a:lnTo>
                  <a:pt x="692226" y="243357"/>
                </a:lnTo>
                <a:lnTo>
                  <a:pt x="688975" y="230657"/>
                </a:lnTo>
                <a:lnTo>
                  <a:pt x="696531" y="230657"/>
                </a:lnTo>
                <a:lnTo>
                  <a:pt x="693039" y="217957"/>
                </a:lnTo>
                <a:lnTo>
                  <a:pt x="690130" y="217957"/>
                </a:lnTo>
                <a:lnTo>
                  <a:pt x="685482" y="205257"/>
                </a:lnTo>
                <a:lnTo>
                  <a:pt x="676186" y="205257"/>
                </a:lnTo>
                <a:lnTo>
                  <a:pt x="678510" y="192557"/>
                </a:lnTo>
                <a:lnTo>
                  <a:pt x="690714" y="192557"/>
                </a:lnTo>
                <a:lnTo>
                  <a:pt x="681418" y="179857"/>
                </a:lnTo>
                <a:lnTo>
                  <a:pt x="677341" y="167157"/>
                </a:lnTo>
                <a:lnTo>
                  <a:pt x="673849" y="167157"/>
                </a:lnTo>
                <a:lnTo>
                  <a:pt x="673277" y="154457"/>
                </a:lnTo>
                <a:lnTo>
                  <a:pt x="681990" y="154457"/>
                </a:lnTo>
                <a:lnTo>
                  <a:pt x="680834" y="167157"/>
                </a:lnTo>
                <a:lnTo>
                  <a:pt x="684898" y="167157"/>
                </a:lnTo>
                <a:lnTo>
                  <a:pt x="688390" y="154457"/>
                </a:lnTo>
                <a:lnTo>
                  <a:pt x="689559" y="154457"/>
                </a:lnTo>
                <a:lnTo>
                  <a:pt x="695363" y="167157"/>
                </a:lnTo>
                <a:lnTo>
                  <a:pt x="693991" y="154457"/>
                </a:lnTo>
                <a:lnTo>
                  <a:pt x="694791" y="154457"/>
                </a:lnTo>
                <a:lnTo>
                  <a:pt x="686066" y="141757"/>
                </a:lnTo>
                <a:lnTo>
                  <a:pt x="697738" y="141757"/>
                </a:lnTo>
                <a:lnTo>
                  <a:pt x="699223" y="154457"/>
                </a:lnTo>
                <a:lnTo>
                  <a:pt x="705827" y="154457"/>
                </a:lnTo>
                <a:lnTo>
                  <a:pt x="703338" y="141757"/>
                </a:lnTo>
                <a:lnTo>
                  <a:pt x="699363" y="141757"/>
                </a:lnTo>
                <a:lnTo>
                  <a:pt x="696595" y="129057"/>
                </a:lnTo>
                <a:lnTo>
                  <a:pt x="710488" y="129057"/>
                </a:lnTo>
                <a:lnTo>
                  <a:pt x="704088" y="116357"/>
                </a:lnTo>
                <a:lnTo>
                  <a:pt x="709320" y="103657"/>
                </a:lnTo>
                <a:lnTo>
                  <a:pt x="700024" y="103657"/>
                </a:lnTo>
                <a:lnTo>
                  <a:pt x="711542" y="90957"/>
                </a:lnTo>
                <a:lnTo>
                  <a:pt x="709320" y="90957"/>
                </a:lnTo>
                <a:lnTo>
                  <a:pt x="706234" y="78257"/>
                </a:lnTo>
                <a:lnTo>
                  <a:pt x="704088" y="78257"/>
                </a:lnTo>
                <a:lnTo>
                  <a:pt x="703072" y="75488"/>
                </a:lnTo>
                <a:lnTo>
                  <a:pt x="709904" y="65557"/>
                </a:lnTo>
                <a:lnTo>
                  <a:pt x="709726" y="64579"/>
                </a:lnTo>
                <a:lnTo>
                  <a:pt x="709117" y="63792"/>
                </a:lnTo>
                <a:lnTo>
                  <a:pt x="709752" y="65557"/>
                </a:lnTo>
                <a:lnTo>
                  <a:pt x="704088" y="65557"/>
                </a:lnTo>
                <a:lnTo>
                  <a:pt x="698855" y="52857"/>
                </a:lnTo>
                <a:lnTo>
                  <a:pt x="696531" y="52857"/>
                </a:lnTo>
                <a:lnTo>
                  <a:pt x="696531" y="90957"/>
                </a:lnTo>
                <a:lnTo>
                  <a:pt x="689559" y="90957"/>
                </a:lnTo>
                <a:lnTo>
                  <a:pt x="689559" y="78257"/>
                </a:lnTo>
                <a:lnTo>
                  <a:pt x="693623" y="78257"/>
                </a:lnTo>
                <a:lnTo>
                  <a:pt x="696531" y="90957"/>
                </a:lnTo>
                <a:lnTo>
                  <a:pt x="696531" y="52857"/>
                </a:lnTo>
                <a:lnTo>
                  <a:pt x="691794" y="52857"/>
                </a:lnTo>
                <a:lnTo>
                  <a:pt x="693039" y="40157"/>
                </a:lnTo>
                <a:lnTo>
                  <a:pt x="696480" y="40157"/>
                </a:lnTo>
                <a:lnTo>
                  <a:pt x="696531" y="27457"/>
                </a:lnTo>
                <a:lnTo>
                  <a:pt x="707517" y="27457"/>
                </a:lnTo>
                <a:lnTo>
                  <a:pt x="704888" y="40157"/>
                </a:lnTo>
                <a:lnTo>
                  <a:pt x="702589" y="52857"/>
                </a:lnTo>
                <a:lnTo>
                  <a:pt x="700595" y="52857"/>
                </a:lnTo>
                <a:lnTo>
                  <a:pt x="709117" y="63792"/>
                </a:lnTo>
                <a:lnTo>
                  <a:pt x="705104" y="52857"/>
                </a:lnTo>
                <a:lnTo>
                  <a:pt x="707580" y="52857"/>
                </a:lnTo>
                <a:lnTo>
                  <a:pt x="709726" y="64579"/>
                </a:lnTo>
                <a:lnTo>
                  <a:pt x="710488" y="65557"/>
                </a:lnTo>
                <a:lnTo>
                  <a:pt x="709904" y="65557"/>
                </a:lnTo>
                <a:lnTo>
                  <a:pt x="715137" y="78257"/>
                </a:lnTo>
                <a:lnTo>
                  <a:pt x="712812" y="65557"/>
                </a:lnTo>
                <a:lnTo>
                  <a:pt x="719201" y="65557"/>
                </a:lnTo>
                <a:lnTo>
                  <a:pt x="721525" y="52857"/>
                </a:lnTo>
                <a:lnTo>
                  <a:pt x="711860" y="52857"/>
                </a:lnTo>
                <a:lnTo>
                  <a:pt x="712165" y="40157"/>
                </a:lnTo>
                <a:lnTo>
                  <a:pt x="720471" y="40157"/>
                </a:lnTo>
                <a:lnTo>
                  <a:pt x="726186" y="52857"/>
                </a:lnTo>
                <a:lnTo>
                  <a:pt x="729665" y="52857"/>
                </a:lnTo>
                <a:lnTo>
                  <a:pt x="733158" y="40157"/>
                </a:lnTo>
                <a:lnTo>
                  <a:pt x="729500" y="40157"/>
                </a:lnTo>
                <a:lnTo>
                  <a:pt x="734390" y="27457"/>
                </a:lnTo>
                <a:lnTo>
                  <a:pt x="730008" y="14757"/>
                </a:lnTo>
                <a:lnTo>
                  <a:pt x="731418" y="14757"/>
                </a:lnTo>
                <a:lnTo>
                  <a:pt x="731418" y="2057"/>
                </a:lnTo>
                <a:lnTo>
                  <a:pt x="720369" y="2057"/>
                </a:lnTo>
                <a:lnTo>
                  <a:pt x="725601" y="14757"/>
                </a:lnTo>
                <a:lnTo>
                  <a:pt x="719201" y="14757"/>
                </a:lnTo>
                <a:lnTo>
                  <a:pt x="718045" y="11607"/>
                </a:lnTo>
                <a:lnTo>
                  <a:pt x="718045" y="27457"/>
                </a:lnTo>
                <a:lnTo>
                  <a:pt x="709320" y="14757"/>
                </a:lnTo>
                <a:lnTo>
                  <a:pt x="715137" y="14757"/>
                </a:lnTo>
                <a:lnTo>
                  <a:pt x="718045" y="27457"/>
                </a:lnTo>
                <a:lnTo>
                  <a:pt x="718045" y="11607"/>
                </a:lnTo>
                <a:lnTo>
                  <a:pt x="714552" y="2057"/>
                </a:lnTo>
                <a:lnTo>
                  <a:pt x="653503" y="2057"/>
                </a:lnTo>
                <a:lnTo>
                  <a:pt x="653503" y="344957"/>
                </a:lnTo>
                <a:lnTo>
                  <a:pt x="653503" y="357657"/>
                </a:lnTo>
                <a:lnTo>
                  <a:pt x="648843" y="357657"/>
                </a:lnTo>
                <a:lnTo>
                  <a:pt x="648487" y="344957"/>
                </a:lnTo>
                <a:lnTo>
                  <a:pt x="653503" y="344957"/>
                </a:lnTo>
                <a:lnTo>
                  <a:pt x="653503" y="2057"/>
                </a:lnTo>
                <a:lnTo>
                  <a:pt x="594207" y="2057"/>
                </a:lnTo>
                <a:lnTo>
                  <a:pt x="594207" y="383057"/>
                </a:lnTo>
                <a:lnTo>
                  <a:pt x="588975" y="395757"/>
                </a:lnTo>
                <a:lnTo>
                  <a:pt x="586638" y="383057"/>
                </a:lnTo>
                <a:lnTo>
                  <a:pt x="594207" y="383057"/>
                </a:lnTo>
                <a:lnTo>
                  <a:pt x="594207" y="2057"/>
                </a:lnTo>
                <a:lnTo>
                  <a:pt x="568769" y="2057"/>
                </a:lnTo>
                <a:lnTo>
                  <a:pt x="568769" y="78257"/>
                </a:lnTo>
                <a:lnTo>
                  <a:pt x="565708" y="78257"/>
                </a:lnTo>
                <a:lnTo>
                  <a:pt x="566877" y="90957"/>
                </a:lnTo>
                <a:lnTo>
                  <a:pt x="561644" y="90957"/>
                </a:lnTo>
                <a:lnTo>
                  <a:pt x="565708" y="78257"/>
                </a:lnTo>
                <a:lnTo>
                  <a:pt x="567677" y="65557"/>
                </a:lnTo>
                <a:lnTo>
                  <a:pt x="568769" y="78257"/>
                </a:lnTo>
                <a:lnTo>
                  <a:pt x="568769" y="2057"/>
                </a:lnTo>
                <a:lnTo>
                  <a:pt x="554088" y="2057"/>
                </a:lnTo>
                <a:lnTo>
                  <a:pt x="554088" y="129057"/>
                </a:lnTo>
                <a:lnTo>
                  <a:pt x="552335" y="129057"/>
                </a:lnTo>
                <a:lnTo>
                  <a:pt x="551840" y="123609"/>
                </a:lnTo>
                <a:lnTo>
                  <a:pt x="554088" y="129057"/>
                </a:lnTo>
                <a:lnTo>
                  <a:pt x="554088" y="2057"/>
                </a:lnTo>
                <a:lnTo>
                  <a:pt x="549630" y="2057"/>
                </a:lnTo>
                <a:lnTo>
                  <a:pt x="549630" y="167157"/>
                </a:lnTo>
                <a:lnTo>
                  <a:pt x="533692" y="167157"/>
                </a:lnTo>
                <a:lnTo>
                  <a:pt x="533806" y="154457"/>
                </a:lnTo>
                <a:lnTo>
                  <a:pt x="548411" y="154457"/>
                </a:lnTo>
                <a:lnTo>
                  <a:pt x="549630" y="167157"/>
                </a:lnTo>
                <a:lnTo>
                  <a:pt x="549630" y="2057"/>
                </a:lnTo>
                <a:lnTo>
                  <a:pt x="545363" y="2057"/>
                </a:lnTo>
                <a:lnTo>
                  <a:pt x="545363" y="103657"/>
                </a:lnTo>
                <a:lnTo>
                  <a:pt x="544779" y="116357"/>
                </a:lnTo>
                <a:lnTo>
                  <a:pt x="540715" y="116357"/>
                </a:lnTo>
                <a:lnTo>
                  <a:pt x="541299" y="103657"/>
                </a:lnTo>
                <a:lnTo>
                  <a:pt x="545363" y="103657"/>
                </a:lnTo>
                <a:lnTo>
                  <a:pt x="545363" y="2057"/>
                </a:lnTo>
                <a:lnTo>
                  <a:pt x="520941" y="2057"/>
                </a:lnTo>
                <a:lnTo>
                  <a:pt x="520941" y="52857"/>
                </a:lnTo>
                <a:lnTo>
                  <a:pt x="512800" y="52857"/>
                </a:lnTo>
                <a:lnTo>
                  <a:pt x="512800" y="243357"/>
                </a:lnTo>
                <a:lnTo>
                  <a:pt x="512800" y="256057"/>
                </a:lnTo>
                <a:lnTo>
                  <a:pt x="508152" y="256057"/>
                </a:lnTo>
                <a:lnTo>
                  <a:pt x="507568" y="251802"/>
                </a:lnTo>
                <a:lnTo>
                  <a:pt x="507568" y="256057"/>
                </a:lnTo>
                <a:lnTo>
                  <a:pt x="507568" y="268757"/>
                </a:lnTo>
                <a:lnTo>
                  <a:pt x="495871" y="268757"/>
                </a:lnTo>
                <a:lnTo>
                  <a:pt x="494842" y="256057"/>
                </a:lnTo>
                <a:lnTo>
                  <a:pt x="507568" y="256057"/>
                </a:lnTo>
                <a:lnTo>
                  <a:pt x="507568" y="251802"/>
                </a:lnTo>
                <a:lnTo>
                  <a:pt x="506412" y="243357"/>
                </a:lnTo>
                <a:lnTo>
                  <a:pt x="512800" y="243357"/>
                </a:lnTo>
                <a:lnTo>
                  <a:pt x="512800" y="52857"/>
                </a:lnTo>
                <a:lnTo>
                  <a:pt x="510476" y="52857"/>
                </a:lnTo>
                <a:lnTo>
                  <a:pt x="510476" y="40157"/>
                </a:lnTo>
                <a:lnTo>
                  <a:pt x="518033" y="40157"/>
                </a:lnTo>
                <a:lnTo>
                  <a:pt x="520941" y="52857"/>
                </a:lnTo>
                <a:lnTo>
                  <a:pt x="520941" y="2057"/>
                </a:lnTo>
                <a:lnTo>
                  <a:pt x="496595" y="2057"/>
                </a:lnTo>
                <a:lnTo>
                  <a:pt x="491286" y="14757"/>
                </a:lnTo>
                <a:lnTo>
                  <a:pt x="497344" y="14757"/>
                </a:lnTo>
                <a:lnTo>
                  <a:pt x="498703" y="27457"/>
                </a:lnTo>
                <a:lnTo>
                  <a:pt x="495363" y="27457"/>
                </a:lnTo>
                <a:lnTo>
                  <a:pt x="500595" y="40157"/>
                </a:lnTo>
                <a:lnTo>
                  <a:pt x="504520" y="40157"/>
                </a:lnTo>
                <a:lnTo>
                  <a:pt x="509320" y="52857"/>
                </a:lnTo>
                <a:lnTo>
                  <a:pt x="494195" y="40157"/>
                </a:lnTo>
                <a:lnTo>
                  <a:pt x="500595" y="40157"/>
                </a:lnTo>
                <a:lnTo>
                  <a:pt x="490131" y="27457"/>
                </a:lnTo>
                <a:lnTo>
                  <a:pt x="486638" y="27457"/>
                </a:lnTo>
                <a:lnTo>
                  <a:pt x="485482" y="40157"/>
                </a:lnTo>
                <a:lnTo>
                  <a:pt x="488391" y="40157"/>
                </a:lnTo>
                <a:lnTo>
                  <a:pt x="487489" y="52857"/>
                </a:lnTo>
                <a:lnTo>
                  <a:pt x="489978" y="52857"/>
                </a:lnTo>
                <a:lnTo>
                  <a:pt x="494385" y="65557"/>
                </a:lnTo>
                <a:lnTo>
                  <a:pt x="502335" y="65557"/>
                </a:lnTo>
                <a:lnTo>
                  <a:pt x="509892" y="78257"/>
                </a:lnTo>
                <a:lnTo>
                  <a:pt x="506996" y="78257"/>
                </a:lnTo>
                <a:lnTo>
                  <a:pt x="506996" y="217957"/>
                </a:lnTo>
                <a:lnTo>
                  <a:pt x="498017" y="217957"/>
                </a:lnTo>
                <a:lnTo>
                  <a:pt x="491439" y="205257"/>
                </a:lnTo>
                <a:lnTo>
                  <a:pt x="501357" y="205257"/>
                </a:lnTo>
                <a:lnTo>
                  <a:pt x="506996" y="217957"/>
                </a:lnTo>
                <a:lnTo>
                  <a:pt x="506996" y="78257"/>
                </a:lnTo>
                <a:lnTo>
                  <a:pt x="485482" y="78257"/>
                </a:lnTo>
                <a:lnTo>
                  <a:pt x="485482" y="90957"/>
                </a:lnTo>
                <a:lnTo>
                  <a:pt x="487807" y="90957"/>
                </a:lnTo>
                <a:lnTo>
                  <a:pt x="493268" y="103657"/>
                </a:lnTo>
                <a:lnTo>
                  <a:pt x="487070" y="103657"/>
                </a:lnTo>
                <a:lnTo>
                  <a:pt x="496163" y="116357"/>
                </a:lnTo>
                <a:lnTo>
                  <a:pt x="501751" y="116357"/>
                </a:lnTo>
                <a:lnTo>
                  <a:pt x="497332" y="129057"/>
                </a:lnTo>
                <a:lnTo>
                  <a:pt x="499389" y="129057"/>
                </a:lnTo>
                <a:lnTo>
                  <a:pt x="490715" y="141757"/>
                </a:lnTo>
                <a:lnTo>
                  <a:pt x="500011" y="141757"/>
                </a:lnTo>
                <a:lnTo>
                  <a:pt x="494258" y="154457"/>
                </a:lnTo>
                <a:lnTo>
                  <a:pt x="503504" y="154457"/>
                </a:lnTo>
                <a:lnTo>
                  <a:pt x="497878" y="167157"/>
                </a:lnTo>
                <a:lnTo>
                  <a:pt x="505244" y="167157"/>
                </a:lnTo>
                <a:lnTo>
                  <a:pt x="505828" y="179857"/>
                </a:lnTo>
                <a:lnTo>
                  <a:pt x="497192" y="167157"/>
                </a:lnTo>
                <a:lnTo>
                  <a:pt x="494779" y="179857"/>
                </a:lnTo>
                <a:lnTo>
                  <a:pt x="490054" y="179857"/>
                </a:lnTo>
                <a:lnTo>
                  <a:pt x="492023" y="192557"/>
                </a:lnTo>
                <a:lnTo>
                  <a:pt x="484898" y="192557"/>
                </a:lnTo>
                <a:lnTo>
                  <a:pt x="481406" y="205257"/>
                </a:lnTo>
                <a:lnTo>
                  <a:pt x="488391" y="205257"/>
                </a:lnTo>
                <a:lnTo>
                  <a:pt x="487222" y="217957"/>
                </a:lnTo>
                <a:lnTo>
                  <a:pt x="479475" y="217957"/>
                </a:lnTo>
                <a:lnTo>
                  <a:pt x="480822" y="230657"/>
                </a:lnTo>
                <a:lnTo>
                  <a:pt x="475018" y="230657"/>
                </a:lnTo>
                <a:lnTo>
                  <a:pt x="487222" y="243357"/>
                </a:lnTo>
                <a:lnTo>
                  <a:pt x="485190" y="243357"/>
                </a:lnTo>
                <a:lnTo>
                  <a:pt x="486130" y="256057"/>
                </a:lnTo>
                <a:lnTo>
                  <a:pt x="490715" y="256057"/>
                </a:lnTo>
                <a:lnTo>
                  <a:pt x="494195" y="268757"/>
                </a:lnTo>
                <a:lnTo>
                  <a:pt x="481190" y="268757"/>
                </a:lnTo>
                <a:lnTo>
                  <a:pt x="479996" y="256057"/>
                </a:lnTo>
                <a:lnTo>
                  <a:pt x="470357" y="256057"/>
                </a:lnTo>
                <a:lnTo>
                  <a:pt x="465709" y="268757"/>
                </a:lnTo>
                <a:lnTo>
                  <a:pt x="475589" y="268757"/>
                </a:lnTo>
                <a:lnTo>
                  <a:pt x="470941" y="281457"/>
                </a:lnTo>
                <a:lnTo>
                  <a:pt x="468922" y="281457"/>
                </a:lnTo>
                <a:lnTo>
                  <a:pt x="471525" y="294157"/>
                </a:lnTo>
                <a:lnTo>
                  <a:pt x="472681" y="294157"/>
                </a:lnTo>
                <a:lnTo>
                  <a:pt x="489343" y="294157"/>
                </a:lnTo>
                <a:lnTo>
                  <a:pt x="486638" y="306857"/>
                </a:lnTo>
                <a:lnTo>
                  <a:pt x="472681" y="294157"/>
                </a:lnTo>
                <a:lnTo>
                  <a:pt x="474713" y="306857"/>
                </a:lnTo>
                <a:lnTo>
                  <a:pt x="470941" y="306857"/>
                </a:lnTo>
                <a:lnTo>
                  <a:pt x="472998" y="319557"/>
                </a:lnTo>
                <a:lnTo>
                  <a:pt x="476465" y="319557"/>
                </a:lnTo>
                <a:lnTo>
                  <a:pt x="479933" y="332257"/>
                </a:lnTo>
                <a:lnTo>
                  <a:pt x="470357" y="332257"/>
                </a:lnTo>
                <a:lnTo>
                  <a:pt x="471805" y="344957"/>
                </a:lnTo>
                <a:lnTo>
                  <a:pt x="469277" y="344957"/>
                </a:lnTo>
                <a:lnTo>
                  <a:pt x="464235" y="357657"/>
                </a:lnTo>
                <a:lnTo>
                  <a:pt x="458152" y="357657"/>
                </a:lnTo>
                <a:lnTo>
                  <a:pt x="469201" y="370357"/>
                </a:lnTo>
                <a:lnTo>
                  <a:pt x="463384" y="370357"/>
                </a:lnTo>
                <a:lnTo>
                  <a:pt x="469785" y="383057"/>
                </a:lnTo>
                <a:lnTo>
                  <a:pt x="474433" y="383057"/>
                </a:lnTo>
                <a:lnTo>
                  <a:pt x="475157" y="395757"/>
                </a:lnTo>
                <a:lnTo>
                  <a:pt x="472681" y="395757"/>
                </a:lnTo>
                <a:lnTo>
                  <a:pt x="477926" y="408457"/>
                </a:lnTo>
                <a:lnTo>
                  <a:pt x="476758" y="395757"/>
                </a:lnTo>
                <a:lnTo>
                  <a:pt x="491286" y="395757"/>
                </a:lnTo>
                <a:lnTo>
                  <a:pt x="490131" y="408457"/>
                </a:lnTo>
                <a:lnTo>
                  <a:pt x="481406" y="408457"/>
                </a:lnTo>
                <a:lnTo>
                  <a:pt x="481406" y="637057"/>
                </a:lnTo>
                <a:lnTo>
                  <a:pt x="477926" y="633056"/>
                </a:lnTo>
                <a:lnTo>
                  <a:pt x="477926" y="637057"/>
                </a:lnTo>
                <a:lnTo>
                  <a:pt x="475018" y="637057"/>
                </a:lnTo>
                <a:lnTo>
                  <a:pt x="472833" y="629119"/>
                </a:lnTo>
                <a:lnTo>
                  <a:pt x="477926" y="637057"/>
                </a:lnTo>
                <a:lnTo>
                  <a:pt x="477926" y="633056"/>
                </a:lnTo>
                <a:lnTo>
                  <a:pt x="472059" y="626300"/>
                </a:lnTo>
                <a:lnTo>
                  <a:pt x="471525" y="624357"/>
                </a:lnTo>
                <a:lnTo>
                  <a:pt x="473265" y="624357"/>
                </a:lnTo>
                <a:lnTo>
                  <a:pt x="474433" y="624357"/>
                </a:lnTo>
                <a:lnTo>
                  <a:pt x="481406" y="637057"/>
                </a:lnTo>
                <a:lnTo>
                  <a:pt x="481406" y="408457"/>
                </a:lnTo>
                <a:lnTo>
                  <a:pt x="477926" y="408457"/>
                </a:lnTo>
                <a:lnTo>
                  <a:pt x="476758" y="408457"/>
                </a:lnTo>
                <a:lnTo>
                  <a:pt x="474916" y="421157"/>
                </a:lnTo>
                <a:lnTo>
                  <a:pt x="474726" y="421157"/>
                </a:lnTo>
                <a:lnTo>
                  <a:pt x="472338" y="433857"/>
                </a:lnTo>
                <a:lnTo>
                  <a:pt x="463969" y="433857"/>
                </a:lnTo>
                <a:lnTo>
                  <a:pt x="469760" y="446557"/>
                </a:lnTo>
                <a:lnTo>
                  <a:pt x="479082" y="446557"/>
                </a:lnTo>
                <a:lnTo>
                  <a:pt x="471944" y="459257"/>
                </a:lnTo>
                <a:lnTo>
                  <a:pt x="456412" y="459257"/>
                </a:lnTo>
                <a:lnTo>
                  <a:pt x="455244" y="471957"/>
                </a:lnTo>
                <a:lnTo>
                  <a:pt x="473265" y="471957"/>
                </a:lnTo>
                <a:lnTo>
                  <a:pt x="459320" y="484657"/>
                </a:lnTo>
                <a:lnTo>
                  <a:pt x="456984" y="484657"/>
                </a:lnTo>
                <a:lnTo>
                  <a:pt x="466877" y="497357"/>
                </a:lnTo>
                <a:lnTo>
                  <a:pt x="465124" y="497357"/>
                </a:lnTo>
                <a:lnTo>
                  <a:pt x="458152" y="510057"/>
                </a:lnTo>
                <a:lnTo>
                  <a:pt x="453504" y="510057"/>
                </a:lnTo>
                <a:lnTo>
                  <a:pt x="453504" y="522757"/>
                </a:lnTo>
                <a:lnTo>
                  <a:pt x="455244" y="522757"/>
                </a:lnTo>
                <a:lnTo>
                  <a:pt x="457428" y="535457"/>
                </a:lnTo>
                <a:lnTo>
                  <a:pt x="470357" y="535457"/>
                </a:lnTo>
                <a:lnTo>
                  <a:pt x="477926" y="535457"/>
                </a:lnTo>
                <a:lnTo>
                  <a:pt x="473633" y="539915"/>
                </a:lnTo>
                <a:lnTo>
                  <a:pt x="479666" y="548157"/>
                </a:lnTo>
                <a:lnTo>
                  <a:pt x="473265" y="548157"/>
                </a:lnTo>
                <a:lnTo>
                  <a:pt x="471817" y="541807"/>
                </a:lnTo>
                <a:lnTo>
                  <a:pt x="465709" y="548157"/>
                </a:lnTo>
                <a:lnTo>
                  <a:pt x="454520" y="548157"/>
                </a:lnTo>
                <a:lnTo>
                  <a:pt x="452716" y="560857"/>
                </a:lnTo>
                <a:lnTo>
                  <a:pt x="454660" y="560857"/>
                </a:lnTo>
                <a:lnTo>
                  <a:pt x="459320" y="573557"/>
                </a:lnTo>
                <a:lnTo>
                  <a:pt x="469201" y="573557"/>
                </a:lnTo>
                <a:lnTo>
                  <a:pt x="477926" y="586257"/>
                </a:lnTo>
                <a:lnTo>
                  <a:pt x="467448" y="586257"/>
                </a:lnTo>
                <a:lnTo>
                  <a:pt x="469201" y="598957"/>
                </a:lnTo>
                <a:lnTo>
                  <a:pt x="470941" y="598957"/>
                </a:lnTo>
                <a:lnTo>
                  <a:pt x="472681" y="611657"/>
                </a:lnTo>
                <a:lnTo>
                  <a:pt x="480822" y="624357"/>
                </a:lnTo>
                <a:lnTo>
                  <a:pt x="479666" y="624357"/>
                </a:lnTo>
                <a:lnTo>
                  <a:pt x="469785" y="611657"/>
                </a:lnTo>
                <a:lnTo>
                  <a:pt x="472744" y="622439"/>
                </a:lnTo>
                <a:lnTo>
                  <a:pt x="467258" y="616813"/>
                </a:lnTo>
                <a:lnTo>
                  <a:pt x="469468" y="622198"/>
                </a:lnTo>
                <a:lnTo>
                  <a:pt x="470941" y="624357"/>
                </a:lnTo>
                <a:lnTo>
                  <a:pt x="470357" y="624357"/>
                </a:lnTo>
                <a:lnTo>
                  <a:pt x="469468" y="622198"/>
                </a:lnTo>
                <a:lnTo>
                  <a:pt x="467207" y="618909"/>
                </a:lnTo>
                <a:lnTo>
                  <a:pt x="469201" y="624357"/>
                </a:lnTo>
                <a:lnTo>
                  <a:pt x="468922" y="624357"/>
                </a:lnTo>
                <a:lnTo>
                  <a:pt x="468922" y="637057"/>
                </a:lnTo>
                <a:lnTo>
                  <a:pt x="466877" y="637057"/>
                </a:lnTo>
                <a:lnTo>
                  <a:pt x="465124" y="624357"/>
                </a:lnTo>
                <a:lnTo>
                  <a:pt x="466293" y="624357"/>
                </a:lnTo>
                <a:lnTo>
                  <a:pt x="468922" y="637057"/>
                </a:lnTo>
                <a:lnTo>
                  <a:pt x="468922" y="624357"/>
                </a:lnTo>
                <a:lnTo>
                  <a:pt x="467677" y="624357"/>
                </a:lnTo>
                <a:lnTo>
                  <a:pt x="466801" y="620788"/>
                </a:lnTo>
                <a:lnTo>
                  <a:pt x="467448" y="624357"/>
                </a:lnTo>
                <a:lnTo>
                  <a:pt x="466801" y="624357"/>
                </a:lnTo>
                <a:lnTo>
                  <a:pt x="462788" y="612482"/>
                </a:lnTo>
                <a:lnTo>
                  <a:pt x="462216" y="611657"/>
                </a:lnTo>
                <a:lnTo>
                  <a:pt x="460768" y="611657"/>
                </a:lnTo>
                <a:lnTo>
                  <a:pt x="461873" y="616737"/>
                </a:lnTo>
                <a:lnTo>
                  <a:pt x="461924" y="616940"/>
                </a:lnTo>
                <a:lnTo>
                  <a:pt x="463969" y="624357"/>
                </a:lnTo>
                <a:lnTo>
                  <a:pt x="463524" y="624357"/>
                </a:lnTo>
                <a:lnTo>
                  <a:pt x="461924" y="616940"/>
                </a:lnTo>
                <a:lnTo>
                  <a:pt x="460476" y="611657"/>
                </a:lnTo>
                <a:lnTo>
                  <a:pt x="462800" y="624357"/>
                </a:lnTo>
                <a:lnTo>
                  <a:pt x="457568" y="624357"/>
                </a:lnTo>
                <a:lnTo>
                  <a:pt x="456984" y="611657"/>
                </a:lnTo>
                <a:lnTo>
                  <a:pt x="456412" y="624357"/>
                </a:lnTo>
                <a:lnTo>
                  <a:pt x="455828" y="624357"/>
                </a:lnTo>
                <a:lnTo>
                  <a:pt x="456412" y="611657"/>
                </a:lnTo>
                <a:lnTo>
                  <a:pt x="455828" y="611657"/>
                </a:lnTo>
                <a:lnTo>
                  <a:pt x="455244" y="611657"/>
                </a:lnTo>
                <a:lnTo>
                  <a:pt x="452335" y="624357"/>
                </a:lnTo>
                <a:lnTo>
                  <a:pt x="447751" y="624357"/>
                </a:lnTo>
                <a:lnTo>
                  <a:pt x="449072" y="611657"/>
                </a:lnTo>
                <a:lnTo>
                  <a:pt x="446786" y="611657"/>
                </a:lnTo>
                <a:lnTo>
                  <a:pt x="441286" y="624357"/>
                </a:lnTo>
                <a:lnTo>
                  <a:pt x="445363" y="611657"/>
                </a:lnTo>
                <a:lnTo>
                  <a:pt x="436638" y="611657"/>
                </a:lnTo>
                <a:lnTo>
                  <a:pt x="441871" y="598957"/>
                </a:lnTo>
                <a:lnTo>
                  <a:pt x="415417" y="598957"/>
                </a:lnTo>
                <a:lnTo>
                  <a:pt x="407809" y="586257"/>
                </a:lnTo>
                <a:lnTo>
                  <a:pt x="398805" y="586257"/>
                </a:lnTo>
                <a:lnTo>
                  <a:pt x="395363" y="573557"/>
                </a:lnTo>
                <a:lnTo>
                  <a:pt x="398792" y="573557"/>
                </a:lnTo>
                <a:lnTo>
                  <a:pt x="395211" y="560857"/>
                </a:lnTo>
                <a:lnTo>
                  <a:pt x="388378" y="560857"/>
                </a:lnTo>
                <a:lnTo>
                  <a:pt x="389547" y="548157"/>
                </a:lnTo>
                <a:lnTo>
                  <a:pt x="383146" y="560857"/>
                </a:lnTo>
                <a:lnTo>
                  <a:pt x="371627" y="560857"/>
                </a:lnTo>
                <a:lnTo>
                  <a:pt x="383730" y="548157"/>
                </a:lnTo>
                <a:lnTo>
                  <a:pt x="372681" y="548157"/>
                </a:lnTo>
                <a:lnTo>
                  <a:pt x="376758" y="535457"/>
                </a:lnTo>
                <a:lnTo>
                  <a:pt x="370433" y="546087"/>
                </a:lnTo>
                <a:lnTo>
                  <a:pt x="370433" y="560857"/>
                </a:lnTo>
                <a:lnTo>
                  <a:pt x="362991" y="573557"/>
                </a:lnTo>
                <a:lnTo>
                  <a:pt x="357568" y="573557"/>
                </a:lnTo>
                <a:lnTo>
                  <a:pt x="366395" y="560857"/>
                </a:lnTo>
                <a:lnTo>
                  <a:pt x="370433" y="560857"/>
                </a:lnTo>
                <a:lnTo>
                  <a:pt x="370433" y="546087"/>
                </a:lnTo>
                <a:lnTo>
                  <a:pt x="369201" y="548157"/>
                </a:lnTo>
                <a:lnTo>
                  <a:pt x="361632" y="548157"/>
                </a:lnTo>
                <a:lnTo>
                  <a:pt x="362216" y="535457"/>
                </a:lnTo>
                <a:lnTo>
                  <a:pt x="347573" y="535457"/>
                </a:lnTo>
                <a:lnTo>
                  <a:pt x="345935" y="522757"/>
                </a:lnTo>
                <a:lnTo>
                  <a:pt x="350012" y="522757"/>
                </a:lnTo>
                <a:lnTo>
                  <a:pt x="348272" y="510057"/>
                </a:lnTo>
                <a:lnTo>
                  <a:pt x="337794" y="522757"/>
                </a:lnTo>
                <a:lnTo>
                  <a:pt x="340131" y="510057"/>
                </a:lnTo>
                <a:lnTo>
                  <a:pt x="329666" y="510057"/>
                </a:lnTo>
                <a:lnTo>
                  <a:pt x="322097" y="522757"/>
                </a:lnTo>
                <a:lnTo>
                  <a:pt x="323265" y="510057"/>
                </a:lnTo>
                <a:lnTo>
                  <a:pt x="318033" y="510057"/>
                </a:lnTo>
                <a:lnTo>
                  <a:pt x="319773" y="497357"/>
                </a:lnTo>
                <a:lnTo>
                  <a:pt x="326174" y="484657"/>
                </a:lnTo>
                <a:lnTo>
                  <a:pt x="320357" y="484657"/>
                </a:lnTo>
                <a:lnTo>
                  <a:pt x="321525" y="471957"/>
                </a:lnTo>
                <a:lnTo>
                  <a:pt x="321945" y="471957"/>
                </a:lnTo>
                <a:lnTo>
                  <a:pt x="326758" y="459257"/>
                </a:lnTo>
                <a:lnTo>
                  <a:pt x="306806" y="459257"/>
                </a:lnTo>
                <a:lnTo>
                  <a:pt x="304076" y="446557"/>
                </a:lnTo>
                <a:lnTo>
                  <a:pt x="301752" y="446557"/>
                </a:lnTo>
                <a:lnTo>
                  <a:pt x="310476" y="433857"/>
                </a:lnTo>
                <a:lnTo>
                  <a:pt x="300012" y="433857"/>
                </a:lnTo>
                <a:lnTo>
                  <a:pt x="290703" y="421157"/>
                </a:lnTo>
                <a:lnTo>
                  <a:pt x="298843" y="421157"/>
                </a:lnTo>
                <a:lnTo>
                  <a:pt x="295351" y="408457"/>
                </a:lnTo>
                <a:lnTo>
                  <a:pt x="291071" y="408457"/>
                </a:lnTo>
                <a:lnTo>
                  <a:pt x="288645" y="395757"/>
                </a:lnTo>
                <a:lnTo>
                  <a:pt x="276974" y="395757"/>
                </a:lnTo>
                <a:lnTo>
                  <a:pt x="276872" y="383057"/>
                </a:lnTo>
                <a:lnTo>
                  <a:pt x="286054" y="383057"/>
                </a:lnTo>
                <a:lnTo>
                  <a:pt x="278498" y="370357"/>
                </a:lnTo>
                <a:lnTo>
                  <a:pt x="271513" y="381241"/>
                </a:lnTo>
                <a:lnTo>
                  <a:pt x="275005" y="370357"/>
                </a:lnTo>
                <a:lnTo>
                  <a:pt x="269189" y="370357"/>
                </a:lnTo>
                <a:lnTo>
                  <a:pt x="269189" y="395757"/>
                </a:lnTo>
                <a:lnTo>
                  <a:pt x="267449" y="408457"/>
                </a:lnTo>
                <a:lnTo>
                  <a:pt x="259892" y="408457"/>
                </a:lnTo>
                <a:lnTo>
                  <a:pt x="263385" y="395757"/>
                </a:lnTo>
                <a:lnTo>
                  <a:pt x="269189" y="395757"/>
                </a:lnTo>
                <a:lnTo>
                  <a:pt x="269189" y="370357"/>
                </a:lnTo>
                <a:lnTo>
                  <a:pt x="263664" y="370357"/>
                </a:lnTo>
                <a:lnTo>
                  <a:pt x="261073" y="364832"/>
                </a:lnTo>
                <a:lnTo>
                  <a:pt x="259308" y="370357"/>
                </a:lnTo>
                <a:lnTo>
                  <a:pt x="254076" y="370357"/>
                </a:lnTo>
                <a:lnTo>
                  <a:pt x="259918" y="362369"/>
                </a:lnTo>
                <a:lnTo>
                  <a:pt x="257708" y="357657"/>
                </a:lnTo>
                <a:lnTo>
                  <a:pt x="263385" y="357657"/>
                </a:lnTo>
                <a:lnTo>
                  <a:pt x="270941" y="357657"/>
                </a:lnTo>
                <a:lnTo>
                  <a:pt x="274421" y="344957"/>
                </a:lnTo>
                <a:lnTo>
                  <a:pt x="261480" y="344957"/>
                </a:lnTo>
                <a:lnTo>
                  <a:pt x="266865" y="332257"/>
                </a:lnTo>
                <a:lnTo>
                  <a:pt x="267449" y="332257"/>
                </a:lnTo>
                <a:lnTo>
                  <a:pt x="270941" y="319557"/>
                </a:lnTo>
                <a:lnTo>
                  <a:pt x="263817" y="319557"/>
                </a:lnTo>
                <a:lnTo>
                  <a:pt x="265049" y="306857"/>
                </a:lnTo>
                <a:lnTo>
                  <a:pt x="250012" y="306857"/>
                </a:lnTo>
                <a:lnTo>
                  <a:pt x="250012" y="687857"/>
                </a:lnTo>
                <a:lnTo>
                  <a:pt x="248259" y="700557"/>
                </a:lnTo>
                <a:lnTo>
                  <a:pt x="247103" y="687857"/>
                </a:lnTo>
                <a:lnTo>
                  <a:pt x="250012" y="687857"/>
                </a:lnTo>
                <a:lnTo>
                  <a:pt x="250012" y="306857"/>
                </a:lnTo>
                <a:lnTo>
                  <a:pt x="245351" y="306857"/>
                </a:lnTo>
                <a:lnTo>
                  <a:pt x="245351" y="370357"/>
                </a:lnTo>
                <a:lnTo>
                  <a:pt x="245351" y="383057"/>
                </a:lnTo>
                <a:lnTo>
                  <a:pt x="238963" y="383057"/>
                </a:lnTo>
                <a:lnTo>
                  <a:pt x="238963" y="370357"/>
                </a:lnTo>
                <a:lnTo>
                  <a:pt x="245351" y="370357"/>
                </a:lnTo>
                <a:lnTo>
                  <a:pt x="245351" y="306857"/>
                </a:lnTo>
                <a:lnTo>
                  <a:pt x="230238" y="306857"/>
                </a:lnTo>
                <a:lnTo>
                  <a:pt x="230238" y="294157"/>
                </a:lnTo>
                <a:lnTo>
                  <a:pt x="226174" y="294157"/>
                </a:lnTo>
                <a:lnTo>
                  <a:pt x="223558" y="281457"/>
                </a:lnTo>
                <a:lnTo>
                  <a:pt x="221005" y="268757"/>
                </a:lnTo>
                <a:lnTo>
                  <a:pt x="218567" y="268757"/>
                </a:lnTo>
                <a:lnTo>
                  <a:pt x="216281" y="256057"/>
                </a:lnTo>
                <a:lnTo>
                  <a:pt x="219773" y="256057"/>
                </a:lnTo>
                <a:lnTo>
                  <a:pt x="225005" y="245656"/>
                </a:lnTo>
                <a:lnTo>
                  <a:pt x="230238" y="256057"/>
                </a:lnTo>
                <a:lnTo>
                  <a:pt x="238379" y="243357"/>
                </a:lnTo>
                <a:lnTo>
                  <a:pt x="248259" y="243357"/>
                </a:lnTo>
                <a:lnTo>
                  <a:pt x="256400" y="230657"/>
                </a:lnTo>
                <a:lnTo>
                  <a:pt x="250583" y="230657"/>
                </a:lnTo>
                <a:lnTo>
                  <a:pt x="252920" y="217957"/>
                </a:lnTo>
                <a:lnTo>
                  <a:pt x="242443" y="217957"/>
                </a:lnTo>
                <a:lnTo>
                  <a:pt x="241287" y="205257"/>
                </a:lnTo>
                <a:lnTo>
                  <a:pt x="252984" y="205257"/>
                </a:lnTo>
                <a:lnTo>
                  <a:pt x="249428" y="192557"/>
                </a:lnTo>
                <a:lnTo>
                  <a:pt x="251167" y="192557"/>
                </a:lnTo>
                <a:lnTo>
                  <a:pt x="254660" y="179857"/>
                </a:lnTo>
                <a:lnTo>
                  <a:pt x="245478" y="192557"/>
                </a:lnTo>
                <a:lnTo>
                  <a:pt x="232994" y="192557"/>
                </a:lnTo>
                <a:lnTo>
                  <a:pt x="226745" y="179857"/>
                </a:lnTo>
                <a:lnTo>
                  <a:pt x="236054" y="179857"/>
                </a:lnTo>
                <a:lnTo>
                  <a:pt x="244195" y="167157"/>
                </a:lnTo>
                <a:lnTo>
                  <a:pt x="253492" y="167157"/>
                </a:lnTo>
                <a:lnTo>
                  <a:pt x="249428" y="154457"/>
                </a:lnTo>
                <a:lnTo>
                  <a:pt x="228498" y="154457"/>
                </a:lnTo>
                <a:lnTo>
                  <a:pt x="229654" y="141757"/>
                </a:lnTo>
                <a:lnTo>
                  <a:pt x="222681" y="154457"/>
                </a:lnTo>
                <a:lnTo>
                  <a:pt x="220941" y="154457"/>
                </a:lnTo>
                <a:lnTo>
                  <a:pt x="220941" y="243357"/>
                </a:lnTo>
                <a:lnTo>
                  <a:pt x="209892" y="243357"/>
                </a:lnTo>
                <a:lnTo>
                  <a:pt x="209892" y="256057"/>
                </a:lnTo>
                <a:lnTo>
                  <a:pt x="206400" y="268757"/>
                </a:lnTo>
                <a:lnTo>
                  <a:pt x="204660" y="268757"/>
                </a:lnTo>
                <a:lnTo>
                  <a:pt x="204660" y="294157"/>
                </a:lnTo>
                <a:lnTo>
                  <a:pt x="204660" y="306857"/>
                </a:lnTo>
                <a:lnTo>
                  <a:pt x="191503" y="306857"/>
                </a:lnTo>
                <a:lnTo>
                  <a:pt x="194894" y="294157"/>
                </a:lnTo>
                <a:lnTo>
                  <a:pt x="204660" y="294157"/>
                </a:lnTo>
                <a:lnTo>
                  <a:pt x="204660" y="268757"/>
                </a:lnTo>
                <a:lnTo>
                  <a:pt x="198259" y="268757"/>
                </a:lnTo>
                <a:lnTo>
                  <a:pt x="197675" y="256057"/>
                </a:lnTo>
                <a:lnTo>
                  <a:pt x="209892" y="256057"/>
                </a:lnTo>
                <a:lnTo>
                  <a:pt x="209892" y="243357"/>
                </a:lnTo>
                <a:lnTo>
                  <a:pt x="209308" y="243357"/>
                </a:lnTo>
                <a:lnTo>
                  <a:pt x="210477" y="230657"/>
                </a:lnTo>
                <a:lnTo>
                  <a:pt x="215709" y="230657"/>
                </a:lnTo>
                <a:lnTo>
                  <a:pt x="220941" y="243357"/>
                </a:lnTo>
                <a:lnTo>
                  <a:pt x="220941" y="154457"/>
                </a:lnTo>
                <a:lnTo>
                  <a:pt x="216865" y="154457"/>
                </a:lnTo>
                <a:lnTo>
                  <a:pt x="212801" y="141757"/>
                </a:lnTo>
                <a:lnTo>
                  <a:pt x="229654" y="141757"/>
                </a:lnTo>
                <a:lnTo>
                  <a:pt x="238379" y="141757"/>
                </a:lnTo>
                <a:lnTo>
                  <a:pt x="241287" y="129057"/>
                </a:lnTo>
                <a:lnTo>
                  <a:pt x="231838" y="129057"/>
                </a:lnTo>
                <a:lnTo>
                  <a:pt x="240525" y="116357"/>
                </a:lnTo>
                <a:lnTo>
                  <a:pt x="227914" y="116357"/>
                </a:lnTo>
                <a:lnTo>
                  <a:pt x="220992" y="116357"/>
                </a:lnTo>
                <a:lnTo>
                  <a:pt x="222681" y="103657"/>
                </a:lnTo>
                <a:lnTo>
                  <a:pt x="228498" y="103657"/>
                </a:lnTo>
                <a:lnTo>
                  <a:pt x="227914" y="116357"/>
                </a:lnTo>
                <a:lnTo>
                  <a:pt x="232956" y="103657"/>
                </a:lnTo>
                <a:lnTo>
                  <a:pt x="230822" y="103657"/>
                </a:lnTo>
                <a:lnTo>
                  <a:pt x="220941" y="90957"/>
                </a:lnTo>
                <a:lnTo>
                  <a:pt x="226491" y="90957"/>
                </a:lnTo>
                <a:lnTo>
                  <a:pt x="227406" y="78257"/>
                </a:lnTo>
                <a:lnTo>
                  <a:pt x="231051" y="78257"/>
                </a:lnTo>
                <a:lnTo>
                  <a:pt x="236054" y="65557"/>
                </a:lnTo>
                <a:lnTo>
                  <a:pt x="222300" y="65557"/>
                </a:lnTo>
                <a:lnTo>
                  <a:pt x="216573" y="52857"/>
                </a:lnTo>
                <a:lnTo>
                  <a:pt x="214782" y="52857"/>
                </a:lnTo>
                <a:lnTo>
                  <a:pt x="219189" y="40157"/>
                </a:lnTo>
                <a:lnTo>
                  <a:pt x="211937" y="40157"/>
                </a:lnTo>
                <a:lnTo>
                  <a:pt x="211124" y="27457"/>
                </a:lnTo>
                <a:lnTo>
                  <a:pt x="212610" y="27457"/>
                </a:lnTo>
                <a:lnTo>
                  <a:pt x="220357" y="14757"/>
                </a:lnTo>
                <a:lnTo>
                  <a:pt x="214147" y="14757"/>
                </a:lnTo>
                <a:lnTo>
                  <a:pt x="204660" y="2057"/>
                </a:lnTo>
                <a:lnTo>
                  <a:pt x="202336" y="2057"/>
                </a:lnTo>
                <a:lnTo>
                  <a:pt x="202336" y="103657"/>
                </a:lnTo>
                <a:lnTo>
                  <a:pt x="196278" y="116357"/>
                </a:lnTo>
                <a:lnTo>
                  <a:pt x="191287" y="106070"/>
                </a:lnTo>
                <a:lnTo>
                  <a:pt x="191287" y="256057"/>
                </a:lnTo>
                <a:lnTo>
                  <a:pt x="184886" y="256057"/>
                </a:lnTo>
                <a:lnTo>
                  <a:pt x="181978" y="268757"/>
                </a:lnTo>
                <a:lnTo>
                  <a:pt x="190119" y="268757"/>
                </a:lnTo>
                <a:lnTo>
                  <a:pt x="187210" y="281457"/>
                </a:lnTo>
                <a:lnTo>
                  <a:pt x="176745" y="281457"/>
                </a:lnTo>
                <a:lnTo>
                  <a:pt x="176745" y="522757"/>
                </a:lnTo>
                <a:lnTo>
                  <a:pt x="169214" y="522757"/>
                </a:lnTo>
                <a:lnTo>
                  <a:pt x="165696" y="510057"/>
                </a:lnTo>
                <a:lnTo>
                  <a:pt x="173837" y="510057"/>
                </a:lnTo>
                <a:lnTo>
                  <a:pt x="176745" y="522757"/>
                </a:lnTo>
                <a:lnTo>
                  <a:pt x="176745" y="281457"/>
                </a:lnTo>
                <a:lnTo>
                  <a:pt x="171513" y="281457"/>
                </a:lnTo>
                <a:lnTo>
                  <a:pt x="171780" y="268757"/>
                </a:lnTo>
                <a:lnTo>
                  <a:pt x="173621" y="268757"/>
                </a:lnTo>
                <a:lnTo>
                  <a:pt x="176009" y="256057"/>
                </a:lnTo>
                <a:lnTo>
                  <a:pt x="177914" y="256057"/>
                </a:lnTo>
                <a:lnTo>
                  <a:pt x="186639" y="243357"/>
                </a:lnTo>
                <a:lnTo>
                  <a:pt x="191287" y="256057"/>
                </a:lnTo>
                <a:lnTo>
                  <a:pt x="191287" y="106070"/>
                </a:lnTo>
                <a:lnTo>
                  <a:pt x="190982" y="105448"/>
                </a:lnTo>
                <a:lnTo>
                  <a:pt x="190982" y="205257"/>
                </a:lnTo>
                <a:lnTo>
                  <a:pt x="188379" y="217957"/>
                </a:lnTo>
                <a:lnTo>
                  <a:pt x="180238" y="217957"/>
                </a:lnTo>
                <a:lnTo>
                  <a:pt x="180238" y="243357"/>
                </a:lnTo>
                <a:lnTo>
                  <a:pt x="166865" y="243357"/>
                </a:lnTo>
                <a:lnTo>
                  <a:pt x="166281" y="230657"/>
                </a:lnTo>
                <a:lnTo>
                  <a:pt x="153492" y="243357"/>
                </a:lnTo>
                <a:lnTo>
                  <a:pt x="163957" y="243357"/>
                </a:lnTo>
                <a:lnTo>
                  <a:pt x="158267" y="256057"/>
                </a:lnTo>
                <a:lnTo>
                  <a:pt x="153784" y="256057"/>
                </a:lnTo>
                <a:lnTo>
                  <a:pt x="152349" y="268757"/>
                </a:lnTo>
                <a:lnTo>
                  <a:pt x="155816" y="281457"/>
                </a:lnTo>
                <a:lnTo>
                  <a:pt x="138963" y="281457"/>
                </a:lnTo>
                <a:lnTo>
                  <a:pt x="137210" y="268757"/>
                </a:lnTo>
                <a:lnTo>
                  <a:pt x="131978" y="268757"/>
                </a:lnTo>
                <a:lnTo>
                  <a:pt x="133146" y="281457"/>
                </a:lnTo>
                <a:lnTo>
                  <a:pt x="131394" y="281457"/>
                </a:lnTo>
                <a:lnTo>
                  <a:pt x="131394" y="319557"/>
                </a:lnTo>
                <a:lnTo>
                  <a:pt x="126288" y="306857"/>
                </a:lnTo>
                <a:lnTo>
                  <a:pt x="129133" y="306857"/>
                </a:lnTo>
                <a:lnTo>
                  <a:pt x="131394" y="319557"/>
                </a:lnTo>
                <a:lnTo>
                  <a:pt x="131394" y="281457"/>
                </a:lnTo>
                <a:lnTo>
                  <a:pt x="130822" y="281457"/>
                </a:lnTo>
                <a:lnTo>
                  <a:pt x="127177" y="268757"/>
                </a:lnTo>
                <a:lnTo>
                  <a:pt x="128270" y="256057"/>
                </a:lnTo>
                <a:lnTo>
                  <a:pt x="131229" y="243357"/>
                </a:lnTo>
                <a:lnTo>
                  <a:pt x="133146" y="230657"/>
                </a:lnTo>
                <a:lnTo>
                  <a:pt x="166281" y="230657"/>
                </a:lnTo>
                <a:lnTo>
                  <a:pt x="177914" y="230657"/>
                </a:lnTo>
                <a:lnTo>
                  <a:pt x="180238" y="243357"/>
                </a:lnTo>
                <a:lnTo>
                  <a:pt x="180238" y="217957"/>
                </a:lnTo>
                <a:lnTo>
                  <a:pt x="179451" y="217957"/>
                </a:lnTo>
                <a:lnTo>
                  <a:pt x="171958" y="205257"/>
                </a:lnTo>
                <a:lnTo>
                  <a:pt x="165976" y="205257"/>
                </a:lnTo>
                <a:lnTo>
                  <a:pt x="161632" y="192557"/>
                </a:lnTo>
                <a:lnTo>
                  <a:pt x="173088" y="192557"/>
                </a:lnTo>
                <a:lnTo>
                  <a:pt x="184378" y="205257"/>
                </a:lnTo>
                <a:lnTo>
                  <a:pt x="190982" y="205257"/>
                </a:lnTo>
                <a:lnTo>
                  <a:pt x="190982" y="105448"/>
                </a:lnTo>
                <a:lnTo>
                  <a:pt x="190119" y="103657"/>
                </a:lnTo>
                <a:lnTo>
                  <a:pt x="202336" y="103657"/>
                </a:lnTo>
                <a:lnTo>
                  <a:pt x="202336" y="2057"/>
                </a:lnTo>
                <a:lnTo>
                  <a:pt x="165696" y="2057"/>
                </a:lnTo>
                <a:lnTo>
                  <a:pt x="165696" y="14757"/>
                </a:lnTo>
                <a:lnTo>
                  <a:pt x="165696" y="27457"/>
                </a:lnTo>
                <a:lnTo>
                  <a:pt x="157568" y="27457"/>
                </a:lnTo>
                <a:lnTo>
                  <a:pt x="157568" y="14757"/>
                </a:lnTo>
                <a:lnTo>
                  <a:pt x="165696" y="14757"/>
                </a:lnTo>
                <a:lnTo>
                  <a:pt x="165696" y="2057"/>
                </a:lnTo>
                <a:lnTo>
                  <a:pt x="143611" y="2057"/>
                </a:lnTo>
                <a:lnTo>
                  <a:pt x="143611" y="154457"/>
                </a:lnTo>
                <a:lnTo>
                  <a:pt x="135102" y="154457"/>
                </a:lnTo>
                <a:lnTo>
                  <a:pt x="135191" y="141757"/>
                </a:lnTo>
                <a:lnTo>
                  <a:pt x="141859" y="141757"/>
                </a:lnTo>
                <a:lnTo>
                  <a:pt x="143611" y="154457"/>
                </a:lnTo>
                <a:lnTo>
                  <a:pt x="143611" y="2057"/>
                </a:lnTo>
                <a:lnTo>
                  <a:pt x="119189" y="2057"/>
                </a:lnTo>
                <a:lnTo>
                  <a:pt x="119189" y="256057"/>
                </a:lnTo>
                <a:lnTo>
                  <a:pt x="119189" y="268757"/>
                </a:lnTo>
                <a:lnTo>
                  <a:pt x="110464" y="268757"/>
                </a:lnTo>
                <a:lnTo>
                  <a:pt x="108724" y="256057"/>
                </a:lnTo>
                <a:lnTo>
                  <a:pt x="119189" y="256057"/>
                </a:lnTo>
                <a:lnTo>
                  <a:pt x="119189" y="2057"/>
                </a:lnTo>
                <a:lnTo>
                  <a:pt x="103492" y="2057"/>
                </a:lnTo>
                <a:lnTo>
                  <a:pt x="103492" y="319557"/>
                </a:lnTo>
                <a:lnTo>
                  <a:pt x="96520" y="319557"/>
                </a:lnTo>
                <a:lnTo>
                  <a:pt x="99999" y="306857"/>
                </a:lnTo>
                <a:lnTo>
                  <a:pt x="102908" y="306857"/>
                </a:lnTo>
                <a:lnTo>
                  <a:pt x="103492" y="319557"/>
                </a:lnTo>
                <a:lnTo>
                  <a:pt x="103492" y="2057"/>
                </a:lnTo>
                <a:lnTo>
                  <a:pt x="0" y="2057"/>
                </a:lnTo>
                <a:lnTo>
                  <a:pt x="6883" y="14757"/>
                </a:lnTo>
                <a:lnTo>
                  <a:pt x="12788" y="14757"/>
                </a:lnTo>
                <a:lnTo>
                  <a:pt x="17818" y="27457"/>
                </a:lnTo>
                <a:lnTo>
                  <a:pt x="22098" y="40157"/>
                </a:lnTo>
                <a:lnTo>
                  <a:pt x="20789" y="40157"/>
                </a:lnTo>
                <a:lnTo>
                  <a:pt x="21513" y="52857"/>
                </a:lnTo>
                <a:lnTo>
                  <a:pt x="14732" y="52857"/>
                </a:lnTo>
                <a:lnTo>
                  <a:pt x="15697" y="65557"/>
                </a:lnTo>
                <a:lnTo>
                  <a:pt x="17094" y="78257"/>
                </a:lnTo>
                <a:lnTo>
                  <a:pt x="37211" y="78257"/>
                </a:lnTo>
                <a:lnTo>
                  <a:pt x="40703" y="65557"/>
                </a:lnTo>
                <a:lnTo>
                  <a:pt x="47675" y="65557"/>
                </a:lnTo>
                <a:lnTo>
                  <a:pt x="47091" y="78257"/>
                </a:lnTo>
                <a:lnTo>
                  <a:pt x="45542" y="78257"/>
                </a:lnTo>
                <a:lnTo>
                  <a:pt x="51168" y="90957"/>
                </a:lnTo>
                <a:lnTo>
                  <a:pt x="27901" y="90957"/>
                </a:lnTo>
                <a:lnTo>
                  <a:pt x="25006" y="103657"/>
                </a:lnTo>
                <a:lnTo>
                  <a:pt x="37211" y="103657"/>
                </a:lnTo>
                <a:lnTo>
                  <a:pt x="34886" y="116357"/>
                </a:lnTo>
                <a:lnTo>
                  <a:pt x="33909" y="116357"/>
                </a:lnTo>
                <a:lnTo>
                  <a:pt x="40551" y="129057"/>
                </a:lnTo>
                <a:lnTo>
                  <a:pt x="45681" y="129057"/>
                </a:lnTo>
                <a:lnTo>
                  <a:pt x="45351" y="141757"/>
                </a:lnTo>
                <a:lnTo>
                  <a:pt x="38379" y="141757"/>
                </a:lnTo>
                <a:lnTo>
                  <a:pt x="38950" y="154457"/>
                </a:lnTo>
                <a:lnTo>
                  <a:pt x="39535" y="154457"/>
                </a:lnTo>
                <a:lnTo>
                  <a:pt x="43611" y="167157"/>
                </a:lnTo>
                <a:lnTo>
                  <a:pt x="48260" y="154457"/>
                </a:lnTo>
                <a:lnTo>
                  <a:pt x="61048" y="154457"/>
                </a:lnTo>
                <a:lnTo>
                  <a:pt x="62890" y="154457"/>
                </a:lnTo>
                <a:lnTo>
                  <a:pt x="62814" y="164109"/>
                </a:lnTo>
                <a:lnTo>
                  <a:pt x="63373" y="167157"/>
                </a:lnTo>
                <a:lnTo>
                  <a:pt x="65697" y="167157"/>
                </a:lnTo>
                <a:lnTo>
                  <a:pt x="62788" y="179857"/>
                </a:lnTo>
                <a:lnTo>
                  <a:pt x="52984" y="179857"/>
                </a:lnTo>
                <a:lnTo>
                  <a:pt x="55714" y="192557"/>
                </a:lnTo>
                <a:lnTo>
                  <a:pt x="56984" y="192557"/>
                </a:lnTo>
                <a:lnTo>
                  <a:pt x="57315" y="205257"/>
                </a:lnTo>
                <a:lnTo>
                  <a:pt x="60109" y="205257"/>
                </a:lnTo>
                <a:lnTo>
                  <a:pt x="62788" y="217957"/>
                </a:lnTo>
                <a:lnTo>
                  <a:pt x="47091" y="217957"/>
                </a:lnTo>
                <a:lnTo>
                  <a:pt x="52311" y="230657"/>
                </a:lnTo>
                <a:lnTo>
                  <a:pt x="59156" y="230657"/>
                </a:lnTo>
                <a:lnTo>
                  <a:pt x="64922" y="243357"/>
                </a:lnTo>
                <a:lnTo>
                  <a:pt x="72682" y="243357"/>
                </a:lnTo>
                <a:lnTo>
                  <a:pt x="68351" y="256057"/>
                </a:lnTo>
                <a:lnTo>
                  <a:pt x="61633" y="256057"/>
                </a:lnTo>
                <a:lnTo>
                  <a:pt x="62293" y="268757"/>
                </a:lnTo>
                <a:lnTo>
                  <a:pt x="71691" y="268757"/>
                </a:lnTo>
                <a:lnTo>
                  <a:pt x="77914" y="281457"/>
                </a:lnTo>
                <a:lnTo>
                  <a:pt x="69189" y="281457"/>
                </a:lnTo>
                <a:lnTo>
                  <a:pt x="72682" y="294157"/>
                </a:lnTo>
                <a:lnTo>
                  <a:pt x="77571" y="294157"/>
                </a:lnTo>
                <a:lnTo>
                  <a:pt x="76377" y="306857"/>
                </a:lnTo>
                <a:lnTo>
                  <a:pt x="78574" y="306857"/>
                </a:lnTo>
                <a:lnTo>
                  <a:pt x="82562" y="319557"/>
                </a:lnTo>
                <a:lnTo>
                  <a:pt x="89827" y="319557"/>
                </a:lnTo>
                <a:lnTo>
                  <a:pt x="89750" y="332257"/>
                </a:lnTo>
                <a:lnTo>
                  <a:pt x="79654" y="332257"/>
                </a:lnTo>
                <a:lnTo>
                  <a:pt x="87210" y="344957"/>
                </a:lnTo>
                <a:lnTo>
                  <a:pt x="95351" y="332257"/>
                </a:lnTo>
                <a:lnTo>
                  <a:pt x="101168" y="332257"/>
                </a:lnTo>
                <a:lnTo>
                  <a:pt x="94767" y="344957"/>
                </a:lnTo>
                <a:lnTo>
                  <a:pt x="107556" y="344957"/>
                </a:lnTo>
                <a:lnTo>
                  <a:pt x="112788" y="344957"/>
                </a:lnTo>
                <a:lnTo>
                  <a:pt x="112788" y="357657"/>
                </a:lnTo>
                <a:lnTo>
                  <a:pt x="103492" y="357657"/>
                </a:lnTo>
                <a:lnTo>
                  <a:pt x="107556" y="344957"/>
                </a:lnTo>
                <a:lnTo>
                  <a:pt x="99415" y="357657"/>
                </a:lnTo>
                <a:lnTo>
                  <a:pt x="96520" y="357657"/>
                </a:lnTo>
                <a:lnTo>
                  <a:pt x="96520" y="370357"/>
                </a:lnTo>
                <a:lnTo>
                  <a:pt x="104076" y="370357"/>
                </a:lnTo>
                <a:lnTo>
                  <a:pt x="106172" y="370357"/>
                </a:lnTo>
                <a:lnTo>
                  <a:pt x="100584" y="383057"/>
                </a:lnTo>
                <a:lnTo>
                  <a:pt x="101752" y="383057"/>
                </a:lnTo>
                <a:lnTo>
                  <a:pt x="99415" y="395757"/>
                </a:lnTo>
                <a:lnTo>
                  <a:pt x="103492" y="395757"/>
                </a:lnTo>
                <a:lnTo>
                  <a:pt x="99999" y="408457"/>
                </a:lnTo>
                <a:lnTo>
                  <a:pt x="112788" y="408457"/>
                </a:lnTo>
                <a:lnTo>
                  <a:pt x="117449" y="395757"/>
                </a:lnTo>
                <a:lnTo>
                  <a:pt x="122682" y="408457"/>
                </a:lnTo>
                <a:lnTo>
                  <a:pt x="116865" y="408457"/>
                </a:lnTo>
                <a:lnTo>
                  <a:pt x="118605" y="421157"/>
                </a:lnTo>
                <a:lnTo>
                  <a:pt x="108724" y="421157"/>
                </a:lnTo>
                <a:lnTo>
                  <a:pt x="112217" y="433857"/>
                </a:lnTo>
                <a:lnTo>
                  <a:pt x="100596" y="433857"/>
                </a:lnTo>
                <a:lnTo>
                  <a:pt x="88938" y="446557"/>
                </a:lnTo>
                <a:lnTo>
                  <a:pt x="93522" y="446557"/>
                </a:lnTo>
                <a:lnTo>
                  <a:pt x="99707" y="459257"/>
                </a:lnTo>
                <a:lnTo>
                  <a:pt x="95783" y="459257"/>
                </a:lnTo>
                <a:lnTo>
                  <a:pt x="94475" y="471957"/>
                </a:lnTo>
                <a:lnTo>
                  <a:pt x="104660" y="471957"/>
                </a:lnTo>
                <a:lnTo>
                  <a:pt x="94183" y="484657"/>
                </a:lnTo>
                <a:lnTo>
                  <a:pt x="100799" y="484657"/>
                </a:lnTo>
                <a:lnTo>
                  <a:pt x="105575" y="497357"/>
                </a:lnTo>
                <a:lnTo>
                  <a:pt x="105359" y="497357"/>
                </a:lnTo>
                <a:lnTo>
                  <a:pt x="105232" y="510057"/>
                </a:lnTo>
                <a:lnTo>
                  <a:pt x="110464" y="510057"/>
                </a:lnTo>
                <a:lnTo>
                  <a:pt x="105371" y="522757"/>
                </a:lnTo>
                <a:lnTo>
                  <a:pt x="122923" y="522757"/>
                </a:lnTo>
                <a:lnTo>
                  <a:pt x="115125" y="535457"/>
                </a:lnTo>
                <a:lnTo>
                  <a:pt x="144195" y="535457"/>
                </a:lnTo>
                <a:lnTo>
                  <a:pt x="144767" y="548157"/>
                </a:lnTo>
                <a:lnTo>
                  <a:pt x="144475" y="560857"/>
                </a:lnTo>
                <a:lnTo>
                  <a:pt x="145503" y="560857"/>
                </a:lnTo>
                <a:lnTo>
                  <a:pt x="150152" y="573557"/>
                </a:lnTo>
                <a:lnTo>
                  <a:pt x="156400" y="573557"/>
                </a:lnTo>
                <a:lnTo>
                  <a:pt x="152323" y="586257"/>
                </a:lnTo>
                <a:lnTo>
                  <a:pt x="158699" y="586257"/>
                </a:lnTo>
                <a:lnTo>
                  <a:pt x="165481" y="573557"/>
                </a:lnTo>
                <a:lnTo>
                  <a:pt x="177914" y="573557"/>
                </a:lnTo>
                <a:lnTo>
                  <a:pt x="170522" y="586257"/>
                </a:lnTo>
                <a:lnTo>
                  <a:pt x="167233" y="586257"/>
                </a:lnTo>
                <a:lnTo>
                  <a:pt x="164820" y="598957"/>
                </a:lnTo>
                <a:lnTo>
                  <a:pt x="159893" y="598957"/>
                </a:lnTo>
                <a:lnTo>
                  <a:pt x="166865" y="611657"/>
                </a:lnTo>
                <a:lnTo>
                  <a:pt x="169545" y="611657"/>
                </a:lnTo>
                <a:lnTo>
                  <a:pt x="175590" y="598957"/>
                </a:lnTo>
                <a:lnTo>
                  <a:pt x="177025" y="611657"/>
                </a:lnTo>
                <a:lnTo>
                  <a:pt x="179654" y="611657"/>
                </a:lnTo>
                <a:lnTo>
                  <a:pt x="179070" y="624357"/>
                </a:lnTo>
                <a:lnTo>
                  <a:pt x="199428" y="624357"/>
                </a:lnTo>
                <a:lnTo>
                  <a:pt x="205244" y="624357"/>
                </a:lnTo>
                <a:lnTo>
                  <a:pt x="209892" y="611657"/>
                </a:lnTo>
                <a:lnTo>
                  <a:pt x="211048" y="624357"/>
                </a:lnTo>
                <a:lnTo>
                  <a:pt x="219189" y="611657"/>
                </a:lnTo>
                <a:lnTo>
                  <a:pt x="212217" y="624357"/>
                </a:lnTo>
                <a:lnTo>
                  <a:pt x="213956" y="624357"/>
                </a:lnTo>
                <a:lnTo>
                  <a:pt x="212801" y="637057"/>
                </a:lnTo>
                <a:lnTo>
                  <a:pt x="197675" y="637057"/>
                </a:lnTo>
                <a:lnTo>
                  <a:pt x="199428" y="624357"/>
                </a:lnTo>
                <a:lnTo>
                  <a:pt x="192697" y="637057"/>
                </a:lnTo>
                <a:lnTo>
                  <a:pt x="182562" y="637057"/>
                </a:lnTo>
                <a:lnTo>
                  <a:pt x="183146" y="649757"/>
                </a:lnTo>
                <a:lnTo>
                  <a:pt x="205524" y="649757"/>
                </a:lnTo>
                <a:lnTo>
                  <a:pt x="199402" y="662457"/>
                </a:lnTo>
                <a:lnTo>
                  <a:pt x="209308" y="662457"/>
                </a:lnTo>
                <a:lnTo>
                  <a:pt x="213474" y="675157"/>
                </a:lnTo>
                <a:lnTo>
                  <a:pt x="219481" y="662457"/>
                </a:lnTo>
                <a:lnTo>
                  <a:pt x="224193" y="662457"/>
                </a:lnTo>
                <a:lnTo>
                  <a:pt x="224421" y="675157"/>
                </a:lnTo>
                <a:lnTo>
                  <a:pt x="217449" y="675157"/>
                </a:lnTo>
                <a:lnTo>
                  <a:pt x="222821" y="687857"/>
                </a:lnTo>
                <a:lnTo>
                  <a:pt x="234315" y="687857"/>
                </a:lnTo>
                <a:lnTo>
                  <a:pt x="232562" y="700557"/>
                </a:lnTo>
                <a:lnTo>
                  <a:pt x="239064" y="700557"/>
                </a:lnTo>
                <a:lnTo>
                  <a:pt x="242671" y="713257"/>
                </a:lnTo>
                <a:lnTo>
                  <a:pt x="244424" y="713257"/>
                </a:lnTo>
                <a:lnTo>
                  <a:pt x="245351" y="725957"/>
                </a:lnTo>
                <a:lnTo>
                  <a:pt x="251167" y="725957"/>
                </a:lnTo>
                <a:lnTo>
                  <a:pt x="250583" y="738657"/>
                </a:lnTo>
                <a:lnTo>
                  <a:pt x="256400" y="725957"/>
                </a:lnTo>
                <a:lnTo>
                  <a:pt x="272465" y="725957"/>
                </a:lnTo>
                <a:lnTo>
                  <a:pt x="278130" y="738657"/>
                </a:lnTo>
                <a:lnTo>
                  <a:pt x="278498" y="738657"/>
                </a:lnTo>
                <a:lnTo>
                  <a:pt x="275005" y="751357"/>
                </a:lnTo>
                <a:lnTo>
                  <a:pt x="278460" y="751357"/>
                </a:lnTo>
                <a:lnTo>
                  <a:pt x="285178" y="738657"/>
                </a:lnTo>
                <a:lnTo>
                  <a:pt x="291871" y="738657"/>
                </a:lnTo>
                <a:lnTo>
                  <a:pt x="289547" y="751357"/>
                </a:lnTo>
                <a:lnTo>
                  <a:pt x="297688" y="751357"/>
                </a:lnTo>
                <a:lnTo>
                  <a:pt x="305828" y="764057"/>
                </a:lnTo>
                <a:lnTo>
                  <a:pt x="308724" y="764057"/>
                </a:lnTo>
                <a:lnTo>
                  <a:pt x="306400" y="776757"/>
                </a:lnTo>
                <a:lnTo>
                  <a:pt x="324561" y="776757"/>
                </a:lnTo>
                <a:lnTo>
                  <a:pt x="322897" y="789457"/>
                </a:lnTo>
                <a:lnTo>
                  <a:pt x="321995" y="789457"/>
                </a:lnTo>
                <a:lnTo>
                  <a:pt x="322681" y="802157"/>
                </a:lnTo>
                <a:lnTo>
                  <a:pt x="323850" y="802157"/>
                </a:lnTo>
                <a:lnTo>
                  <a:pt x="334314" y="789457"/>
                </a:lnTo>
                <a:lnTo>
                  <a:pt x="338378" y="789457"/>
                </a:lnTo>
                <a:lnTo>
                  <a:pt x="331406" y="802157"/>
                </a:lnTo>
                <a:lnTo>
                  <a:pt x="342455" y="789457"/>
                </a:lnTo>
                <a:lnTo>
                  <a:pt x="336054" y="802157"/>
                </a:lnTo>
                <a:lnTo>
                  <a:pt x="350596" y="802157"/>
                </a:lnTo>
                <a:lnTo>
                  <a:pt x="347687" y="814857"/>
                </a:lnTo>
                <a:lnTo>
                  <a:pt x="355422" y="814857"/>
                </a:lnTo>
                <a:lnTo>
                  <a:pt x="353644" y="827557"/>
                </a:lnTo>
                <a:lnTo>
                  <a:pt x="356984" y="827557"/>
                </a:lnTo>
                <a:lnTo>
                  <a:pt x="360476" y="814857"/>
                </a:lnTo>
                <a:lnTo>
                  <a:pt x="362216" y="814857"/>
                </a:lnTo>
                <a:lnTo>
                  <a:pt x="360476" y="827557"/>
                </a:lnTo>
                <a:lnTo>
                  <a:pt x="371525" y="827557"/>
                </a:lnTo>
                <a:lnTo>
                  <a:pt x="366293" y="840257"/>
                </a:lnTo>
                <a:lnTo>
                  <a:pt x="385254" y="840257"/>
                </a:lnTo>
                <a:lnTo>
                  <a:pt x="391871" y="852957"/>
                </a:lnTo>
                <a:lnTo>
                  <a:pt x="390702" y="840257"/>
                </a:lnTo>
                <a:lnTo>
                  <a:pt x="398272" y="827557"/>
                </a:lnTo>
                <a:lnTo>
                  <a:pt x="401167" y="827557"/>
                </a:lnTo>
                <a:lnTo>
                  <a:pt x="395935" y="840257"/>
                </a:lnTo>
                <a:lnTo>
                  <a:pt x="403504" y="827557"/>
                </a:lnTo>
                <a:lnTo>
                  <a:pt x="405828" y="827557"/>
                </a:lnTo>
                <a:lnTo>
                  <a:pt x="398843" y="840257"/>
                </a:lnTo>
                <a:lnTo>
                  <a:pt x="401167" y="840257"/>
                </a:lnTo>
                <a:lnTo>
                  <a:pt x="399427" y="852957"/>
                </a:lnTo>
                <a:lnTo>
                  <a:pt x="398703" y="852957"/>
                </a:lnTo>
                <a:lnTo>
                  <a:pt x="400265" y="865657"/>
                </a:lnTo>
                <a:lnTo>
                  <a:pt x="404660" y="852957"/>
                </a:lnTo>
                <a:lnTo>
                  <a:pt x="403504" y="865657"/>
                </a:lnTo>
                <a:lnTo>
                  <a:pt x="425005" y="865657"/>
                </a:lnTo>
                <a:lnTo>
                  <a:pt x="429666" y="852957"/>
                </a:lnTo>
                <a:lnTo>
                  <a:pt x="431406" y="865657"/>
                </a:lnTo>
                <a:lnTo>
                  <a:pt x="436638" y="852957"/>
                </a:lnTo>
                <a:lnTo>
                  <a:pt x="440131" y="852957"/>
                </a:lnTo>
                <a:lnTo>
                  <a:pt x="443039" y="865657"/>
                </a:lnTo>
                <a:lnTo>
                  <a:pt x="454088" y="865657"/>
                </a:lnTo>
                <a:lnTo>
                  <a:pt x="458152" y="852957"/>
                </a:lnTo>
                <a:lnTo>
                  <a:pt x="455244" y="865657"/>
                </a:lnTo>
                <a:lnTo>
                  <a:pt x="461645" y="865657"/>
                </a:lnTo>
                <a:lnTo>
                  <a:pt x="455828" y="878357"/>
                </a:lnTo>
                <a:lnTo>
                  <a:pt x="466293" y="878357"/>
                </a:lnTo>
                <a:lnTo>
                  <a:pt x="478497" y="865657"/>
                </a:lnTo>
                <a:lnTo>
                  <a:pt x="489470" y="865657"/>
                </a:lnTo>
                <a:lnTo>
                  <a:pt x="493077" y="878357"/>
                </a:lnTo>
                <a:lnTo>
                  <a:pt x="496519" y="878357"/>
                </a:lnTo>
                <a:lnTo>
                  <a:pt x="500049" y="891057"/>
                </a:lnTo>
                <a:lnTo>
                  <a:pt x="516293" y="891057"/>
                </a:lnTo>
                <a:lnTo>
                  <a:pt x="519785" y="878357"/>
                </a:lnTo>
                <a:lnTo>
                  <a:pt x="527926" y="878357"/>
                </a:lnTo>
                <a:lnTo>
                  <a:pt x="519785" y="891057"/>
                </a:lnTo>
                <a:lnTo>
                  <a:pt x="549427" y="891057"/>
                </a:lnTo>
                <a:lnTo>
                  <a:pt x="551180" y="903757"/>
                </a:lnTo>
                <a:lnTo>
                  <a:pt x="561644" y="903757"/>
                </a:lnTo>
                <a:lnTo>
                  <a:pt x="562800" y="903757"/>
                </a:lnTo>
                <a:lnTo>
                  <a:pt x="563384" y="903757"/>
                </a:lnTo>
                <a:lnTo>
                  <a:pt x="564553" y="897407"/>
                </a:lnTo>
                <a:lnTo>
                  <a:pt x="566293" y="891057"/>
                </a:lnTo>
                <a:lnTo>
                  <a:pt x="565137" y="894232"/>
                </a:lnTo>
                <a:lnTo>
                  <a:pt x="565708" y="891057"/>
                </a:lnTo>
                <a:lnTo>
                  <a:pt x="566293" y="891057"/>
                </a:lnTo>
                <a:lnTo>
                  <a:pt x="570941" y="891057"/>
                </a:lnTo>
                <a:lnTo>
                  <a:pt x="570369" y="903757"/>
                </a:lnTo>
                <a:lnTo>
                  <a:pt x="568617" y="903757"/>
                </a:lnTo>
                <a:lnTo>
                  <a:pt x="566293" y="916457"/>
                </a:lnTo>
                <a:lnTo>
                  <a:pt x="564553" y="916457"/>
                </a:lnTo>
                <a:lnTo>
                  <a:pt x="565137" y="929157"/>
                </a:lnTo>
                <a:lnTo>
                  <a:pt x="570966" y="929157"/>
                </a:lnTo>
                <a:lnTo>
                  <a:pt x="580834" y="916457"/>
                </a:lnTo>
                <a:lnTo>
                  <a:pt x="588518" y="916457"/>
                </a:lnTo>
                <a:lnTo>
                  <a:pt x="587806" y="929157"/>
                </a:lnTo>
                <a:lnTo>
                  <a:pt x="586638" y="929157"/>
                </a:lnTo>
                <a:lnTo>
                  <a:pt x="590130" y="941857"/>
                </a:lnTo>
                <a:lnTo>
                  <a:pt x="593623" y="941857"/>
                </a:lnTo>
                <a:lnTo>
                  <a:pt x="597687" y="954557"/>
                </a:lnTo>
                <a:lnTo>
                  <a:pt x="607580" y="954557"/>
                </a:lnTo>
                <a:lnTo>
                  <a:pt x="604672" y="967257"/>
                </a:lnTo>
                <a:lnTo>
                  <a:pt x="608736" y="967257"/>
                </a:lnTo>
                <a:lnTo>
                  <a:pt x="609841" y="979957"/>
                </a:lnTo>
                <a:lnTo>
                  <a:pt x="617461" y="979957"/>
                </a:lnTo>
                <a:lnTo>
                  <a:pt x="618045" y="992657"/>
                </a:lnTo>
                <a:lnTo>
                  <a:pt x="624433" y="979957"/>
                </a:lnTo>
                <a:lnTo>
                  <a:pt x="623849" y="992657"/>
                </a:lnTo>
                <a:lnTo>
                  <a:pt x="634314" y="979957"/>
                </a:lnTo>
                <a:lnTo>
                  <a:pt x="631990" y="992657"/>
                </a:lnTo>
                <a:lnTo>
                  <a:pt x="646531" y="992657"/>
                </a:lnTo>
                <a:lnTo>
                  <a:pt x="640295" y="1005357"/>
                </a:lnTo>
                <a:lnTo>
                  <a:pt x="645947" y="1005357"/>
                </a:lnTo>
                <a:lnTo>
                  <a:pt x="648271" y="1018057"/>
                </a:lnTo>
                <a:lnTo>
                  <a:pt x="665403" y="1018057"/>
                </a:lnTo>
                <a:lnTo>
                  <a:pt x="660488" y="1030757"/>
                </a:lnTo>
                <a:lnTo>
                  <a:pt x="680250" y="1030757"/>
                </a:lnTo>
                <a:lnTo>
                  <a:pt x="688771" y="1043457"/>
                </a:lnTo>
                <a:lnTo>
                  <a:pt x="699960" y="1043457"/>
                </a:lnTo>
                <a:lnTo>
                  <a:pt x="704672" y="1056157"/>
                </a:lnTo>
                <a:lnTo>
                  <a:pt x="703046" y="1056157"/>
                </a:lnTo>
                <a:lnTo>
                  <a:pt x="708228" y="1068857"/>
                </a:lnTo>
                <a:lnTo>
                  <a:pt x="718629" y="1068857"/>
                </a:lnTo>
                <a:lnTo>
                  <a:pt x="718045" y="1081557"/>
                </a:lnTo>
                <a:lnTo>
                  <a:pt x="723277" y="1068857"/>
                </a:lnTo>
                <a:lnTo>
                  <a:pt x="726401" y="1068857"/>
                </a:lnTo>
                <a:lnTo>
                  <a:pt x="733590" y="1056157"/>
                </a:lnTo>
                <a:lnTo>
                  <a:pt x="738619" y="1056157"/>
                </a:lnTo>
                <a:lnTo>
                  <a:pt x="738022" y="1068857"/>
                </a:lnTo>
                <a:lnTo>
                  <a:pt x="736460" y="1068857"/>
                </a:lnTo>
                <a:lnTo>
                  <a:pt x="734898" y="1070889"/>
                </a:lnTo>
                <a:lnTo>
                  <a:pt x="734898" y="1081557"/>
                </a:lnTo>
                <a:lnTo>
                  <a:pt x="736066" y="1081557"/>
                </a:lnTo>
                <a:lnTo>
                  <a:pt x="739559" y="1068857"/>
                </a:lnTo>
                <a:lnTo>
                  <a:pt x="743623" y="1081557"/>
                </a:lnTo>
                <a:lnTo>
                  <a:pt x="770369" y="1081557"/>
                </a:lnTo>
                <a:lnTo>
                  <a:pt x="771537" y="1094257"/>
                </a:lnTo>
                <a:lnTo>
                  <a:pt x="774433" y="1106957"/>
                </a:lnTo>
                <a:lnTo>
                  <a:pt x="783158" y="1094257"/>
                </a:lnTo>
                <a:lnTo>
                  <a:pt x="783742" y="1106957"/>
                </a:lnTo>
                <a:lnTo>
                  <a:pt x="785482" y="1106957"/>
                </a:lnTo>
                <a:lnTo>
                  <a:pt x="784910" y="1094257"/>
                </a:lnTo>
                <a:lnTo>
                  <a:pt x="792467" y="1094257"/>
                </a:lnTo>
                <a:lnTo>
                  <a:pt x="794791" y="1081557"/>
                </a:lnTo>
                <a:lnTo>
                  <a:pt x="796531" y="1094257"/>
                </a:lnTo>
                <a:lnTo>
                  <a:pt x="799439" y="1094257"/>
                </a:lnTo>
                <a:lnTo>
                  <a:pt x="796531" y="1106957"/>
                </a:lnTo>
                <a:lnTo>
                  <a:pt x="800608" y="1094257"/>
                </a:lnTo>
                <a:lnTo>
                  <a:pt x="805256" y="1094257"/>
                </a:lnTo>
                <a:lnTo>
                  <a:pt x="803516" y="1106957"/>
                </a:lnTo>
                <a:lnTo>
                  <a:pt x="811072" y="1106957"/>
                </a:lnTo>
                <a:lnTo>
                  <a:pt x="808012" y="1116482"/>
                </a:lnTo>
                <a:lnTo>
                  <a:pt x="812812" y="1106957"/>
                </a:lnTo>
                <a:lnTo>
                  <a:pt x="812812" y="1119657"/>
                </a:lnTo>
                <a:lnTo>
                  <a:pt x="814260" y="1119657"/>
                </a:lnTo>
                <a:lnTo>
                  <a:pt x="816597" y="1106957"/>
                </a:lnTo>
                <a:lnTo>
                  <a:pt x="818045" y="1119657"/>
                </a:lnTo>
                <a:lnTo>
                  <a:pt x="831418" y="1119657"/>
                </a:lnTo>
                <a:lnTo>
                  <a:pt x="827887" y="1132357"/>
                </a:lnTo>
                <a:lnTo>
                  <a:pt x="844410" y="1132357"/>
                </a:lnTo>
                <a:lnTo>
                  <a:pt x="850023" y="1145057"/>
                </a:lnTo>
                <a:lnTo>
                  <a:pt x="849439" y="1132357"/>
                </a:lnTo>
                <a:lnTo>
                  <a:pt x="854887" y="1132357"/>
                </a:lnTo>
                <a:lnTo>
                  <a:pt x="854925" y="1145057"/>
                </a:lnTo>
                <a:lnTo>
                  <a:pt x="852932" y="1145057"/>
                </a:lnTo>
                <a:lnTo>
                  <a:pt x="856564" y="1157757"/>
                </a:lnTo>
                <a:lnTo>
                  <a:pt x="861936" y="1157757"/>
                </a:lnTo>
                <a:lnTo>
                  <a:pt x="868629" y="1145057"/>
                </a:lnTo>
                <a:lnTo>
                  <a:pt x="876185" y="1145057"/>
                </a:lnTo>
                <a:lnTo>
                  <a:pt x="872693" y="1157757"/>
                </a:lnTo>
                <a:lnTo>
                  <a:pt x="888390" y="1157757"/>
                </a:lnTo>
                <a:lnTo>
                  <a:pt x="886650" y="1170457"/>
                </a:lnTo>
                <a:lnTo>
                  <a:pt x="900023" y="1170457"/>
                </a:lnTo>
                <a:lnTo>
                  <a:pt x="906424" y="1157757"/>
                </a:lnTo>
                <a:lnTo>
                  <a:pt x="905256" y="1157757"/>
                </a:lnTo>
                <a:lnTo>
                  <a:pt x="907580" y="1145057"/>
                </a:lnTo>
                <a:lnTo>
                  <a:pt x="910488" y="1145057"/>
                </a:lnTo>
                <a:lnTo>
                  <a:pt x="908164" y="1157757"/>
                </a:lnTo>
                <a:lnTo>
                  <a:pt x="913396" y="1157757"/>
                </a:lnTo>
                <a:lnTo>
                  <a:pt x="912812" y="1170457"/>
                </a:lnTo>
                <a:lnTo>
                  <a:pt x="911656" y="1170457"/>
                </a:lnTo>
                <a:lnTo>
                  <a:pt x="908164" y="1183157"/>
                </a:lnTo>
                <a:lnTo>
                  <a:pt x="919213" y="1183157"/>
                </a:lnTo>
                <a:lnTo>
                  <a:pt x="922121" y="1170457"/>
                </a:lnTo>
                <a:lnTo>
                  <a:pt x="921537" y="1170457"/>
                </a:lnTo>
                <a:lnTo>
                  <a:pt x="924445" y="1157757"/>
                </a:lnTo>
                <a:lnTo>
                  <a:pt x="924445" y="1170457"/>
                </a:lnTo>
                <a:lnTo>
                  <a:pt x="930986" y="1170457"/>
                </a:lnTo>
                <a:lnTo>
                  <a:pt x="934478" y="1157757"/>
                </a:lnTo>
                <a:lnTo>
                  <a:pt x="936650" y="1170457"/>
                </a:lnTo>
                <a:lnTo>
                  <a:pt x="937234" y="1170457"/>
                </a:lnTo>
                <a:lnTo>
                  <a:pt x="941298" y="1157757"/>
                </a:lnTo>
                <a:lnTo>
                  <a:pt x="943051" y="1170457"/>
                </a:lnTo>
                <a:lnTo>
                  <a:pt x="941298" y="1170457"/>
                </a:lnTo>
                <a:lnTo>
                  <a:pt x="940142" y="1183157"/>
                </a:lnTo>
                <a:lnTo>
                  <a:pt x="943051" y="1183157"/>
                </a:lnTo>
                <a:lnTo>
                  <a:pt x="946531" y="1195857"/>
                </a:lnTo>
                <a:lnTo>
                  <a:pt x="953909" y="1183157"/>
                </a:lnTo>
                <a:lnTo>
                  <a:pt x="961097" y="1183157"/>
                </a:lnTo>
                <a:lnTo>
                  <a:pt x="959332" y="1195857"/>
                </a:lnTo>
                <a:lnTo>
                  <a:pt x="960488" y="1195857"/>
                </a:lnTo>
                <a:lnTo>
                  <a:pt x="958748" y="1208557"/>
                </a:lnTo>
                <a:lnTo>
                  <a:pt x="961593" y="1195857"/>
                </a:lnTo>
                <a:lnTo>
                  <a:pt x="962812" y="1208557"/>
                </a:lnTo>
                <a:lnTo>
                  <a:pt x="964476" y="1208557"/>
                </a:lnTo>
                <a:lnTo>
                  <a:pt x="968629" y="1195857"/>
                </a:lnTo>
                <a:lnTo>
                  <a:pt x="967473" y="1208557"/>
                </a:lnTo>
                <a:lnTo>
                  <a:pt x="968629" y="1208557"/>
                </a:lnTo>
                <a:lnTo>
                  <a:pt x="969505" y="1202207"/>
                </a:lnTo>
                <a:lnTo>
                  <a:pt x="970368" y="1195857"/>
                </a:lnTo>
                <a:lnTo>
                  <a:pt x="976769" y="1195857"/>
                </a:lnTo>
                <a:lnTo>
                  <a:pt x="981417" y="1208557"/>
                </a:lnTo>
                <a:lnTo>
                  <a:pt x="990727" y="1208557"/>
                </a:lnTo>
                <a:lnTo>
                  <a:pt x="996251" y="1195857"/>
                </a:lnTo>
                <a:lnTo>
                  <a:pt x="1005357" y="1195857"/>
                </a:lnTo>
                <a:lnTo>
                  <a:pt x="1009916" y="1183157"/>
                </a:lnTo>
                <a:lnTo>
                  <a:pt x="1011656" y="1183157"/>
                </a:lnTo>
                <a:lnTo>
                  <a:pt x="1011072" y="1195857"/>
                </a:lnTo>
                <a:lnTo>
                  <a:pt x="1006424" y="1195857"/>
                </a:lnTo>
                <a:lnTo>
                  <a:pt x="1008164" y="1208557"/>
                </a:lnTo>
                <a:lnTo>
                  <a:pt x="1011072" y="1208557"/>
                </a:lnTo>
                <a:lnTo>
                  <a:pt x="1015149" y="1195857"/>
                </a:lnTo>
                <a:lnTo>
                  <a:pt x="1013396" y="1208557"/>
                </a:lnTo>
                <a:lnTo>
                  <a:pt x="1016304" y="1208557"/>
                </a:lnTo>
                <a:lnTo>
                  <a:pt x="1018628" y="1195857"/>
                </a:lnTo>
                <a:lnTo>
                  <a:pt x="1016304" y="1195857"/>
                </a:lnTo>
                <a:lnTo>
                  <a:pt x="1021537" y="1183157"/>
                </a:lnTo>
                <a:lnTo>
                  <a:pt x="1031138" y="1195857"/>
                </a:lnTo>
                <a:lnTo>
                  <a:pt x="1059916" y="1195857"/>
                </a:lnTo>
                <a:lnTo>
                  <a:pt x="1056386" y="1208557"/>
                </a:lnTo>
                <a:lnTo>
                  <a:pt x="1053515" y="1221257"/>
                </a:lnTo>
                <a:lnTo>
                  <a:pt x="1052385" y="1233957"/>
                </a:lnTo>
                <a:lnTo>
                  <a:pt x="1054100" y="1246657"/>
                </a:lnTo>
                <a:lnTo>
                  <a:pt x="1061656" y="1233957"/>
                </a:lnTo>
                <a:lnTo>
                  <a:pt x="1061656" y="1246657"/>
                </a:lnTo>
                <a:lnTo>
                  <a:pt x="1063980" y="1246657"/>
                </a:lnTo>
                <a:lnTo>
                  <a:pt x="1071829" y="1235227"/>
                </a:lnTo>
                <a:lnTo>
                  <a:pt x="1071537" y="1233957"/>
                </a:lnTo>
                <a:lnTo>
                  <a:pt x="1072705" y="1233957"/>
                </a:lnTo>
                <a:lnTo>
                  <a:pt x="1076198" y="1233957"/>
                </a:lnTo>
                <a:lnTo>
                  <a:pt x="1076769" y="1246657"/>
                </a:lnTo>
                <a:lnTo>
                  <a:pt x="1092530" y="1246657"/>
                </a:lnTo>
                <a:lnTo>
                  <a:pt x="1091895" y="1259357"/>
                </a:lnTo>
                <a:lnTo>
                  <a:pt x="1093635" y="1246657"/>
                </a:lnTo>
                <a:lnTo>
                  <a:pt x="1099629" y="1246657"/>
                </a:lnTo>
                <a:lnTo>
                  <a:pt x="1102499" y="1259357"/>
                </a:lnTo>
                <a:lnTo>
                  <a:pt x="1106030" y="1259357"/>
                </a:lnTo>
                <a:lnTo>
                  <a:pt x="1105839" y="1272057"/>
                </a:lnTo>
                <a:lnTo>
                  <a:pt x="1110754" y="1259357"/>
                </a:lnTo>
                <a:lnTo>
                  <a:pt x="1127937" y="1259357"/>
                </a:lnTo>
                <a:lnTo>
                  <a:pt x="1129677" y="1272057"/>
                </a:lnTo>
                <a:lnTo>
                  <a:pt x="1132001" y="1259357"/>
                </a:lnTo>
                <a:lnTo>
                  <a:pt x="1135126" y="1246657"/>
                </a:lnTo>
                <a:lnTo>
                  <a:pt x="1142136" y="1246657"/>
                </a:lnTo>
                <a:lnTo>
                  <a:pt x="1140371" y="1259357"/>
                </a:lnTo>
                <a:lnTo>
                  <a:pt x="1145374" y="1259357"/>
                </a:lnTo>
                <a:lnTo>
                  <a:pt x="1145374" y="1246657"/>
                </a:lnTo>
                <a:lnTo>
                  <a:pt x="1146479" y="1259357"/>
                </a:lnTo>
                <a:lnTo>
                  <a:pt x="1147584" y="1259357"/>
                </a:lnTo>
                <a:lnTo>
                  <a:pt x="1147699" y="1272057"/>
                </a:lnTo>
                <a:lnTo>
                  <a:pt x="1149540" y="1259357"/>
                </a:lnTo>
                <a:lnTo>
                  <a:pt x="1156639" y="1259357"/>
                </a:lnTo>
                <a:lnTo>
                  <a:pt x="1156716" y="1272057"/>
                </a:lnTo>
                <a:lnTo>
                  <a:pt x="1161072" y="1272057"/>
                </a:lnTo>
                <a:lnTo>
                  <a:pt x="1160500" y="1259357"/>
                </a:lnTo>
                <a:lnTo>
                  <a:pt x="1165656" y="1259357"/>
                </a:lnTo>
                <a:lnTo>
                  <a:pt x="1165098" y="1272057"/>
                </a:lnTo>
                <a:lnTo>
                  <a:pt x="1169212" y="1272057"/>
                </a:lnTo>
                <a:lnTo>
                  <a:pt x="1173289" y="1259357"/>
                </a:lnTo>
                <a:lnTo>
                  <a:pt x="1176782" y="1259357"/>
                </a:lnTo>
                <a:lnTo>
                  <a:pt x="1175613" y="1272057"/>
                </a:lnTo>
                <a:lnTo>
                  <a:pt x="1179804" y="1259357"/>
                </a:lnTo>
                <a:lnTo>
                  <a:pt x="1193634" y="1259357"/>
                </a:lnTo>
                <a:lnTo>
                  <a:pt x="1193634" y="1246657"/>
                </a:lnTo>
                <a:lnTo>
                  <a:pt x="1194219" y="1233957"/>
                </a:lnTo>
                <a:lnTo>
                  <a:pt x="1197711" y="1233957"/>
                </a:lnTo>
                <a:lnTo>
                  <a:pt x="1197127" y="1246657"/>
                </a:lnTo>
                <a:lnTo>
                  <a:pt x="1195844" y="1246657"/>
                </a:lnTo>
                <a:lnTo>
                  <a:pt x="1194803" y="1259357"/>
                </a:lnTo>
                <a:lnTo>
                  <a:pt x="1200035" y="1246657"/>
                </a:lnTo>
                <a:lnTo>
                  <a:pt x="1205852" y="1233957"/>
                </a:lnTo>
                <a:lnTo>
                  <a:pt x="1208747" y="1246657"/>
                </a:lnTo>
                <a:lnTo>
                  <a:pt x="1204899" y="1246657"/>
                </a:lnTo>
                <a:lnTo>
                  <a:pt x="1203109" y="1259357"/>
                </a:lnTo>
                <a:lnTo>
                  <a:pt x="1197317" y="1259357"/>
                </a:lnTo>
                <a:lnTo>
                  <a:pt x="1197711" y="1272057"/>
                </a:lnTo>
                <a:lnTo>
                  <a:pt x="1204683" y="1284757"/>
                </a:lnTo>
                <a:lnTo>
                  <a:pt x="1206423" y="1272057"/>
                </a:lnTo>
                <a:lnTo>
                  <a:pt x="1215148" y="1272057"/>
                </a:lnTo>
                <a:lnTo>
                  <a:pt x="1213408" y="1259357"/>
                </a:lnTo>
                <a:lnTo>
                  <a:pt x="1223581" y="1259357"/>
                </a:lnTo>
                <a:lnTo>
                  <a:pt x="1225943" y="1272057"/>
                </a:lnTo>
                <a:lnTo>
                  <a:pt x="1230261" y="1272057"/>
                </a:lnTo>
                <a:lnTo>
                  <a:pt x="1231874" y="1259357"/>
                </a:lnTo>
                <a:lnTo>
                  <a:pt x="1238986" y="1259357"/>
                </a:lnTo>
                <a:lnTo>
                  <a:pt x="1236662" y="1272057"/>
                </a:lnTo>
                <a:lnTo>
                  <a:pt x="1240434" y="1272057"/>
                </a:lnTo>
                <a:lnTo>
                  <a:pt x="1242479" y="1259357"/>
                </a:lnTo>
                <a:lnTo>
                  <a:pt x="1243634" y="1272057"/>
                </a:lnTo>
                <a:lnTo>
                  <a:pt x="1247559" y="1272057"/>
                </a:lnTo>
                <a:lnTo>
                  <a:pt x="1248702" y="1259357"/>
                </a:lnTo>
                <a:lnTo>
                  <a:pt x="1250619" y="1259357"/>
                </a:lnTo>
                <a:lnTo>
                  <a:pt x="1251191" y="1272057"/>
                </a:lnTo>
                <a:lnTo>
                  <a:pt x="1256969" y="1272057"/>
                </a:lnTo>
                <a:lnTo>
                  <a:pt x="1262900" y="1259357"/>
                </a:lnTo>
                <a:lnTo>
                  <a:pt x="1273289" y="1259357"/>
                </a:lnTo>
                <a:lnTo>
                  <a:pt x="1275029" y="1272057"/>
                </a:lnTo>
                <a:lnTo>
                  <a:pt x="1308176" y="1272057"/>
                </a:lnTo>
                <a:lnTo>
                  <a:pt x="1311668" y="1259357"/>
                </a:lnTo>
                <a:lnTo>
                  <a:pt x="1312824" y="1259357"/>
                </a:lnTo>
                <a:lnTo>
                  <a:pt x="1316316" y="1259357"/>
                </a:lnTo>
                <a:lnTo>
                  <a:pt x="1317282" y="1269885"/>
                </a:lnTo>
                <a:lnTo>
                  <a:pt x="1321955" y="1259357"/>
                </a:lnTo>
                <a:lnTo>
                  <a:pt x="1346542" y="1259357"/>
                </a:lnTo>
                <a:lnTo>
                  <a:pt x="1348346" y="1246657"/>
                </a:lnTo>
                <a:lnTo>
                  <a:pt x="1381429" y="1246657"/>
                </a:lnTo>
                <a:lnTo>
                  <a:pt x="1387246" y="1259357"/>
                </a:lnTo>
                <a:lnTo>
                  <a:pt x="1388960" y="1246657"/>
                </a:lnTo>
                <a:lnTo>
                  <a:pt x="1405851" y="1246657"/>
                </a:lnTo>
                <a:lnTo>
                  <a:pt x="1409484" y="1259357"/>
                </a:lnTo>
                <a:lnTo>
                  <a:pt x="1418640" y="1259357"/>
                </a:lnTo>
                <a:lnTo>
                  <a:pt x="1417485" y="1246657"/>
                </a:lnTo>
                <a:lnTo>
                  <a:pt x="1420393" y="1246657"/>
                </a:lnTo>
                <a:lnTo>
                  <a:pt x="1422717" y="1259357"/>
                </a:lnTo>
                <a:lnTo>
                  <a:pt x="1425041" y="1246657"/>
                </a:lnTo>
                <a:lnTo>
                  <a:pt x="1429689" y="1259357"/>
                </a:lnTo>
                <a:lnTo>
                  <a:pt x="1432013" y="1246657"/>
                </a:lnTo>
                <a:lnTo>
                  <a:pt x="1439722" y="1246657"/>
                </a:lnTo>
                <a:lnTo>
                  <a:pt x="1441894" y="1259357"/>
                </a:lnTo>
                <a:lnTo>
                  <a:pt x="1451203" y="1246657"/>
                </a:lnTo>
                <a:lnTo>
                  <a:pt x="1451762" y="1246657"/>
                </a:lnTo>
                <a:lnTo>
                  <a:pt x="1452943" y="1259357"/>
                </a:lnTo>
                <a:lnTo>
                  <a:pt x="1455851" y="1259357"/>
                </a:lnTo>
                <a:lnTo>
                  <a:pt x="1454696" y="1246657"/>
                </a:lnTo>
                <a:lnTo>
                  <a:pt x="1469224" y="1246657"/>
                </a:lnTo>
                <a:lnTo>
                  <a:pt x="1469809" y="1259357"/>
                </a:lnTo>
                <a:lnTo>
                  <a:pt x="1474457" y="1259357"/>
                </a:lnTo>
                <a:lnTo>
                  <a:pt x="1478534" y="1246657"/>
                </a:lnTo>
                <a:lnTo>
                  <a:pt x="1491322" y="1246657"/>
                </a:lnTo>
                <a:lnTo>
                  <a:pt x="1488414" y="1233957"/>
                </a:lnTo>
                <a:lnTo>
                  <a:pt x="1490738" y="1221257"/>
                </a:lnTo>
                <a:lnTo>
                  <a:pt x="1491640" y="1224076"/>
                </a:lnTo>
                <a:lnTo>
                  <a:pt x="1491907" y="1221257"/>
                </a:lnTo>
                <a:lnTo>
                  <a:pt x="1495386" y="1221257"/>
                </a:lnTo>
                <a:lnTo>
                  <a:pt x="1497711" y="1233957"/>
                </a:lnTo>
                <a:lnTo>
                  <a:pt x="1496555" y="1246657"/>
                </a:lnTo>
                <a:lnTo>
                  <a:pt x="1499463" y="1233957"/>
                </a:lnTo>
                <a:lnTo>
                  <a:pt x="1500619" y="1233957"/>
                </a:lnTo>
                <a:lnTo>
                  <a:pt x="1500035" y="1246657"/>
                </a:lnTo>
                <a:lnTo>
                  <a:pt x="1520977" y="1246657"/>
                </a:lnTo>
                <a:lnTo>
                  <a:pt x="1523873" y="1233957"/>
                </a:lnTo>
                <a:lnTo>
                  <a:pt x="1531442" y="1233957"/>
                </a:lnTo>
                <a:lnTo>
                  <a:pt x="1528533" y="1221257"/>
                </a:lnTo>
                <a:lnTo>
                  <a:pt x="1554695" y="1221257"/>
                </a:lnTo>
                <a:lnTo>
                  <a:pt x="1555851" y="1221257"/>
                </a:lnTo>
                <a:lnTo>
                  <a:pt x="1555407" y="1219835"/>
                </a:lnTo>
                <a:lnTo>
                  <a:pt x="1561084" y="1208557"/>
                </a:lnTo>
                <a:lnTo>
                  <a:pt x="1559928" y="1221257"/>
                </a:lnTo>
                <a:lnTo>
                  <a:pt x="1569224" y="1221257"/>
                </a:lnTo>
                <a:lnTo>
                  <a:pt x="1576781" y="1208557"/>
                </a:lnTo>
                <a:lnTo>
                  <a:pt x="1574457" y="1208557"/>
                </a:lnTo>
                <a:lnTo>
                  <a:pt x="1572717" y="1195857"/>
                </a:lnTo>
                <a:lnTo>
                  <a:pt x="1577365" y="1195857"/>
                </a:lnTo>
                <a:lnTo>
                  <a:pt x="1578533" y="1208557"/>
                </a:lnTo>
                <a:lnTo>
                  <a:pt x="1581696" y="1195857"/>
                </a:lnTo>
                <a:lnTo>
                  <a:pt x="1586458" y="1195857"/>
                </a:lnTo>
                <a:lnTo>
                  <a:pt x="1592186" y="1208557"/>
                </a:lnTo>
                <a:lnTo>
                  <a:pt x="1614576" y="1208557"/>
                </a:lnTo>
                <a:lnTo>
                  <a:pt x="1619808" y="1195857"/>
                </a:lnTo>
                <a:lnTo>
                  <a:pt x="1640827" y="1195857"/>
                </a:lnTo>
                <a:lnTo>
                  <a:pt x="1644815" y="1183157"/>
                </a:lnTo>
                <a:lnTo>
                  <a:pt x="1655343" y="1195857"/>
                </a:lnTo>
                <a:lnTo>
                  <a:pt x="1663204" y="1195857"/>
                </a:lnTo>
                <a:lnTo>
                  <a:pt x="1670735" y="1183157"/>
                </a:lnTo>
                <a:lnTo>
                  <a:pt x="1677365" y="1183157"/>
                </a:lnTo>
                <a:lnTo>
                  <a:pt x="1676793" y="1170457"/>
                </a:lnTo>
                <a:lnTo>
                  <a:pt x="1679117" y="1176807"/>
                </a:lnTo>
                <a:lnTo>
                  <a:pt x="1679117" y="1170457"/>
                </a:lnTo>
                <a:lnTo>
                  <a:pt x="1739582" y="1170457"/>
                </a:lnTo>
                <a:lnTo>
                  <a:pt x="1741195" y="1157757"/>
                </a:lnTo>
                <a:lnTo>
                  <a:pt x="1738490" y="1145057"/>
                </a:lnTo>
                <a:lnTo>
                  <a:pt x="1743075" y="1145057"/>
                </a:lnTo>
                <a:lnTo>
                  <a:pt x="1746554" y="1157757"/>
                </a:lnTo>
                <a:lnTo>
                  <a:pt x="1748307" y="1145057"/>
                </a:lnTo>
                <a:lnTo>
                  <a:pt x="1762836" y="1145057"/>
                </a:lnTo>
                <a:lnTo>
                  <a:pt x="1769821" y="1132357"/>
                </a:lnTo>
                <a:lnTo>
                  <a:pt x="1776209" y="1132357"/>
                </a:lnTo>
                <a:lnTo>
                  <a:pt x="1779701" y="1119657"/>
                </a:lnTo>
                <a:lnTo>
                  <a:pt x="1780286" y="1132357"/>
                </a:lnTo>
                <a:lnTo>
                  <a:pt x="1787982" y="1132357"/>
                </a:lnTo>
                <a:lnTo>
                  <a:pt x="1788706" y="1119657"/>
                </a:lnTo>
                <a:lnTo>
                  <a:pt x="1790750" y="1119657"/>
                </a:lnTo>
                <a:lnTo>
                  <a:pt x="1793659" y="1132357"/>
                </a:lnTo>
                <a:lnTo>
                  <a:pt x="1796135" y="1132357"/>
                </a:lnTo>
                <a:lnTo>
                  <a:pt x="1796923" y="1119657"/>
                </a:lnTo>
                <a:lnTo>
                  <a:pt x="1809927" y="1119657"/>
                </a:lnTo>
                <a:lnTo>
                  <a:pt x="1809356" y="1106957"/>
                </a:lnTo>
                <a:lnTo>
                  <a:pt x="1819313" y="1106957"/>
                </a:lnTo>
                <a:lnTo>
                  <a:pt x="1821484" y="1094257"/>
                </a:lnTo>
                <a:lnTo>
                  <a:pt x="1825015" y="1094257"/>
                </a:lnTo>
                <a:lnTo>
                  <a:pt x="1829701" y="1106957"/>
                </a:lnTo>
                <a:lnTo>
                  <a:pt x="1832648" y="1094257"/>
                </a:lnTo>
                <a:lnTo>
                  <a:pt x="1838426" y="1094257"/>
                </a:lnTo>
                <a:lnTo>
                  <a:pt x="1840750" y="1106957"/>
                </a:lnTo>
                <a:lnTo>
                  <a:pt x="1844230" y="1094257"/>
                </a:lnTo>
                <a:lnTo>
                  <a:pt x="1845398" y="1094257"/>
                </a:lnTo>
                <a:lnTo>
                  <a:pt x="1840166" y="1081557"/>
                </a:lnTo>
                <a:lnTo>
                  <a:pt x="1848307" y="1094257"/>
                </a:lnTo>
                <a:lnTo>
                  <a:pt x="1849462" y="1094257"/>
                </a:lnTo>
                <a:lnTo>
                  <a:pt x="1851799" y="1081557"/>
                </a:lnTo>
                <a:lnTo>
                  <a:pt x="1864791" y="1081557"/>
                </a:lnTo>
                <a:lnTo>
                  <a:pt x="1868868" y="1068857"/>
                </a:lnTo>
                <a:lnTo>
                  <a:pt x="1873275" y="1056157"/>
                </a:lnTo>
                <a:lnTo>
                  <a:pt x="1880425" y="1056157"/>
                </a:lnTo>
                <a:lnTo>
                  <a:pt x="1878101" y="1068857"/>
                </a:lnTo>
                <a:lnTo>
                  <a:pt x="1881428" y="1068857"/>
                </a:lnTo>
                <a:lnTo>
                  <a:pt x="1882749" y="1056157"/>
                </a:lnTo>
                <a:lnTo>
                  <a:pt x="1885175" y="1056157"/>
                </a:lnTo>
                <a:lnTo>
                  <a:pt x="1890750" y="1043457"/>
                </a:lnTo>
                <a:lnTo>
                  <a:pt x="1894243" y="1043457"/>
                </a:lnTo>
                <a:lnTo>
                  <a:pt x="1893658" y="1056157"/>
                </a:lnTo>
                <a:lnTo>
                  <a:pt x="1898535" y="1056157"/>
                </a:lnTo>
                <a:lnTo>
                  <a:pt x="1904199" y="1043457"/>
                </a:lnTo>
                <a:lnTo>
                  <a:pt x="1909521" y="1043457"/>
                </a:lnTo>
                <a:lnTo>
                  <a:pt x="1912835" y="1030757"/>
                </a:lnTo>
                <a:lnTo>
                  <a:pt x="1909089" y="1030757"/>
                </a:lnTo>
                <a:lnTo>
                  <a:pt x="1906524" y="1018057"/>
                </a:lnTo>
                <a:lnTo>
                  <a:pt x="1904923" y="1018057"/>
                </a:lnTo>
                <a:lnTo>
                  <a:pt x="1902955" y="1005357"/>
                </a:lnTo>
                <a:lnTo>
                  <a:pt x="1909114" y="1018057"/>
                </a:lnTo>
                <a:lnTo>
                  <a:pt x="1917915" y="1018057"/>
                </a:lnTo>
                <a:lnTo>
                  <a:pt x="1922462" y="1026147"/>
                </a:lnTo>
                <a:lnTo>
                  <a:pt x="1923313" y="1030757"/>
                </a:lnTo>
                <a:lnTo>
                  <a:pt x="1924469" y="1030757"/>
                </a:lnTo>
                <a:lnTo>
                  <a:pt x="1923910" y="1028725"/>
                </a:lnTo>
                <a:lnTo>
                  <a:pt x="1925053" y="1030757"/>
                </a:lnTo>
                <a:lnTo>
                  <a:pt x="1930285" y="1030757"/>
                </a:lnTo>
                <a:lnTo>
                  <a:pt x="1923313" y="1018057"/>
                </a:lnTo>
                <a:lnTo>
                  <a:pt x="1930285" y="1018057"/>
                </a:lnTo>
                <a:lnTo>
                  <a:pt x="1927961" y="1005357"/>
                </a:lnTo>
                <a:lnTo>
                  <a:pt x="1933778" y="1005357"/>
                </a:lnTo>
                <a:lnTo>
                  <a:pt x="1934933" y="1018057"/>
                </a:lnTo>
                <a:lnTo>
                  <a:pt x="1936102" y="1018057"/>
                </a:lnTo>
                <a:lnTo>
                  <a:pt x="1938388" y="1005357"/>
                </a:lnTo>
                <a:lnTo>
                  <a:pt x="1939150" y="1005357"/>
                </a:lnTo>
                <a:lnTo>
                  <a:pt x="1941004" y="992657"/>
                </a:lnTo>
                <a:lnTo>
                  <a:pt x="1946567" y="992657"/>
                </a:lnTo>
                <a:lnTo>
                  <a:pt x="1950783" y="1005357"/>
                </a:lnTo>
                <a:lnTo>
                  <a:pt x="1961680" y="1005357"/>
                </a:lnTo>
                <a:lnTo>
                  <a:pt x="1955863" y="992657"/>
                </a:lnTo>
                <a:lnTo>
                  <a:pt x="1959356" y="992657"/>
                </a:lnTo>
                <a:lnTo>
                  <a:pt x="1955863" y="979957"/>
                </a:lnTo>
                <a:lnTo>
                  <a:pt x="1959940" y="979957"/>
                </a:lnTo>
                <a:lnTo>
                  <a:pt x="1950046" y="967257"/>
                </a:lnTo>
                <a:lnTo>
                  <a:pt x="1972729" y="967257"/>
                </a:lnTo>
                <a:lnTo>
                  <a:pt x="1977961" y="979957"/>
                </a:lnTo>
                <a:lnTo>
                  <a:pt x="1980285" y="979957"/>
                </a:lnTo>
                <a:lnTo>
                  <a:pt x="1978901" y="967257"/>
                </a:lnTo>
                <a:lnTo>
                  <a:pt x="1982000" y="967257"/>
                </a:lnTo>
                <a:lnTo>
                  <a:pt x="1980285" y="954557"/>
                </a:lnTo>
                <a:lnTo>
                  <a:pt x="1981454" y="954557"/>
                </a:lnTo>
                <a:lnTo>
                  <a:pt x="1986102" y="967257"/>
                </a:lnTo>
                <a:lnTo>
                  <a:pt x="1987257" y="967257"/>
                </a:lnTo>
                <a:lnTo>
                  <a:pt x="1982609" y="954557"/>
                </a:lnTo>
                <a:lnTo>
                  <a:pt x="1986102" y="954557"/>
                </a:lnTo>
                <a:lnTo>
                  <a:pt x="1987257" y="967257"/>
                </a:lnTo>
                <a:lnTo>
                  <a:pt x="1990864" y="967257"/>
                </a:lnTo>
                <a:lnTo>
                  <a:pt x="1987486" y="954557"/>
                </a:lnTo>
                <a:lnTo>
                  <a:pt x="1996567" y="954557"/>
                </a:lnTo>
                <a:lnTo>
                  <a:pt x="1995398" y="941857"/>
                </a:lnTo>
                <a:lnTo>
                  <a:pt x="2003539" y="941857"/>
                </a:lnTo>
                <a:lnTo>
                  <a:pt x="2007743" y="954557"/>
                </a:lnTo>
                <a:lnTo>
                  <a:pt x="2013750" y="954557"/>
                </a:lnTo>
                <a:lnTo>
                  <a:pt x="2015820" y="941857"/>
                </a:lnTo>
                <a:lnTo>
                  <a:pt x="2018449" y="941857"/>
                </a:lnTo>
                <a:lnTo>
                  <a:pt x="2023313" y="929157"/>
                </a:lnTo>
                <a:lnTo>
                  <a:pt x="2040750" y="929157"/>
                </a:lnTo>
                <a:lnTo>
                  <a:pt x="2040750" y="916457"/>
                </a:lnTo>
                <a:lnTo>
                  <a:pt x="2059355" y="916457"/>
                </a:lnTo>
                <a:lnTo>
                  <a:pt x="2057031" y="903757"/>
                </a:lnTo>
                <a:lnTo>
                  <a:pt x="2066683" y="903757"/>
                </a:lnTo>
                <a:lnTo>
                  <a:pt x="2070188" y="891057"/>
                </a:lnTo>
                <a:lnTo>
                  <a:pt x="2085517" y="891057"/>
                </a:lnTo>
                <a:lnTo>
                  <a:pt x="2089010" y="878357"/>
                </a:lnTo>
                <a:lnTo>
                  <a:pt x="2087270" y="878357"/>
                </a:lnTo>
                <a:lnTo>
                  <a:pt x="2086102" y="869899"/>
                </a:lnTo>
                <a:lnTo>
                  <a:pt x="2086102" y="878357"/>
                </a:lnTo>
                <a:lnTo>
                  <a:pt x="2078545" y="878357"/>
                </a:lnTo>
                <a:lnTo>
                  <a:pt x="2076221" y="865657"/>
                </a:lnTo>
                <a:lnTo>
                  <a:pt x="2077377" y="865657"/>
                </a:lnTo>
                <a:lnTo>
                  <a:pt x="2086102" y="878357"/>
                </a:lnTo>
                <a:lnTo>
                  <a:pt x="2086102" y="869899"/>
                </a:lnTo>
                <a:lnTo>
                  <a:pt x="2085517" y="865657"/>
                </a:lnTo>
                <a:lnTo>
                  <a:pt x="2089010" y="865657"/>
                </a:lnTo>
                <a:lnTo>
                  <a:pt x="2086686" y="852957"/>
                </a:lnTo>
                <a:lnTo>
                  <a:pt x="2089594" y="852957"/>
                </a:lnTo>
                <a:lnTo>
                  <a:pt x="2095576" y="863015"/>
                </a:lnTo>
                <a:lnTo>
                  <a:pt x="2094242" y="852957"/>
                </a:lnTo>
                <a:lnTo>
                  <a:pt x="2097151" y="852957"/>
                </a:lnTo>
                <a:lnTo>
                  <a:pt x="2097735" y="865657"/>
                </a:lnTo>
                <a:lnTo>
                  <a:pt x="2114016" y="865657"/>
                </a:lnTo>
                <a:lnTo>
                  <a:pt x="2108314" y="852957"/>
                </a:lnTo>
                <a:lnTo>
                  <a:pt x="2109432" y="852957"/>
                </a:lnTo>
                <a:lnTo>
                  <a:pt x="2111972" y="840257"/>
                </a:lnTo>
                <a:lnTo>
                  <a:pt x="2114486" y="840257"/>
                </a:lnTo>
                <a:lnTo>
                  <a:pt x="2116912" y="852957"/>
                </a:lnTo>
                <a:lnTo>
                  <a:pt x="2137854" y="852957"/>
                </a:lnTo>
                <a:lnTo>
                  <a:pt x="2134946" y="840257"/>
                </a:lnTo>
                <a:lnTo>
                  <a:pt x="2137270" y="840257"/>
                </a:lnTo>
                <a:lnTo>
                  <a:pt x="2149005" y="840257"/>
                </a:lnTo>
                <a:lnTo>
                  <a:pt x="2149475" y="827557"/>
                </a:lnTo>
                <a:lnTo>
                  <a:pt x="2148471" y="827557"/>
                </a:lnTo>
                <a:lnTo>
                  <a:pt x="2146211" y="814857"/>
                </a:lnTo>
                <a:lnTo>
                  <a:pt x="2143836" y="802157"/>
                </a:lnTo>
                <a:lnTo>
                  <a:pt x="2148319" y="802157"/>
                </a:lnTo>
                <a:lnTo>
                  <a:pt x="2150059" y="814857"/>
                </a:lnTo>
                <a:lnTo>
                  <a:pt x="2157615" y="814857"/>
                </a:lnTo>
                <a:lnTo>
                  <a:pt x="2157031" y="802157"/>
                </a:lnTo>
                <a:lnTo>
                  <a:pt x="2158784" y="802157"/>
                </a:lnTo>
                <a:lnTo>
                  <a:pt x="2151215" y="789457"/>
                </a:lnTo>
                <a:lnTo>
                  <a:pt x="2180869" y="764057"/>
                </a:lnTo>
                <a:lnTo>
                  <a:pt x="2189188" y="776757"/>
                </a:lnTo>
                <a:lnTo>
                  <a:pt x="2197658" y="776757"/>
                </a:lnTo>
                <a:lnTo>
                  <a:pt x="2206460" y="789457"/>
                </a:lnTo>
                <a:lnTo>
                  <a:pt x="2215756" y="789457"/>
                </a:lnTo>
                <a:lnTo>
                  <a:pt x="2211692" y="776757"/>
                </a:lnTo>
                <a:lnTo>
                  <a:pt x="2218664" y="789457"/>
                </a:lnTo>
                <a:lnTo>
                  <a:pt x="2219248" y="789457"/>
                </a:lnTo>
                <a:lnTo>
                  <a:pt x="2217128" y="777900"/>
                </a:lnTo>
                <a:lnTo>
                  <a:pt x="2216340" y="776757"/>
                </a:lnTo>
                <a:lnTo>
                  <a:pt x="2216924" y="776757"/>
                </a:lnTo>
                <a:lnTo>
                  <a:pt x="2216340" y="764057"/>
                </a:lnTo>
                <a:lnTo>
                  <a:pt x="2223897" y="764057"/>
                </a:lnTo>
                <a:lnTo>
                  <a:pt x="2227961" y="776757"/>
                </a:lnTo>
                <a:lnTo>
                  <a:pt x="2225065" y="764057"/>
                </a:lnTo>
                <a:lnTo>
                  <a:pt x="2228545" y="776757"/>
                </a:lnTo>
                <a:lnTo>
                  <a:pt x="2230869" y="776757"/>
                </a:lnTo>
                <a:lnTo>
                  <a:pt x="2228545" y="764057"/>
                </a:lnTo>
                <a:lnTo>
                  <a:pt x="2241918" y="764057"/>
                </a:lnTo>
                <a:lnTo>
                  <a:pt x="2237854" y="751357"/>
                </a:lnTo>
                <a:lnTo>
                  <a:pt x="2252916" y="751357"/>
                </a:lnTo>
                <a:lnTo>
                  <a:pt x="2261108" y="764057"/>
                </a:lnTo>
                <a:lnTo>
                  <a:pt x="2256752" y="751357"/>
                </a:lnTo>
                <a:lnTo>
                  <a:pt x="2257691" y="751357"/>
                </a:lnTo>
                <a:lnTo>
                  <a:pt x="2260041" y="738657"/>
                </a:lnTo>
                <a:lnTo>
                  <a:pt x="2267280" y="738657"/>
                </a:lnTo>
                <a:lnTo>
                  <a:pt x="2263864" y="725957"/>
                </a:lnTo>
                <a:lnTo>
                  <a:pt x="2261539" y="725957"/>
                </a:lnTo>
                <a:lnTo>
                  <a:pt x="2258784" y="713257"/>
                </a:lnTo>
                <a:lnTo>
                  <a:pt x="2266327" y="725957"/>
                </a:lnTo>
                <a:lnTo>
                  <a:pt x="2270696" y="725957"/>
                </a:lnTo>
                <a:lnTo>
                  <a:pt x="2274646" y="738657"/>
                </a:lnTo>
                <a:lnTo>
                  <a:pt x="2276424" y="738657"/>
                </a:lnTo>
                <a:lnTo>
                  <a:pt x="2274481" y="725957"/>
                </a:lnTo>
                <a:lnTo>
                  <a:pt x="2277097" y="725957"/>
                </a:lnTo>
                <a:lnTo>
                  <a:pt x="2278126" y="713257"/>
                </a:lnTo>
                <a:lnTo>
                  <a:pt x="2286114" y="713257"/>
                </a:lnTo>
                <a:lnTo>
                  <a:pt x="2289594" y="725957"/>
                </a:lnTo>
                <a:lnTo>
                  <a:pt x="2289200" y="717270"/>
                </a:lnTo>
                <a:lnTo>
                  <a:pt x="2287498" y="713257"/>
                </a:lnTo>
                <a:lnTo>
                  <a:pt x="2289010" y="713257"/>
                </a:lnTo>
                <a:lnTo>
                  <a:pt x="2298319" y="713257"/>
                </a:lnTo>
                <a:lnTo>
                  <a:pt x="2290762" y="700557"/>
                </a:lnTo>
                <a:lnTo>
                  <a:pt x="2298395" y="700557"/>
                </a:lnTo>
                <a:lnTo>
                  <a:pt x="2300109" y="687857"/>
                </a:lnTo>
                <a:lnTo>
                  <a:pt x="2300643" y="687857"/>
                </a:lnTo>
                <a:lnTo>
                  <a:pt x="2299474" y="685317"/>
                </a:lnTo>
                <a:lnTo>
                  <a:pt x="2299474" y="675157"/>
                </a:lnTo>
                <a:lnTo>
                  <a:pt x="2298242" y="672172"/>
                </a:lnTo>
                <a:lnTo>
                  <a:pt x="2298242" y="682612"/>
                </a:lnTo>
                <a:lnTo>
                  <a:pt x="2294826" y="675157"/>
                </a:lnTo>
                <a:lnTo>
                  <a:pt x="2296477" y="675157"/>
                </a:lnTo>
                <a:lnTo>
                  <a:pt x="2298242" y="682612"/>
                </a:lnTo>
                <a:lnTo>
                  <a:pt x="2298242" y="672172"/>
                </a:lnTo>
                <a:lnTo>
                  <a:pt x="2294242" y="662457"/>
                </a:lnTo>
                <a:lnTo>
                  <a:pt x="2299474" y="662457"/>
                </a:lnTo>
                <a:lnTo>
                  <a:pt x="2303729" y="675157"/>
                </a:lnTo>
                <a:lnTo>
                  <a:pt x="2302383" y="675157"/>
                </a:lnTo>
                <a:lnTo>
                  <a:pt x="2309749" y="687857"/>
                </a:lnTo>
                <a:lnTo>
                  <a:pt x="2318664" y="687857"/>
                </a:lnTo>
                <a:lnTo>
                  <a:pt x="2325649" y="675157"/>
                </a:lnTo>
                <a:lnTo>
                  <a:pt x="2317508" y="675157"/>
                </a:lnTo>
                <a:lnTo>
                  <a:pt x="2312847" y="662457"/>
                </a:lnTo>
                <a:lnTo>
                  <a:pt x="2325357" y="662457"/>
                </a:lnTo>
                <a:lnTo>
                  <a:pt x="2333942" y="675157"/>
                </a:lnTo>
                <a:lnTo>
                  <a:pt x="2334361" y="662457"/>
                </a:lnTo>
                <a:lnTo>
                  <a:pt x="2329586" y="662457"/>
                </a:lnTo>
                <a:lnTo>
                  <a:pt x="2324912" y="649757"/>
                </a:lnTo>
                <a:lnTo>
                  <a:pt x="2326805" y="649757"/>
                </a:lnTo>
                <a:lnTo>
                  <a:pt x="2336685" y="662457"/>
                </a:lnTo>
                <a:lnTo>
                  <a:pt x="2336990" y="649757"/>
                </a:lnTo>
                <a:lnTo>
                  <a:pt x="2338438" y="649757"/>
                </a:lnTo>
                <a:lnTo>
                  <a:pt x="2335733" y="639927"/>
                </a:lnTo>
                <a:lnTo>
                  <a:pt x="2336457" y="649757"/>
                </a:lnTo>
                <a:lnTo>
                  <a:pt x="2331047" y="649757"/>
                </a:lnTo>
                <a:lnTo>
                  <a:pt x="2334945" y="637057"/>
                </a:lnTo>
                <a:lnTo>
                  <a:pt x="2335733" y="639927"/>
                </a:lnTo>
                <a:lnTo>
                  <a:pt x="2335530" y="637057"/>
                </a:lnTo>
                <a:lnTo>
                  <a:pt x="2345994" y="649757"/>
                </a:lnTo>
                <a:lnTo>
                  <a:pt x="2347442" y="637057"/>
                </a:lnTo>
                <a:lnTo>
                  <a:pt x="2348611" y="624357"/>
                </a:lnTo>
                <a:lnTo>
                  <a:pt x="2364016" y="624357"/>
                </a:lnTo>
                <a:lnTo>
                  <a:pt x="2368664" y="611657"/>
                </a:lnTo>
                <a:lnTo>
                  <a:pt x="2386114" y="611657"/>
                </a:lnTo>
                <a:lnTo>
                  <a:pt x="2379713" y="598957"/>
                </a:lnTo>
                <a:lnTo>
                  <a:pt x="2377973" y="598957"/>
                </a:lnTo>
                <a:lnTo>
                  <a:pt x="2378557" y="586257"/>
                </a:lnTo>
                <a:lnTo>
                  <a:pt x="2384945" y="598957"/>
                </a:lnTo>
                <a:lnTo>
                  <a:pt x="2386698" y="598957"/>
                </a:lnTo>
                <a:lnTo>
                  <a:pt x="2384717" y="586257"/>
                </a:lnTo>
                <a:lnTo>
                  <a:pt x="2388158" y="573557"/>
                </a:lnTo>
                <a:lnTo>
                  <a:pt x="2398598" y="573557"/>
                </a:lnTo>
                <a:lnTo>
                  <a:pt x="2394547" y="560857"/>
                </a:lnTo>
                <a:lnTo>
                  <a:pt x="2402675" y="560857"/>
                </a:lnTo>
                <a:lnTo>
                  <a:pt x="2407983" y="548157"/>
                </a:lnTo>
                <a:lnTo>
                  <a:pt x="2414714" y="548157"/>
                </a:lnTo>
                <a:lnTo>
                  <a:pt x="2425649" y="535457"/>
                </a:lnTo>
                <a:lnTo>
                  <a:pt x="2425433" y="535457"/>
                </a:lnTo>
                <a:lnTo>
                  <a:pt x="2427198" y="522757"/>
                </a:lnTo>
                <a:lnTo>
                  <a:pt x="2449487" y="522757"/>
                </a:lnTo>
                <a:lnTo>
                  <a:pt x="2437854" y="510057"/>
                </a:lnTo>
                <a:lnTo>
                  <a:pt x="2445994" y="510057"/>
                </a:lnTo>
                <a:lnTo>
                  <a:pt x="2445474" y="507225"/>
                </a:lnTo>
                <a:lnTo>
                  <a:pt x="2439606" y="497357"/>
                </a:lnTo>
                <a:lnTo>
                  <a:pt x="2444572" y="502285"/>
                </a:lnTo>
                <a:lnTo>
                  <a:pt x="2443670" y="497357"/>
                </a:lnTo>
                <a:lnTo>
                  <a:pt x="2461691" y="497357"/>
                </a:lnTo>
                <a:lnTo>
                  <a:pt x="2459952" y="484657"/>
                </a:lnTo>
                <a:lnTo>
                  <a:pt x="2462860" y="484657"/>
                </a:lnTo>
                <a:lnTo>
                  <a:pt x="2463444" y="497357"/>
                </a:lnTo>
                <a:lnTo>
                  <a:pt x="2470416" y="497357"/>
                </a:lnTo>
                <a:lnTo>
                  <a:pt x="2468092" y="484657"/>
                </a:lnTo>
                <a:lnTo>
                  <a:pt x="2473325" y="484657"/>
                </a:lnTo>
                <a:lnTo>
                  <a:pt x="2473909" y="471957"/>
                </a:lnTo>
                <a:lnTo>
                  <a:pt x="2480297" y="484657"/>
                </a:lnTo>
                <a:lnTo>
                  <a:pt x="2484082" y="471957"/>
                </a:lnTo>
                <a:lnTo>
                  <a:pt x="2486545" y="471957"/>
                </a:lnTo>
                <a:lnTo>
                  <a:pt x="2488806" y="459257"/>
                </a:lnTo>
                <a:lnTo>
                  <a:pt x="2487282" y="459257"/>
                </a:lnTo>
                <a:lnTo>
                  <a:pt x="2486698" y="459257"/>
                </a:lnTo>
                <a:lnTo>
                  <a:pt x="2482050" y="453898"/>
                </a:lnTo>
                <a:lnTo>
                  <a:pt x="2482050" y="459257"/>
                </a:lnTo>
                <a:lnTo>
                  <a:pt x="2476881" y="447967"/>
                </a:lnTo>
                <a:lnTo>
                  <a:pt x="2475649" y="446557"/>
                </a:lnTo>
                <a:lnTo>
                  <a:pt x="2476233" y="446557"/>
                </a:lnTo>
                <a:lnTo>
                  <a:pt x="2482050" y="446557"/>
                </a:lnTo>
                <a:lnTo>
                  <a:pt x="2489022" y="446557"/>
                </a:lnTo>
                <a:lnTo>
                  <a:pt x="2491346" y="459257"/>
                </a:lnTo>
                <a:lnTo>
                  <a:pt x="2490178" y="446557"/>
                </a:lnTo>
                <a:lnTo>
                  <a:pt x="2494254" y="446557"/>
                </a:lnTo>
                <a:lnTo>
                  <a:pt x="2498318" y="459257"/>
                </a:lnTo>
                <a:lnTo>
                  <a:pt x="2498229" y="446557"/>
                </a:lnTo>
                <a:lnTo>
                  <a:pt x="2511691" y="446557"/>
                </a:lnTo>
                <a:lnTo>
                  <a:pt x="2510536" y="433857"/>
                </a:lnTo>
                <a:lnTo>
                  <a:pt x="2514015" y="433857"/>
                </a:lnTo>
                <a:lnTo>
                  <a:pt x="2505303" y="421157"/>
                </a:lnTo>
                <a:lnTo>
                  <a:pt x="2508783" y="421157"/>
                </a:lnTo>
                <a:lnTo>
                  <a:pt x="2502979" y="408457"/>
                </a:lnTo>
                <a:lnTo>
                  <a:pt x="2521585" y="408457"/>
                </a:lnTo>
                <a:lnTo>
                  <a:pt x="2519248" y="395757"/>
                </a:lnTo>
                <a:lnTo>
                  <a:pt x="2528557" y="395757"/>
                </a:lnTo>
                <a:lnTo>
                  <a:pt x="2529141" y="383057"/>
                </a:lnTo>
                <a:lnTo>
                  <a:pt x="2527973" y="383057"/>
                </a:lnTo>
                <a:lnTo>
                  <a:pt x="2523909" y="370357"/>
                </a:lnTo>
                <a:lnTo>
                  <a:pt x="2532151" y="370357"/>
                </a:lnTo>
                <a:lnTo>
                  <a:pt x="2544038" y="357657"/>
                </a:lnTo>
                <a:lnTo>
                  <a:pt x="2554732" y="357657"/>
                </a:lnTo>
                <a:lnTo>
                  <a:pt x="2554135" y="344957"/>
                </a:lnTo>
                <a:lnTo>
                  <a:pt x="2554719" y="344957"/>
                </a:lnTo>
                <a:lnTo>
                  <a:pt x="2550071" y="332257"/>
                </a:lnTo>
                <a:lnTo>
                  <a:pt x="2553563" y="332257"/>
                </a:lnTo>
                <a:lnTo>
                  <a:pt x="2555303" y="344957"/>
                </a:lnTo>
                <a:lnTo>
                  <a:pt x="2561691" y="344957"/>
                </a:lnTo>
                <a:lnTo>
                  <a:pt x="2559240" y="332257"/>
                </a:lnTo>
                <a:lnTo>
                  <a:pt x="2566517" y="332257"/>
                </a:lnTo>
                <a:lnTo>
                  <a:pt x="2566352" y="319557"/>
                </a:lnTo>
                <a:lnTo>
                  <a:pt x="2579890" y="319557"/>
                </a:lnTo>
                <a:lnTo>
                  <a:pt x="2584005" y="306857"/>
                </a:lnTo>
                <a:lnTo>
                  <a:pt x="2586710" y="306857"/>
                </a:lnTo>
                <a:lnTo>
                  <a:pt x="2595994" y="294157"/>
                </a:lnTo>
                <a:lnTo>
                  <a:pt x="2587282" y="294157"/>
                </a:lnTo>
                <a:lnTo>
                  <a:pt x="2589085" y="281457"/>
                </a:lnTo>
                <a:lnTo>
                  <a:pt x="2592590" y="281457"/>
                </a:lnTo>
                <a:lnTo>
                  <a:pt x="2597505" y="268757"/>
                </a:lnTo>
                <a:lnTo>
                  <a:pt x="2609926" y="268757"/>
                </a:lnTo>
                <a:lnTo>
                  <a:pt x="2616568" y="256057"/>
                </a:lnTo>
                <a:lnTo>
                  <a:pt x="2623096" y="256057"/>
                </a:lnTo>
                <a:lnTo>
                  <a:pt x="2629141" y="243357"/>
                </a:lnTo>
                <a:lnTo>
                  <a:pt x="2626855" y="243357"/>
                </a:lnTo>
                <a:lnTo>
                  <a:pt x="2618676" y="230657"/>
                </a:lnTo>
                <a:lnTo>
                  <a:pt x="2625077" y="230657"/>
                </a:lnTo>
                <a:lnTo>
                  <a:pt x="2628557" y="217957"/>
                </a:lnTo>
                <a:lnTo>
                  <a:pt x="2632633" y="217957"/>
                </a:lnTo>
                <a:lnTo>
                  <a:pt x="2639606" y="205257"/>
                </a:lnTo>
                <a:lnTo>
                  <a:pt x="2637282" y="192557"/>
                </a:lnTo>
                <a:lnTo>
                  <a:pt x="2651810" y="192557"/>
                </a:lnTo>
                <a:lnTo>
                  <a:pt x="2647746" y="179857"/>
                </a:lnTo>
                <a:lnTo>
                  <a:pt x="2654147" y="179857"/>
                </a:lnTo>
                <a:lnTo>
                  <a:pt x="2659951" y="167157"/>
                </a:lnTo>
                <a:lnTo>
                  <a:pt x="2657627" y="167157"/>
                </a:lnTo>
                <a:lnTo>
                  <a:pt x="2650655" y="154457"/>
                </a:lnTo>
                <a:lnTo>
                  <a:pt x="2657271" y="154457"/>
                </a:lnTo>
                <a:lnTo>
                  <a:pt x="2658135" y="141757"/>
                </a:lnTo>
                <a:lnTo>
                  <a:pt x="2666047" y="141757"/>
                </a:lnTo>
                <a:lnTo>
                  <a:pt x="2662859" y="129057"/>
                </a:lnTo>
                <a:lnTo>
                  <a:pt x="2666936" y="141757"/>
                </a:lnTo>
                <a:lnTo>
                  <a:pt x="2668676" y="129057"/>
                </a:lnTo>
                <a:lnTo>
                  <a:pt x="2675077" y="141757"/>
                </a:lnTo>
                <a:lnTo>
                  <a:pt x="2676233" y="129057"/>
                </a:lnTo>
                <a:lnTo>
                  <a:pt x="2674378" y="129057"/>
                </a:lnTo>
                <a:lnTo>
                  <a:pt x="2672969" y="116357"/>
                </a:lnTo>
                <a:lnTo>
                  <a:pt x="2682633" y="116357"/>
                </a:lnTo>
                <a:lnTo>
                  <a:pt x="2680017" y="103657"/>
                </a:lnTo>
                <a:lnTo>
                  <a:pt x="2678265" y="90957"/>
                </a:lnTo>
                <a:lnTo>
                  <a:pt x="2677401" y="78257"/>
                </a:lnTo>
                <a:lnTo>
                  <a:pt x="2683941" y="78257"/>
                </a:lnTo>
                <a:lnTo>
                  <a:pt x="2684272" y="90957"/>
                </a:lnTo>
                <a:lnTo>
                  <a:pt x="2688069" y="90957"/>
                </a:lnTo>
                <a:lnTo>
                  <a:pt x="2684234" y="78257"/>
                </a:lnTo>
                <a:lnTo>
                  <a:pt x="2682354" y="65557"/>
                </a:lnTo>
                <a:lnTo>
                  <a:pt x="2693644" y="65557"/>
                </a:lnTo>
                <a:lnTo>
                  <a:pt x="2696006" y="52857"/>
                </a:lnTo>
                <a:lnTo>
                  <a:pt x="2697924" y="52857"/>
                </a:lnTo>
                <a:lnTo>
                  <a:pt x="2696578" y="40157"/>
                </a:lnTo>
                <a:lnTo>
                  <a:pt x="2682481" y="40157"/>
                </a:lnTo>
                <a:lnTo>
                  <a:pt x="2676893" y="27457"/>
                </a:lnTo>
                <a:lnTo>
                  <a:pt x="2692108" y="27457"/>
                </a:lnTo>
                <a:lnTo>
                  <a:pt x="2704719" y="40157"/>
                </a:lnTo>
                <a:lnTo>
                  <a:pt x="2703563" y="27457"/>
                </a:lnTo>
                <a:lnTo>
                  <a:pt x="2705887" y="2745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bg object 190"/>
          <p:cNvSpPr/>
          <p:nvPr/>
        </p:nvSpPr>
        <p:spPr>
          <a:xfrm>
            <a:off x="17355836" y="3174086"/>
            <a:ext cx="932180" cy="1878330"/>
          </a:xfrm>
          <a:custGeom>
            <a:avLst/>
            <a:gdLst/>
            <a:ahLst/>
            <a:cxnLst/>
            <a:rect l="l" t="t" r="r" b="b"/>
            <a:pathLst>
              <a:path w="932180" h="1878329">
                <a:moveTo>
                  <a:pt x="738944" y="271705"/>
                </a:moveTo>
                <a:lnTo>
                  <a:pt x="698016" y="257605"/>
                </a:lnTo>
                <a:lnTo>
                  <a:pt x="665804" y="228755"/>
                </a:lnTo>
                <a:lnTo>
                  <a:pt x="645725" y="186632"/>
                </a:lnTo>
                <a:lnTo>
                  <a:pt x="642161" y="142073"/>
                </a:lnTo>
                <a:lnTo>
                  <a:pt x="656899" y="98855"/>
                </a:lnTo>
                <a:lnTo>
                  <a:pt x="686251" y="63949"/>
                </a:lnTo>
                <a:lnTo>
                  <a:pt x="726530" y="44329"/>
                </a:lnTo>
                <a:lnTo>
                  <a:pt x="932163" y="0"/>
                </a:lnTo>
                <a:lnTo>
                  <a:pt x="932163" y="237680"/>
                </a:lnTo>
                <a:lnTo>
                  <a:pt x="785168" y="269582"/>
                </a:lnTo>
                <a:lnTo>
                  <a:pt x="738944" y="271705"/>
                </a:lnTo>
                <a:close/>
              </a:path>
              <a:path w="932180" h="1878329">
                <a:moveTo>
                  <a:pt x="932163" y="772311"/>
                </a:moveTo>
                <a:lnTo>
                  <a:pt x="182347" y="769430"/>
                </a:lnTo>
                <a:lnTo>
                  <a:pt x="141252" y="761418"/>
                </a:lnTo>
                <a:lnTo>
                  <a:pt x="106727" y="740200"/>
                </a:lnTo>
                <a:lnTo>
                  <a:pt x="81587" y="708390"/>
                </a:lnTo>
                <a:lnTo>
                  <a:pt x="68648" y="668602"/>
                </a:lnTo>
                <a:lnTo>
                  <a:pt x="70648" y="627495"/>
                </a:lnTo>
                <a:lnTo>
                  <a:pt x="86257" y="589138"/>
                </a:lnTo>
                <a:lnTo>
                  <a:pt x="113799" y="558690"/>
                </a:lnTo>
                <a:lnTo>
                  <a:pt x="151598" y="541316"/>
                </a:lnTo>
                <a:lnTo>
                  <a:pt x="932163" y="373745"/>
                </a:lnTo>
                <a:lnTo>
                  <a:pt x="932163" y="535596"/>
                </a:lnTo>
                <a:lnTo>
                  <a:pt x="184493" y="535596"/>
                </a:lnTo>
                <a:lnTo>
                  <a:pt x="215241" y="762994"/>
                </a:lnTo>
                <a:lnTo>
                  <a:pt x="932163" y="762994"/>
                </a:lnTo>
                <a:lnTo>
                  <a:pt x="932163" y="772311"/>
                </a:lnTo>
                <a:close/>
              </a:path>
              <a:path w="932180" h="1878329">
                <a:moveTo>
                  <a:pt x="932163" y="538789"/>
                </a:moveTo>
                <a:lnTo>
                  <a:pt x="184493" y="535596"/>
                </a:lnTo>
                <a:lnTo>
                  <a:pt x="932163" y="535596"/>
                </a:lnTo>
                <a:lnTo>
                  <a:pt x="932163" y="538789"/>
                </a:lnTo>
                <a:close/>
              </a:path>
              <a:path w="932180" h="1878329">
                <a:moveTo>
                  <a:pt x="932163" y="762994"/>
                </a:moveTo>
                <a:lnTo>
                  <a:pt x="215241" y="762994"/>
                </a:lnTo>
                <a:lnTo>
                  <a:pt x="932163" y="609158"/>
                </a:lnTo>
                <a:lnTo>
                  <a:pt x="932163" y="762994"/>
                </a:lnTo>
                <a:close/>
              </a:path>
              <a:path w="932180" h="1878329">
                <a:moveTo>
                  <a:pt x="932163" y="1434706"/>
                </a:moveTo>
                <a:lnTo>
                  <a:pt x="882797" y="1427550"/>
                </a:lnTo>
                <a:lnTo>
                  <a:pt x="85095" y="1303601"/>
                </a:lnTo>
                <a:lnTo>
                  <a:pt x="24313" y="1262305"/>
                </a:lnTo>
                <a:lnTo>
                  <a:pt x="7061" y="1228182"/>
                </a:lnTo>
                <a:lnTo>
                  <a:pt x="0" y="1192047"/>
                </a:lnTo>
                <a:lnTo>
                  <a:pt x="5754" y="1155310"/>
                </a:lnTo>
                <a:lnTo>
                  <a:pt x="51586" y="1096315"/>
                </a:lnTo>
                <a:lnTo>
                  <a:pt x="135684" y="1067129"/>
                </a:lnTo>
                <a:lnTo>
                  <a:pt x="338510" y="1016081"/>
                </a:lnTo>
                <a:lnTo>
                  <a:pt x="542162" y="968885"/>
                </a:lnTo>
                <a:lnTo>
                  <a:pt x="746739" y="925542"/>
                </a:lnTo>
                <a:lnTo>
                  <a:pt x="932163" y="889785"/>
                </a:lnTo>
                <a:lnTo>
                  <a:pt x="932163" y="1079063"/>
                </a:lnTo>
                <a:lnTo>
                  <a:pt x="147308" y="1079063"/>
                </a:lnTo>
                <a:lnTo>
                  <a:pt x="147308" y="1302171"/>
                </a:lnTo>
                <a:lnTo>
                  <a:pt x="932163" y="1302171"/>
                </a:lnTo>
                <a:lnTo>
                  <a:pt x="932163" y="1434706"/>
                </a:lnTo>
                <a:close/>
              </a:path>
              <a:path w="932180" h="1878329">
                <a:moveTo>
                  <a:pt x="147308" y="1302171"/>
                </a:moveTo>
                <a:lnTo>
                  <a:pt x="147308" y="1079063"/>
                </a:lnTo>
                <a:lnTo>
                  <a:pt x="709696" y="1168178"/>
                </a:lnTo>
                <a:lnTo>
                  <a:pt x="546130" y="1203832"/>
                </a:lnTo>
                <a:lnTo>
                  <a:pt x="396119" y="1238860"/>
                </a:lnTo>
                <a:lnTo>
                  <a:pt x="246640" y="1276087"/>
                </a:lnTo>
                <a:lnTo>
                  <a:pt x="147308" y="1302171"/>
                </a:lnTo>
                <a:close/>
              </a:path>
              <a:path w="932180" h="1878329">
                <a:moveTo>
                  <a:pt x="709696" y="1168178"/>
                </a:moveTo>
                <a:lnTo>
                  <a:pt x="147308" y="1079063"/>
                </a:lnTo>
                <a:lnTo>
                  <a:pt x="932163" y="1079063"/>
                </a:lnTo>
                <a:lnTo>
                  <a:pt x="932163" y="1123602"/>
                </a:lnTo>
                <a:lnTo>
                  <a:pt x="746880" y="1160397"/>
                </a:lnTo>
                <a:lnTo>
                  <a:pt x="709696" y="1168178"/>
                </a:lnTo>
                <a:close/>
              </a:path>
              <a:path w="932180" h="1878329">
                <a:moveTo>
                  <a:pt x="932163" y="1302171"/>
                </a:moveTo>
                <a:lnTo>
                  <a:pt x="147308" y="1302171"/>
                </a:lnTo>
                <a:lnTo>
                  <a:pt x="246640" y="1276087"/>
                </a:lnTo>
                <a:lnTo>
                  <a:pt x="396119" y="1238860"/>
                </a:lnTo>
                <a:lnTo>
                  <a:pt x="546130" y="1203832"/>
                </a:lnTo>
                <a:lnTo>
                  <a:pt x="709696" y="1168178"/>
                </a:lnTo>
                <a:lnTo>
                  <a:pt x="932163" y="1201252"/>
                </a:lnTo>
                <a:lnTo>
                  <a:pt x="932163" y="1302171"/>
                </a:lnTo>
                <a:close/>
              </a:path>
              <a:path w="932180" h="1878329">
                <a:moveTo>
                  <a:pt x="597412" y="1878042"/>
                </a:moveTo>
                <a:lnTo>
                  <a:pt x="556339" y="1864410"/>
                </a:lnTo>
                <a:lnTo>
                  <a:pt x="523311" y="1836567"/>
                </a:lnTo>
                <a:lnTo>
                  <a:pt x="501277" y="1795583"/>
                </a:lnTo>
                <a:lnTo>
                  <a:pt x="497713" y="1751225"/>
                </a:lnTo>
                <a:lnTo>
                  <a:pt x="512450" y="1707806"/>
                </a:lnTo>
                <a:lnTo>
                  <a:pt x="541803" y="1672700"/>
                </a:lnTo>
                <a:lnTo>
                  <a:pt x="582082" y="1653280"/>
                </a:lnTo>
                <a:lnTo>
                  <a:pt x="932163" y="1586809"/>
                </a:lnTo>
                <a:lnTo>
                  <a:pt x="932163" y="1820760"/>
                </a:lnTo>
                <a:lnTo>
                  <a:pt x="643580" y="1876388"/>
                </a:lnTo>
                <a:lnTo>
                  <a:pt x="597412" y="187804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1" name="bg object 19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21272" y="9119061"/>
            <a:ext cx="2136206" cy="1167130"/>
          </a:xfrm>
          <a:prstGeom prst="rect">
            <a:avLst/>
          </a:prstGeom>
        </p:spPr>
      </p:pic>
      <p:sp>
        <p:nvSpPr>
          <p:cNvPr id="192" name="bg object 192"/>
          <p:cNvSpPr/>
          <p:nvPr/>
        </p:nvSpPr>
        <p:spPr>
          <a:xfrm>
            <a:off x="17000397" y="0"/>
            <a:ext cx="1287780" cy="2679700"/>
          </a:xfrm>
          <a:custGeom>
            <a:avLst/>
            <a:gdLst/>
            <a:ahLst/>
            <a:cxnLst/>
            <a:rect l="l" t="t" r="r" b="b"/>
            <a:pathLst>
              <a:path w="1287780" h="2679700">
                <a:moveTo>
                  <a:pt x="629291" y="190499"/>
                </a:moveTo>
                <a:lnTo>
                  <a:pt x="606464" y="190499"/>
                </a:lnTo>
                <a:lnTo>
                  <a:pt x="596912" y="177799"/>
                </a:lnTo>
                <a:lnTo>
                  <a:pt x="589593" y="177799"/>
                </a:lnTo>
                <a:lnTo>
                  <a:pt x="583762" y="165099"/>
                </a:lnTo>
                <a:lnTo>
                  <a:pt x="578676" y="152399"/>
                </a:lnTo>
                <a:lnTo>
                  <a:pt x="575078" y="152399"/>
                </a:lnTo>
                <a:lnTo>
                  <a:pt x="573713" y="139699"/>
                </a:lnTo>
                <a:lnTo>
                  <a:pt x="527068" y="139699"/>
                </a:lnTo>
                <a:lnTo>
                  <a:pt x="498287" y="114299"/>
                </a:lnTo>
                <a:lnTo>
                  <a:pt x="475460" y="76199"/>
                </a:lnTo>
                <a:lnTo>
                  <a:pt x="446679" y="38099"/>
                </a:lnTo>
                <a:lnTo>
                  <a:pt x="442213" y="38099"/>
                </a:lnTo>
                <a:lnTo>
                  <a:pt x="440724" y="25399"/>
                </a:lnTo>
                <a:lnTo>
                  <a:pt x="442213" y="12699"/>
                </a:lnTo>
                <a:lnTo>
                  <a:pt x="446840" y="0"/>
                </a:lnTo>
                <a:lnTo>
                  <a:pt x="494317" y="0"/>
                </a:lnTo>
                <a:lnTo>
                  <a:pt x="565774" y="25399"/>
                </a:lnTo>
                <a:lnTo>
                  <a:pt x="619366" y="25399"/>
                </a:lnTo>
                <a:lnTo>
                  <a:pt x="637231" y="63499"/>
                </a:lnTo>
                <a:lnTo>
                  <a:pt x="687846" y="63499"/>
                </a:lnTo>
                <a:lnTo>
                  <a:pt x="685737" y="88899"/>
                </a:lnTo>
                <a:lnTo>
                  <a:pt x="676929" y="101599"/>
                </a:lnTo>
                <a:lnTo>
                  <a:pt x="653854" y="126999"/>
                </a:lnTo>
                <a:lnTo>
                  <a:pt x="635246" y="139699"/>
                </a:lnTo>
                <a:lnTo>
                  <a:pt x="625569" y="165099"/>
                </a:lnTo>
                <a:lnTo>
                  <a:pt x="629291" y="190499"/>
                </a:lnTo>
                <a:close/>
              </a:path>
              <a:path w="1287780" h="2679700">
                <a:moveTo>
                  <a:pt x="619366" y="25399"/>
                </a:moveTo>
                <a:lnTo>
                  <a:pt x="565774" y="25399"/>
                </a:lnTo>
                <a:lnTo>
                  <a:pt x="557735" y="0"/>
                </a:lnTo>
                <a:lnTo>
                  <a:pt x="608729" y="0"/>
                </a:lnTo>
                <a:lnTo>
                  <a:pt x="613412" y="12699"/>
                </a:lnTo>
                <a:lnTo>
                  <a:pt x="619366" y="25399"/>
                </a:lnTo>
                <a:close/>
              </a:path>
              <a:path w="1287780" h="2679700">
                <a:moveTo>
                  <a:pt x="687846" y="63499"/>
                </a:moveTo>
                <a:lnTo>
                  <a:pt x="637231" y="63499"/>
                </a:lnTo>
                <a:lnTo>
                  <a:pt x="668989" y="38099"/>
                </a:lnTo>
                <a:lnTo>
                  <a:pt x="682511" y="50799"/>
                </a:lnTo>
                <a:lnTo>
                  <a:pt x="687846" y="63499"/>
                </a:lnTo>
                <a:close/>
              </a:path>
              <a:path w="1287780" h="2679700">
                <a:moveTo>
                  <a:pt x="843662" y="622299"/>
                </a:moveTo>
                <a:lnTo>
                  <a:pt x="818630" y="584199"/>
                </a:lnTo>
                <a:lnTo>
                  <a:pt x="791613" y="546099"/>
                </a:lnTo>
                <a:lnTo>
                  <a:pt x="763273" y="495299"/>
                </a:lnTo>
                <a:lnTo>
                  <a:pt x="705269" y="419099"/>
                </a:lnTo>
                <a:lnTo>
                  <a:pt x="676929" y="380999"/>
                </a:lnTo>
                <a:lnTo>
                  <a:pt x="623336" y="304799"/>
                </a:lnTo>
                <a:lnTo>
                  <a:pt x="605472" y="292099"/>
                </a:lnTo>
                <a:lnTo>
                  <a:pt x="591205" y="266699"/>
                </a:lnTo>
                <a:lnTo>
                  <a:pt x="586615" y="241299"/>
                </a:lnTo>
                <a:lnTo>
                  <a:pt x="595423" y="215899"/>
                </a:lnTo>
                <a:lnTo>
                  <a:pt x="621351" y="203199"/>
                </a:lnTo>
                <a:lnTo>
                  <a:pt x="629291" y="190499"/>
                </a:lnTo>
                <a:lnTo>
                  <a:pt x="700748" y="165099"/>
                </a:lnTo>
                <a:lnTo>
                  <a:pt x="676929" y="114299"/>
                </a:lnTo>
                <a:lnTo>
                  <a:pt x="748386" y="101599"/>
                </a:lnTo>
                <a:lnTo>
                  <a:pt x="766870" y="152399"/>
                </a:lnTo>
                <a:lnTo>
                  <a:pt x="795031" y="190499"/>
                </a:lnTo>
                <a:lnTo>
                  <a:pt x="811345" y="203199"/>
                </a:lnTo>
                <a:lnTo>
                  <a:pt x="724567" y="203199"/>
                </a:lnTo>
                <a:lnTo>
                  <a:pt x="718612" y="215899"/>
                </a:lnTo>
                <a:lnTo>
                  <a:pt x="712657" y="215899"/>
                </a:lnTo>
                <a:lnTo>
                  <a:pt x="706703" y="228599"/>
                </a:lnTo>
                <a:lnTo>
                  <a:pt x="700748" y="228599"/>
                </a:lnTo>
                <a:lnTo>
                  <a:pt x="708688" y="253999"/>
                </a:lnTo>
                <a:lnTo>
                  <a:pt x="851570" y="253999"/>
                </a:lnTo>
                <a:lnTo>
                  <a:pt x="859541" y="266699"/>
                </a:lnTo>
                <a:lnTo>
                  <a:pt x="780144" y="292099"/>
                </a:lnTo>
                <a:lnTo>
                  <a:pt x="776423" y="317499"/>
                </a:lnTo>
                <a:lnTo>
                  <a:pt x="786099" y="330199"/>
                </a:lnTo>
                <a:lnTo>
                  <a:pt x="804708" y="342899"/>
                </a:lnTo>
                <a:lnTo>
                  <a:pt x="827782" y="355599"/>
                </a:lnTo>
                <a:lnTo>
                  <a:pt x="931184" y="355599"/>
                </a:lnTo>
                <a:lnTo>
                  <a:pt x="935960" y="368299"/>
                </a:lnTo>
                <a:lnTo>
                  <a:pt x="935526" y="380999"/>
                </a:lnTo>
                <a:lnTo>
                  <a:pt x="843662" y="380999"/>
                </a:lnTo>
                <a:lnTo>
                  <a:pt x="915119" y="520699"/>
                </a:lnTo>
                <a:lnTo>
                  <a:pt x="1040251" y="520699"/>
                </a:lnTo>
                <a:lnTo>
                  <a:pt x="1064235" y="546099"/>
                </a:lnTo>
                <a:lnTo>
                  <a:pt x="1089791" y="571499"/>
                </a:lnTo>
                <a:lnTo>
                  <a:pt x="1097752" y="584199"/>
                </a:lnTo>
                <a:lnTo>
                  <a:pt x="907179" y="584199"/>
                </a:lnTo>
                <a:lnTo>
                  <a:pt x="843662" y="622299"/>
                </a:lnTo>
                <a:close/>
              </a:path>
              <a:path w="1287780" h="2679700">
                <a:moveTo>
                  <a:pt x="851570" y="253999"/>
                </a:moveTo>
                <a:lnTo>
                  <a:pt x="716627" y="253999"/>
                </a:lnTo>
                <a:lnTo>
                  <a:pt x="740446" y="228599"/>
                </a:lnTo>
                <a:lnTo>
                  <a:pt x="742431" y="228599"/>
                </a:lnTo>
                <a:lnTo>
                  <a:pt x="738461" y="215899"/>
                </a:lnTo>
                <a:lnTo>
                  <a:pt x="731514" y="215899"/>
                </a:lnTo>
                <a:lnTo>
                  <a:pt x="724567" y="203199"/>
                </a:lnTo>
                <a:lnTo>
                  <a:pt x="811345" y="203199"/>
                </a:lnTo>
                <a:lnTo>
                  <a:pt x="827658" y="215899"/>
                </a:lnTo>
                <a:lnTo>
                  <a:pt x="851570" y="253999"/>
                </a:lnTo>
                <a:close/>
              </a:path>
              <a:path w="1287780" h="2679700">
                <a:moveTo>
                  <a:pt x="931184" y="355599"/>
                </a:moveTo>
                <a:lnTo>
                  <a:pt x="827782" y="355599"/>
                </a:lnTo>
                <a:lnTo>
                  <a:pt x="891300" y="317499"/>
                </a:lnTo>
                <a:lnTo>
                  <a:pt x="907179" y="317499"/>
                </a:lnTo>
                <a:lnTo>
                  <a:pt x="907179" y="330199"/>
                </a:lnTo>
                <a:lnTo>
                  <a:pt x="926408" y="342899"/>
                </a:lnTo>
                <a:lnTo>
                  <a:pt x="931184" y="355599"/>
                </a:lnTo>
                <a:close/>
              </a:path>
              <a:path w="1287780" h="2679700">
                <a:moveTo>
                  <a:pt x="923058" y="419099"/>
                </a:moveTo>
                <a:lnTo>
                  <a:pt x="843662" y="380999"/>
                </a:lnTo>
                <a:lnTo>
                  <a:pt x="935526" y="380999"/>
                </a:lnTo>
                <a:lnTo>
                  <a:pt x="935092" y="393699"/>
                </a:lnTo>
                <a:lnTo>
                  <a:pt x="923058" y="419099"/>
                </a:lnTo>
                <a:close/>
              </a:path>
              <a:path w="1287780" h="2679700">
                <a:moveTo>
                  <a:pt x="1040251" y="520699"/>
                </a:moveTo>
                <a:lnTo>
                  <a:pt x="915119" y="520699"/>
                </a:lnTo>
                <a:lnTo>
                  <a:pt x="954817" y="457199"/>
                </a:lnTo>
                <a:lnTo>
                  <a:pt x="989305" y="482599"/>
                </a:lnTo>
                <a:lnTo>
                  <a:pt x="1028259" y="507999"/>
                </a:lnTo>
                <a:lnTo>
                  <a:pt x="1040251" y="520699"/>
                </a:lnTo>
                <a:close/>
              </a:path>
              <a:path w="1287780" h="2679700">
                <a:moveTo>
                  <a:pt x="681487" y="1320799"/>
                </a:moveTo>
                <a:lnTo>
                  <a:pt x="216723" y="1320799"/>
                </a:lnTo>
                <a:lnTo>
                  <a:pt x="164858" y="1308099"/>
                </a:lnTo>
                <a:lnTo>
                  <a:pt x="113213" y="1282699"/>
                </a:lnTo>
                <a:lnTo>
                  <a:pt x="9998" y="1282699"/>
                </a:lnTo>
                <a:lnTo>
                  <a:pt x="0" y="1231899"/>
                </a:lnTo>
                <a:lnTo>
                  <a:pt x="1470" y="1193799"/>
                </a:lnTo>
                <a:lnTo>
                  <a:pt x="13967" y="1155699"/>
                </a:lnTo>
                <a:lnTo>
                  <a:pt x="37051" y="1130299"/>
                </a:lnTo>
                <a:lnTo>
                  <a:pt x="70280" y="1104899"/>
                </a:lnTo>
                <a:lnTo>
                  <a:pt x="756325" y="1104899"/>
                </a:lnTo>
                <a:lnTo>
                  <a:pt x="776299" y="1054099"/>
                </a:lnTo>
                <a:lnTo>
                  <a:pt x="808926" y="1041399"/>
                </a:lnTo>
                <a:lnTo>
                  <a:pt x="848996" y="1028699"/>
                </a:lnTo>
                <a:lnTo>
                  <a:pt x="1033097" y="1028699"/>
                </a:lnTo>
                <a:lnTo>
                  <a:pt x="1081851" y="1015999"/>
                </a:lnTo>
                <a:lnTo>
                  <a:pt x="1116587" y="1015999"/>
                </a:lnTo>
                <a:lnTo>
                  <a:pt x="1132094" y="1003299"/>
                </a:lnTo>
                <a:lnTo>
                  <a:pt x="1145369" y="1003299"/>
                </a:lnTo>
                <a:lnTo>
                  <a:pt x="994515" y="800099"/>
                </a:lnTo>
                <a:lnTo>
                  <a:pt x="1042153" y="749299"/>
                </a:lnTo>
                <a:lnTo>
                  <a:pt x="883360" y="673099"/>
                </a:lnTo>
                <a:lnTo>
                  <a:pt x="907179" y="584199"/>
                </a:lnTo>
                <a:lnTo>
                  <a:pt x="1097752" y="584199"/>
                </a:lnTo>
                <a:lnTo>
                  <a:pt x="1113674" y="609599"/>
                </a:lnTo>
                <a:lnTo>
                  <a:pt x="1143654" y="634999"/>
                </a:lnTo>
                <a:lnTo>
                  <a:pt x="1174396" y="660399"/>
                </a:lnTo>
                <a:lnTo>
                  <a:pt x="1200565" y="685799"/>
                </a:lnTo>
                <a:lnTo>
                  <a:pt x="1216825" y="723899"/>
                </a:lnTo>
                <a:lnTo>
                  <a:pt x="1205536" y="749299"/>
                </a:lnTo>
                <a:lnTo>
                  <a:pt x="1192014" y="774699"/>
                </a:lnTo>
                <a:lnTo>
                  <a:pt x="1188913" y="812799"/>
                </a:lnTo>
                <a:lnTo>
                  <a:pt x="1208886" y="838199"/>
                </a:lnTo>
                <a:lnTo>
                  <a:pt x="1260906" y="838199"/>
                </a:lnTo>
                <a:lnTo>
                  <a:pt x="1287600" y="850899"/>
                </a:lnTo>
                <a:lnTo>
                  <a:pt x="1287600" y="888999"/>
                </a:lnTo>
                <a:lnTo>
                  <a:pt x="1216825" y="888999"/>
                </a:lnTo>
                <a:lnTo>
                  <a:pt x="1216825" y="901699"/>
                </a:lnTo>
                <a:lnTo>
                  <a:pt x="1287600" y="901699"/>
                </a:lnTo>
                <a:lnTo>
                  <a:pt x="1287600" y="1079499"/>
                </a:lnTo>
                <a:lnTo>
                  <a:pt x="819843" y="1079499"/>
                </a:lnTo>
                <a:lnTo>
                  <a:pt x="843662" y="1155699"/>
                </a:lnTo>
                <a:lnTo>
                  <a:pt x="1287600" y="1155699"/>
                </a:lnTo>
                <a:lnTo>
                  <a:pt x="1287600" y="1181099"/>
                </a:lnTo>
                <a:lnTo>
                  <a:pt x="954817" y="1181099"/>
                </a:lnTo>
                <a:lnTo>
                  <a:pt x="946877" y="1206499"/>
                </a:lnTo>
                <a:lnTo>
                  <a:pt x="1002455" y="1219199"/>
                </a:lnTo>
                <a:lnTo>
                  <a:pt x="1287600" y="1219199"/>
                </a:lnTo>
                <a:lnTo>
                  <a:pt x="1287600" y="1295399"/>
                </a:lnTo>
                <a:lnTo>
                  <a:pt x="976686" y="1295399"/>
                </a:lnTo>
                <a:lnTo>
                  <a:pt x="927066" y="1308099"/>
                </a:lnTo>
                <a:lnTo>
                  <a:pt x="780428" y="1308099"/>
                </a:lnTo>
                <a:lnTo>
                  <a:pt x="681487" y="1320799"/>
                </a:lnTo>
                <a:close/>
              </a:path>
              <a:path w="1287780" h="2679700">
                <a:moveTo>
                  <a:pt x="1287600" y="901699"/>
                </a:moveTo>
                <a:lnTo>
                  <a:pt x="1272403" y="901699"/>
                </a:lnTo>
                <a:lnTo>
                  <a:pt x="1216825" y="888999"/>
                </a:lnTo>
                <a:lnTo>
                  <a:pt x="1287600" y="888999"/>
                </a:lnTo>
                <a:lnTo>
                  <a:pt x="1287600" y="901699"/>
                </a:lnTo>
                <a:close/>
              </a:path>
              <a:path w="1287780" h="2679700">
                <a:moveTo>
                  <a:pt x="756325" y="1104899"/>
                </a:moveTo>
                <a:lnTo>
                  <a:pt x="213720" y="1104899"/>
                </a:lnTo>
                <a:lnTo>
                  <a:pt x="263210" y="1092199"/>
                </a:lnTo>
                <a:lnTo>
                  <a:pt x="312561" y="1092199"/>
                </a:lnTo>
                <a:lnTo>
                  <a:pt x="362051" y="1079499"/>
                </a:lnTo>
                <a:lnTo>
                  <a:pt x="462558" y="1079499"/>
                </a:lnTo>
                <a:lnTo>
                  <a:pt x="510260" y="1066799"/>
                </a:lnTo>
                <a:lnTo>
                  <a:pt x="607187" y="1066799"/>
                </a:lnTo>
                <a:lnTo>
                  <a:pt x="657175" y="1054099"/>
                </a:lnTo>
                <a:lnTo>
                  <a:pt x="708687" y="1054099"/>
                </a:lnTo>
                <a:lnTo>
                  <a:pt x="756325" y="1104899"/>
                </a:lnTo>
                <a:close/>
              </a:path>
              <a:path w="1287780" h="2679700">
                <a:moveTo>
                  <a:pt x="1010394" y="1155699"/>
                </a:moveTo>
                <a:lnTo>
                  <a:pt x="843662" y="1155699"/>
                </a:lnTo>
                <a:lnTo>
                  <a:pt x="891300" y="1117599"/>
                </a:lnTo>
                <a:lnTo>
                  <a:pt x="819843" y="1079499"/>
                </a:lnTo>
                <a:lnTo>
                  <a:pt x="1287600" y="1079499"/>
                </a:lnTo>
                <a:lnTo>
                  <a:pt x="1287600" y="1104899"/>
                </a:lnTo>
                <a:lnTo>
                  <a:pt x="1114944" y="1104899"/>
                </a:lnTo>
                <a:lnTo>
                  <a:pt x="1067052" y="1117599"/>
                </a:lnTo>
                <a:lnTo>
                  <a:pt x="1010394" y="1155699"/>
                </a:lnTo>
                <a:close/>
              </a:path>
              <a:path w="1287780" h="2679700">
                <a:moveTo>
                  <a:pt x="1287600" y="1155699"/>
                </a:moveTo>
                <a:lnTo>
                  <a:pt x="1232705" y="1155699"/>
                </a:lnTo>
                <a:lnTo>
                  <a:pt x="1195103" y="1117599"/>
                </a:lnTo>
                <a:lnTo>
                  <a:pt x="1156738" y="1104899"/>
                </a:lnTo>
                <a:lnTo>
                  <a:pt x="1287600" y="1104899"/>
                </a:lnTo>
                <a:lnTo>
                  <a:pt x="1287600" y="1155699"/>
                </a:lnTo>
                <a:close/>
              </a:path>
              <a:path w="1287780" h="2679700">
                <a:moveTo>
                  <a:pt x="1287600" y="1219199"/>
                </a:moveTo>
                <a:lnTo>
                  <a:pt x="1002455" y="1219199"/>
                </a:lnTo>
                <a:lnTo>
                  <a:pt x="1010395" y="1206499"/>
                </a:lnTo>
                <a:lnTo>
                  <a:pt x="954817" y="1181099"/>
                </a:lnTo>
                <a:lnTo>
                  <a:pt x="1287600" y="1181099"/>
                </a:lnTo>
                <a:lnTo>
                  <a:pt x="1287600" y="1219199"/>
                </a:lnTo>
                <a:close/>
              </a:path>
              <a:path w="1287780" h="2679700">
                <a:moveTo>
                  <a:pt x="1089791" y="1701799"/>
                </a:moveTo>
                <a:lnTo>
                  <a:pt x="1026274" y="1701799"/>
                </a:lnTo>
                <a:lnTo>
                  <a:pt x="1034462" y="1676399"/>
                </a:lnTo>
                <a:lnTo>
                  <a:pt x="1044138" y="1650999"/>
                </a:lnTo>
                <a:lnTo>
                  <a:pt x="1050837" y="1625599"/>
                </a:lnTo>
                <a:lnTo>
                  <a:pt x="1050093" y="1612899"/>
                </a:lnTo>
                <a:lnTo>
                  <a:pt x="1034958" y="1574799"/>
                </a:lnTo>
                <a:lnTo>
                  <a:pt x="1042153" y="1536699"/>
                </a:lnTo>
                <a:lnTo>
                  <a:pt x="1061258" y="1498599"/>
                </a:lnTo>
                <a:lnTo>
                  <a:pt x="1081851" y="1460499"/>
                </a:lnTo>
                <a:lnTo>
                  <a:pt x="1102321" y="1422399"/>
                </a:lnTo>
                <a:lnTo>
                  <a:pt x="1126512" y="1384299"/>
                </a:lnTo>
                <a:lnTo>
                  <a:pt x="1152192" y="1333499"/>
                </a:lnTo>
                <a:lnTo>
                  <a:pt x="1177127" y="1295399"/>
                </a:lnTo>
                <a:lnTo>
                  <a:pt x="1287600" y="1295399"/>
                </a:lnTo>
                <a:lnTo>
                  <a:pt x="1287600" y="1460499"/>
                </a:lnTo>
                <a:lnTo>
                  <a:pt x="1280216" y="1460499"/>
                </a:lnTo>
                <a:lnTo>
                  <a:pt x="1240645" y="1473199"/>
                </a:lnTo>
                <a:lnTo>
                  <a:pt x="1287600" y="1485899"/>
                </a:lnTo>
                <a:lnTo>
                  <a:pt x="1287600" y="1511299"/>
                </a:lnTo>
                <a:lnTo>
                  <a:pt x="1161248" y="1511299"/>
                </a:lnTo>
                <a:lnTo>
                  <a:pt x="1139042" y="1523999"/>
                </a:lnTo>
                <a:lnTo>
                  <a:pt x="1114602" y="1523999"/>
                </a:lnTo>
                <a:lnTo>
                  <a:pt x="1097607" y="1536699"/>
                </a:lnTo>
                <a:lnTo>
                  <a:pt x="1097731" y="1574799"/>
                </a:lnTo>
                <a:lnTo>
                  <a:pt x="1185067" y="1574799"/>
                </a:lnTo>
                <a:lnTo>
                  <a:pt x="1224765" y="1587499"/>
                </a:lnTo>
                <a:lnTo>
                  <a:pt x="1206240" y="1676399"/>
                </a:lnTo>
                <a:lnTo>
                  <a:pt x="1058032" y="1676399"/>
                </a:lnTo>
                <a:lnTo>
                  <a:pt x="1089791" y="1701799"/>
                </a:lnTo>
                <a:close/>
              </a:path>
              <a:path w="1287780" h="2679700">
                <a:moveTo>
                  <a:pt x="430799" y="1333499"/>
                </a:moveTo>
                <a:lnTo>
                  <a:pt x="321997" y="1333499"/>
                </a:lnTo>
                <a:lnTo>
                  <a:pt x="269029" y="1320799"/>
                </a:lnTo>
                <a:lnTo>
                  <a:pt x="481819" y="1320799"/>
                </a:lnTo>
                <a:lnTo>
                  <a:pt x="430799" y="1333499"/>
                </a:lnTo>
                <a:close/>
              </a:path>
              <a:path w="1287780" h="2679700">
                <a:moveTo>
                  <a:pt x="1185067" y="1574799"/>
                </a:moveTo>
                <a:lnTo>
                  <a:pt x="1097731" y="1574799"/>
                </a:lnTo>
                <a:lnTo>
                  <a:pt x="1114354" y="1562099"/>
                </a:lnTo>
                <a:lnTo>
                  <a:pt x="1141399" y="1562099"/>
                </a:lnTo>
                <a:lnTo>
                  <a:pt x="1162489" y="1549399"/>
                </a:lnTo>
                <a:lnTo>
                  <a:pt x="1161248" y="1511299"/>
                </a:lnTo>
                <a:lnTo>
                  <a:pt x="1287600" y="1511299"/>
                </a:lnTo>
                <a:lnTo>
                  <a:pt x="1287600" y="1536699"/>
                </a:lnTo>
                <a:lnTo>
                  <a:pt x="1286250" y="1536699"/>
                </a:lnTo>
                <a:lnTo>
                  <a:pt x="1251887" y="1549399"/>
                </a:lnTo>
                <a:lnTo>
                  <a:pt x="1216762" y="1549399"/>
                </a:lnTo>
                <a:lnTo>
                  <a:pt x="1185067" y="1574799"/>
                </a:lnTo>
                <a:close/>
              </a:path>
              <a:path w="1287780" h="2679700">
                <a:moveTo>
                  <a:pt x="454618" y="2666999"/>
                </a:moveTo>
                <a:lnTo>
                  <a:pt x="433901" y="2654299"/>
                </a:lnTo>
                <a:lnTo>
                  <a:pt x="419882" y="2628899"/>
                </a:lnTo>
                <a:lnTo>
                  <a:pt x="413307" y="2616199"/>
                </a:lnTo>
                <a:lnTo>
                  <a:pt x="414920" y="2590799"/>
                </a:lnTo>
                <a:lnTo>
                  <a:pt x="414920" y="2578099"/>
                </a:lnTo>
                <a:lnTo>
                  <a:pt x="440024" y="2539999"/>
                </a:lnTo>
                <a:lnTo>
                  <a:pt x="462841" y="2501899"/>
                </a:lnTo>
                <a:lnTo>
                  <a:pt x="484025" y="2451099"/>
                </a:lnTo>
                <a:lnTo>
                  <a:pt x="504228" y="2400299"/>
                </a:lnTo>
                <a:lnTo>
                  <a:pt x="524104" y="2362199"/>
                </a:lnTo>
                <a:lnTo>
                  <a:pt x="544307" y="2311399"/>
                </a:lnTo>
                <a:lnTo>
                  <a:pt x="565490" y="2273299"/>
                </a:lnTo>
                <a:lnTo>
                  <a:pt x="588307" y="2222499"/>
                </a:lnTo>
                <a:lnTo>
                  <a:pt x="613412" y="2184399"/>
                </a:lnTo>
                <a:lnTo>
                  <a:pt x="633757" y="2146299"/>
                </a:lnTo>
                <a:lnTo>
                  <a:pt x="680402" y="2082799"/>
                </a:lnTo>
                <a:lnTo>
                  <a:pt x="700748" y="2044699"/>
                </a:lnTo>
                <a:lnTo>
                  <a:pt x="715263" y="2019299"/>
                </a:lnTo>
                <a:lnTo>
                  <a:pt x="733499" y="1993899"/>
                </a:lnTo>
                <a:lnTo>
                  <a:pt x="753224" y="1968499"/>
                </a:lnTo>
                <a:lnTo>
                  <a:pt x="772205" y="1943099"/>
                </a:lnTo>
                <a:lnTo>
                  <a:pt x="799125" y="1904999"/>
                </a:lnTo>
                <a:lnTo>
                  <a:pt x="814880" y="1866899"/>
                </a:lnTo>
                <a:lnTo>
                  <a:pt x="829147" y="1828799"/>
                </a:lnTo>
                <a:lnTo>
                  <a:pt x="851601" y="1790699"/>
                </a:lnTo>
                <a:lnTo>
                  <a:pt x="878522" y="1765299"/>
                </a:lnTo>
                <a:lnTo>
                  <a:pt x="900232" y="1739899"/>
                </a:lnTo>
                <a:lnTo>
                  <a:pt x="917476" y="1714499"/>
                </a:lnTo>
                <a:lnTo>
                  <a:pt x="930998" y="1689099"/>
                </a:lnTo>
                <a:lnTo>
                  <a:pt x="947001" y="1663699"/>
                </a:lnTo>
                <a:lnTo>
                  <a:pt x="969704" y="1650999"/>
                </a:lnTo>
                <a:lnTo>
                  <a:pt x="996872" y="1663699"/>
                </a:lnTo>
                <a:lnTo>
                  <a:pt x="1026274" y="1701799"/>
                </a:lnTo>
                <a:lnTo>
                  <a:pt x="1089791" y="1701799"/>
                </a:lnTo>
                <a:lnTo>
                  <a:pt x="1121550" y="1727199"/>
                </a:lnTo>
                <a:lnTo>
                  <a:pt x="1167823" y="1727199"/>
                </a:lnTo>
                <a:lnTo>
                  <a:pt x="1164226" y="1739899"/>
                </a:lnTo>
                <a:lnTo>
                  <a:pt x="1159139" y="1765299"/>
                </a:lnTo>
                <a:lnTo>
                  <a:pt x="1153309" y="1790699"/>
                </a:lnTo>
                <a:lnTo>
                  <a:pt x="1126760" y="1841499"/>
                </a:lnTo>
                <a:lnTo>
                  <a:pt x="1101701" y="1879599"/>
                </a:lnTo>
                <a:lnTo>
                  <a:pt x="1070686" y="1930399"/>
                </a:lnTo>
                <a:lnTo>
                  <a:pt x="1026274" y="1955799"/>
                </a:lnTo>
                <a:lnTo>
                  <a:pt x="1000594" y="1993899"/>
                </a:lnTo>
                <a:lnTo>
                  <a:pt x="994515" y="2019299"/>
                </a:lnTo>
                <a:lnTo>
                  <a:pt x="974418" y="2070099"/>
                </a:lnTo>
                <a:lnTo>
                  <a:pt x="946877" y="2108199"/>
                </a:lnTo>
                <a:lnTo>
                  <a:pt x="907427" y="2133599"/>
                </a:lnTo>
                <a:lnTo>
                  <a:pt x="851602" y="2146299"/>
                </a:lnTo>
                <a:lnTo>
                  <a:pt x="867977" y="2184399"/>
                </a:lnTo>
                <a:lnTo>
                  <a:pt x="869466" y="2222499"/>
                </a:lnTo>
                <a:lnTo>
                  <a:pt x="856068" y="2260599"/>
                </a:lnTo>
                <a:lnTo>
                  <a:pt x="827783" y="2298699"/>
                </a:lnTo>
                <a:lnTo>
                  <a:pt x="819843" y="2298699"/>
                </a:lnTo>
                <a:lnTo>
                  <a:pt x="790317" y="2336799"/>
                </a:lnTo>
                <a:lnTo>
                  <a:pt x="762280" y="2374899"/>
                </a:lnTo>
                <a:lnTo>
                  <a:pt x="737221" y="2425699"/>
                </a:lnTo>
                <a:lnTo>
                  <a:pt x="716627" y="2476499"/>
                </a:lnTo>
                <a:lnTo>
                  <a:pt x="701120" y="2527299"/>
                </a:lnTo>
                <a:lnTo>
                  <a:pt x="681891" y="2565399"/>
                </a:lnTo>
                <a:lnTo>
                  <a:pt x="646287" y="2578099"/>
                </a:lnTo>
                <a:lnTo>
                  <a:pt x="573713" y="2578099"/>
                </a:lnTo>
                <a:lnTo>
                  <a:pt x="573713" y="2590799"/>
                </a:lnTo>
                <a:lnTo>
                  <a:pt x="565774" y="2590799"/>
                </a:lnTo>
                <a:lnTo>
                  <a:pt x="569992" y="2616199"/>
                </a:lnTo>
                <a:lnTo>
                  <a:pt x="478437" y="2616199"/>
                </a:lnTo>
                <a:lnTo>
                  <a:pt x="454618" y="2666999"/>
                </a:lnTo>
                <a:close/>
              </a:path>
              <a:path w="1287780" h="2679700">
                <a:moveTo>
                  <a:pt x="1167823" y="1727199"/>
                </a:moveTo>
                <a:lnTo>
                  <a:pt x="1121550" y="1727199"/>
                </a:lnTo>
                <a:lnTo>
                  <a:pt x="1120061" y="1714499"/>
                </a:lnTo>
                <a:lnTo>
                  <a:pt x="1115595" y="1701799"/>
                </a:lnTo>
                <a:lnTo>
                  <a:pt x="1108152" y="1689099"/>
                </a:lnTo>
                <a:lnTo>
                  <a:pt x="1097731" y="1676399"/>
                </a:lnTo>
                <a:lnTo>
                  <a:pt x="1206240" y="1676399"/>
                </a:lnTo>
                <a:lnTo>
                  <a:pt x="1200946" y="1701799"/>
                </a:lnTo>
                <a:lnTo>
                  <a:pt x="1169188" y="1701799"/>
                </a:lnTo>
                <a:lnTo>
                  <a:pt x="1167823" y="1727199"/>
                </a:lnTo>
                <a:close/>
              </a:path>
              <a:path w="1287780" h="2679700">
                <a:moveTo>
                  <a:pt x="537613" y="2679699"/>
                </a:moveTo>
                <a:lnTo>
                  <a:pt x="494317" y="2679699"/>
                </a:lnTo>
                <a:lnTo>
                  <a:pt x="494317" y="2616199"/>
                </a:lnTo>
                <a:lnTo>
                  <a:pt x="608201" y="2616199"/>
                </a:lnTo>
                <a:lnTo>
                  <a:pt x="621351" y="2628899"/>
                </a:lnTo>
                <a:lnTo>
                  <a:pt x="609318" y="2654299"/>
                </a:lnTo>
                <a:lnTo>
                  <a:pt x="578676" y="2666999"/>
                </a:lnTo>
                <a:lnTo>
                  <a:pt x="537613" y="26796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8834286"/>
            <a:ext cx="2317115" cy="1452245"/>
          </a:xfrm>
          <a:custGeom>
            <a:avLst/>
            <a:gdLst/>
            <a:ahLst/>
            <a:cxnLst/>
            <a:rect l="l" t="t" r="r" b="b"/>
            <a:pathLst>
              <a:path w="2317115" h="1452245">
                <a:moveTo>
                  <a:pt x="576441" y="12624"/>
                </a:moveTo>
                <a:lnTo>
                  <a:pt x="22706" y="12624"/>
                </a:lnTo>
                <a:lnTo>
                  <a:pt x="68869" y="0"/>
                </a:lnTo>
                <a:lnTo>
                  <a:pt x="530628" y="0"/>
                </a:lnTo>
                <a:lnTo>
                  <a:pt x="576441" y="12624"/>
                </a:lnTo>
                <a:close/>
              </a:path>
              <a:path w="2317115" h="1452245">
                <a:moveTo>
                  <a:pt x="63789" y="138866"/>
                </a:moveTo>
                <a:lnTo>
                  <a:pt x="0" y="138866"/>
                </a:lnTo>
                <a:lnTo>
                  <a:pt x="0" y="12624"/>
                </a:lnTo>
                <a:lnTo>
                  <a:pt x="622119" y="12624"/>
                </a:lnTo>
                <a:lnTo>
                  <a:pt x="667647" y="25248"/>
                </a:lnTo>
                <a:lnTo>
                  <a:pt x="713006" y="25248"/>
                </a:lnTo>
                <a:lnTo>
                  <a:pt x="847900" y="63121"/>
                </a:lnTo>
                <a:lnTo>
                  <a:pt x="892415" y="63121"/>
                </a:lnTo>
                <a:lnTo>
                  <a:pt x="980664" y="88369"/>
                </a:lnTo>
                <a:lnTo>
                  <a:pt x="1024366" y="113618"/>
                </a:lnTo>
                <a:lnTo>
                  <a:pt x="1067762" y="126242"/>
                </a:lnTo>
                <a:lnTo>
                  <a:pt x="109968" y="126242"/>
                </a:lnTo>
                <a:lnTo>
                  <a:pt x="63789" y="138866"/>
                </a:lnTo>
                <a:close/>
              </a:path>
              <a:path w="2317115" h="1452245">
                <a:moveTo>
                  <a:pt x="2316695" y="1451790"/>
                </a:moveTo>
                <a:lnTo>
                  <a:pt x="2176651" y="1451790"/>
                </a:lnTo>
                <a:lnTo>
                  <a:pt x="2168274" y="1426541"/>
                </a:lnTo>
                <a:lnTo>
                  <a:pt x="2148101" y="1376044"/>
                </a:lnTo>
                <a:lnTo>
                  <a:pt x="2127117" y="1325547"/>
                </a:lnTo>
                <a:lnTo>
                  <a:pt x="2105329" y="1275050"/>
                </a:lnTo>
                <a:lnTo>
                  <a:pt x="2082745" y="1237177"/>
                </a:lnTo>
                <a:lnTo>
                  <a:pt x="2059374" y="1186680"/>
                </a:lnTo>
                <a:lnTo>
                  <a:pt x="2035225" y="1136183"/>
                </a:lnTo>
                <a:lnTo>
                  <a:pt x="2010304" y="1085686"/>
                </a:lnTo>
                <a:lnTo>
                  <a:pt x="1984621" y="1047813"/>
                </a:lnTo>
                <a:lnTo>
                  <a:pt x="1958183" y="997316"/>
                </a:lnTo>
                <a:lnTo>
                  <a:pt x="1930998" y="959444"/>
                </a:lnTo>
                <a:lnTo>
                  <a:pt x="1903075" y="921571"/>
                </a:lnTo>
                <a:lnTo>
                  <a:pt x="1874422" y="871074"/>
                </a:lnTo>
                <a:lnTo>
                  <a:pt x="1845047" y="833201"/>
                </a:lnTo>
                <a:lnTo>
                  <a:pt x="1814957" y="795328"/>
                </a:lnTo>
                <a:lnTo>
                  <a:pt x="1784162" y="757455"/>
                </a:lnTo>
                <a:lnTo>
                  <a:pt x="1752669" y="719583"/>
                </a:lnTo>
                <a:lnTo>
                  <a:pt x="1720487" y="694334"/>
                </a:lnTo>
                <a:lnTo>
                  <a:pt x="1687623" y="656461"/>
                </a:lnTo>
                <a:lnTo>
                  <a:pt x="1652587" y="618588"/>
                </a:lnTo>
                <a:lnTo>
                  <a:pt x="1616904" y="593340"/>
                </a:lnTo>
                <a:lnTo>
                  <a:pt x="1580596" y="555467"/>
                </a:lnTo>
                <a:lnTo>
                  <a:pt x="1543680" y="530219"/>
                </a:lnTo>
                <a:lnTo>
                  <a:pt x="1506175" y="504970"/>
                </a:lnTo>
                <a:lnTo>
                  <a:pt x="1468102" y="479722"/>
                </a:lnTo>
                <a:lnTo>
                  <a:pt x="1390324" y="429225"/>
                </a:lnTo>
                <a:lnTo>
                  <a:pt x="1310499" y="378727"/>
                </a:lnTo>
                <a:lnTo>
                  <a:pt x="1228781" y="328230"/>
                </a:lnTo>
                <a:lnTo>
                  <a:pt x="1187259" y="315606"/>
                </a:lnTo>
                <a:lnTo>
                  <a:pt x="1145322" y="290358"/>
                </a:lnTo>
                <a:lnTo>
                  <a:pt x="1060276" y="265109"/>
                </a:lnTo>
                <a:lnTo>
                  <a:pt x="1017205" y="239861"/>
                </a:lnTo>
                <a:lnTo>
                  <a:pt x="797144" y="176739"/>
                </a:lnTo>
                <a:lnTo>
                  <a:pt x="752323" y="176739"/>
                </a:lnTo>
                <a:lnTo>
                  <a:pt x="662029" y="151491"/>
                </a:lnTo>
                <a:lnTo>
                  <a:pt x="616592" y="151491"/>
                </a:lnTo>
                <a:lnTo>
                  <a:pt x="570989" y="138866"/>
                </a:lnTo>
                <a:lnTo>
                  <a:pt x="525237" y="138866"/>
                </a:lnTo>
                <a:lnTo>
                  <a:pt x="479356" y="126242"/>
                </a:lnTo>
                <a:lnTo>
                  <a:pt x="1067762" y="126242"/>
                </a:lnTo>
                <a:lnTo>
                  <a:pt x="1153571" y="151491"/>
                </a:lnTo>
                <a:lnTo>
                  <a:pt x="1195950" y="176739"/>
                </a:lnTo>
                <a:lnTo>
                  <a:pt x="1237955" y="189363"/>
                </a:lnTo>
                <a:lnTo>
                  <a:pt x="1320776" y="239861"/>
                </a:lnTo>
                <a:lnTo>
                  <a:pt x="1361559" y="252485"/>
                </a:lnTo>
                <a:lnTo>
                  <a:pt x="1441782" y="302982"/>
                </a:lnTo>
                <a:lnTo>
                  <a:pt x="1520101" y="353479"/>
                </a:lnTo>
                <a:lnTo>
                  <a:pt x="1596380" y="403976"/>
                </a:lnTo>
                <a:lnTo>
                  <a:pt x="1633712" y="429225"/>
                </a:lnTo>
                <a:lnTo>
                  <a:pt x="1670482" y="467097"/>
                </a:lnTo>
                <a:lnTo>
                  <a:pt x="1706674" y="492346"/>
                </a:lnTo>
                <a:lnTo>
                  <a:pt x="1742271" y="530219"/>
                </a:lnTo>
                <a:lnTo>
                  <a:pt x="1777255" y="555467"/>
                </a:lnTo>
                <a:lnTo>
                  <a:pt x="1809738" y="593340"/>
                </a:lnTo>
                <a:lnTo>
                  <a:pt x="1841612" y="631213"/>
                </a:lnTo>
                <a:lnTo>
                  <a:pt x="1872870" y="656461"/>
                </a:lnTo>
                <a:lnTo>
                  <a:pt x="1903503" y="694334"/>
                </a:lnTo>
                <a:lnTo>
                  <a:pt x="1933501" y="732207"/>
                </a:lnTo>
                <a:lnTo>
                  <a:pt x="1962856" y="770080"/>
                </a:lnTo>
                <a:lnTo>
                  <a:pt x="1991559" y="807952"/>
                </a:lnTo>
                <a:lnTo>
                  <a:pt x="2019602" y="858450"/>
                </a:lnTo>
                <a:lnTo>
                  <a:pt x="2046975" y="896322"/>
                </a:lnTo>
                <a:lnTo>
                  <a:pt x="2073670" y="946819"/>
                </a:lnTo>
                <a:lnTo>
                  <a:pt x="2099677" y="984692"/>
                </a:lnTo>
                <a:lnTo>
                  <a:pt x="2124990" y="1035189"/>
                </a:lnTo>
                <a:lnTo>
                  <a:pt x="2149597" y="1073062"/>
                </a:lnTo>
                <a:lnTo>
                  <a:pt x="2173491" y="1123559"/>
                </a:lnTo>
                <a:lnTo>
                  <a:pt x="2196663" y="1174056"/>
                </a:lnTo>
                <a:lnTo>
                  <a:pt x="2219104" y="1211929"/>
                </a:lnTo>
                <a:lnTo>
                  <a:pt x="2240806" y="1262426"/>
                </a:lnTo>
                <a:lnTo>
                  <a:pt x="2261759" y="1312923"/>
                </a:lnTo>
                <a:lnTo>
                  <a:pt x="2281954" y="1363420"/>
                </a:lnTo>
                <a:lnTo>
                  <a:pt x="2301384" y="1401293"/>
                </a:lnTo>
                <a:lnTo>
                  <a:pt x="2316695" y="1451790"/>
                </a:lnTo>
                <a:close/>
              </a:path>
              <a:path w="2317115" h="1452245">
                <a:moveTo>
                  <a:pt x="576960" y="467097"/>
                </a:moveTo>
                <a:lnTo>
                  <a:pt x="223810" y="467097"/>
                </a:lnTo>
                <a:lnTo>
                  <a:pt x="272823" y="454473"/>
                </a:lnTo>
                <a:lnTo>
                  <a:pt x="525797" y="454473"/>
                </a:lnTo>
                <a:lnTo>
                  <a:pt x="576960" y="467097"/>
                </a:lnTo>
                <a:close/>
              </a:path>
              <a:path w="2317115" h="1452245">
                <a:moveTo>
                  <a:pt x="16524" y="643837"/>
                </a:moveTo>
                <a:lnTo>
                  <a:pt x="0" y="643837"/>
                </a:lnTo>
                <a:lnTo>
                  <a:pt x="0" y="504970"/>
                </a:lnTo>
                <a:lnTo>
                  <a:pt x="37317" y="492346"/>
                </a:lnTo>
                <a:lnTo>
                  <a:pt x="82954" y="492346"/>
                </a:lnTo>
                <a:lnTo>
                  <a:pt x="175663" y="467097"/>
                </a:lnTo>
                <a:lnTo>
                  <a:pt x="627974" y="467097"/>
                </a:lnTo>
                <a:lnTo>
                  <a:pt x="875745" y="530219"/>
                </a:lnTo>
                <a:lnTo>
                  <a:pt x="922825" y="542843"/>
                </a:lnTo>
                <a:lnTo>
                  <a:pt x="968742" y="568091"/>
                </a:lnTo>
                <a:lnTo>
                  <a:pt x="1013352" y="580716"/>
                </a:lnTo>
                <a:lnTo>
                  <a:pt x="298884" y="580716"/>
                </a:lnTo>
                <a:lnTo>
                  <a:pt x="249527" y="593340"/>
                </a:lnTo>
                <a:lnTo>
                  <a:pt x="201098" y="593340"/>
                </a:lnTo>
                <a:lnTo>
                  <a:pt x="16524" y="643837"/>
                </a:lnTo>
                <a:close/>
              </a:path>
              <a:path w="2317115" h="1452245">
                <a:moveTo>
                  <a:pt x="1909192" y="1451790"/>
                </a:moveTo>
                <a:lnTo>
                  <a:pt x="1767711" y="1451790"/>
                </a:lnTo>
                <a:lnTo>
                  <a:pt x="1759061" y="1426541"/>
                </a:lnTo>
                <a:lnTo>
                  <a:pt x="1735158" y="1388669"/>
                </a:lnTo>
                <a:lnTo>
                  <a:pt x="1710073" y="1338172"/>
                </a:lnTo>
                <a:lnTo>
                  <a:pt x="1683836" y="1300299"/>
                </a:lnTo>
                <a:lnTo>
                  <a:pt x="1651536" y="1262426"/>
                </a:lnTo>
                <a:lnTo>
                  <a:pt x="1618377" y="1224553"/>
                </a:lnTo>
                <a:lnTo>
                  <a:pt x="1584341" y="1186680"/>
                </a:lnTo>
                <a:lnTo>
                  <a:pt x="1549411" y="1148808"/>
                </a:lnTo>
                <a:lnTo>
                  <a:pt x="1513569" y="1123559"/>
                </a:lnTo>
                <a:lnTo>
                  <a:pt x="1476798" y="1085686"/>
                </a:lnTo>
                <a:lnTo>
                  <a:pt x="1439080" y="1060438"/>
                </a:lnTo>
                <a:lnTo>
                  <a:pt x="1400398" y="1022565"/>
                </a:lnTo>
                <a:lnTo>
                  <a:pt x="1360733" y="997316"/>
                </a:lnTo>
                <a:lnTo>
                  <a:pt x="1320070" y="959444"/>
                </a:lnTo>
                <a:lnTo>
                  <a:pt x="1278389" y="934195"/>
                </a:lnTo>
                <a:lnTo>
                  <a:pt x="1235674" y="908947"/>
                </a:lnTo>
                <a:lnTo>
                  <a:pt x="1193176" y="871074"/>
                </a:lnTo>
                <a:lnTo>
                  <a:pt x="1152617" y="845825"/>
                </a:lnTo>
                <a:lnTo>
                  <a:pt x="1112603" y="807952"/>
                </a:lnTo>
                <a:lnTo>
                  <a:pt x="1071741" y="770080"/>
                </a:lnTo>
                <a:lnTo>
                  <a:pt x="1028636" y="744831"/>
                </a:lnTo>
                <a:lnTo>
                  <a:pt x="986878" y="719583"/>
                </a:lnTo>
                <a:lnTo>
                  <a:pt x="943358" y="694334"/>
                </a:lnTo>
                <a:lnTo>
                  <a:pt x="898256" y="681710"/>
                </a:lnTo>
                <a:lnTo>
                  <a:pt x="851751" y="656461"/>
                </a:lnTo>
                <a:lnTo>
                  <a:pt x="804023" y="643837"/>
                </a:lnTo>
                <a:lnTo>
                  <a:pt x="604461" y="593340"/>
                </a:lnTo>
                <a:lnTo>
                  <a:pt x="553304" y="593340"/>
                </a:lnTo>
                <a:lnTo>
                  <a:pt x="502000" y="580716"/>
                </a:lnTo>
                <a:lnTo>
                  <a:pt x="1013352" y="580716"/>
                </a:lnTo>
                <a:lnTo>
                  <a:pt x="1056510" y="605964"/>
                </a:lnTo>
                <a:lnTo>
                  <a:pt x="1098070" y="631213"/>
                </a:lnTo>
                <a:lnTo>
                  <a:pt x="1141922" y="669086"/>
                </a:lnTo>
                <a:lnTo>
                  <a:pt x="1183471" y="694334"/>
                </a:lnTo>
                <a:lnTo>
                  <a:pt x="1264993" y="770080"/>
                </a:lnTo>
                <a:lnTo>
                  <a:pt x="1349947" y="820577"/>
                </a:lnTo>
                <a:lnTo>
                  <a:pt x="1391254" y="858450"/>
                </a:lnTo>
                <a:lnTo>
                  <a:pt x="1431579" y="883698"/>
                </a:lnTo>
                <a:lnTo>
                  <a:pt x="1470945" y="908947"/>
                </a:lnTo>
                <a:lnTo>
                  <a:pt x="1509377" y="946819"/>
                </a:lnTo>
                <a:lnTo>
                  <a:pt x="1546898" y="972068"/>
                </a:lnTo>
                <a:lnTo>
                  <a:pt x="1583534" y="1009941"/>
                </a:lnTo>
                <a:lnTo>
                  <a:pt x="1619308" y="1035189"/>
                </a:lnTo>
                <a:lnTo>
                  <a:pt x="1654244" y="1073062"/>
                </a:lnTo>
                <a:lnTo>
                  <a:pt x="1688366" y="1110935"/>
                </a:lnTo>
                <a:lnTo>
                  <a:pt x="1721699" y="1148808"/>
                </a:lnTo>
                <a:lnTo>
                  <a:pt x="1754266" y="1186680"/>
                </a:lnTo>
                <a:lnTo>
                  <a:pt x="1786092" y="1224553"/>
                </a:lnTo>
                <a:lnTo>
                  <a:pt x="1810915" y="1262426"/>
                </a:lnTo>
                <a:lnTo>
                  <a:pt x="1834864" y="1300299"/>
                </a:lnTo>
                <a:lnTo>
                  <a:pt x="1857909" y="1338172"/>
                </a:lnTo>
                <a:lnTo>
                  <a:pt x="1880018" y="1376044"/>
                </a:lnTo>
                <a:lnTo>
                  <a:pt x="1901160" y="1426541"/>
                </a:lnTo>
                <a:lnTo>
                  <a:pt x="1909192" y="1451790"/>
                </a:lnTo>
                <a:close/>
              </a:path>
              <a:path w="2317115" h="1452245">
                <a:moveTo>
                  <a:pt x="453658" y="997316"/>
                </a:moveTo>
                <a:lnTo>
                  <a:pt x="296769" y="997316"/>
                </a:lnTo>
                <a:lnTo>
                  <a:pt x="349027" y="984692"/>
                </a:lnTo>
                <a:lnTo>
                  <a:pt x="401354" y="984692"/>
                </a:lnTo>
                <a:lnTo>
                  <a:pt x="453658" y="997316"/>
                </a:lnTo>
                <a:close/>
              </a:path>
              <a:path w="2317115" h="1452245">
                <a:moveTo>
                  <a:pt x="0" y="1199305"/>
                </a:moveTo>
                <a:lnTo>
                  <a:pt x="0" y="1060438"/>
                </a:lnTo>
                <a:lnTo>
                  <a:pt x="18883" y="1047813"/>
                </a:lnTo>
                <a:lnTo>
                  <a:pt x="199059" y="997316"/>
                </a:lnTo>
                <a:lnTo>
                  <a:pt x="505848" y="997316"/>
                </a:lnTo>
                <a:lnTo>
                  <a:pt x="557833" y="1009941"/>
                </a:lnTo>
                <a:lnTo>
                  <a:pt x="609522" y="1009941"/>
                </a:lnTo>
                <a:lnTo>
                  <a:pt x="811499" y="1060438"/>
                </a:lnTo>
                <a:lnTo>
                  <a:pt x="865576" y="1085686"/>
                </a:lnTo>
                <a:lnTo>
                  <a:pt x="916793" y="1098311"/>
                </a:lnTo>
                <a:lnTo>
                  <a:pt x="965273" y="1123559"/>
                </a:lnTo>
                <a:lnTo>
                  <a:pt x="256032" y="1123559"/>
                </a:lnTo>
                <a:lnTo>
                  <a:pt x="208706" y="1136183"/>
                </a:lnTo>
                <a:lnTo>
                  <a:pt x="161718" y="1136183"/>
                </a:lnTo>
                <a:lnTo>
                  <a:pt x="68852" y="1161432"/>
                </a:lnTo>
                <a:lnTo>
                  <a:pt x="0" y="1199305"/>
                </a:lnTo>
                <a:close/>
              </a:path>
              <a:path w="2317115" h="1452245">
                <a:moveTo>
                  <a:pt x="1353211" y="1451790"/>
                </a:moveTo>
                <a:lnTo>
                  <a:pt x="1183490" y="1451790"/>
                </a:lnTo>
                <a:lnTo>
                  <a:pt x="1177542" y="1439166"/>
                </a:lnTo>
                <a:lnTo>
                  <a:pt x="1147076" y="1413917"/>
                </a:lnTo>
                <a:lnTo>
                  <a:pt x="1114683" y="1376044"/>
                </a:lnTo>
                <a:lnTo>
                  <a:pt x="1080217" y="1350796"/>
                </a:lnTo>
                <a:lnTo>
                  <a:pt x="1043531" y="1325547"/>
                </a:lnTo>
                <a:lnTo>
                  <a:pt x="1004479" y="1300299"/>
                </a:lnTo>
                <a:lnTo>
                  <a:pt x="962913" y="1275050"/>
                </a:lnTo>
                <a:lnTo>
                  <a:pt x="918687" y="1249802"/>
                </a:lnTo>
                <a:lnTo>
                  <a:pt x="871653" y="1224553"/>
                </a:lnTo>
                <a:lnTo>
                  <a:pt x="821666" y="1211929"/>
                </a:lnTo>
                <a:lnTo>
                  <a:pt x="768577" y="1186680"/>
                </a:lnTo>
                <a:lnTo>
                  <a:pt x="516091" y="1123559"/>
                </a:lnTo>
                <a:lnTo>
                  <a:pt x="965273" y="1123559"/>
                </a:lnTo>
                <a:lnTo>
                  <a:pt x="1011140" y="1148808"/>
                </a:lnTo>
                <a:lnTo>
                  <a:pt x="1054515" y="1174056"/>
                </a:lnTo>
                <a:lnTo>
                  <a:pt x="1095523" y="1199305"/>
                </a:lnTo>
                <a:lnTo>
                  <a:pt x="1134285" y="1224553"/>
                </a:lnTo>
                <a:lnTo>
                  <a:pt x="1170924" y="1249802"/>
                </a:lnTo>
                <a:lnTo>
                  <a:pt x="1205563" y="1287675"/>
                </a:lnTo>
                <a:lnTo>
                  <a:pt x="1238326" y="1312923"/>
                </a:lnTo>
                <a:lnTo>
                  <a:pt x="1269333" y="1338172"/>
                </a:lnTo>
                <a:lnTo>
                  <a:pt x="1298709" y="1376044"/>
                </a:lnTo>
                <a:lnTo>
                  <a:pt x="1326577" y="1413917"/>
                </a:lnTo>
                <a:lnTo>
                  <a:pt x="1353211" y="145179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6034142" y="9259385"/>
            <a:ext cx="3053080" cy="749935"/>
          </a:xfrm>
          <a:custGeom>
            <a:avLst/>
            <a:gdLst/>
            <a:ahLst/>
            <a:cxnLst/>
            <a:rect l="l" t="t" r="r" b="b"/>
            <a:pathLst>
              <a:path w="3053079" h="749934">
                <a:moveTo>
                  <a:pt x="33131" y="749900"/>
                </a:moveTo>
                <a:lnTo>
                  <a:pt x="27934" y="749251"/>
                </a:lnTo>
                <a:lnTo>
                  <a:pt x="20788" y="748601"/>
                </a:lnTo>
                <a:lnTo>
                  <a:pt x="14292" y="745353"/>
                </a:lnTo>
                <a:lnTo>
                  <a:pt x="0" y="714170"/>
                </a:lnTo>
                <a:lnTo>
                  <a:pt x="680" y="710292"/>
                </a:lnTo>
                <a:lnTo>
                  <a:pt x="15672" y="672674"/>
                </a:lnTo>
                <a:lnTo>
                  <a:pt x="38978" y="653103"/>
                </a:lnTo>
                <a:lnTo>
                  <a:pt x="42226" y="645957"/>
                </a:lnTo>
                <a:lnTo>
                  <a:pt x="44825" y="638162"/>
                </a:lnTo>
                <a:lnTo>
                  <a:pt x="48073" y="630366"/>
                </a:lnTo>
                <a:lnTo>
                  <a:pt x="62339" y="589062"/>
                </a:lnTo>
                <a:lnTo>
                  <a:pt x="76286" y="542632"/>
                </a:lnTo>
                <a:lnTo>
                  <a:pt x="90074" y="492873"/>
                </a:lnTo>
                <a:lnTo>
                  <a:pt x="103863" y="441579"/>
                </a:lnTo>
                <a:lnTo>
                  <a:pt x="117810" y="390547"/>
                </a:lnTo>
                <a:lnTo>
                  <a:pt x="132076" y="341572"/>
                </a:lnTo>
                <a:lnTo>
                  <a:pt x="146819" y="296450"/>
                </a:lnTo>
                <a:lnTo>
                  <a:pt x="169150" y="241636"/>
                </a:lnTo>
                <a:lnTo>
                  <a:pt x="192943" y="200952"/>
                </a:lnTo>
                <a:lnTo>
                  <a:pt x="231313" y="170074"/>
                </a:lnTo>
                <a:lnTo>
                  <a:pt x="244915" y="166521"/>
                </a:lnTo>
                <a:lnTo>
                  <a:pt x="265409" y="166998"/>
                </a:lnTo>
                <a:lnTo>
                  <a:pt x="310782" y="188173"/>
                </a:lnTo>
                <a:lnTo>
                  <a:pt x="362732" y="240683"/>
                </a:lnTo>
                <a:lnTo>
                  <a:pt x="391638" y="279944"/>
                </a:lnTo>
                <a:lnTo>
                  <a:pt x="420724" y="324547"/>
                </a:lnTo>
                <a:lnTo>
                  <a:pt x="449432" y="372506"/>
                </a:lnTo>
                <a:lnTo>
                  <a:pt x="477201" y="421837"/>
                </a:lnTo>
                <a:lnTo>
                  <a:pt x="503472" y="470554"/>
                </a:lnTo>
                <a:lnTo>
                  <a:pt x="556550" y="570132"/>
                </a:lnTo>
                <a:lnTo>
                  <a:pt x="570386" y="595285"/>
                </a:lnTo>
                <a:lnTo>
                  <a:pt x="584434" y="556581"/>
                </a:lnTo>
                <a:lnTo>
                  <a:pt x="594098" y="514161"/>
                </a:lnTo>
                <a:lnTo>
                  <a:pt x="601812" y="471863"/>
                </a:lnTo>
                <a:lnTo>
                  <a:pt x="610014" y="433524"/>
                </a:lnTo>
                <a:lnTo>
                  <a:pt x="624333" y="382365"/>
                </a:lnTo>
                <a:lnTo>
                  <a:pt x="640331" y="331530"/>
                </a:lnTo>
                <a:lnTo>
                  <a:pt x="657519" y="281021"/>
                </a:lnTo>
                <a:lnTo>
                  <a:pt x="675411" y="230836"/>
                </a:lnTo>
                <a:lnTo>
                  <a:pt x="693520" y="180976"/>
                </a:lnTo>
                <a:lnTo>
                  <a:pt x="711358" y="131440"/>
                </a:lnTo>
                <a:lnTo>
                  <a:pt x="713622" y="123716"/>
                </a:lnTo>
                <a:lnTo>
                  <a:pt x="715824" y="114956"/>
                </a:lnTo>
                <a:lnTo>
                  <a:pt x="718392" y="106318"/>
                </a:lnTo>
                <a:lnTo>
                  <a:pt x="752285" y="79469"/>
                </a:lnTo>
                <a:lnTo>
                  <a:pt x="756183" y="78170"/>
                </a:lnTo>
                <a:lnTo>
                  <a:pt x="798786" y="100298"/>
                </a:lnTo>
                <a:lnTo>
                  <a:pt x="828294" y="143784"/>
                </a:lnTo>
                <a:lnTo>
                  <a:pt x="848902" y="180338"/>
                </a:lnTo>
                <a:lnTo>
                  <a:pt x="871840" y="223537"/>
                </a:lnTo>
                <a:lnTo>
                  <a:pt x="896514" y="271625"/>
                </a:lnTo>
                <a:lnTo>
                  <a:pt x="948693" y="375428"/>
                </a:lnTo>
                <a:lnTo>
                  <a:pt x="975011" y="427627"/>
                </a:lnTo>
                <a:lnTo>
                  <a:pt x="1000690" y="477678"/>
                </a:lnTo>
                <a:lnTo>
                  <a:pt x="1025135" y="523825"/>
                </a:lnTo>
                <a:lnTo>
                  <a:pt x="1050989" y="569959"/>
                </a:lnTo>
                <a:lnTo>
                  <a:pt x="1058917" y="582942"/>
                </a:lnTo>
                <a:lnTo>
                  <a:pt x="1058917" y="579044"/>
                </a:lnTo>
                <a:lnTo>
                  <a:pt x="1059566" y="576446"/>
                </a:lnTo>
                <a:lnTo>
                  <a:pt x="1059566" y="575146"/>
                </a:lnTo>
                <a:lnTo>
                  <a:pt x="1065034" y="544254"/>
                </a:lnTo>
                <a:lnTo>
                  <a:pt x="1073370" y="502007"/>
                </a:lnTo>
                <a:lnTo>
                  <a:pt x="1084170" y="450967"/>
                </a:lnTo>
                <a:lnTo>
                  <a:pt x="1097027" y="393693"/>
                </a:lnTo>
                <a:lnTo>
                  <a:pt x="1111538" y="332748"/>
                </a:lnTo>
                <a:lnTo>
                  <a:pt x="1127296" y="270693"/>
                </a:lnTo>
                <a:lnTo>
                  <a:pt x="1143895" y="210087"/>
                </a:lnTo>
                <a:lnTo>
                  <a:pt x="1160931" y="153492"/>
                </a:lnTo>
                <a:lnTo>
                  <a:pt x="1177999" y="103469"/>
                </a:lnTo>
                <a:lnTo>
                  <a:pt x="1194692" y="62578"/>
                </a:lnTo>
                <a:lnTo>
                  <a:pt x="1222464" y="18088"/>
                </a:lnTo>
                <a:lnTo>
                  <a:pt x="1256195" y="0"/>
                </a:lnTo>
                <a:lnTo>
                  <a:pt x="1264204" y="213"/>
                </a:lnTo>
                <a:lnTo>
                  <a:pt x="1301020" y="24128"/>
                </a:lnTo>
                <a:lnTo>
                  <a:pt x="1338100" y="96392"/>
                </a:lnTo>
                <a:lnTo>
                  <a:pt x="1355375" y="143590"/>
                </a:lnTo>
                <a:lnTo>
                  <a:pt x="1369821" y="192369"/>
                </a:lnTo>
                <a:lnTo>
                  <a:pt x="1382607" y="241965"/>
                </a:lnTo>
                <a:lnTo>
                  <a:pt x="1394905" y="291618"/>
                </a:lnTo>
                <a:lnTo>
                  <a:pt x="1407885" y="340567"/>
                </a:lnTo>
                <a:lnTo>
                  <a:pt x="1422716" y="388049"/>
                </a:lnTo>
                <a:lnTo>
                  <a:pt x="1443282" y="440325"/>
                </a:lnTo>
                <a:lnTo>
                  <a:pt x="1466405" y="491505"/>
                </a:lnTo>
                <a:lnTo>
                  <a:pt x="1489772" y="542441"/>
                </a:lnTo>
                <a:lnTo>
                  <a:pt x="1511068" y="593986"/>
                </a:lnTo>
                <a:lnTo>
                  <a:pt x="1513017" y="589438"/>
                </a:lnTo>
                <a:lnTo>
                  <a:pt x="1527566" y="539313"/>
                </a:lnTo>
                <a:lnTo>
                  <a:pt x="1540454" y="493159"/>
                </a:lnTo>
                <a:lnTo>
                  <a:pt x="1568642" y="391054"/>
                </a:lnTo>
                <a:lnTo>
                  <a:pt x="1583745" y="337888"/>
                </a:lnTo>
                <a:lnTo>
                  <a:pt x="1599389" y="285172"/>
                </a:lnTo>
                <a:lnTo>
                  <a:pt x="1615474" y="234298"/>
                </a:lnTo>
                <a:lnTo>
                  <a:pt x="1631901" y="186660"/>
                </a:lnTo>
                <a:lnTo>
                  <a:pt x="1647493" y="146849"/>
                </a:lnTo>
                <a:lnTo>
                  <a:pt x="1663084" y="111789"/>
                </a:lnTo>
                <a:lnTo>
                  <a:pt x="1694267" y="59330"/>
                </a:lnTo>
                <a:lnTo>
                  <a:pt x="1723775" y="33842"/>
                </a:lnTo>
                <a:lnTo>
                  <a:pt x="1744746" y="27183"/>
                </a:lnTo>
                <a:lnTo>
                  <a:pt x="1756551" y="28391"/>
                </a:lnTo>
                <a:lnTo>
                  <a:pt x="1788475" y="54113"/>
                </a:lnTo>
                <a:lnTo>
                  <a:pt x="1806655" y="87914"/>
                </a:lnTo>
                <a:lnTo>
                  <a:pt x="1826476" y="133142"/>
                </a:lnTo>
                <a:lnTo>
                  <a:pt x="1846456" y="178225"/>
                </a:lnTo>
                <a:lnTo>
                  <a:pt x="1866573" y="223201"/>
                </a:lnTo>
                <a:lnTo>
                  <a:pt x="1886805" y="268109"/>
                </a:lnTo>
                <a:lnTo>
                  <a:pt x="1968416" y="447816"/>
                </a:lnTo>
                <a:lnTo>
                  <a:pt x="1984028" y="483090"/>
                </a:lnTo>
                <a:lnTo>
                  <a:pt x="1999274" y="518546"/>
                </a:lnTo>
                <a:lnTo>
                  <a:pt x="2013546" y="552419"/>
                </a:lnTo>
                <a:lnTo>
                  <a:pt x="2026234" y="582942"/>
                </a:lnTo>
                <a:lnTo>
                  <a:pt x="2039257" y="547110"/>
                </a:lnTo>
                <a:lnTo>
                  <a:pt x="2087017" y="412153"/>
                </a:lnTo>
                <a:lnTo>
                  <a:pt x="2104980" y="362237"/>
                </a:lnTo>
                <a:lnTo>
                  <a:pt x="2123536" y="311969"/>
                </a:lnTo>
                <a:lnTo>
                  <a:pt x="2142429" y="262615"/>
                </a:lnTo>
                <a:lnTo>
                  <a:pt x="2161403" y="215442"/>
                </a:lnTo>
                <a:lnTo>
                  <a:pt x="2180200" y="171718"/>
                </a:lnTo>
                <a:lnTo>
                  <a:pt x="2196715" y="136526"/>
                </a:lnTo>
                <a:lnTo>
                  <a:pt x="2228527" y="79540"/>
                </a:lnTo>
                <a:lnTo>
                  <a:pt x="2252442" y="49687"/>
                </a:lnTo>
                <a:lnTo>
                  <a:pt x="2286782" y="30634"/>
                </a:lnTo>
                <a:lnTo>
                  <a:pt x="2296486" y="30827"/>
                </a:lnTo>
                <a:lnTo>
                  <a:pt x="2333881" y="58041"/>
                </a:lnTo>
                <a:lnTo>
                  <a:pt x="2374484" y="124000"/>
                </a:lnTo>
                <a:lnTo>
                  <a:pt x="2397830" y="169769"/>
                </a:lnTo>
                <a:lnTo>
                  <a:pt x="2420342" y="217349"/>
                </a:lnTo>
                <a:lnTo>
                  <a:pt x="2443811" y="268896"/>
                </a:lnTo>
                <a:lnTo>
                  <a:pt x="2467751" y="322748"/>
                </a:lnTo>
                <a:lnTo>
                  <a:pt x="2515096" y="430714"/>
                </a:lnTo>
                <a:lnTo>
                  <a:pt x="2537527" y="481502"/>
                </a:lnTo>
                <a:lnTo>
                  <a:pt x="2558484" y="527943"/>
                </a:lnTo>
                <a:lnTo>
                  <a:pt x="2577477" y="568374"/>
                </a:lnTo>
                <a:lnTo>
                  <a:pt x="2594022" y="601132"/>
                </a:lnTo>
                <a:lnTo>
                  <a:pt x="2614303" y="553353"/>
                </a:lnTo>
                <a:lnTo>
                  <a:pt x="2621307" y="536168"/>
                </a:lnTo>
                <a:lnTo>
                  <a:pt x="2653799" y="446639"/>
                </a:lnTo>
                <a:lnTo>
                  <a:pt x="2671952" y="397809"/>
                </a:lnTo>
                <a:lnTo>
                  <a:pt x="2691225" y="348096"/>
                </a:lnTo>
                <a:lnTo>
                  <a:pt x="2711502" y="298871"/>
                </a:lnTo>
                <a:lnTo>
                  <a:pt x="2732670" y="251503"/>
                </a:lnTo>
                <a:lnTo>
                  <a:pt x="2754614" y="207362"/>
                </a:lnTo>
                <a:lnTo>
                  <a:pt x="2777221" y="167820"/>
                </a:lnTo>
                <a:lnTo>
                  <a:pt x="2800547" y="134201"/>
                </a:lnTo>
                <a:lnTo>
                  <a:pt x="2848662" y="86696"/>
                </a:lnTo>
                <a:lnTo>
                  <a:pt x="2883549" y="71714"/>
                </a:lnTo>
                <a:lnTo>
                  <a:pt x="2894563" y="71836"/>
                </a:lnTo>
                <a:lnTo>
                  <a:pt x="2930344" y="91142"/>
                </a:lnTo>
                <a:lnTo>
                  <a:pt x="2957730" y="128537"/>
                </a:lnTo>
                <a:lnTo>
                  <a:pt x="2989323" y="198672"/>
                </a:lnTo>
                <a:lnTo>
                  <a:pt x="3006713" y="248545"/>
                </a:lnTo>
                <a:lnTo>
                  <a:pt x="3022299" y="300185"/>
                </a:lnTo>
                <a:lnTo>
                  <a:pt x="3035394" y="349985"/>
                </a:lnTo>
                <a:lnTo>
                  <a:pt x="3045313" y="394335"/>
                </a:lnTo>
                <a:lnTo>
                  <a:pt x="3052801" y="446142"/>
                </a:lnTo>
                <a:lnTo>
                  <a:pt x="3052588" y="459429"/>
                </a:lnTo>
                <a:lnTo>
                  <a:pt x="3031231" y="491018"/>
                </a:lnTo>
                <a:lnTo>
                  <a:pt x="3019274" y="492642"/>
                </a:lnTo>
                <a:lnTo>
                  <a:pt x="3007195" y="489394"/>
                </a:lnTo>
                <a:lnTo>
                  <a:pt x="2998343" y="483080"/>
                </a:lnTo>
                <a:lnTo>
                  <a:pt x="2992415" y="474452"/>
                </a:lnTo>
                <a:lnTo>
                  <a:pt x="2989654" y="464362"/>
                </a:lnTo>
                <a:lnTo>
                  <a:pt x="2990304" y="453014"/>
                </a:lnTo>
                <a:lnTo>
                  <a:pt x="2986926" y="424775"/>
                </a:lnTo>
                <a:lnTo>
                  <a:pt x="2978658" y="383454"/>
                </a:lnTo>
                <a:lnTo>
                  <a:pt x="2966348" y="333723"/>
                </a:lnTo>
                <a:lnTo>
                  <a:pt x="2950844" y="280257"/>
                </a:lnTo>
                <a:lnTo>
                  <a:pt x="2932994" y="227729"/>
                </a:lnTo>
                <a:lnTo>
                  <a:pt x="2913646" y="180813"/>
                </a:lnTo>
                <a:lnTo>
                  <a:pt x="2891355" y="144362"/>
                </a:lnTo>
                <a:lnTo>
                  <a:pt x="2885712" y="136638"/>
                </a:lnTo>
                <a:lnTo>
                  <a:pt x="2879378" y="140637"/>
                </a:lnTo>
                <a:lnTo>
                  <a:pt x="2849778" y="171251"/>
                </a:lnTo>
                <a:lnTo>
                  <a:pt x="2819448" y="217843"/>
                </a:lnTo>
                <a:lnTo>
                  <a:pt x="2797667" y="259475"/>
                </a:lnTo>
                <a:lnTo>
                  <a:pt x="2776570" y="305048"/>
                </a:lnTo>
                <a:lnTo>
                  <a:pt x="2756264" y="353161"/>
                </a:lnTo>
                <a:lnTo>
                  <a:pt x="2736857" y="402413"/>
                </a:lnTo>
                <a:lnTo>
                  <a:pt x="2718455" y="451402"/>
                </a:lnTo>
                <a:lnTo>
                  <a:pt x="2685094" y="542992"/>
                </a:lnTo>
                <a:lnTo>
                  <a:pt x="2670349" y="582791"/>
                </a:lnTo>
                <a:lnTo>
                  <a:pt x="2647364" y="639075"/>
                </a:lnTo>
                <a:lnTo>
                  <a:pt x="2622606" y="679089"/>
                </a:lnTo>
                <a:lnTo>
                  <a:pt x="2596621" y="689483"/>
                </a:lnTo>
                <a:lnTo>
                  <a:pt x="2590774" y="690133"/>
                </a:lnTo>
                <a:lnTo>
                  <a:pt x="2552973" y="655844"/>
                </a:lnTo>
                <a:lnTo>
                  <a:pt x="2529114" y="612077"/>
                </a:lnTo>
                <a:lnTo>
                  <a:pt x="2511996" y="576404"/>
                </a:lnTo>
                <a:lnTo>
                  <a:pt x="2493022" y="535056"/>
                </a:lnTo>
                <a:lnTo>
                  <a:pt x="2472570" y="489347"/>
                </a:lnTo>
                <a:lnTo>
                  <a:pt x="2428748" y="390097"/>
                </a:lnTo>
                <a:lnTo>
                  <a:pt x="2406133" y="339184"/>
                </a:lnTo>
                <a:lnTo>
                  <a:pt x="2383554" y="289163"/>
                </a:lnTo>
                <a:lnTo>
                  <a:pt x="2361387" y="241349"/>
                </a:lnTo>
                <a:lnTo>
                  <a:pt x="2340012" y="197054"/>
                </a:lnTo>
                <a:lnTo>
                  <a:pt x="2311184" y="143703"/>
                </a:lnTo>
                <a:lnTo>
                  <a:pt x="2286741" y="103506"/>
                </a:lnTo>
                <a:lnTo>
                  <a:pt x="2284143" y="106104"/>
                </a:lnTo>
                <a:lnTo>
                  <a:pt x="2283493" y="107404"/>
                </a:lnTo>
                <a:lnTo>
                  <a:pt x="2272429" y="124883"/>
                </a:lnTo>
                <a:lnTo>
                  <a:pt x="2248595" y="170074"/>
                </a:lnTo>
                <a:lnTo>
                  <a:pt x="2215003" y="246265"/>
                </a:lnTo>
                <a:lnTo>
                  <a:pt x="2193749" y="299568"/>
                </a:lnTo>
                <a:lnTo>
                  <a:pt x="2172667" y="355210"/>
                </a:lnTo>
                <a:lnTo>
                  <a:pt x="2152115" y="411436"/>
                </a:lnTo>
                <a:lnTo>
                  <a:pt x="2132451" y="466494"/>
                </a:lnTo>
                <a:lnTo>
                  <a:pt x="2097225" y="566084"/>
                </a:lnTo>
                <a:lnTo>
                  <a:pt x="2082379" y="607109"/>
                </a:lnTo>
                <a:lnTo>
                  <a:pt x="2060016" y="662848"/>
                </a:lnTo>
                <a:lnTo>
                  <a:pt x="2033381" y="688834"/>
                </a:lnTo>
                <a:lnTo>
                  <a:pt x="2024286" y="688834"/>
                </a:lnTo>
                <a:lnTo>
                  <a:pt x="1982485" y="645541"/>
                </a:lnTo>
                <a:lnTo>
                  <a:pt x="1938675" y="539467"/>
                </a:lnTo>
                <a:lnTo>
                  <a:pt x="1909949" y="473152"/>
                </a:lnTo>
                <a:lnTo>
                  <a:pt x="1848660" y="338288"/>
                </a:lnTo>
                <a:lnTo>
                  <a:pt x="1808106" y="248379"/>
                </a:lnTo>
                <a:lnTo>
                  <a:pt x="1787989" y="203287"/>
                </a:lnTo>
                <a:lnTo>
                  <a:pt x="1768008" y="158043"/>
                </a:lnTo>
                <a:lnTo>
                  <a:pt x="1748188" y="112601"/>
                </a:lnTo>
                <a:lnTo>
                  <a:pt x="1741042" y="99608"/>
                </a:lnTo>
                <a:lnTo>
                  <a:pt x="1739093" y="101557"/>
                </a:lnTo>
                <a:lnTo>
                  <a:pt x="1737793" y="104156"/>
                </a:lnTo>
                <a:lnTo>
                  <a:pt x="1735845" y="106754"/>
                </a:lnTo>
                <a:lnTo>
                  <a:pt x="1712539" y="150280"/>
                </a:lnTo>
                <a:lnTo>
                  <a:pt x="1689720" y="207449"/>
                </a:lnTo>
                <a:lnTo>
                  <a:pt x="1673535" y="254387"/>
                </a:lnTo>
                <a:lnTo>
                  <a:pt x="1657684" y="304621"/>
                </a:lnTo>
                <a:lnTo>
                  <a:pt x="1642260" y="356759"/>
                </a:lnTo>
                <a:lnTo>
                  <a:pt x="1627354" y="409406"/>
                </a:lnTo>
                <a:lnTo>
                  <a:pt x="1599460" y="510659"/>
                </a:lnTo>
                <a:lnTo>
                  <a:pt x="1586655" y="556478"/>
                </a:lnTo>
                <a:lnTo>
                  <a:pt x="1574733" y="597234"/>
                </a:lnTo>
                <a:lnTo>
                  <a:pt x="1561091" y="640273"/>
                </a:lnTo>
                <a:lnTo>
                  <a:pt x="1545520" y="678206"/>
                </a:lnTo>
                <a:lnTo>
                  <a:pt x="1513545" y="703694"/>
                </a:lnTo>
                <a:lnTo>
                  <a:pt x="1506521" y="703776"/>
                </a:lnTo>
                <a:lnTo>
                  <a:pt x="1500583" y="702781"/>
                </a:lnTo>
                <a:lnTo>
                  <a:pt x="1471166" y="673821"/>
                </a:lnTo>
                <a:lnTo>
                  <a:pt x="1457219" y="629635"/>
                </a:lnTo>
                <a:lnTo>
                  <a:pt x="1455849" y="623870"/>
                </a:lnTo>
                <a:lnTo>
                  <a:pt x="1438771" y="580104"/>
                </a:lnTo>
                <a:lnTo>
                  <a:pt x="1419635" y="537244"/>
                </a:lnTo>
                <a:lnTo>
                  <a:pt x="1399813" y="494632"/>
                </a:lnTo>
                <a:lnTo>
                  <a:pt x="1380677" y="451616"/>
                </a:lnTo>
                <a:lnTo>
                  <a:pt x="1363599" y="407539"/>
                </a:lnTo>
                <a:lnTo>
                  <a:pt x="1349120" y="361446"/>
                </a:lnTo>
                <a:lnTo>
                  <a:pt x="1336617" y="313876"/>
                </a:lnTo>
                <a:lnTo>
                  <a:pt x="1324888" y="265579"/>
                </a:lnTo>
                <a:lnTo>
                  <a:pt x="1312727" y="217305"/>
                </a:lnTo>
                <a:lnTo>
                  <a:pt x="1298929" y="169804"/>
                </a:lnTo>
                <a:lnTo>
                  <a:pt x="1282290" y="123825"/>
                </a:lnTo>
                <a:lnTo>
                  <a:pt x="1260956" y="78819"/>
                </a:lnTo>
                <a:lnTo>
                  <a:pt x="1259657" y="76871"/>
                </a:lnTo>
                <a:lnTo>
                  <a:pt x="1258357" y="74272"/>
                </a:lnTo>
                <a:lnTo>
                  <a:pt x="1238533" y="118945"/>
                </a:lnTo>
                <a:lnTo>
                  <a:pt x="1215444" y="186085"/>
                </a:lnTo>
                <a:lnTo>
                  <a:pt x="1199332" y="240433"/>
                </a:lnTo>
                <a:lnTo>
                  <a:pt x="1183745" y="298038"/>
                </a:lnTo>
                <a:lnTo>
                  <a:pt x="1169039" y="356604"/>
                </a:lnTo>
                <a:lnTo>
                  <a:pt x="1155574" y="413840"/>
                </a:lnTo>
                <a:lnTo>
                  <a:pt x="1143707" y="467450"/>
                </a:lnTo>
                <a:lnTo>
                  <a:pt x="1133798" y="515141"/>
                </a:lnTo>
                <a:lnTo>
                  <a:pt x="1126204" y="554620"/>
                </a:lnTo>
                <a:lnTo>
                  <a:pt x="1120532" y="590494"/>
                </a:lnTo>
                <a:lnTo>
                  <a:pt x="1119171" y="601295"/>
                </a:lnTo>
                <a:lnTo>
                  <a:pt x="1109021" y="642872"/>
                </a:lnTo>
                <a:lnTo>
                  <a:pt x="1077594" y="673415"/>
                </a:lnTo>
                <a:lnTo>
                  <a:pt x="1068012" y="674542"/>
                </a:lnTo>
                <a:lnTo>
                  <a:pt x="1060754" y="673831"/>
                </a:lnTo>
                <a:lnTo>
                  <a:pt x="1029175" y="649530"/>
                </a:lnTo>
                <a:lnTo>
                  <a:pt x="997627" y="602025"/>
                </a:lnTo>
                <a:lnTo>
                  <a:pt x="958986" y="532304"/>
                </a:lnTo>
                <a:lnTo>
                  <a:pt x="937170" y="490317"/>
                </a:lnTo>
                <a:lnTo>
                  <a:pt x="914592" y="445818"/>
                </a:lnTo>
                <a:lnTo>
                  <a:pt x="846098" y="309047"/>
                </a:lnTo>
                <a:lnTo>
                  <a:pt x="824282" y="266298"/>
                </a:lnTo>
                <a:lnTo>
                  <a:pt x="803607" y="226938"/>
                </a:lnTo>
                <a:lnTo>
                  <a:pt x="783956" y="192832"/>
                </a:lnTo>
                <a:lnTo>
                  <a:pt x="765278" y="162623"/>
                </a:lnTo>
                <a:lnTo>
                  <a:pt x="748734" y="209828"/>
                </a:lnTo>
                <a:lnTo>
                  <a:pt x="731882" y="257231"/>
                </a:lnTo>
                <a:lnTo>
                  <a:pt x="715175" y="304814"/>
                </a:lnTo>
                <a:lnTo>
                  <a:pt x="699063" y="352560"/>
                </a:lnTo>
                <a:lnTo>
                  <a:pt x="683998" y="400450"/>
                </a:lnTo>
                <a:lnTo>
                  <a:pt x="670431" y="448466"/>
                </a:lnTo>
                <a:lnTo>
                  <a:pt x="660026" y="497057"/>
                </a:lnTo>
                <a:lnTo>
                  <a:pt x="649074" y="550216"/>
                </a:lnTo>
                <a:lnTo>
                  <a:pt x="634345" y="602035"/>
                </a:lnTo>
                <a:lnTo>
                  <a:pt x="612612" y="646607"/>
                </a:lnTo>
                <a:lnTo>
                  <a:pt x="584028" y="675191"/>
                </a:lnTo>
                <a:lnTo>
                  <a:pt x="576232" y="677140"/>
                </a:lnTo>
                <a:lnTo>
                  <a:pt x="570386" y="677140"/>
                </a:lnTo>
                <a:lnTo>
                  <a:pt x="535305" y="656352"/>
                </a:lnTo>
                <a:lnTo>
                  <a:pt x="500062" y="596179"/>
                </a:lnTo>
                <a:lnTo>
                  <a:pt x="475741" y="550470"/>
                </a:lnTo>
                <a:lnTo>
                  <a:pt x="448253" y="498489"/>
                </a:lnTo>
                <a:lnTo>
                  <a:pt x="422776" y="451054"/>
                </a:lnTo>
                <a:lnTo>
                  <a:pt x="395834" y="402934"/>
                </a:lnTo>
                <a:lnTo>
                  <a:pt x="367988" y="356248"/>
                </a:lnTo>
                <a:lnTo>
                  <a:pt x="339799" y="313117"/>
                </a:lnTo>
                <a:lnTo>
                  <a:pt x="311828" y="275661"/>
                </a:lnTo>
                <a:lnTo>
                  <a:pt x="281954" y="243687"/>
                </a:lnTo>
                <a:lnTo>
                  <a:pt x="259857" y="226938"/>
                </a:lnTo>
                <a:lnTo>
                  <a:pt x="254010" y="227588"/>
                </a:lnTo>
                <a:lnTo>
                  <a:pt x="251411" y="228237"/>
                </a:lnTo>
                <a:lnTo>
                  <a:pt x="250112" y="230836"/>
                </a:lnTo>
                <a:lnTo>
                  <a:pt x="243615" y="237332"/>
                </a:lnTo>
                <a:lnTo>
                  <a:pt x="222522" y="275570"/>
                </a:lnTo>
                <a:lnTo>
                  <a:pt x="197633" y="342219"/>
                </a:lnTo>
                <a:lnTo>
                  <a:pt x="185797" y="380903"/>
                </a:lnTo>
                <a:lnTo>
                  <a:pt x="171370" y="431819"/>
                </a:lnTo>
                <a:lnTo>
                  <a:pt x="143164" y="535599"/>
                </a:lnTo>
                <a:lnTo>
                  <a:pt x="129062" y="584891"/>
                </a:lnTo>
                <a:lnTo>
                  <a:pt x="114743" y="630068"/>
                </a:lnTo>
                <a:lnTo>
                  <a:pt x="100044" y="669345"/>
                </a:lnTo>
                <a:lnTo>
                  <a:pt x="74140" y="717499"/>
                </a:lnTo>
                <a:lnTo>
                  <a:pt x="46774" y="744703"/>
                </a:lnTo>
                <a:lnTo>
                  <a:pt x="39628" y="749251"/>
                </a:lnTo>
                <a:lnTo>
                  <a:pt x="33131" y="7499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4221693" cy="198194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2723607" y="0"/>
            <a:ext cx="4136390" cy="1270000"/>
          </a:xfrm>
          <a:custGeom>
            <a:avLst/>
            <a:gdLst/>
            <a:ahLst/>
            <a:cxnLst/>
            <a:rect l="l" t="t" r="r" b="b"/>
            <a:pathLst>
              <a:path w="4136390" h="1270000">
                <a:moveTo>
                  <a:pt x="1463150" y="1206499"/>
                </a:moveTo>
                <a:lnTo>
                  <a:pt x="1313153" y="1206499"/>
                </a:lnTo>
                <a:lnTo>
                  <a:pt x="1266403" y="1193799"/>
                </a:lnTo>
                <a:lnTo>
                  <a:pt x="1219909" y="1168399"/>
                </a:lnTo>
                <a:lnTo>
                  <a:pt x="1082062" y="1130299"/>
                </a:lnTo>
                <a:lnTo>
                  <a:pt x="1036906" y="1104899"/>
                </a:lnTo>
                <a:lnTo>
                  <a:pt x="992217" y="1092199"/>
                </a:lnTo>
                <a:lnTo>
                  <a:pt x="947995" y="1066799"/>
                </a:lnTo>
                <a:lnTo>
                  <a:pt x="904241" y="1054099"/>
                </a:lnTo>
                <a:lnTo>
                  <a:pt x="818134" y="1003299"/>
                </a:lnTo>
                <a:lnTo>
                  <a:pt x="775781" y="990599"/>
                </a:lnTo>
                <a:lnTo>
                  <a:pt x="691774" y="939799"/>
                </a:lnTo>
                <a:lnTo>
                  <a:pt x="650265" y="901699"/>
                </a:lnTo>
                <a:lnTo>
                  <a:pt x="609427" y="876299"/>
                </a:lnTo>
                <a:lnTo>
                  <a:pt x="569320" y="850899"/>
                </a:lnTo>
                <a:lnTo>
                  <a:pt x="530001" y="812799"/>
                </a:lnTo>
                <a:lnTo>
                  <a:pt x="491529" y="787399"/>
                </a:lnTo>
                <a:lnTo>
                  <a:pt x="453963" y="749299"/>
                </a:lnTo>
                <a:lnTo>
                  <a:pt x="417361" y="723899"/>
                </a:lnTo>
                <a:lnTo>
                  <a:pt x="381782" y="685799"/>
                </a:lnTo>
                <a:lnTo>
                  <a:pt x="347284" y="647699"/>
                </a:lnTo>
                <a:lnTo>
                  <a:pt x="313927" y="609599"/>
                </a:lnTo>
                <a:lnTo>
                  <a:pt x="281768" y="571499"/>
                </a:lnTo>
                <a:lnTo>
                  <a:pt x="250866" y="533399"/>
                </a:lnTo>
                <a:lnTo>
                  <a:pt x="221279" y="495299"/>
                </a:lnTo>
                <a:lnTo>
                  <a:pt x="193067" y="457199"/>
                </a:lnTo>
                <a:lnTo>
                  <a:pt x="166288" y="419099"/>
                </a:lnTo>
                <a:lnTo>
                  <a:pt x="141000" y="368299"/>
                </a:lnTo>
                <a:lnTo>
                  <a:pt x="116055" y="330199"/>
                </a:lnTo>
                <a:lnTo>
                  <a:pt x="93119" y="279399"/>
                </a:lnTo>
                <a:lnTo>
                  <a:pt x="72192" y="228599"/>
                </a:lnTo>
                <a:lnTo>
                  <a:pt x="53274" y="177799"/>
                </a:lnTo>
                <a:lnTo>
                  <a:pt x="36364" y="139699"/>
                </a:lnTo>
                <a:lnTo>
                  <a:pt x="21463" y="88899"/>
                </a:lnTo>
                <a:lnTo>
                  <a:pt x="8571" y="38099"/>
                </a:lnTo>
                <a:lnTo>
                  <a:pt x="0" y="0"/>
                </a:lnTo>
                <a:lnTo>
                  <a:pt x="27075" y="0"/>
                </a:lnTo>
                <a:lnTo>
                  <a:pt x="36714" y="38099"/>
                </a:lnTo>
                <a:lnTo>
                  <a:pt x="50094" y="88899"/>
                </a:lnTo>
                <a:lnTo>
                  <a:pt x="65566" y="139699"/>
                </a:lnTo>
                <a:lnTo>
                  <a:pt x="83129" y="190499"/>
                </a:lnTo>
                <a:lnTo>
                  <a:pt x="102783" y="228599"/>
                </a:lnTo>
                <a:lnTo>
                  <a:pt x="124530" y="279399"/>
                </a:lnTo>
                <a:lnTo>
                  <a:pt x="148367" y="330199"/>
                </a:lnTo>
                <a:lnTo>
                  <a:pt x="172300" y="368299"/>
                </a:lnTo>
                <a:lnTo>
                  <a:pt x="197744" y="419099"/>
                </a:lnTo>
                <a:lnTo>
                  <a:pt x="224642" y="457199"/>
                </a:lnTo>
                <a:lnTo>
                  <a:pt x="252934" y="495299"/>
                </a:lnTo>
                <a:lnTo>
                  <a:pt x="282564" y="533399"/>
                </a:lnTo>
                <a:lnTo>
                  <a:pt x="313472" y="571499"/>
                </a:lnTo>
                <a:lnTo>
                  <a:pt x="345601" y="609599"/>
                </a:lnTo>
                <a:lnTo>
                  <a:pt x="378892" y="647699"/>
                </a:lnTo>
                <a:lnTo>
                  <a:pt x="413288" y="673099"/>
                </a:lnTo>
                <a:lnTo>
                  <a:pt x="448730" y="711199"/>
                </a:lnTo>
                <a:lnTo>
                  <a:pt x="485160" y="749299"/>
                </a:lnTo>
                <a:lnTo>
                  <a:pt x="522520" y="774699"/>
                </a:lnTo>
                <a:lnTo>
                  <a:pt x="560751" y="812799"/>
                </a:lnTo>
                <a:lnTo>
                  <a:pt x="599796" y="838199"/>
                </a:lnTo>
                <a:lnTo>
                  <a:pt x="639597" y="863599"/>
                </a:lnTo>
                <a:lnTo>
                  <a:pt x="721231" y="914399"/>
                </a:lnTo>
                <a:lnTo>
                  <a:pt x="766955" y="952499"/>
                </a:lnTo>
                <a:lnTo>
                  <a:pt x="860186" y="1003299"/>
                </a:lnTo>
                <a:lnTo>
                  <a:pt x="907693" y="1015999"/>
                </a:lnTo>
                <a:lnTo>
                  <a:pt x="1053776" y="1092199"/>
                </a:lnTo>
                <a:lnTo>
                  <a:pt x="1154006" y="1117599"/>
                </a:lnTo>
                <a:lnTo>
                  <a:pt x="1204690" y="1142999"/>
                </a:lnTo>
                <a:lnTo>
                  <a:pt x="1463150" y="1206499"/>
                </a:lnTo>
                <a:close/>
              </a:path>
              <a:path w="4136390" h="1270000">
                <a:moveTo>
                  <a:pt x="1600314" y="1079499"/>
                </a:moveTo>
                <a:lnTo>
                  <a:pt x="1508486" y="1079499"/>
                </a:lnTo>
                <a:lnTo>
                  <a:pt x="1405253" y="1028699"/>
                </a:lnTo>
                <a:lnTo>
                  <a:pt x="1379841" y="1028699"/>
                </a:lnTo>
                <a:lnTo>
                  <a:pt x="1329521" y="1003299"/>
                </a:lnTo>
                <a:lnTo>
                  <a:pt x="1206953" y="939799"/>
                </a:lnTo>
                <a:lnTo>
                  <a:pt x="1183039" y="914399"/>
                </a:lnTo>
                <a:lnTo>
                  <a:pt x="1135846" y="888999"/>
                </a:lnTo>
                <a:lnTo>
                  <a:pt x="1066733" y="850899"/>
                </a:lnTo>
                <a:lnTo>
                  <a:pt x="1044158" y="825499"/>
                </a:lnTo>
                <a:lnTo>
                  <a:pt x="999743" y="800099"/>
                </a:lnTo>
                <a:lnTo>
                  <a:pt x="977913" y="774699"/>
                </a:lnTo>
                <a:lnTo>
                  <a:pt x="956333" y="761999"/>
                </a:lnTo>
                <a:lnTo>
                  <a:pt x="935014" y="736599"/>
                </a:lnTo>
                <a:lnTo>
                  <a:pt x="893186" y="711199"/>
                </a:lnTo>
                <a:lnTo>
                  <a:pt x="872677" y="685799"/>
                </a:lnTo>
                <a:lnTo>
                  <a:pt x="852447" y="673099"/>
                </a:lnTo>
                <a:lnTo>
                  <a:pt x="832504" y="647699"/>
                </a:lnTo>
                <a:lnTo>
                  <a:pt x="812849" y="634999"/>
                </a:lnTo>
                <a:lnTo>
                  <a:pt x="793481" y="609599"/>
                </a:lnTo>
                <a:lnTo>
                  <a:pt x="774410" y="584199"/>
                </a:lnTo>
                <a:lnTo>
                  <a:pt x="755643" y="571499"/>
                </a:lnTo>
                <a:lnTo>
                  <a:pt x="737180" y="546099"/>
                </a:lnTo>
                <a:lnTo>
                  <a:pt x="719022" y="520699"/>
                </a:lnTo>
                <a:lnTo>
                  <a:pt x="701176" y="507999"/>
                </a:lnTo>
                <a:lnTo>
                  <a:pt x="683650" y="482599"/>
                </a:lnTo>
                <a:lnTo>
                  <a:pt x="666444" y="457199"/>
                </a:lnTo>
                <a:lnTo>
                  <a:pt x="649558" y="444499"/>
                </a:lnTo>
                <a:lnTo>
                  <a:pt x="633000" y="419099"/>
                </a:lnTo>
                <a:lnTo>
                  <a:pt x="616776" y="393699"/>
                </a:lnTo>
                <a:lnTo>
                  <a:pt x="600887" y="368299"/>
                </a:lnTo>
                <a:lnTo>
                  <a:pt x="585332" y="355599"/>
                </a:lnTo>
                <a:lnTo>
                  <a:pt x="555254" y="304799"/>
                </a:lnTo>
                <a:lnTo>
                  <a:pt x="526567" y="253999"/>
                </a:lnTo>
                <a:lnTo>
                  <a:pt x="499298" y="203199"/>
                </a:lnTo>
                <a:lnTo>
                  <a:pt x="473469" y="152399"/>
                </a:lnTo>
                <a:lnTo>
                  <a:pt x="449103" y="101599"/>
                </a:lnTo>
                <a:lnTo>
                  <a:pt x="426221" y="50799"/>
                </a:lnTo>
                <a:lnTo>
                  <a:pt x="405172" y="0"/>
                </a:lnTo>
                <a:lnTo>
                  <a:pt x="437465" y="0"/>
                </a:lnTo>
                <a:lnTo>
                  <a:pt x="447895" y="25399"/>
                </a:lnTo>
                <a:lnTo>
                  <a:pt x="458691" y="50799"/>
                </a:lnTo>
                <a:lnTo>
                  <a:pt x="481381" y="101599"/>
                </a:lnTo>
                <a:lnTo>
                  <a:pt x="505515" y="152399"/>
                </a:lnTo>
                <a:lnTo>
                  <a:pt x="531072" y="203199"/>
                </a:lnTo>
                <a:lnTo>
                  <a:pt x="558030" y="253999"/>
                </a:lnTo>
                <a:lnTo>
                  <a:pt x="572025" y="266699"/>
                </a:lnTo>
                <a:lnTo>
                  <a:pt x="586365" y="292099"/>
                </a:lnTo>
                <a:lnTo>
                  <a:pt x="601044" y="317499"/>
                </a:lnTo>
                <a:lnTo>
                  <a:pt x="616054" y="342899"/>
                </a:lnTo>
                <a:lnTo>
                  <a:pt x="631396" y="368299"/>
                </a:lnTo>
                <a:lnTo>
                  <a:pt x="647071" y="380999"/>
                </a:lnTo>
                <a:lnTo>
                  <a:pt x="663070" y="406399"/>
                </a:lnTo>
                <a:lnTo>
                  <a:pt x="679388" y="431799"/>
                </a:lnTo>
                <a:lnTo>
                  <a:pt x="696024" y="444499"/>
                </a:lnTo>
                <a:lnTo>
                  <a:pt x="712978" y="469899"/>
                </a:lnTo>
                <a:lnTo>
                  <a:pt x="730243" y="495299"/>
                </a:lnTo>
                <a:lnTo>
                  <a:pt x="747812" y="507999"/>
                </a:lnTo>
                <a:lnTo>
                  <a:pt x="765684" y="533399"/>
                </a:lnTo>
                <a:lnTo>
                  <a:pt x="783860" y="558799"/>
                </a:lnTo>
                <a:lnTo>
                  <a:pt x="802331" y="571499"/>
                </a:lnTo>
                <a:lnTo>
                  <a:pt x="821091" y="596899"/>
                </a:lnTo>
                <a:lnTo>
                  <a:pt x="840137" y="609599"/>
                </a:lnTo>
                <a:lnTo>
                  <a:pt x="859472" y="634999"/>
                </a:lnTo>
                <a:lnTo>
                  <a:pt x="879086" y="647699"/>
                </a:lnTo>
                <a:lnTo>
                  <a:pt x="898970" y="673099"/>
                </a:lnTo>
                <a:lnTo>
                  <a:pt x="919126" y="685799"/>
                </a:lnTo>
                <a:lnTo>
                  <a:pt x="939552" y="711199"/>
                </a:lnTo>
                <a:lnTo>
                  <a:pt x="981182" y="736599"/>
                </a:lnTo>
                <a:lnTo>
                  <a:pt x="1002377" y="761999"/>
                </a:lnTo>
                <a:lnTo>
                  <a:pt x="1045517" y="787399"/>
                </a:lnTo>
                <a:lnTo>
                  <a:pt x="1067443" y="812799"/>
                </a:lnTo>
                <a:lnTo>
                  <a:pt x="1134619" y="850899"/>
                </a:lnTo>
                <a:lnTo>
                  <a:pt x="1157454" y="863599"/>
                </a:lnTo>
                <a:lnTo>
                  <a:pt x="1180504" y="888999"/>
                </a:lnTo>
                <a:lnTo>
                  <a:pt x="1274764" y="939799"/>
                </a:lnTo>
                <a:lnTo>
                  <a:pt x="1396820" y="1003299"/>
                </a:lnTo>
                <a:lnTo>
                  <a:pt x="1421745" y="1003299"/>
                </a:lnTo>
                <a:lnTo>
                  <a:pt x="1522958" y="1054099"/>
                </a:lnTo>
                <a:lnTo>
                  <a:pt x="1548613" y="1054099"/>
                </a:lnTo>
                <a:lnTo>
                  <a:pt x="1600314" y="1079499"/>
                </a:lnTo>
                <a:close/>
              </a:path>
              <a:path w="4136390" h="1270000">
                <a:moveTo>
                  <a:pt x="2372824" y="901699"/>
                </a:moveTo>
                <a:lnTo>
                  <a:pt x="1825974" y="901699"/>
                </a:lnTo>
                <a:lnTo>
                  <a:pt x="1487750" y="812799"/>
                </a:lnTo>
                <a:lnTo>
                  <a:pt x="1436799" y="787399"/>
                </a:lnTo>
                <a:lnTo>
                  <a:pt x="1386502" y="774699"/>
                </a:lnTo>
                <a:lnTo>
                  <a:pt x="1287867" y="723899"/>
                </a:lnTo>
                <a:lnTo>
                  <a:pt x="1192202" y="673099"/>
                </a:lnTo>
                <a:lnTo>
                  <a:pt x="1099863" y="622299"/>
                </a:lnTo>
                <a:lnTo>
                  <a:pt x="1055025" y="584199"/>
                </a:lnTo>
                <a:lnTo>
                  <a:pt x="1011184" y="558799"/>
                </a:lnTo>
                <a:lnTo>
                  <a:pt x="968341" y="520699"/>
                </a:lnTo>
                <a:lnTo>
                  <a:pt x="926496" y="482599"/>
                </a:lnTo>
                <a:lnTo>
                  <a:pt x="885726" y="444499"/>
                </a:lnTo>
                <a:lnTo>
                  <a:pt x="846104" y="406399"/>
                </a:lnTo>
                <a:lnTo>
                  <a:pt x="807633" y="368299"/>
                </a:lnTo>
                <a:lnTo>
                  <a:pt x="770311" y="330199"/>
                </a:lnTo>
                <a:lnTo>
                  <a:pt x="736836" y="292099"/>
                </a:lnTo>
                <a:lnTo>
                  <a:pt x="704484" y="253999"/>
                </a:lnTo>
                <a:lnTo>
                  <a:pt x="673299" y="215899"/>
                </a:lnTo>
                <a:lnTo>
                  <a:pt x="643325" y="177799"/>
                </a:lnTo>
                <a:lnTo>
                  <a:pt x="614603" y="139699"/>
                </a:lnTo>
                <a:lnTo>
                  <a:pt x="587179" y="88899"/>
                </a:lnTo>
                <a:lnTo>
                  <a:pt x="561094" y="50799"/>
                </a:lnTo>
                <a:lnTo>
                  <a:pt x="536392" y="0"/>
                </a:lnTo>
                <a:lnTo>
                  <a:pt x="566515" y="0"/>
                </a:lnTo>
                <a:lnTo>
                  <a:pt x="589454" y="38099"/>
                </a:lnTo>
                <a:lnTo>
                  <a:pt x="616707" y="76199"/>
                </a:lnTo>
                <a:lnTo>
                  <a:pt x="645553" y="126999"/>
                </a:lnTo>
                <a:lnTo>
                  <a:pt x="675921" y="165099"/>
                </a:lnTo>
                <a:lnTo>
                  <a:pt x="707741" y="215899"/>
                </a:lnTo>
                <a:lnTo>
                  <a:pt x="741011" y="253999"/>
                </a:lnTo>
                <a:lnTo>
                  <a:pt x="775732" y="292099"/>
                </a:lnTo>
                <a:lnTo>
                  <a:pt x="811743" y="330199"/>
                </a:lnTo>
                <a:lnTo>
                  <a:pt x="848900" y="368299"/>
                </a:lnTo>
                <a:lnTo>
                  <a:pt x="887203" y="406399"/>
                </a:lnTo>
                <a:lnTo>
                  <a:pt x="926652" y="444499"/>
                </a:lnTo>
                <a:lnTo>
                  <a:pt x="967173" y="482599"/>
                </a:lnTo>
                <a:lnTo>
                  <a:pt x="1008694" y="507999"/>
                </a:lnTo>
                <a:lnTo>
                  <a:pt x="1051213" y="546099"/>
                </a:lnTo>
                <a:lnTo>
                  <a:pt x="1094731" y="571499"/>
                </a:lnTo>
                <a:lnTo>
                  <a:pt x="1139167" y="609599"/>
                </a:lnTo>
                <a:lnTo>
                  <a:pt x="1184441" y="634999"/>
                </a:lnTo>
                <a:lnTo>
                  <a:pt x="1277500" y="685799"/>
                </a:lnTo>
                <a:lnTo>
                  <a:pt x="1373562" y="736599"/>
                </a:lnTo>
                <a:lnTo>
                  <a:pt x="1422588" y="749299"/>
                </a:lnTo>
                <a:lnTo>
                  <a:pt x="1472278" y="774699"/>
                </a:lnTo>
                <a:lnTo>
                  <a:pt x="1803242" y="863599"/>
                </a:lnTo>
                <a:lnTo>
                  <a:pt x="1851677" y="863599"/>
                </a:lnTo>
                <a:lnTo>
                  <a:pt x="1900296" y="876299"/>
                </a:lnTo>
                <a:lnTo>
                  <a:pt x="1997948" y="876299"/>
                </a:lnTo>
                <a:lnTo>
                  <a:pt x="2046911" y="888999"/>
                </a:lnTo>
                <a:lnTo>
                  <a:pt x="2422139" y="888999"/>
                </a:lnTo>
                <a:lnTo>
                  <a:pt x="2372824" y="901699"/>
                </a:lnTo>
                <a:close/>
              </a:path>
              <a:path w="4136390" h="1270000">
                <a:moveTo>
                  <a:pt x="2470567" y="888999"/>
                </a:moveTo>
                <a:lnTo>
                  <a:pt x="2144937" y="888999"/>
                </a:lnTo>
                <a:lnTo>
                  <a:pt x="2193931" y="876299"/>
                </a:lnTo>
                <a:lnTo>
                  <a:pt x="2340420" y="876299"/>
                </a:lnTo>
                <a:lnTo>
                  <a:pt x="2388968" y="863599"/>
                </a:lnTo>
                <a:lnTo>
                  <a:pt x="2441804" y="850899"/>
                </a:lnTo>
                <a:lnTo>
                  <a:pt x="2494325" y="850899"/>
                </a:lnTo>
                <a:lnTo>
                  <a:pt x="2701266" y="800099"/>
                </a:lnTo>
                <a:lnTo>
                  <a:pt x="2752215" y="774699"/>
                </a:lnTo>
                <a:lnTo>
                  <a:pt x="2853172" y="749299"/>
                </a:lnTo>
                <a:lnTo>
                  <a:pt x="2952372" y="698499"/>
                </a:lnTo>
                <a:lnTo>
                  <a:pt x="3001127" y="685799"/>
                </a:lnTo>
                <a:lnTo>
                  <a:pt x="3049318" y="660399"/>
                </a:lnTo>
                <a:lnTo>
                  <a:pt x="3190510" y="584199"/>
                </a:lnTo>
                <a:lnTo>
                  <a:pt x="3281820" y="533399"/>
                </a:lnTo>
                <a:lnTo>
                  <a:pt x="3324063" y="507999"/>
                </a:lnTo>
                <a:lnTo>
                  <a:pt x="3365757" y="469899"/>
                </a:lnTo>
                <a:lnTo>
                  <a:pt x="3447355" y="419099"/>
                </a:lnTo>
                <a:lnTo>
                  <a:pt x="3487188" y="380999"/>
                </a:lnTo>
                <a:lnTo>
                  <a:pt x="3526328" y="355599"/>
                </a:lnTo>
                <a:lnTo>
                  <a:pt x="3564740" y="317499"/>
                </a:lnTo>
                <a:lnTo>
                  <a:pt x="3602388" y="279399"/>
                </a:lnTo>
                <a:lnTo>
                  <a:pt x="3639236" y="253999"/>
                </a:lnTo>
                <a:lnTo>
                  <a:pt x="3675249" y="215899"/>
                </a:lnTo>
                <a:lnTo>
                  <a:pt x="3710389" y="177799"/>
                </a:lnTo>
                <a:lnTo>
                  <a:pt x="3744622" y="139699"/>
                </a:lnTo>
                <a:lnTo>
                  <a:pt x="3777912" y="101599"/>
                </a:lnTo>
                <a:lnTo>
                  <a:pt x="3810222" y="63499"/>
                </a:lnTo>
                <a:lnTo>
                  <a:pt x="3841517" y="25399"/>
                </a:lnTo>
                <a:lnTo>
                  <a:pt x="3863073" y="0"/>
                </a:lnTo>
                <a:lnTo>
                  <a:pt x="3925435" y="0"/>
                </a:lnTo>
                <a:lnTo>
                  <a:pt x="3919211" y="12699"/>
                </a:lnTo>
                <a:lnTo>
                  <a:pt x="3912886" y="25399"/>
                </a:lnTo>
                <a:lnTo>
                  <a:pt x="3876136" y="25399"/>
                </a:lnTo>
                <a:lnTo>
                  <a:pt x="3842950" y="76199"/>
                </a:lnTo>
                <a:lnTo>
                  <a:pt x="3808805" y="114299"/>
                </a:lnTo>
                <a:lnTo>
                  <a:pt x="3773700" y="152399"/>
                </a:lnTo>
                <a:lnTo>
                  <a:pt x="3737637" y="190499"/>
                </a:lnTo>
                <a:lnTo>
                  <a:pt x="3700614" y="228599"/>
                </a:lnTo>
                <a:lnTo>
                  <a:pt x="3662633" y="266699"/>
                </a:lnTo>
                <a:lnTo>
                  <a:pt x="3623692" y="304799"/>
                </a:lnTo>
                <a:lnTo>
                  <a:pt x="3583872" y="342899"/>
                </a:lnTo>
                <a:lnTo>
                  <a:pt x="3543255" y="380999"/>
                </a:lnTo>
                <a:lnTo>
                  <a:pt x="3501840" y="406399"/>
                </a:lnTo>
                <a:lnTo>
                  <a:pt x="3459627" y="444499"/>
                </a:lnTo>
                <a:lnTo>
                  <a:pt x="3416615" y="482599"/>
                </a:lnTo>
                <a:lnTo>
                  <a:pt x="3372806" y="507999"/>
                </a:lnTo>
                <a:lnTo>
                  <a:pt x="3328199" y="533399"/>
                </a:lnTo>
                <a:lnTo>
                  <a:pt x="3286957" y="558799"/>
                </a:lnTo>
                <a:lnTo>
                  <a:pt x="3245233" y="596899"/>
                </a:lnTo>
                <a:lnTo>
                  <a:pt x="3203027" y="609599"/>
                </a:lnTo>
                <a:lnTo>
                  <a:pt x="3073515" y="685799"/>
                </a:lnTo>
                <a:lnTo>
                  <a:pt x="3029380" y="711199"/>
                </a:lnTo>
                <a:lnTo>
                  <a:pt x="2984763" y="723899"/>
                </a:lnTo>
                <a:lnTo>
                  <a:pt x="2939663" y="749299"/>
                </a:lnTo>
                <a:lnTo>
                  <a:pt x="2848121" y="774699"/>
                </a:lnTo>
                <a:lnTo>
                  <a:pt x="2801887" y="800099"/>
                </a:lnTo>
                <a:lnTo>
                  <a:pt x="2470567" y="888999"/>
                </a:lnTo>
                <a:close/>
              </a:path>
              <a:path w="4136390" h="1270000">
                <a:moveTo>
                  <a:pt x="2984487" y="1041399"/>
                </a:moveTo>
                <a:lnTo>
                  <a:pt x="2893964" y="1041399"/>
                </a:lnTo>
                <a:lnTo>
                  <a:pt x="2941602" y="1028699"/>
                </a:lnTo>
                <a:lnTo>
                  <a:pt x="2988729" y="1003299"/>
                </a:lnTo>
                <a:lnTo>
                  <a:pt x="3035344" y="990599"/>
                </a:lnTo>
                <a:lnTo>
                  <a:pt x="3081449" y="965199"/>
                </a:lnTo>
                <a:lnTo>
                  <a:pt x="3127043" y="952499"/>
                </a:lnTo>
                <a:lnTo>
                  <a:pt x="3216699" y="901699"/>
                </a:lnTo>
                <a:lnTo>
                  <a:pt x="3260760" y="888999"/>
                </a:lnTo>
                <a:lnTo>
                  <a:pt x="3304310" y="863599"/>
                </a:lnTo>
                <a:lnTo>
                  <a:pt x="3389879" y="812799"/>
                </a:lnTo>
                <a:lnTo>
                  <a:pt x="3431896" y="774699"/>
                </a:lnTo>
                <a:lnTo>
                  <a:pt x="3514399" y="723899"/>
                </a:lnTo>
                <a:lnTo>
                  <a:pt x="3554986" y="685799"/>
                </a:lnTo>
                <a:lnTo>
                  <a:pt x="3594909" y="660399"/>
                </a:lnTo>
                <a:lnTo>
                  <a:pt x="3634104" y="622299"/>
                </a:lnTo>
                <a:lnTo>
                  <a:pt x="3672508" y="596899"/>
                </a:lnTo>
                <a:lnTo>
                  <a:pt x="3710058" y="558799"/>
                </a:lnTo>
                <a:lnTo>
                  <a:pt x="3746688" y="520699"/>
                </a:lnTo>
                <a:lnTo>
                  <a:pt x="3782336" y="482599"/>
                </a:lnTo>
                <a:lnTo>
                  <a:pt x="3816936" y="444499"/>
                </a:lnTo>
                <a:lnTo>
                  <a:pt x="3850427" y="406399"/>
                </a:lnTo>
                <a:lnTo>
                  <a:pt x="3882743" y="368299"/>
                </a:lnTo>
                <a:lnTo>
                  <a:pt x="3913821" y="330199"/>
                </a:lnTo>
                <a:lnTo>
                  <a:pt x="3943596" y="292099"/>
                </a:lnTo>
                <a:lnTo>
                  <a:pt x="3972006" y="253999"/>
                </a:lnTo>
                <a:lnTo>
                  <a:pt x="3998986" y="203199"/>
                </a:lnTo>
                <a:lnTo>
                  <a:pt x="4024473" y="165099"/>
                </a:lnTo>
                <a:lnTo>
                  <a:pt x="4048402" y="114299"/>
                </a:lnTo>
                <a:lnTo>
                  <a:pt x="4070710" y="76199"/>
                </a:lnTo>
                <a:lnTo>
                  <a:pt x="4091333" y="25399"/>
                </a:lnTo>
                <a:lnTo>
                  <a:pt x="4103101" y="0"/>
                </a:lnTo>
                <a:lnTo>
                  <a:pt x="4136391" y="0"/>
                </a:lnTo>
                <a:lnTo>
                  <a:pt x="4121330" y="25399"/>
                </a:lnTo>
                <a:lnTo>
                  <a:pt x="4101535" y="76199"/>
                </a:lnTo>
                <a:lnTo>
                  <a:pt x="4080234" y="126999"/>
                </a:lnTo>
                <a:lnTo>
                  <a:pt x="4057479" y="165099"/>
                </a:lnTo>
                <a:lnTo>
                  <a:pt x="4033319" y="203199"/>
                </a:lnTo>
                <a:lnTo>
                  <a:pt x="4007806" y="253999"/>
                </a:lnTo>
                <a:lnTo>
                  <a:pt x="3980991" y="292099"/>
                </a:lnTo>
                <a:lnTo>
                  <a:pt x="3952923" y="330199"/>
                </a:lnTo>
                <a:lnTo>
                  <a:pt x="3923655" y="368299"/>
                </a:lnTo>
                <a:lnTo>
                  <a:pt x="3893236" y="406399"/>
                </a:lnTo>
                <a:lnTo>
                  <a:pt x="3861717" y="444499"/>
                </a:lnTo>
                <a:lnTo>
                  <a:pt x="3829150" y="482599"/>
                </a:lnTo>
                <a:lnTo>
                  <a:pt x="3795585" y="520699"/>
                </a:lnTo>
                <a:lnTo>
                  <a:pt x="3761072" y="558799"/>
                </a:lnTo>
                <a:lnTo>
                  <a:pt x="3725662" y="584199"/>
                </a:lnTo>
                <a:lnTo>
                  <a:pt x="3689407" y="622299"/>
                </a:lnTo>
                <a:lnTo>
                  <a:pt x="3652357" y="647699"/>
                </a:lnTo>
                <a:lnTo>
                  <a:pt x="3614562" y="685799"/>
                </a:lnTo>
                <a:lnTo>
                  <a:pt x="3576074" y="711199"/>
                </a:lnTo>
                <a:lnTo>
                  <a:pt x="3537206" y="749299"/>
                </a:lnTo>
                <a:lnTo>
                  <a:pt x="3457854" y="800099"/>
                </a:lnTo>
                <a:lnTo>
                  <a:pt x="3376349" y="850899"/>
                </a:lnTo>
                <a:lnTo>
                  <a:pt x="3292690" y="901699"/>
                </a:lnTo>
                <a:lnTo>
                  <a:pt x="3206877" y="952499"/>
                </a:lnTo>
                <a:lnTo>
                  <a:pt x="3163163" y="965199"/>
                </a:lnTo>
                <a:lnTo>
                  <a:pt x="3119009" y="990599"/>
                </a:lnTo>
                <a:lnTo>
                  <a:pt x="3074511" y="1003299"/>
                </a:lnTo>
                <a:lnTo>
                  <a:pt x="3029670" y="1028699"/>
                </a:lnTo>
                <a:lnTo>
                  <a:pt x="2984487" y="1041399"/>
                </a:lnTo>
                <a:close/>
              </a:path>
              <a:path w="4136390" h="1270000">
                <a:moveTo>
                  <a:pt x="2706184" y="1130299"/>
                </a:moveTo>
                <a:lnTo>
                  <a:pt x="2580388" y="1130299"/>
                </a:lnTo>
                <a:lnTo>
                  <a:pt x="2631406" y="1117599"/>
                </a:lnTo>
                <a:lnTo>
                  <a:pt x="2679812" y="1092199"/>
                </a:lnTo>
                <a:lnTo>
                  <a:pt x="2775051" y="1066799"/>
                </a:lnTo>
                <a:lnTo>
                  <a:pt x="2821901" y="1041399"/>
                </a:lnTo>
                <a:lnTo>
                  <a:pt x="2868239" y="1028699"/>
                </a:lnTo>
                <a:lnTo>
                  <a:pt x="2914065" y="1003299"/>
                </a:lnTo>
                <a:lnTo>
                  <a:pt x="3048467" y="927099"/>
                </a:lnTo>
                <a:lnTo>
                  <a:pt x="3135506" y="876299"/>
                </a:lnTo>
                <a:lnTo>
                  <a:pt x="3220495" y="825499"/>
                </a:lnTo>
                <a:lnTo>
                  <a:pt x="3260658" y="787399"/>
                </a:lnTo>
                <a:lnTo>
                  <a:pt x="3299987" y="761999"/>
                </a:lnTo>
                <a:lnTo>
                  <a:pt x="3338484" y="736599"/>
                </a:lnTo>
                <a:lnTo>
                  <a:pt x="3376148" y="698499"/>
                </a:lnTo>
                <a:lnTo>
                  <a:pt x="3412978" y="673099"/>
                </a:lnTo>
                <a:lnTo>
                  <a:pt x="3448976" y="634999"/>
                </a:lnTo>
                <a:lnTo>
                  <a:pt x="3484140" y="596899"/>
                </a:lnTo>
                <a:lnTo>
                  <a:pt x="3518472" y="571499"/>
                </a:lnTo>
                <a:lnTo>
                  <a:pt x="3551970" y="533399"/>
                </a:lnTo>
                <a:lnTo>
                  <a:pt x="3584539" y="495299"/>
                </a:lnTo>
                <a:lnTo>
                  <a:pt x="3616081" y="457199"/>
                </a:lnTo>
                <a:lnTo>
                  <a:pt x="3646597" y="419099"/>
                </a:lnTo>
                <a:lnTo>
                  <a:pt x="3676085" y="380999"/>
                </a:lnTo>
                <a:lnTo>
                  <a:pt x="3704547" y="342899"/>
                </a:lnTo>
                <a:lnTo>
                  <a:pt x="3731983" y="292099"/>
                </a:lnTo>
                <a:lnTo>
                  <a:pt x="3758391" y="253999"/>
                </a:lnTo>
                <a:lnTo>
                  <a:pt x="3783773" y="215899"/>
                </a:lnTo>
                <a:lnTo>
                  <a:pt x="3808128" y="165099"/>
                </a:lnTo>
                <a:lnTo>
                  <a:pt x="3826153" y="139699"/>
                </a:lnTo>
                <a:lnTo>
                  <a:pt x="3843496" y="101599"/>
                </a:lnTo>
                <a:lnTo>
                  <a:pt x="3860157" y="63499"/>
                </a:lnTo>
                <a:lnTo>
                  <a:pt x="3876136" y="25399"/>
                </a:lnTo>
                <a:lnTo>
                  <a:pt x="3912886" y="25399"/>
                </a:lnTo>
                <a:lnTo>
                  <a:pt x="3900235" y="50799"/>
                </a:lnTo>
                <a:lnTo>
                  <a:pt x="3880205" y="101599"/>
                </a:lnTo>
                <a:lnTo>
                  <a:pt x="3859121" y="139699"/>
                </a:lnTo>
                <a:lnTo>
                  <a:pt x="3835544" y="177799"/>
                </a:lnTo>
                <a:lnTo>
                  <a:pt x="3810897" y="228599"/>
                </a:lnTo>
                <a:lnTo>
                  <a:pt x="3785180" y="266699"/>
                </a:lnTo>
                <a:lnTo>
                  <a:pt x="3758391" y="317499"/>
                </a:lnTo>
                <a:lnTo>
                  <a:pt x="3730532" y="355599"/>
                </a:lnTo>
                <a:lnTo>
                  <a:pt x="3701602" y="393699"/>
                </a:lnTo>
                <a:lnTo>
                  <a:pt x="3671602" y="431799"/>
                </a:lnTo>
                <a:lnTo>
                  <a:pt x="3640530" y="469899"/>
                </a:lnTo>
                <a:lnTo>
                  <a:pt x="3608388" y="507999"/>
                </a:lnTo>
                <a:lnTo>
                  <a:pt x="3575273" y="546099"/>
                </a:lnTo>
                <a:lnTo>
                  <a:pt x="3541280" y="584199"/>
                </a:lnTo>
                <a:lnTo>
                  <a:pt x="3506411" y="622299"/>
                </a:lnTo>
                <a:lnTo>
                  <a:pt x="3470665" y="660399"/>
                </a:lnTo>
                <a:lnTo>
                  <a:pt x="3434043" y="685799"/>
                </a:lnTo>
                <a:lnTo>
                  <a:pt x="3396543" y="723899"/>
                </a:lnTo>
                <a:lnTo>
                  <a:pt x="3358167" y="749299"/>
                </a:lnTo>
                <a:lnTo>
                  <a:pt x="3318914" y="787399"/>
                </a:lnTo>
                <a:lnTo>
                  <a:pt x="3278785" y="812799"/>
                </a:lnTo>
                <a:lnTo>
                  <a:pt x="3238312" y="850899"/>
                </a:lnTo>
                <a:lnTo>
                  <a:pt x="3155652" y="901699"/>
                </a:lnTo>
                <a:lnTo>
                  <a:pt x="3070708" y="952499"/>
                </a:lnTo>
                <a:lnTo>
                  <a:pt x="2983478" y="1003299"/>
                </a:lnTo>
                <a:lnTo>
                  <a:pt x="2939007" y="1015999"/>
                </a:lnTo>
                <a:lnTo>
                  <a:pt x="2893964" y="1041399"/>
                </a:lnTo>
                <a:lnTo>
                  <a:pt x="2984487" y="1041399"/>
                </a:lnTo>
                <a:lnTo>
                  <a:pt x="2938960" y="1066799"/>
                </a:lnTo>
                <a:lnTo>
                  <a:pt x="2706184" y="1130299"/>
                </a:lnTo>
                <a:close/>
              </a:path>
              <a:path w="4136390" h="1270000">
                <a:moveTo>
                  <a:pt x="2273680" y="914399"/>
                </a:moveTo>
                <a:lnTo>
                  <a:pt x="1974653" y="914399"/>
                </a:lnTo>
                <a:lnTo>
                  <a:pt x="1924950" y="901699"/>
                </a:lnTo>
                <a:lnTo>
                  <a:pt x="2323326" y="901699"/>
                </a:lnTo>
                <a:lnTo>
                  <a:pt x="2273680" y="914399"/>
                </a:lnTo>
                <a:close/>
              </a:path>
              <a:path w="4136390" h="1270000">
                <a:moveTo>
                  <a:pt x="1806789" y="1130299"/>
                </a:moveTo>
                <a:lnTo>
                  <a:pt x="1667437" y="1130299"/>
                </a:lnTo>
                <a:lnTo>
                  <a:pt x="1613965" y="1104899"/>
                </a:lnTo>
                <a:lnTo>
                  <a:pt x="1587407" y="1104899"/>
                </a:lnTo>
                <a:lnTo>
                  <a:pt x="1534662" y="1079499"/>
                </a:lnTo>
                <a:lnTo>
                  <a:pt x="1626349" y="1079499"/>
                </a:lnTo>
                <a:lnTo>
                  <a:pt x="1652492" y="1092199"/>
                </a:lnTo>
                <a:lnTo>
                  <a:pt x="1678744" y="1092199"/>
                </a:lnTo>
                <a:lnTo>
                  <a:pt x="1705104" y="1104899"/>
                </a:lnTo>
                <a:lnTo>
                  <a:pt x="1806789" y="1130299"/>
                </a:lnTo>
                <a:close/>
              </a:path>
              <a:path w="4136390" h="1270000">
                <a:moveTo>
                  <a:pt x="1909104" y="1142999"/>
                </a:moveTo>
                <a:lnTo>
                  <a:pt x="1721321" y="1142999"/>
                </a:lnTo>
                <a:lnTo>
                  <a:pt x="1694329" y="1130299"/>
                </a:lnTo>
                <a:lnTo>
                  <a:pt x="1857868" y="1130299"/>
                </a:lnTo>
                <a:lnTo>
                  <a:pt x="1909104" y="1142999"/>
                </a:lnTo>
                <a:close/>
              </a:path>
              <a:path w="4136390" h="1270000">
                <a:moveTo>
                  <a:pt x="2668751" y="1142999"/>
                </a:moveTo>
                <a:lnTo>
                  <a:pt x="2477969" y="1142999"/>
                </a:lnTo>
                <a:lnTo>
                  <a:pt x="2529242" y="1130299"/>
                </a:lnTo>
                <a:lnTo>
                  <a:pt x="2687491" y="1130299"/>
                </a:lnTo>
                <a:lnTo>
                  <a:pt x="2668751" y="1142999"/>
                </a:lnTo>
                <a:close/>
              </a:path>
              <a:path w="4136390" h="1270000">
                <a:moveTo>
                  <a:pt x="2309690" y="1231899"/>
                </a:moveTo>
                <a:lnTo>
                  <a:pt x="2091891" y="1231899"/>
                </a:lnTo>
                <a:lnTo>
                  <a:pt x="2139716" y="1219199"/>
                </a:lnTo>
                <a:lnTo>
                  <a:pt x="2187424" y="1219199"/>
                </a:lnTo>
                <a:lnTo>
                  <a:pt x="2235016" y="1206499"/>
                </a:lnTo>
                <a:lnTo>
                  <a:pt x="2282491" y="1206499"/>
                </a:lnTo>
                <a:lnTo>
                  <a:pt x="2377093" y="1181099"/>
                </a:lnTo>
                <a:lnTo>
                  <a:pt x="1956698" y="1181099"/>
                </a:lnTo>
                <a:lnTo>
                  <a:pt x="1904508" y="1168399"/>
                </a:lnTo>
                <a:lnTo>
                  <a:pt x="1852396" y="1168399"/>
                </a:lnTo>
                <a:lnTo>
                  <a:pt x="1748413" y="1142999"/>
                </a:lnTo>
                <a:lnTo>
                  <a:pt x="1960498" y="1142999"/>
                </a:lnTo>
                <a:lnTo>
                  <a:pt x="2012049" y="1155699"/>
                </a:lnTo>
                <a:lnTo>
                  <a:pt x="2588398" y="1155699"/>
                </a:lnTo>
                <a:lnTo>
                  <a:pt x="2458888" y="1193799"/>
                </a:lnTo>
                <a:lnTo>
                  <a:pt x="2309690" y="1231899"/>
                </a:lnTo>
                <a:close/>
              </a:path>
              <a:path w="4136390" h="1270000">
                <a:moveTo>
                  <a:pt x="2588398" y="1155699"/>
                </a:moveTo>
                <a:lnTo>
                  <a:pt x="2375039" y="1155699"/>
                </a:lnTo>
                <a:lnTo>
                  <a:pt x="2426568" y="1142999"/>
                </a:lnTo>
                <a:lnTo>
                  <a:pt x="2631160" y="1142999"/>
                </a:lnTo>
                <a:lnTo>
                  <a:pt x="2588398" y="1155699"/>
                </a:lnTo>
                <a:close/>
              </a:path>
              <a:path w="4136390" h="1270000">
                <a:moveTo>
                  <a:pt x="2324265" y="1193799"/>
                </a:moveTo>
                <a:lnTo>
                  <a:pt x="2061319" y="1193799"/>
                </a:lnTo>
                <a:lnTo>
                  <a:pt x="2008969" y="1181099"/>
                </a:lnTo>
                <a:lnTo>
                  <a:pt x="2377093" y="1181099"/>
                </a:lnTo>
                <a:lnTo>
                  <a:pt x="2324265" y="1193799"/>
                </a:lnTo>
                <a:close/>
              </a:path>
              <a:path w="4136390" h="1270000">
                <a:moveTo>
                  <a:pt x="2209453" y="1244599"/>
                </a:moveTo>
                <a:lnTo>
                  <a:pt x="1502699" y="1244599"/>
                </a:lnTo>
                <a:lnTo>
                  <a:pt x="1360157" y="1206499"/>
                </a:lnTo>
                <a:lnTo>
                  <a:pt x="1515851" y="1206499"/>
                </a:lnTo>
                <a:lnTo>
                  <a:pt x="1563617" y="1219199"/>
                </a:lnTo>
                <a:lnTo>
                  <a:pt x="1611437" y="1219199"/>
                </a:lnTo>
                <a:lnTo>
                  <a:pt x="1659313" y="1231899"/>
                </a:lnTo>
                <a:lnTo>
                  <a:pt x="2259648" y="1231899"/>
                </a:lnTo>
                <a:lnTo>
                  <a:pt x="2209453" y="1244599"/>
                </a:lnTo>
                <a:close/>
              </a:path>
              <a:path w="4136390" h="1270000">
                <a:moveTo>
                  <a:pt x="2108598" y="1257299"/>
                </a:moveTo>
                <a:lnTo>
                  <a:pt x="1601275" y="1257299"/>
                </a:lnTo>
                <a:lnTo>
                  <a:pt x="1550723" y="1244599"/>
                </a:lnTo>
                <a:lnTo>
                  <a:pt x="2159103" y="1244599"/>
                </a:lnTo>
                <a:lnTo>
                  <a:pt x="2108598" y="1257299"/>
                </a:lnTo>
                <a:close/>
              </a:path>
              <a:path w="4136390" h="1270000">
                <a:moveTo>
                  <a:pt x="1956255" y="1269999"/>
                </a:moveTo>
                <a:lnTo>
                  <a:pt x="1803882" y="1269999"/>
                </a:lnTo>
                <a:lnTo>
                  <a:pt x="1753170" y="1257299"/>
                </a:lnTo>
                <a:lnTo>
                  <a:pt x="2007126" y="1257299"/>
                </a:lnTo>
                <a:lnTo>
                  <a:pt x="1956255" y="12699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143168" y="9271077"/>
            <a:ext cx="3605529" cy="1016000"/>
          </a:xfrm>
          <a:custGeom>
            <a:avLst/>
            <a:gdLst/>
            <a:ahLst/>
            <a:cxnLst/>
            <a:rect l="l" t="t" r="r" b="b"/>
            <a:pathLst>
              <a:path w="3605530" h="1016000">
                <a:moveTo>
                  <a:pt x="2248026" y="933926"/>
                </a:moveTo>
                <a:lnTo>
                  <a:pt x="2241859" y="928121"/>
                </a:lnTo>
                <a:lnTo>
                  <a:pt x="2235449" y="922316"/>
                </a:lnTo>
                <a:lnTo>
                  <a:pt x="2229523" y="916512"/>
                </a:lnTo>
                <a:lnTo>
                  <a:pt x="2205901" y="880352"/>
                </a:lnTo>
                <a:lnTo>
                  <a:pt x="2181634" y="813839"/>
                </a:lnTo>
                <a:lnTo>
                  <a:pt x="2173370" y="759782"/>
                </a:lnTo>
                <a:lnTo>
                  <a:pt x="2169984" y="740433"/>
                </a:lnTo>
                <a:lnTo>
                  <a:pt x="2165630" y="721084"/>
                </a:lnTo>
                <a:lnTo>
                  <a:pt x="2160309" y="701734"/>
                </a:lnTo>
                <a:lnTo>
                  <a:pt x="2144388" y="648834"/>
                </a:lnTo>
                <a:lnTo>
                  <a:pt x="2130115" y="595862"/>
                </a:lnTo>
                <a:lnTo>
                  <a:pt x="2117418" y="542747"/>
                </a:lnTo>
                <a:lnTo>
                  <a:pt x="2106226" y="489417"/>
                </a:lnTo>
                <a:lnTo>
                  <a:pt x="2096468" y="435801"/>
                </a:lnTo>
                <a:lnTo>
                  <a:pt x="2088049" y="381624"/>
                </a:lnTo>
                <a:lnTo>
                  <a:pt x="2081864" y="327204"/>
                </a:lnTo>
                <a:lnTo>
                  <a:pt x="2079042" y="271857"/>
                </a:lnTo>
                <a:lnTo>
                  <a:pt x="2080023" y="219614"/>
                </a:lnTo>
                <a:lnTo>
                  <a:pt x="2085492" y="159954"/>
                </a:lnTo>
                <a:lnTo>
                  <a:pt x="2102543" y="117869"/>
                </a:lnTo>
                <a:lnTo>
                  <a:pt x="2139589" y="91989"/>
                </a:lnTo>
                <a:lnTo>
                  <a:pt x="2149989" y="95456"/>
                </a:lnTo>
                <a:lnTo>
                  <a:pt x="2155149" y="98036"/>
                </a:lnTo>
                <a:lnTo>
                  <a:pt x="2160309" y="103196"/>
                </a:lnTo>
                <a:lnTo>
                  <a:pt x="2162889" y="110935"/>
                </a:lnTo>
                <a:lnTo>
                  <a:pt x="2166678" y="119078"/>
                </a:lnTo>
                <a:lnTo>
                  <a:pt x="2169984" y="127705"/>
                </a:lnTo>
                <a:lnTo>
                  <a:pt x="2172322" y="136331"/>
                </a:lnTo>
                <a:lnTo>
                  <a:pt x="2173209" y="144474"/>
                </a:lnTo>
                <a:lnTo>
                  <a:pt x="2178933" y="182407"/>
                </a:lnTo>
                <a:lnTo>
                  <a:pt x="2186108" y="219614"/>
                </a:lnTo>
                <a:lnTo>
                  <a:pt x="2191264" y="256700"/>
                </a:lnTo>
                <a:lnTo>
                  <a:pt x="2191268" y="296689"/>
                </a:lnTo>
                <a:lnTo>
                  <a:pt x="2192316" y="320311"/>
                </a:lnTo>
                <a:lnTo>
                  <a:pt x="2197718" y="344417"/>
                </a:lnTo>
                <a:lnTo>
                  <a:pt x="2205054" y="368523"/>
                </a:lnTo>
                <a:lnTo>
                  <a:pt x="2211907" y="392145"/>
                </a:lnTo>
                <a:lnTo>
                  <a:pt x="2218236" y="417703"/>
                </a:lnTo>
                <a:lnTo>
                  <a:pt x="2221904" y="443744"/>
                </a:lnTo>
                <a:lnTo>
                  <a:pt x="2223154" y="469784"/>
                </a:lnTo>
                <a:lnTo>
                  <a:pt x="2222227" y="495342"/>
                </a:lnTo>
                <a:lnTo>
                  <a:pt x="2221259" y="504976"/>
                </a:lnTo>
                <a:lnTo>
                  <a:pt x="2222227" y="514369"/>
                </a:lnTo>
                <a:lnTo>
                  <a:pt x="2225129" y="523277"/>
                </a:lnTo>
                <a:lnTo>
                  <a:pt x="2229967" y="531460"/>
                </a:lnTo>
                <a:lnTo>
                  <a:pt x="2239682" y="553631"/>
                </a:lnTo>
                <a:lnTo>
                  <a:pt x="2245769" y="577254"/>
                </a:lnTo>
                <a:lnTo>
                  <a:pt x="2248469" y="601843"/>
                </a:lnTo>
                <a:lnTo>
                  <a:pt x="2248072" y="624337"/>
                </a:lnTo>
                <a:lnTo>
                  <a:pt x="2248192" y="634657"/>
                </a:lnTo>
                <a:lnTo>
                  <a:pt x="2248429" y="645742"/>
                </a:lnTo>
                <a:lnTo>
                  <a:pt x="2253186" y="663358"/>
                </a:lnTo>
                <a:lnTo>
                  <a:pt x="2261812" y="679523"/>
                </a:lnTo>
                <a:lnTo>
                  <a:pt x="2273825" y="693995"/>
                </a:lnTo>
                <a:lnTo>
                  <a:pt x="2397846" y="693995"/>
                </a:lnTo>
                <a:lnTo>
                  <a:pt x="2389921" y="719794"/>
                </a:lnTo>
                <a:lnTo>
                  <a:pt x="2373071" y="753816"/>
                </a:lnTo>
                <a:lnTo>
                  <a:pt x="2353802" y="786871"/>
                </a:lnTo>
                <a:lnTo>
                  <a:pt x="2348481" y="794651"/>
                </a:lnTo>
                <a:lnTo>
                  <a:pt x="2344128" y="802673"/>
                </a:lnTo>
                <a:lnTo>
                  <a:pt x="2340741" y="811179"/>
                </a:lnTo>
                <a:lnTo>
                  <a:pt x="2338323" y="820410"/>
                </a:lnTo>
                <a:lnTo>
                  <a:pt x="2331470" y="859189"/>
                </a:lnTo>
                <a:lnTo>
                  <a:pt x="2312524" y="892647"/>
                </a:lnTo>
                <a:lnTo>
                  <a:pt x="2283903" y="918366"/>
                </a:lnTo>
                <a:lnTo>
                  <a:pt x="2248026" y="933926"/>
                </a:lnTo>
                <a:close/>
              </a:path>
              <a:path w="3605530" h="1016000">
                <a:moveTo>
                  <a:pt x="2397846" y="693995"/>
                </a:moveTo>
                <a:lnTo>
                  <a:pt x="2273825" y="693995"/>
                </a:lnTo>
                <a:lnTo>
                  <a:pt x="2286362" y="681458"/>
                </a:lnTo>
                <a:lnTo>
                  <a:pt x="2296722" y="667228"/>
                </a:lnTo>
                <a:lnTo>
                  <a:pt x="2304663" y="651547"/>
                </a:lnTo>
                <a:lnTo>
                  <a:pt x="2309944" y="634657"/>
                </a:lnTo>
                <a:lnTo>
                  <a:pt x="2324152" y="583969"/>
                </a:lnTo>
                <a:lnTo>
                  <a:pt x="2340211" y="533687"/>
                </a:lnTo>
                <a:lnTo>
                  <a:pt x="2358074" y="483901"/>
                </a:lnTo>
                <a:lnTo>
                  <a:pt x="2377698" y="434703"/>
                </a:lnTo>
                <a:lnTo>
                  <a:pt x="2399037" y="386181"/>
                </a:lnTo>
                <a:lnTo>
                  <a:pt x="2422046" y="338426"/>
                </a:lnTo>
                <a:lnTo>
                  <a:pt x="2446679" y="291529"/>
                </a:lnTo>
                <a:lnTo>
                  <a:pt x="2452081" y="279919"/>
                </a:lnTo>
                <a:lnTo>
                  <a:pt x="2474937" y="232151"/>
                </a:lnTo>
                <a:lnTo>
                  <a:pt x="2513757" y="206392"/>
                </a:lnTo>
                <a:lnTo>
                  <a:pt x="2527140" y="204901"/>
                </a:lnTo>
                <a:lnTo>
                  <a:pt x="2539556" y="208005"/>
                </a:lnTo>
                <a:lnTo>
                  <a:pt x="2550037" y="215462"/>
                </a:lnTo>
                <a:lnTo>
                  <a:pt x="2557615" y="227031"/>
                </a:lnTo>
                <a:lnTo>
                  <a:pt x="2557615" y="232191"/>
                </a:lnTo>
                <a:lnTo>
                  <a:pt x="2560195" y="234771"/>
                </a:lnTo>
                <a:lnTo>
                  <a:pt x="2563178" y="262183"/>
                </a:lnTo>
                <a:lnTo>
                  <a:pt x="2560840" y="289594"/>
                </a:lnTo>
                <a:lnTo>
                  <a:pt x="2553664" y="316038"/>
                </a:lnTo>
                <a:lnTo>
                  <a:pt x="2542136" y="340547"/>
                </a:lnTo>
                <a:lnTo>
                  <a:pt x="2519828" y="381826"/>
                </a:lnTo>
                <a:lnTo>
                  <a:pt x="2499890" y="423427"/>
                </a:lnTo>
                <a:lnTo>
                  <a:pt x="2482274" y="465713"/>
                </a:lnTo>
                <a:lnTo>
                  <a:pt x="2467318" y="508241"/>
                </a:lnTo>
                <a:lnTo>
                  <a:pt x="2455225" y="537628"/>
                </a:lnTo>
                <a:lnTo>
                  <a:pt x="2442164" y="567257"/>
                </a:lnTo>
                <a:lnTo>
                  <a:pt x="2428136" y="596402"/>
                </a:lnTo>
                <a:lnTo>
                  <a:pt x="2413140" y="624337"/>
                </a:lnTo>
                <a:lnTo>
                  <a:pt x="2410560" y="632077"/>
                </a:lnTo>
                <a:lnTo>
                  <a:pt x="2402821" y="639817"/>
                </a:lnTo>
                <a:lnTo>
                  <a:pt x="2402784" y="645742"/>
                </a:lnTo>
                <a:lnTo>
                  <a:pt x="2400966" y="683836"/>
                </a:lnTo>
                <a:lnTo>
                  <a:pt x="2397846" y="693995"/>
                </a:lnTo>
                <a:close/>
              </a:path>
              <a:path w="3605530" h="1016000">
                <a:moveTo>
                  <a:pt x="1143082" y="1015922"/>
                </a:moveTo>
                <a:lnTo>
                  <a:pt x="1046281" y="1015922"/>
                </a:lnTo>
                <a:lnTo>
                  <a:pt x="1040629" y="988104"/>
                </a:lnTo>
                <a:lnTo>
                  <a:pt x="1038049" y="980364"/>
                </a:lnTo>
                <a:lnTo>
                  <a:pt x="1038049" y="964885"/>
                </a:lnTo>
                <a:lnTo>
                  <a:pt x="1042241" y="947712"/>
                </a:lnTo>
                <a:lnTo>
                  <a:pt x="1048369" y="931991"/>
                </a:lnTo>
                <a:lnTo>
                  <a:pt x="1058366" y="919172"/>
                </a:lnTo>
                <a:lnTo>
                  <a:pt x="1074168" y="910707"/>
                </a:lnTo>
                <a:lnTo>
                  <a:pt x="1090494" y="910505"/>
                </a:lnTo>
                <a:lnTo>
                  <a:pt x="1102224" y="918769"/>
                </a:lnTo>
                <a:lnTo>
                  <a:pt x="1130765" y="964038"/>
                </a:lnTo>
                <a:lnTo>
                  <a:pt x="1142374" y="1005559"/>
                </a:lnTo>
                <a:lnTo>
                  <a:pt x="1143082" y="1015922"/>
                </a:lnTo>
                <a:close/>
              </a:path>
              <a:path w="3605530" h="1016000">
                <a:moveTo>
                  <a:pt x="1360457" y="673839"/>
                </a:moveTo>
                <a:lnTo>
                  <a:pt x="1320630" y="654812"/>
                </a:lnTo>
                <a:lnTo>
                  <a:pt x="1292222" y="585122"/>
                </a:lnTo>
                <a:lnTo>
                  <a:pt x="1276123" y="535588"/>
                </a:lnTo>
                <a:lnTo>
                  <a:pt x="1260644" y="486054"/>
                </a:lnTo>
                <a:lnTo>
                  <a:pt x="1245783" y="436520"/>
                </a:lnTo>
                <a:lnTo>
                  <a:pt x="1231542" y="386986"/>
                </a:lnTo>
                <a:lnTo>
                  <a:pt x="1219574" y="336295"/>
                </a:lnTo>
                <a:lnTo>
                  <a:pt x="1208896" y="285031"/>
                </a:lnTo>
                <a:lnTo>
                  <a:pt x="1198649" y="233481"/>
                </a:lnTo>
                <a:lnTo>
                  <a:pt x="1187971" y="181931"/>
                </a:lnTo>
                <a:lnTo>
                  <a:pt x="1176003" y="130667"/>
                </a:lnTo>
                <a:lnTo>
                  <a:pt x="1161885" y="79977"/>
                </a:lnTo>
                <a:lnTo>
                  <a:pt x="1159914" y="70302"/>
                </a:lnTo>
                <a:lnTo>
                  <a:pt x="1158337" y="61917"/>
                </a:lnTo>
                <a:lnTo>
                  <a:pt x="1157168" y="53129"/>
                </a:lnTo>
                <a:lnTo>
                  <a:pt x="1156725" y="43858"/>
                </a:lnTo>
                <a:lnTo>
                  <a:pt x="1157572" y="28661"/>
                </a:lnTo>
                <a:lnTo>
                  <a:pt x="1163497" y="15156"/>
                </a:lnTo>
                <a:lnTo>
                  <a:pt x="1173777" y="5038"/>
                </a:lnTo>
                <a:lnTo>
                  <a:pt x="1187684" y="0"/>
                </a:lnTo>
                <a:lnTo>
                  <a:pt x="1191997" y="11166"/>
                </a:lnTo>
                <a:lnTo>
                  <a:pt x="1197036" y="21606"/>
                </a:lnTo>
                <a:lnTo>
                  <a:pt x="1202559" y="31563"/>
                </a:lnTo>
                <a:lnTo>
                  <a:pt x="1208323" y="41278"/>
                </a:lnTo>
                <a:lnTo>
                  <a:pt x="1213684" y="50953"/>
                </a:lnTo>
                <a:lnTo>
                  <a:pt x="1218320" y="60627"/>
                </a:lnTo>
                <a:lnTo>
                  <a:pt x="1222472" y="70302"/>
                </a:lnTo>
                <a:lnTo>
                  <a:pt x="1226383" y="79977"/>
                </a:lnTo>
                <a:lnTo>
                  <a:pt x="1236339" y="110210"/>
                </a:lnTo>
                <a:lnTo>
                  <a:pt x="1247989" y="139959"/>
                </a:lnTo>
                <a:lnTo>
                  <a:pt x="1257220" y="170676"/>
                </a:lnTo>
                <a:lnTo>
                  <a:pt x="1259921" y="203812"/>
                </a:lnTo>
                <a:lnTo>
                  <a:pt x="1259921" y="208972"/>
                </a:lnTo>
                <a:lnTo>
                  <a:pt x="1267661" y="216712"/>
                </a:lnTo>
                <a:lnTo>
                  <a:pt x="1270241" y="224451"/>
                </a:lnTo>
                <a:lnTo>
                  <a:pt x="1275602" y="237593"/>
                </a:lnTo>
                <a:lnTo>
                  <a:pt x="1280238" y="250251"/>
                </a:lnTo>
                <a:lnTo>
                  <a:pt x="1284390" y="262908"/>
                </a:lnTo>
                <a:lnTo>
                  <a:pt x="1288300" y="276050"/>
                </a:lnTo>
                <a:lnTo>
                  <a:pt x="1295677" y="308500"/>
                </a:lnTo>
                <a:lnTo>
                  <a:pt x="1302812" y="340225"/>
                </a:lnTo>
                <a:lnTo>
                  <a:pt x="1310431" y="371466"/>
                </a:lnTo>
                <a:lnTo>
                  <a:pt x="1319259" y="402465"/>
                </a:lnTo>
                <a:lnTo>
                  <a:pt x="1327805" y="434351"/>
                </a:lnTo>
                <a:lnTo>
                  <a:pt x="1341188" y="464060"/>
                </a:lnTo>
                <a:lnTo>
                  <a:pt x="1358442" y="491351"/>
                </a:lnTo>
                <a:lnTo>
                  <a:pt x="1378597" y="515981"/>
                </a:lnTo>
                <a:lnTo>
                  <a:pt x="1502433" y="515981"/>
                </a:lnTo>
                <a:lnTo>
                  <a:pt x="1487397" y="539240"/>
                </a:lnTo>
                <a:lnTo>
                  <a:pt x="1473086" y="562742"/>
                </a:lnTo>
                <a:lnTo>
                  <a:pt x="1459259" y="586727"/>
                </a:lnTo>
                <a:lnTo>
                  <a:pt x="1445675" y="611438"/>
                </a:lnTo>
                <a:lnTo>
                  <a:pt x="1436605" y="625990"/>
                </a:lnTo>
                <a:lnTo>
                  <a:pt x="1425358" y="638849"/>
                </a:lnTo>
                <a:lnTo>
                  <a:pt x="1412660" y="650257"/>
                </a:lnTo>
                <a:lnTo>
                  <a:pt x="1399236" y="660456"/>
                </a:lnTo>
                <a:lnTo>
                  <a:pt x="1394077" y="665616"/>
                </a:lnTo>
                <a:lnTo>
                  <a:pt x="1383757" y="670775"/>
                </a:lnTo>
                <a:lnTo>
                  <a:pt x="1360457" y="673839"/>
                </a:lnTo>
                <a:close/>
              </a:path>
              <a:path w="3605530" h="1016000">
                <a:moveTo>
                  <a:pt x="1502433" y="515981"/>
                </a:moveTo>
                <a:lnTo>
                  <a:pt x="1378597" y="515981"/>
                </a:lnTo>
                <a:lnTo>
                  <a:pt x="1388917" y="508241"/>
                </a:lnTo>
                <a:lnTo>
                  <a:pt x="1394077" y="508241"/>
                </a:lnTo>
                <a:lnTo>
                  <a:pt x="1396656" y="505661"/>
                </a:lnTo>
                <a:lnTo>
                  <a:pt x="1423383" y="461158"/>
                </a:lnTo>
                <a:lnTo>
                  <a:pt x="1449867" y="416654"/>
                </a:lnTo>
                <a:lnTo>
                  <a:pt x="1476835" y="372151"/>
                </a:lnTo>
                <a:lnTo>
                  <a:pt x="1505013" y="327648"/>
                </a:lnTo>
                <a:lnTo>
                  <a:pt x="1520935" y="301002"/>
                </a:lnTo>
                <a:lnTo>
                  <a:pt x="1537584" y="275082"/>
                </a:lnTo>
                <a:lnTo>
                  <a:pt x="1554716" y="249646"/>
                </a:lnTo>
                <a:lnTo>
                  <a:pt x="1572090" y="224451"/>
                </a:lnTo>
                <a:lnTo>
                  <a:pt x="1703665" y="30958"/>
                </a:lnTo>
                <a:lnTo>
                  <a:pt x="1720233" y="9997"/>
                </a:lnTo>
                <a:lnTo>
                  <a:pt x="1737527" y="644"/>
                </a:lnTo>
                <a:lnTo>
                  <a:pt x="1759174" y="1934"/>
                </a:lnTo>
                <a:lnTo>
                  <a:pt x="1788802" y="12899"/>
                </a:lnTo>
                <a:lnTo>
                  <a:pt x="1792229" y="48655"/>
                </a:lnTo>
                <a:lnTo>
                  <a:pt x="1789125" y="82234"/>
                </a:lnTo>
                <a:lnTo>
                  <a:pt x="1776830" y="113394"/>
                </a:lnTo>
                <a:lnTo>
                  <a:pt x="1752684" y="141894"/>
                </a:lnTo>
                <a:lnTo>
                  <a:pt x="1741518" y="155842"/>
                </a:lnTo>
                <a:lnTo>
                  <a:pt x="1734947" y="172208"/>
                </a:lnTo>
                <a:lnTo>
                  <a:pt x="1726925" y="187607"/>
                </a:lnTo>
                <a:lnTo>
                  <a:pt x="1711405" y="198652"/>
                </a:lnTo>
                <a:lnTo>
                  <a:pt x="1695576" y="224451"/>
                </a:lnTo>
                <a:lnTo>
                  <a:pt x="1680769" y="248961"/>
                </a:lnTo>
                <a:lnTo>
                  <a:pt x="1666055" y="274115"/>
                </a:lnTo>
                <a:lnTo>
                  <a:pt x="1652067" y="299269"/>
                </a:lnTo>
                <a:lnTo>
                  <a:pt x="1637596" y="329300"/>
                </a:lnTo>
                <a:lnTo>
                  <a:pt x="1621431" y="357639"/>
                </a:lnTo>
                <a:lnTo>
                  <a:pt x="1603815" y="384527"/>
                </a:lnTo>
                <a:lnTo>
                  <a:pt x="1584990" y="410205"/>
                </a:lnTo>
                <a:lnTo>
                  <a:pt x="1564834" y="436891"/>
                </a:lnTo>
                <a:lnTo>
                  <a:pt x="1522588" y="489295"/>
                </a:lnTo>
                <a:lnTo>
                  <a:pt x="1502433" y="515981"/>
                </a:lnTo>
                <a:close/>
              </a:path>
              <a:path w="3605530" h="1016000">
                <a:moveTo>
                  <a:pt x="3213637" y="968311"/>
                </a:moveTo>
                <a:lnTo>
                  <a:pt x="3166473" y="951985"/>
                </a:lnTo>
                <a:lnTo>
                  <a:pt x="3112617" y="902645"/>
                </a:lnTo>
                <a:lnTo>
                  <a:pt x="3068436" y="843629"/>
                </a:lnTo>
                <a:lnTo>
                  <a:pt x="3052957" y="815452"/>
                </a:lnTo>
                <a:lnTo>
                  <a:pt x="3037478" y="788484"/>
                </a:lnTo>
                <a:lnTo>
                  <a:pt x="3006519" y="735273"/>
                </a:lnTo>
                <a:lnTo>
                  <a:pt x="2984710" y="689883"/>
                </a:lnTo>
                <a:lnTo>
                  <a:pt x="2965563" y="643041"/>
                </a:lnTo>
                <a:lnTo>
                  <a:pt x="2948833" y="595232"/>
                </a:lnTo>
                <a:lnTo>
                  <a:pt x="2934281" y="546940"/>
                </a:lnTo>
                <a:lnTo>
                  <a:pt x="2918802" y="500501"/>
                </a:lnTo>
                <a:lnTo>
                  <a:pt x="2918802" y="497922"/>
                </a:lnTo>
                <a:lnTo>
                  <a:pt x="2916222" y="495342"/>
                </a:lnTo>
                <a:lnTo>
                  <a:pt x="2916222" y="490182"/>
                </a:lnTo>
                <a:lnTo>
                  <a:pt x="2916424" y="473050"/>
                </a:lnTo>
                <a:lnTo>
                  <a:pt x="2923639" y="457611"/>
                </a:lnTo>
                <a:lnTo>
                  <a:pt x="2936176" y="445558"/>
                </a:lnTo>
                <a:lnTo>
                  <a:pt x="2952341" y="438584"/>
                </a:lnTo>
                <a:lnTo>
                  <a:pt x="2960040" y="439067"/>
                </a:lnTo>
                <a:lnTo>
                  <a:pt x="2967498" y="440519"/>
                </a:lnTo>
                <a:lnTo>
                  <a:pt x="2974471" y="442937"/>
                </a:lnTo>
                <a:lnTo>
                  <a:pt x="2980720" y="446323"/>
                </a:lnTo>
                <a:lnTo>
                  <a:pt x="2984952" y="452169"/>
                </a:lnTo>
                <a:lnTo>
                  <a:pt x="2989427" y="458255"/>
                </a:lnTo>
                <a:lnTo>
                  <a:pt x="2993418" y="464826"/>
                </a:lnTo>
                <a:lnTo>
                  <a:pt x="2996199" y="472122"/>
                </a:lnTo>
                <a:lnTo>
                  <a:pt x="3020975" y="517147"/>
                </a:lnTo>
                <a:lnTo>
                  <a:pt x="3046564" y="561584"/>
                </a:lnTo>
                <a:lnTo>
                  <a:pt x="3072829" y="605480"/>
                </a:lnTo>
                <a:lnTo>
                  <a:pt x="3099636" y="648880"/>
                </a:lnTo>
                <a:lnTo>
                  <a:pt x="3126849" y="691828"/>
                </a:lnTo>
                <a:lnTo>
                  <a:pt x="3154924" y="735273"/>
                </a:lnTo>
                <a:lnTo>
                  <a:pt x="3181952" y="776552"/>
                </a:lnTo>
                <a:lnTo>
                  <a:pt x="3188241" y="787758"/>
                </a:lnTo>
                <a:lnTo>
                  <a:pt x="3195497" y="798481"/>
                </a:lnTo>
                <a:lnTo>
                  <a:pt x="3203819" y="809324"/>
                </a:lnTo>
                <a:lnTo>
                  <a:pt x="3212911" y="820410"/>
                </a:lnTo>
                <a:lnTo>
                  <a:pt x="3366563" y="820410"/>
                </a:lnTo>
                <a:lnTo>
                  <a:pt x="3345746" y="850997"/>
                </a:lnTo>
                <a:lnTo>
                  <a:pt x="3318832" y="887673"/>
                </a:lnTo>
                <a:lnTo>
                  <a:pt x="3290309" y="923606"/>
                </a:lnTo>
                <a:lnTo>
                  <a:pt x="3247861" y="957709"/>
                </a:lnTo>
                <a:lnTo>
                  <a:pt x="3230971" y="964885"/>
                </a:lnTo>
                <a:lnTo>
                  <a:pt x="3213637" y="968311"/>
                </a:lnTo>
                <a:close/>
              </a:path>
              <a:path w="3605530" h="1016000">
                <a:moveTo>
                  <a:pt x="3366563" y="820410"/>
                </a:moveTo>
                <a:lnTo>
                  <a:pt x="3212911" y="820410"/>
                </a:lnTo>
                <a:lnTo>
                  <a:pt x="3229721" y="809324"/>
                </a:lnTo>
                <a:lnTo>
                  <a:pt x="3244837" y="795578"/>
                </a:lnTo>
                <a:lnTo>
                  <a:pt x="3257535" y="779414"/>
                </a:lnTo>
                <a:lnTo>
                  <a:pt x="3267089" y="761072"/>
                </a:lnTo>
                <a:lnTo>
                  <a:pt x="3292888" y="718705"/>
                </a:lnTo>
                <a:lnTo>
                  <a:pt x="3322557" y="679483"/>
                </a:lnTo>
                <a:lnTo>
                  <a:pt x="3409427" y="575117"/>
                </a:lnTo>
                <a:lnTo>
                  <a:pt x="3458687" y="519891"/>
                </a:lnTo>
                <a:lnTo>
                  <a:pt x="3483801" y="492762"/>
                </a:lnTo>
                <a:lnTo>
                  <a:pt x="3498313" y="476758"/>
                </a:lnTo>
                <a:lnTo>
                  <a:pt x="3514760" y="463415"/>
                </a:lnTo>
                <a:lnTo>
                  <a:pt x="3533142" y="452491"/>
                </a:lnTo>
                <a:lnTo>
                  <a:pt x="3553459" y="443744"/>
                </a:lnTo>
                <a:lnTo>
                  <a:pt x="3565391" y="440277"/>
                </a:lnTo>
                <a:lnTo>
                  <a:pt x="3577323" y="441164"/>
                </a:lnTo>
                <a:lnTo>
                  <a:pt x="3588287" y="445920"/>
                </a:lnTo>
                <a:lnTo>
                  <a:pt x="3597317" y="454063"/>
                </a:lnTo>
                <a:lnTo>
                  <a:pt x="3602477" y="459223"/>
                </a:lnTo>
                <a:lnTo>
                  <a:pt x="3605057" y="466963"/>
                </a:lnTo>
                <a:lnTo>
                  <a:pt x="3605057" y="474702"/>
                </a:lnTo>
                <a:lnTo>
                  <a:pt x="3586191" y="524769"/>
                </a:lnTo>
                <a:lnTo>
                  <a:pt x="3559143" y="553228"/>
                </a:lnTo>
                <a:lnTo>
                  <a:pt x="3545397" y="568224"/>
                </a:lnTo>
                <a:lnTo>
                  <a:pt x="3533102" y="584187"/>
                </a:lnTo>
                <a:lnTo>
                  <a:pt x="3522500" y="601118"/>
                </a:lnTo>
                <a:lnTo>
                  <a:pt x="3517743" y="608777"/>
                </a:lnTo>
                <a:lnTo>
                  <a:pt x="3511535" y="615952"/>
                </a:lnTo>
                <a:lnTo>
                  <a:pt x="3504360" y="622160"/>
                </a:lnTo>
                <a:lnTo>
                  <a:pt x="3496701" y="626917"/>
                </a:lnTo>
                <a:lnTo>
                  <a:pt x="3486059" y="635181"/>
                </a:lnTo>
                <a:lnTo>
                  <a:pt x="3477352" y="644654"/>
                </a:lnTo>
                <a:lnTo>
                  <a:pt x="3470579" y="655578"/>
                </a:lnTo>
                <a:lnTo>
                  <a:pt x="3465742" y="668195"/>
                </a:lnTo>
                <a:lnTo>
                  <a:pt x="3455221" y="685570"/>
                </a:lnTo>
                <a:lnTo>
                  <a:pt x="3443490" y="702702"/>
                </a:lnTo>
                <a:lnTo>
                  <a:pt x="3431276" y="719350"/>
                </a:lnTo>
                <a:lnTo>
                  <a:pt x="3419304" y="735273"/>
                </a:lnTo>
                <a:lnTo>
                  <a:pt x="3395734" y="774921"/>
                </a:lnTo>
                <a:lnTo>
                  <a:pt x="3371297" y="813455"/>
                </a:lnTo>
                <a:lnTo>
                  <a:pt x="3366563" y="820410"/>
                </a:lnTo>
                <a:close/>
              </a:path>
              <a:path w="3605530" h="1016000">
                <a:moveTo>
                  <a:pt x="158301" y="921026"/>
                </a:moveTo>
                <a:lnTo>
                  <a:pt x="127826" y="892849"/>
                </a:lnTo>
                <a:lnTo>
                  <a:pt x="101745" y="825812"/>
                </a:lnTo>
                <a:lnTo>
                  <a:pt x="90901" y="792031"/>
                </a:lnTo>
                <a:lnTo>
                  <a:pt x="68004" y="724953"/>
                </a:lnTo>
                <a:lnTo>
                  <a:pt x="41883" y="660456"/>
                </a:lnTo>
                <a:lnTo>
                  <a:pt x="27734" y="628449"/>
                </a:lnTo>
                <a:lnTo>
                  <a:pt x="13826" y="595958"/>
                </a:lnTo>
                <a:lnTo>
                  <a:pt x="11488" y="590153"/>
                </a:lnTo>
                <a:lnTo>
                  <a:pt x="5845" y="578544"/>
                </a:lnTo>
                <a:lnTo>
                  <a:pt x="3507" y="572739"/>
                </a:lnTo>
                <a:lnTo>
                  <a:pt x="0" y="562702"/>
                </a:lnTo>
                <a:lnTo>
                  <a:pt x="604" y="552422"/>
                </a:lnTo>
                <a:lnTo>
                  <a:pt x="4595" y="542627"/>
                </a:lnTo>
                <a:lnTo>
                  <a:pt x="11246" y="534040"/>
                </a:lnTo>
                <a:lnTo>
                  <a:pt x="21324" y="529687"/>
                </a:lnTo>
                <a:lnTo>
                  <a:pt x="31886" y="528236"/>
                </a:lnTo>
                <a:lnTo>
                  <a:pt x="42447" y="529687"/>
                </a:lnTo>
                <a:lnTo>
                  <a:pt x="73164" y="554680"/>
                </a:lnTo>
                <a:lnTo>
                  <a:pt x="119602" y="647556"/>
                </a:lnTo>
                <a:lnTo>
                  <a:pt x="137500" y="684239"/>
                </a:lnTo>
                <a:lnTo>
                  <a:pt x="156366" y="720439"/>
                </a:lnTo>
                <a:lnTo>
                  <a:pt x="176199" y="755670"/>
                </a:lnTo>
                <a:lnTo>
                  <a:pt x="197000" y="789451"/>
                </a:lnTo>
                <a:lnTo>
                  <a:pt x="377222" y="789451"/>
                </a:lnTo>
                <a:lnTo>
                  <a:pt x="360541" y="805011"/>
                </a:lnTo>
                <a:lnTo>
                  <a:pt x="338572" y="826215"/>
                </a:lnTo>
                <a:lnTo>
                  <a:pt x="314184" y="844516"/>
                </a:lnTo>
                <a:lnTo>
                  <a:pt x="284716" y="856529"/>
                </a:lnTo>
                <a:lnTo>
                  <a:pt x="275929" y="860640"/>
                </a:lnTo>
                <a:lnTo>
                  <a:pt x="268592" y="868138"/>
                </a:lnTo>
                <a:lnTo>
                  <a:pt x="262223" y="877571"/>
                </a:lnTo>
                <a:lnTo>
                  <a:pt x="256337" y="887488"/>
                </a:lnTo>
                <a:lnTo>
                  <a:pt x="250412" y="897001"/>
                </a:lnTo>
                <a:lnTo>
                  <a:pt x="208367" y="917761"/>
                </a:lnTo>
                <a:lnTo>
                  <a:pt x="175312" y="920583"/>
                </a:lnTo>
                <a:lnTo>
                  <a:pt x="158301" y="921026"/>
                </a:lnTo>
                <a:close/>
              </a:path>
              <a:path w="3605530" h="1016000">
                <a:moveTo>
                  <a:pt x="377222" y="789451"/>
                </a:moveTo>
                <a:lnTo>
                  <a:pt x="197000" y="789451"/>
                </a:lnTo>
                <a:lnTo>
                  <a:pt x="226548" y="774052"/>
                </a:lnTo>
                <a:lnTo>
                  <a:pt x="253435" y="755267"/>
                </a:lnTo>
                <a:lnTo>
                  <a:pt x="277904" y="733580"/>
                </a:lnTo>
                <a:lnTo>
                  <a:pt x="300196" y="709474"/>
                </a:lnTo>
                <a:lnTo>
                  <a:pt x="327285" y="674242"/>
                </a:lnTo>
                <a:lnTo>
                  <a:pt x="381463" y="602811"/>
                </a:lnTo>
                <a:lnTo>
                  <a:pt x="408552" y="567579"/>
                </a:lnTo>
                <a:lnTo>
                  <a:pt x="421089" y="554639"/>
                </a:lnTo>
                <a:lnTo>
                  <a:pt x="435319" y="543392"/>
                </a:lnTo>
                <a:lnTo>
                  <a:pt x="451000" y="534564"/>
                </a:lnTo>
                <a:lnTo>
                  <a:pt x="467890" y="528881"/>
                </a:lnTo>
                <a:lnTo>
                  <a:pt x="492238" y="551374"/>
                </a:lnTo>
                <a:lnTo>
                  <a:pt x="504009" y="571449"/>
                </a:lnTo>
                <a:lnTo>
                  <a:pt x="504170" y="593459"/>
                </a:lnTo>
                <a:lnTo>
                  <a:pt x="493689" y="621757"/>
                </a:lnTo>
                <a:lnTo>
                  <a:pt x="479177" y="651749"/>
                </a:lnTo>
                <a:lnTo>
                  <a:pt x="462730" y="679805"/>
                </a:lnTo>
                <a:lnTo>
                  <a:pt x="444348" y="705927"/>
                </a:lnTo>
                <a:lnTo>
                  <a:pt x="413228" y="742932"/>
                </a:lnTo>
                <a:lnTo>
                  <a:pt x="393556" y="771472"/>
                </a:lnTo>
                <a:lnTo>
                  <a:pt x="382753" y="784291"/>
                </a:lnTo>
                <a:lnTo>
                  <a:pt x="377222" y="7894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8451534" y="0"/>
            <a:ext cx="3647440" cy="1397000"/>
          </a:xfrm>
          <a:custGeom>
            <a:avLst/>
            <a:gdLst/>
            <a:ahLst/>
            <a:cxnLst/>
            <a:rect l="l" t="t" r="r" b="b"/>
            <a:pathLst>
              <a:path w="3647440" h="1397000">
                <a:moveTo>
                  <a:pt x="560570" y="952499"/>
                </a:moveTo>
                <a:lnTo>
                  <a:pt x="466654" y="952499"/>
                </a:lnTo>
                <a:lnTo>
                  <a:pt x="330892" y="914399"/>
                </a:lnTo>
                <a:lnTo>
                  <a:pt x="287928" y="888999"/>
                </a:lnTo>
                <a:lnTo>
                  <a:pt x="246494" y="863599"/>
                </a:lnTo>
                <a:lnTo>
                  <a:pt x="209609" y="825499"/>
                </a:lnTo>
                <a:lnTo>
                  <a:pt x="176424" y="800099"/>
                </a:lnTo>
                <a:lnTo>
                  <a:pt x="146760" y="761999"/>
                </a:lnTo>
                <a:lnTo>
                  <a:pt x="120436" y="711199"/>
                </a:lnTo>
                <a:lnTo>
                  <a:pt x="97275" y="673099"/>
                </a:lnTo>
                <a:lnTo>
                  <a:pt x="77097" y="634999"/>
                </a:lnTo>
                <a:lnTo>
                  <a:pt x="59723" y="584199"/>
                </a:lnTo>
                <a:lnTo>
                  <a:pt x="44974" y="533399"/>
                </a:lnTo>
                <a:lnTo>
                  <a:pt x="32671" y="495299"/>
                </a:lnTo>
                <a:lnTo>
                  <a:pt x="22635" y="444499"/>
                </a:lnTo>
                <a:lnTo>
                  <a:pt x="14687" y="393699"/>
                </a:lnTo>
                <a:lnTo>
                  <a:pt x="8648" y="342899"/>
                </a:lnTo>
                <a:lnTo>
                  <a:pt x="4339" y="292099"/>
                </a:lnTo>
                <a:lnTo>
                  <a:pt x="1580" y="253999"/>
                </a:lnTo>
                <a:lnTo>
                  <a:pt x="193" y="203199"/>
                </a:lnTo>
                <a:lnTo>
                  <a:pt x="0" y="152399"/>
                </a:lnTo>
                <a:lnTo>
                  <a:pt x="1090" y="101599"/>
                </a:lnTo>
                <a:lnTo>
                  <a:pt x="3583" y="50799"/>
                </a:lnTo>
                <a:lnTo>
                  <a:pt x="7439" y="0"/>
                </a:lnTo>
                <a:lnTo>
                  <a:pt x="51636" y="0"/>
                </a:lnTo>
                <a:lnTo>
                  <a:pt x="47212" y="50799"/>
                </a:lnTo>
                <a:lnTo>
                  <a:pt x="44205" y="114299"/>
                </a:lnTo>
                <a:lnTo>
                  <a:pt x="42747" y="165099"/>
                </a:lnTo>
                <a:lnTo>
                  <a:pt x="42969" y="215899"/>
                </a:lnTo>
                <a:lnTo>
                  <a:pt x="45003" y="266699"/>
                </a:lnTo>
                <a:lnTo>
                  <a:pt x="48981" y="317499"/>
                </a:lnTo>
                <a:lnTo>
                  <a:pt x="55033" y="368299"/>
                </a:lnTo>
                <a:lnTo>
                  <a:pt x="63294" y="419099"/>
                </a:lnTo>
                <a:lnTo>
                  <a:pt x="73892" y="469899"/>
                </a:lnTo>
                <a:lnTo>
                  <a:pt x="86962" y="520699"/>
                </a:lnTo>
                <a:lnTo>
                  <a:pt x="102633" y="571499"/>
                </a:lnTo>
                <a:lnTo>
                  <a:pt x="121039" y="609599"/>
                </a:lnTo>
                <a:lnTo>
                  <a:pt x="134789" y="647699"/>
                </a:lnTo>
                <a:lnTo>
                  <a:pt x="150660" y="673099"/>
                </a:lnTo>
                <a:lnTo>
                  <a:pt x="168652" y="711199"/>
                </a:lnTo>
                <a:lnTo>
                  <a:pt x="188766" y="736599"/>
                </a:lnTo>
                <a:lnTo>
                  <a:pt x="234550" y="787399"/>
                </a:lnTo>
                <a:lnTo>
                  <a:pt x="287204" y="838199"/>
                </a:lnTo>
                <a:lnTo>
                  <a:pt x="345331" y="863599"/>
                </a:lnTo>
                <a:lnTo>
                  <a:pt x="440843" y="901699"/>
                </a:lnTo>
                <a:lnTo>
                  <a:pt x="770862" y="901699"/>
                </a:lnTo>
                <a:lnTo>
                  <a:pt x="746129" y="914399"/>
                </a:lnTo>
                <a:lnTo>
                  <a:pt x="751567" y="927099"/>
                </a:lnTo>
                <a:lnTo>
                  <a:pt x="701929" y="927099"/>
                </a:lnTo>
                <a:lnTo>
                  <a:pt x="655053" y="939799"/>
                </a:lnTo>
                <a:lnTo>
                  <a:pt x="607857" y="939799"/>
                </a:lnTo>
                <a:lnTo>
                  <a:pt x="560570" y="952499"/>
                </a:lnTo>
                <a:close/>
              </a:path>
              <a:path w="3647440" h="1397000">
                <a:moveTo>
                  <a:pt x="770862" y="901699"/>
                </a:moveTo>
                <a:lnTo>
                  <a:pt x="614446" y="901699"/>
                </a:lnTo>
                <a:lnTo>
                  <a:pt x="686642" y="876299"/>
                </a:lnTo>
                <a:lnTo>
                  <a:pt x="680775" y="863599"/>
                </a:lnTo>
                <a:lnTo>
                  <a:pt x="675173" y="850899"/>
                </a:lnTo>
                <a:lnTo>
                  <a:pt x="669834" y="825499"/>
                </a:lnTo>
                <a:lnTo>
                  <a:pt x="664755" y="812799"/>
                </a:lnTo>
                <a:lnTo>
                  <a:pt x="649752" y="761999"/>
                </a:lnTo>
                <a:lnTo>
                  <a:pt x="637126" y="711199"/>
                </a:lnTo>
                <a:lnTo>
                  <a:pt x="626878" y="660399"/>
                </a:lnTo>
                <a:lnTo>
                  <a:pt x="619006" y="609599"/>
                </a:lnTo>
                <a:lnTo>
                  <a:pt x="613512" y="558799"/>
                </a:lnTo>
                <a:lnTo>
                  <a:pt x="610396" y="507999"/>
                </a:lnTo>
                <a:lnTo>
                  <a:pt x="611251" y="457199"/>
                </a:lnTo>
                <a:lnTo>
                  <a:pt x="614339" y="406399"/>
                </a:lnTo>
                <a:lnTo>
                  <a:pt x="619659" y="355599"/>
                </a:lnTo>
                <a:lnTo>
                  <a:pt x="627212" y="304799"/>
                </a:lnTo>
                <a:lnTo>
                  <a:pt x="636998" y="253999"/>
                </a:lnTo>
                <a:lnTo>
                  <a:pt x="649017" y="203199"/>
                </a:lnTo>
                <a:lnTo>
                  <a:pt x="662209" y="165099"/>
                </a:lnTo>
                <a:lnTo>
                  <a:pt x="676942" y="114299"/>
                </a:lnTo>
                <a:lnTo>
                  <a:pt x="693144" y="63499"/>
                </a:lnTo>
                <a:lnTo>
                  <a:pt x="710741" y="25399"/>
                </a:lnTo>
                <a:lnTo>
                  <a:pt x="723373" y="0"/>
                </a:lnTo>
                <a:lnTo>
                  <a:pt x="773197" y="0"/>
                </a:lnTo>
                <a:lnTo>
                  <a:pt x="754485" y="38099"/>
                </a:lnTo>
                <a:lnTo>
                  <a:pt x="736681" y="88899"/>
                </a:lnTo>
                <a:lnTo>
                  <a:pt x="719825" y="126999"/>
                </a:lnTo>
                <a:lnTo>
                  <a:pt x="704554" y="177799"/>
                </a:lnTo>
                <a:lnTo>
                  <a:pt x="691049" y="228599"/>
                </a:lnTo>
                <a:lnTo>
                  <a:pt x="679487" y="279399"/>
                </a:lnTo>
                <a:lnTo>
                  <a:pt x="670049" y="330199"/>
                </a:lnTo>
                <a:lnTo>
                  <a:pt x="662912" y="380999"/>
                </a:lnTo>
                <a:lnTo>
                  <a:pt x="658255" y="431799"/>
                </a:lnTo>
                <a:lnTo>
                  <a:pt x="656258" y="482599"/>
                </a:lnTo>
                <a:lnTo>
                  <a:pt x="657099" y="533399"/>
                </a:lnTo>
                <a:lnTo>
                  <a:pt x="660957" y="584199"/>
                </a:lnTo>
                <a:lnTo>
                  <a:pt x="667496" y="634999"/>
                </a:lnTo>
                <a:lnTo>
                  <a:pt x="675718" y="673099"/>
                </a:lnTo>
                <a:lnTo>
                  <a:pt x="685622" y="723899"/>
                </a:lnTo>
                <a:lnTo>
                  <a:pt x="697209" y="761999"/>
                </a:lnTo>
                <a:lnTo>
                  <a:pt x="710478" y="812799"/>
                </a:lnTo>
                <a:lnTo>
                  <a:pt x="725429" y="850899"/>
                </a:lnTo>
                <a:lnTo>
                  <a:pt x="727067" y="863599"/>
                </a:lnTo>
                <a:lnTo>
                  <a:pt x="844032" y="863599"/>
                </a:lnTo>
                <a:lnTo>
                  <a:pt x="795595" y="888999"/>
                </a:lnTo>
                <a:lnTo>
                  <a:pt x="770862" y="901699"/>
                </a:lnTo>
                <a:close/>
              </a:path>
              <a:path w="3647440" h="1397000">
                <a:moveTo>
                  <a:pt x="844032" y="863599"/>
                </a:moveTo>
                <a:lnTo>
                  <a:pt x="730675" y="863599"/>
                </a:lnTo>
                <a:lnTo>
                  <a:pt x="766431" y="850899"/>
                </a:lnTo>
                <a:lnTo>
                  <a:pt x="870373" y="812799"/>
                </a:lnTo>
                <a:lnTo>
                  <a:pt x="915558" y="787399"/>
                </a:lnTo>
                <a:lnTo>
                  <a:pt x="959845" y="761999"/>
                </a:lnTo>
                <a:lnTo>
                  <a:pt x="1003232" y="723899"/>
                </a:lnTo>
                <a:lnTo>
                  <a:pt x="1045719" y="698499"/>
                </a:lnTo>
                <a:lnTo>
                  <a:pt x="1087307" y="673099"/>
                </a:lnTo>
                <a:lnTo>
                  <a:pt x="1127996" y="634999"/>
                </a:lnTo>
                <a:lnTo>
                  <a:pt x="1167785" y="609599"/>
                </a:lnTo>
                <a:lnTo>
                  <a:pt x="1205898" y="571499"/>
                </a:lnTo>
                <a:lnTo>
                  <a:pt x="1243131" y="533399"/>
                </a:lnTo>
                <a:lnTo>
                  <a:pt x="1279485" y="507999"/>
                </a:lnTo>
                <a:lnTo>
                  <a:pt x="1314958" y="469899"/>
                </a:lnTo>
                <a:lnTo>
                  <a:pt x="1349551" y="431799"/>
                </a:lnTo>
                <a:lnTo>
                  <a:pt x="1383265" y="393699"/>
                </a:lnTo>
                <a:lnTo>
                  <a:pt x="1416098" y="355599"/>
                </a:lnTo>
                <a:lnTo>
                  <a:pt x="1447984" y="317499"/>
                </a:lnTo>
                <a:lnTo>
                  <a:pt x="1478856" y="279399"/>
                </a:lnTo>
                <a:lnTo>
                  <a:pt x="1508713" y="228599"/>
                </a:lnTo>
                <a:lnTo>
                  <a:pt x="1537556" y="190499"/>
                </a:lnTo>
                <a:lnTo>
                  <a:pt x="1565384" y="152399"/>
                </a:lnTo>
                <a:lnTo>
                  <a:pt x="1592198" y="101599"/>
                </a:lnTo>
                <a:lnTo>
                  <a:pt x="1617998" y="63499"/>
                </a:lnTo>
                <a:lnTo>
                  <a:pt x="1643070" y="12699"/>
                </a:lnTo>
                <a:lnTo>
                  <a:pt x="1656573" y="0"/>
                </a:lnTo>
                <a:lnTo>
                  <a:pt x="1706053" y="0"/>
                </a:lnTo>
                <a:lnTo>
                  <a:pt x="1681142" y="38099"/>
                </a:lnTo>
                <a:lnTo>
                  <a:pt x="1654779" y="88899"/>
                </a:lnTo>
                <a:lnTo>
                  <a:pt x="1627447" y="126999"/>
                </a:lnTo>
                <a:lnTo>
                  <a:pt x="1599146" y="177799"/>
                </a:lnTo>
                <a:lnTo>
                  <a:pt x="1569877" y="215899"/>
                </a:lnTo>
                <a:lnTo>
                  <a:pt x="1539639" y="266699"/>
                </a:lnTo>
                <a:lnTo>
                  <a:pt x="1509429" y="304799"/>
                </a:lnTo>
                <a:lnTo>
                  <a:pt x="1478174" y="342899"/>
                </a:lnTo>
                <a:lnTo>
                  <a:pt x="1445873" y="393699"/>
                </a:lnTo>
                <a:lnTo>
                  <a:pt x="1412527" y="431799"/>
                </a:lnTo>
                <a:lnTo>
                  <a:pt x="1378135" y="469899"/>
                </a:lnTo>
                <a:lnTo>
                  <a:pt x="1342698" y="507999"/>
                </a:lnTo>
                <a:lnTo>
                  <a:pt x="1306216" y="533399"/>
                </a:lnTo>
                <a:lnTo>
                  <a:pt x="1268687" y="571499"/>
                </a:lnTo>
                <a:lnTo>
                  <a:pt x="1230223" y="609599"/>
                </a:lnTo>
                <a:lnTo>
                  <a:pt x="1190931" y="647699"/>
                </a:lnTo>
                <a:lnTo>
                  <a:pt x="1150813" y="673099"/>
                </a:lnTo>
                <a:lnTo>
                  <a:pt x="1109867" y="711199"/>
                </a:lnTo>
                <a:lnTo>
                  <a:pt x="1068094" y="736599"/>
                </a:lnTo>
                <a:lnTo>
                  <a:pt x="1025494" y="761999"/>
                </a:lnTo>
                <a:lnTo>
                  <a:pt x="982067" y="787399"/>
                </a:lnTo>
                <a:lnTo>
                  <a:pt x="937812" y="825499"/>
                </a:lnTo>
                <a:lnTo>
                  <a:pt x="891437" y="850899"/>
                </a:lnTo>
                <a:lnTo>
                  <a:pt x="844032" y="863599"/>
                </a:lnTo>
                <a:close/>
              </a:path>
              <a:path w="3647440" h="1397000">
                <a:moveTo>
                  <a:pt x="1313108" y="1206499"/>
                </a:moveTo>
                <a:lnTo>
                  <a:pt x="1138949" y="1206499"/>
                </a:lnTo>
                <a:lnTo>
                  <a:pt x="1284827" y="1168399"/>
                </a:lnTo>
                <a:lnTo>
                  <a:pt x="1331193" y="1142999"/>
                </a:lnTo>
                <a:lnTo>
                  <a:pt x="1376115" y="1130299"/>
                </a:lnTo>
                <a:lnTo>
                  <a:pt x="1419407" y="1104899"/>
                </a:lnTo>
                <a:lnTo>
                  <a:pt x="1462686" y="1066799"/>
                </a:lnTo>
                <a:lnTo>
                  <a:pt x="1505153" y="1041399"/>
                </a:lnTo>
                <a:lnTo>
                  <a:pt x="1546807" y="1015999"/>
                </a:lnTo>
                <a:lnTo>
                  <a:pt x="1587647" y="977899"/>
                </a:lnTo>
                <a:lnTo>
                  <a:pt x="1627675" y="952499"/>
                </a:lnTo>
                <a:lnTo>
                  <a:pt x="1666889" y="914399"/>
                </a:lnTo>
                <a:lnTo>
                  <a:pt x="1705290" y="888999"/>
                </a:lnTo>
                <a:lnTo>
                  <a:pt x="1742878" y="850899"/>
                </a:lnTo>
                <a:lnTo>
                  <a:pt x="1779653" y="812799"/>
                </a:lnTo>
                <a:lnTo>
                  <a:pt x="1787231" y="800099"/>
                </a:lnTo>
                <a:lnTo>
                  <a:pt x="1802235" y="787399"/>
                </a:lnTo>
                <a:lnTo>
                  <a:pt x="1809800" y="787399"/>
                </a:lnTo>
                <a:lnTo>
                  <a:pt x="1812257" y="723899"/>
                </a:lnTo>
                <a:lnTo>
                  <a:pt x="1817512" y="673099"/>
                </a:lnTo>
                <a:lnTo>
                  <a:pt x="1825565" y="622299"/>
                </a:lnTo>
                <a:lnTo>
                  <a:pt x="1836417" y="571499"/>
                </a:lnTo>
                <a:lnTo>
                  <a:pt x="1850067" y="520699"/>
                </a:lnTo>
                <a:lnTo>
                  <a:pt x="1866515" y="469899"/>
                </a:lnTo>
                <a:lnTo>
                  <a:pt x="1885761" y="419099"/>
                </a:lnTo>
                <a:lnTo>
                  <a:pt x="1904520" y="380999"/>
                </a:lnTo>
                <a:lnTo>
                  <a:pt x="1923786" y="330199"/>
                </a:lnTo>
                <a:lnTo>
                  <a:pt x="1943559" y="279399"/>
                </a:lnTo>
                <a:lnTo>
                  <a:pt x="1963838" y="228599"/>
                </a:lnTo>
                <a:lnTo>
                  <a:pt x="1984623" y="177799"/>
                </a:lnTo>
                <a:lnTo>
                  <a:pt x="2005915" y="139699"/>
                </a:lnTo>
                <a:lnTo>
                  <a:pt x="2027714" y="88899"/>
                </a:lnTo>
                <a:lnTo>
                  <a:pt x="2050020" y="38099"/>
                </a:lnTo>
                <a:lnTo>
                  <a:pt x="2072831" y="0"/>
                </a:lnTo>
                <a:lnTo>
                  <a:pt x="2125197" y="0"/>
                </a:lnTo>
                <a:lnTo>
                  <a:pt x="2115090" y="12699"/>
                </a:lnTo>
                <a:lnTo>
                  <a:pt x="2092962" y="50799"/>
                </a:lnTo>
                <a:lnTo>
                  <a:pt x="2071552" y="101599"/>
                </a:lnTo>
                <a:lnTo>
                  <a:pt x="2050858" y="152399"/>
                </a:lnTo>
                <a:lnTo>
                  <a:pt x="2031102" y="190499"/>
                </a:lnTo>
                <a:lnTo>
                  <a:pt x="2012533" y="241299"/>
                </a:lnTo>
                <a:lnTo>
                  <a:pt x="1994325" y="279399"/>
                </a:lnTo>
                <a:lnTo>
                  <a:pt x="1975653" y="330199"/>
                </a:lnTo>
                <a:lnTo>
                  <a:pt x="1955693" y="380999"/>
                </a:lnTo>
                <a:lnTo>
                  <a:pt x="1935724" y="419099"/>
                </a:lnTo>
                <a:lnTo>
                  <a:pt x="1917735" y="469899"/>
                </a:lnTo>
                <a:lnTo>
                  <a:pt x="1901726" y="520699"/>
                </a:lnTo>
                <a:lnTo>
                  <a:pt x="1887697" y="558799"/>
                </a:lnTo>
                <a:lnTo>
                  <a:pt x="1875649" y="609599"/>
                </a:lnTo>
                <a:lnTo>
                  <a:pt x="1869511" y="634999"/>
                </a:lnTo>
                <a:lnTo>
                  <a:pt x="1864557" y="673099"/>
                </a:lnTo>
                <a:lnTo>
                  <a:pt x="1860787" y="698499"/>
                </a:lnTo>
                <a:lnTo>
                  <a:pt x="1858201" y="736599"/>
                </a:lnTo>
                <a:lnTo>
                  <a:pt x="1915445" y="736599"/>
                </a:lnTo>
                <a:lnTo>
                  <a:pt x="1892187" y="761999"/>
                </a:lnTo>
                <a:lnTo>
                  <a:pt x="1856825" y="800099"/>
                </a:lnTo>
                <a:lnTo>
                  <a:pt x="1859225" y="850899"/>
                </a:lnTo>
                <a:lnTo>
                  <a:pt x="1812364" y="850899"/>
                </a:lnTo>
                <a:lnTo>
                  <a:pt x="1775801" y="876299"/>
                </a:lnTo>
                <a:lnTo>
                  <a:pt x="1757364" y="901699"/>
                </a:lnTo>
                <a:lnTo>
                  <a:pt x="1738776" y="914399"/>
                </a:lnTo>
                <a:lnTo>
                  <a:pt x="1700307" y="952499"/>
                </a:lnTo>
                <a:lnTo>
                  <a:pt x="1661042" y="977899"/>
                </a:lnTo>
                <a:lnTo>
                  <a:pt x="1620937" y="1015999"/>
                </a:lnTo>
                <a:lnTo>
                  <a:pt x="1579951" y="1041399"/>
                </a:lnTo>
                <a:lnTo>
                  <a:pt x="1538040" y="1079499"/>
                </a:lnTo>
                <a:lnTo>
                  <a:pt x="1495160" y="1104899"/>
                </a:lnTo>
                <a:lnTo>
                  <a:pt x="1451271" y="1130299"/>
                </a:lnTo>
                <a:lnTo>
                  <a:pt x="1406327" y="1155699"/>
                </a:lnTo>
                <a:lnTo>
                  <a:pt x="1360287" y="1181099"/>
                </a:lnTo>
                <a:lnTo>
                  <a:pt x="1313108" y="1206499"/>
                </a:lnTo>
                <a:close/>
              </a:path>
              <a:path w="3647440" h="1397000">
                <a:moveTo>
                  <a:pt x="1915445" y="736599"/>
                </a:moveTo>
                <a:lnTo>
                  <a:pt x="1858201" y="736599"/>
                </a:lnTo>
                <a:lnTo>
                  <a:pt x="1894003" y="698499"/>
                </a:lnTo>
                <a:lnTo>
                  <a:pt x="1929350" y="660399"/>
                </a:lnTo>
                <a:lnTo>
                  <a:pt x="1964258" y="622299"/>
                </a:lnTo>
                <a:lnTo>
                  <a:pt x="1998742" y="584199"/>
                </a:lnTo>
                <a:lnTo>
                  <a:pt x="2032815" y="546099"/>
                </a:lnTo>
                <a:lnTo>
                  <a:pt x="2066495" y="507999"/>
                </a:lnTo>
                <a:lnTo>
                  <a:pt x="2099795" y="469899"/>
                </a:lnTo>
                <a:lnTo>
                  <a:pt x="2132730" y="419099"/>
                </a:lnTo>
                <a:lnTo>
                  <a:pt x="2164899" y="380999"/>
                </a:lnTo>
                <a:lnTo>
                  <a:pt x="2196751" y="342899"/>
                </a:lnTo>
                <a:lnTo>
                  <a:pt x="2228286" y="304799"/>
                </a:lnTo>
                <a:lnTo>
                  <a:pt x="2259504" y="266699"/>
                </a:lnTo>
                <a:lnTo>
                  <a:pt x="2290405" y="228599"/>
                </a:lnTo>
                <a:lnTo>
                  <a:pt x="2320989" y="190499"/>
                </a:lnTo>
                <a:lnTo>
                  <a:pt x="2351256" y="139699"/>
                </a:lnTo>
                <a:lnTo>
                  <a:pt x="2381206" y="101599"/>
                </a:lnTo>
                <a:lnTo>
                  <a:pt x="2410840" y="63499"/>
                </a:lnTo>
                <a:lnTo>
                  <a:pt x="2440156" y="25399"/>
                </a:lnTo>
                <a:lnTo>
                  <a:pt x="2458539" y="0"/>
                </a:lnTo>
                <a:lnTo>
                  <a:pt x="2513271" y="0"/>
                </a:lnTo>
                <a:lnTo>
                  <a:pt x="2489959" y="25399"/>
                </a:lnTo>
                <a:lnTo>
                  <a:pt x="2461322" y="63499"/>
                </a:lnTo>
                <a:lnTo>
                  <a:pt x="2432415" y="114299"/>
                </a:lnTo>
                <a:lnTo>
                  <a:pt x="2403236" y="152399"/>
                </a:lnTo>
                <a:lnTo>
                  <a:pt x="2373781" y="190499"/>
                </a:lnTo>
                <a:lnTo>
                  <a:pt x="2344048" y="228599"/>
                </a:lnTo>
                <a:lnTo>
                  <a:pt x="2314035" y="266699"/>
                </a:lnTo>
                <a:lnTo>
                  <a:pt x="2283738" y="304799"/>
                </a:lnTo>
                <a:lnTo>
                  <a:pt x="2253157" y="342899"/>
                </a:lnTo>
                <a:lnTo>
                  <a:pt x="2222287" y="380999"/>
                </a:lnTo>
                <a:lnTo>
                  <a:pt x="2191126" y="419099"/>
                </a:lnTo>
                <a:lnTo>
                  <a:pt x="2159673" y="457199"/>
                </a:lnTo>
                <a:lnTo>
                  <a:pt x="2127546" y="507999"/>
                </a:lnTo>
                <a:lnTo>
                  <a:pt x="2095086" y="546099"/>
                </a:lnTo>
                <a:lnTo>
                  <a:pt x="2062272" y="584199"/>
                </a:lnTo>
                <a:lnTo>
                  <a:pt x="2029084" y="622299"/>
                </a:lnTo>
                <a:lnTo>
                  <a:pt x="1995502" y="660399"/>
                </a:lnTo>
                <a:lnTo>
                  <a:pt x="1961505" y="685799"/>
                </a:lnTo>
                <a:lnTo>
                  <a:pt x="1927074" y="723899"/>
                </a:lnTo>
                <a:lnTo>
                  <a:pt x="1915445" y="736599"/>
                </a:lnTo>
                <a:close/>
              </a:path>
              <a:path w="3647440" h="1397000">
                <a:moveTo>
                  <a:pt x="2380886" y="1346199"/>
                </a:moveTo>
                <a:lnTo>
                  <a:pt x="2210877" y="1346199"/>
                </a:lnTo>
                <a:lnTo>
                  <a:pt x="2358181" y="1308099"/>
                </a:lnTo>
                <a:lnTo>
                  <a:pt x="2406415" y="1282699"/>
                </a:lnTo>
                <a:lnTo>
                  <a:pt x="2501579" y="1257299"/>
                </a:lnTo>
                <a:lnTo>
                  <a:pt x="2594387" y="1206499"/>
                </a:lnTo>
                <a:lnTo>
                  <a:pt x="2639675" y="1193799"/>
                </a:lnTo>
                <a:lnTo>
                  <a:pt x="2728021" y="1142999"/>
                </a:lnTo>
                <a:lnTo>
                  <a:pt x="2771077" y="1117599"/>
                </a:lnTo>
                <a:lnTo>
                  <a:pt x="2813390" y="1079499"/>
                </a:lnTo>
                <a:lnTo>
                  <a:pt x="2854087" y="1054099"/>
                </a:lnTo>
                <a:lnTo>
                  <a:pt x="2893791" y="1028699"/>
                </a:lnTo>
                <a:lnTo>
                  <a:pt x="2932510" y="990599"/>
                </a:lnTo>
                <a:lnTo>
                  <a:pt x="2970256" y="965199"/>
                </a:lnTo>
                <a:lnTo>
                  <a:pt x="3007038" y="927099"/>
                </a:lnTo>
                <a:lnTo>
                  <a:pt x="3042865" y="888999"/>
                </a:lnTo>
                <a:lnTo>
                  <a:pt x="3077749" y="850899"/>
                </a:lnTo>
                <a:lnTo>
                  <a:pt x="3111697" y="825499"/>
                </a:lnTo>
                <a:lnTo>
                  <a:pt x="3144721" y="787399"/>
                </a:lnTo>
                <a:lnTo>
                  <a:pt x="3176831" y="749299"/>
                </a:lnTo>
                <a:lnTo>
                  <a:pt x="3208035" y="711199"/>
                </a:lnTo>
                <a:lnTo>
                  <a:pt x="3238345" y="660399"/>
                </a:lnTo>
                <a:lnTo>
                  <a:pt x="3267769" y="622299"/>
                </a:lnTo>
                <a:lnTo>
                  <a:pt x="3296318" y="584199"/>
                </a:lnTo>
                <a:lnTo>
                  <a:pt x="3324001" y="546099"/>
                </a:lnTo>
                <a:lnTo>
                  <a:pt x="3350829" y="495299"/>
                </a:lnTo>
                <a:lnTo>
                  <a:pt x="3376812" y="457199"/>
                </a:lnTo>
                <a:lnTo>
                  <a:pt x="3401958" y="419099"/>
                </a:lnTo>
                <a:lnTo>
                  <a:pt x="3426278" y="368299"/>
                </a:lnTo>
                <a:lnTo>
                  <a:pt x="3449782" y="330199"/>
                </a:lnTo>
                <a:lnTo>
                  <a:pt x="3472480" y="279399"/>
                </a:lnTo>
                <a:lnTo>
                  <a:pt x="3494381" y="241299"/>
                </a:lnTo>
                <a:lnTo>
                  <a:pt x="3515496" y="190499"/>
                </a:lnTo>
                <a:lnTo>
                  <a:pt x="3535834" y="139699"/>
                </a:lnTo>
                <a:lnTo>
                  <a:pt x="3555406" y="101599"/>
                </a:lnTo>
                <a:lnTo>
                  <a:pt x="3574220" y="50799"/>
                </a:lnTo>
                <a:lnTo>
                  <a:pt x="3592287" y="12699"/>
                </a:lnTo>
                <a:lnTo>
                  <a:pt x="3597379" y="0"/>
                </a:lnTo>
                <a:lnTo>
                  <a:pt x="3647312" y="0"/>
                </a:lnTo>
                <a:lnTo>
                  <a:pt x="3629061" y="38099"/>
                </a:lnTo>
                <a:lnTo>
                  <a:pt x="3609998" y="88899"/>
                </a:lnTo>
                <a:lnTo>
                  <a:pt x="3590123" y="139699"/>
                </a:lnTo>
                <a:lnTo>
                  <a:pt x="3569435" y="190499"/>
                </a:lnTo>
                <a:lnTo>
                  <a:pt x="3547934" y="228599"/>
                </a:lnTo>
                <a:lnTo>
                  <a:pt x="3525620" y="279399"/>
                </a:lnTo>
                <a:lnTo>
                  <a:pt x="3502494" y="330199"/>
                </a:lnTo>
                <a:lnTo>
                  <a:pt x="3478555" y="368299"/>
                </a:lnTo>
                <a:lnTo>
                  <a:pt x="3453803" y="419099"/>
                </a:lnTo>
                <a:lnTo>
                  <a:pt x="3428239" y="457199"/>
                </a:lnTo>
                <a:lnTo>
                  <a:pt x="3401862" y="507999"/>
                </a:lnTo>
                <a:lnTo>
                  <a:pt x="3374672" y="546099"/>
                </a:lnTo>
                <a:lnTo>
                  <a:pt x="3346980" y="596899"/>
                </a:lnTo>
                <a:lnTo>
                  <a:pt x="3318367" y="634999"/>
                </a:lnTo>
                <a:lnTo>
                  <a:pt x="3288833" y="673099"/>
                </a:lnTo>
                <a:lnTo>
                  <a:pt x="3258376" y="711199"/>
                </a:lnTo>
                <a:lnTo>
                  <a:pt x="3226994" y="761999"/>
                </a:lnTo>
                <a:lnTo>
                  <a:pt x="3194686" y="800099"/>
                </a:lnTo>
                <a:lnTo>
                  <a:pt x="3161451" y="838199"/>
                </a:lnTo>
                <a:lnTo>
                  <a:pt x="3127286" y="876299"/>
                </a:lnTo>
                <a:lnTo>
                  <a:pt x="3092192" y="901699"/>
                </a:lnTo>
                <a:lnTo>
                  <a:pt x="3056165" y="939799"/>
                </a:lnTo>
                <a:lnTo>
                  <a:pt x="3019205" y="977899"/>
                </a:lnTo>
                <a:lnTo>
                  <a:pt x="2981310" y="1015999"/>
                </a:lnTo>
                <a:lnTo>
                  <a:pt x="2942478" y="1041399"/>
                </a:lnTo>
                <a:lnTo>
                  <a:pt x="2902709" y="1079499"/>
                </a:lnTo>
                <a:lnTo>
                  <a:pt x="2862000" y="1104899"/>
                </a:lnTo>
                <a:lnTo>
                  <a:pt x="2820351" y="1130299"/>
                </a:lnTo>
                <a:lnTo>
                  <a:pt x="2777759" y="1168399"/>
                </a:lnTo>
                <a:lnTo>
                  <a:pt x="2693771" y="1219199"/>
                </a:lnTo>
                <a:lnTo>
                  <a:pt x="2650875" y="1231899"/>
                </a:lnTo>
                <a:lnTo>
                  <a:pt x="2563282" y="1282699"/>
                </a:lnTo>
                <a:lnTo>
                  <a:pt x="2518584" y="1295399"/>
                </a:lnTo>
                <a:lnTo>
                  <a:pt x="2473285" y="1320799"/>
                </a:lnTo>
                <a:lnTo>
                  <a:pt x="2380886" y="1346199"/>
                </a:lnTo>
                <a:close/>
              </a:path>
              <a:path w="3647440" h="1397000">
                <a:moveTo>
                  <a:pt x="2353632" y="1358899"/>
                </a:moveTo>
                <a:lnTo>
                  <a:pt x="2090293" y="1358899"/>
                </a:lnTo>
                <a:lnTo>
                  <a:pt x="2079190" y="1346199"/>
                </a:lnTo>
                <a:lnTo>
                  <a:pt x="2046221" y="1308099"/>
                </a:lnTo>
                <a:lnTo>
                  <a:pt x="2024910" y="1295399"/>
                </a:lnTo>
                <a:lnTo>
                  <a:pt x="2004300" y="1269999"/>
                </a:lnTo>
                <a:lnTo>
                  <a:pt x="1984392" y="1244599"/>
                </a:lnTo>
                <a:lnTo>
                  <a:pt x="1951651" y="1206499"/>
                </a:lnTo>
                <a:lnTo>
                  <a:pt x="1922082" y="1168399"/>
                </a:lnTo>
                <a:lnTo>
                  <a:pt x="1895687" y="1117599"/>
                </a:lnTo>
                <a:lnTo>
                  <a:pt x="1872466" y="1079499"/>
                </a:lnTo>
                <a:lnTo>
                  <a:pt x="1852642" y="1028699"/>
                </a:lnTo>
                <a:lnTo>
                  <a:pt x="1836440" y="977899"/>
                </a:lnTo>
                <a:lnTo>
                  <a:pt x="1823861" y="927099"/>
                </a:lnTo>
                <a:lnTo>
                  <a:pt x="1814904" y="876299"/>
                </a:lnTo>
                <a:lnTo>
                  <a:pt x="1814083" y="863599"/>
                </a:lnTo>
                <a:lnTo>
                  <a:pt x="1813464" y="863599"/>
                </a:lnTo>
                <a:lnTo>
                  <a:pt x="1812931" y="850899"/>
                </a:lnTo>
                <a:lnTo>
                  <a:pt x="1859225" y="850899"/>
                </a:lnTo>
                <a:lnTo>
                  <a:pt x="1864791" y="888999"/>
                </a:lnTo>
                <a:lnTo>
                  <a:pt x="1873522" y="939799"/>
                </a:lnTo>
                <a:lnTo>
                  <a:pt x="1885418" y="977899"/>
                </a:lnTo>
                <a:lnTo>
                  <a:pt x="1900479" y="1028699"/>
                </a:lnTo>
                <a:lnTo>
                  <a:pt x="1922220" y="1066799"/>
                </a:lnTo>
                <a:lnTo>
                  <a:pt x="1947797" y="1117599"/>
                </a:lnTo>
                <a:lnTo>
                  <a:pt x="1976836" y="1168399"/>
                </a:lnTo>
                <a:lnTo>
                  <a:pt x="2008964" y="1206499"/>
                </a:lnTo>
                <a:lnTo>
                  <a:pt x="2043808" y="1244599"/>
                </a:lnTo>
                <a:lnTo>
                  <a:pt x="2080995" y="1282699"/>
                </a:lnTo>
                <a:lnTo>
                  <a:pt x="2120153" y="1320799"/>
                </a:lnTo>
                <a:lnTo>
                  <a:pt x="2160907" y="1346199"/>
                </a:lnTo>
                <a:lnTo>
                  <a:pt x="2380886" y="1346199"/>
                </a:lnTo>
                <a:lnTo>
                  <a:pt x="2353632" y="1358899"/>
                </a:lnTo>
                <a:close/>
              </a:path>
              <a:path w="3647440" h="1397000">
                <a:moveTo>
                  <a:pt x="1122799" y="1257299"/>
                </a:moveTo>
                <a:lnTo>
                  <a:pt x="1074214" y="1257299"/>
                </a:lnTo>
                <a:lnTo>
                  <a:pt x="932756" y="1219199"/>
                </a:lnTo>
                <a:lnTo>
                  <a:pt x="892256" y="1193799"/>
                </a:lnTo>
                <a:lnTo>
                  <a:pt x="855543" y="1155699"/>
                </a:lnTo>
                <a:lnTo>
                  <a:pt x="822388" y="1130299"/>
                </a:lnTo>
                <a:lnTo>
                  <a:pt x="792560" y="1092199"/>
                </a:lnTo>
                <a:lnTo>
                  <a:pt x="765830" y="1054099"/>
                </a:lnTo>
                <a:lnTo>
                  <a:pt x="741968" y="1015999"/>
                </a:lnTo>
                <a:lnTo>
                  <a:pt x="720744" y="965199"/>
                </a:lnTo>
                <a:lnTo>
                  <a:pt x="701929" y="927099"/>
                </a:lnTo>
                <a:lnTo>
                  <a:pt x="751567" y="927099"/>
                </a:lnTo>
                <a:lnTo>
                  <a:pt x="762444" y="952499"/>
                </a:lnTo>
                <a:lnTo>
                  <a:pt x="780848" y="977899"/>
                </a:lnTo>
                <a:lnTo>
                  <a:pt x="801339" y="1015999"/>
                </a:lnTo>
                <a:lnTo>
                  <a:pt x="823918" y="1054099"/>
                </a:lnTo>
                <a:lnTo>
                  <a:pt x="857543" y="1092199"/>
                </a:lnTo>
                <a:lnTo>
                  <a:pt x="895749" y="1130299"/>
                </a:lnTo>
                <a:lnTo>
                  <a:pt x="938252" y="1168399"/>
                </a:lnTo>
                <a:lnTo>
                  <a:pt x="984766" y="1181099"/>
                </a:lnTo>
                <a:lnTo>
                  <a:pt x="1035007" y="1206499"/>
                </a:lnTo>
                <a:lnTo>
                  <a:pt x="1313108" y="1206499"/>
                </a:lnTo>
                <a:lnTo>
                  <a:pt x="1122799" y="1257299"/>
                </a:lnTo>
                <a:close/>
              </a:path>
              <a:path w="3647440" h="1397000">
                <a:moveTo>
                  <a:pt x="2215141" y="1396999"/>
                </a:moveTo>
                <a:lnTo>
                  <a:pt x="2145268" y="1396999"/>
                </a:lnTo>
                <a:lnTo>
                  <a:pt x="2133682" y="1384299"/>
                </a:lnTo>
                <a:lnTo>
                  <a:pt x="2122973" y="1384299"/>
                </a:lnTo>
                <a:lnTo>
                  <a:pt x="2112885" y="1371599"/>
                </a:lnTo>
                <a:lnTo>
                  <a:pt x="2101529" y="1358899"/>
                </a:lnTo>
                <a:lnTo>
                  <a:pt x="2326253" y="1358899"/>
                </a:lnTo>
                <a:lnTo>
                  <a:pt x="2298750" y="1371599"/>
                </a:lnTo>
                <a:lnTo>
                  <a:pt x="2271122" y="1371599"/>
                </a:lnTo>
                <a:lnTo>
                  <a:pt x="2215141" y="13969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0" y="5538414"/>
            <a:ext cx="447040" cy="547370"/>
          </a:xfrm>
          <a:custGeom>
            <a:avLst/>
            <a:gdLst/>
            <a:ahLst/>
            <a:cxnLst/>
            <a:rect l="l" t="t" r="r" b="b"/>
            <a:pathLst>
              <a:path w="447040" h="547370">
                <a:moveTo>
                  <a:pt x="0" y="75162"/>
                </a:moveTo>
                <a:lnTo>
                  <a:pt x="0" y="0"/>
                </a:lnTo>
                <a:lnTo>
                  <a:pt x="9349" y="7199"/>
                </a:lnTo>
                <a:lnTo>
                  <a:pt x="40249" y="33582"/>
                </a:lnTo>
                <a:lnTo>
                  <a:pt x="69856" y="61559"/>
                </a:lnTo>
                <a:lnTo>
                  <a:pt x="104629" y="76228"/>
                </a:lnTo>
                <a:lnTo>
                  <a:pt x="135681" y="96725"/>
                </a:lnTo>
                <a:lnTo>
                  <a:pt x="165136" y="119719"/>
                </a:lnTo>
                <a:lnTo>
                  <a:pt x="195123" y="141880"/>
                </a:lnTo>
                <a:lnTo>
                  <a:pt x="230131" y="169690"/>
                </a:lnTo>
                <a:lnTo>
                  <a:pt x="265681" y="211858"/>
                </a:lnTo>
                <a:lnTo>
                  <a:pt x="302120" y="253207"/>
                </a:lnTo>
                <a:lnTo>
                  <a:pt x="339448" y="293736"/>
                </a:lnTo>
                <a:lnTo>
                  <a:pt x="377666" y="333446"/>
                </a:lnTo>
                <a:lnTo>
                  <a:pt x="416774" y="372337"/>
                </a:lnTo>
                <a:lnTo>
                  <a:pt x="428188" y="387453"/>
                </a:lnTo>
                <a:lnTo>
                  <a:pt x="436734" y="403774"/>
                </a:lnTo>
                <a:lnTo>
                  <a:pt x="442414" y="421300"/>
                </a:lnTo>
                <a:lnTo>
                  <a:pt x="446501" y="448146"/>
                </a:lnTo>
                <a:lnTo>
                  <a:pt x="446475" y="456258"/>
                </a:lnTo>
                <a:lnTo>
                  <a:pt x="433693" y="494749"/>
                </a:lnTo>
                <a:lnTo>
                  <a:pt x="403115" y="521052"/>
                </a:lnTo>
                <a:lnTo>
                  <a:pt x="354340" y="540217"/>
                </a:lnTo>
                <a:lnTo>
                  <a:pt x="334438" y="543887"/>
                </a:lnTo>
                <a:lnTo>
                  <a:pt x="311161" y="422712"/>
                </a:lnTo>
                <a:lnTo>
                  <a:pt x="309383" y="415040"/>
                </a:lnTo>
                <a:lnTo>
                  <a:pt x="269777" y="347442"/>
                </a:lnTo>
                <a:lnTo>
                  <a:pt x="235646" y="304362"/>
                </a:lnTo>
                <a:lnTo>
                  <a:pt x="198806" y="263739"/>
                </a:lnTo>
                <a:lnTo>
                  <a:pt x="159256" y="225573"/>
                </a:lnTo>
                <a:lnTo>
                  <a:pt x="116996" y="189865"/>
                </a:lnTo>
                <a:lnTo>
                  <a:pt x="81082" y="163604"/>
                </a:lnTo>
                <a:lnTo>
                  <a:pt x="46452" y="135490"/>
                </a:lnTo>
                <a:lnTo>
                  <a:pt x="16192" y="103043"/>
                </a:lnTo>
                <a:lnTo>
                  <a:pt x="0" y="75162"/>
                </a:lnTo>
                <a:close/>
              </a:path>
              <a:path w="447040" h="547370">
                <a:moveTo>
                  <a:pt x="0" y="506615"/>
                </a:moveTo>
                <a:lnTo>
                  <a:pt x="0" y="368772"/>
                </a:lnTo>
                <a:lnTo>
                  <a:pt x="37884" y="381526"/>
                </a:lnTo>
                <a:lnTo>
                  <a:pt x="86193" y="396073"/>
                </a:lnTo>
                <a:lnTo>
                  <a:pt x="134946" y="409052"/>
                </a:lnTo>
                <a:lnTo>
                  <a:pt x="184144" y="420464"/>
                </a:lnTo>
                <a:lnTo>
                  <a:pt x="232020" y="428153"/>
                </a:lnTo>
                <a:lnTo>
                  <a:pt x="280425" y="431506"/>
                </a:lnTo>
                <a:lnTo>
                  <a:pt x="288337" y="430191"/>
                </a:lnTo>
                <a:lnTo>
                  <a:pt x="296113" y="428284"/>
                </a:lnTo>
                <a:lnTo>
                  <a:pt x="303721" y="425791"/>
                </a:lnTo>
                <a:lnTo>
                  <a:pt x="311161" y="422712"/>
                </a:lnTo>
                <a:lnTo>
                  <a:pt x="334438" y="543887"/>
                </a:lnTo>
                <a:lnTo>
                  <a:pt x="328731" y="544939"/>
                </a:lnTo>
                <a:lnTo>
                  <a:pt x="302305" y="546422"/>
                </a:lnTo>
                <a:lnTo>
                  <a:pt x="253619" y="546950"/>
                </a:lnTo>
                <a:lnTo>
                  <a:pt x="205133" y="544759"/>
                </a:lnTo>
                <a:lnTo>
                  <a:pt x="156846" y="539849"/>
                </a:lnTo>
                <a:lnTo>
                  <a:pt x="108758" y="532221"/>
                </a:lnTo>
                <a:lnTo>
                  <a:pt x="56904" y="520617"/>
                </a:lnTo>
                <a:lnTo>
                  <a:pt x="5342" y="508016"/>
                </a:lnTo>
                <a:lnTo>
                  <a:pt x="0" y="50661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0" y="3266087"/>
            <a:ext cx="269875" cy="513080"/>
          </a:xfrm>
          <a:custGeom>
            <a:avLst/>
            <a:gdLst/>
            <a:ahLst/>
            <a:cxnLst/>
            <a:rect l="l" t="t" r="r" b="b"/>
            <a:pathLst>
              <a:path w="269875" h="513079">
                <a:moveTo>
                  <a:pt x="0" y="64779"/>
                </a:moveTo>
                <a:lnTo>
                  <a:pt x="0" y="0"/>
                </a:lnTo>
                <a:lnTo>
                  <a:pt x="10788" y="8927"/>
                </a:lnTo>
                <a:lnTo>
                  <a:pt x="46624" y="39943"/>
                </a:lnTo>
                <a:lnTo>
                  <a:pt x="81745" y="71731"/>
                </a:lnTo>
                <a:lnTo>
                  <a:pt x="116153" y="104291"/>
                </a:lnTo>
                <a:lnTo>
                  <a:pt x="149847" y="137622"/>
                </a:lnTo>
                <a:lnTo>
                  <a:pt x="182828" y="171724"/>
                </a:lnTo>
                <a:lnTo>
                  <a:pt x="221919" y="221883"/>
                </a:lnTo>
                <a:lnTo>
                  <a:pt x="252274" y="277763"/>
                </a:lnTo>
                <a:lnTo>
                  <a:pt x="266022" y="318568"/>
                </a:lnTo>
                <a:lnTo>
                  <a:pt x="269511" y="350688"/>
                </a:lnTo>
                <a:lnTo>
                  <a:pt x="269336" y="361499"/>
                </a:lnTo>
                <a:lnTo>
                  <a:pt x="262013" y="403930"/>
                </a:lnTo>
                <a:lnTo>
                  <a:pt x="244500" y="443266"/>
                </a:lnTo>
                <a:lnTo>
                  <a:pt x="227267" y="464854"/>
                </a:lnTo>
                <a:lnTo>
                  <a:pt x="199527" y="320450"/>
                </a:lnTo>
                <a:lnTo>
                  <a:pt x="188386" y="270423"/>
                </a:lnTo>
                <a:lnTo>
                  <a:pt x="167728" y="223917"/>
                </a:lnTo>
                <a:lnTo>
                  <a:pt x="134425" y="182158"/>
                </a:lnTo>
                <a:lnTo>
                  <a:pt x="104254" y="158602"/>
                </a:lnTo>
                <a:lnTo>
                  <a:pt x="93744" y="151348"/>
                </a:lnTo>
                <a:lnTo>
                  <a:pt x="87805" y="147074"/>
                </a:lnTo>
                <a:lnTo>
                  <a:pt x="81999" y="142629"/>
                </a:lnTo>
                <a:lnTo>
                  <a:pt x="76327" y="138015"/>
                </a:lnTo>
                <a:lnTo>
                  <a:pt x="70789" y="133232"/>
                </a:lnTo>
                <a:lnTo>
                  <a:pt x="0" y="64779"/>
                </a:lnTo>
                <a:close/>
              </a:path>
              <a:path w="269875" h="513079">
                <a:moveTo>
                  <a:pt x="0" y="510556"/>
                </a:moveTo>
                <a:lnTo>
                  <a:pt x="0" y="418892"/>
                </a:lnTo>
                <a:lnTo>
                  <a:pt x="50590" y="429037"/>
                </a:lnTo>
                <a:lnTo>
                  <a:pt x="66426" y="431076"/>
                </a:lnTo>
                <a:lnTo>
                  <a:pt x="82280" y="431915"/>
                </a:lnTo>
                <a:lnTo>
                  <a:pt x="98152" y="431553"/>
                </a:lnTo>
                <a:lnTo>
                  <a:pt x="114041" y="429991"/>
                </a:lnTo>
                <a:lnTo>
                  <a:pt x="160218" y="418323"/>
                </a:lnTo>
                <a:lnTo>
                  <a:pt x="174934" y="412130"/>
                </a:lnTo>
                <a:lnTo>
                  <a:pt x="179194" y="410903"/>
                </a:lnTo>
                <a:lnTo>
                  <a:pt x="203650" y="381525"/>
                </a:lnTo>
                <a:lnTo>
                  <a:pt x="204318" y="377202"/>
                </a:lnTo>
                <a:lnTo>
                  <a:pt x="204277" y="372769"/>
                </a:lnTo>
                <a:lnTo>
                  <a:pt x="199527" y="320450"/>
                </a:lnTo>
                <a:lnTo>
                  <a:pt x="227267" y="464854"/>
                </a:lnTo>
                <a:lnTo>
                  <a:pt x="169050" y="496963"/>
                </a:lnTo>
                <a:lnTo>
                  <a:pt x="82127" y="511647"/>
                </a:lnTo>
                <a:lnTo>
                  <a:pt x="26489" y="512763"/>
                </a:lnTo>
                <a:lnTo>
                  <a:pt x="0" y="51055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418488"/>
            <a:ext cx="895985" cy="988694"/>
          </a:xfrm>
          <a:custGeom>
            <a:avLst/>
            <a:gdLst/>
            <a:ahLst/>
            <a:cxnLst/>
            <a:rect l="l" t="t" r="r" b="b"/>
            <a:pathLst>
              <a:path w="895985" h="988695">
                <a:moveTo>
                  <a:pt x="176409" y="91357"/>
                </a:moveTo>
                <a:lnTo>
                  <a:pt x="224508" y="120047"/>
                </a:lnTo>
                <a:lnTo>
                  <a:pt x="272102" y="149448"/>
                </a:lnTo>
                <a:lnTo>
                  <a:pt x="360565" y="204782"/>
                </a:lnTo>
                <a:lnTo>
                  <a:pt x="362662" y="206067"/>
                </a:lnTo>
                <a:lnTo>
                  <a:pt x="365724" y="206128"/>
                </a:lnTo>
                <a:lnTo>
                  <a:pt x="367369" y="207759"/>
                </a:lnTo>
                <a:lnTo>
                  <a:pt x="378561" y="220208"/>
                </a:lnTo>
                <a:lnTo>
                  <a:pt x="389517" y="233167"/>
                </a:lnTo>
                <a:lnTo>
                  <a:pt x="401051" y="244573"/>
                </a:lnTo>
                <a:lnTo>
                  <a:pt x="413977" y="252361"/>
                </a:lnTo>
                <a:lnTo>
                  <a:pt x="429426" y="258701"/>
                </a:lnTo>
                <a:lnTo>
                  <a:pt x="443915" y="266594"/>
                </a:lnTo>
                <a:lnTo>
                  <a:pt x="457441" y="276040"/>
                </a:lnTo>
                <a:lnTo>
                  <a:pt x="470007" y="287039"/>
                </a:lnTo>
                <a:lnTo>
                  <a:pt x="532736" y="351173"/>
                </a:lnTo>
                <a:lnTo>
                  <a:pt x="553839" y="372333"/>
                </a:lnTo>
                <a:lnTo>
                  <a:pt x="588373" y="400040"/>
                </a:lnTo>
                <a:lnTo>
                  <a:pt x="630179" y="428393"/>
                </a:lnTo>
                <a:lnTo>
                  <a:pt x="669985" y="459173"/>
                </a:lnTo>
                <a:lnTo>
                  <a:pt x="707790" y="492379"/>
                </a:lnTo>
                <a:lnTo>
                  <a:pt x="743596" y="528010"/>
                </a:lnTo>
                <a:lnTo>
                  <a:pt x="777134" y="565784"/>
                </a:lnTo>
                <a:lnTo>
                  <a:pt x="808135" y="605417"/>
                </a:lnTo>
                <a:lnTo>
                  <a:pt x="836601" y="646908"/>
                </a:lnTo>
                <a:lnTo>
                  <a:pt x="862532" y="690258"/>
                </a:lnTo>
                <a:lnTo>
                  <a:pt x="887642" y="752619"/>
                </a:lnTo>
                <a:lnTo>
                  <a:pt x="895325" y="819405"/>
                </a:lnTo>
                <a:lnTo>
                  <a:pt x="895400" y="828777"/>
                </a:lnTo>
                <a:lnTo>
                  <a:pt x="894823" y="838086"/>
                </a:lnTo>
                <a:lnTo>
                  <a:pt x="882347" y="882876"/>
                </a:lnTo>
                <a:lnTo>
                  <a:pt x="855272" y="920730"/>
                </a:lnTo>
                <a:lnTo>
                  <a:pt x="811876" y="949808"/>
                </a:lnTo>
                <a:lnTo>
                  <a:pt x="778586" y="776509"/>
                </a:lnTo>
                <a:lnTo>
                  <a:pt x="767173" y="741300"/>
                </a:lnTo>
                <a:lnTo>
                  <a:pt x="730646" y="676352"/>
                </a:lnTo>
                <a:lnTo>
                  <a:pt x="708577" y="643687"/>
                </a:lnTo>
                <a:lnTo>
                  <a:pt x="683720" y="613560"/>
                </a:lnTo>
                <a:lnTo>
                  <a:pt x="656074" y="585969"/>
                </a:lnTo>
                <a:lnTo>
                  <a:pt x="615519" y="552591"/>
                </a:lnTo>
                <a:lnTo>
                  <a:pt x="605808" y="543834"/>
                </a:lnTo>
                <a:lnTo>
                  <a:pt x="596507" y="534642"/>
                </a:lnTo>
                <a:lnTo>
                  <a:pt x="587616" y="525017"/>
                </a:lnTo>
                <a:lnTo>
                  <a:pt x="553254" y="491545"/>
                </a:lnTo>
                <a:lnTo>
                  <a:pt x="518256" y="459110"/>
                </a:lnTo>
                <a:lnTo>
                  <a:pt x="482394" y="427497"/>
                </a:lnTo>
                <a:lnTo>
                  <a:pt x="445743" y="396779"/>
                </a:lnTo>
                <a:lnTo>
                  <a:pt x="408304" y="366956"/>
                </a:lnTo>
                <a:lnTo>
                  <a:pt x="374316" y="340931"/>
                </a:lnTo>
                <a:lnTo>
                  <a:pt x="341518" y="313226"/>
                </a:lnTo>
                <a:lnTo>
                  <a:pt x="309154" y="284897"/>
                </a:lnTo>
                <a:lnTo>
                  <a:pt x="276468" y="256997"/>
                </a:lnTo>
                <a:lnTo>
                  <a:pt x="240773" y="230720"/>
                </a:lnTo>
                <a:lnTo>
                  <a:pt x="199178" y="203565"/>
                </a:lnTo>
                <a:lnTo>
                  <a:pt x="177811" y="92335"/>
                </a:lnTo>
                <a:lnTo>
                  <a:pt x="176409" y="91357"/>
                </a:lnTo>
                <a:close/>
              </a:path>
              <a:path w="895985" h="988695">
                <a:moveTo>
                  <a:pt x="398439" y="807691"/>
                </a:moveTo>
                <a:lnTo>
                  <a:pt x="398518" y="807535"/>
                </a:lnTo>
                <a:lnTo>
                  <a:pt x="499191" y="848174"/>
                </a:lnTo>
                <a:lnTo>
                  <a:pt x="549557" y="868334"/>
                </a:lnTo>
                <a:lnTo>
                  <a:pt x="600043" y="888105"/>
                </a:lnTo>
                <a:lnTo>
                  <a:pt x="631122" y="896580"/>
                </a:lnTo>
                <a:lnTo>
                  <a:pt x="662353" y="900777"/>
                </a:lnTo>
                <a:lnTo>
                  <a:pt x="694020" y="900710"/>
                </a:lnTo>
                <a:lnTo>
                  <a:pt x="725789" y="896407"/>
                </a:lnTo>
                <a:lnTo>
                  <a:pt x="758392" y="887335"/>
                </a:lnTo>
                <a:lnTo>
                  <a:pt x="778047" y="871661"/>
                </a:lnTo>
                <a:lnTo>
                  <a:pt x="786485" y="847644"/>
                </a:lnTo>
                <a:lnTo>
                  <a:pt x="785433" y="813543"/>
                </a:lnTo>
                <a:lnTo>
                  <a:pt x="778586" y="776509"/>
                </a:lnTo>
                <a:lnTo>
                  <a:pt x="811876" y="949808"/>
                </a:lnTo>
                <a:lnTo>
                  <a:pt x="769514" y="968662"/>
                </a:lnTo>
                <a:lnTo>
                  <a:pt x="709919" y="983953"/>
                </a:lnTo>
                <a:lnTo>
                  <a:pt x="648694" y="988379"/>
                </a:lnTo>
                <a:lnTo>
                  <a:pt x="618173" y="986415"/>
                </a:lnTo>
                <a:lnTo>
                  <a:pt x="535351" y="968616"/>
                </a:lnTo>
                <a:lnTo>
                  <a:pt x="484392" y="952410"/>
                </a:lnTo>
                <a:lnTo>
                  <a:pt x="434788" y="933038"/>
                </a:lnTo>
                <a:lnTo>
                  <a:pt x="399966" y="808652"/>
                </a:lnTo>
                <a:lnTo>
                  <a:pt x="398439" y="807691"/>
                </a:lnTo>
                <a:close/>
              </a:path>
              <a:path w="895985" h="988695">
                <a:moveTo>
                  <a:pt x="397467" y="809628"/>
                </a:moveTo>
                <a:lnTo>
                  <a:pt x="398439" y="807691"/>
                </a:lnTo>
                <a:lnTo>
                  <a:pt x="399966" y="808652"/>
                </a:lnTo>
                <a:lnTo>
                  <a:pt x="397467" y="809628"/>
                </a:lnTo>
                <a:close/>
              </a:path>
              <a:path w="895985" h="988695">
                <a:moveTo>
                  <a:pt x="406166" y="919668"/>
                </a:moveTo>
                <a:lnTo>
                  <a:pt x="387670" y="823380"/>
                </a:lnTo>
                <a:lnTo>
                  <a:pt x="389507" y="822246"/>
                </a:lnTo>
                <a:lnTo>
                  <a:pt x="391122" y="820854"/>
                </a:lnTo>
                <a:lnTo>
                  <a:pt x="392515" y="819204"/>
                </a:lnTo>
                <a:lnTo>
                  <a:pt x="394851" y="815477"/>
                </a:lnTo>
                <a:lnTo>
                  <a:pt x="396569" y="811415"/>
                </a:lnTo>
                <a:lnTo>
                  <a:pt x="397479" y="809623"/>
                </a:lnTo>
                <a:lnTo>
                  <a:pt x="399966" y="808652"/>
                </a:lnTo>
                <a:lnTo>
                  <a:pt x="422783" y="927430"/>
                </a:lnTo>
                <a:lnTo>
                  <a:pt x="406166" y="919668"/>
                </a:lnTo>
                <a:close/>
              </a:path>
              <a:path w="895985" h="988695">
                <a:moveTo>
                  <a:pt x="224694" y="819130"/>
                </a:moveTo>
                <a:lnTo>
                  <a:pt x="209352" y="739261"/>
                </a:lnTo>
                <a:lnTo>
                  <a:pt x="259590" y="749401"/>
                </a:lnTo>
                <a:lnTo>
                  <a:pt x="308855" y="762281"/>
                </a:lnTo>
                <a:lnTo>
                  <a:pt x="356022" y="780999"/>
                </a:lnTo>
                <a:lnTo>
                  <a:pt x="398439" y="807691"/>
                </a:lnTo>
                <a:lnTo>
                  <a:pt x="397467" y="809628"/>
                </a:lnTo>
                <a:lnTo>
                  <a:pt x="395902" y="810238"/>
                </a:lnTo>
                <a:lnTo>
                  <a:pt x="392117" y="812329"/>
                </a:lnTo>
                <a:lnTo>
                  <a:pt x="388610" y="814923"/>
                </a:lnTo>
                <a:lnTo>
                  <a:pt x="387010" y="816399"/>
                </a:lnTo>
                <a:lnTo>
                  <a:pt x="387864" y="820844"/>
                </a:lnTo>
                <a:lnTo>
                  <a:pt x="387670" y="823380"/>
                </a:lnTo>
                <a:lnTo>
                  <a:pt x="406166" y="919668"/>
                </a:lnTo>
                <a:lnTo>
                  <a:pt x="386541" y="910500"/>
                </a:lnTo>
                <a:lnTo>
                  <a:pt x="339650" y="884796"/>
                </a:lnTo>
                <a:lnTo>
                  <a:pt x="294114" y="855926"/>
                </a:lnTo>
                <a:lnTo>
                  <a:pt x="268301" y="841086"/>
                </a:lnTo>
                <a:lnTo>
                  <a:pt x="241557" y="827689"/>
                </a:lnTo>
                <a:lnTo>
                  <a:pt x="224694" y="819130"/>
                </a:lnTo>
                <a:close/>
              </a:path>
              <a:path w="895985" h="988695">
                <a:moveTo>
                  <a:pt x="387864" y="820844"/>
                </a:moveTo>
                <a:lnTo>
                  <a:pt x="387010" y="816399"/>
                </a:lnTo>
                <a:lnTo>
                  <a:pt x="387892" y="820482"/>
                </a:lnTo>
                <a:lnTo>
                  <a:pt x="387864" y="820844"/>
                </a:lnTo>
                <a:close/>
              </a:path>
              <a:path w="895985" h="988695">
                <a:moveTo>
                  <a:pt x="174737" y="92208"/>
                </a:moveTo>
                <a:lnTo>
                  <a:pt x="176409" y="91357"/>
                </a:lnTo>
                <a:lnTo>
                  <a:pt x="177811" y="92335"/>
                </a:lnTo>
                <a:lnTo>
                  <a:pt x="174737" y="92208"/>
                </a:lnTo>
                <a:close/>
              </a:path>
              <a:path w="895985" h="988695">
                <a:moveTo>
                  <a:pt x="142709" y="166766"/>
                </a:moveTo>
                <a:lnTo>
                  <a:pt x="129676" y="98920"/>
                </a:lnTo>
                <a:lnTo>
                  <a:pt x="131637" y="104905"/>
                </a:lnTo>
                <a:lnTo>
                  <a:pt x="138101" y="109830"/>
                </a:lnTo>
                <a:lnTo>
                  <a:pt x="140145" y="108983"/>
                </a:lnTo>
                <a:lnTo>
                  <a:pt x="149392" y="104908"/>
                </a:lnTo>
                <a:lnTo>
                  <a:pt x="158523" y="100466"/>
                </a:lnTo>
                <a:lnTo>
                  <a:pt x="174737" y="92208"/>
                </a:lnTo>
                <a:lnTo>
                  <a:pt x="177811" y="92335"/>
                </a:lnTo>
                <a:lnTo>
                  <a:pt x="199178" y="203565"/>
                </a:lnTo>
                <a:lnTo>
                  <a:pt x="175309" y="187994"/>
                </a:lnTo>
                <a:lnTo>
                  <a:pt x="142709" y="166766"/>
                </a:lnTo>
                <a:close/>
              </a:path>
              <a:path w="895985" h="988695">
                <a:moveTo>
                  <a:pt x="0" y="76872"/>
                </a:moveTo>
                <a:lnTo>
                  <a:pt x="0" y="0"/>
                </a:lnTo>
                <a:lnTo>
                  <a:pt x="3834" y="2470"/>
                </a:lnTo>
                <a:lnTo>
                  <a:pt x="10502" y="4906"/>
                </a:lnTo>
                <a:lnTo>
                  <a:pt x="17783" y="5936"/>
                </a:lnTo>
                <a:lnTo>
                  <a:pt x="36289" y="8369"/>
                </a:lnTo>
                <a:lnTo>
                  <a:pt x="54332" y="12470"/>
                </a:lnTo>
                <a:lnTo>
                  <a:pt x="105402" y="34641"/>
                </a:lnTo>
                <a:lnTo>
                  <a:pt x="148307" y="69862"/>
                </a:lnTo>
                <a:lnTo>
                  <a:pt x="155448" y="75789"/>
                </a:lnTo>
                <a:lnTo>
                  <a:pt x="162745" y="81511"/>
                </a:lnTo>
                <a:lnTo>
                  <a:pt x="170200" y="87026"/>
                </a:lnTo>
                <a:lnTo>
                  <a:pt x="176409" y="91357"/>
                </a:lnTo>
                <a:lnTo>
                  <a:pt x="174737" y="92208"/>
                </a:lnTo>
                <a:lnTo>
                  <a:pt x="167299" y="91902"/>
                </a:lnTo>
                <a:lnTo>
                  <a:pt x="156777" y="91525"/>
                </a:lnTo>
                <a:lnTo>
                  <a:pt x="146334" y="91352"/>
                </a:lnTo>
                <a:lnTo>
                  <a:pt x="135565" y="91540"/>
                </a:lnTo>
                <a:lnTo>
                  <a:pt x="133788" y="91606"/>
                </a:lnTo>
                <a:lnTo>
                  <a:pt x="129676" y="98920"/>
                </a:lnTo>
                <a:lnTo>
                  <a:pt x="142709" y="166766"/>
                </a:lnTo>
                <a:lnTo>
                  <a:pt x="112317" y="147053"/>
                </a:lnTo>
                <a:lnTo>
                  <a:pt x="73477" y="122084"/>
                </a:lnTo>
                <a:lnTo>
                  <a:pt x="34498" y="97339"/>
                </a:lnTo>
                <a:lnTo>
                  <a:pt x="10504" y="82853"/>
                </a:lnTo>
                <a:lnTo>
                  <a:pt x="0" y="76872"/>
                </a:lnTo>
                <a:close/>
              </a:path>
              <a:path w="895985" h="988695">
                <a:moveTo>
                  <a:pt x="0" y="699266"/>
                </a:moveTo>
                <a:lnTo>
                  <a:pt x="0" y="596317"/>
                </a:lnTo>
                <a:lnTo>
                  <a:pt x="72310" y="633970"/>
                </a:lnTo>
                <a:lnTo>
                  <a:pt x="105153" y="651302"/>
                </a:lnTo>
                <a:lnTo>
                  <a:pt x="138086" y="669072"/>
                </a:lnTo>
                <a:lnTo>
                  <a:pt x="205575" y="705744"/>
                </a:lnTo>
                <a:lnTo>
                  <a:pt x="209352" y="739261"/>
                </a:lnTo>
                <a:lnTo>
                  <a:pt x="224694" y="819130"/>
                </a:lnTo>
                <a:lnTo>
                  <a:pt x="214931" y="814174"/>
                </a:lnTo>
                <a:lnTo>
                  <a:pt x="189468" y="798973"/>
                </a:lnTo>
                <a:lnTo>
                  <a:pt x="145574" y="773243"/>
                </a:lnTo>
                <a:lnTo>
                  <a:pt x="101026" y="748785"/>
                </a:lnTo>
                <a:lnTo>
                  <a:pt x="55825" y="725601"/>
                </a:lnTo>
                <a:lnTo>
                  <a:pt x="9970" y="703690"/>
                </a:lnTo>
                <a:lnTo>
                  <a:pt x="0" y="6992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0" y="6724088"/>
            <a:ext cx="346710" cy="673735"/>
          </a:xfrm>
          <a:custGeom>
            <a:avLst/>
            <a:gdLst/>
            <a:ahLst/>
            <a:cxnLst/>
            <a:rect l="l" t="t" r="r" b="b"/>
            <a:pathLst>
              <a:path w="346710" h="673734">
                <a:moveTo>
                  <a:pt x="312398" y="567030"/>
                </a:moveTo>
                <a:lnTo>
                  <a:pt x="246807" y="225583"/>
                </a:lnTo>
                <a:lnTo>
                  <a:pt x="250085" y="236150"/>
                </a:lnTo>
                <a:lnTo>
                  <a:pt x="252668" y="240923"/>
                </a:lnTo>
                <a:lnTo>
                  <a:pt x="284395" y="260186"/>
                </a:lnTo>
                <a:lnTo>
                  <a:pt x="291409" y="263575"/>
                </a:lnTo>
                <a:lnTo>
                  <a:pt x="296498" y="268830"/>
                </a:lnTo>
                <a:lnTo>
                  <a:pt x="299660" y="275949"/>
                </a:lnTo>
                <a:lnTo>
                  <a:pt x="321175" y="319773"/>
                </a:lnTo>
                <a:lnTo>
                  <a:pt x="336621" y="364146"/>
                </a:lnTo>
                <a:lnTo>
                  <a:pt x="345263" y="409134"/>
                </a:lnTo>
                <a:lnTo>
                  <a:pt x="346364" y="454723"/>
                </a:lnTo>
                <a:lnTo>
                  <a:pt x="339191" y="501015"/>
                </a:lnTo>
                <a:lnTo>
                  <a:pt x="323007" y="548037"/>
                </a:lnTo>
                <a:lnTo>
                  <a:pt x="317317" y="558866"/>
                </a:lnTo>
                <a:lnTo>
                  <a:pt x="312398" y="567030"/>
                </a:lnTo>
                <a:close/>
              </a:path>
              <a:path w="346710" h="673734">
                <a:moveTo>
                  <a:pt x="154426" y="142591"/>
                </a:moveTo>
                <a:lnTo>
                  <a:pt x="180274" y="155757"/>
                </a:lnTo>
                <a:lnTo>
                  <a:pt x="204755" y="172405"/>
                </a:lnTo>
                <a:lnTo>
                  <a:pt x="226908" y="192045"/>
                </a:lnTo>
                <a:lnTo>
                  <a:pt x="246733" y="214677"/>
                </a:lnTo>
                <a:lnTo>
                  <a:pt x="246236" y="220186"/>
                </a:lnTo>
                <a:lnTo>
                  <a:pt x="246807" y="225583"/>
                </a:lnTo>
                <a:lnTo>
                  <a:pt x="312398" y="567030"/>
                </a:lnTo>
                <a:lnTo>
                  <a:pt x="311026" y="569308"/>
                </a:lnTo>
                <a:lnTo>
                  <a:pt x="304131" y="579363"/>
                </a:lnTo>
                <a:lnTo>
                  <a:pt x="271004" y="615120"/>
                </a:lnTo>
                <a:lnTo>
                  <a:pt x="261392" y="622837"/>
                </a:lnTo>
                <a:lnTo>
                  <a:pt x="226059" y="438906"/>
                </a:lnTo>
                <a:lnTo>
                  <a:pt x="221609" y="418818"/>
                </a:lnTo>
                <a:lnTo>
                  <a:pt x="211115" y="379060"/>
                </a:lnTo>
                <a:lnTo>
                  <a:pt x="194147" y="340198"/>
                </a:lnTo>
                <a:lnTo>
                  <a:pt x="192224" y="338128"/>
                </a:lnTo>
                <a:lnTo>
                  <a:pt x="154823" y="143429"/>
                </a:lnTo>
                <a:lnTo>
                  <a:pt x="154426" y="142591"/>
                </a:lnTo>
                <a:close/>
              </a:path>
              <a:path w="346710" h="673734">
                <a:moveTo>
                  <a:pt x="0" y="664143"/>
                </a:moveTo>
                <a:lnTo>
                  <a:pt x="0" y="533975"/>
                </a:lnTo>
                <a:lnTo>
                  <a:pt x="18164" y="540609"/>
                </a:lnTo>
                <a:lnTo>
                  <a:pt x="44888" y="549611"/>
                </a:lnTo>
                <a:lnTo>
                  <a:pt x="72100" y="555841"/>
                </a:lnTo>
                <a:lnTo>
                  <a:pt x="99801" y="559299"/>
                </a:lnTo>
                <a:lnTo>
                  <a:pt x="127991" y="559987"/>
                </a:lnTo>
                <a:lnTo>
                  <a:pt x="180168" y="550840"/>
                </a:lnTo>
                <a:lnTo>
                  <a:pt x="213364" y="528372"/>
                </a:lnTo>
                <a:lnTo>
                  <a:pt x="228390" y="491442"/>
                </a:lnTo>
                <a:lnTo>
                  <a:pt x="226059" y="438906"/>
                </a:lnTo>
                <a:lnTo>
                  <a:pt x="261392" y="622837"/>
                </a:lnTo>
                <a:lnTo>
                  <a:pt x="219430" y="647456"/>
                </a:lnTo>
                <a:lnTo>
                  <a:pt x="172815" y="661701"/>
                </a:lnTo>
                <a:lnTo>
                  <a:pt x="151846" y="666465"/>
                </a:lnTo>
                <a:lnTo>
                  <a:pt x="130708" y="669980"/>
                </a:lnTo>
                <a:lnTo>
                  <a:pt x="109399" y="672247"/>
                </a:lnTo>
                <a:lnTo>
                  <a:pt x="87920" y="673265"/>
                </a:lnTo>
                <a:lnTo>
                  <a:pt x="66419" y="673032"/>
                </a:lnTo>
                <a:lnTo>
                  <a:pt x="45041" y="671545"/>
                </a:lnTo>
                <a:lnTo>
                  <a:pt x="23789" y="668804"/>
                </a:lnTo>
                <a:lnTo>
                  <a:pt x="2660" y="664809"/>
                </a:lnTo>
                <a:lnTo>
                  <a:pt x="0" y="664143"/>
                </a:lnTo>
                <a:close/>
              </a:path>
              <a:path w="346710" h="673734">
                <a:moveTo>
                  <a:pt x="152979" y="143066"/>
                </a:moveTo>
                <a:lnTo>
                  <a:pt x="153464" y="142101"/>
                </a:lnTo>
                <a:lnTo>
                  <a:pt x="154426" y="142591"/>
                </a:lnTo>
                <a:lnTo>
                  <a:pt x="154823" y="143429"/>
                </a:lnTo>
                <a:lnTo>
                  <a:pt x="152979" y="143066"/>
                </a:lnTo>
                <a:close/>
              </a:path>
              <a:path w="346710" h="673734">
                <a:moveTo>
                  <a:pt x="160185" y="303644"/>
                </a:moveTo>
                <a:lnTo>
                  <a:pt x="131407" y="153835"/>
                </a:lnTo>
                <a:lnTo>
                  <a:pt x="135446" y="155428"/>
                </a:lnTo>
                <a:lnTo>
                  <a:pt x="141892" y="159415"/>
                </a:lnTo>
                <a:lnTo>
                  <a:pt x="147138" y="153100"/>
                </a:lnTo>
                <a:lnTo>
                  <a:pt x="150584" y="147830"/>
                </a:lnTo>
                <a:lnTo>
                  <a:pt x="152979" y="143066"/>
                </a:lnTo>
                <a:lnTo>
                  <a:pt x="154823" y="143429"/>
                </a:lnTo>
                <a:lnTo>
                  <a:pt x="192224" y="338128"/>
                </a:lnTo>
                <a:lnTo>
                  <a:pt x="160185" y="303644"/>
                </a:lnTo>
                <a:close/>
              </a:path>
              <a:path w="346710" h="673734">
                <a:moveTo>
                  <a:pt x="0" y="136967"/>
                </a:moveTo>
                <a:lnTo>
                  <a:pt x="0" y="0"/>
                </a:lnTo>
                <a:lnTo>
                  <a:pt x="18485" y="14465"/>
                </a:lnTo>
                <a:lnTo>
                  <a:pt x="45266" y="34847"/>
                </a:lnTo>
                <a:lnTo>
                  <a:pt x="72269" y="54930"/>
                </a:lnTo>
                <a:lnTo>
                  <a:pt x="99439" y="74774"/>
                </a:lnTo>
                <a:lnTo>
                  <a:pt x="117419" y="88603"/>
                </a:lnTo>
                <a:lnTo>
                  <a:pt x="132642" y="104656"/>
                </a:lnTo>
                <a:lnTo>
                  <a:pt x="145110" y="122931"/>
                </a:lnTo>
                <a:lnTo>
                  <a:pt x="154426" y="142591"/>
                </a:lnTo>
                <a:lnTo>
                  <a:pt x="153464" y="142101"/>
                </a:lnTo>
                <a:lnTo>
                  <a:pt x="152979" y="143066"/>
                </a:lnTo>
                <a:lnTo>
                  <a:pt x="150235" y="142525"/>
                </a:lnTo>
                <a:lnTo>
                  <a:pt x="144538" y="139563"/>
                </a:lnTo>
                <a:lnTo>
                  <a:pt x="141424" y="141264"/>
                </a:lnTo>
                <a:lnTo>
                  <a:pt x="137099" y="143588"/>
                </a:lnTo>
                <a:lnTo>
                  <a:pt x="134660" y="149477"/>
                </a:lnTo>
                <a:lnTo>
                  <a:pt x="131407" y="153835"/>
                </a:lnTo>
                <a:lnTo>
                  <a:pt x="160185" y="303644"/>
                </a:lnTo>
                <a:lnTo>
                  <a:pt x="87545" y="225830"/>
                </a:lnTo>
                <a:lnTo>
                  <a:pt x="52416" y="187348"/>
                </a:lnTo>
                <a:lnTo>
                  <a:pt x="12614" y="148042"/>
                </a:lnTo>
                <a:lnTo>
                  <a:pt x="0" y="13696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5889119" y="1219499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0" y="12209"/>
                </a:moveTo>
                <a:lnTo>
                  <a:pt x="4069" y="581"/>
                </a:lnTo>
                <a:lnTo>
                  <a:pt x="5814" y="0"/>
                </a:lnTo>
                <a:lnTo>
                  <a:pt x="4651" y="6976"/>
                </a:lnTo>
                <a:lnTo>
                  <a:pt x="3488" y="9883"/>
                </a:lnTo>
                <a:lnTo>
                  <a:pt x="0" y="122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6850191" y="95960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14" y="8139"/>
                </a:moveTo>
                <a:lnTo>
                  <a:pt x="0" y="4651"/>
                </a:lnTo>
                <a:lnTo>
                  <a:pt x="1162" y="0"/>
                </a:lnTo>
                <a:lnTo>
                  <a:pt x="5814" y="813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bg object 29"/>
          <p:cNvSpPr/>
          <p:nvPr/>
        </p:nvSpPr>
        <p:spPr>
          <a:xfrm>
            <a:off x="6683326" y="1109030"/>
            <a:ext cx="5715" cy="1270"/>
          </a:xfrm>
          <a:custGeom>
            <a:avLst/>
            <a:gdLst/>
            <a:ahLst/>
            <a:cxnLst/>
            <a:rect l="l" t="t" r="r" b="b"/>
            <a:pathLst>
              <a:path w="5715" h="1269">
                <a:moveTo>
                  <a:pt x="1162" y="1162"/>
                </a:moveTo>
                <a:lnTo>
                  <a:pt x="0" y="1162"/>
                </a:lnTo>
                <a:lnTo>
                  <a:pt x="5232" y="0"/>
                </a:lnTo>
                <a:lnTo>
                  <a:pt x="3488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bg object 30"/>
          <p:cNvSpPr/>
          <p:nvPr/>
        </p:nvSpPr>
        <p:spPr>
          <a:xfrm>
            <a:off x="6958333" y="870652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4">
                <a:moveTo>
                  <a:pt x="4651" y="581"/>
                </a:moveTo>
                <a:lnTo>
                  <a:pt x="0" y="0"/>
                </a:lnTo>
                <a:lnTo>
                  <a:pt x="2325" y="0"/>
                </a:lnTo>
                <a:lnTo>
                  <a:pt x="465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bg object 31"/>
          <p:cNvSpPr/>
          <p:nvPr/>
        </p:nvSpPr>
        <p:spPr>
          <a:xfrm>
            <a:off x="6296106" y="1258453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1162"/>
                </a:moveTo>
                <a:lnTo>
                  <a:pt x="0" y="581"/>
                </a:lnTo>
                <a:lnTo>
                  <a:pt x="581" y="0"/>
                </a:lnTo>
                <a:lnTo>
                  <a:pt x="581" y="581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bg object 32"/>
          <p:cNvSpPr/>
          <p:nvPr/>
        </p:nvSpPr>
        <p:spPr>
          <a:xfrm>
            <a:off x="6033308" y="1270081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0" y="3488"/>
                </a:moveTo>
                <a:lnTo>
                  <a:pt x="5232" y="1162"/>
                </a:lnTo>
                <a:lnTo>
                  <a:pt x="5232" y="0"/>
                </a:lnTo>
                <a:lnTo>
                  <a:pt x="5814" y="2906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bg object 33"/>
          <p:cNvSpPr/>
          <p:nvPr/>
        </p:nvSpPr>
        <p:spPr>
          <a:xfrm>
            <a:off x="6939140" y="859027"/>
            <a:ext cx="35560" cy="27305"/>
          </a:xfrm>
          <a:custGeom>
            <a:avLst/>
            <a:gdLst/>
            <a:ahLst/>
            <a:cxnLst/>
            <a:rect l="l" t="t" r="r" b="b"/>
            <a:pathLst>
              <a:path w="35559" h="27305">
                <a:moveTo>
                  <a:pt x="2324" y="26746"/>
                </a:moveTo>
                <a:lnTo>
                  <a:pt x="1739" y="25590"/>
                </a:lnTo>
                <a:lnTo>
                  <a:pt x="1168" y="25590"/>
                </a:lnTo>
                <a:lnTo>
                  <a:pt x="0" y="25006"/>
                </a:lnTo>
                <a:lnTo>
                  <a:pt x="584" y="25590"/>
                </a:lnTo>
                <a:lnTo>
                  <a:pt x="1739" y="26162"/>
                </a:lnTo>
                <a:lnTo>
                  <a:pt x="2324" y="26746"/>
                </a:lnTo>
                <a:close/>
              </a:path>
              <a:path w="35559" h="27305">
                <a:moveTo>
                  <a:pt x="35471" y="3492"/>
                </a:moveTo>
                <a:lnTo>
                  <a:pt x="34302" y="1752"/>
                </a:lnTo>
                <a:lnTo>
                  <a:pt x="32562" y="0"/>
                </a:lnTo>
                <a:lnTo>
                  <a:pt x="35471" y="349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bg object 34"/>
          <p:cNvSpPr/>
          <p:nvPr/>
        </p:nvSpPr>
        <p:spPr>
          <a:xfrm>
            <a:off x="7017626" y="812519"/>
            <a:ext cx="17145" cy="10795"/>
          </a:xfrm>
          <a:custGeom>
            <a:avLst/>
            <a:gdLst/>
            <a:ahLst/>
            <a:cxnLst/>
            <a:rect l="l" t="t" r="r" b="b"/>
            <a:pathLst>
              <a:path w="17145" h="10794">
                <a:moveTo>
                  <a:pt x="2908" y="9880"/>
                </a:moveTo>
                <a:lnTo>
                  <a:pt x="0" y="6972"/>
                </a:lnTo>
                <a:lnTo>
                  <a:pt x="1752" y="9296"/>
                </a:lnTo>
                <a:lnTo>
                  <a:pt x="2336" y="10464"/>
                </a:lnTo>
                <a:lnTo>
                  <a:pt x="2908" y="10464"/>
                </a:lnTo>
                <a:lnTo>
                  <a:pt x="2908" y="9880"/>
                </a:lnTo>
                <a:close/>
              </a:path>
              <a:path w="17145" h="10794">
                <a:moveTo>
                  <a:pt x="16865" y="1155"/>
                </a:moveTo>
                <a:lnTo>
                  <a:pt x="16281" y="584"/>
                </a:lnTo>
                <a:lnTo>
                  <a:pt x="16281" y="0"/>
                </a:lnTo>
                <a:lnTo>
                  <a:pt x="15697" y="0"/>
                </a:lnTo>
                <a:lnTo>
                  <a:pt x="15697" y="1155"/>
                </a:lnTo>
                <a:lnTo>
                  <a:pt x="16865" y="11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bg object 35"/>
          <p:cNvSpPr/>
          <p:nvPr/>
        </p:nvSpPr>
        <p:spPr>
          <a:xfrm>
            <a:off x="6664139" y="1114845"/>
            <a:ext cx="6985" cy="5080"/>
          </a:xfrm>
          <a:custGeom>
            <a:avLst/>
            <a:gdLst/>
            <a:ahLst/>
            <a:cxnLst/>
            <a:rect l="l" t="t" r="r" b="b"/>
            <a:pathLst>
              <a:path w="6984" h="5080">
                <a:moveTo>
                  <a:pt x="6395" y="4651"/>
                </a:moveTo>
                <a:lnTo>
                  <a:pt x="581" y="2907"/>
                </a:lnTo>
                <a:lnTo>
                  <a:pt x="581" y="1744"/>
                </a:lnTo>
                <a:lnTo>
                  <a:pt x="0" y="581"/>
                </a:lnTo>
                <a:lnTo>
                  <a:pt x="0" y="0"/>
                </a:lnTo>
                <a:lnTo>
                  <a:pt x="1744" y="581"/>
                </a:lnTo>
                <a:lnTo>
                  <a:pt x="3488" y="1744"/>
                </a:lnTo>
                <a:lnTo>
                  <a:pt x="639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bg object 36"/>
          <p:cNvSpPr/>
          <p:nvPr/>
        </p:nvSpPr>
        <p:spPr>
          <a:xfrm>
            <a:off x="7013562" y="820076"/>
            <a:ext cx="8255" cy="8890"/>
          </a:xfrm>
          <a:custGeom>
            <a:avLst/>
            <a:gdLst/>
            <a:ahLst/>
            <a:cxnLst/>
            <a:rect l="l" t="t" r="r" b="b"/>
            <a:pathLst>
              <a:path w="8254" h="8890">
                <a:moveTo>
                  <a:pt x="1524" y="8318"/>
                </a:moveTo>
                <a:lnTo>
                  <a:pt x="1155" y="7556"/>
                </a:lnTo>
                <a:lnTo>
                  <a:pt x="0" y="6400"/>
                </a:lnTo>
                <a:lnTo>
                  <a:pt x="1524" y="8318"/>
                </a:lnTo>
                <a:close/>
              </a:path>
              <a:path w="8254" h="8890">
                <a:moveTo>
                  <a:pt x="8140" y="2324"/>
                </a:moveTo>
                <a:lnTo>
                  <a:pt x="6972" y="0"/>
                </a:lnTo>
                <a:lnTo>
                  <a:pt x="6972" y="2908"/>
                </a:lnTo>
                <a:lnTo>
                  <a:pt x="7556" y="2908"/>
                </a:lnTo>
                <a:lnTo>
                  <a:pt x="8140" y="3492"/>
                </a:lnTo>
                <a:lnTo>
                  <a:pt x="8140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bg object 37"/>
          <p:cNvSpPr/>
          <p:nvPr/>
        </p:nvSpPr>
        <p:spPr>
          <a:xfrm>
            <a:off x="5876328" y="1213687"/>
            <a:ext cx="14604" cy="17145"/>
          </a:xfrm>
          <a:custGeom>
            <a:avLst/>
            <a:gdLst/>
            <a:ahLst/>
            <a:cxnLst/>
            <a:rect l="l" t="t" r="r" b="b"/>
            <a:pathLst>
              <a:path w="14604" h="17144">
                <a:moveTo>
                  <a:pt x="7556" y="2908"/>
                </a:moveTo>
                <a:lnTo>
                  <a:pt x="5803" y="1168"/>
                </a:lnTo>
                <a:lnTo>
                  <a:pt x="5232" y="0"/>
                </a:lnTo>
                <a:lnTo>
                  <a:pt x="2895" y="4648"/>
                </a:lnTo>
                <a:lnTo>
                  <a:pt x="1155" y="10464"/>
                </a:lnTo>
                <a:lnTo>
                  <a:pt x="0" y="16865"/>
                </a:lnTo>
                <a:lnTo>
                  <a:pt x="4064" y="7556"/>
                </a:lnTo>
                <a:lnTo>
                  <a:pt x="4648" y="9309"/>
                </a:lnTo>
                <a:lnTo>
                  <a:pt x="7556" y="2908"/>
                </a:lnTo>
                <a:close/>
              </a:path>
              <a:path w="14604" h="17144">
                <a:moveTo>
                  <a:pt x="11036" y="5524"/>
                </a:moveTo>
                <a:lnTo>
                  <a:pt x="10464" y="6985"/>
                </a:lnTo>
                <a:lnTo>
                  <a:pt x="11036" y="6400"/>
                </a:lnTo>
                <a:lnTo>
                  <a:pt x="11036" y="5524"/>
                </a:lnTo>
                <a:close/>
              </a:path>
              <a:path w="14604" h="17144">
                <a:moveTo>
                  <a:pt x="11811" y="5626"/>
                </a:moveTo>
                <a:lnTo>
                  <a:pt x="11620" y="4076"/>
                </a:lnTo>
                <a:lnTo>
                  <a:pt x="11137" y="5283"/>
                </a:lnTo>
                <a:lnTo>
                  <a:pt x="11811" y="5626"/>
                </a:lnTo>
                <a:close/>
              </a:path>
              <a:path w="14604" h="17144">
                <a:moveTo>
                  <a:pt x="14528" y="4648"/>
                </a:moveTo>
                <a:lnTo>
                  <a:pt x="12204" y="5816"/>
                </a:lnTo>
                <a:lnTo>
                  <a:pt x="11811" y="5626"/>
                </a:lnTo>
                <a:lnTo>
                  <a:pt x="12204" y="8724"/>
                </a:lnTo>
                <a:lnTo>
                  <a:pt x="13868" y="5816"/>
                </a:lnTo>
                <a:lnTo>
                  <a:pt x="14528" y="464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bg object 38"/>
          <p:cNvSpPr/>
          <p:nvPr/>
        </p:nvSpPr>
        <p:spPr>
          <a:xfrm>
            <a:off x="7017637" y="79565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0" y="581"/>
                </a:moveTo>
                <a:lnTo>
                  <a:pt x="1162" y="581"/>
                </a:lnTo>
                <a:lnTo>
                  <a:pt x="581" y="581"/>
                </a:lnTo>
                <a:lnTo>
                  <a:pt x="0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bg object 39"/>
          <p:cNvSpPr/>
          <p:nvPr/>
        </p:nvSpPr>
        <p:spPr>
          <a:xfrm>
            <a:off x="7505441" y="161331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5">
                <a:moveTo>
                  <a:pt x="2325" y="1744"/>
                </a:moveTo>
                <a:lnTo>
                  <a:pt x="1162" y="1162"/>
                </a:lnTo>
                <a:lnTo>
                  <a:pt x="0" y="0"/>
                </a:lnTo>
                <a:lnTo>
                  <a:pt x="4069" y="0"/>
                </a:lnTo>
                <a:lnTo>
                  <a:pt x="8139" y="581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bg object 40"/>
          <p:cNvSpPr/>
          <p:nvPr/>
        </p:nvSpPr>
        <p:spPr>
          <a:xfrm>
            <a:off x="7150780" y="691577"/>
            <a:ext cx="8255" cy="10160"/>
          </a:xfrm>
          <a:custGeom>
            <a:avLst/>
            <a:gdLst/>
            <a:ahLst/>
            <a:cxnLst/>
            <a:rect l="l" t="t" r="r" b="b"/>
            <a:pathLst>
              <a:path w="8254" h="10159">
                <a:moveTo>
                  <a:pt x="4651" y="9884"/>
                </a:moveTo>
                <a:lnTo>
                  <a:pt x="5814" y="4651"/>
                </a:lnTo>
                <a:lnTo>
                  <a:pt x="0" y="0"/>
                </a:lnTo>
                <a:lnTo>
                  <a:pt x="2907" y="1744"/>
                </a:lnTo>
                <a:lnTo>
                  <a:pt x="5232" y="4069"/>
                </a:lnTo>
                <a:lnTo>
                  <a:pt x="8139" y="5232"/>
                </a:lnTo>
                <a:lnTo>
                  <a:pt x="4651" y="988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bg object 41"/>
          <p:cNvSpPr/>
          <p:nvPr/>
        </p:nvSpPr>
        <p:spPr>
          <a:xfrm>
            <a:off x="7035661" y="784603"/>
            <a:ext cx="8255" cy="12700"/>
          </a:xfrm>
          <a:custGeom>
            <a:avLst/>
            <a:gdLst/>
            <a:ahLst/>
            <a:cxnLst/>
            <a:rect l="l" t="t" r="r" b="b"/>
            <a:pathLst>
              <a:path w="8254" h="12700">
                <a:moveTo>
                  <a:pt x="8139" y="12209"/>
                </a:moveTo>
                <a:lnTo>
                  <a:pt x="0" y="2325"/>
                </a:lnTo>
                <a:lnTo>
                  <a:pt x="0" y="0"/>
                </a:lnTo>
                <a:lnTo>
                  <a:pt x="5814" y="5232"/>
                </a:lnTo>
                <a:lnTo>
                  <a:pt x="7558" y="7558"/>
                </a:lnTo>
                <a:lnTo>
                  <a:pt x="8139" y="122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bg object 42"/>
          <p:cNvSpPr/>
          <p:nvPr/>
        </p:nvSpPr>
        <p:spPr>
          <a:xfrm>
            <a:off x="7297296" y="521806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1162" y="1744"/>
                </a:moveTo>
                <a:lnTo>
                  <a:pt x="0" y="0"/>
                </a:lnTo>
                <a:lnTo>
                  <a:pt x="2325" y="1162"/>
                </a:lnTo>
                <a:lnTo>
                  <a:pt x="1162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bg object 43"/>
          <p:cNvSpPr/>
          <p:nvPr/>
        </p:nvSpPr>
        <p:spPr>
          <a:xfrm>
            <a:off x="6278083" y="1257871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0" y="1744"/>
                </a:moveTo>
                <a:lnTo>
                  <a:pt x="1162" y="0"/>
                </a:lnTo>
                <a:lnTo>
                  <a:pt x="581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bg object 44"/>
          <p:cNvSpPr/>
          <p:nvPr/>
        </p:nvSpPr>
        <p:spPr>
          <a:xfrm>
            <a:off x="7301365" y="511340"/>
            <a:ext cx="635" cy="1905"/>
          </a:xfrm>
          <a:custGeom>
            <a:avLst/>
            <a:gdLst/>
            <a:ahLst/>
            <a:cxnLst/>
            <a:rect l="l" t="t" r="r" b="b"/>
            <a:pathLst>
              <a:path w="634" h="1904">
                <a:moveTo>
                  <a:pt x="0" y="0"/>
                </a:moveTo>
                <a:lnTo>
                  <a:pt x="581" y="1744"/>
                </a:lnTo>
                <a:lnTo>
                  <a:pt x="581" y="1162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bg object 45"/>
          <p:cNvSpPr/>
          <p:nvPr/>
        </p:nvSpPr>
        <p:spPr>
          <a:xfrm>
            <a:off x="7518813" y="143307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4">
                <a:moveTo>
                  <a:pt x="0" y="4069"/>
                </a:moveTo>
                <a:lnTo>
                  <a:pt x="3488" y="0"/>
                </a:lnTo>
                <a:lnTo>
                  <a:pt x="2325" y="1744"/>
                </a:lnTo>
                <a:lnTo>
                  <a:pt x="0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bg object 46"/>
          <p:cNvSpPr/>
          <p:nvPr/>
        </p:nvSpPr>
        <p:spPr>
          <a:xfrm>
            <a:off x="6761235" y="1047401"/>
            <a:ext cx="635" cy="3810"/>
          </a:xfrm>
          <a:custGeom>
            <a:avLst/>
            <a:gdLst/>
            <a:ahLst/>
            <a:cxnLst/>
            <a:rect l="l" t="t" r="r" b="b"/>
            <a:pathLst>
              <a:path w="634" h="3809">
                <a:moveTo>
                  <a:pt x="0" y="3488"/>
                </a:moveTo>
                <a:lnTo>
                  <a:pt x="0" y="581"/>
                </a:lnTo>
                <a:lnTo>
                  <a:pt x="581" y="581"/>
                </a:lnTo>
                <a:lnTo>
                  <a:pt x="581" y="0"/>
                </a:lnTo>
                <a:lnTo>
                  <a:pt x="581" y="1744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bg object 47"/>
          <p:cNvSpPr/>
          <p:nvPr/>
        </p:nvSpPr>
        <p:spPr>
          <a:xfrm>
            <a:off x="6813562" y="984027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2325" y="2907"/>
                </a:moveTo>
                <a:lnTo>
                  <a:pt x="0" y="2325"/>
                </a:lnTo>
                <a:lnTo>
                  <a:pt x="0" y="0"/>
                </a:lnTo>
                <a:lnTo>
                  <a:pt x="3488" y="0"/>
                </a:lnTo>
                <a:lnTo>
                  <a:pt x="2907" y="2325"/>
                </a:lnTo>
                <a:lnTo>
                  <a:pt x="2325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bg object 48"/>
          <p:cNvSpPr/>
          <p:nvPr/>
        </p:nvSpPr>
        <p:spPr>
          <a:xfrm>
            <a:off x="6688559" y="1108449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581" y="581"/>
                </a:moveTo>
                <a:lnTo>
                  <a:pt x="581" y="0"/>
                </a:lnTo>
                <a:lnTo>
                  <a:pt x="581" y="581"/>
                </a:lnTo>
                <a:lnTo>
                  <a:pt x="0" y="581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bg object 49"/>
          <p:cNvSpPr/>
          <p:nvPr/>
        </p:nvSpPr>
        <p:spPr>
          <a:xfrm>
            <a:off x="6815887" y="978213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2325" y="5814"/>
                </a:moveTo>
                <a:lnTo>
                  <a:pt x="581" y="5814"/>
                </a:lnTo>
                <a:lnTo>
                  <a:pt x="1162" y="4069"/>
                </a:lnTo>
                <a:lnTo>
                  <a:pt x="581" y="2325"/>
                </a:lnTo>
                <a:lnTo>
                  <a:pt x="0" y="0"/>
                </a:lnTo>
                <a:lnTo>
                  <a:pt x="3488" y="5232"/>
                </a:lnTo>
                <a:lnTo>
                  <a:pt x="2325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bg object 50"/>
          <p:cNvSpPr/>
          <p:nvPr/>
        </p:nvSpPr>
        <p:spPr>
          <a:xfrm>
            <a:off x="7017626" y="781125"/>
            <a:ext cx="19050" cy="31115"/>
          </a:xfrm>
          <a:custGeom>
            <a:avLst/>
            <a:gdLst/>
            <a:ahLst/>
            <a:cxnLst/>
            <a:rect l="l" t="t" r="r" b="b"/>
            <a:pathLst>
              <a:path w="19050" h="31115">
                <a:moveTo>
                  <a:pt x="16865" y="28486"/>
                </a:moveTo>
                <a:lnTo>
                  <a:pt x="15125" y="26162"/>
                </a:lnTo>
                <a:lnTo>
                  <a:pt x="15608" y="29159"/>
                </a:lnTo>
                <a:lnTo>
                  <a:pt x="15125" y="29641"/>
                </a:lnTo>
                <a:lnTo>
                  <a:pt x="15697" y="30810"/>
                </a:lnTo>
                <a:lnTo>
                  <a:pt x="15697" y="29641"/>
                </a:lnTo>
                <a:lnTo>
                  <a:pt x="15697" y="29070"/>
                </a:lnTo>
                <a:lnTo>
                  <a:pt x="15697" y="28486"/>
                </a:lnTo>
                <a:lnTo>
                  <a:pt x="16865" y="28486"/>
                </a:lnTo>
                <a:close/>
              </a:path>
              <a:path w="19050" h="31115">
                <a:moveTo>
                  <a:pt x="18605" y="11620"/>
                </a:moveTo>
                <a:lnTo>
                  <a:pt x="13373" y="5232"/>
                </a:lnTo>
                <a:lnTo>
                  <a:pt x="4660" y="0"/>
                </a:lnTo>
                <a:lnTo>
                  <a:pt x="2336" y="1739"/>
                </a:lnTo>
                <a:lnTo>
                  <a:pt x="5816" y="9880"/>
                </a:lnTo>
                <a:lnTo>
                  <a:pt x="3492" y="8140"/>
                </a:lnTo>
                <a:lnTo>
                  <a:pt x="1752" y="5803"/>
                </a:lnTo>
                <a:lnTo>
                  <a:pt x="0" y="4064"/>
                </a:lnTo>
                <a:lnTo>
                  <a:pt x="2730" y="8991"/>
                </a:lnTo>
                <a:lnTo>
                  <a:pt x="6540" y="14681"/>
                </a:lnTo>
                <a:lnTo>
                  <a:pt x="11455" y="20586"/>
                </a:lnTo>
                <a:lnTo>
                  <a:pt x="17449" y="26162"/>
                </a:lnTo>
                <a:lnTo>
                  <a:pt x="13919" y="20713"/>
                </a:lnTo>
                <a:lnTo>
                  <a:pt x="12280" y="17513"/>
                </a:lnTo>
                <a:lnTo>
                  <a:pt x="10337" y="13970"/>
                </a:lnTo>
                <a:lnTo>
                  <a:pt x="5816" y="7556"/>
                </a:lnTo>
                <a:lnTo>
                  <a:pt x="6985" y="5232"/>
                </a:lnTo>
                <a:lnTo>
                  <a:pt x="11633" y="8140"/>
                </a:lnTo>
                <a:lnTo>
                  <a:pt x="14541" y="11620"/>
                </a:lnTo>
                <a:lnTo>
                  <a:pt x="12801" y="8712"/>
                </a:lnTo>
                <a:lnTo>
                  <a:pt x="18605" y="1162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bg object 51"/>
          <p:cNvSpPr/>
          <p:nvPr/>
        </p:nvSpPr>
        <p:spPr>
          <a:xfrm>
            <a:off x="7094384" y="772393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290" y="581"/>
                </a:moveTo>
                <a:lnTo>
                  <a:pt x="0" y="581"/>
                </a:lnTo>
                <a:lnTo>
                  <a:pt x="0" y="0"/>
                </a:lnTo>
                <a:lnTo>
                  <a:pt x="290" y="581"/>
                </a:lnTo>
                <a:close/>
              </a:path>
              <a:path w="1270" h="1904">
                <a:moveTo>
                  <a:pt x="581" y="1744"/>
                </a:moveTo>
                <a:lnTo>
                  <a:pt x="581" y="1162"/>
                </a:lnTo>
                <a:lnTo>
                  <a:pt x="290" y="581"/>
                </a:lnTo>
                <a:lnTo>
                  <a:pt x="581" y="581"/>
                </a:lnTo>
                <a:lnTo>
                  <a:pt x="1162" y="1162"/>
                </a:lnTo>
                <a:lnTo>
                  <a:pt x="581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bg object 52"/>
          <p:cNvSpPr/>
          <p:nvPr/>
        </p:nvSpPr>
        <p:spPr>
          <a:xfrm>
            <a:off x="5884467" y="1203800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581" y="4651"/>
                </a:moveTo>
                <a:lnTo>
                  <a:pt x="0" y="4069"/>
                </a:lnTo>
                <a:lnTo>
                  <a:pt x="581" y="2325"/>
                </a:lnTo>
                <a:lnTo>
                  <a:pt x="1744" y="1162"/>
                </a:lnTo>
                <a:lnTo>
                  <a:pt x="2325" y="0"/>
                </a:lnTo>
                <a:lnTo>
                  <a:pt x="1744" y="1744"/>
                </a:lnTo>
                <a:lnTo>
                  <a:pt x="1162" y="2907"/>
                </a:lnTo>
                <a:lnTo>
                  <a:pt x="581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bg object 53"/>
          <p:cNvSpPr/>
          <p:nvPr/>
        </p:nvSpPr>
        <p:spPr>
          <a:xfrm>
            <a:off x="5065841" y="-301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325" y="581"/>
                </a:moveTo>
                <a:lnTo>
                  <a:pt x="0" y="581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bg object 54"/>
          <p:cNvSpPr/>
          <p:nvPr/>
        </p:nvSpPr>
        <p:spPr>
          <a:xfrm>
            <a:off x="5305964" y="478200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581"/>
                </a:lnTo>
                <a:lnTo>
                  <a:pt x="581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bg object 55"/>
          <p:cNvSpPr/>
          <p:nvPr/>
        </p:nvSpPr>
        <p:spPr>
          <a:xfrm>
            <a:off x="5340267" y="171796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2" y="0"/>
                </a:lnTo>
                <a:lnTo>
                  <a:pt x="1744" y="581"/>
                </a:lnTo>
                <a:lnTo>
                  <a:pt x="581" y="0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bg object 56"/>
          <p:cNvSpPr/>
          <p:nvPr/>
        </p:nvSpPr>
        <p:spPr>
          <a:xfrm>
            <a:off x="5294336" y="620064"/>
            <a:ext cx="3810" cy="6985"/>
          </a:xfrm>
          <a:custGeom>
            <a:avLst/>
            <a:gdLst/>
            <a:ahLst/>
            <a:cxnLst/>
            <a:rect l="l" t="t" r="r" b="b"/>
            <a:pathLst>
              <a:path w="3810" h="6984">
                <a:moveTo>
                  <a:pt x="0" y="6976"/>
                </a:moveTo>
                <a:lnTo>
                  <a:pt x="581" y="5232"/>
                </a:lnTo>
                <a:lnTo>
                  <a:pt x="1744" y="3488"/>
                </a:lnTo>
                <a:lnTo>
                  <a:pt x="3488" y="0"/>
                </a:lnTo>
                <a:lnTo>
                  <a:pt x="2907" y="1744"/>
                </a:lnTo>
                <a:lnTo>
                  <a:pt x="2325" y="2907"/>
                </a:lnTo>
                <a:lnTo>
                  <a:pt x="1162" y="4651"/>
                </a:lnTo>
                <a:lnTo>
                  <a:pt x="1162" y="5232"/>
                </a:lnTo>
                <a:lnTo>
                  <a:pt x="581" y="6395"/>
                </a:lnTo>
                <a:lnTo>
                  <a:pt x="0" y="69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bg object 57"/>
          <p:cNvSpPr/>
          <p:nvPr/>
        </p:nvSpPr>
        <p:spPr>
          <a:xfrm>
            <a:off x="5343174" y="92143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2325" y="581"/>
                </a:moveTo>
                <a:lnTo>
                  <a:pt x="0" y="581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close/>
              </a:path>
              <a:path w="2539" h="1269">
                <a:moveTo>
                  <a:pt x="581" y="1162"/>
                </a:moveTo>
                <a:lnTo>
                  <a:pt x="581" y="581"/>
                </a:lnTo>
                <a:lnTo>
                  <a:pt x="2325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bg object 58"/>
          <p:cNvSpPr/>
          <p:nvPr/>
        </p:nvSpPr>
        <p:spPr>
          <a:xfrm>
            <a:off x="5305374" y="488085"/>
            <a:ext cx="6350" cy="17780"/>
          </a:xfrm>
          <a:custGeom>
            <a:avLst/>
            <a:gdLst/>
            <a:ahLst/>
            <a:cxnLst/>
            <a:rect l="l" t="t" r="r" b="b"/>
            <a:pathLst>
              <a:path w="6350" h="17779">
                <a:moveTo>
                  <a:pt x="1168" y="16865"/>
                </a:moveTo>
                <a:lnTo>
                  <a:pt x="0" y="16281"/>
                </a:lnTo>
                <a:lnTo>
                  <a:pt x="584" y="16865"/>
                </a:lnTo>
                <a:lnTo>
                  <a:pt x="1168" y="16865"/>
                </a:lnTo>
                <a:close/>
              </a:path>
              <a:path w="6350" h="17779">
                <a:moveTo>
                  <a:pt x="2324" y="17449"/>
                </a:moveTo>
                <a:lnTo>
                  <a:pt x="1752" y="16865"/>
                </a:lnTo>
                <a:lnTo>
                  <a:pt x="1168" y="16865"/>
                </a:lnTo>
                <a:lnTo>
                  <a:pt x="2324" y="17449"/>
                </a:lnTo>
                <a:close/>
              </a:path>
              <a:path w="6350" h="17779">
                <a:moveTo>
                  <a:pt x="5816" y="1168"/>
                </a:moveTo>
                <a:lnTo>
                  <a:pt x="4648" y="0"/>
                </a:lnTo>
                <a:lnTo>
                  <a:pt x="4648" y="1168"/>
                </a:lnTo>
                <a:lnTo>
                  <a:pt x="5816" y="116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bg object 59"/>
          <p:cNvSpPr/>
          <p:nvPr/>
        </p:nvSpPr>
        <p:spPr>
          <a:xfrm>
            <a:off x="5076304" y="280529"/>
            <a:ext cx="26034" cy="10795"/>
          </a:xfrm>
          <a:custGeom>
            <a:avLst/>
            <a:gdLst/>
            <a:ahLst/>
            <a:cxnLst/>
            <a:rect l="l" t="t" r="r" b="b"/>
            <a:pathLst>
              <a:path w="26035" h="10795">
                <a:moveTo>
                  <a:pt x="1155" y="0"/>
                </a:moveTo>
                <a:lnTo>
                  <a:pt x="0" y="0"/>
                </a:lnTo>
                <a:lnTo>
                  <a:pt x="571" y="584"/>
                </a:lnTo>
                <a:lnTo>
                  <a:pt x="1155" y="0"/>
                </a:lnTo>
                <a:close/>
              </a:path>
              <a:path w="26035" h="10795">
                <a:moveTo>
                  <a:pt x="24993" y="9296"/>
                </a:moveTo>
                <a:lnTo>
                  <a:pt x="24409" y="9296"/>
                </a:lnTo>
                <a:lnTo>
                  <a:pt x="22669" y="9880"/>
                </a:lnTo>
                <a:lnTo>
                  <a:pt x="21513" y="9880"/>
                </a:lnTo>
                <a:lnTo>
                  <a:pt x="20345" y="10464"/>
                </a:lnTo>
                <a:lnTo>
                  <a:pt x="23253" y="9880"/>
                </a:lnTo>
                <a:lnTo>
                  <a:pt x="24993" y="9880"/>
                </a:lnTo>
                <a:lnTo>
                  <a:pt x="24993" y="9296"/>
                </a:lnTo>
                <a:close/>
              </a:path>
              <a:path w="26035" h="10795">
                <a:moveTo>
                  <a:pt x="25577" y="10464"/>
                </a:moveTo>
                <a:lnTo>
                  <a:pt x="24993" y="9880"/>
                </a:lnTo>
                <a:lnTo>
                  <a:pt x="24993" y="10464"/>
                </a:lnTo>
                <a:lnTo>
                  <a:pt x="25577" y="1046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bg object 60"/>
          <p:cNvSpPr/>
          <p:nvPr/>
        </p:nvSpPr>
        <p:spPr>
          <a:xfrm>
            <a:off x="5112931" y="343318"/>
            <a:ext cx="5080" cy="17145"/>
          </a:xfrm>
          <a:custGeom>
            <a:avLst/>
            <a:gdLst/>
            <a:ahLst/>
            <a:cxnLst/>
            <a:rect l="l" t="t" r="r" b="b"/>
            <a:pathLst>
              <a:path w="5079" h="17145">
                <a:moveTo>
                  <a:pt x="2324" y="0"/>
                </a:moveTo>
                <a:lnTo>
                  <a:pt x="0" y="584"/>
                </a:lnTo>
                <a:lnTo>
                  <a:pt x="584" y="584"/>
                </a:lnTo>
                <a:lnTo>
                  <a:pt x="2324" y="0"/>
                </a:lnTo>
                <a:close/>
              </a:path>
              <a:path w="5079" h="17145">
                <a:moveTo>
                  <a:pt x="4648" y="12788"/>
                </a:moveTo>
                <a:lnTo>
                  <a:pt x="2324" y="16865"/>
                </a:lnTo>
                <a:lnTo>
                  <a:pt x="2908" y="16281"/>
                </a:lnTo>
                <a:lnTo>
                  <a:pt x="4648" y="127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bg object 61"/>
          <p:cNvSpPr/>
          <p:nvPr/>
        </p:nvSpPr>
        <p:spPr>
          <a:xfrm>
            <a:off x="5098981" y="28866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2907" y="1162"/>
                </a:moveTo>
                <a:lnTo>
                  <a:pt x="1744" y="1162"/>
                </a:lnTo>
                <a:lnTo>
                  <a:pt x="1162" y="581"/>
                </a:lnTo>
                <a:lnTo>
                  <a:pt x="581" y="581"/>
                </a:lnTo>
                <a:lnTo>
                  <a:pt x="0" y="0"/>
                </a:lnTo>
                <a:lnTo>
                  <a:pt x="2907" y="0"/>
                </a:lnTo>
                <a:lnTo>
                  <a:pt x="3488" y="581"/>
                </a:lnTo>
                <a:lnTo>
                  <a:pt x="2907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bg object 62"/>
          <p:cNvSpPr/>
          <p:nvPr/>
        </p:nvSpPr>
        <p:spPr>
          <a:xfrm>
            <a:off x="5100726" y="218890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4" y="581"/>
                </a:moveTo>
                <a:lnTo>
                  <a:pt x="0" y="581"/>
                </a:lnTo>
                <a:lnTo>
                  <a:pt x="581" y="0"/>
                </a:lnTo>
                <a:lnTo>
                  <a:pt x="1744" y="0"/>
                </a:lnTo>
                <a:lnTo>
                  <a:pt x="1744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bg object 63"/>
          <p:cNvSpPr/>
          <p:nvPr/>
        </p:nvSpPr>
        <p:spPr>
          <a:xfrm>
            <a:off x="5293169" y="615415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79">
                <a:moveTo>
                  <a:pt x="584" y="584"/>
                </a:moveTo>
                <a:lnTo>
                  <a:pt x="0" y="0"/>
                </a:lnTo>
                <a:lnTo>
                  <a:pt x="0" y="584"/>
                </a:lnTo>
                <a:lnTo>
                  <a:pt x="584" y="584"/>
                </a:lnTo>
                <a:close/>
              </a:path>
              <a:path w="2539" h="5079">
                <a:moveTo>
                  <a:pt x="2324" y="2908"/>
                </a:moveTo>
                <a:lnTo>
                  <a:pt x="1739" y="1752"/>
                </a:lnTo>
                <a:lnTo>
                  <a:pt x="584" y="584"/>
                </a:lnTo>
                <a:lnTo>
                  <a:pt x="2324" y="4648"/>
                </a:lnTo>
                <a:lnTo>
                  <a:pt x="2324" y="290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bg object 64"/>
          <p:cNvSpPr/>
          <p:nvPr/>
        </p:nvSpPr>
        <p:spPr>
          <a:xfrm>
            <a:off x="5173396" y="511352"/>
            <a:ext cx="8890" cy="5715"/>
          </a:xfrm>
          <a:custGeom>
            <a:avLst/>
            <a:gdLst/>
            <a:ahLst/>
            <a:cxnLst/>
            <a:rect l="l" t="t" r="r" b="b"/>
            <a:pathLst>
              <a:path w="8889" h="5715">
                <a:moveTo>
                  <a:pt x="5816" y="0"/>
                </a:moveTo>
                <a:lnTo>
                  <a:pt x="0" y="2324"/>
                </a:lnTo>
                <a:lnTo>
                  <a:pt x="2324" y="2324"/>
                </a:lnTo>
                <a:lnTo>
                  <a:pt x="4648" y="1739"/>
                </a:lnTo>
                <a:lnTo>
                  <a:pt x="5816" y="2324"/>
                </a:lnTo>
                <a:lnTo>
                  <a:pt x="5816" y="0"/>
                </a:lnTo>
                <a:close/>
              </a:path>
              <a:path w="8889" h="5715">
                <a:moveTo>
                  <a:pt x="8724" y="2895"/>
                </a:moveTo>
                <a:lnTo>
                  <a:pt x="8140" y="2324"/>
                </a:lnTo>
                <a:lnTo>
                  <a:pt x="5816" y="2324"/>
                </a:lnTo>
                <a:lnTo>
                  <a:pt x="5816" y="3479"/>
                </a:lnTo>
                <a:lnTo>
                  <a:pt x="5232" y="5232"/>
                </a:lnTo>
                <a:lnTo>
                  <a:pt x="7556" y="5232"/>
                </a:lnTo>
                <a:lnTo>
                  <a:pt x="8724" y="289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bg object 65"/>
          <p:cNvSpPr/>
          <p:nvPr/>
        </p:nvSpPr>
        <p:spPr>
          <a:xfrm>
            <a:off x="5843181" y="1205546"/>
            <a:ext cx="48895" cy="27305"/>
          </a:xfrm>
          <a:custGeom>
            <a:avLst/>
            <a:gdLst/>
            <a:ahLst/>
            <a:cxnLst/>
            <a:rect l="l" t="t" r="r" b="b"/>
            <a:pathLst>
              <a:path w="48895" h="27305">
                <a:moveTo>
                  <a:pt x="5816" y="18605"/>
                </a:moveTo>
                <a:lnTo>
                  <a:pt x="3848" y="19354"/>
                </a:lnTo>
                <a:lnTo>
                  <a:pt x="2692" y="16281"/>
                </a:lnTo>
                <a:lnTo>
                  <a:pt x="1638" y="13208"/>
                </a:lnTo>
                <a:lnTo>
                  <a:pt x="0" y="13957"/>
                </a:lnTo>
                <a:lnTo>
                  <a:pt x="1168" y="15125"/>
                </a:lnTo>
                <a:lnTo>
                  <a:pt x="1739" y="23266"/>
                </a:lnTo>
                <a:lnTo>
                  <a:pt x="4648" y="21513"/>
                </a:lnTo>
                <a:lnTo>
                  <a:pt x="5816" y="18605"/>
                </a:lnTo>
                <a:close/>
              </a:path>
              <a:path w="48895" h="27305">
                <a:moveTo>
                  <a:pt x="5816" y="16865"/>
                </a:moveTo>
                <a:lnTo>
                  <a:pt x="5232" y="18605"/>
                </a:lnTo>
                <a:lnTo>
                  <a:pt x="5816" y="18034"/>
                </a:lnTo>
                <a:lnTo>
                  <a:pt x="5816" y="16865"/>
                </a:lnTo>
                <a:close/>
              </a:path>
              <a:path w="48895" h="27305">
                <a:moveTo>
                  <a:pt x="27901" y="25006"/>
                </a:moveTo>
                <a:lnTo>
                  <a:pt x="26746" y="26162"/>
                </a:lnTo>
                <a:lnTo>
                  <a:pt x="27330" y="26746"/>
                </a:lnTo>
                <a:lnTo>
                  <a:pt x="27330" y="26162"/>
                </a:lnTo>
                <a:lnTo>
                  <a:pt x="27901" y="25590"/>
                </a:lnTo>
                <a:lnTo>
                  <a:pt x="27901" y="25006"/>
                </a:lnTo>
                <a:close/>
              </a:path>
              <a:path w="48895" h="27305">
                <a:moveTo>
                  <a:pt x="29070" y="23837"/>
                </a:moveTo>
                <a:lnTo>
                  <a:pt x="28486" y="24422"/>
                </a:lnTo>
                <a:lnTo>
                  <a:pt x="29070" y="24422"/>
                </a:lnTo>
                <a:lnTo>
                  <a:pt x="29070" y="23837"/>
                </a:lnTo>
                <a:close/>
              </a:path>
              <a:path w="48895" h="27305">
                <a:moveTo>
                  <a:pt x="31978" y="22098"/>
                </a:moveTo>
                <a:lnTo>
                  <a:pt x="29654" y="24422"/>
                </a:lnTo>
                <a:lnTo>
                  <a:pt x="30238" y="24422"/>
                </a:lnTo>
                <a:lnTo>
                  <a:pt x="30810" y="25006"/>
                </a:lnTo>
                <a:lnTo>
                  <a:pt x="31978" y="22098"/>
                </a:lnTo>
                <a:close/>
              </a:path>
              <a:path w="48895" h="27305">
                <a:moveTo>
                  <a:pt x="48844" y="2324"/>
                </a:moveTo>
                <a:lnTo>
                  <a:pt x="47091" y="0"/>
                </a:lnTo>
                <a:lnTo>
                  <a:pt x="43027" y="4076"/>
                </a:lnTo>
                <a:lnTo>
                  <a:pt x="43027" y="4660"/>
                </a:lnTo>
                <a:lnTo>
                  <a:pt x="43611" y="4660"/>
                </a:lnTo>
                <a:lnTo>
                  <a:pt x="43611" y="5232"/>
                </a:lnTo>
                <a:lnTo>
                  <a:pt x="44183" y="5232"/>
                </a:lnTo>
                <a:lnTo>
                  <a:pt x="44183" y="6400"/>
                </a:lnTo>
                <a:lnTo>
                  <a:pt x="44767" y="7556"/>
                </a:lnTo>
                <a:lnTo>
                  <a:pt x="45351" y="9309"/>
                </a:lnTo>
                <a:lnTo>
                  <a:pt x="46507" y="11049"/>
                </a:lnTo>
                <a:lnTo>
                  <a:pt x="47675" y="12217"/>
                </a:lnTo>
                <a:lnTo>
                  <a:pt x="47675" y="11633"/>
                </a:lnTo>
                <a:lnTo>
                  <a:pt x="48260" y="11633"/>
                </a:lnTo>
                <a:lnTo>
                  <a:pt x="48260" y="11049"/>
                </a:lnTo>
                <a:lnTo>
                  <a:pt x="48844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bg object 66"/>
          <p:cNvSpPr/>
          <p:nvPr/>
        </p:nvSpPr>
        <p:spPr>
          <a:xfrm>
            <a:off x="7008916" y="828790"/>
            <a:ext cx="8890" cy="6350"/>
          </a:xfrm>
          <a:custGeom>
            <a:avLst/>
            <a:gdLst/>
            <a:ahLst/>
            <a:cxnLst/>
            <a:rect l="l" t="t" r="r" b="b"/>
            <a:pathLst>
              <a:path w="8890" h="6350">
                <a:moveTo>
                  <a:pt x="8721" y="5814"/>
                </a:moveTo>
                <a:lnTo>
                  <a:pt x="1744" y="2325"/>
                </a:lnTo>
                <a:lnTo>
                  <a:pt x="0" y="2907"/>
                </a:lnTo>
                <a:lnTo>
                  <a:pt x="27" y="735"/>
                </a:lnTo>
                <a:lnTo>
                  <a:pt x="3270" y="1235"/>
                </a:lnTo>
                <a:lnTo>
                  <a:pt x="6622" y="1844"/>
                </a:lnTo>
                <a:lnTo>
                  <a:pt x="6976" y="0"/>
                </a:lnTo>
                <a:lnTo>
                  <a:pt x="8721" y="2325"/>
                </a:lnTo>
                <a:lnTo>
                  <a:pt x="8721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bg object 67"/>
          <p:cNvSpPr/>
          <p:nvPr/>
        </p:nvSpPr>
        <p:spPr>
          <a:xfrm>
            <a:off x="4958280" y="509014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325" y="581"/>
                </a:moveTo>
                <a:lnTo>
                  <a:pt x="0" y="581"/>
                </a:lnTo>
                <a:lnTo>
                  <a:pt x="1162" y="0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bg object 68"/>
          <p:cNvSpPr/>
          <p:nvPr/>
        </p:nvSpPr>
        <p:spPr>
          <a:xfrm>
            <a:off x="7547302" y="50863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09">
                <a:moveTo>
                  <a:pt x="1162" y="3488"/>
                </a:moveTo>
                <a:lnTo>
                  <a:pt x="0" y="581"/>
                </a:lnTo>
                <a:lnTo>
                  <a:pt x="0" y="0"/>
                </a:lnTo>
                <a:lnTo>
                  <a:pt x="1162" y="1744"/>
                </a:lnTo>
                <a:lnTo>
                  <a:pt x="116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bg object 69"/>
          <p:cNvSpPr/>
          <p:nvPr/>
        </p:nvSpPr>
        <p:spPr>
          <a:xfrm>
            <a:off x="5918771" y="45630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2907" y="1744"/>
                </a:moveTo>
                <a:lnTo>
                  <a:pt x="0" y="1744"/>
                </a:lnTo>
                <a:lnTo>
                  <a:pt x="581" y="0"/>
                </a:lnTo>
                <a:lnTo>
                  <a:pt x="2907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0" name="bg object 7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355164" y="5896293"/>
            <a:ext cx="3932778" cy="4385426"/>
          </a:xfrm>
          <a:prstGeom prst="rect">
            <a:avLst/>
          </a:prstGeom>
        </p:spPr>
      </p:pic>
      <p:sp>
        <p:nvSpPr>
          <p:cNvPr id="71" name="bg object 71"/>
          <p:cNvSpPr/>
          <p:nvPr/>
        </p:nvSpPr>
        <p:spPr>
          <a:xfrm>
            <a:off x="5903646" y="12496"/>
            <a:ext cx="19685" cy="56515"/>
          </a:xfrm>
          <a:custGeom>
            <a:avLst/>
            <a:gdLst/>
            <a:ahLst/>
            <a:cxnLst/>
            <a:rect l="l" t="t" r="r" b="b"/>
            <a:pathLst>
              <a:path w="19685" h="56515">
                <a:moveTo>
                  <a:pt x="4648" y="8140"/>
                </a:moveTo>
                <a:lnTo>
                  <a:pt x="4076" y="5816"/>
                </a:lnTo>
                <a:lnTo>
                  <a:pt x="2908" y="7556"/>
                </a:lnTo>
                <a:lnTo>
                  <a:pt x="1168" y="9880"/>
                </a:lnTo>
                <a:lnTo>
                  <a:pt x="2324" y="12204"/>
                </a:lnTo>
                <a:lnTo>
                  <a:pt x="4648" y="9880"/>
                </a:lnTo>
                <a:lnTo>
                  <a:pt x="4648" y="8140"/>
                </a:lnTo>
                <a:close/>
              </a:path>
              <a:path w="19685" h="56515">
                <a:moveTo>
                  <a:pt x="5816" y="1739"/>
                </a:moveTo>
                <a:lnTo>
                  <a:pt x="0" y="0"/>
                </a:lnTo>
                <a:lnTo>
                  <a:pt x="1752" y="1739"/>
                </a:lnTo>
                <a:lnTo>
                  <a:pt x="2908" y="4064"/>
                </a:lnTo>
                <a:lnTo>
                  <a:pt x="4076" y="5816"/>
                </a:lnTo>
                <a:lnTo>
                  <a:pt x="5232" y="3492"/>
                </a:lnTo>
                <a:lnTo>
                  <a:pt x="5816" y="1739"/>
                </a:lnTo>
                <a:close/>
              </a:path>
              <a:path w="19685" h="56515">
                <a:moveTo>
                  <a:pt x="19189" y="56400"/>
                </a:moveTo>
                <a:lnTo>
                  <a:pt x="18021" y="54076"/>
                </a:lnTo>
                <a:lnTo>
                  <a:pt x="17449" y="54648"/>
                </a:lnTo>
                <a:lnTo>
                  <a:pt x="18021" y="55816"/>
                </a:lnTo>
                <a:lnTo>
                  <a:pt x="19189" y="564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bg object 72"/>
          <p:cNvSpPr/>
          <p:nvPr/>
        </p:nvSpPr>
        <p:spPr>
          <a:xfrm>
            <a:off x="5631554" y="1106705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162" y="3488"/>
                </a:moveTo>
                <a:lnTo>
                  <a:pt x="0" y="2907"/>
                </a:lnTo>
                <a:lnTo>
                  <a:pt x="0" y="581"/>
                </a:lnTo>
                <a:lnTo>
                  <a:pt x="1744" y="0"/>
                </a:lnTo>
                <a:lnTo>
                  <a:pt x="2325" y="1744"/>
                </a:lnTo>
                <a:lnTo>
                  <a:pt x="2907" y="2907"/>
                </a:lnTo>
                <a:lnTo>
                  <a:pt x="116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bg object 73"/>
          <p:cNvSpPr/>
          <p:nvPr/>
        </p:nvSpPr>
        <p:spPr>
          <a:xfrm>
            <a:off x="4937925" y="386346"/>
            <a:ext cx="27305" cy="55244"/>
          </a:xfrm>
          <a:custGeom>
            <a:avLst/>
            <a:gdLst/>
            <a:ahLst/>
            <a:cxnLst/>
            <a:rect l="l" t="t" r="r" b="b"/>
            <a:pathLst>
              <a:path w="27304" h="55245">
                <a:moveTo>
                  <a:pt x="2324" y="11620"/>
                </a:moveTo>
                <a:lnTo>
                  <a:pt x="1739" y="11620"/>
                </a:lnTo>
                <a:lnTo>
                  <a:pt x="0" y="12204"/>
                </a:lnTo>
                <a:lnTo>
                  <a:pt x="2324" y="11620"/>
                </a:lnTo>
                <a:close/>
              </a:path>
              <a:path w="27304" h="55245">
                <a:moveTo>
                  <a:pt x="12446" y="53606"/>
                </a:moveTo>
                <a:lnTo>
                  <a:pt x="9880" y="53492"/>
                </a:lnTo>
                <a:lnTo>
                  <a:pt x="4064" y="54648"/>
                </a:lnTo>
                <a:lnTo>
                  <a:pt x="12446" y="53606"/>
                </a:lnTo>
                <a:close/>
              </a:path>
              <a:path w="27304" h="55245">
                <a:moveTo>
                  <a:pt x="13652" y="53657"/>
                </a:moveTo>
                <a:lnTo>
                  <a:pt x="13373" y="53492"/>
                </a:lnTo>
                <a:lnTo>
                  <a:pt x="12446" y="53606"/>
                </a:lnTo>
                <a:lnTo>
                  <a:pt x="13652" y="53657"/>
                </a:lnTo>
                <a:close/>
              </a:path>
              <a:path w="27304" h="55245">
                <a:moveTo>
                  <a:pt x="14528" y="0"/>
                </a:moveTo>
                <a:lnTo>
                  <a:pt x="13373" y="584"/>
                </a:lnTo>
                <a:lnTo>
                  <a:pt x="14528" y="584"/>
                </a:lnTo>
                <a:lnTo>
                  <a:pt x="14528" y="0"/>
                </a:lnTo>
                <a:close/>
              </a:path>
              <a:path w="27304" h="55245">
                <a:moveTo>
                  <a:pt x="26746" y="53492"/>
                </a:moveTo>
                <a:lnTo>
                  <a:pt x="22669" y="54063"/>
                </a:lnTo>
                <a:lnTo>
                  <a:pt x="13652" y="53657"/>
                </a:lnTo>
                <a:lnTo>
                  <a:pt x="16281" y="55232"/>
                </a:lnTo>
                <a:lnTo>
                  <a:pt x="23253" y="54063"/>
                </a:lnTo>
                <a:lnTo>
                  <a:pt x="26746" y="5349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bg object 74"/>
          <p:cNvSpPr/>
          <p:nvPr/>
        </p:nvSpPr>
        <p:spPr>
          <a:xfrm>
            <a:off x="5185612" y="811348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581" y="581"/>
                </a:moveTo>
                <a:lnTo>
                  <a:pt x="0" y="581"/>
                </a:lnTo>
                <a:lnTo>
                  <a:pt x="0" y="0"/>
                </a:lnTo>
                <a:lnTo>
                  <a:pt x="1744" y="0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bg object 75"/>
          <p:cNvSpPr/>
          <p:nvPr/>
        </p:nvSpPr>
        <p:spPr>
          <a:xfrm>
            <a:off x="5471666" y="996818"/>
            <a:ext cx="4445" cy="6985"/>
          </a:xfrm>
          <a:custGeom>
            <a:avLst/>
            <a:gdLst/>
            <a:ahLst/>
            <a:cxnLst/>
            <a:rect l="l" t="t" r="r" b="b"/>
            <a:pathLst>
              <a:path w="4445" h="6984">
                <a:moveTo>
                  <a:pt x="0" y="6977"/>
                </a:moveTo>
                <a:lnTo>
                  <a:pt x="1744" y="1162"/>
                </a:lnTo>
                <a:lnTo>
                  <a:pt x="2325" y="581"/>
                </a:lnTo>
                <a:lnTo>
                  <a:pt x="3488" y="581"/>
                </a:lnTo>
                <a:lnTo>
                  <a:pt x="4069" y="0"/>
                </a:lnTo>
                <a:lnTo>
                  <a:pt x="3488" y="1744"/>
                </a:lnTo>
                <a:lnTo>
                  <a:pt x="2325" y="4069"/>
                </a:lnTo>
                <a:lnTo>
                  <a:pt x="0" y="697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bg object 76"/>
          <p:cNvSpPr/>
          <p:nvPr/>
        </p:nvSpPr>
        <p:spPr>
          <a:xfrm>
            <a:off x="4983281" y="553783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744" y="0"/>
                </a:moveTo>
                <a:lnTo>
                  <a:pt x="581" y="0"/>
                </a:lnTo>
                <a:lnTo>
                  <a:pt x="0" y="581"/>
                </a:lnTo>
                <a:lnTo>
                  <a:pt x="581" y="0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bg object 77"/>
          <p:cNvSpPr/>
          <p:nvPr/>
        </p:nvSpPr>
        <p:spPr>
          <a:xfrm>
            <a:off x="5174565" y="80669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581" y="2325"/>
                </a:moveTo>
                <a:lnTo>
                  <a:pt x="0" y="1162"/>
                </a:lnTo>
                <a:lnTo>
                  <a:pt x="2325" y="0"/>
                </a:lnTo>
                <a:lnTo>
                  <a:pt x="58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bg object 78"/>
          <p:cNvSpPr/>
          <p:nvPr/>
        </p:nvSpPr>
        <p:spPr>
          <a:xfrm>
            <a:off x="4861766" y="80515"/>
            <a:ext cx="3175" cy="2540"/>
          </a:xfrm>
          <a:custGeom>
            <a:avLst/>
            <a:gdLst/>
            <a:ahLst/>
            <a:cxnLst/>
            <a:rect l="l" t="t" r="r" b="b"/>
            <a:pathLst>
              <a:path w="3175" h="2540">
                <a:moveTo>
                  <a:pt x="2907" y="2325"/>
                </a:moveTo>
                <a:lnTo>
                  <a:pt x="581" y="1162"/>
                </a:lnTo>
                <a:lnTo>
                  <a:pt x="0" y="0"/>
                </a:lnTo>
                <a:lnTo>
                  <a:pt x="2325" y="1744"/>
                </a:lnTo>
                <a:lnTo>
                  <a:pt x="2907" y="1744"/>
                </a:lnTo>
                <a:lnTo>
                  <a:pt x="2907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bg object 79"/>
          <p:cNvSpPr/>
          <p:nvPr/>
        </p:nvSpPr>
        <p:spPr>
          <a:xfrm>
            <a:off x="4896069" y="171796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488"/>
                </a:moveTo>
                <a:lnTo>
                  <a:pt x="0" y="1744"/>
                </a:lnTo>
                <a:lnTo>
                  <a:pt x="1162" y="0"/>
                </a:lnTo>
                <a:lnTo>
                  <a:pt x="2325" y="1162"/>
                </a:lnTo>
                <a:lnTo>
                  <a:pt x="4069" y="1744"/>
                </a:lnTo>
                <a:lnTo>
                  <a:pt x="6395" y="2325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bg object 80"/>
          <p:cNvSpPr/>
          <p:nvPr/>
        </p:nvSpPr>
        <p:spPr>
          <a:xfrm>
            <a:off x="4935601" y="349135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1739" y="0"/>
                </a:moveTo>
                <a:lnTo>
                  <a:pt x="584" y="0"/>
                </a:lnTo>
                <a:lnTo>
                  <a:pt x="0" y="1155"/>
                </a:lnTo>
                <a:lnTo>
                  <a:pt x="584" y="584"/>
                </a:lnTo>
                <a:lnTo>
                  <a:pt x="1739" y="0"/>
                </a:lnTo>
                <a:close/>
              </a:path>
              <a:path w="13970" h="1270">
                <a:moveTo>
                  <a:pt x="13373" y="0"/>
                </a:moveTo>
                <a:lnTo>
                  <a:pt x="12204" y="0"/>
                </a:lnTo>
                <a:lnTo>
                  <a:pt x="11049" y="584"/>
                </a:lnTo>
                <a:lnTo>
                  <a:pt x="12204" y="584"/>
                </a:lnTo>
                <a:lnTo>
                  <a:pt x="13373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bg object 81"/>
          <p:cNvSpPr/>
          <p:nvPr/>
        </p:nvSpPr>
        <p:spPr>
          <a:xfrm>
            <a:off x="4894325" y="167726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80">
                <a:moveTo>
                  <a:pt x="2325" y="4651"/>
                </a:moveTo>
                <a:lnTo>
                  <a:pt x="581" y="3488"/>
                </a:lnTo>
                <a:lnTo>
                  <a:pt x="0" y="1744"/>
                </a:lnTo>
                <a:lnTo>
                  <a:pt x="1744" y="0"/>
                </a:lnTo>
                <a:lnTo>
                  <a:pt x="3488" y="1162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bg object 82"/>
          <p:cNvSpPr/>
          <p:nvPr/>
        </p:nvSpPr>
        <p:spPr>
          <a:xfrm>
            <a:off x="5482713" y="1014842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2325" y="4651"/>
                </a:moveTo>
                <a:lnTo>
                  <a:pt x="1162" y="3488"/>
                </a:lnTo>
                <a:lnTo>
                  <a:pt x="0" y="0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bg object 83"/>
          <p:cNvSpPr/>
          <p:nvPr/>
        </p:nvSpPr>
        <p:spPr>
          <a:xfrm>
            <a:off x="5936794" y="1263104"/>
            <a:ext cx="635" cy="1905"/>
          </a:xfrm>
          <a:custGeom>
            <a:avLst/>
            <a:gdLst/>
            <a:ahLst/>
            <a:cxnLst/>
            <a:rect l="l" t="t" r="r" b="b"/>
            <a:pathLst>
              <a:path w="635" h="1905">
                <a:moveTo>
                  <a:pt x="0" y="1744"/>
                </a:moveTo>
                <a:lnTo>
                  <a:pt x="0" y="581"/>
                </a:lnTo>
                <a:lnTo>
                  <a:pt x="581" y="0"/>
                </a:lnTo>
                <a:lnTo>
                  <a:pt x="0" y="581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bg object 84"/>
          <p:cNvSpPr/>
          <p:nvPr/>
        </p:nvSpPr>
        <p:spPr>
          <a:xfrm>
            <a:off x="5855386" y="1209039"/>
            <a:ext cx="22225" cy="18415"/>
          </a:xfrm>
          <a:custGeom>
            <a:avLst/>
            <a:gdLst/>
            <a:ahLst/>
            <a:cxnLst/>
            <a:rect l="l" t="t" r="r" b="b"/>
            <a:pathLst>
              <a:path w="22225" h="18415">
                <a:moveTo>
                  <a:pt x="2336" y="15113"/>
                </a:moveTo>
                <a:lnTo>
                  <a:pt x="1752" y="15697"/>
                </a:lnTo>
                <a:lnTo>
                  <a:pt x="1168" y="15697"/>
                </a:lnTo>
                <a:lnTo>
                  <a:pt x="584" y="16281"/>
                </a:lnTo>
                <a:lnTo>
                  <a:pt x="584" y="16865"/>
                </a:lnTo>
                <a:lnTo>
                  <a:pt x="0" y="18021"/>
                </a:lnTo>
                <a:lnTo>
                  <a:pt x="584" y="17437"/>
                </a:lnTo>
                <a:lnTo>
                  <a:pt x="1752" y="16865"/>
                </a:lnTo>
                <a:lnTo>
                  <a:pt x="2336" y="15113"/>
                </a:lnTo>
                <a:close/>
              </a:path>
              <a:path w="22225" h="18415">
                <a:moveTo>
                  <a:pt x="22098" y="0"/>
                </a:moveTo>
                <a:lnTo>
                  <a:pt x="21513" y="0"/>
                </a:lnTo>
                <a:lnTo>
                  <a:pt x="22098" y="1168"/>
                </a:lnTo>
                <a:lnTo>
                  <a:pt x="22098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bg object 85"/>
          <p:cNvSpPr/>
          <p:nvPr/>
        </p:nvSpPr>
        <p:spPr>
          <a:xfrm>
            <a:off x="6268199" y="1262523"/>
            <a:ext cx="635" cy="2540"/>
          </a:xfrm>
          <a:custGeom>
            <a:avLst/>
            <a:gdLst/>
            <a:ahLst/>
            <a:cxnLst/>
            <a:rect l="l" t="t" r="r" b="b"/>
            <a:pathLst>
              <a:path w="635" h="2540">
                <a:moveTo>
                  <a:pt x="581" y="2325"/>
                </a:moveTo>
                <a:lnTo>
                  <a:pt x="0" y="2325"/>
                </a:lnTo>
                <a:lnTo>
                  <a:pt x="581" y="0"/>
                </a:lnTo>
                <a:lnTo>
                  <a:pt x="58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bg object 86"/>
          <p:cNvSpPr/>
          <p:nvPr/>
        </p:nvSpPr>
        <p:spPr>
          <a:xfrm>
            <a:off x="5557133" y="1077053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1162" y="581"/>
                </a:moveTo>
                <a:lnTo>
                  <a:pt x="0" y="0"/>
                </a:lnTo>
                <a:lnTo>
                  <a:pt x="3488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bg object 87"/>
          <p:cNvSpPr/>
          <p:nvPr/>
        </p:nvSpPr>
        <p:spPr>
          <a:xfrm>
            <a:off x="5855397" y="1221243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4">
                <a:moveTo>
                  <a:pt x="1162" y="4069"/>
                </a:moveTo>
                <a:lnTo>
                  <a:pt x="0" y="4069"/>
                </a:lnTo>
                <a:lnTo>
                  <a:pt x="581" y="3488"/>
                </a:lnTo>
                <a:lnTo>
                  <a:pt x="2325" y="0"/>
                </a:lnTo>
                <a:lnTo>
                  <a:pt x="2325" y="1162"/>
                </a:lnTo>
                <a:lnTo>
                  <a:pt x="1744" y="2325"/>
                </a:lnTo>
                <a:lnTo>
                  <a:pt x="1162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bg object 88"/>
          <p:cNvSpPr/>
          <p:nvPr/>
        </p:nvSpPr>
        <p:spPr>
          <a:xfrm>
            <a:off x="5634461" y="110670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44" y="5232"/>
                </a:moveTo>
                <a:lnTo>
                  <a:pt x="581" y="4069"/>
                </a:lnTo>
                <a:lnTo>
                  <a:pt x="0" y="2907"/>
                </a:lnTo>
                <a:lnTo>
                  <a:pt x="1744" y="2325"/>
                </a:lnTo>
                <a:lnTo>
                  <a:pt x="5232" y="0"/>
                </a:lnTo>
                <a:lnTo>
                  <a:pt x="1744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bg object 89"/>
          <p:cNvSpPr/>
          <p:nvPr/>
        </p:nvSpPr>
        <p:spPr>
          <a:xfrm>
            <a:off x="5767603" y="1182877"/>
            <a:ext cx="35560" cy="21590"/>
          </a:xfrm>
          <a:custGeom>
            <a:avLst/>
            <a:gdLst/>
            <a:ahLst/>
            <a:cxnLst/>
            <a:rect l="l" t="t" r="r" b="b"/>
            <a:pathLst>
              <a:path w="35560" h="21590">
                <a:moveTo>
                  <a:pt x="571" y="0"/>
                </a:moveTo>
                <a:lnTo>
                  <a:pt x="0" y="1155"/>
                </a:lnTo>
                <a:lnTo>
                  <a:pt x="0" y="1739"/>
                </a:lnTo>
                <a:lnTo>
                  <a:pt x="571" y="1155"/>
                </a:lnTo>
                <a:lnTo>
                  <a:pt x="571" y="0"/>
                </a:lnTo>
                <a:close/>
              </a:path>
              <a:path w="35560" h="21590">
                <a:moveTo>
                  <a:pt x="21501" y="15113"/>
                </a:moveTo>
                <a:lnTo>
                  <a:pt x="20929" y="12788"/>
                </a:lnTo>
                <a:lnTo>
                  <a:pt x="19761" y="10464"/>
                </a:lnTo>
                <a:lnTo>
                  <a:pt x="21501" y="15113"/>
                </a:lnTo>
                <a:close/>
              </a:path>
              <a:path w="35560" h="21590">
                <a:moveTo>
                  <a:pt x="35458" y="17437"/>
                </a:moveTo>
                <a:lnTo>
                  <a:pt x="34302" y="19761"/>
                </a:lnTo>
                <a:lnTo>
                  <a:pt x="33718" y="21513"/>
                </a:lnTo>
                <a:lnTo>
                  <a:pt x="35458" y="174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bg object 90"/>
          <p:cNvSpPr/>
          <p:nvPr/>
        </p:nvSpPr>
        <p:spPr>
          <a:xfrm>
            <a:off x="6664721" y="846814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09">
                <a:moveTo>
                  <a:pt x="581" y="3488"/>
                </a:moveTo>
                <a:lnTo>
                  <a:pt x="0" y="1162"/>
                </a:lnTo>
                <a:lnTo>
                  <a:pt x="581" y="0"/>
                </a:lnTo>
                <a:lnTo>
                  <a:pt x="3488" y="0"/>
                </a:lnTo>
                <a:lnTo>
                  <a:pt x="3488" y="2325"/>
                </a:lnTo>
                <a:lnTo>
                  <a:pt x="1744" y="2907"/>
                </a:lnTo>
                <a:lnTo>
                  <a:pt x="581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bg object 91"/>
          <p:cNvSpPr/>
          <p:nvPr/>
        </p:nvSpPr>
        <p:spPr>
          <a:xfrm>
            <a:off x="5531548" y="309015"/>
            <a:ext cx="10160" cy="15240"/>
          </a:xfrm>
          <a:custGeom>
            <a:avLst/>
            <a:gdLst/>
            <a:ahLst/>
            <a:cxnLst/>
            <a:rect l="l" t="t" r="r" b="b"/>
            <a:pathLst>
              <a:path w="10160" h="15239">
                <a:moveTo>
                  <a:pt x="7556" y="13373"/>
                </a:moveTo>
                <a:lnTo>
                  <a:pt x="3479" y="13373"/>
                </a:lnTo>
                <a:lnTo>
                  <a:pt x="0" y="14528"/>
                </a:lnTo>
                <a:lnTo>
                  <a:pt x="584" y="14528"/>
                </a:lnTo>
                <a:lnTo>
                  <a:pt x="1739" y="15113"/>
                </a:lnTo>
                <a:lnTo>
                  <a:pt x="2908" y="15113"/>
                </a:lnTo>
                <a:lnTo>
                  <a:pt x="7556" y="13373"/>
                </a:lnTo>
                <a:close/>
              </a:path>
              <a:path w="10160" h="15239">
                <a:moveTo>
                  <a:pt x="9880" y="0"/>
                </a:moveTo>
                <a:lnTo>
                  <a:pt x="7556" y="2908"/>
                </a:lnTo>
                <a:lnTo>
                  <a:pt x="8712" y="2324"/>
                </a:lnTo>
                <a:lnTo>
                  <a:pt x="988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bg object 92"/>
          <p:cNvSpPr/>
          <p:nvPr/>
        </p:nvSpPr>
        <p:spPr>
          <a:xfrm>
            <a:off x="5617018" y="857861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2325" y="1162"/>
                </a:moveTo>
                <a:lnTo>
                  <a:pt x="1744" y="581"/>
                </a:lnTo>
                <a:lnTo>
                  <a:pt x="0" y="581"/>
                </a:lnTo>
                <a:lnTo>
                  <a:pt x="1744" y="0"/>
                </a:lnTo>
                <a:lnTo>
                  <a:pt x="3488" y="0"/>
                </a:lnTo>
                <a:lnTo>
                  <a:pt x="2325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bg object 93"/>
          <p:cNvSpPr/>
          <p:nvPr/>
        </p:nvSpPr>
        <p:spPr>
          <a:xfrm>
            <a:off x="5529807" y="581109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5" y="581"/>
                </a:moveTo>
                <a:lnTo>
                  <a:pt x="581" y="581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bg object 94"/>
          <p:cNvSpPr/>
          <p:nvPr/>
        </p:nvSpPr>
        <p:spPr>
          <a:xfrm>
            <a:off x="5652484" y="12490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13372" y="5814"/>
                </a:moveTo>
                <a:lnTo>
                  <a:pt x="5814" y="4651"/>
                </a:lnTo>
                <a:lnTo>
                  <a:pt x="2907" y="3488"/>
                </a:lnTo>
                <a:lnTo>
                  <a:pt x="0" y="0"/>
                </a:lnTo>
                <a:lnTo>
                  <a:pt x="12209" y="4069"/>
                </a:lnTo>
                <a:lnTo>
                  <a:pt x="13372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bg object 95"/>
          <p:cNvSpPr/>
          <p:nvPr/>
        </p:nvSpPr>
        <p:spPr>
          <a:xfrm>
            <a:off x="5598413" y="793906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581"/>
                </a:moveTo>
                <a:lnTo>
                  <a:pt x="1453" y="581"/>
                </a:lnTo>
                <a:lnTo>
                  <a:pt x="1744" y="0"/>
                </a:lnTo>
                <a:lnTo>
                  <a:pt x="1744" y="581"/>
                </a:lnTo>
                <a:close/>
              </a:path>
              <a:path w="1904" h="1270">
                <a:moveTo>
                  <a:pt x="1162" y="1162"/>
                </a:moveTo>
                <a:lnTo>
                  <a:pt x="0" y="1162"/>
                </a:lnTo>
                <a:lnTo>
                  <a:pt x="1162" y="581"/>
                </a:lnTo>
                <a:lnTo>
                  <a:pt x="1453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bg object 96"/>
          <p:cNvSpPr/>
          <p:nvPr/>
        </p:nvSpPr>
        <p:spPr>
          <a:xfrm>
            <a:off x="5593181" y="857861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1162"/>
                </a:moveTo>
                <a:lnTo>
                  <a:pt x="581" y="0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bg object 97"/>
          <p:cNvSpPr/>
          <p:nvPr/>
        </p:nvSpPr>
        <p:spPr>
          <a:xfrm>
            <a:off x="5530388" y="599133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325" y="581"/>
                </a:moveTo>
                <a:lnTo>
                  <a:pt x="0" y="0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bg object 98"/>
          <p:cNvSpPr/>
          <p:nvPr/>
        </p:nvSpPr>
        <p:spPr>
          <a:xfrm>
            <a:off x="5539691" y="244472"/>
            <a:ext cx="2540" cy="1905"/>
          </a:xfrm>
          <a:custGeom>
            <a:avLst/>
            <a:gdLst/>
            <a:ahLst/>
            <a:cxnLst/>
            <a:rect l="l" t="t" r="r" b="b"/>
            <a:pathLst>
              <a:path w="2539" h="1904">
                <a:moveTo>
                  <a:pt x="2325" y="1744"/>
                </a:moveTo>
                <a:lnTo>
                  <a:pt x="0" y="0"/>
                </a:lnTo>
                <a:lnTo>
                  <a:pt x="1744" y="581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bg object 99"/>
          <p:cNvSpPr/>
          <p:nvPr/>
        </p:nvSpPr>
        <p:spPr>
          <a:xfrm>
            <a:off x="5588529" y="13652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39">
                <a:moveTo>
                  <a:pt x="4651" y="2325"/>
                </a:moveTo>
                <a:lnTo>
                  <a:pt x="4069" y="1744"/>
                </a:lnTo>
                <a:lnTo>
                  <a:pt x="2907" y="1162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lnTo>
                  <a:pt x="4069" y="1162"/>
                </a:lnTo>
                <a:lnTo>
                  <a:pt x="4651" y="1744"/>
                </a:lnTo>
                <a:lnTo>
                  <a:pt x="465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bg object 100"/>
          <p:cNvSpPr/>
          <p:nvPr/>
        </p:nvSpPr>
        <p:spPr>
          <a:xfrm>
            <a:off x="5530388" y="185750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39">
                <a:moveTo>
                  <a:pt x="1162" y="2325"/>
                </a:moveTo>
                <a:lnTo>
                  <a:pt x="0" y="1162"/>
                </a:lnTo>
                <a:lnTo>
                  <a:pt x="1162" y="581"/>
                </a:lnTo>
                <a:lnTo>
                  <a:pt x="1744" y="0"/>
                </a:lnTo>
                <a:lnTo>
                  <a:pt x="3488" y="1162"/>
                </a:lnTo>
                <a:lnTo>
                  <a:pt x="3488" y="1744"/>
                </a:lnTo>
                <a:lnTo>
                  <a:pt x="1162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bg object 101"/>
          <p:cNvSpPr/>
          <p:nvPr/>
        </p:nvSpPr>
        <p:spPr>
          <a:xfrm>
            <a:off x="5573407" y="13664"/>
            <a:ext cx="20955" cy="41275"/>
          </a:xfrm>
          <a:custGeom>
            <a:avLst/>
            <a:gdLst/>
            <a:ahLst/>
            <a:cxnLst/>
            <a:rect l="l" t="t" r="r" b="b"/>
            <a:pathLst>
              <a:path w="20954" h="41275">
                <a:moveTo>
                  <a:pt x="4064" y="40690"/>
                </a:moveTo>
                <a:lnTo>
                  <a:pt x="0" y="38950"/>
                </a:lnTo>
                <a:lnTo>
                  <a:pt x="2324" y="40106"/>
                </a:lnTo>
                <a:lnTo>
                  <a:pt x="4064" y="40690"/>
                </a:lnTo>
                <a:close/>
              </a:path>
              <a:path w="20954" h="41275">
                <a:moveTo>
                  <a:pt x="20929" y="2324"/>
                </a:moveTo>
                <a:lnTo>
                  <a:pt x="19761" y="1155"/>
                </a:lnTo>
                <a:lnTo>
                  <a:pt x="18021" y="0"/>
                </a:lnTo>
                <a:lnTo>
                  <a:pt x="18605" y="571"/>
                </a:lnTo>
                <a:lnTo>
                  <a:pt x="18605" y="1155"/>
                </a:lnTo>
                <a:lnTo>
                  <a:pt x="19189" y="1155"/>
                </a:lnTo>
                <a:lnTo>
                  <a:pt x="20345" y="2324"/>
                </a:lnTo>
                <a:lnTo>
                  <a:pt x="20929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bg object 102"/>
          <p:cNvSpPr/>
          <p:nvPr/>
        </p:nvSpPr>
        <p:spPr>
          <a:xfrm>
            <a:off x="5528062" y="182843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4651" y="2907"/>
                </a:moveTo>
                <a:lnTo>
                  <a:pt x="3488" y="2325"/>
                </a:lnTo>
                <a:lnTo>
                  <a:pt x="0" y="0"/>
                </a:lnTo>
                <a:lnTo>
                  <a:pt x="5814" y="1162"/>
                </a:lnTo>
                <a:lnTo>
                  <a:pt x="5814" y="1744"/>
                </a:lnTo>
                <a:lnTo>
                  <a:pt x="465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bg object 103"/>
          <p:cNvSpPr/>
          <p:nvPr/>
        </p:nvSpPr>
        <p:spPr>
          <a:xfrm>
            <a:off x="5562943" y="63664"/>
            <a:ext cx="10160" cy="16510"/>
          </a:xfrm>
          <a:custGeom>
            <a:avLst/>
            <a:gdLst/>
            <a:ahLst/>
            <a:cxnLst/>
            <a:rect l="l" t="t" r="r" b="b"/>
            <a:pathLst>
              <a:path w="10160" h="16509">
                <a:moveTo>
                  <a:pt x="1739" y="16281"/>
                </a:moveTo>
                <a:lnTo>
                  <a:pt x="1155" y="15697"/>
                </a:lnTo>
                <a:lnTo>
                  <a:pt x="0" y="15697"/>
                </a:lnTo>
                <a:lnTo>
                  <a:pt x="584" y="16281"/>
                </a:lnTo>
                <a:lnTo>
                  <a:pt x="1739" y="16281"/>
                </a:lnTo>
                <a:close/>
              </a:path>
              <a:path w="10160" h="16509">
                <a:moveTo>
                  <a:pt x="9880" y="0"/>
                </a:moveTo>
                <a:lnTo>
                  <a:pt x="7556" y="0"/>
                </a:lnTo>
                <a:lnTo>
                  <a:pt x="6388" y="571"/>
                </a:lnTo>
                <a:lnTo>
                  <a:pt x="5816" y="1155"/>
                </a:lnTo>
                <a:lnTo>
                  <a:pt x="988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bg object 104"/>
          <p:cNvSpPr/>
          <p:nvPr/>
        </p:nvSpPr>
        <p:spPr>
          <a:xfrm>
            <a:off x="5526900" y="592737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162" y="581"/>
                </a:moveTo>
                <a:lnTo>
                  <a:pt x="0" y="0"/>
                </a:lnTo>
                <a:lnTo>
                  <a:pt x="1744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bg object 105"/>
          <p:cNvSpPr/>
          <p:nvPr/>
        </p:nvSpPr>
        <p:spPr>
          <a:xfrm>
            <a:off x="5662943" y="688682"/>
            <a:ext cx="31750" cy="9525"/>
          </a:xfrm>
          <a:custGeom>
            <a:avLst/>
            <a:gdLst/>
            <a:ahLst/>
            <a:cxnLst/>
            <a:rect l="l" t="t" r="r" b="b"/>
            <a:pathLst>
              <a:path w="31750" h="9525">
                <a:moveTo>
                  <a:pt x="1168" y="4064"/>
                </a:moveTo>
                <a:lnTo>
                  <a:pt x="0" y="4064"/>
                </a:lnTo>
                <a:lnTo>
                  <a:pt x="584" y="4648"/>
                </a:lnTo>
                <a:lnTo>
                  <a:pt x="1168" y="4064"/>
                </a:lnTo>
                <a:close/>
              </a:path>
              <a:path w="31750" h="9525">
                <a:moveTo>
                  <a:pt x="2908" y="4648"/>
                </a:moveTo>
                <a:lnTo>
                  <a:pt x="2324" y="4064"/>
                </a:lnTo>
                <a:lnTo>
                  <a:pt x="1168" y="4648"/>
                </a:lnTo>
                <a:lnTo>
                  <a:pt x="2908" y="4648"/>
                </a:lnTo>
                <a:close/>
              </a:path>
              <a:path w="31750" h="9525">
                <a:moveTo>
                  <a:pt x="5816" y="4648"/>
                </a:moveTo>
                <a:lnTo>
                  <a:pt x="2908" y="4064"/>
                </a:lnTo>
                <a:lnTo>
                  <a:pt x="2908" y="4648"/>
                </a:lnTo>
                <a:lnTo>
                  <a:pt x="2908" y="5232"/>
                </a:lnTo>
                <a:lnTo>
                  <a:pt x="5816" y="4648"/>
                </a:lnTo>
                <a:close/>
              </a:path>
              <a:path w="31750" h="9525">
                <a:moveTo>
                  <a:pt x="31394" y="0"/>
                </a:moveTo>
                <a:lnTo>
                  <a:pt x="25895" y="673"/>
                </a:lnTo>
                <a:lnTo>
                  <a:pt x="19265" y="1879"/>
                </a:lnTo>
                <a:lnTo>
                  <a:pt x="11861" y="3759"/>
                </a:lnTo>
                <a:lnTo>
                  <a:pt x="4076" y="6388"/>
                </a:lnTo>
                <a:lnTo>
                  <a:pt x="10287" y="5270"/>
                </a:lnTo>
                <a:lnTo>
                  <a:pt x="17475" y="4343"/>
                </a:lnTo>
                <a:lnTo>
                  <a:pt x="25006" y="2895"/>
                </a:lnTo>
                <a:lnTo>
                  <a:pt x="26746" y="3479"/>
                </a:lnTo>
                <a:lnTo>
                  <a:pt x="21513" y="5803"/>
                </a:lnTo>
                <a:lnTo>
                  <a:pt x="17449" y="6972"/>
                </a:lnTo>
                <a:lnTo>
                  <a:pt x="20345" y="6388"/>
                </a:lnTo>
                <a:lnTo>
                  <a:pt x="15113" y="9296"/>
                </a:lnTo>
                <a:lnTo>
                  <a:pt x="22682" y="7556"/>
                </a:lnTo>
                <a:lnTo>
                  <a:pt x="31394" y="3479"/>
                </a:lnTo>
                <a:lnTo>
                  <a:pt x="31394" y="1739"/>
                </a:lnTo>
                <a:lnTo>
                  <a:pt x="23253" y="2324"/>
                </a:lnTo>
                <a:lnTo>
                  <a:pt x="25577" y="1155"/>
                </a:lnTo>
                <a:lnTo>
                  <a:pt x="29070" y="571"/>
                </a:lnTo>
                <a:lnTo>
                  <a:pt x="3139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bg object 106"/>
          <p:cNvSpPr/>
          <p:nvPr/>
        </p:nvSpPr>
        <p:spPr>
          <a:xfrm>
            <a:off x="5620507" y="859605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0"/>
                </a:moveTo>
                <a:close/>
              </a:path>
              <a:path w="635" h="1269">
                <a:moveTo>
                  <a:pt x="581" y="1162"/>
                </a:moveTo>
                <a:lnTo>
                  <a:pt x="0" y="581"/>
                </a:lnTo>
                <a:lnTo>
                  <a:pt x="0" y="0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bg object 107"/>
          <p:cNvSpPr/>
          <p:nvPr/>
        </p:nvSpPr>
        <p:spPr>
          <a:xfrm>
            <a:off x="5621088" y="88654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2325" y="2907"/>
                </a:moveTo>
                <a:lnTo>
                  <a:pt x="0" y="2907"/>
                </a:lnTo>
                <a:lnTo>
                  <a:pt x="0" y="0"/>
                </a:lnTo>
                <a:lnTo>
                  <a:pt x="2325" y="2907"/>
                </a:lnTo>
                <a:close/>
              </a:path>
              <a:path w="9525" h="3809">
                <a:moveTo>
                  <a:pt x="3488" y="3003"/>
                </a:moveTo>
                <a:lnTo>
                  <a:pt x="2325" y="2907"/>
                </a:lnTo>
                <a:lnTo>
                  <a:pt x="2907" y="2907"/>
                </a:lnTo>
                <a:lnTo>
                  <a:pt x="3488" y="3003"/>
                </a:lnTo>
                <a:close/>
              </a:path>
              <a:path w="9525" h="3809">
                <a:moveTo>
                  <a:pt x="9302" y="3488"/>
                </a:moveTo>
                <a:lnTo>
                  <a:pt x="6395" y="3488"/>
                </a:lnTo>
                <a:lnTo>
                  <a:pt x="3488" y="3003"/>
                </a:lnTo>
                <a:lnTo>
                  <a:pt x="930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bg object 108"/>
          <p:cNvSpPr/>
          <p:nvPr/>
        </p:nvSpPr>
        <p:spPr>
          <a:xfrm>
            <a:off x="5670508" y="698554"/>
            <a:ext cx="13970" cy="3810"/>
          </a:xfrm>
          <a:custGeom>
            <a:avLst/>
            <a:gdLst/>
            <a:ahLst/>
            <a:cxnLst/>
            <a:rect l="l" t="t" r="r" b="b"/>
            <a:pathLst>
              <a:path w="13970" h="3809">
                <a:moveTo>
                  <a:pt x="3488" y="3488"/>
                </a:moveTo>
                <a:lnTo>
                  <a:pt x="0" y="2907"/>
                </a:lnTo>
                <a:lnTo>
                  <a:pt x="12209" y="0"/>
                </a:lnTo>
                <a:lnTo>
                  <a:pt x="13953" y="581"/>
                </a:lnTo>
                <a:lnTo>
                  <a:pt x="6976" y="2907"/>
                </a:lnTo>
                <a:lnTo>
                  <a:pt x="3488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bg object 109"/>
          <p:cNvSpPr/>
          <p:nvPr/>
        </p:nvSpPr>
        <p:spPr>
          <a:xfrm>
            <a:off x="5671671" y="930537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0" y="1744"/>
                </a:moveTo>
                <a:lnTo>
                  <a:pt x="581" y="581"/>
                </a:lnTo>
                <a:lnTo>
                  <a:pt x="1162" y="0"/>
                </a:lnTo>
                <a:lnTo>
                  <a:pt x="581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bg object 110"/>
          <p:cNvSpPr/>
          <p:nvPr/>
        </p:nvSpPr>
        <p:spPr>
          <a:xfrm>
            <a:off x="5784465" y="1011353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0" y="5232"/>
                </a:moveTo>
                <a:lnTo>
                  <a:pt x="2325" y="0"/>
                </a:lnTo>
                <a:lnTo>
                  <a:pt x="3488" y="581"/>
                </a:lnTo>
                <a:lnTo>
                  <a:pt x="4651" y="1744"/>
                </a:lnTo>
                <a:lnTo>
                  <a:pt x="2907" y="2325"/>
                </a:lnTo>
                <a:lnTo>
                  <a:pt x="1744" y="4069"/>
                </a:lnTo>
                <a:lnTo>
                  <a:pt x="0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bg object 111"/>
          <p:cNvSpPr/>
          <p:nvPr/>
        </p:nvSpPr>
        <p:spPr>
          <a:xfrm>
            <a:off x="5615851" y="859027"/>
            <a:ext cx="33655" cy="45720"/>
          </a:xfrm>
          <a:custGeom>
            <a:avLst/>
            <a:gdLst/>
            <a:ahLst/>
            <a:cxnLst/>
            <a:rect l="l" t="t" r="r" b="b"/>
            <a:pathLst>
              <a:path w="33654" h="45719">
                <a:moveTo>
                  <a:pt x="1739" y="1168"/>
                </a:moveTo>
                <a:lnTo>
                  <a:pt x="584" y="1752"/>
                </a:lnTo>
                <a:lnTo>
                  <a:pt x="0" y="2324"/>
                </a:lnTo>
                <a:lnTo>
                  <a:pt x="1739" y="1168"/>
                </a:lnTo>
                <a:close/>
              </a:path>
              <a:path w="33654" h="45719">
                <a:moveTo>
                  <a:pt x="3492" y="0"/>
                </a:moveTo>
                <a:lnTo>
                  <a:pt x="2908" y="0"/>
                </a:lnTo>
                <a:lnTo>
                  <a:pt x="1739" y="1168"/>
                </a:lnTo>
                <a:lnTo>
                  <a:pt x="2908" y="584"/>
                </a:lnTo>
                <a:lnTo>
                  <a:pt x="3492" y="584"/>
                </a:lnTo>
                <a:lnTo>
                  <a:pt x="3492" y="0"/>
                </a:lnTo>
                <a:close/>
              </a:path>
              <a:path w="33654" h="45719">
                <a:moveTo>
                  <a:pt x="33464" y="44107"/>
                </a:moveTo>
                <a:lnTo>
                  <a:pt x="31978" y="45351"/>
                </a:lnTo>
                <a:lnTo>
                  <a:pt x="33134" y="44767"/>
                </a:lnTo>
                <a:lnTo>
                  <a:pt x="33464" y="441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bg object 112"/>
          <p:cNvSpPr/>
          <p:nvPr/>
        </p:nvSpPr>
        <p:spPr>
          <a:xfrm>
            <a:off x="5788535" y="1012516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744" y="3488"/>
                </a:moveTo>
                <a:lnTo>
                  <a:pt x="581" y="1744"/>
                </a:lnTo>
                <a:lnTo>
                  <a:pt x="0" y="581"/>
                </a:lnTo>
                <a:lnTo>
                  <a:pt x="1744" y="0"/>
                </a:lnTo>
                <a:lnTo>
                  <a:pt x="2907" y="0"/>
                </a:lnTo>
                <a:lnTo>
                  <a:pt x="2907" y="2325"/>
                </a:lnTo>
                <a:lnTo>
                  <a:pt x="1744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bg object 113"/>
          <p:cNvSpPr/>
          <p:nvPr/>
        </p:nvSpPr>
        <p:spPr>
          <a:xfrm>
            <a:off x="5703649" y="835186"/>
            <a:ext cx="11430" cy="5715"/>
          </a:xfrm>
          <a:custGeom>
            <a:avLst/>
            <a:gdLst/>
            <a:ahLst/>
            <a:cxnLst/>
            <a:rect l="l" t="t" r="r" b="b"/>
            <a:pathLst>
              <a:path w="11429" h="5715">
                <a:moveTo>
                  <a:pt x="2907" y="5232"/>
                </a:moveTo>
                <a:lnTo>
                  <a:pt x="0" y="581"/>
                </a:lnTo>
                <a:lnTo>
                  <a:pt x="4651" y="3488"/>
                </a:lnTo>
                <a:lnTo>
                  <a:pt x="11046" y="0"/>
                </a:lnTo>
                <a:lnTo>
                  <a:pt x="5232" y="3488"/>
                </a:lnTo>
                <a:lnTo>
                  <a:pt x="2907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bg object 114"/>
          <p:cNvSpPr/>
          <p:nvPr/>
        </p:nvSpPr>
        <p:spPr>
          <a:xfrm>
            <a:off x="6102496" y="187494"/>
            <a:ext cx="13970" cy="3175"/>
          </a:xfrm>
          <a:custGeom>
            <a:avLst/>
            <a:gdLst/>
            <a:ahLst/>
            <a:cxnLst/>
            <a:rect l="l" t="t" r="r" b="b"/>
            <a:pathLst>
              <a:path w="13970" h="3175">
                <a:moveTo>
                  <a:pt x="13953" y="2907"/>
                </a:moveTo>
                <a:lnTo>
                  <a:pt x="1162" y="2325"/>
                </a:lnTo>
                <a:lnTo>
                  <a:pt x="0" y="1162"/>
                </a:lnTo>
                <a:lnTo>
                  <a:pt x="6976" y="0"/>
                </a:lnTo>
                <a:lnTo>
                  <a:pt x="10465" y="581"/>
                </a:lnTo>
                <a:lnTo>
                  <a:pt x="13953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bg object 115"/>
          <p:cNvSpPr/>
          <p:nvPr/>
        </p:nvSpPr>
        <p:spPr>
          <a:xfrm>
            <a:off x="5607134" y="217728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1162" y="581"/>
                </a:moveTo>
                <a:lnTo>
                  <a:pt x="0" y="581"/>
                </a:lnTo>
                <a:lnTo>
                  <a:pt x="0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bg object 116"/>
          <p:cNvSpPr/>
          <p:nvPr/>
        </p:nvSpPr>
        <p:spPr>
          <a:xfrm>
            <a:off x="5598995" y="439245"/>
            <a:ext cx="6985" cy="2540"/>
          </a:xfrm>
          <a:custGeom>
            <a:avLst/>
            <a:gdLst/>
            <a:ahLst/>
            <a:cxnLst/>
            <a:rect l="l" t="t" r="r" b="b"/>
            <a:pathLst>
              <a:path w="6985" h="2540">
                <a:moveTo>
                  <a:pt x="0" y="2325"/>
                </a:moveTo>
                <a:lnTo>
                  <a:pt x="4069" y="0"/>
                </a:lnTo>
                <a:lnTo>
                  <a:pt x="6976" y="0"/>
                </a:lnTo>
                <a:lnTo>
                  <a:pt x="3488" y="1744"/>
                </a:lnTo>
                <a:lnTo>
                  <a:pt x="0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bg object 117"/>
          <p:cNvSpPr/>
          <p:nvPr/>
        </p:nvSpPr>
        <p:spPr>
          <a:xfrm>
            <a:off x="6121683" y="119469"/>
            <a:ext cx="10795" cy="3175"/>
          </a:xfrm>
          <a:custGeom>
            <a:avLst/>
            <a:gdLst/>
            <a:ahLst/>
            <a:cxnLst/>
            <a:rect l="l" t="t" r="r" b="b"/>
            <a:pathLst>
              <a:path w="10795" h="3175">
                <a:moveTo>
                  <a:pt x="10465" y="2907"/>
                </a:moveTo>
                <a:lnTo>
                  <a:pt x="7558" y="581"/>
                </a:lnTo>
                <a:lnTo>
                  <a:pt x="0" y="581"/>
                </a:lnTo>
                <a:lnTo>
                  <a:pt x="2907" y="0"/>
                </a:lnTo>
                <a:lnTo>
                  <a:pt x="9302" y="0"/>
                </a:lnTo>
                <a:lnTo>
                  <a:pt x="10465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bg object 118"/>
          <p:cNvSpPr/>
          <p:nvPr/>
        </p:nvSpPr>
        <p:spPr>
          <a:xfrm>
            <a:off x="5601902" y="226449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581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bg object 119"/>
          <p:cNvSpPr/>
          <p:nvPr/>
        </p:nvSpPr>
        <p:spPr>
          <a:xfrm>
            <a:off x="6267617" y="572388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79">
                <a:moveTo>
                  <a:pt x="1162" y="4651"/>
                </a:moveTo>
                <a:lnTo>
                  <a:pt x="0" y="0"/>
                </a:lnTo>
                <a:lnTo>
                  <a:pt x="1162" y="1162"/>
                </a:lnTo>
                <a:lnTo>
                  <a:pt x="1744" y="2907"/>
                </a:lnTo>
                <a:lnTo>
                  <a:pt x="1162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bg object 120"/>
          <p:cNvSpPr/>
          <p:nvPr/>
        </p:nvSpPr>
        <p:spPr>
          <a:xfrm>
            <a:off x="5599576" y="449710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581" y="2907"/>
                </a:moveTo>
                <a:lnTo>
                  <a:pt x="0" y="1744"/>
                </a:lnTo>
                <a:lnTo>
                  <a:pt x="1744" y="0"/>
                </a:lnTo>
                <a:lnTo>
                  <a:pt x="58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bg object 121"/>
          <p:cNvSpPr/>
          <p:nvPr/>
        </p:nvSpPr>
        <p:spPr>
          <a:xfrm>
            <a:off x="6239709" y="36909"/>
            <a:ext cx="8255" cy="4445"/>
          </a:xfrm>
          <a:custGeom>
            <a:avLst/>
            <a:gdLst/>
            <a:ahLst/>
            <a:cxnLst/>
            <a:rect l="l" t="t" r="r" b="b"/>
            <a:pathLst>
              <a:path w="8254" h="4445">
                <a:moveTo>
                  <a:pt x="0" y="4069"/>
                </a:moveTo>
                <a:lnTo>
                  <a:pt x="5232" y="0"/>
                </a:lnTo>
                <a:lnTo>
                  <a:pt x="8139" y="581"/>
                </a:lnTo>
                <a:lnTo>
                  <a:pt x="0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bg object 122"/>
          <p:cNvSpPr/>
          <p:nvPr/>
        </p:nvSpPr>
        <p:spPr>
          <a:xfrm>
            <a:off x="6273431" y="586342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4">
                <a:moveTo>
                  <a:pt x="0" y="6395"/>
                </a:moveTo>
                <a:lnTo>
                  <a:pt x="2325" y="2907"/>
                </a:lnTo>
                <a:lnTo>
                  <a:pt x="4651" y="0"/>
                </a:lnTo>
                <a:lnTo>
                  <a:pt x="2325" y="5232"/>
                </a:lnTo>
                <a:lnTo>
                  <a:pt x="1162" y="5814"/>
                </a:lnTo>
                <a:lnTo>
                  <a:pt x="581" y="5814"/>
                </a:lnTo>
                <a:lnTo>
                  <a:pt x="0" y="639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bg object 123"/>
          <p:cNvSpPr/>
          <p:nvPr/>
        </p:nvSpPr>
        <p:spPr>
          <a:xfrm>
            <a:off x="6311223" y="275869"/>
            <a:ext cx="11430" cy="5080"/>
          </a:xfrm>
          <a:custGeom>
            <a:avLst/>
            <a:gdLst/>
            <a:ahLst/>
            <a:cxnLst/>
            <a:rect l="l" t="t" r="r" b="b"/>
            <a:pathLst>
              <a:path w="11429" h="5079">
                <a:moveTo>
                  <a:pt x="2325" y="4651"/>
                </a:moveTo>
                <a:lnTo>
                  <a:pt x="0" y="0"/>
                </a:lnTo>
                <a:lnTo>
                  <a:pt x="3979" y="3410"/>
                </a:lnTo>
                <a:lnTo>
                  <a:pt x="2325" y="4651"/>
                </a:lnTo>
                <a:close/>
              </a:path>
              <a:path w="11429" h="5079">
                <a:moveTo>
                  <a:pt x="4069" y="3488"/>
                </a:moveTo>
                <a:lnTo>
                  <a:pt x="4651" y="2907"/>
                </a:lnTo>
                <a:lnTo>
                  <a:pt x="8139" y="1744"/>
                </a:lnTo>
                <a:lnTo>
                  <a:pt x="11046" y="1162"/>
                </a:lnTo>
                <a:lnTo>
                  <a:pt x="4069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bg object 124"/>
          <p:cNvSpPr/>
          <p:nvPr/>
        </p:nvSpPr>
        <p:spPr>
          <a:xfrm>
            <a:off x="5641438" y="541573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40">
                <a:moveTo>
                  <a:pt x="1744" y="2325"/>
                </a:moveTo>
                <a:lnTo>
                  <a:pt x="581" y="1744"/>
                </a:lnTo>
                <a:lnTo>
                  <a:pt x="0" y="1162"/>
                </a:lnTo>
                <a:lnTo>
                  <a:pt x="1744" y="0"/>
                </a:lnTo>
                <a:lnTo>
                  <a:pt x="3488" y="0"/>
                </a:lnTo>
                <a:lnTo>
                  <a:pt x="2325" y="1162"/>
                </a:lnTo>
                <a:lnTo>
                  <a:pt x="1744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bg object 125"/>
          <p:cNvSpPr/>
          <p:nvPr/>
        </p:nvSpPr>
        <p:spPr>
          <a:xfrm>
            <a:off x="5655970" y="640422"/>
            <a:ext cx="12065" cy="44450"/>
          </a:xfrm>
          <a:custGeom>
            <a:avLst/>
            <a:gdLst/>
            <a:ahLst/>
            <a:cxnLst/>
            <a:rect l="l" t="t" r="r" b="b"/>
            <a:pathLst>
              <a:path w="12064" h="44450">
                <a:moveTo>
                  <a:pt x="3479" y="0"/>
                </a:moveTo>
                <a:lnTo>
                  <a:pt x="0" y="2324"/>
                </a:lnTo>
                <a:lnTo>
                  <a:pt x="2324" y="1739"/>
                </a:lnTo>
                <a:lnTo>
                  <a:pt x="3479" y="584"/>
                </a:lnTo>
                <a:lnTo>
                  <a:pt x="3479" y="0"/>
                </a:lnTo>
                <a:close/>
              </a:path>
              <a:path w="12064" h="44450">
                <a:moveTo>
                  <a:pt x="5232" y="9880"/>
                </a:moveTo>
                <a:lnTo>
                  <a:pt x="2908" y="10464"/>
                </a:lnTo>
                <a:lnTo>
                  <a:pt x="4064" y="10464"/>
                </a:lnTo>
                <a:lnTo>
                  <a:pt x="5232" y="9880"/>
                </a:lnTo>
                <a:close/>
              </a:path>
              <a:path w="12064" h="44450">
                <a:moveTo>
                  <a:pt x="6972" y="43027"/>
                </a:moveTo>
                <a:lnTo>
                  <a:pt x="6388" y="42443"/>
                </a:lnTo>
                <a:lnTo>
                  <a:pt x="6388" y="43027"/>
                </a:lnTo>
                <a:lnTo>
                  <a:pt x="6972" y="43027"/>
                </a:lnTo>
                <a:close/>
              </a:path>
              <a:path w="12064" h="44450">
                <a:moveTo>
                  <a:pt x="8140" y="44183"/>
                </a:moveTo>
                <a:lnTo>
                  <a:pt x="7556" y="43599"/>
                </a:lnTo>
                <a:lnTo>
                  <a:pt x="6388" y="43599"/>
                </a:lnTo>
                <a:lnTo>
                  <a:pt x="5816" y="44183"/>
                </a:lnTo>
                <a:lnTo>
                  <a:pt x="8140" y="44183"/>
                </a:lnTo>
                <a:close/>
              </a:path>
              <a:path w="12064" h="44450">
                <a:moveTo>
                  <a:pt x="11620" y="42443"/>
                </a:moveTo>
                <a:lnTo>
                  <a:pt x="8712" y="43027"/>
                </a:lnTo>
                <a:lnTo>
                  <a:pt x="6972" y="43027"/>
                </a:lnTo>
                <a:lnTo>
                  <a:pt x="7556" y="43599"/>
                </a:lnTo>
                <a:lnTo>
                  <a:pt x="9296" y="43027"/>
                </a:lnTo>
                <a:lnTo>
                  <a:pt x="10464" y="43027"/>
                </a:lnTo>
                <a:lnTo>
                  <a:pt x="11620" y="4244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bg object 126"/>
          <p:cNvSpPr/>
          <p:nvPr/>
        </p:nvSpPr>
        <p:spPr>
          <a:xfrm>
            <a:off x="5603646" y="211913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2325" y="581"/>
                </a:moveTo>
                <a:lnTo>
                  <a:pt x="0" y="581"/>
                </a:lnTo>
                <a:lnTo>
                  <a:pt x="0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bg object 127"/>
          <p:cNvSpPr/>
          <p:nvPr/>
        </p:nvSpPr>
        <p:spPr>
          <a:xfrm>
            <a:off x="5614693" y="501456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2907" y="1162"/>
                </a:moveTo>
                <a:lnTo>
                  <a:pt x="1162" y="581"/>
                </a:lnTo>
                <a:lnTo>
                  <a:pt x="0" y="0"/>
                </a:lnTo>
                <a:lnTo>
                  <a:pt x="2907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bg object 128"/>
          <p:cNvSpPr/>
          <p:nvPr/>
        </p:nvSpPr>
        <p:spPr>
          <a:xfrm>
            <a:off x="5657136" y="628204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1162"/>
                </a:moveTo>
                <a:lnTo>
                  <a:pt x="0" y="581"/>
                </a:lnTo>
                <a:lnTo>
                  <a:pt x="1162" y="0"/>
                </a:lnTo>
                <a:lnTo>
                  <a:pt x="2325" y="0"/>
                </a:lnTo>
                <a:lnTo>
                  <a:pt x="1162" y="0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bg object 129"/>
          <p:cNvSpPr/>
          <p:nvPr/>
        </p:nvSpPr>
        <p:spPr>
          <a:xfrm>
            <a:off x="5599576" y="452618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581"/>
                </a:move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bg object 130"/>
          <p:cNvSpPr/>
          <p:nvPr/>
        </p:nvSpPr>
        <p:spPr>
          <a:xfrm>
            <a:off x="5642019" y="543318"/>
            <a:ext cx="6985" cy="1905"/>
          </a:xfrm>
          <a:custGeom>
            <a:avLst/>
            <a:gdLst/>
            <a:ahLst/>
            <a:cxnLst/>
            <a:rect l="l" t="t" r="r" b="b"/>
            <a:pathLst>
              <a:path w="6985" h="1904">
                <a:moveTo>
                  <a:pt x="0" y="1744"/>
                </a:moveTo>
                <a:lnTo>
                  <a:pt x="581" y="1162"/>
                </a:lnTo>
                <a:lnTo>
                  <a:pt x="1162" y="0"/>
                </a:lnTo>
                <a:lnTo>
                  <a:pt x="2325" y="0"/>
                </a:lnTo>
                <a:lnTo>
                  <a:pt x="4651" y="581"/>
                </a:lnTo>
                <a:lnTo>
                  <a:pt x="6395" y="581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bg object 131"/>
          <p:cNvSpPr/>
          <p:nvPr/>
        </p:nvSpPr>
        <p:spPr>
          <a:xfrm>
            <a:off x="6117031" y="220064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4064" y="1155"/>
                </a:moveTo>
                <a:lnTo>
                  <a:pt x="1155" y="1155"/>
                </a:lnTo>
                <a:lnTo>
                  <a:pt x="0" y="1739"/>
                </a:lnTo>
                <a:lnTo>
                  <a:pt x="4064" y="1739"/>
                </a:lnTo>
                <a:lnTo>
                  <a:pt x="4064" y="1155"/>
                </a:lnTo>
                <a:close/>
              </a:path>
              <a:path w="6350" h="3810">
                <a:moveTo>
                  <a:pt x="4648" y="1739"/>
                </a:moveTo>
                <a:lnTo>
                  <a:pt x="4064" y="1739"/>
                </a:lnTo>
                <a:lnTo>
                  <a:pt x="4648" y="2324"/>
                </a:lnTo>
                <a:lnTo>
                  <a:pt x="4648" y="1739"/>
                </a:lnTo>
                <a:close/>
              </a:path>
              <a:path w="6350" h="3810">
                <a:moveTo>
                  <a:pt x="5232" y="3479"/>
                </a:moveTo>
                <a:lnTo>
                  <a:pt x="4940" y="3187"/>
                </a:lnTo>
                <a:lnTo>
                  <a:pt x="4648" y="3479"/>
                </a:lnTo>
                <a:lnTo>
                  <a:pt x="5232" y="3479"/>
                </a:lnTo>
                <a:close/>
              </a:path>
              <a:path w="6350" h="3810">
                <a:moveTo>
                  <a:pt x="5232" y="2324"/>
                </a:moveTo>
                <a:lnTo>
                  <a:pt x="4648" y="2324"/>
                </a:lnTo>
                <a:lnTo>
                  <a:pt x="4648" y="2895"/>
                </a:lnTo>
                <a:lnTo>
                  <a:pt x="4940" y="3187"/>
                </a:lnTo>
                <a:lnTo>
                  <a:pt x="5232" y="2895"/>
                </a:lnTo>
                <a:lnTo>
                  <a:pt x="5232" y="2324"/>
                </a:lnTo>
                <a:close/>
              </a:path>
              <a:path w="6350" h="3810">
                <a:moveTo>
                  <a:pt x="5803" y="1155"/>
                </a:moveTo>
                <a:lnTo>
                  <a:pt x="5232" y="571"/>
                </a:lnTo>
                <a:lnTo>
                  <a:pt x="4064" y="571"/>
                </a:lnTo>
                <a:lnTo>
                  <a:pt x="2324" y="0"/>
                </a:lnTo>
                <a:lnTo>
                  <a:pt x="2895" y="571"/>
                </a:lnTo>
                <a:lnTo>
                  <a:pt x="3479" y="571"/>
                </a:lnTo>
                <a:lnTo>
                  <a:pt x="4064" y="1155"/>
                </a:lnTo>
                <a:lnTo>
                  <a:pt x="5803" y="11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bg object 132"/>
          <p:cNvSpPr/>
          <p:nvPr/>
        </p:nvSpPr>
        <p:spPr>
          <a:xfrm>
            <a:off x="5685044" y="686926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581"/>
                </a:move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bg object 133"/>
          <p:cNvSpPr/>
          <p:nvPr/>
        </p:nvSpPr>
        <p:spPr>
          <a:xfrm>
            <a:off x="5626321" y="3749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bg object 134"/>
          <p:cNvSpPr/>
          <p:nvPr/>
        </p:nvSpPr>
        <p:spPr>
          <a:xfrm>
            <a:off x="6215290" y="509596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3488" y="581"/>
                </a:moveTo>
                <a:lnTo>
                  <a:pt x="581" y="581"/>
                </a:lnTo>
                <a:lnTo>
                  <a:pt x="581" y="0"/>
                </a:lnTo>
                <a:lnTo>
                  <a:pt x="0" y="0"/>
                </a:lnTo>
                <a:lnTo>
                  <a:pt x="2325" y="0"/>
                </a:lnTo>
                <a:lnTo>
                  <a:pt x="3488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bg object 135"/>
          <p:cNvSpPr/>
          <p:nvPr/>
        </p:nvSpPr>
        <p:spPr>
          <a:xfrm>
            <a:off x="6126334" y="311916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1162" y="1162"/>
                </a:moveTo>
                <a:lnTo>
                  <a:pt x="0" y="1162"/>
                </a:lnTo>
                <a:lnTo>
                  <a:pt x="581" y="581"/>
                </a:lnTo>
                <a:lnTo>
                  <a:pt x="1744" y="0"/>
                </a:lnTo>
                <a:lnTo>
                  <a:pt x="2325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bg object 136"/>
          <p:cNvSpPr/>
          <p:nvPr/>
        </p:nvSpPr>
        <p:spPr>
          <a:xfrm>
            <a:off x="6167033" y="451455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09">
                <a:moveTo>
                  <a:pt x="2325" y="3488"/>
                </a:moveTo>
                <a:lnTo>
                  <a:pt x="0" y="3488"/>
                </a:lnTo>
                <a:lnTo>
                  <a:pt x="1162" y="0"/>
                </a:lnTo>
                <a:lnTo>
                  <a:pt x="2907" y="581"/>
                </a:lnTo>
                <a:lnTo>
                  <a:pt x="4069" y="1744"/>
                </a:lnTo>
                <a:lnTo>
                  <a:pt x="2325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bg object 137"/>
          <p:cNvSpPr/>
          <p:nvPr/>
        </p:nvSpPr>
        <p:spPr>
          <a:xfrm>
            <a:off x="6121683" y="275287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5">
                <a:moveTo>
                  <a:pt x="1162" y="581"/>
                </a:moveTo>
                <a:lnTo>
                  <a:pt x="2907" y="0"/>
                </a:lnTo>
                <a:lnTo>
                  <a:pt x="4651" y="0"/>
                </a:lnTo>
                <a:lnTo>
                  <a:pt x="0" y="581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bg object 138"/>
          <p:cNvSpPr/>
          <p:nvPr/>
        </p:nvSpPr>
        <p:spPr>
          <a:xfrm>
            <a:off x="6162382" y="449129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14" y="2907"/>
                </a:moveTo>
                <a:lnTo>
                  <a:pt x="4069" y="2325"/>
                </a:lnTo>
                <a:lnTo>
                  <a:pt x="0" y="2325"/>
                </a:lnTo>
                <a:lnTo>
                  <a:pt x="5814" y="0"/>
                </a:lnTo>
                <a:lnTo>
                  <a:pt x="5814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bg object 139"/>
          <p:cNvSpPr/>
          <p:nvPr/>
        </p:nvSpPr>
        <p:spPr>
          <a:xfrm>
            <a:off x="6840888" y="50281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90">
                <a:moveTo>
                  <a:pt x="5814" y="8721"/>
                </a:moveTo>
                <a:lnTo>
                  <a:pt x="0" y="3488"/>
                </a:lnTo>
                <a:lnTo>
                  <a:pt x="12209" y="4069"/>
                </a:lnTo>
                <a:lnTo>
                  <a:pt x="11628" y="5232"/>
                </a:lnTo>
                <a:lnTo>
                  <a:pt x="11628" y="6976"/>
                </a:lnTo>
                <a:lnTo>
                  <a:pt x="6395" y="0"/>
                </a:lnTo>
                <a:lnTo>
                  <a:pt x="5814" y="87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bg object 140"/>
          <p:cNvSpPr/>
          <p:nvPr/>
        </p:nvSpPr>
        <p:spPr>
          <a:xfrm>
            <a:off x="6272850" y="10609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0" y="1744"/>
                </a:moveTo>
                <a:lnTo>
                  <a:pt x="4069" y="0"/>
                </a:lnTo>
                <a:lnTo>
                  <a:pt x="1744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bg object 141"/>
          <p:cNvSpPr/>
          <p:nvPr/>
        </p:nvSpPr>
        <p:spPr>
          <a:xfrm>
            <a:off x="6150172" y="939840"/>
            <a:ext cx="4445" cy="7620"/>
          </a:xfrm>
          <a:custGeom>
            <a:avLst/>
            <a:gdLst/>
            <a:ahLst/>
            <a:cxnLst/>
            <a:rect l="l" t="t" r="r" b="b"/>
            <a:pathLst>
              <a:path w="4445" h="7619">
                <a:moveTo>
                  <a:pt x="3488" y="7558"/>
                </a:moveTo>
                <a:lnTo>
                  <a:pt x="2325" y="5814"/>
                </a:lnTo>
                <a:lnTo>
                  <a:pt x="1162" y="3488"/>
                </a:lnTo>
                <a:lnTo>
                  <a:pt x="0" y="0"/>
                </a:lnTo>
                <a:lnTo>
                  <a:pt x="4069" y="4651"/>
                </a:lnTo>
                <a:lnTo>
                  <a:pt x="4069" y="5814"/>
                </a:lnTo>
                <a:lnTo>
                  <a:pt x="3488" y="6976"/>
                </a:lnTo>
                <a:lnTo>
                  <a:pt x="3488" y="75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bg object 142"/>
          <p:cNvSpPr/>
          <p:nvPr/>
        </p:nvSpPr>
        <p:spPr>
          <a:xfrm>
            <a:off x="6284478" y="196215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4" y="0"/>
                </a:moveTo>
                <a:lnTo>
                  <a:pt x="581" y="0"/>
                </a:lnTo>
                <a:lnTo>
                  <a:pt x="0" y="581"/>
                </a:lnTo>
                <a:lnTo>
                  <a:pt x="581" y="581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bg object 143"/>
          <p:cNvSpPr/>
          <p:nvPr/>
        </p:nvSpPr>
        <p:spPr>
          <a:xfrm>
            <a:off x="6342619" y="48517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1162"/>
                </a:moveTo>
                <a:lnTo>
                  <a:pt x="581" y="1162"/>
                </a:lnTo>
                <a:lnTo>
                  <a:pt x="0" y="581"/>
                </a:lnTo>
                <a:lnTo>
                  <a:pt x="581" y="0"/>
                </a:lnTo>
                <a:lnTo>
                  <a:pt x="1744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bg object 144"/>
          <p:cNvSpPr/>
          <p:nvPr/>
        </p:nvSpPr>
        <p:spPr>
          <a:xfrm>
            <a:off x="5957144" y="759603"/>
            <a:ext cx="8890" cy="6350"/>
          </a:xfrm>
          <a:custGeom>
            <a:avLst/>
            <a:gdLst/>
            <a:ahLst/>
            <a:cxnLst/>
            <a:rect l="l" t="t" r="r" b="b"/>
            <a:pathLst>
              <a:path w="8889" h="6350">
                <a:moveTo>
                  <a:pt x="4651" y="5814"/>
                </a:moveTo>
                <a:lnTo>
                  <a:pt x="0" y="2907"/>
                </a:lnTo>
                <a:lnTo>
                  <a:pt x="8721" y="0"/>
                </a:lnTo>
                <a:lnTo>
                  <a:pt x="4651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bg object 145"/>
          <p:cNvSpPr/>
          <p:nvPr/>
        </p:nvSpPr>
        <p:spPr>
          <a:xfrm>
            <a:off x="6339131" y="500293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1162"/>
                </a:moveTo>
                <a:lnTo>
                  <a:pt x="1162" y="1162"/>
                </a:lnTo>
                <a:lnTo>
                  <a:pt x="0" y="0"/>
                </a:lnTo>
                <a:lnTo>
                  <a:pt x="581" y="581"/>
                </a:lnTo>
                <a:lnTo>
                  <a:pt x="1162" y="581"/>
                </a:lnTo>
                <a:lnTo>
                  <a:pt x="1744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bg object 146"/>
          <p:cNvSpPr/>
          <p:nvPr/>
        </p:nvSpPr>
        <p:spPr>
          <a:xfrm>
            <a:off x="6551345" y="46482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162" y="1162"/>
                </a:moveTo>
                <a:lnTo>
                  <a:pt x="0" y="0"/>
                </a:lnTo>
                <a:lnTo>
                  <a:pt x="1162" y="581"/>
                </a:lnTo>
                <a:lnTo>
                  <a:pt x="1744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bg object 147"/>
          <p:cNvSpPr/>
          <p:nvPr/>
        </p:nvSpPr>
        <p:spPr>
          <a:xfrm>
            <a:off x="6137962" y="939258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581" y="1162"/>
                </a:moveTo>
                <a:lnTo>
                  <a:pt x="0" y="581"/>
                </a:lnTo>
                <a:lnTo>
                  <a:pt x="0" y="0"/>
                </a:lnTo>
                <a:lnTo>
                  <a:pt x="581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bg object 148"/>
          <p:cNvSpPr/>
          <p:nvPr/>
        </p:nvSpPr>
        <p:spPr>
          <a:xfrm>
            <a:off x="6057146" y="884024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3488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bg object 149"/>
          <p:cNvSpPr/>
          <p:nvPr/>
        </p:nvSpPr>
        <p:spPr>
          <a:xfrm>
            <a:off x="6271687" y="97957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0" y="2907"/>
                </a:moveTo>
                <a:lnTo>
                  <a:pt x="2907" y="0"/>
                </a:lnTo>
                <a:lnTo>
                  <a:pt x="2907" y="581"/>
                </a:lnTo>
                <a:lnTo>
                  <a:pt x="1744" y="1744"/>
                </a:lnTo>
                <a:lnTo>
                  <a:pt x="0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bg object 150"/>
          <p:cNvSpPr/>
          <p:nvPr/>
        </p:nvSpPr>
        <p:spPr>
          <a:xfrm>
            <a:off x="6240291" y="17722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1" y="2907"/>
                </a:moveTo>
                <a:lnTo>
                  <a:pt x="0" y="2325"/>
                </a:lnTo>
                <a:lnTo>
                  <a:pt x="581" y="1162"/>
                </a:lnTo>
                <a:lnTo>
                  <a:pt x="1744" y="1162"/>
                </a:lnTo>
                <a:lnTo>
                  <a:pt x="4069" y="581"/>
                </a:lnTo>
                <a:lnTo>
                  <a:pt x="5814" y="0"/>
                </a:lnTo>
                <a:lnTo>
                  <a:pt x="58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bg object 151"/>
          <p:cNvSpPr/>
          <p:nvPr/>
        </p:nvSpPr>
        <p:spPr>
          <a:xfrm>
            <a:off x="6271105" y="8691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0" y="1162"/>
                </a:moveTo>
                <a:lnTo>
                  <a:pt x="581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bg object 152"/>
          <p:cNvSpPr/>
          <p:nvPr/>
        </p:nvSpPr>
        <p:spPr>
          <a:xfrm>
            <a:off x="5981563" y="811929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2325" y="4651"/>
                </a:moveTo>
                <a:lnTo>
                  <a:pt x="0" y="4069"/>
                </a:lnTo>
                <a:lnTo>
                  <a:pt x="0" y="0"/>
                </a:lnTo>
                <a:lnTo>
                  <a:pt x="1744" y="581"/>
                </a:lnTo>
                <a:lnTo>
                  <a:pt x="2907" y="1744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bg object 153"/>
          <p:cNvSpPr/>
          <p:nvPr/>
        </p:nvSpPr>
        <p:spPr>
          <a:xfrm>
            <a:off x="6238547" y="17141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2325" y="1744"/>
                </a:moveTo>
                <a:lnTo>
                  <a:pt x="0" y="1744"/>
                </a:lnTo>
                <a:lnTo>
                  <a:pt x="1744" y="0"/>
                </a:lnTo>
                <a:lnTo>
                  <a:pt x="3488" y="0"/>
                </a:lnTo>
                <a:lnTo>
                  <a:pt x="2907" y="1162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bg object 154"/>
          <p:cNvSpPr/>
          <p:nvPr/>
        </p:nvSpPr>
        <p:spPr>
          <a:xfrm>
            <a:off x="5590845" y="11"/>
            <a:ext cx="7620" cy="21590"/>
          </a:xfrm>
          <a:custGeom>
            <a:avLst/>
            <a:gdLst/>
            <a:ahLst/>
            <a:cxnLst/>
            <a:rect l="l" t="t" r="r" b="b"/>
            <a:pathLst>
              <a:path w="7620" h="21590">
                <a:moveTo>
                  <a:pt x="1752" y="21209"/>
                </a:moveTo>
                <a:lnTo>
                  <a:pt x="1168" y="20624"/>
                </a:lnTo>
                <a:lnTo>
                  <a:pt x="0" y="20624"/>
                </a:lnTo>
                <a:lnTo>
                  <a:pt x="1752" y="21209"/>
                </a:lnTo>
                <a:close/>
              </a:path>
              <a:path w="7620" h="21590">
                <a:moveTo>
                  <a:pt x="6400" y="2019"/>
                </a:moveTo>
                <a:lnTo>
                  <a:pt x="3225" y="0"/>
                </a:lnTo>
                <a:lnTo>
                  <a:pt x="114" y="0"/>
                </a:lnTo>
                <a:lnTo>
                  <a:pt x="6400" y="2019"/>
                </a:lnTo>
                <a:close/>
              </a:path>
              <a:path w="7620" h="21590">
                <a:moveTo>
                  <a:pt x="7556" y="4927"/>
                </a:moveTo>
                <a:lnTo>
                  <a:pt x="6400" y="3759"/>
                </a:lnTo>
                <a:lnTo>
                  <a:pt x="6985" y="3175"/>
                </a:lnTo>
                <a:lnTo>
                  <a:pt x="4076" y="2019"/>
                </a:lnTo>
                <a:lnTo>
                  <a:pt x="6400" y="4343"/>
                </a:lnTo>
                <a:lnTo>
                  <a:pt x="7556" y="492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bg object 155"/>
          <p:cNvSpPr/>
          <p:nvPr/>
        </p:nvSpPr>
        <p:spPr>
          <a:xfrm>
            <a:off x="5559459" y="739253"/>
            <a:ext cx="10795" cy="5080"/>
          </a:xfrm>
          <a:custGeom>
            <a:avLst/>
            <a:gdLst/>
            <a:ahLst/>
            <a:cxnLst/>
            <a:rect l="l" t="t" r="r" b="b"/>
            <a:pathLst>
              <a:path w="10795" h="5079">
                <a:moveTo>
                  <a:pt x="3171" y="3329"/>
                </a:moveTo>
                <a:lnTo>
                  <a:pt x="8721" y="0"/>
                </a:lnTo>
                <a:lnTo>
                  <a:pt x="9593" y="1744"/>
                </a:lnTo>
                <a:lnTo>
                  <a:pt x="6976" y="1744"/>
                </a:lnTo>
                <a:lnTo>
                  <a:pt x="3171" y="3329"/>
                </a:lnTo>
                <a:close/>
              </a:path>
              <a:path w="10795" h="5079">
                <a:moveTo>
                  <a:pt x="10465" y="3488"/>
                </a:moveTo>
                <a:lnTo>
                  <a:pt x="6976" y="1744"/>
                </a:lnTo>
                <a:lnTo>
                  <a:pt x="9593" y="1744"/>
                </a:lnTo>
                <a:lnTo>
                  <a:pt x="10465" y="3488"/>
                </a:lnTo>
                <a:close/>
              </a:path>
              <a:path w="10795" h="5079">
                <a:moveTo>
                  <a:pt x="0" y="4651"/>
                </a:moveTo>
                <a:lnTo>
                  <a:pt x="3171" y="3329"/>
                </a:lnTo>
                <a:lnTo>
                  <a:pt x="2907" y="3488"/>
                </a:lnTo>
                <a:lnTo>
                  <a:pt x="0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bg object 156"/>
          <p:cNvSpPr/>
          <p:nvPr/>
        </p:nvSpPr>
        <p:spPr>
          <a:xfrm>
            <a:off x="6517043" y="58421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40">
                <a:moveTo>
                  <a:pt x="1744" y="2325"/>
                </a:moveTo>
                <a:lnTo>
                  <a:pt x="0" y="1744"/>
                </a:lnTo>
                <a:lnTo>
                  <a:pt x="581" y="581"/>
                </a:lnTo>
                <a:lnTo>
                  <a:pt x="1162" y="0"/>
                </a:lnTo>
                <a:lnTo>
                  <a:pt x="2907" y="0"/>
                </a:lnTo>
                <a:lnTo>
                  <a:pt x="3488" y="581"/>
                </a:lnTo>
                <a:lnTo>
                  <a:pt x="1744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bg object 157"/>
          <p:cNvSpPr/>
          <p:nvPr/>
        </p:nvSpPr>
        <p:spPr>
          <a:xfrm>
            <a:off x="5587441" y="4939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20">
                <a:moveTo>
                  <a:pt x="9804" y="19761"/>
                </a:moveTo>
                <a:lnTo>
                  <a:pt x="8064" y="17437"/>
                </a:lnTo>
                <a:lnTo>
                  <a:pt x="5156" y="16281"/>
                </a:lnTo>
                <a:lnTo>
                  <a:pt x="5905" y="17399"/>
                </a:lnTo>
                <a:lnTo>
                  <a:pt x="2895" y="17805"/>
                </a:lnTo>
                <a:lnTo>
                  <a:pt x="0" y="18326"/>
                </a:lnTo>
                <a:lnTo>
                  <a:pt x="1079" y="19761"/>
                </a:lnTo>
                <a:lnTo>
                  <a:pt x="2247" y="19189"/>
                </a:lnTo>
                <a:lnTo>
                  <a:pt x="9804" y="19761"/>
                </a:lnTo>
                <a:close/>
              </a:path>
              <a:path w="12700" h="20320">
                <a:moveTo>
                  <a:pt x="12128" y="584"/>
                </a:moveTo>
                <a:lnTo>
                  <a:pt x="11544" y="584"/>
                </a:lnTo>
                <a:lnTo>
                  <a:pt x="10960" y="0"/>
                </a:lnTo>
                <a:lnTo>
                  <a:pt x="10388" y="0"/>
                </a:lnTo>
                <a:lnTo>
                  <a:pt x="11544" y="1155"/>
                </a:lnTo>
                <a:lnTo>
                  <a:pt x="12128" y="58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bg object 158"/>
          <p:cNvSpPr/>
          <p:nvPr/>
        </p:nvSpPr>
        <p:spPr>
          <a:xfrm>
            <a:off x="5541435" y="157842"/>
            <a:ext cx="8890" cy="3175"/>
          </a:xfrm>
          <a:custGeom>
            <a:avLst/>
            <a:gdLst/>
            <a:ahLst/>
            <a:cxnLst/>
            <a:rect l="l" t="t" r="r" b="b"/>
            <a:pathLst>
              <a:path w="8889" h="3175">
                <a:moveTo>
                  <a:pt x="8721" y="2907"/>
                </a:moveTo>
                <a:lnTo>
                  <a:pt x="2325" y="2907"/>
                </a:lnTo>
                <a:lnTo>
                  <a:pt x="0" y="0"/>
                </a:lnTo>
                <a:lnTo>
                  <a:pt x="872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bg object 159"/>
          <p:cNvSpPr/>
          <p:nvPr/>
        </p:nvSpPr>
        <p:spPr>
          <a:xfrm>
            <a:off x="5653647" y="-301"/>
            <a:ext cx="27305" cy="15240"/>
          </a:xfrm>
          <a:custGeom>
            <a:avLst/>
            <a:gdLst/>
            <a:ahLst/>
            <a:cxnLst/>
            <a:rect l="l" t="t" r="r" b="b"/>
            <a:pathLst>
              <a:path w="27304" h="15240">
                <a:moveTo>
                  <a:pt x="26163" y="12209"/>
                </a:moveTo>
                <a:lnTo>
                  <a:pt x="15116" y="12209"/>
                </a:lnTo>
                <a:lnTo>
                  <a:pt x="20930" y="11628"/>
                </a:lnTo>
                <a:lnTo>
                  <a:pt x="19768" y="9884"/>
                </a:lnTo>
                <a:lnTo>
                  <a:pt x="12345" y="6868"/>
                </a:lnTo>
                <a:lnTo>
                  <a:pt x="8793" y="4942"/>
                </a:lnTo>
                <a:lnTo>
                  <a:pt x="5786" y="3016"/>
                </a:lnTo>
                <a:lnTo>
                  <a:pt x="0" y="0"/>
                </a:lnTo>
                <a:lnTo>
                  <a:pt x="8348" y="1453"/>
                </a:lnTo>
                <a:lnTo>
                  <a:pt x="15770" y="3779"/>
                </a:lnTo>
                <a:lnTo>
                  <a:pt x="21993" y="6540"/>
                </a:lnTo>
                <a:lnTo>
                  <a:pt x="23744" y="7558"/>
                </a:lnTo>
                <a:lnTo>
                  <a:pt x="18605" y="7558"/>
                </a:lnTo>
                <a:lnTo>
                  <a:pt x="26163" y="12209"/>
                </a:lnTo>
                <a:close/>
              </a:path>
              <a:path w="27304" h="15240">
                <a:moveTo>
                  <a:pt x="26744" y="9302"/>
                </a:moveTo>
                <a:lnTo>
                  <a:pt x="24419" y="8721"/>
                </a:lnTo>
                <a:lnTo>
                  <a:pt x="21512" y="7558"/>
                </a:lnTo>
                <a:lnTo>
                  <a:pt x="23744" y="7558"/>
                </a:lnTo>
                <a:lnTo>
                  <a:pt x="26744" y="9302"/>
                </a:lnTo>
                <a:close/>
              </a:path>
              <a:path w="27304" h="15240">
                <a:moveTo>
                  <a:pt x="13817" y="11653"/>
                </a:moveTo>
                <a:lnTo>
                  <a:pt x="11046" y="10465"/>
                </a:lnTo>
                <a:lnTo>
                  <a:pt x="13953" y="11628"/>
                </a:lnTo>
                <a:lnTo>
                  <a:pt x="13817" y="11653"/>
                </a:lnTo>
                <a:close/>
              </a:path>
              <a:path w="27304" h="15240">
                <a:moveTo>
                  <a:pt x="25000" y="15116"/>
                </a:moveTo>
                <a:lnTo>
                  <a:pt x="15116" y="15116"/>
                </a:lnTo>
                <a:lnTo>
                  <a:pt x="7558" y="12791"/>
                </a:lnTo>
                <a:lnTo>
                  <a:pt x="13817" y="11653"/>
                </a:lnTo>
                <a:lnTo>
                  <a:pt x="15116" y="12209"/>
                </a:lnTo>
                <a:lnTo>
                  <a:pt x="26163" y="12209"/>
                </a:lnTo>
                <a:lnTo>
                  <a:pt x="25000" y="1511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bg object 160"/>
          <p:cNvSpPr/>
          <p:nvPr/>
        </p:nvSpPr>
        <p:spPr>
          <a:xfrm>
            <a:off x="6099008" y="207843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0" y="581"/>
                </a:moveTo>
                <a:lnTo>
                  <a:pt x="0" y="0"/>
                </a:ln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bg object 161"/>
          <p:cNvSpPr/>
          <p:nvPr/>
        </p:nvSpPr>
        <p:spPr>
          <a:xfrm>
            <a:off x="5660624" y="678786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581" y="1162"/>
                </a:moveTo>
                <a:lnTo>
                  <a:pt x="0" y="1162"/>
                </a:lnTo>
                <a:lnTo>
                  <a:pt x="3488" y="0"/>
                </a:lnTo>
                <a:lnTo>
                  <a:pt x="1744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bg object 162"/>
          <p:cNvSpPr/>
          <p:nvPr/>
        </p:nvSpPr>
        <p:spPr>
          <a:xfrm>
            <a:off x="6136800" y="13652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2" y="581"/>
                </a:lnTo>
                <a:lnTo>
                  <a:pt x="1744" y="581"/>
                </a:lnTo>
                <a:lnTo>
                  <a:pt x="1162" y="581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bg object 163"/>
          <p:cNvSpPr/>
          <p:nvPr/>
        </p:nvSpPr>
        <p:spPr>
          <a:xfrm>
            <a:off x="5621668" y="861935"/>
            <a:ext cx="8890" cy="8255"/>
          </a:xfrm>
          <a:custGeom>
            <a:avLst/>
            <a:gdLst/>
            <a:ahLst/>
            <a:cxnLst/>
            <a:rect l="l" t="t" r="r" b="b"/>
            <a:pathLst>
              <a:path w="8889" h="8255">
                <a:moveTo>
                  <a:pt x="1943" y="2514"/>
                </a:moveTo>
                <a:lnTo>
                  <a:pt x="1155" y="2908"/>
                </a:lnTo>
                <a:lnTo>
                  <a:pt x="0" y="4076"/>
                </a:lnTo>
                <a:lnTo>
                  <a:pt x="1943" y="2514"/>
                </a:lnTo>
                <a:close/>
              </a:path>
              <a:path w="8889" h="8255">
                <a:moveTo>
                  <a:pt x="8712" y="0"/>
                </a:moveTo>
                <a:lnTo>
                  <a:pt x="5232" y="0"/>
                </a:lnTo>
                <a:lnTo>
                  <a:pt x="2908" y="1739"/>
                </a:lnTo>
                <a:lnTo>
                  <a:pt x="4483" y="1930"/>
                </a:lnTo>
                <a:lnTo>
                  <a:pt x="3340" y="4940"/>
                </a:lnTo>
                <a:lnTo>
                  <a:pt x="2413" y="7962"/>
                </a:lnTo>
                <a:lnTo>
                  <a:pt x="4648" y="8140"/>
                </a:lnTo>
                <a:lnTo>
                  <a:pt x="4064" y="6400"/>
                </a:lnTo>
                <a:lnTo>
                  <a:pt x="8712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bg object 164"/>
          <p:cNvSpPr/>
          <p:nvPr/>
        </p:nvSpPr>
        <p:spPr>
          <a:xfrm>
            <a:off x="6138544" y="18885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907" y="581"/>
                </a:moveTo>
                <a:lnTo>
                  <a:pt x="2325" y="581"/>
                </a:lnTo>
                <a:lnTo>
                  <a:pt x="0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bg object 165"/>
          <p:cNvSpPr/>
          <p:nvPr/>
        </p:nvSpPr>
        <p:spPr>
          <a:xfrm>
            <a:off x="5756557" y="985771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0" y="6976"/>
                </a:moveTo>
                <a:lnTo>
                  <a:pt x="5232" y="0"/>
                </a:lnTo>
                <a:lnTo>
                  <a:pt x="4069" y="6395"/>
                </a:lnTo>
                <a:lnTo>
                  <a:pt x="0" y="69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bg object 166"/>
          <p:cNvSpPr/>
          <p:nvPr/>
        </p:nvSpPr>
        <p:spPr>
          <a:xfrm>
            <a:off x="5975167" y="808441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5814" y="3488"/>
                </a:moveTo>
                <a:lnTo>
                  <a:pt x="4651" y="2907"/>
                </a:lnTo>
                <a:lnTo>
                  <a:pt x="0" y="2907"/>
                </a:lnTo>
                <a:lnTo>
                  <a:pt x="5232" y="0"/>
                </a:lnTo>
                <a:lnTo>
                  <a:pt x="5814" y="1744"/>
                </a:lnTo>
                <a:lnTo>
                  <a:pt x="5814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bg object 167"/>
          <p:cNvSpPr/>
          <p:nvPr/>
        </p:nvSpPr>
        <p:spPr>
          <a:xfrm>
            <a:off x="5654810" y="675879"/>
            <a:ext cx="9525" cy="5715"/>
          </a:xfrm>
          <a:custGeom>
            <a:avLst/>
            <a:gdLst/>
            <a:ahLst/>
            <a:cxnLst/>
            <a:rect l="l" t="t" r="r" b="b"/>
            <a:pathLst>
              <a:path w="9525" h="5715">
                <a:moveTo>
                  <a:pt x="2907" y="5232"/>
                </a:moveTo>
                <a:lnTo>
                  <a:pt x="0" y="4651"/>
                </a:lnTo>
                <a:lnTo>
                  <a:pt x="6976" y="1162"/>
                </a:lnTo>
                <a:lnTo>
                  <a:pt x="7558" y="0"/>
                </a:lnTo>
                <a:lnTo>
                  <a:pt x="9166" y="308"/>
                </a:lnTo>
                <a:lnTo>
                  <a:pt x="6904" y="2035"/>
                </a:lnTo>
                <a:lnTo>
                  <a:pt x="4533" y="3761"/>
                </a:lnTo>
                <a:lnTo>
                  <a:pt x="5814" y="4069"/>
                </a:lnTo>
                <a:lnTo>
                  <a:pt x="2907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bg object 168"/>
          <p:cNvSpPr/>
          <p:nvPr/>
        </p:nvSpPr>
        <p:spPr>
          <a:xfrm>
            <a:off x="6126334" y="859024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1162" y="2325"/>
                </a:moveTo>
                <a:lnTo>
                  <a:pt x="0" y="1744"/>
                </a:lnTo>
                <a:lnTo>
                  <a:pt x="2325" y="0"/>
                </a:lnTo>
                <a:lnTo>
                  <a:pt x="1162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bg object 169"/>
          <p:cNvSpPr/>
          <p:nvPr/>
        </p:nvSpPr>
        <p:spPr>
          <a:xfrm>
            <a:off x="6554253" y="473548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0"/>
                </a:lnTo>
                <a:lnTo>
                  <a:pt x="2907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bg object 170"/>
          <p:cNvSpPr/>
          <p:nvPr/>
        </p:nvSpPr>
        <p:spPr>
          <a:xfrm>
            <a:off x="5579808" y="834605"/>
            <a:ext cx="34290" cy="22860"/>
          </a:xfrm>
          <a:custGeom>
            <a:avLst/>
            <a:gdLst/>
            <a:ahLst/>
            <a:cxnLst/>
            <a:rect l="l" t="t" r="r" b="b"/>
            <a:pathLst>
              <a:path w="34289" h="22859">
                <a:moveTo>
                  <a:pt x="20345" y="584"/>
                </a:moveTo>
                <a:lnTo>
                  <a:pt x="16268" y="0"/>
                </a:lnTo>
                <a:lnTo>
                  <a:pt x="13360" y="1168"/>
                </a:lnTo>
                <a:lnTo>
                  <a:pt x="6972" y="5816"/>
                </a:lnTo>
                <a:lnTo>
                  <a:pt x="9296" y="6400"/>
                </a:lnTo>
                <a:lnTo>
                  <a:pt x="20345" y="584"/>
                </a:lnTo>
                <a:close/>
              </a:path>
              <a:path w="34289" h="22859">
                <a:moveTo>
                  <a:pt x="27901" y="9309"/>
                </a:moveTo>
                <a:lnTo>
                  <a:pt x="21945" y="11887"/>
                </a:lnTo>
                <a:lnTo>
                  <a:pt x="18592" y="12941"/>
                </a:lnTo>
                <a:lnTo>
                  <a:pt x="14820" y="14211"/>
                </a:lnTo>
                <a:lnTo>
                  <a:pt x="7556" y="17449"/>
                </a:lnTo>
                <a:lnTo>
                  <a:pt x="5232" y="16865"/>
                </a:lnTo>
                <a:lnTo>
                  <a:pt x="9296" y="12801"/>
                </a:lnTo>
                <a:lnTo>
                  <a:pt x="13360" y="10464"/>
                </a:lnTo>
                <a:lnTo>
                  <a:pt x="10464" y="11633"/>
                </a:lnTo>
                <a:lnTo>
                  <a:pt x="13944" y="6985"/>
                </a:lnTo>
                <a:lnTo>
                  <a:pt x="6972" y="10464"/>
                </a:lnTo>
                <a:lnTo>
                  <a:pt x="0" y="17449"/>
                </a:lnTo>
                <a:lnTo>
                  <a:pt x="1155" y="20358"/>
                </a:lnTo>
                <a:lnTo>
                  <a:pt x="9880" y="18034"/>
                </a:lnTo>
                <a:lnTo>
                  <a:pt x="8128" y="20358"/>
                </a:lnTo>
                <a:lnTo>
                  <a:pt x="4648" y="21513"/>
                </a:lnTo>
                <a:lnTo>
                  <a:pt x="2895" y="22682"/>
                </a:lnTo>
                <a:lnTo>
                  <a:pt x="8280" y="20916"/>
                </a:lnTo>
                <a:lnTo>
                  <a:pt x="14528" y="18173"/>
                </a:lnTo>
                <a:lnTo>
                  <a:pt x="21209" y="14338"/>
                </a:lnTo>
                <a:lnTo>
                  <a:pt x="27901" y="9309"/>
                </a:lnTo>
                <a:close/>
              </a:path>
              <a:path w="34289" h="22859">
                <a:moveTo>
                  <a:pt x="30226" y="11633"/>
                </a:moveTo>
                <a:lnTo>
                  <a:pt x="29641" y="11049"/>
                </a:lnTo>
                <a:lnTo>
                  <a:pt x="29641" y="10464"/>
                </a:lnTo>
                <a:lnTo>
                  <a:pt x="26733" y="11633"/>
                </a:lnTo>
                <a:lnTo>
                  <a:pt x="30226" y="11633"/>
                </a:lnTo>
                <a:close/>
              </a:path>
              <a:path w="34289" h="22859">
                <a:moveTo>
                  <a:pt x="31965" y="11633"/>
                </a:moveTo>
                <a:lnTo>
                  <a:pt x="30226" y="11633"/>
                </a:lnTo>
                <a:lnTo>
                  <a:pt x="30226" y="12217"/>
                </a:lnTo>
                <a:lnTo>
                  <a:pt x="30810" y="12217"/>
                </a:lnTo>
                <a:lnTo>
                  <a:pt x="31965" y="11633"/>
                </a:lnTo>
                <a:close/>
              </a:path>
              <a:path w="34289" h="22859">
                <a:moveTo>
                  <a:pt x="33718" y="11049"/>
                </a:moveTo>
                <a:lnTo>
                  <a:pt x="32550" y="11049"/>
                </a:lnTo>
                <a:lnTo>
                  <a:pt x="31965" y="11633"/>
                </a:lnTo>
                <a:lnTo>
                  <a:pt x="33718" y="11633"/>
                </a:lnTo>
                <a:lnTo>
                  <a:pt x="33718" y="1104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bg object 171"/>
          <p:cNvSpPr/>
          <p:nvPr/>
        </p:nvSpPr>
        <p:spPr>
          <a:xfrm>
            <a:off x="6512391" y="5609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232" y="1744"/>
                </a:moveTo>
                <a:lnTo>
                  <a:pt x="0" y="1744"/>
                </a:lnTo>
                <a:lnTo>
                  <a:pt x="5814" y="0"/>
                </a:lnTo>
                <a:lnTo>
                  <a:pt x="5814" y="581"/>
                </a:lnTo>
                <a:lnTo>
                  <a:pt x="5232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bg object 172"/>
          <p:cNvSpPr/>
          <p:nvPr/>
        </p:nvSpPr>
        <p:spPr>
          <a:xfrm>
            <a:off x="5636786" y="565411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4">
                <a:moveTo>
                  <a:pt x="0" y="1744"/>
                </a:moveTo>
                <a:lnTo>
                  <a:pt x="5232" y="0"/>
                </a:lnTo>
                <a:lnTo>
                  <a:pt x="8139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bg object 173"/>
          <p:cNvSpPr/>
          <p:nvPr/>
        </p:nvSpPr>
        <p:spPr>
          <a:xfrm>
            <a:off x="6142614" y="864256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1162" y="1162"/>
                </a:moveTo>
                <a:lnTo>
                  <a:pt x="581" y="1162"/>
                </a:lnTo>
                <a:lnTo>
                  <a:pt x="0" y="581"/>
                </a:lnTo>
                <a:lnTo>
                  <a:pt x="2325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bg object 174"/>
          <p:cNvSpPr/>
          <p:nvPr/>
        </p:nvSpPr>
        <p:spPr>
          <a:xfrm>
            <a:off x="6338549" y="476455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581"/>
                </a:lnTo>
                <a:lnTo>
                  <a:pt x="581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bg object 175"/>
          <p:cNvSpPr/>
          <p:nvPr/>
        </p:nvSpPr>
        <p:spPr>
          <a:xfrm>
            <a:off x="5066411" y="258431"/>
            <a:ext cx="44450" cy="45085"/>
          </a:xfrm>
          <a:custGeom>
            <a:avLst/>
            <a:gdLst/>
            <a:ahLst/>
            <a:cxnLst/>
            <a:rect l="l" t="t" r="r" b="b"/>
            <a:pathLst>
              <a:path w="44450" h="45085">
                <a:moveTo>
                  <a:pt x="24422" y="1739"/>
                </a:moveTo>
                <a:lnTo>
                  <a:pt x="20358" y="0"/>
                </a:lnTo>
                <a:lnTo>
                  <a:pt x="16865" y="0"/>
                </a:lnTo>
                <a:lnTo>
                  <a:pt x="9893" y="2324"/>
                </a:lnTo>
                <a:lnTo>
                  <a:pt x="11633" y="3492"/>
                </a:lnTo>
                <a:lnTo>
                  <a:pt x="24422" y="1739"/>
                </a:lnTo>
                <a:close/>
              </a:path>
              <a:path w="44450" h="45085">
                <a:moveTo>
                  <a:pt x="28498" y="12204"/>
                </a:moveTo>
                <a:lnTo>
                  <a:pt x="22275" y="12966"/>
                </a:lnTo>
                <a:lnTo>
                  <a:pt x="18834" y="13004"/>
                </a:lnTo>
                <a:lnTo>
                  <a:pt x="14846" y="12941"/>
                </a:lnTo>
                <a:lnTo>
                  <a:pt x="6985" y="13373"/>
                </a:lnTo>
                <a:lnTo>
                  <a:pt x="5232" y="12204"/>
                </a:lnTo>
                <a:lnTo>
                  <a:pt x="9893" y="9309"/>
                </a:lnTo>
                <a:lnTo>
                  <a:pt x="14541" y="8724"/>
                </a:lnTo>
                <a:lnTo>
                  <a:pt x="11049" y="8724"/>
                </a:lnTo>
                <a:lnTo>
                  <a:pt x="16281" y="5232"/>
                </a:lnTo>
                <a:lnTo>
                  <a:pt x="8724" y="6400"/>
                </a:lnTo>
                <a:lnTo>
                  <a:pt x="0" y="11049"/>
                </a:lnTo>
                <a:lnTo>
                  <a:pt x="0" y="13957"/>
                </a:lnTo>
                <a:lnTo>
                  <a:pt x="8724" y="14541"/>
                </a:lnTo>
                <a:lnTo>
                  <a:pt x="6400" y="15697"/>
                </a:lnTo>
                <a:lnTo>
                  <a:pt x="2908" y="16281"/>
                </a:lnTo>
                <a:lnTo>
                  <a:pt x="584" y="16865"/>
                </a:lnTo>
                <a:lnTo>
                  <a:pt x="6172" y="17030"/>
                </a:lnTo>
                <a:lnTo>
                  <a:pt x="13017" y="16497"/>
                </a:lnTo>
                <a:lnTo>
                  <a:pt x="20612" y="14986"/>
                </a:lnTo>
                <a:lnTo>
                  <a:pt x="28498" y="12204"/>
                </a:lnTo>
                <a:close/>
              </a:path>
              <a:path w="44450" h="45085">
                <a:moveTo>
                  <a:pt x="33147" y="16281"/>
                </a:moveTo>
                <a:lnTo>
                  <a:pt x="32562" y="16281"/>
                </a:lnTo>
                <a:lnTo>
                  <a:pt x="31978" y="16865"/>
                </a:lnTo>
                <a:lnTo>
                  <a:pt x="33147" y="16865"/>
                </a:lnTo>
                <a:lnTo>
                  <a:pt x="33147" y="16281"/>
                </a:lnTo>
                <a:close/>
              </a:path>
              <a:path w="44450" h="45085">
                <a:moveTo>
                  <a:pt x="44196" y="38950"/>
                </a:moveTo>
                <a:lnTo>
                  <a:pt x="41287" y="37211"/>
                </a:lnTo>
                <a:lnTo>
                  <a:pt x="37795" y="37795"/>
                </a:lnTo>
                <a:lnTo>
                  <a:pt x="39179" y="38633"/>
                </a:lnTo>
                <a:lnTo>
                  <a:pt x="37071" y="41059"/>
                </a:lnTo>
                <a:lnTo>
                  <a:pt x="35179" y="43599"/>
                </a:lnTo>
                <a:lnTo>
                  <a:pt x="37211" y="44767"/>
                </a:lnTo>
                <a:lnTo>
                  <a:pt x="37795" y="43027"/>
                </a:lnTo>
                <a:lnTo>
                  <a:pt x="44196" y="389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bg object 176"/>
          <p:cNvSpPr/>
          <p:nvPr/>
        </p:nvSpPr>
        <p:spPr>
          <a:xfrm>
            <a:off x="5901910" y="61832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0" y="1162"/>
                </a:moveTo>
                <a:lnTo>
                  <a:pt x="581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bg object 177"/>
          <p:cNvSpPr/>
          <p:nvPr/>
        </p:nvSpPr>
        <p:spPr>
          <a:xfrm>
            <a:off x="4944326" y="412508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8128" y="2324"/>
                </a:moveTo>
                <a:lnTo>
                  <a:pt x="4648" y="2324"/>
                </a:lnTo>
                <a:lnTo>
                  <a:pt x="0" y="2908"/>
                </a:lnTo>
                <a:lnTo>
                  <a:pt x="3479" y="2908"/>
                </a:lnTo>
                <a:lnTo>
                  <a:pt x="7556" y="3492"/>
                </a:lnTo>
                <a:lnTo>
                  <a:pt x="7556" y="2908"/>
                </a:lnTo>
                <a:lnTo>
                  <a:pt x="8128" y="2324"/>
                </a:lnTo>
                <a:close/>
              </a:path>
              <a:path w="9525" h="3809">
                <a:moveTo>
                  <a:pt x="9296" y="0"/>
                </a:moveTo>
                <a:lnTo>
                  <a:pt x="4648" y="584"/>
                </a:lnTo>
                <a:lnTo>
                  <a:pt x="6388" y="1155"/>
                </a:lnTo>
                <a:lnTo>
                  <a:pt x="8712" y="1155"/>
                </a:lnTo>
                <a:lnTo>
                  <a:pt x="8712" y="584"/>
                </a:lnTo>
                <a:lnTo>
                  <a:pt x="9296" y="584"/>
                </a:lnTo>
                <a:lnTo>
                  <a:pt x="9296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bg object 178"/>
          <p:cNvSpPr/>
          <p:nvPr/>
        </p:nvSpPr>
        <p:spPr>
          <a:xfrm>
            <a:off x="4897232" y="195634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581"/>
                </a:moveTo>
                <a:lnTo>
                  <a:pt x="1744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bg object 179"/>
          <p:cNvSpPr/>
          <p:nvPr/>
        </p:nvSpPr>
        <p:spPr>
          <a:xfrm>
            <a:off x="4936768" y="368313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5">
                <a:moveTo>
                  <a:pt x="3488" y="581"/>
                </a:moveTo>
                <a:lnTo>
                  <a:pt x="0" y="0"/>
                </a:lnTo>
                <a:lnTo>
                  <a:pt x="1744" y="0"/>
                </a:lnTo>
                <a:lnTo>
                  <a:pt x="3488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bg object 180"/>
          <p:cNvSpPr/>
          <p:nvPr/>
        </p:nvSpPr>
        <p:spPr>
          <a:xfrm>
            <a:off x="5662369" y="1133450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0" y="6977"/>
                </a:moveTo>
                <a:lnTo>
                  <a:pt x="1162" y="581"/>
                </a:lnTo>
                <a:lnTo>
                  <a:pt x="5232" y="0"/>
                </a:lnTo>
                <a:lnTo>
                  <a:pt x="0" y="697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bg object 181"/>
          <p:cNvSpPr/>
          <p:nvPr/>
        </p:nvSpPr>
        <p:spPr>
          <a:xfrm>
            <a:off x="5029212" y="631111"/>
            <a:ext cx="11430" cy="6985"/>
          </a:xfrm>
          <a:custGeom>
            <a:avLst/>
            <a:gdLst/>
            <a:ahLst/>
            <a:cxnLst/>
            <a:rect l="l" t="t" r="r" b="b"/>
            <a:pathLst>
              <a:path w="11429" h="6984">
                <a:moveTo>
                  <a:pt x="5233" y="4650"/>
                </a:moveTo>
                <a:lnTo>
                  <a:pt x="5814" y="4069"/>
                </a:lnTo>
                <a:lnTo>
                  <a:pt x="8139" y="2325"/>
                </a:lnTo>
                <a:lnTo>
                  <a:pt x="11046" y="0"/>
                </a:lnTo>
                <a:lnTo>
                  <a:pt x="5233" y="4650"/>
                </a:lnTo>
                <a:close/>
              </a:path>
              <a:path w="11429" h="6984">
                <a:moveTo>
                  <a:pt x="3488" y="6395"/>
                </a:moveTo>
                <a:lnTo>
                  <a:pt x="0" y="1744"/>
                </a:lnTo>
                <a:lnTo>
                  <a:pt x="5232" y="4651"/>
                </a:lnTo>
                <a:lnTo>
                  <a:pt x="3488" y="6395"/>
                </a:lnTo>
                <a:close/>
              </a:path>
              <a:path w="11429" h="6984">
                <a:moveTo>
                  <a:pt x="5232" y="4651"/>
                </a:move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bg object 182"/>
          <p:cNvSpPr/>
          <p:nvPr/>
        </p:nvSpPr>
        <p:spPr>
          <a:xfrm>
            <a:off x="4948396" y="422965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5" y="581"/>
                </a:moveTo>
                <a:lnTo>
                  <a:pt x="1162" y="0"/>
                </a:lnTo>
                <a:lnTo>
                  <a:pt x="0" y="0"/>
                </a:lnTo>
                <a:lnTo>
                  <a:pt x="2325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bg object 183"/>
          <p:cNvSpPr/>
          <p:nvPr/>
        </p:nvSpPr>
        <p:spPr>
          <a:xfrm>
            <a:off x="4937349" y="477618"/>
            <a:ext cx="4445" cy="635"/>
          </a:xfrm>
          <a:custGeom>
            <a:avLst/>
            <a:gdLst/>
            <a:ahLst/>
            <a:cxnLst/>
            <a:rect l="l" t="t" r="r" b="b"/>
            <a:pathLst>
              <a:path w="4445" h="634">
                <a:moveTo>
                  <a:pt x="2907" y="581"/>
                </a:moveTo>
                <a:lnTo>
                  <a:pt x="0" y="0"/>
                </a:lnTo>
                <a:lnTo>
                  <a:pt x="4069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bg object 184"/>
          <p:cNvSpPr/>
          <p:nvPr/>
        </p:nvSpPr>
        <p:spPr>
          <a:xfrm>
            <a:off x="5338522" y="20048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2907" y="2325"/>
                </a:moveTo>
                <a:lnTo>
                  <a:pt x="0" y="0"/>
                </a:lnTo>
                <a:lnTo>
                  <a:pt x="4069" y="1744"/>
                </a:lnTo>
                <a:lnTo>
                  <a:pt x="2907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bg object 185"/>
          <p:cNvSpPr/>
          <p:nvPr/>
        </p:nvSpPr>
        <p:spPr>
          <a:xfrm>
            <a:off x="5327476" y="260171"/>
            <a:ext cx="10160" cy="6350"/>
          </a:xfrm>
          <a:custGeom>
            <a:avLst/>
            <a:gdLst/>
            <a:ahLst/>
            <a:cxnLst/>
            <a:rect l="l" t="t" r="r" b="b"/>
            <a:pathLst>
              <a:path w="10160" h="6350">
                <a:moveTo>
                  <a:pt x="0" y="5814"/>
                </a:moveTo>
                <a:lnTo>
                  <a:pt x="581" y="0"/>
                </a:lnTo>
                <a:lnTo>
                  <a:pt x="2325" y="5232"/>
                </a:lnTo>
                <a:lnTo>
                  <a:pt x="3121" y="5293"/>
                </a:lnTo>
                <a:lnTo>
                  <a:pt x="0" y="5814"/>
                </a:lnTo>
                <a:close/>
              </a:path>
              <a:path w="10160" h="6350">
                <a:moveTo>
                  <a:pt x="4215" y="5378"/>
                </a:moveTo>
                <a:lnTo>
                  <a:pt x="3121" y="5293"/>
                </a:lnTo>
                <a:lnTo>
                  <a:pt x="3488" y="5232"/>
                </a:lnTo>
                <a:lnTo>
                  <a:pt x="4215" y="5378"/>
                </a:lnTo>
                <a:close/>
              </a:path>
              <a:path w="10160" h="6350">
                <a:moveTo>
                  <a:pt x="9883" y="5814"/>
                </a:moveTo>
                <a:lnTo>
                  <a:pt x="6395" y="5814"/>
                </a:lnTo>
                <a:lnTo>
                  <a:pt x="4215" y="5378"/>
                </a:lnTo>
                <a:lnTo>
                  <a:pt x="9883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bg object 186"/>
          <p:cNvSpPr/>
          <p:nvPr/>
        </p:nvSpPr>
        <p:spPr>
          <a:xfrm>
            <a:off x="5163518" y="475293"/>
            <a:ext cx="8255" cy="5080"/>
          </a:xfrm>
          <a:custGeom>
            <a:avLst/>
            <a:gdLst/>
            <a:ahLst/>
            <a:cxnLst/>
            <a:rect l="l" t="t" r="r" b="b"/>
            <a:pathLst>
              <a:path w="8254" h="5079">
                <a:moveTo>
                  <a:pt x="4069" y="4651"/>
                </a:moveTo>
                <a:lnTo>
                  <a:pt x="0" y="2907"/>
                </a:lnTo>
                <a:lnTo>
                  <a:pt x="8139" y="0"/>
                </a:lnTo>
                <a:lnTo>
                  <a:pt x="4069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bg object 187"/>
          <p:cNvSpPr/>
          <p:nvPr/>
        </p:nvSpPr>
        <p:spPr>
          <a:xfrm>
            <a:off x="4894897" y="200290"/>
            <a:ext cx="9525" cy="20955"/>
          </a:xfrm>
          <a:custGeom>
            <a:avLst/>
            <a:gdLst/>
            <a:ahLst/>
            <a:cxnLst/>
            <a:rect l="l" t="t" r="r" b="b"/>
            <a:pathLst>
              <a:path w="9525" h="20954">
                <a:moveTo>
                  <a:pt x="6400" y="2324"/>
                </a:moveTo>
                <a:lnTo>
                  <a:pt x="5232" y="1168"/>
                </a:lnTo>
                <a:lnTo>
                  <a:pt x="4648" y="0"/>
                </a:lnTo>
                <a:lnTo>
                  <a:pt x="2908" y="0"/>
                </a:lnTo>
                <a:lnTo>
                  <a:pt x="2324" y="584"/>
                </a:lnTo>
                <a:lnTo>
                  <a:pt x="2324" y="2324"/>
                </a:lnTo>
                <a:lnTo>
                  <a:pt x="4076" y="2908"/>
                </a:lnTo>
                <a:lnTo>
                  <a:pt x="6400" y="2324"/>
                </a:lnTo>
                <a:close/>
              </a:path>
              <a:path w="9525" h="20954">
                <a:moveTo>
                  <a:pt x="9309" y="19773"/>
                </a:moveTo>
                <a:lnTo>
                  <a:pt x="5232" y="16281"/>
                </a:lnTo>
                <a:lnTo>
                  <a:pt x="0" y="20345"/>
                </a:lnTo>
                <a:lnTo>
                  <a:pt x="9309" y="1977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bg object 188"/>
          <p:cNvSpPr/>
          <p:nvPr/>
        </p:nvSpPr>
        <p:spPr>
          <a:xfrm>
            <a:off x="4847806" y="-2045"/>
            <a:ext cx="2706370" cy="1285240"/>
          </a:xfrm>
          <a:custGeom>
            <a:avLst/>
            <a:gdLst/>
            <a:ahLst/>
            <a:cxnLst/>
            <a:rect l="l" t="t" r="r" b="b"/>
            <a:pathLst>
              <a:path w="2706370" h="1285240">
                <a:moveTo>
                  <a:pt x="13614" y="36283"/>
                </a:moveTo>
                <a:lnTo>
                  <a:pt x="12141" y="27457"/>
                </a:lnTo>
                <a:lnTo>
                  <a:pt x="8674" y="27457"/>
                </a:lnTo>
                <a:lnTo>
                  <a:pt x="13614" y="36283"/>
                </a:lnTo>
                <a:close/>
              </a:path>
              <a:path w="2706370" h="1285240">
                <a:moveTo>
                  <a:pt x="15773" y="40157"/>
                </a:moveTo>
                <a:lnTo>
                  <a:pt x="13614" y="36283"/>
                </a:lnTo>
                <a:lnTo>
                  <a:pt x="14249" y="40157"/>
                </a:lnTo>
                <a:lnTo>
                  <a:pt x="15773" y="40157"/>
                </a:lnTo>
                <a:close/>
              </a:path>
              <a:path w="2706370" h="1285240">
                <a:moveTo>
                  <a:pt x="25006" y="103657"/>
                </a:moveTo>
                <a:lnTo>
                  <a:pt x="18605" y="90957"/>
                </a:lnTo>
                <a:lnTo>
                  <a:pt x="23837" y="103657"/>
                </a:lnTo>
                <a:lnTo>
                  <a:pt x="25006" y="103657"/>
                </a:lnTo>
                <a:close/>
              </a:path>
              <a:path w="2706370" h="1285240">
                <a:moveTo>
                  <a:pt x="38379" y="141757"/>
                </a:moveTo>
                <a:lnTo>
                  <a:pt x="26746" y="141757"/>
                </a:lnTo>
                <a:lnTo>
                  <a:pt x="31978" y="154457"/>
                </a:lnTo>
                <a:lnTo>
                  <a:pt x="38379" y="141757"/>
                </a:lnTo>
                <a:close/>
              </a:path>
              <a:path w="2706370" h="1285240">
                <a:moveTo>
                  <a:pt x="62814" y="164109"/>
                </a:moveTo>
                <a:lnTo>
                  <a:pt x="61048" y="154457"/>
                </a:lnTo>
                <a:lnTo>
                  <a:pt x="62788" y="167157"/>
                </a:lnTo>
                <a:lnTo>
                  <a:pt x="62814" y="164109"/>
                </a:lnTo>
                <a:close/>
              </a:path>
              <a:path w="2706370" h="1285240">
                <a:moveTo>
                  <a:pt x="104076" y="370357"/>
                </a:moveTo>
                <a:lnTo>
                  <a:pt x="91287" y="383057"/>
                </a:lnTo>
                <a:lnTo>
                  <a:pt x="100584" y="383057"/>
                </a:lnTo>
                <a:lnTo>
                  <a:pt x="104076" y="370357"/>
                </a:lnTo>
                <a:close/>
              </a:path>
              <a:path w="2706370" h="1285240">
                <a:moveTo>
                  <a:pt x="222681" y="52857"/>
                </a:moveTo>
                <a:lnTo>
                  <a:pt x="220916" y="40157"/>
                </a:lnTo>
                <a:lnTo>
                  <a:pt x="219189" y="40157"/>
                </a:lnTo>
                <a:lnTo>
                  <a:pt x="222681" y="52857"/>
                </a:lnTo>
                <a:close/>
              </a:path>
              <a:path w="2706370" h="1285240">
                <a:moveTo>
                  <a:pt x="238112" y="291274"/>
                </a:moveTo>
                <a:lnTo>
                  <a:pt x="237286" y="288505"/>
                </a:lnTo>
                <a:lnTo>
                  <a:pt x="235470" y="294157"/>
                </a:lnTo>
                <a:lnTo>
                  <a:pt x="238112" y="291274"/>
                </a:lnTo>
                <a:close/>
              </a:path>
              <a:path w="2706370" h="1285240">
                <a:moveTo>
                  <a:pt x="239547" y="281457"/>
                </a:moveTo>
                <a:lnTo>
                  <a:pt x="235191" y="281457"/>
                </a:lnTo>
                <a:lnTo>
                  <a:pt x="237286" y="288505"/>
                </a:lnTo>
                <a:lnTo>
                  <a:pt x="239547" y="281457"/>
                </a:lnTo>
                <a:close/>
              </a:path>
              <a:path w="2706370" h="1285240">
                <a:moveTo>
                  <a:pt x="248843" y="129057"/>
                </a:moveTo>
                <a:lnTo>
                  <a:pt x="238379" y="141757"/>
                </a:lnTo>
                <a:lnTo>
                  <a:pt x="245935" y="141757"/>
                </a:lnTo>
                <a:lnTo>
                  <a:pt x="248843" y="129057"/>
                </a:lnTo>
                <a:close/>
              </a:path>
              <a:path w="2706370" h="1285240">
                <a:moveTo>
                  <a:pt x="250583" y="268757"/>
                </a:moveTo>
                <a:lnTo>
                  <a:pt x="249428" y="268757"/>
                </a:lnTo>
                <a:lnTo>
                  <a:pt x="249707" y="269773"/>
                </a:lnTo>
                <a:lnTo>
                  <a:pt x="250583" y="268757"/>
                </a:lnTo>
                <a:close/>
              </a:path>
              <a:path w="2706370" h="1285240">
                <a:moveTo>
                  <a:pt x="252920" y="281457"/>
                </a:moveTo>
                <a:lnTo>
                  <a:pt x="249707" y="269773"/>
                </a:lnTo>
                <a:lnTo>
                  <a:pt x="239547" y="281457"/>
                </a:lnTo>
                <a:lnTo>
                  <a:pt x="247103" y="281457"/>
                </a:lnTo>
                <a:lnTo>
                  <a:pt x="238112" y="291274"/>
                </a:lnTo>
                <a:lnTo>
                  <a:pt x="238963" y="294157"/>
                </a:lnTo>
                <a:lnTo>
                  <a:pt x="245351" y="294157"/>
                </a:lnTo>
                <a:lnTo>
                  <a:pt x="248843" y="281457"/>
                </a:lnTo>
                <a:lnTo>
                  <a:pt x="252920" y="281457"/>
                </a:lnTo>
                <a:close/>
              </a:path>
              <a:path w="2706370" h="1285240">
                <a:moveTo>
                  <a:pt x="255524" y="298424"/>
                </a:moveTo>
                <a:lnTo>
                  <a:pt x="252907" y="298856"/>
                </a:lnTo>
                <a:lnTo>
                  <a:pt x="254660" y="298856"/>
                </a:lnTo>
                <a:lnTo>
                  <a:pt x="255524" y="298424"/>
                </a:lnTo>
                <a:close/>
              </a:path>
              <a:path w="2706370" h="1285240">
                <a:moveTo>
                  <a:pt x="263385" y="357657"/>
                </a:moveTo>
                <a:lnTo>
                  <a:pt x="259918" y="362369"/>
                </a:lnTo>
                <a:lnTo>
                  <a:pt x="261073" y="364832"/>
                </a:lnTo>
                <a:lnTo>
                  <a:pt x="263385" y="357657"/>
                </a:lnTo>
                <a:close/>
              </a:path>
              <a:path w="2706370" h="1285240">
                <a:moveTo>
                  <a:pt x="265125" y="230657"/>
                </a:moveTo>
                <a:lnTo>
                  <a:pt x="256400" y="230657"/>
                </a:lnTo>
                <a:lnTo>
                  <a:pt x="257568" y="243357"/>
                </a:lnTo>
                <a:lnTo>
                  <a:pt x="265125" y="230657"/>
                </a:lnTo>
                <a:close/>
              </a:path>
              <a:path w="2706370" h="1285240">
                <a:moveTo>
                  <a:pt x="361061" y="510057"/>
                </a:moveTo>
                <a:lnTo>
                  <a:pt x="355244" y="510057"/>
                </a:lnTo>
                <a:lnTo>
                  <a:pt x="350012" y="522757"/>
                </a:lnTo>
                <a:lnTo>
                  <a:pt x="355917" y="522757"/>
                </a:lnTo>
                <a:lnTo>
                  <a:pt x="361061" y="510057"/>
                </a:lnTo>
                <a:close/>
              </a:path>
              <a:path w="2706370" h="1285240">
                <a:moveTo>
                  <a:pt x="462661" y="612101"/>
                </a:moveTo>
                <a:lnTo>
                  <a:pt x="462508" y="611657"/>
                </a:lnTo>
                <a:lnTo>
                  <a:pt x="462216" y="611657"/>
                </a:lnTo>
                <a:lnTo>
                  <a:pt x="462661" y="612101"/>
                </a:lnTo>
                <a:close/>
              </a:path>
              <a:path w="2706370" h="1285240">
                <a:moveTo>
                  <a:pt x="467207" y="618909"/>
                </a:moveTo>
                <a:lnTo>
                  <a:pt x="465950" y="615467"/>
                </a:lnTo>
                <a:lnTo>
                  <a:pt x="465797" y="615327"/>
                </a:lnTo>
                <a:lnTo>
                  <a:pt x="465709" y="614832"/>
                </a:lnTo>
                <a:lnTo>
                  <a:pt x="464553" y="611657"/>
                </a:lnTo>
                <a:lnTo>
                  <a:pt x="465315" y="614832"/>
                </a:lnTo>
                <a:lnTo>
                  <a:pt x="462661" y="612101"/>
                </a:lnTo>
                <a:lnTo>
                  <a:pt x="462788" y="612482"/>
                </a:lnTo>
                <a:lnTo>
                  <a:pt x="465848" y="616940"/>
                </a:lnTo>
                <a:lnTo>
                  <a:pt x="466801" y="620788"/>
                </a:lnTo>
                <a:lnTo>
                  <a:pt x="466191" y="617423"/>
                </a:lnTo>
                <a:lnTo>
                  <a:pt x="467207" y="618909"/>
                </a:lnTo>
                <a:close/>
              </a:path>
              <a:path w="2706370" h="1285240">
                <a:moveTo>
                  <a:pt x="467258" y="616813"/>
                </a:moveTo>
                <a:lnTo>
                  <a:pt x="465124" y="611657"/>
                </a:lnTo>
                <a:lnTo>
                  <a:pt x="465709" y="614832"/>
                </a:lnTo>
                <a:lnTo>
                  <a:pt x="465950" y="615467"/>
                </a:lnTo>
                <a:lnTo>
                  <a:pt x="467258" y="616813"/>
                </a:lnTo>
                <a:close/>
              </a:path>
              <a:path w="2706370" h="1285240">
                <a:moveTo>
                  <a:pt x="473633" y="539915"/>
                </a:moveTo>
                <a:lnTo>
                  <a:pt x="470357" y="535457"/>
                </a:lnTo>
                <a:lnTo>
                  <a:pt x="471817" y="541807"/>
                </a:lnTo>
                <a:lnTo>
                  <a:pt x="473633" y="539915"/>
                </a:lnTo>
                <a:close/>
              </a:path>
              <a:path w="2706370" h="1285240">
                <a:moveTo>
                  <a:pt x="475018" y="230657"/>
                </a:moveTo>
                <a:lnTo>
                  <a:pt x="469201" y="217957"/>
                </a:lnTo>
                <a:lnTo>
                  <a:pt x="468033" y="230657"/>
                </a:lnTo>
                <a:lnTo>
                  <a:pt x="475018" y="230657"/>
                </a:lnTo>
                <a:close/>
              </a:path>
              <a:path w="2706370" h="1285240">
                <a:moveTo>
                  <a:pt x="483730" y="90957"/>
                </a:moveTo>
                <a:lnTo>
                  <a:pt x="481406" y="78257"/>
                </a:lnTo>
                <a:lnTo>
                  <a:pt x="475589" y="78257"/>
                </a:lnTo>
                <a:lnTo>
                  <a:pt x="479082" y="90957"/>
                </a:lnTo>
                <a:lnTo>
                  <a:pt x="483730" y="90957"/>
                </a:lnTo>
                <a:close/>
              </a:path>
              <a:path w="2706370" h="1285240">
                <a:moveTo>
                  <a:pt x="497878" y="167157"/>
                </a:moveTo>
                <a:lnTo>
                  <a:pt x="489915" y="154457"/>
                </a:lnTo>
                <a:lnTo>
                  <a:pt x="478497" y="154457"/>
                </a:lnTo>
                <a:lnTo>
                  <a:pt x="480822" y="167157"/>
                </a:lnTo>
                <a:lnTo>
                  <a:pt x="497192" y="167157"/>
                </a:lnTo>
                <a:lnTo>
                  <a:pt x="497878" y="167157"/>
                </a:lnTo>
                <a:close/>
              </a:path>
              <a:path w="2706370" h="1285240">
                <a:moveTo>
                  <a:pt x="691883" y="192557"/>
                </a:moveTo>
                <a:lnTo>
                  <a:pt x="690714" y="179857"/>
                </a:lnTo>
                <a:lnTo>
                  <a:pt x="686650" y="179857"/>
                </a:lnTo>
                <a:lnTo>
                  <a:pt x="691883" y="192557"/>
                </a:lnTo>
                <a:close/>
              </a:path>
              <a:path w="2706370" h="1285240">
                <a:moveTo>
                  <a:pt x="694207" y="294157"/>
                </a:moveTo>
                <a:lnTo>
                  <a:pt x="687222" y="294157"/>
                </a:lnTo>
                <a:lnTo>
                  <a:pt x="694207" y="306857"/>
                </a:lnTo>
                <a:lnTo>
                  <a:pt x="694207" y="294157"/>
                </a:lnTo>
                <a:close/>
              </a:path>
              <a:path w="2706370" h="1285240">
                <a:moveTo>
                  <a:pt x="734237" y="1071753"/>
                </a:moveTo>
                <a:lnTo>
                  <a:pt x="726770" y="1081557"/>
                </a:lnTo>
                <a:lnTo>
                  <a:pt x="732002" y="1081557"/>
                </a:lnTo>
                <a:lnTo>
                  <a:pt x="734237" y="1071753"/>
                </a:lnTo>
                <a:close/>
              </a:path>
              <a:path w="2706370" h="1285240">
                <a:moveTo>
                  <a:pt x="734898" y="1068857"/>
                </a:moveTo>
                <a:lnTo>
                  <a:pt x="734237" y="1071753"/>
                </a:lnTo>
                <a:lnTo>
                  <a:pt x="734898" y="1070889"/>
                </a:lnTo>
                <a:lnTo>
                  <a:pt x="734898" y="1068857"/>
                </a:lnTo>
                <a:close/>
              </a:path>
              <a:path w="2706370" h="1285240">
                <a:moveTo>
                  <a:pt x="736066" y="52857"/>
                </a:moveTo>
                <a:lnTo>
                  <a:pt x="733717" y="40157"/>
                </a:lnTo>
                <a:lnTo>
                  <a:pt x="733158" y="40157"/>
                </a:lnTo>
                <a:lnTo>
                  <a:pt x="736066" y="52857"/>
                </a:lnTo>
                <a:close/>
              </a:path>
              <a:path w="2706370" h="1285240">
                <a:moveTo>
                  <a:pt x="748855" y="802157"/>
                </a:moveTo>
                <a:lnTo>
                  <a:pt x="747699" y="802157"/>
                </a:lnTo>
                <a:lnTo>
                  <a:pt x="741883" y="814857"/>
                </a:lnTo>
                <a:lnTo>
                  <a:pt x="745134" y="812317"/>
                </a:lnTo>
                <a:lnTo>
                  <a:pt x="748855" y="802157"/>
                </a:lnTo>
                <a:close/>
              </a:path>
              <a:path w="2706370" h="1285240">
                <a:moveTo>
                  <a:pt x="758164" y="802157"/>
                </a:moveTo>
                <a:lnTo>
                  <a:pt x="757580" y="802157"/>
                </a:lnTo>
                <a:lnTo>
                  <a:pt x="757453" y="802703"/>
                </a:lnTo>
                <a:lnTo>
                  <a:pt x="758164" y="802157"/>
                </a:lnTo>
                <a:close/>
              </a:path>
              <a:path w="2706370" h="1285240">
                <a:moveTo>
                  <a:pt x="768629" y="167157"/>
                </a:moveTo>
                <a:lnTo>
                  <a:pt x="765136" y="154457"/>
                </a:lnTo>
                <a:lnTo>
                  <a:pt x="766457" y="167157"/>
                </a:lnTo>
                <a:lnTo>
                  <a:pt x="768629" y="167157"/>
                </a:lnTo>
                <a:close/>
              </a:path>
              <a:path w="2706370" h="1285240">
                <a:moveTo>
                  <a:pt x="771537" y="1094257"/>
                </a:moveTo>
                <a:lnTo>
                  <a:pt x="765733" y="1094257"/>
                </a:lnTo>
                <a:lnTo>
                  <a:pt x="762812" y="1106957"/>
                </a:lnTo>
                <a:lnTo>
                  <a:pt x="769200" y="1106957"/>
                </a:lnTo>
                <a:lnTo>
                  <a:pt x="771537" y="1094257"/>
                </a:lnTo>
                <a:close/>
              </a:path>
              <a:path w="2706370" h="1285240">
                <a:moveTo>
                  <a:pt x="773277" y="90957"/>
                </a:moveTo>
                <a:lnTo>
                  <a:pt x="763968" y="78257"/>
                </a:lnTo>
                <a:lnTo>
                  <a:pt x="759904" y="90957"/>
                </a:lnTo>
                <a:lnTo>
                  <a:pt x="773277" y="90957"/>
                </a:lnTo>
                <a:close/>
              </a:path>
              <a:path w="2706370" h="1285240">
                <a:moveTo>
                  <a:pt x="799820" y="1106957"/>
                </a:moveTo>
                <a:lnTo>
                  <a:pt x="796531" y="1106957"/>
                </a:lnTo>
                <a:lnTo>
                  <a:pt x="795947" y="1106957"/>
                </a:lnTo>
                <a:lnTo>
                  <a:pt x="794791" y="1119657"/>
                </a:lnTo>
                <a:lnTo>
                  <a:pt x="799820" y="1106957"/>
                </a:lnTo>
                <a:close/>
              </a:path>
              <a:path w="2706370" h="1285240">
                <a:moveTo>
                  <a:pt x="800608" y="878357"/>
                </a:moveTo>
                <a:lnTo>
                  <a:pt x="796531" y="878357"/>
                </a:lnTo>
                <a:lnTo>
                  <a:pt x="796531" y="885190"/>
                </a:lnTo>
                <a:lnTo>
                  <a:pt x="800608" y="878357"/>
                </a:lnTo>
                <a:close/>
              </a:path>
              <a:path w="2706370" h="1285240">
                <a:moveTo>
                  <a:pt x="808012" y="1116482"/>
                </a:moveTo>
                <a:lnTo>
                  <a:pt x="806411" y="1119657"/>
                </a:lnTo>
                <a:lnTo>
                  <a:pt x="806996" y="1119657"/>
                </a:lnTo>
                <a:lnTo>
                  <a:pt x="808012" y="1116482"/>
                </a:lnTo>
                <a:close/>
              </a:path>
              <a:path w="2706370" h="1285240">
                <a:moveTo>
                  <a:pt x="818045" y="754672"/>
                </a:moveTo>
                <a:lnTo>
                  <a:pt x="817460" y="754672"/>
                </a:lnTo>
                <a:lnTo>
                  <a:pt x="816876" y="755256"/>
                </a:lnTo>
                <a:lnTo>
                  <a:pt x="817460" y="755256"/>
                </a:lnTo>
                <a:lnTo>
                  <a:pt x="818045" y="754672"/>
                </a:lnTo>
                <a:close/>
              </a:path>
              <a:path w="2706370" h="1285240">
                <a:moveTo>
                  <a:pt x="818045" y="687857"/>
                </a:moveTo>
                <a:lnTo>
                  <a:pt x="817626" y="686333"/>
                </a:lnTo>
                <a:lnTo>
                  <a:pt x="816305" y="687857"/>
                </a:lnTo>
                <a:lnTo>
                  <a:pt x="818045" y="687857"/>
                </a:lnTo>
                <a:close/>
              </a:path>
              <a:path w="2706370" h="1285240">
                <a:moveTo>
                  <a:pt x="843076" y="789457"/>
                </a:moveTo>
                <a:lnTo>
                  <a:pt x="840765" y="789457"/>
                </a:lnTo>
                <a:lnTo>
                  <a:pt x="834910" y="802157"/>
                </a:lnTo>
                <a:lnTo>
                  <a:pt x="843076" y="789457"/>
                </a:lnTo>
                <a:close/>
              </a:path>
              <a:path w="2706370" h="1285240">
                <a:moveTo>
                  <a:pt x="844384" y="802157"/>
                </a:moveTo>
                <a:lnTo>
                  <a:pt x="841883" y="802157"/>
                </a:lnTo>
                <a:lnTo>
                  <a:pt x="837819" y="814857"/>
                </a:lnTo>
                <a:lnTo>
                  <a:pt x="837958" y="814857"/>
                </a:lnTo>
                <a:lnTo>
                  <a:pt x="844384" y="802157"/>
                </a:lnTo>
                <a:close/>
              </a:path>
              <a:path w="2706370" h="1285240">
                <a:moveTo>
                  <a:pt x="920026" y="992657"/>
                </a:moveTo>
                <a:lnTo>
                  <a:pt x="919797" y="992657"/>
                </a:lnTo>
                <a:lnTo>
                  <a:pt x="919721" y="994168"/>
                </a:lnTo>
                <a:lnTo>
                  <a:pt x="920026" y="992657"/>
                </a:lnTo>
                <a:close/>
              </a:path>
              <a:path w="2706370" h="1285240">
                <a:moveTo>
                  <a:pt x="925029" y="992657"/>
                </a:moveTo>
                <a:lnTo>
                  <a:pt x="924445" y="992657"/>
                </a:lnTo>
                <a:lnTo>
                  <a:pt x="923569" y="995832"/>
                </a:lnTo>
                <a:lnTo>
                  <a:pt x="925029" y="992657"/>
                </a:lnTo>
                <a:close/>
              </a:path>
              <a:path w="2706370" h="1285240">
                <a:moveTo>
                  <a:pt x="936066" y="992657"/>
                </a:moveTo>
                <a:lnTo>
                  <a:pt x="931545" y="1005357"/>
                </a:lnTo>
                <a:lnTo>
                  <a:pt x="935494" y="1005357"/>
                </a:lnTo>
                <a:lnTo>
                  <a:pt x="936066" y="992657"/>
                </a:lnTo>
                <a:close/>
              </a:path>
              <a:path w="2706370" h="1285240">
                <a:moveTo>
                  <a:pt x="1018044" y="1208557"/>
                </a:moveTo>
                <a:lnTo>
                  <a:pt x="1016304" y="1208557"/>
                </a:lnTo>
                <a:lnTo>
                  <a:pt x="1013980" y="1221257"/>
                </a:lnTo>
                <a:lnTo>
                  <a:pt x="1018044" y="1208557"/>
                </a:lnTo>
                <a:close/>
              </a:path>
              <a:path w="2706370" h="1285240">
                <a:moveTo>
                  <a:pt x="1033754" y="1208557"/>
                </a:moveTo>
                <a:lnTo>
                  <a:pt x="1029677" y="1208557"/>
                </a:lnTo>
                <a:lnTo>
                  <a:pt x="1029639" y="1195857"/>
                </a:lnTo>
                <a:lnTo>
                  <a:pt x="1018628" y="1195857"/>
                </a:lnTo>
                <a:lnTo>
                  <a:pt x="1020381" y="1208557"/>
                </a:lnTo>
                <a:lnTo>
                  <a:pt x="1022121" y="1208557"/>
                </a:lnTo>
                <a:lnTo>
                  <a:pt x="1019797" y="1221257"/>
                </a:lnTo>
                <a:lnTo>
                  <a:pt x="1023861" y="1221257"/>
                </a:lnTo>
                <a:lnTo>
                  <a:pt x="1025613" y="1208557"/>
                </a:lnTo>
                <a:lnTo>
                  <a:pt x="1029093" y="1208557"/>
                </a:lnTo>
                <a:lnTo>
                  <a:pt x="1023861" y="1221257"/>
                </a:lnTo>
                <a:lnTo>
                  <a:pt x="1030262" y="1221257"/>
                </a:lnTo>
                <a:lnTo>
                  <a:pt x="1033754" y="1208557"/>
                </a:lnTo>
                <a:close/>
              </a:path>
              <a:path w="2706370" h="1285240">
                <a:moveTo>
                  <a:pt x="1062329" y="93065"/>
                </a:moveTo>
                <a:lnTo>
                  <a:pt x="1062240" y="90957"/>
                </a:lnTo>
                <a:lnTo>
                  <a:pt x="1057592" y="90957"/>
                </a:lnTo>
                <a:lnTo>
                  <a:pt x="1059916" y="103657"/>
                </a:lnTo>
                <a:lnTo>
                  <a:pt x="1062329" y="93065"/>
                </a:lnTo>
                <a:close/>
              </a:path>
              <a:path w="2706370" h="1285240">
                <a:moveTo>
                  <a:pt x="1062824" y="90957"/>
                </a:moveTo>
                <a:lnTo>
                  <a:pt x="1062329" y="93065"/>
                </a:lnTo>
                <a:lnTo>
                  <a:pt x="1062824" y="103657"/>
                </a:lnTo>
                <a:lnTo>
                  <a:pt x="1062824" y="90957"/>
                </a:lnTo>
                <a:close/>
              </a:path>
              <a:path w="2706370" h="1285240">
                <a:moveTo>
                  <a:pt x="1064564" y="27457"/>
                </a:moveTo>
                <a:lnTo>
                  <a:pt x="1059916" y="27457"/>
                </a:lnTo>
                <a:lnTo>
                  <a:pt x="1064564" y="40157"/>
                </a:lnTo>
                <a:lnTo>
                  <a:pt x="1064564" y="27457"/>
                </a:lnTo>
                <a:close/>
              </a:path>
              <a:path w="2706370" h="1285240">
                <a:moveTo>
                  <a:pt x="1069797" y="624357"/>
                </a:moveTo>
                <a:lnTo>
                  <a:pt x="1068362" y="622198"/>
                </a:lnTo>
                <a:lnTo>
                  <a:pt x="1067473" y="624357"/>
                </a:lnTo>
                <a:lnTo>
                  <a:pt x="1069797" y="624357"/>
                </a:lnTo>
                <a:close/>
              </a:path>
              <a:path w="2706370" h="1285240">
                <a:moveTo>
                  <a:pt x="1072705" y="1233957"/>
                </a:moveTo>
                <a:lnTo>
                  <a:pt x="1071829" y="1235227"/>
                </a:lnTo>
                <a:lnTo>
                  <a:pt x="1072515" y="1238186"/>
                </a:lnTo>
                <a:lnTo>
                  <a:pt x="1072705" y="1233957"/>
                </a:lnTo>
                <a:close/>
              </a:path>
              <a:path w="2706370" h="1285240">
                <a:moveTo>
                  <a:pt x="1074445" y="1246657"/>
                </a:moveTo>
                <a:lnTo>
                  <a:pt x="1072515" y="1238186"/>
                </a:lnTo>
                <a:lnTo>
                  <a:pt x="1072121" y="1246657"/>
                </a:lnTo>
                <a:lnTo>
                  <a:pt x="1074445" y="1246657"/>
                </a:lnTo>
                <a:close/>
              </a:path>
              <a:path w="2706370" h="1285240">
                <a:moveTo>
                  <a:pt x="1079093" y="52857"/>
                </a:moveTo>
                <a:lnTo>
                  <a:pt x="1070952" y="52857"/>
                </a:lnTo>
                <a:lnTo>
                  <a:pt x="1073861" y="65557"/>
                </a:lnTo>
                <a:lnTo>
                  <a:pt x="1074445" y="65557"/>
                </a:lnTo>
                <a:lnTo>
                  <a:pt x="1079093" y="52857"/>
                </a:lnTo>
                <a:close/>
              </a:path>
              <a:path w="2706370" h="1285240">
                <a:moveTo>
                  <a:pt x="1138402" y="1259357"/>
                </a:moveTo>
                <a:lnTo>
                  <a:pt x="1138047" y="1259357"/>
                </a:lnTo>
                <a:lnTo>
                  <a:pt x="1136662" y="1272057"/>
                </a:lnTo>
                <a:lnTo>
                  <a:pt x="1138402" y="1259357"/>
                </a:lnTo>
                <a:close/>
              </a:path>
              <a:path w="2706370" h="1285240">
                <a:moveTo>
                  <a:pt x="1161656" y="1284757"/>
                </a:moveTo>
                <a:lnTo>
                  <a:pt x="1161135" y="1273327"/>
                </a:lnTo>
                <a:lnTo>
                  <a:pt x="1156423" y="1284757"/>
                </a:lnTo>
                <a:lnTo>
                  <a:pt x="1161656" y="1284757"/>
                </a:lnTo>
                <a:close/>
              </a:path>
              <a:path w="2706370" h="1285240">
                <a:moveTo>
                  <a:pt x="1161656" y="1272057"/>
                </a:moveTo>
                <a:lnTo>
                  <a:pt x="1161072" y="1272057"/>
                </a:lnTo>
                <a:lnTo>
                  <a:pt x="1161135" y="1273327"/>
                </a:lnTo>
                <a:lnTo>
                  <a:pt x="1161656" y="1272057"/>
                </a:lnTo>
                <a:close/>
              </a:path>
              <a:path w="2706370" h="1285240">
                <a:moveTo>
                  <a:pt x="1189824" y="875741"/>
                </a:moveTo>
                <a:lnTo>
                  <a:pt x="1188986" y="876668"/>
                </a:lnTo>
                <a:lnTo>
                  <a:pt x="1188986" y="878357"/>
                </a:lnTo>
                <a:lnTo>
                  <a:pt x="1189824" y="875741"/>
                </a:lnTo>
                <a:close/>
              </a:path>
              <a:path w="2706370" h="1285240">
                <a:moveTo>
                  <a:pt x="1198867" y="865657"/>
                </a:moveTo>
                <a:lnTo>
                  <a:pt x="1193050" y="865657"/>
                </a:lnTo>
                <a:lnTo>
                  <a:pt x="1189824" y="875741"/>
                </a:lnTo>
                <a:lnTo>
                  <a:pt x="1198867" y="865657"/>
                </a:lnTo>
                <a:close/>
              </a:path>
              <a:path w="2706370" h="1285240">
                <a:moveTo>
                  <a:pt x="1272120" y="206413"/>
                </a:moveTo>
                <a:lnTo>
                  <a:pt x="1269225" y="205828"/>
                </a:lnTo>
                <a:lnTo>
                  <a:pt x="1272120" y="207568"/>
                </a:lnTo>
                <a:lnTo>
                  <a:pt x="1272120" y="206413"/>
                </a:lnTo>
                <a:close/>
              </a:path>
              <a:path w="2706370" h="1285240">
                <a:moveTo>
                  <a:pt x="1273289" y="306857"/>
                </a:moveTo>
                <a:lnTo>
                  <a:pt x="1259332" y="306857"/>
                </a:lnTo>
                <a:lnTo>
                  <a:pt x="1265732" y="319557"/>
                </a:lnTo>
                <a:lnTo>
                  <a:pt x="1273289" y="306857"/>
                </a:lnTo>
                <a:close/>
              </a:path>
              <a:path w="2706370" h="1285240">
                <a:moveTo>
                  <a:pt x="1273289" y="208153"/>
                </a:moveTo>
                <a:lnTo>
                  <a:pt x="1272120" y="207568"/>
                </a:lnTo>
                <a:lnTo>
                  <a:pt x="1272120" y="208153"/>
                </a:lnTo>
                <a:lnTo>
                  <a:pt x="1273289" y="208153"/>
                </a:lnTo>
                <a:close/>
              </a:path>
              <a:path w="2706370" h="1285240">
                <a:moveTo>
                  <a:pt x="1275029" y="208153"/>
                </a:moveTo>
                <a:lnTo>
                  <a:pt x="1273289" y="208153"/>
                </a:lnTo>
                <a:lnTo>
                  <a:pt x="1274457" y="208737"/>
                </a:lnTo>
                <a:lnTo>
                  <a:pt x="1275029" y="208153"/>
                </a:lnTo>
                <a:close/>
              </a:path>
              <a:path w="2706370" h="1285240">
                <a:moveTo>
                  <a:pt x="1281430" y="231990"/>
                </a:moveTo>
                <a:lnTo>
                  <a:pt x="1279105" y="230251"/>
                </a:lnTo>
                <a:lnTo>
                  <a:pt x="1275613" y="230251"/>
                </a:lnTo>
                <a:lnTo>
                  <a:pt x="1276819" y="231406"/>
                </a:lnTo>
                <a:lnTo>
                  <a:pt x="1274305" y="233438"/>
                </a:lnTo>
                <a:lnTo>
                  <a:pt x="1272019" y="235483"/>
                </a:lnTo>
                <a:lnTo>
                  <a:pt x="1273873" y="236639"/>
                </a:lnTo>
                <a:lnTo>
                  <a:pt x="1274457" y="234899"/>
                </a:lnTo>
                <a:lnTo>
                  <a:pt x="1281430" y="231990"/>
                </a:lnTo>
                <a:close/>
              </a:path>
              <a:path w="2706370" h="1285240">
                <a:moveTo>
                  <a:pt x="1288986" y="167157"/>
                </a:moveTo>
                <a:lnTo>
                  <a:pt x="1280261" y="167157"/>
                </a:lnTo>
                <a:lnTo>
                  <a:pt x="1280845" y="179857"/>
                </a:lnTo>
                <a:lnTo>
                  <a:pt x="1288986" y="167157"/>
                </a:lnTo>
                <a:close/>
              </a:path>
              <a:path w="2706370" h="1285240">
                <a:moveTo>
                  <a:pt x="1316647" y="1271295"/>
                </a:moveTo>
                <a:lnTo>
                  <a:pt x="1312824" y="1259357"/>
                </a:lnTo>
                <a:lnTo>
                  <a:pt x="1313408" y="1272057"/>
                </a:lnTo>
                <a:lnTo>
                  <a:pt x="1316316" y="1272057"/>
                </a:lnTo>
                <a:lnTo>
                  <a:pt x="1316647" y="1271295"/>
                </a:lnTo>
                <a:close/>
              </a:path>
              <a:path w="2706370" h="1285240">
                <a:moveTo>
                  <a:pt x="1317472" y="1272057"/>
                </a:moveTo>
                <a:lnTo>
                  <a:pt x="1317282" y="1269885"/>
                </a:lnTo>
                <a:lnTo>
                  <a:pt x="1316647" y="1271295"/>
                </a:lnTo>
                <a:lnTo>
                  <a:pt x="1316901" y="1272057"/>
                </a:lnTo>
                <a:lnTo>
                  <a:pt x="1317472" y="1272057"/>
                </a:lnTo>
                <a:close/>
              </a:path>
              <a:path w="2706370" h="1285240">
                <a:moveTo>
                  <a:pt x="1317472" y="415137"/>
                </a:moveTo>
                <a:lnTo>
                  <a:pt x="1308760" y="416877"/>
                </a:lnTo>
                <a:lnTo>
                  <a:pt x="1312240" y="419201"/>
                </a:lnTo>
                <a:lnTo>
                  <a:pt x="1317472" y="415137"/>
                </a:lnTo>
                <a:close/>
              </a:path>
              <a:path w="2706370" h="1285240">
                <a:moveTo>
                  <a:pt x="1329690" y="459257"/>
                </a:moveTo>
                <a:lnTo>
                  <a:pt x="1324457" y="446557"/>
                </a:lnTo>
                <a:lnTo>
                  <a:pt x="1324038" y="448043"/>
                </a:lnTo>
                <a:lnTo>
                  <a:pt x="1329690" y="459257"/>
                </a:lnTo>
                <a:close/>
              </a:path>
              <a:path w="2706370" h="1285240">
                <a:moveTo>
                  <a:pt x="1348257" y="932713"/>
                </a:moveTo>
                <a:lnTo>
                  <a:pt x="1347101" y="929157"/>
                </a:lnTo>
                <a:lnTo>
                  <a:pt x="1345971" y="929157"/>
                </a:lnTo>
                <a:lnTo>
                  <a:pt x="1348257" y="932713"/>
                </a:lnTo>
                <a:close/>
              </a:path>
              <a:path w="2706370" h="1285240">
                <a:moveTo>
                  <a:pt x="1351826" y="938301"/>
                </a:moveTo>
                <a:lnTo>
                  <a:pt x="1348257" y="932713"/>
                </a:lnTo>
                <a:lnTo>
                  <a:pt x="1350746" y="940447"/>
                </a:lnTo>
                <a:lnTo>
                  <a:pt x="1351826" y="938301"/>
                </a:lnTo>
                <a:close/>
              </a:path>
              <a:path w="2706370" h="1285240">
                <a:moveTo>
                  <a:pt x="1359344" y="497357"/>
                </a:moveTo>
                <a:lnTo>
                  <a:pt x="1353527" y="484657"/>
                </a:lnTo>
                <a:lnTo>
                  <a:pt x="1346542" y="497357"/>
                </a:lnTo>
                <a:lnTo>
                  <a:pt x="1359344" y="497357"/>
                </a:lnTo>
                <a:close/>
              </a:path>
              <a:path w="2706370" h="1285240">
                <a:moveTo>
                  <a:pt x="1365148" y="497357"/>
                </a:moveTo>
                <a:lnTo>
                  <a:pt x="1363408" y="497357"/>
                </a:lnTo>
                <a:lnTo>
                  <a:pt x="1363662" y="500075"/>
                </a:lnTo>
                <a:lnTo>
                  <a:pt x="1365148" y="497357"/>
                </a:lnTo>
                <a:close/>
              </a:path>
              <a:path w="2706370" h="1285240">
                <a:moveTo>
                  <a:pt x="1368056" y="0"/>
                </a:moveTo>
                <a:lnTo>
                  <a:pt x="1359916" y="4076"/>
                </a:lnTo>
                <a:lnTo>
                  <a:pt x="1361668" y="4076"/>
                </a:lnTo>
                <a:lnTo>
                  <a:pt x="1364576" y="2908"/>
                </a:lnTo>
                <a:lnTo>
                  <a:pt x="1368056" y="0"/>
                </a:lnTo>
                <a:close/>
              </a:path>
              <a:path w="2706370" h="1285240">
                <a:moveTo>
                  <a:pt x="1368640" y="0"/>
                </a:moveTo>
                <a:lnTo>
                  <a:pt x="1368056" y="0"/>
                </a:lnTo>
                <a:lnTo>
                  <a:pt x="1368640" y="584"/>
                </a:lnTo>
                <a:lnTo>
                  <a:pt x="1368640" y="0"/>
                </a:lnTo>
                <a:close/>
              </a:path>
              <a:path w="2706370" h="1285240">
                <a:moveTo>
                  <a:pt x="1371549" y="2336"/>
                </a:moveTo>
                <a:lnTo>
                  <a:pt x="1370380" y="1752"/>
                </a:lnTo>
                <a:lnTo>
                  <a:pt x="1369225" y="584"/>
                </a:lnTo>
                <a:lnTo>
                  <a:pt x="1368056" y="1752"/>
                </a:lnTo>
                <a:lnTo>
                  <a:pt x="1365732" y="3492"/>
                </a:lnTo>
                <a:lnTo>
                  <a:pt x="1361084" y="5232"/>
                </a:lnTo>
                <a:lnTo>
                  <a:pt x="1364576" y="5232"/>
                </a:lnTo>
                <a:lnTo>
                  <a:pt x="1369225" y="2908"/>
                </a:lnTo>
                <a:lnTo>
                  <a:pt x="1371549" y="2336"/>
                </a:lnTo>
                <a:close/>
              </a:path>
              <a:path w="2706370" h="1285240">
                <a:moveTo>
                  <a:pt x="1377950" y="2057"/>
                </a:moveTo>
                <a:lnTo>
                  <a:pt x="1374216" y="2057"/>
                </a:lnTo>
                <a:lnTo>
                  <a:pt x="1368640" y="14757"/>
                </a:lnTo>
                <a:lnTo>
                  <a:pt x="1373289" y="14757"/>
                </a:lnTo>
                <a:lnTo>
                  <a:pt x="1377950" y="2057"/>
                </a:lnTo>
                <a:close/>
              </a:path>
              <a:path w="2706370" h="1285240">
                <a:moveTo>
                  <a:pt x="1387830" y="2057"/>
                </a:moveTo>
                <a:lnTo>
                  <a:pt x="1386662" y="2057"/>
                </a:lnTo>
                <a:lnTo>
                  <a:pt x="1385506" y="14757"/>
                </a:lnTo>
                <a:lnTo>
                  <a:pt x="1387830" y="2057"/>
                </a:lnTo>
                <a:close/>
              </a:path>
              <a:path w="2706370" h="1285240">
                <a:moveTo>
                  <a:pt x="1398879" y="14757"/>
                </a:moveTo>
                <a:lnTo>
                  <a:pt x="1396555" y="14757"/>
                </a:lnTo>
                <a:lnTo>
                  <a:pt x="1395387" y="14757"/>
                </a:lnTo>
                <a:lnTo>
                  <a:pt x="1394802" y="14757"/>
                </a:lnTo>
                <a:lnTo>
                  <a:pt x="1391894" y="14757"/>
                </a:lnTo>
                <a:lnTo>
                  <a:pt x="1390408" y="25641"/>
                </a:lnTo>
                <a:lnTo>
                  <a:pt x="1389570" y="27457"/>
                </a:lnTo>
                <a:lnTo>
                  <a:pt x="1390154" y="27457"/>
                </a:lnTo>
                <a:lnTo>
                  <a:pt x="1391704" y="27457"/>
                </a:lnTo>
                <a:lnTo>
                  <a:pt x="1393634" y="22377"/>
                </a:lnTo>
                <a:lnTo>
                  <a:pt x="1398879" y="14757"/>
                </a:lnTo>
                <a:close/>
              </a:path>
              <a:path w="2706370" h="1285240">
                <a:moveTo>
                  <a:pt x="1404112" y="2057"/>
                </a:moveTo>
                <a:lnTo>
                  <a:pt x="1401787" y="2057"/>
                </a:lnTo>
                <a:lnTo>
                  <a:pt x="1394802" y="14757"/>
                </a:lnTo>
                <a:lnTo>
                  <a:pt x="1404112" y="2057"/>
                </a:lnTo>
                <a:close/>
              </a:path>
              <a:path w="2706370" h="1285240">
                <a:moveTo>
                  <a:pt x="1427949" y="134315"/>
                </a:moveTo>
                <a:lnTo>
                  <a:pt x="1427365" y="134899"/>
                </a:lnTo>
                <a:lnTo>
                  <a:pt x="1427949" y="134899"/>
                </a:lnTo>
                <a:lnTo>
                  <a:pt x="1427949" y="134315"/>
                </a:lnTo>
                <a:close/>
              </a:path>
              <a:path w="2706370" h="1285240">
                <a:moveTo>
                  <a:pt x="1429105" y="65557"/>
                </a:moveTo>
                <a:lnTo>
                  <a:pt x="1422908" y="65557"/>
                </a:lnTo>
                <a:lnTo>
                  <a:pt x="1417485" y="78257"/>
                </a:lnTo>
                <a:lnTo>
                  <a:pt x="1423289" y="78257"/>
                </a:lnTo>
                <a:lnTo>
                  <a:pt x="1429105" y="65557"/>
                </a:lnTo>
                <a:close/>
              </a:path>
              <a:path w="2706370" h="1285240">
                <a:moveTo>
                  <a:pt x="1437246" y="135470"/>
                </a:moveTo>
                <a:lnTo>
                  <a:pt x="1436662" y="136055"/>
                </a:lnTo>
                <a:lnTo>
                  <a:pt x="1437246" y="136055"/>
                </a:lnTo>
                <a:lnTo>
                  <a:pt x="1437246" y="135470"/>
                </a:lnTo>
                <a:close/>
              </a:path>
              <a:path w="2706370" h="1285240">
                <a:moveTo>
                  <a:pt x="1455851" y="137223"/>
                </a:moveTo>
                <a:lnTo>
                  <a:pt x="1454111" y="138379"/>
                </a:lnTo>
                <a:lnTo>
                  <a:pt x="1448295" y="140131"/>
                </a:lnTo>
                <a:lnTo>
                  <a:pt x="1446555" y="140131"/>
                </a:lnTo>
                <a:lnTo>
                  <a:pt x="1444218" y="140703"/>
                </a:lnTo>
                <a:lnTo>
                  <a:pt x="1443647" y="140703"/>
                </a:lnTo>
                <a:lnTo>
                  <a:pt x="1443647" y="140131"/>
                </a:lnTo>
                <a:lnTo>
                  <a:pt x="1441894" y="140131"/>
                </a:lnTo>
                <a:lnTo>
                  <a:pt x="1441894" y="138963"/>
                </a:lnTo>
                <a:lnTo>
                  <a:pt x="1440738" y="138963"/>
                </a:lnTo>
                <a:lnTo>
                  <a:pt x="1439570" y="139547"/>
                </a:lnTo>
                <a:lnTo>
                  <a:pt x="1437830" y="139547"/>
                </a:lnTo>
                <a:lnTo>
                  <a:pt x="1437830" y="140131"/>
                </a:lnTo>
                <a:lnTo>
                  <a:pt x="1440738" y="140703"/>
                </a:lnTo>
                <a:lnTo>
                  <a:pt x="1444802" y="141287"/>
                </a:lnTo>
                <a:lnTo>
                  <a:pt x="1446987" y="140703"/>
                </a:lnTo>
                <a:lnTo>
                  <a:pt x="1453527" y="138963"/>
                </a:lnTo>
                <a:lnTo>
                  <a:pt x="1455851" y="137223"/>
                </a:lnTo>
                <a:close/>
              </a:path>
              <a:path w="2706370" h="1285240">
                <a:moveTo>
                  <a:pt x="1472260" y="629056"/>
                </a:moveTo>
                <a:lnTo>
                  <a:pt x="1471828" y="624357"/>
                </a:lnTo>
                <a:lnTo>
                  <a:pt x="1470964" y="624357"/>
                </a:lnTo>
                <a:lnTo>
                  <a:pt x="1472260" y="629056"/>
                </a:lnTo>
                <a:close/>
              </a:path>
              <a:path w="2706370" h="1285240">
                <a:moveTo>
                  <a:pt x="1474457" y="624357"/>
                </a:moveTo>
                <a:lnTo>
                  <a:pt x="1473288" y="624357"/>
                </a:lnTo>
                <a:lnTo>
                  <a:pt x="1474457" y="625843"/>
                </a:lnTo>
                <a:lnTo>
                  <a:pt x="1474457" y="624357"/>
                </a:lnTo>
                <a:close/>
              </a:path>
              <a:path w="2706370" h="1285240">
                <a:moveTo>
                  <a:pt x="1494802" y="1233957"/>
                </a:moveTo>
                <a:lnTo>
                  <a:pt x="1491640" y="1224076"/>
                </a:lnTo>
                <a:lnTo>
                  <a:pt x="1490738" y="1233957"/>
                </a:lnTo>
                <a:lnTo>
                  <a:pt x="1494802" y="1233957"/>
                </a:lnTo>
                <a:close/>
              </a:path>
              <a:path w="2706370" h="1285240">
                <a:moveTo>
                  <a:pt x="1563408" y="687857"/>
                </a:moveTo>
                <a:lnTo>
                  <a:pt x="1562252" y="675157"/>
                </a:lnTo>
                <a:lnTo>
                  <a:pt x="1563052" y="687857"/>
                </a:lnTo>
                <a:lnTo>
                  <a:pt x="1563408" y="687857"/>
                </a:lnTo>
                <a:close/>
              </a:path>
              <a:path w="2706370" h="1285240">
                <a:moveTo>
                  <a:pt x="1681441" y="1183157"/>
                </a:moveTo>
                <a:lnTo>
                  <a:pt x="1679117" y="1176807"/>
                </a:lnTo>
                <a:lnTo>
                  <a:pt x="1679117" y="1183157"/>
                </a:lnTo>
                <a:lnTo>
                  <a:pt x="1681441" y="1183157"/>
                </a:lnTo>
                <a:close/>
              </a:path>
              <a:path w="2706370" h="1285240">
                <a:moveTo>
                  <a:pt x="1784934" y="878357"/>
                </a:moveTo>
                <a:lnTo>
                  <a:pt x="1778889" y="870585"/>
                </a:lnTo>
                <a:lnTo>
                  <a:pt x="1778533" y="878357"/>
                </a:lnTo>
                <a:lnTo>
                  <a:pt x="1784934" y="878357"/>
                </a:lnTo>
                <a:close/>
              </a:path>
              <a:path w="2706370" h="1285240">
                <a:moveTo>
                  <a:pt x="1819236" y="858164"/>
                </a:moveTo>
                <a:lnTo>
                  <a:pt x="1818652" y="855840"/>
                </a:lnTo>
                <a:lnTo>
                  <a:pt x="1817484" y="854100"/>
                </a:lnTo>
                <a:lnTo>
                  <a:pt x="1817484" y="852360"/>
                </a:lnTo>
                <a:lnTo>
                  <a:pt x="1815744" y="852932"/>
                </a:lnTo>
                <a:lnTo>
                  <a:pt x="1814588" y="854100"/>
                </a:lnTo>
                <a:lnTo>
                  <a:pt x="1819236" y="858164"/>
                </a:lnTo>
                <a:close/>
              </a:path>
              <a:path w="2706370" h="1285240">
                <a:moveTo>
                  <a:pt x="1820976" y="840257"/>
                </a:moveTo>
                <a:lnTo>
                  <a:pt x="1818652" y="827557"/>
                </a:lnTo>
                <a:lnTo>
                  <a:pt x="1815160" y="840257"/>
                </a:lnTo>
                <a:lnTo>
                  <a:pt x="1820976" y="840257"/>
                </a:lnTo>
                <a:close/>
              </a:path>
              <a:path w="2706370" h="1285240">
                <a:moveTo>
                  <a:pt x="1918652" y="1043457"/>
                </a:moveTo>
                <a:lnTo>
                  <a:pt x="1914004" y="1030757"/>
                </a:lnTo>
                <a:lnTo>
                  <a:pt x="1913420" y="1030757"/>
                </a:lnTo>
                <a:lnTo>
                  <a:pt x="1914004" y="1043457"/>
                </a:lnTo>
                <a:lnTo>
                  <a:pt x="1918652" y="1043457"/>
                </a:lnTo>
                <a:close/>
              </a:path>
              <a:path w="2706370" h="1285240">
                <a:moveTo>
                  <a:pt x="1967496" y="979957"/>
                </a:moveTo>
                <a:lnTo>
                  <a:pt x="1961680" y="979957"/>
                </a:lnTo>
                <a:lnTo>
                  <a:pt x="1962848" y="992657"/>
                </a:lnTo>
                <a:lnTo>
                  <a:pt x="1967496" y="979957"/>
                </a:lnTo>
                <a:close/>
              </a:path>
              <a:path w="2706370" h="1285240">
                <a:moveTo>
                  <a:pt x="2022729" y="237007"/>
                </a:moveTo>
                <a:lnTo>
                  <a:pt x="2022144" y="230657"/>
                </a:lnTo>
                <a:lnTo>
                  <a:pt x="2022144" y="243357"/>
                </a:lnTo>
                <a:lnTo>
                  <a:pt x="2022729" y="237007"/>
                </a:lnTo>
                <a:close/>
              </a:path>
              <a:path w="2706370" h="1285240">
                <a:moveTo>
                  <a:pt x="2097151" y="865657"/>
                </a:moveTo>
                <a:lnTo>
                  <a:pt x="2095576" y="863015"/>
                </a:lnTo>
                <a:lnTo>
                  <a:pt x="2095931" y="865657"/>
                </a:lnTo>
                <a:lnTo>
                  <a:pt x="2097151" y="865657"/>
                </a:lnTo>
                <a:close/>
              </a:path>
              <a:path w="2706370" h="1285240">
                <a:moveTo>
                  <a:pt x="2143087" y="852957"/>
                </a:moveTo>
                <a:lnTo>
                  <a:pt x="2137270" y="840257"/>
                </a:lnTo>
                <a:lnTo>
                  <a:pt x="2137854" y="852957"/>
                </a:lnTo>
                <a:lnTo>
                  <a:pt x="2143087" y="852957"/>
                </a:lnTo>
                <a:close/>
              </a:path>
              <a:path w="2706370" h="1285240">
                <a:moveTo>
                  <a:pt x="2170988" y="814857"/>
                </a:moveTo>
                <a:lnTo>
                  <a:pt x="2168080" y="802157"/>
                </a:lnTo>
                <a:lnTo>
                  <a:pt x="2170404" y="802157"/>
                </a:lnTo>
                <a:lnTo>
                  <a:pt x="2167496" y="789457"/>
                </a:lnTo>
                <a:lnTo>
                  <a:pt x="2158555" y="789457"/>
                </a:lnTo>
                <a:lnTo>
                  <a:pt x="2159736" y="802157"/>
                </a:lnTo>
                <a:lnTo>
                  <a:pt x="2161108" y="802157"/>
                </a:lnTo>
                <a:lnTo>
                  <a:pt x="2164588" y="814857"/>
                </a:lnTo>
                <a:lnTo>
                  <a:pt x="2165629" y="803567"/>
                </a:lnTo>
                <a:lnTo>
                  <a:pt x="2169249" y="814857"/>
                </a:lnTo>
                <a:lnTo>
                  <a:pt x="2170988" y="814857"/>
                </a:lnTo>
                <a:close/>
              </a:path>
              <a:path w="2706370" h="1285240">
                <a:moveTo>
                  <a:pt x="2175929" y="795807"/>
                </a:moveTo>
                <a:lnTo>
                  <a:pt x="2175637" y="789457"/>
                </a:lnTo>
                <a:lnTo>
                  <a:pt x="2172728" y="789457"/>
                </a:lnTo>
                <a:lnTo>
                  <a:pt x="2175929" y="795807"/>
                </a:lnTo>
                <a:close/>
              </a:path>
              <a:path w="2706370" h="1285240">
                <a:moveTo>
                  <a:pt x="2179129" y="802157"/>
                </a:moveTo>
                <a:lnTo>
                  <a:pt x="2175929" y="795807"/>
                </a:lnTo>
                <a:lnTo>
                  <a:pt x="2176221" y="802157"/>
                </a:lnTo>
                <a:lnTo>
                  <a:pt x="2173897" y="802157"/>
                </a:lnTo>
                <a:lnTo>
                  <a:pt x="2176221" y="814857"/>
                </a:lnTo>
                <a:lnTo>
                  <a:pt x="2176805" y="802157"/>
                </a:lnTo>
                <a:lnTo>
                  <a:pt x="2179129" y="802157"/>
                </a:lnTo>
                <a:close/>
              </a:path>
              <a:path w="2706370" h="1285240">
                <a:moveTo>
                  <a:pt x="2217305" y="778167"/>
                </a:moveTo>
                <a:lnTo>
                  <a:pt x="2216924" y="776757"/>
                </a:lnTo>
                <a:lnTo>
                  <a:pt x="2217128" y="777900"/>
                </a:lnTo>
                <a:lnTo>
                  <a:pt x="2217305" y="778167"/>
                </a:lnTo>
                <a:close/>
              </a:path>
              <a:path w="2706370" h="1285240">
                <a:moveTo>
                  <a:pt x="2225065" y="789457"/>
                </a:moveTo>
                <a:lnTo>
                  <a:pt x="2217305" y="778167"/>
                </a:lnTo>
                <a:lnTo>
                  <a:pt x="2220404" y="789457"/>
                </a:lnTo>
                <a:lnTo>
                  <a:pt x="2225065" y="789457"/>
                </a:lnTo>
                <a:close/>
              </a:path>
              <a:path w="2706370" h="1285240">
                <a:moveTo>
                  <a:pt x="2294826" y="725957"/>
                </a:moveTo>
                <a:lnTo>
                  <a:pt x="2289010" y="713257"/>
                </a:lnTo>
                <a:lnTo>
                  <a:pt x="2289200" y="717270"/>
                </a:lnTo>
                <a:lnTo>
                  <a:pt x="2292870" y="725957"/>
                </a:lnTo>
                <a:lnTo>
                  <a:pt x="2294826" y="725957"/>
                </a:lnTo>
                <a:close/>
              </a:path>
              <a:path w="2706370" h="1285240">
                <a:moveTo>
                  <a:pt x="2452395" y="510057"/>
                </a:moveTo>
                <a:lnTo>
                  <a:pt x="2444572" y="502285"/>
                </a:lnTo>
                <a:lnTo>
                  <a:pt x="2445474" y="507225"/>
                </a:lnTo>
                <a:lnTo>
                  <a:pt x="2447163" y="510057"/>
                </a:lnTo>
                <a:lnTo>
                  <a:pt x="2452395" y="510057"/>
                </a:lnTo>
                <a:close/>
              </a:path>
              <a:path w="2706370" h="1285240">
                <a:moveTo>
                  <a:pt x="2482050" y="453237"/>
                </a:moveTo>
                <a:lnTo>
                  <a:pt x="2476233" y="446557"/>
                </a:lnTo>
                <a:lnTo>
                  <a:pt x="2476881" y="447967"/>
                </a:lnTo>
                <a:lnTo>
                  <a:pt x="2482050" y="453898"/>
                </a:lnTo>
                <a:lnTo>
                  <a:pt x="2482050" y="453237"/>
                </a:lnTo>
                <a:close/>
              </a:path>
              <a:path w="2706370" h="1285240">
                <a:moveTo>
                  <a:pt x="2487282" y="459257"/>
                </a:moveTo>
                <a:lnTo>
                  <a:pt x="2482050" y="446557"/>
                </a:lnTo>
                <a:lnTo>
                  <a:pt x="2482050" y="453237"/>
                </a:lnTo>
                <a:lnTo>
                  <a:pt x="2487282" y="459257"/>
                </a:lnTo>
                <a:close/>
              </a:path>
              <a:path w="2706370" h="1285240">
                <a:moveTo>
                  <a:pt x="2699486" y="40157"/>
                </a:moveTo>
                <a:lnTo>
                  <a:pt x="2697162" y="40157"/>
                </a:lnTo>
                <a:lnTo>
                  <a:pt x="2699486" y="52857"/>
                </a:lnTo>
                <a:lnTo>
                  <a:pt x="2699486" y="40157"/>
                </a:lnTo>
                <a:close/>
              </a:path>
              <a:path w="2706370" h="1285240">
                <a:moveTo>
                  <a:pt x="2705887" y="27457"/>
                </a:moveTo>
                <a:lnTo>
                  <a:pt x="2702014" y="23215"/>
                </a:lnTo>
                <a:lnTo>
                  <a:pt x="2702395" y="27457"/>
                </a:lnTo>
                <a:lnTo>
                  <a:pt x="2695422" y="27457"/>
                </a:lnTo>
                <a:lnTo>
                  <a:pt x="2697162" y="17932"/>
                </a:lnTo>
                <a:lnTo>
                  <a:pt x="2694254" y="14757"/>
                </a:lnTo>
                <a:lnTo>
                  <a:pt x="2697746" y="14757"/>
                </a:lnTo>
                <a:lnTo>
                  <a:pt x="2697162" y="17932"/>
                </a:lnTo>
                <a:lnTo>
                  <a:pt x="2702014" y="23215"/>
                </a:lnTo>
                <a:lnTo>
                  <a:pt x="2701239" y="14757"/>
                </a:lnTo>
                <a:lnTo>
                  <a:pt x="2703563" y="14757"/>
                </a:lnTo>
                <a:lnTo>
                  <a:pt x="2702115" y="2057"/>
                </a:lnTo>
                <a:lnTo>
                  <a:pt x="2627401" y="2057"/>
                </a:lnTo>
                <a:lnTo>
                  <a:pt x="2627401" y="27457"/>
                </a:lnTo>
                <a:lnTo>
                  <a:pt x="2619832" y="27457"/>
                </a:lnTo>
                <a:lnTo>
                  <a:pt x="2623909" y="14757"/>
                </a:lnTo>
                <a:lnTo>
                  <a:pt x="2627401" y="27457"/>
                </a:lnTo>
                <a:lnTo>
                  <a:pt x="2627401" y="2057"/>
                </a:lnTo>
                <a:lnTo>
                  <a:pt x="2590762" y="2057"/>
                </a:lnTo>
                <a:lnTo>
                  <a:pt x="2590762" y="65557"/>
                </a:lnTo>
                <a:lnTo>
                  <a:pt x="2590762" y="78257"/>
                </a:lnTo>
                <a:lnTo>
                  <a:pt x="2586698" y="78257"/>
                </a:lnTo>
                <a:lnTo>
                  <a:pt x="2586698" y="65557"/>
                </a:lnTo>
                <a:lnTo>
                  <a:pt x="2590762" y="65557"/>
                </a:lnTo>
                <a:lnTo>
                  <a:pt x="2590762" y="2057"/>
                </a:lnTo>
                <a:lnTo>
                  <a:pt x="2580297" y="2057"/>
                </a:lnTo>
                <a:lnTo>
                  <a:pt x="2580297" y="167157"/>
                </a:lnTo>
                <a:lnTo>
                  <a:pt x="2573909" y="179857"/>
                </a:lnTo>
                <a:lnTo>
                  <a:pt x="2568270" y="179857"/>
                </a:lnTo>
                <a:lnTo>
                  <a:pt x="2567800" y="167157"/>
                </a:lnTo>
                <a:lnTo>
                  <a:pt x="2580297" y="167157"/>
                </a:lnTo>
                <a:lnTo>
                  <a:pt x="2580297" y="2057"/>
                </a:lnTo>
                <a:lnTo>
                  <a:pt x="2527973" y="2057"/>
                </a:lnTo>
                <a:lnTo>
                  <a:pt x="2527973" y="103657"/>
                </a:lnTo>
                <a:lnTo>
                  <a:pt x="2526817" y="116357"/>
                </a:lnTo>
                <a:lnTo>
                  <a:pt x="2526233" y="114947"/>
                </a:lnTo>
                <a:lnTo>
                  <a:pt x="2526233" y="141757"/>
                </a:lnTo>
                <a:lnTo>
                  <a:pt x="2524480" y="154457"/>
                </a:lnTo>
                <a:lnTo>
                  <a:pt x="2523909" y="154457"/>
                </a:lnTo>
                <a:lnTo>
                  <a:pt x="2520429" y="167157"/>
                </a:lnTo>
                <a:lnTo>
                  <a:pt x="2517876" y="154457"/>
                </a:lnTo>
                <a:lnTo>
                  <a:pt x="2515768" y="154457"/>
                </a:lnTo>
                <a:lnTo>
                  <a:pt x="2518092" y="141757"/>
                </a:lnTo>
                <a:lnTo>
                  <a:pt x="2526233" y="141757"/>
                </a:lnTo>
                <a:lnTo>
                  <a:pt x="2526233" y="114947"/>
                </a:lnTo>
                <a:lnTo>
                  <a:pt x="2521585" y="103657"/>
                </a:lnTo>
                <a:lnTo>
                  <a:pt x="2523909" y="116357"/>
                </a:lnTo>
                <a:lnTo>
                  <a:pt x="2515768" y="116357"/>
                </a:lnTo>
                <a:lnTo>
                  <a:pt x="2516924" y="103657"/>
                </a:lnTo>
                <a:lnTo>
                  <a:pt x="2521585" y="103657"/>
                </a:lnTo>
                <a:lnTo>
                  <a:pt x="2527973" y="103657"/>
                </a:lnTo>
                <a:lnTo>
                  <a:pt x="2527973" y="2057"/>
                </a:lnTo>
                <a:lnTo>
                  <a:pt x="2468676" y="2057"/>
                </a:lnTo>
                <a:lnTo>
                  <a:pt x="2468676" y="129057"/>
                </a:lnTo>
                <a:lnTo>
                  <a:pt x="2453551" y="129057"/>
                </a:lnTo>
                <a:lnTo>
                  <a:pt x="2458783" y="116357"/>
                </a:lnTo>
                <a:lnTo>
                  <a:pt x="2468676" y="129057"/>
                </a:lnTo>
                <a:lnTo>
                  <a:pt x="2468676" y="2057"/>
                </a:lnTo>
                <a:lnTo>
                  <a:pt x="2436114" y="2057"/>
                </a:lnTo>
                <a:lnTo>
                  <a:pt x="2436114" y="192557"/>
                </a:lnTo>
                <a:lnTo>
                  <a:pt x="2427973" y="192557"/>
                </a:lnTo>
                <a:lnTo>
                  <a:pt x="2427973" y="179857"/>
                </a:lnTo>
                <a:lnTo>
                  <a:pt x="2436114" y="192557"/>
                </a:lnTo>
                <a:lnTo>
                  <a:pt x="2436114" y="2057"/>
                </a:lnTo>
                <a:lnTo>
                  <a:pt x="2425649" y="2057"/>
                </a:lnTo>
                <a:lnTo>
                  <a:pt x="2425649" y="256057"/>
                </a:lnTo>
                <a:lnTo>
                  <a:pt x="2425649" y="268757"/>
                </a:lnTo>
                <a:lnTo>
                  <a:pt x="2419921" y="268757"/>
                </a:lnTo>
                <a:lnTo>
                  <a:pt x="2425649" y="256057"/>
                </a:lnTo>
                <a:lnTo>
                  <a:pt x="2425649" y="2057"/>
                </a:lnTo>
                <a:lnTo>
                  <a:pt x="2408199" y="2057"/>
                </a:lnTo>
                <a:lnTo>
                  <a:pt x="2408199" y="344957"/>
                </a:lnTo>
                <a:lnTo>
                  <a:pt x="2398903" y="344957"/>
                </a:lnTo>
                <a:lnTo>
                  <a:pt x="2399487" y="332257"/>
                </a:lnTo>
                <a:lnTo>
                  <a:pt x="2407043" y="332257"/>
                </a:lnTo>
                <a:lnTo>
                  <a:pt x="2408199" y="344957"/>
                </a:lnTo>
                <a:lnTo>
                  <a:pt x="2408199" y="2057"/>
                </a:lnTo>
                <a:lnTo>
                  <a:pt x="2397163" y="2057"/>
                </a:lnTo>
                <a:lnTo>
                  <a:pt x="2397163" y="256057"/>
                </a:lnTo>
                <a:lnTo>
                  <a:pt x="2396579" y="268757"/>
                </a:lnTo>
                <a:lnTo>
                  <a:pt x="2390762" y="268757"/>
                </a:lnTo>
                <a:lnTo>
                  <a:pt x="2390762" y="256057"/>
                </a:lnTo>
                <a:lnTo>
                  <a:pt x="2397163" y="256057"/>
                </a:lnTo>
                <a:lnTo>
                  <a:pt x="2397163" y="2057"/>
                </a:lnTo>
                <a:lnTo>
                  <a:pt x="2360523" y="2057"/>
                </a:lnTo>
                <a:lnTo>
                  <a:pt x="2360523" y="65557"/>
                </a:lnTo>
                <a:lnTo>
                  <a:pt x="2360523" y="192557"/>
                </a:lnTo>
                <a:lnTo>
                  <a:pt x="2344826" y="192557"/>
                </a:lnTo>
                <a:lnTo>
                  <a:pt x="2345994" y="179857"/>
                </a:lnTo>
                <a:lnTo>
                  <a:pt x="2357615" y="179857"/>
                </a:lnTo>
                <a:lnTo>
                  <a:pt x="2360523" y="192557"/>
                </a:lnTo>
                <a:lnTo>
                  <a:pt x="2360523" y="65557"/>
                </a:lnTo>
                <a:lnTo>
                  <a:pt x="2358783" y="65557"/>
                </a:lnTo>
                <a:lnTo>
                  <a:pt x="2358199" y="52857"/>
                </a:lnTo>
                <a:lnTo>
                  <a:pt x="2358199" y="65557"/>
                </a:lnTo>
                <a:lnTo>
                  <a:pt x="2357043" y="65557"/>
                </a:lnTo>
                <a:lnTo>
                  <a:pt x="2358199" y="52857"/>
                </a:lnTo>
                <a:lnTo>
                  <a:pt x="2359952" y="52857"/>
                </a:lnTo>
                <a:lnTo>
                  <a:pt x="2360523" y="65557"/>
                </a:lnTo>
                <a:lnTo>
                  <a:pt x="2360523" y="2057"/>
                </a:lnTo>
                <a:lnTo>
                  <a:pt x="2350643" y="2057"/>
                </a:lnTo>
                <a:lnTo>
                  <a:pt x="2350643" y="40157"/>
                </a:lnTo>
                <a:lnTo>
                  <a:pt x="2347150" y="40157"/>
                </a:lnTo>
                <a:lnTo>
                  <a:pt x="2347150" y="52857"/>
                </a:lnTo>
                <a:lnTo>
                  <a:pt x="2346579" y="52857"/>
                </a:lnTo>
                <a:lnTo>
                  <a:pt x="2346579" y="40157"/>
                </a:lnTo>
                <a:lnTo>
                  <a:pt x="2344255" y="40157"/>
                </a:lnTo>
                <a:lnTo>
                  <a:pt x="2343670" y="27457"/>
                </a:lnTo>
                <a:lnTo>
                  <a:pt x="2350643" y="40157"/>
                </a:lnTo>
                <a:lnTo>
                  <a:pt x="2350643" y="2057"/>
                </a:lnTo>
                <a:lnTo>
                  <a:pt x="2340762" y="2057"/>
                </a:lnTo>
                <a:lnTo>
                  <a:pt x="2340762" y="40157"/>
                </a:lnTo>
                <a:lnTo>
                  <a:pt x="2339594" y="40157"/>
                </a:lnTo>
                <a:lnTo>
                  <a:pt x="2339009" y="27457"/>
                </a:lnTo>
                <a:lnTo>
                  <a:pt x="2340178" y="27457"/>
                </a:lnTo>
                <a:lnTo>
                  <a:pt x="2340762" y="40157"/>
                </a:lnTo>
                <a:lnTo>
                  <a:pt x="2340762" y="2057"/>
                </a:lnTo>
                <a:lnTo>
                  <a:pt x="2329129" y="2057"/>
                </a:lnTo>
                <a:lnTo>
                  <a:pt x="2329129" y="52857"/>
                </a:lnTo>
                <a:lnTo>
                  <a:pt x="2329129" y="65557"/>
                </a:lnTo>
                <a:lnTo>
                  <a:pt x="2328545" y="52857"/>
                </a:lnTo>
                <a:lnTo>
                  <a:pt x="2329129" y="52857"/>
                </a:lnTo>
                <a:lnTo>
                  <a:pt x="2329129" y="2057"/>
                </a:lnTo>
                <a:lnTo>
                  <a:pt x="2327389" y="2057"/>
                </a:lnTo>
                <a:lnTo>
                  <a:pt x="2327389" y="446557"/>
                </a:lnTo>
                <a:lnTo>
                  <a:pt x="2327389" y="459257"/>
                </a:lnTo>
                <a:lnTo>
                  <a:pt x="2321572" y="459257"/>
                </a:lnTo>
                <a:lnTo>
                  <a:pt x="2327389" y="446557"/>
                </a:lnTo>
                <a:lnTo>
                  <a:pt x="2327389" y="2057"/>
                </a:lnTo>
                <a:lnTo>
                  <a:pt x="2291346" y="2057"/>
                </a:lnTo>
                <a:lnTo>
                  <a:pt x="2291346" y="192557"/>
                </a:lnTo>
                <a:lnTo>
                  <a:pt x="2291346" y="205257"/>
                </a:lnTo>
                <a:lnTo>
                  <a:pt x="2290762" y="205257"/>
                </a:lnTo>
                <a:lnTo>
                  <a:pt x="2290762" y="446557"/>
                </a:lnTo>
                <a:lnTo>
                  <a:pt x="2289010" y="446557"/>
                </a:lnTo>
                <a:lnTo>
                  <a:pt x="2289010" y="675157"/>
                </a:lnTo>
                <a:lnTo>
                  <a:pt x="2286685" y="675157"/>
                </a:lnTo>
                <a:lnTo>
                  <a:pt x="2281453" y="662457"/>
                </a:lnTo>
                <a:lnTo>
                  <a:pt x="2289010" y="675157"/>
                </a:lnTo>
                <a:lnTo>
                  <a:pt x="2289010" y="446557"/>
                </a:lnTo>
                <a:lnTo>
                  <a:pt x="2285530" y="446557"/>
                </a:lnTo>
                <a:lnTo>
                  <a:pt x="2288438" y="433857"/>
                </a:lnTo>
                <a:lnTo>
                  <a:pt x="2290762" y="446557"/>
                </a:lnTo>
                <a:lnTo>
                  <a:pt x="2290762" y="205257"/>
                </a:lnTo>
                <a:lnTo>
                  <a:pt x="2290762" y="192557"/>
                </a:lnTo>
                <a:lnTo>
                  <a:pt x="2291346" y="192557"/>
                </a:lnTo>
                <a:lnTo>
                  <a:pt x="2291346" y="2057"/>
                </a:lnTo>
                <a:lnTo>
                  <a:pt x="2289010" y="2057"/>
                </a:lnTo>
                <a:lnTo>
                  <a:pt x="2289010" y="383057"/>
                </a:lnTo>
                <a:lnTo>
                  <a:pt x="2289010" y="395757"/>
                </a:lnTo>
                <a:lnTo>
                  <a:pt x="2284946" y="395757"/>
                </a:lnTo>
                <a:lnTo>
                  <a:pt x="2284946" y="383057"/>
                </a:lnTo>
                <a:lnTo>
                  <a:pt x="2289010" y="383057"/>
                </a:lnTo>
                <a:lnTo>
                  <a:pt x="2289010" y="2057"/>
                </a:lnTo>
                <a:lnTo>
                  <a:pt x="2281453" y="2057"/>
                </a:lnTo>
                <a:lnTo>
                  <a:pt x="2281453" y="446557"/>
                </a:lnTo>
                <a:lnTo>
                  <a:pt x="2277389" y="459257"/>
                </a:lnTo>
                <a:lnTo>
                  <a:pt x="2275065" y="446557"/>
                </a:lnTo>
                <a:lnTo>
                  <a:pt x="2281453" y="446557"/>
                </a:lnTo>
                <a:lnTo>
                  <a:pt x="2281453" y="2057"/>
                </a:lnTo>
                <a:lnTo>
                  <a:pt x="2276805" y="2057"/>
                </a:lnTo>
                <a:lnTo>
                  <a:pt x="2276805" y="167157"/>
                </a:lnTo>
                <a:lnTo>
                  <a:pt x="2276221" y="179857"/>
                </a:lnTo>
                <a:lnTo>
                  <a:pt x="2270404" y="179857"/>
                </a:lnTo>
                <a:lnTo>
                  <a:pt x="2268080" y="167157"/>
                </a:lnTo>
                <a:lnTo>
                  <a:pt x="2276805" y="167157"/>
                </a:lnTo>
                <a:lnTo>
                  <a:pt x="2276805" y="2057"/>
                </a:lnTo>
                <a:lnTo>
                  <a:pt x="2267445" y="2057"/>
                </a:lnTo>
                <a:lnTo>
                  <a:pt x="2267445" y="141757"/>
                </a:lnTo>
                <a:lnTo>
                  <a:pt x="2258199" y="141757"/>
                </a:lnTo>
                <a:lnTo>
                  <a:pt x="2256739" y="154457"/>
                </a:lnTo>
                <a:lnTo>
                  <a:pt x="2258276" y="154457"/>
                </a:lnTo>
                <a:lnTo>
                  <a:pt x="2263838" y="167157"/>
                </a:lnTo>
                <a:lnTo>
                  <a:pt x="2265172" y="167157"/>
                </a:lnTo>
                <a:lnTo>
                  <a:pt x="2264600" y="169659"/>
                </a:lnTo>
                <a:lnTo>
                  <a:pt x="2264600" y="459257"/>
                </a:lnTo>
                <a:lnTo>
                  <a:pt x="2261108" y="459257"/>
                </a:lnTo>
                <a:lnTo>
                  <a:pt x="2261108" y="446557"/>
                </a:lnTo>
                <a:lnTo>
                  <a:pt x="2261692" y="446557"/>
                </a:lnTo>
                <a:lnTo>
                  <a:pt x="2264600" y="459257"/>
                </a:lnTo>
                <a:lnTo>
                  <a:pt x="2264600" y="169659"/>
                </a:lnTo>
                <a:lnTo>
                  <a:pt x="2262263" y="179857"/>
                </a:lnTo>
                <a:lnTo>
                  <a:pt x="2253551" y="174002"/>
                </a:lnTo>
                <a:lnTo>
                  <a:pt x="2253551" y="471957"/>
                </a:lnTo>
                <a:lnTo>
                  <a:pt x="2247735" y="484657"/>
                </a:lnTo>
                <a:lnTo>
                  <a:pt x="2245995" y="484657"/>
                </a:lnTo>
                <a:lnTo>
                  <a:pt x="2244242" y="471957"/>
                </a:lnTo>
                <a:lnTo>
                  <a:pt x="2253551" y="471957"/>
                </a:lnTo>
                <a:lnTo>
                  <a:pt x="2253551" y="174002"/>
                </a:lnTo>
                <a:lnTo>
                  <a:pt x="2252383" y="173228"/>
                </a:lnTo>
                <a:lnTo>
                  <a:pt x="2252383" y="332257"/>
                </a:lnTo>
                <a:lnTo>
                  <a:pt x="2244826" y="332257"/>
                </a:lnTo>
                <a:lnTo>
                  <a:pt x="2245410" y="319557"/>
                </a:lnTo>
                <a:lnTo>
                  <a:pt x="2250643" y="319557"/>
                </a:lnTo>
                <a:lnTo>
                  <a:pt x="2252383" y="332257"/>
                </a:lnTo>
                <a:lnTo>
                  <a:pt x="2252383" y="173228"/>
                </a:lnTo>
                <a:lnTo>
                  <a:pt x="2243366" y="167157"/>
                </a:lnTo>
                <a:lnTo>
                  <a:pt x="2244458" y="141757"/>
                </a:lnTo>
                <a:lnTo>
                  <a:pt x="2258098" y="129057"/>
                </a:lnTo>
                <a:lnTo>
                  <a:pt x="2267445" y="141757"/>
                </a:lnTo>
                <a:lnTo>
                  <a:pt x="2267445" y="2057"/>
                </a:lnTo>
                <a:lnTo>
                  <a:pt x="2235530" y="2057"/>
                </a:lnTo>
                <a:lnTo>
                  <a:pt x="2235530" y="484657"/>
                </a:lnTo>
                <a:lnTo>
                  <a:pt x="2234946" y="497357"/>
                </a:lnTo>
                <a:lnTo>
                  <a:pt x="2234361" y="497357"/>
                </a:lnTo>
                <a:lnTo>
                  <a:pt x="2234361" y="484657"/>
                </a:lnTo>
                <a:lnTo>
                  <a:pt x="2235530" y="484657"/>
                </a:lnTo>
                <a:lnTo>
                  <a:pt x="2235530" y="2057"/>
                </a:lnTo>
                <a:lnTo>
                  <a:pt x="2230297" y="2057"/>
                </a:lnTo>
                <a:lnTo>
                  <a:pt x="2230297" y="624357"/>
                </a:lnTo>
                <a:lnTo>
                  <a:pt x="2229713" y="637057"/>
                </a:lnTo>
                <a:lnTo>
                  <a:pt x="2219833" y="624357"/>
                </a:lnTo>
                <a:lnTo>
                  <a:pt x="2230297" y="624357"/>
                </a:lnTo>
                <a:lnTo>
                  <a:pt x="2230297" y="2057"/>
                </a:lnTo>
                <a:lnTo>
                  <a:pt x="2227491" y="2057"/>
                </a:lnTo>
                <a:lnTo>
                  <a:pt x="2227491" y="497357"/>
                </a:lnTo>
                <a:lnTo>
                  <a:pt x="2226221" y="510057"/>
                </a:lnTo>
                <a:lnTo>
                  <a:pt x="2225637" y="510057"/>
                </a:lnTo>
                <a:lnTo>
                  <a:pt x="2218664" y="497357"/>
                </a:lnTo>
                <a:lnTo>
                  <a:pt x="2227491" y="497357"/>
                </a:lnTo>
                <a:lnTo>
                  <a:pt x="2227491" y="2057"/>
                </a:lnTo>
                <a:lnTo>
                  <a:pt x="2217496" y="2057"/>
                </a:lnTo>
                <a:lnTo>
                  <a:pt x="2217496" y="624357"/>
                </a:lnTo>
                <a:lnTo>
                  <a:pt x="2217356" y="637057"/>
                </a:lnTo>
                <a:lnTo>
                  <a:pt x="2215896" y="637057"/>
                </a:lnTo>
                <a:lnTo>
                  <a:pt x="2216848" y="649757"/>
                </a:lnTo>
                <a:lnTo>
                  <a:pt x="2211819" y="649757"/>
                </a:lnTo>
                <a:lnTo>
                  <a:pt x="2209647" y="637057"/>
                </a:lnTo>
                <a:lnTo>
                  <a:pt x="2216213" y="624357"/>
                </a:lnTo>
                <a:lnTo>
                  <a:pt x="2217496" y="624357"/>
                </a:lnTo>
                <a:lnTo>
                  <a:pt x="2217496" y="2057"/>
                </a:lnTo>
                <a:lnTo>
                  <a:pt x="2215756" y="2057"/>
                </a:lnTo>
                <a:lnTo>
                  <a:pt x="2215756" y="510057"/>
                </a:lnTo>
                <a:lnTo>
                  <a:pt x="2215756" y="522757"/>
                </a:lnTo>
                <a:lnTo>
                  <a:pt x="2212848" y="522757"/>
                </a:lnTo>
                <a:lnTo>
                  <a:pt x="2210524" y="518515"/>
                </a:lnTo>
                <a:lnTo>
                  <a:pt x="2210524" y="522757"/>
                </a:lnTo>
                <a:lnTo>
                  <a:pt x="2204123" y="522757"/>
                </a:lnTo>
                <a:lnTo>
                  <a:pt x="2202383" y="515137"/>
                </a:lnTo>
                <a:lnTo>
                  <a:pt x="2202383" y="560857"/>
                </a:lnTo>
                <a:lnTo>
                  <a:pt x="2186686" y="560857"/>
                </a:lnTo>
                <a:lnTo>
                  <a:pt x="2187079" y="552386"/>
                </a:lnTo>
                <a:lnTo>
                  <a:pt x="2184946" y="559041"/>
                </a:lnTo>
                <a:lnTo>
                  <a:pt x="2184946" y="598957"/>
                </a:lnTo>
                <a:lnTo>
                  <a:pt x="2184362" y="611657"/>
                </a:lnTo>
                <a:lnTo>
                  <a:pt x="2169820" y="611657"/>
                </a:lnTo>
                <a:lnTo>
                  <a:pt x="2175052" y="598957"/>
                </a:lnTo>
                <a:lnTo>
                  <a:pt x="2184946" y="598957"/>
                </a:lnTo>
                <a:lnTo>
                  <a:pt x="2184946" y="559041"/>
                </a:lnTo>
                <a:lnTo>
                  <a:pt x="2184362" y="560857"/>
                </a:lnTo>
                <a:lnTo>
                  <a:pt x="2183777" y="560857"/>
                </a:lnTo>
                <a:lnTo>
                  <a:pt x="2184362" y="567207"/>
                </a:lnTo>
                <a:lnTo>
                  <a:pt x="2182622" y="560857"/>
                </a:lnTo>
                <a:lnTo>
                  <a:pt x="2179713" y="560857"/>
                </a:lnTo>
                <a:lnTo>
                  <a:pt x="2177961" y="548157"/>
                </a:lnTo>
                <a:lnTo>
                  <a:pt x="2187270" y="548157"/>
                </a:lnTo>
                <a:lnTo>
                  <a:pt x="2187079" y="552386"/>
                </a:lnTo>
                <a:lnTo>
                  <a:pt x="2188426" y="548157"/>
                </a:lnTo>
                <a:lnTo>
                  <a:pt x="2200643" y="548157"/>
                </a:lnTo>
                <a:lnTo>
                  <a:pt x="2202383" y="560857"/>
                </a:lnTo>
                <a:lnTo>
                  <a:pt x="2202383" y="515137"/>
                </a:lnTo>
                <a:lnTo>
                  <a:pt x="2201227" y="510057"/>
                </a:lnTo>
                <a:lnTo>
                  <a:pt x="2205875" y="510057"/>
                </a:lnTo>
                <a:lnTo>
                  <a:pt x="2210524" y="518515"/>
                </a:lnTo>
                <a:lnTo>
                  <a:pt x="2210524" y="510057"/>
                </a:lnTo>
                <a:lnTo>
                  <a:pt x="2215756" y="510057"/>
                </a:lnTo>
                <a:lnTo>
                  <a:pt x="2215756" y="2057"/>
                </a:lnTo>
                <a:lnTo>
                  <a:pt x="2193086" y="2057"/>
                </a:lnTo>
                <a:lnTo>
                  <a:pt x="2193086" y="40157"/>
                </a:lnTo>
                <a:lnTo>
                  <a:pt x="2191918" y="52857"/>
                </a:lnTo>
                <a:lnTo>
                  <a:pt x="2181453" y="52857"/>
                </a:lnTo>
                <a:lnTo>
                  <a:pt x="2182622" y="40157"/>
                </a:lnTo>
                <a:lnTo>
                  <a:pt x="2193086" y="40157"/>
                </a:lnTo>
                <a:lnTo>
                  <a:pt x="2193086" y="2057"/>
                </a:lnTo>
                <a:lnTo>
                  <a:pt x="2172728" y="2057"/>
                </a:lnTo>
                <a:lnTo>
                  <a:pt x="2172728" y="52857"/>
                </a:lnTo>
                <a:lnTo>
                  <a:pt x="2172728" y="65557"/>
                </a:lnTo>
                <a:lnTo>
                  <a:pt x="2170404" y="65557"/>
                </a:lnTo>
                <a:lnTo>
                  <a:pt x="2170404" y="560857"/>
                </a:lnTo>
                <a:lnTo>
                  <a:pt x="2168664" y="560857"/>
                </a:lnTo>
                <a:lnTo>
                  <a:pt x="2161679" y="548157"/>
                </a:lnTo>
                <a:lnTo>
                  <a:pt x="2170404" y="560857"/>
                </a:lnTo>
                <a:lnTo>
                  <a:pt x="2170404" y="65557"/>
                </a:lnTo>
                <a:lnTo>
                  <a:pt x="2164588" y="65557"/>
                </a:lnTo>
                <a:lnTo>
                  <a:pt x="2164588" y="332257"/>
                </a:lnTo>
                <a:lnTo>
                  <a:pt x="2157615" y="319557"/>
                </a:lnTo>
                <a:lnTo>
                  <a:pt x="2162264" y="319557"/>
                </a:lnTo>
                <a:lnTo>
                  <a:pt x="2164588" y="332257"/>
                </a:lnTo>
                <a:lnTo>
                  <a:pt x="2164588" y="65557"/>
                </a:lnTo>
                <a:lnTo>
                  <a:pt x="2162264" y="65557"/>
                </a:lnTo>
                <a:lnTo>
                  <a:pt x="2162213" y="52857"/>
                </a:lnTo>
                <a:lnTo>
                  <a:pt x="2172728" y="52857"/>
                </a:lnTo>
                <a:lnTo>
                  <a:pt x="2172728" y="2057"/>
                </a:lnTo>
                <a:lnTo>
                  <a:pt x="2156447" y="2057"/>
                </a:lnTo>
                <a:lnTo>
                  <a:pt x="2156447" y="370357"/>
                </a:lnTo>
                <a:lnTo>
                  <a:pt x="2147735" y="370357"/>
                </a:lnTo>
                <a:lnTo>
                  <a:pt x="2147735" y="611657"/>
                </a:lnTo>
                <a:lnTo>
                  <a:pt x="2136686" y="611657"/>
                </a:lnTo>
                <a:lnTo>
                  <a:pt x="2136686" y="827557"/>
                </a:lnTo>
                <a:lnTo>
                  <a:pt x="2129713" y="814857"/>
                </a:lnTo>
                <a:lnTo>
                  <a:pt x="2135517" y="814857"/>
                </a:lnTo>
                <a:lnTo>
                  <a:pt x="2136686" y="827557"/>
                </a:lnTo>
                <a:lnTo>
                  <a:pt x="2136686" y="611657"/>
                </a:lnTo>
                <a:lnTo>
                  <a:pt x="2135835" y="611657"/>
                </a:lnTo>
                <a:lnTo>
                  <a:pt x="2131022" y="598957"/>
                </a:lnTo>
                <a:lnTo>
                  <a:pt x="2135136" y="586257"/>
                </a:lnTo>
                <a:lnTo>
                  <a:pt x="2144547" y="586257"/>
                </a:lnTo>
                <a:lnTo>
                  <a:pt x="2139518" y="598957"/>
                </a:lnTo>
                <a:lnTo>
                  <a:pt x="2139188" y="598957"/>
                </a:lnTo>
                <a:lnTo>
                  <a:pt x="2147735" y="611657"/>
                </a:lnTo>
                <a:lnTo>
                  <a:pt x="2147735" y="370357"/>
                </a:lnTo>
                <a:lnTo>
                  <a:pt x="2148319" y="357657"/>
                </a:lnTo>
                <a:lnTo>
                  <a:pt x="2156447" y="370357"/>
                </a:lnTo>
                <a:lnTo>
                  <a:pt x="2156447" y="2057"/>
                </a:lnTo>
                <a:lnTo>
                  <a:pt x="2135517" y="2057"/>
                </a:lnTo>
                <a:lnTo>
                  <a:pt x="2135517" y="306857"/>
                </a:lnTo>
                <a:lnTo>
                  <a:pt x="2135517" y="459257"/>
                </a:lnTo>
                <a:lnTo>
                  <a:pt x="2129129" y="459257"/>
                </a:lnTo>
                <a:lnTo>
                  <a:pt x="2132609" y="446557"/>
                </a:lnTo>
                <a:lnTo>
                  <a:pt x="2134946" y="446557"/>
                </a:lnTo>
                <a:lnTo>
                  <a:pt x="2135517" y="459257"/>
                </a:lnTo>
                <a:lnTo>
                  <a:pt x="2135517" y="306857"/>
                </a:lnTo>
                <a:lnTo>
                  <a:pt x="2129129" y="306857"/>
                </a:lnTo>
                <a:lnTo>
                  <a:pt x="2128545" y="294157"/>
                </a:lnTo>
                <a:lnTo>
                  <a:pt x="2134362" y="294157"/>
                </a:lnTo>
                <a:lnTo>
                  <a:pt x="2135517" y="306857"/>
                </a:lnTo>
                <a:lnTo>
                  <a:pt x="2135517" y="2057"/>
                </a:lnTo>
                <a:lnTo>
                  <a:pt x="2116340" y="2057"/>
                </a:lnTo>
                <a:lnTo>
                  <a:pt x="2116340" y="27457"/>
                </a:lnTo>
                <a:lnTo>
                  <a:pt x="2113432" y="40157"/>
                </a:lnTo>
                <a:lnTo>
                  <a:pt x="2109355" y="40157"/>
                </a:lnTo>
                <a:lnTo>
                  <a:pt x="2109940" y="27457"/>
                </a:lnTo>
                <a:lnTo>
                  <a:pt x="2116340" y="27457"/>
                </a:lnTo>
                <a:lnTo>
                  <a:pt x="2116340" y="2057"/>
                </a:lnTo>
                <a:lnTo>
                  <a:pt x="2105291" y="2057"/>
                </a:lnTo>
                <a:lnTo>
                  <a:pt x="2105291" y="738657"/>
                </a:lnTo>
                <a:lnTo>
                  <a:pt x="2103539" y="751357"/>
                </a:lnTo>
                <a:lnTo>
                  <a:pt x="2098306" y="738657"/>
                </a:lnTo>
                <a:lnTo>
                  <a:pt x="2105291" y="738657"/>
                </a:lnTo>
                <a:lnTo>
                  <a:pt x="2105291" y="2057"/>
                </a:lnTo>
                <a:lnTo>
                  <a:pt x="2080869" y="2057"/>
                </a:lnTo>
                <a:lnTo>
                  <a:pt x="2080869" y="319557"/>
                </a:lnTo>
                <a:lnTo>
                  <a:pt x="2075141" y="319557"/>
                </a:lnTo>
                <a:lnTo>
                  <a:pt x="2076069" y="306857"/>
                </a:lnTo>
                <a:lnTo>
                  <a:pt x="2079396" y="306857"/>
                </a:lnTo>
                <a:lnTo>
                  <a:pt x="2080869" y="319557"/>
                </a:lnTo>
                <a:lnTo>
                  <a:pt x="2080869" y="2057"/>
                </a:lnTo>
                <a:lnTo>
                  <a:pt x="2074468" y="2057"/>
                </a:lnTo>
                <a:lnTo>
                  <a:pt x="2074468" y="116357"/>
                </a:lnTo>
                <a:lnTo>
                  <a:pt x="2072005" y="116357"/>
                </a:lnTo>
                <a:lnTo>
                  <a:pt x="2072005" y="535457"/>
                </a:lnTo>
                <a:lnTo>
                  <a:pt x="2065756" y="535457"/>
                </a:lnTo>
                <a:lnTo>
                  <a:pt x="2065756" y="878357"/>
                </a:lnTo>
                <a:lnTo>
                  <a:pt x="2065756" y="891057"/>
                </a:lnTo>
                <a:lnTo>
                  <a:pt x="2064004" y="891057"/>
                </a:lnTo>
                <a:lnTo>
                  <a:pt x="2061679" y="878357"/>
                </a:lnTo>
                <a:lnTo>
                  <a:pt x="2065756" y="878357"/>
                </a:lnTo>
                <a:lnTo>
                  <a:pt x="2065756" y="535457"/>
                </a:lnTo>
                <a:lnTo>
                  <a:pt x="2064588" y="535457"/>
                </a:lnTo>
                <a:lnTo>
                  <a:pt x="2064588" y="522757"/>
                </a:lnTo>
                <a:lnTo>
                  <a:pt x="2069985" y="522757"/>
                </a:lnTo>
                <a:lnTo>
                  <a:pt x="2072005" y="535457"/>
                </a:lnTo>
                <a:lnTo>
                  <a:pt x="2072005" y="116357"/>
                </a:lnTo>
                <a:lnTo>
                  <a:pt x="2066912" y="116357"/>
                </a:lnTo>
                <a:lnTo>
                  <a:pt x="2066912" y="408457"/>
                </a:lnTo>
                <a:lnTo>
                  <a:pt x="2066328" y="421157"/>
                </a:lnTo>
                <a:lnTo>
                  <a:pt x="2062848" y="421157"/>
                </a:lnTo>
                <a:lnTo>
                  <a:pt x="2062848" y="548157"/>
                </a:lnTo>
                <a:lnTo>
                  <a:pt x="2061679" y="560857"/>
                </a:lnTo>
                <a:lnTo>
                  <a:pt x="2050630" y="560857"/>
                </a:lnTo>
                <a:lnTo>
                  <a:pt x="2050059" y="573557"/>
                </a:lnTo>
                <a:lnTo>
                  <a:pt x="2040750" y="560857"/>
                </a:lnTo>
                <a:lnTo>
                  <a:pt x="2038426" y="573557"/>
                </a:lnTo>
                <a:lnTo>
                  <a:pt x="2033778" y="573557"/>
                </a:lnTo>
                <a:lnTo>
                  <a:pt x="2035517" y="560857"/>
                </a:lnTo>
                <a:lnTo>
                  <a:pt x="2033778" y="560857"/>
                </a:lnTo>
                <a:lnTo>
                  <a:pt x="2041829" y="548157"/>
                </a:lnTo>
                <a:lnTo>
                  <a:pt x="2062848" y="548157"/>
                </a:lnTo>
                <a:lnTo>
                  <a:pt x="2062848" y="421157"/>
                </a:lnTo>
                <a:lnTo>
                  <a:pt x="2059940" y="421157"/>
                </a:lnTo>
                <a:lnTo>
                  <a:pt x="2059940" y="408457"/>
                </a:lnTo>
                <a:lnTo>
                  <a:pt x="2066912" y="408457"/>
                </a:lnTo>
                <a:lnTo>
                  <a:pt x="2066912" y="116357"/>
                </a:lnTo>
                <a:lnTo>
                  <a:pt x="2062264" y="116357"/>
                </a:lnTo>
                <a:lnTo>
                  <a:pt x="2068664" y="103657"/>
                </a:lnTo>
                <a:lnTo>
                  <a:pt x="2074468" y="116357"/>
                </a:lnTo>
                <a:lnTo>
                  <a:pt x="2074468" y="2057"/>
                </a:lnTo>
                <a:lnTo>
                  <a:pt x="1976221" y="2057"/>
                </a:lnTo>
                <a:lnTo>
                  <a:pt x="1979117" y="14757"/>
                </a:lnTo>
                <a:lnTo>
                  <a:pt x="1984349" y="14757"/>
                </a:lnTo>
                <a:lnTo>
                  <a:pt x="1990166" y="27457"/>
                </a:lnTo>
                <a:lnTo>
                  <a:pt x="1987257" y="27457"/>
                </a:lnTo>
                <a:lnTo>
                  <a:pt x="1988426" y="40157"/>
                </a:lnTo>
                <a:lnTo>
                  <a:pt x="1993874" y="40157"/>
                </a:lnTo>
                <a:lnTo>
                  <a:pt x="1996033" y="27457"/>
                </a:lnTo>
                <a:lnTo>
                  <a:pt x="1998891" y="40157"/>
                </a:lnTo>
                <a:lnTo>
                  <a:pt x="2009495" y="40157"/>
                </a:lnTo>
                <a:lnTo>
                  <a:pt x="2015680" y="27457"/>
                </a:lnTo>
                <a:lnTo>
                  <a:pt x="2013419" y="27457"/>
                </a:lnTo>
                <a:lnTo>
                  <a:pt x="2015172" y="14757"/>
                </a:lnTo>
                <a:lnTo>
                  <a:pt x="2019236" y="14757"/>
                </a:lnTo>
                <a:lnTo>
                  <a:pt x="2019820" y="27457"/>
                </a:lnTo>
                <a:lnTo>
                  <a:pt x="2023935" y="27457"/>
                </a:lnTo>
                <a:lnTo>
                  <a:pt x="2033778" y="40157"/>
                </a:lnTo>
                <a:lnTo>
                  <a:pt x="2031619" y="40157"/>
                </a:lnTo>
                <a:lnTo>
                  <a:pt x="2027885" y="52857"/>
                </a:lnTo>
                <a:lnTo>
                  <a:pt x="2024049" y="52857"/>
                </a:lnTo>
                <a:lnTo>
                  <a:pt x="2021560" y="65557"/>
                </a:lnTo>
                <a:lnTo>
                  <a:pt x="2029701" y="65557"/>
                </a:lnTo>
                <a:lnTo>
                  <a:pt x="2027961" y="78257"/>
                </a:lnTo>
                <a:lnTo>
                  <a:pt x="2023313" y="78257"/>
                </a:lnTo>
                <a:lnTo>
                  <a:pt x="2023313" y="230657"/>
                </a:lnTo>
                <a:lnTo>
                  <a:pt x="2022729" y="237007"/>
                </a:lnTo>
                <a:lnTo>
                  <a:pt x="2023313" y="243357"/>
                </a:lnTo>
                <a:lnTo>
                  <a:pt x="2022144" y="243357"/>
                </a:lnTo>
                <a:lnTo>
                  <a:pt x="2015172" y="243357"/>
                </a:lnTo>
                <a:lnTo>
                  <a:pt x="2015172" y="789457"/>
                </a:lnTo>
                <a:lnTo>
                  <a:pt x="2013585" y="802157"/>
                </a:lnTo>
                <a:lnTo>
                  <a:pt x="2010371" y="802157"/>
                </a:lnTo>
                <a:lnTo>
                  <a:pt x="2006498" y="814857"/>
                </a:lnTo>
                <a:lnTo>
                  <a:pt x="2004123" y="814857"/>
                </a:lnTo>
                <a:lnTo>
                  <a:pt x="2009940" y="827557"/>
                </a:lnTo>
                <a:lnTo>
                  <a:pt x="2004707" y="827557"/>
                </a:lnTo>
                <a:lnTo>
                  <a:pt x="2004707" y="929157"/>
                </a:lnTo>
                <a:lnTo>
                  <a:pt x="2000059" y="929157"/>
                </a:lnTo>
                <a:lnTo>
                  <a:pt x="2000631" y="916457"/>
                </a:lnTo>
                <a:lnTo>
                  <a:pt x="2004123" y="916457"/>
                </a:lnTo>
                <a:lnTo>
                  <a:pt x="2004707" y="929157"/>
                </a:lnTo>
                <a:lnTo>
                  <a:pt x="2004707" y="827557"/>
                </a:lnTo>
                <a:lnTo>
                  <a:pt x="1999716" y="827557"/>
                </a:lnTo>
                <a:lnTo>
                  <a:pt x="1994890" y="814857"/>
                </a:lnTo>
                <a:lnTo>
                  <a:pt x="2000211" y="789457"/>
                </a:lnTo>
                <a:lnTo>
                  <a:pt x="2015172" y="789457"/>
                </a:lnTo>
                <a:lnTo>
                  <a:pt x="2015172" y="243357"/>
                </a:lnTo>
                <a:lnTo>
                  <a:pt x="2014004" y="243357"/>
                </a:lnTo>
                <a:lnTo>
                  <a:pt x="2015172" y="230657"/>
                </a:lnTo>
                <a:lnTo>
                  <a:pt x="2022144" y="230657"/>
                </a:lnTo>
                <a:lnTo>
                  <a:pt x="2023313" y="230657"/>
                </a:lnTo>
                <a:lnTo>
                  <a:pt x="2023313" y="78257"/>
                </a:lnTo>
                <a:lnTo>
                  <a:pt x="2017877" y="78257"/>
                </a:lnTo>
                <a:lnTo>
                  <a:pt x="2010956" y="65557"/>
                </a:lnTo>
                <a:lnTo>
                  <a:pt x="2010524" y="65557"/>
                </a:lnTo>
                <a:lnTo>
                  <a:pt x="2010524" y="141757"/>
                </a:lnTo>
                <a:lnTo>
                  <a:pt x="2002955" y="141757"/>
                </a:lnTo>
                <a:lnTo>
                  <a:pt x="2007616" y="129057"/>
                </a:lnTo>
                <a:lnTo>
                  <a:pt x="2010524" y="141757"/>
                </a:lnTo>
                <a:lnTo>
                  <a:pt x="2010524" y="65557"/>
                </a:lnTo>
                <a:lnTo>
                  <a:pt x="2006866" y="65557"/>
                </a:lnTo>
                <a:lnTo>
                  <a:pt x="2005291" y="52857"/>
                </a:lnTo>
                <a:lnTo>
                  <a:pt x="2001215" y="65557"/>
                </a:lnTo>
                <a:lnTo>
                  <a:pt x="1991334" y="52857"/>
                </a:lnTo>
                <a:lnTo>
                  <a:pt x="1989010" y="52857"/>
                </a:lnTo>
                <a:lnTo>
                  <a:pt x="1990750" y="65557"/>
                </a:lnTo>
                <a:lnTo>
                  <a:pt x="1989010" y="65557"/>
                </a:lnTo>
                <a:lnTo>
                  <a:pt x="1989010" y="217957"/>
                </a:lnTo>
                <a:lnTo>
                  <a:pt x="1972144" y="217957"/>
                </a:lnTo>
                <a:lnTo>
                  <a:pt x="1971395" y="226174"/>
                </a:lnTo>
                <a:lnTo>
                  <a:pt x="1958263" y="217957"/>
                </a:lnTo>
                <a:lnTo>
                  <a:pt x="1960664" y="205257"/>
                </a:lnTo>
                <a:lnTo>
                  <a:pt x="1974621" y="205257"/>
                </a:lnTo>
                <a:lnTo>
                  <a:pt x="1989010" y="217957"/>
                </a:lnTo>
                <a:lnTo>
                  <a:pt x="1989010" y="65557"/>
                </a:lnTo>
                <a:lnTo>
                  <a:pt x="1987257" y="65557"/>
                </a:lnTo>
                <a:lnTo>
                  <a:pt x="1985518" y="52857"/>
                </a:lnTo>
                <a:lnTo>
                  <a:pt x="1981454" y="52857"/>
                </a:lnTo>
                <a:lnTo>
                  <a:pt x="1981784" y="65557"/>
                </a:lnTo>
                <a:lnTo>
                  <a:pt x="1977161" y="65557"/>
                </a:lnTo>
                <a:lnTo>
                  <a:pt x="1976793" y="66852"/>
                </a:lnTo>
                <a:lnTo>
                  <a:pt x="1976793" y="116357"/>
                </a:lnTo>
                <a:lnTo>
                  <a:pt x="1970405" y="116357"/>
                </a:lnTo>
                <a:lnTo>
                  <a:pt x="1969236" y="103657"/>
                </a:lnTo>
                <a:lnTo>
                  <a:pt x="1972729" y="90957"/>
                </a:lnTo>
                <a:lnTo>
                  <a:pt x="1976221" y="103657"/>
                </a:lnTo>
                <a:lnTo>
                  <a:pt x="1976793" y="116357"/>
                </a:lnTo>
                <a:lnTo>
                  <a:pt x="1976793" y="66852"/>
                </a:lnTo>
                <a:lnTo>
                  <a:pt x="1973516" y="78257"/>
                </a:lnTo>
                <a:lnTo>
                  <a:pt x="1973313" y="78257"/>
                </a:lnTo>
                <a:lnTo>
                  <a:pt x="1970151" y="90957"/>
                </a:lnTo>
                <a:lnTo>
                  <a:pt x="1968512" y="103657"/>
                </a:lnTo>
                <a:lnTo>
                  <a:pt x="1967090" y="116357"/>
                </a:lnTo>
                <a:lnTo>
                  <a:pt x="1964588" y="129057"/>
                </a:lnTo>
                <a:lnTo>
                  <a:pt x="1972068" y="129057"/>
                </a:lnTo>
                <a:lnTo>
                  <a:pt x="1973821" y="141757"/>
                </a:lnTo>
                <a:lnTo>
                  <a:pt x="1973605" y="141757"/>
                </a:lnTo>
                <a:lnTo>
                  <a:pt x="1965198" y="154457"/>
                </a:lnTo>
                <a:lnTo>
                  <a:pt x="1961095" y="167157"/>
                </a:lnTo>
                <a:lnTo>
                  <a:pt x="1968080" y="167157"/>
                </a:lnTo>
                <a:lnTo>
                  <a:pt x="1965172" y="179857"/>
                </a:lnTo>
                <a:lnTo>
                  <a:pt x="1958771" y="167157"/>
                </a:lnTo>
                <a:lnTo>
                  <a:pt x="1955863" y="167157"/>
                </a:lnTo>
                <a:lnTo>
                  <a:pt x="1954707" y="179857"/>
                </a:lnTo>
                <a:lnTo>
                  <a:pt x="1955863" y="179857"/>
                </a:lnTo>
                <a:lnTo>
                  <a:pt x="1958187" y="192557"/>
                </a:lnTo>
                <a:lnTo>
                  <a:pt x="1962848" y="179857"/>
                </a:lnTo>
                <a:lnTo>
                  <a:pt x="1966912" y="192557"/>
                </a:lnTo>
                <a:lnTo>
                  <a:pt x="1958187" y="192557"/>
                </a:lnTo>
                <a:lnTo>
                  <a:pt x="1954123" y="192557"/>
                </a:lnTo>
                <a:lnTo>
                  <a:pt x="1954123" y="243357"/>
                </a:lnTo>
                <a:lnTo>
                  <a:pt x="1948891" y="243357"/>
                </a:lnTo>
                <a:lnTo>
                  <a:pt x="1951215" y="230657"/>
                </a:lnTo>
                <a:lnTo>
                  <a:pt x="1954123" y="243357"/>
                </a:lnTo>
                <a:lnTo>
                  <a:pt x="1954123" y="192557"/>
                </a:lnTo>
                <a:lnTo>
                  <a:pt x="1949475" y="192557"/>
                </a:lnTo>
                <a:lnTo>
                  <a:pt x="1946935" y="205257"/>
                </a:lnTo>
                <a:lnTo>
                  <a:pt x="1945322" y="217957"/>
                </a:lnTo>
                <a:lnTo>
                  <a:pt x="1944484" y="217957"/>
                </a:lnTo>
                <a:lnTo>
                  <a:pt x="1944243" y="243357"/>
                </a:lnTo>
                <a:lnTo>
                  <a:pt x="1942490" y="243357"/>
                </a:lnTo>
                <a:lnTo>
                  <a:pt x="1942426" y="256057"/>
                </a:lnTo>
                <a:lnTo>
                  <a:pt x="1939302" y="256057"/>
                </a:lnTo>
                <a:lnTo>
                  <a:pt x="1933994" y="268757"/>
                </a:lnTo>
                <a:lnTo>
                  <a:pt x="1927669" y="268757"/>
                </a:lnTo>
                <a:lnTo>
                  <a:pt x="1928393" y="256057"/>
                </a:lnTo>
                <a:lnTo>
                  <a:pt x="1930285" y="230657"/>
                </a:lnTo>
                <a:lnTo>
                  <a:pt x="1932495" y="217957"/>
                </a:lnTo>
                <a:lnTo>
                  <a:pt x="1934502" y="205257"/>
                </a:lnTo>
                <a:lnTo>
                  <a:pt x="1935848" y="179857"/>
                </a:lnTo>
                <a:lnTo>
                  <a:pt x="1936102" y="167157"/>
                </a:lnTo>
                <a:lnTo>
                  <a:pt x="1930171" y="154457"/>
                </a:lnTo>
                <a:lnTo>
                  <a:pt x="1926793" y="154457"/>
                </a:lnTo>
                <a:lnTo>
                  <a:pt x="1926793" y="179857"/>
                </a:lnTo>
                <a:lnTo>
                  <a:pt x="1924469" y="167157"/>
                </a:lnTo>
                <a:lnTo>
                  <a:pt x="1925637" y="167157"/>
                </a:lnTo>
                <a:lnTo>
                  <a:pt x="1926793" y="179857"/>
                </a:lnTo>
                <a:lnTo>
                  <a:pt x="1926793" y="154457"/>
                </a:lnTo>
                <a:lnTo>
                  <a:pt x="1919236" y="154457"/>
                </a:lnTo>
                <a:lnTo>
                  <a:pt x="1918068" y="152679"/>
                </a:lnTo>
                <a:lnTo>
                  <a:pt x="1918068" y="332257"/>
                </a:lnTo>
                <a:lnTo>
                  <a:pt x="1908771" y="332257"/>
                </a:lnTo>
                <a:lnTo>
                  <a:pt x="1904707" y="319557"/>
                </a:lnTo>
                <a:lnTo>
                  <a:pt x="1915744" y="319557"/>
                </a:lnTo>
                <a:lnTo>
                  <a:pt x="1918068" y="332257"/>
                </a:lnTo>
                <a:lnTo>
                  <a:pt x="1918068" y="152679"/>
                </a:lnTo>
                <a:lnTo>
                  <a:pt x="1910918" y="141757"/>
                </a:lnTo>
                <a:lnTo>
                  <a:pt x="1912848" y="129057"/>
                </a:lnTo>
                <a:lnTo>
                  <a:pt x="1926209" y="141757"/>
                </a:lnTo>
                <a:lnTo>
                  <a:pt x="1922856" y="129057"/>
                </a:lnTo>
                <a:lnTo>
                  <a:pt x="1919820" y="129057"/>
                </a:lnTo>
                <a:lnTo>
                  <a:pt x="1917217" y="116357"/>
                </a:lnTo>
                <a:lnTo>
                  <a:pt x="1915172" y="116357"/>
                </a:lnTo>
                <a:lnTo>
                  <a:pt x="1913267" y="103657"/>
                </a:lnTo>
                <a:lnTo>
                  <a:pt x="1911756" y="103657"/>
                </a:lnTo>
                <a:lnTo>
                  <a:pt x="1910346" y="90957"/>
                </a:lnTo>
                <a:lnTo>
                  <a:pt x="1908771" y="90957"/>
                </a:lnTo>
                <a:lnTo>
                  <a:pt x="1907349" y="78257"/>
                </a:lnTo>
                <a:lnTo>
                  <a:pt x="1905723" y="78257"/>
                </a:lnTo>
                <a:lnTo>
                  <a:pt x="1903869" y="65557"/>
                </a:lnTo>
                <a:lnTo>
                  <a:pt x="1901799" y="65557"/>
                </a:lnTo>
                <a:lnTo>
                  <a:pt x="1899399" y="52857"/>
                </a:lnTo>
                <a:lnTo>
                  <a:pt x="1896567" y="52857"/>
                </a:lnTo>
                <a:lnTo>
                  <a:pt x="1893290" y="40157"/>
                </a:lnTo>
                <a:lnTo>
                  <a:pt x="1897722" y="40157"/>
                </a:lnTo>
                <a:lnTo>
                  <a:pt x="1899119" y="27457"/>
                </a:lnTo>
                <a:lnTo>
                  <a:pt x="1895398" y="27457"/>
                </a:lnTo>
                <a:lnTo>
                  <a:pt x="1889061" y="14757"/>
                </a:lnTo>
                <a:lnTo>
                  <a:pt x="1890750" y="14757"/>
                </a:lnTo>
                <a:lnTo>
                  <a:pt x="1889125" y="2057"/>
                </a:lnTo>
                <a:lnTo>
                  <a:pt x="1880285" y="2057"/>
                </a:lnTo>
                <a:lnTo>
                  <a:pt x="1880285" y="27457"/>
                </a:lnTo>
                <a:lnTo>
                  <a:pt x="1879117" y="40157"/>
                </a:lnTo>
                <a:lnTo>
                  <a:pt x="1872729" y="32816"/>
                </a:lnTo>
                <a:lnTo>
                  <a:pt x="1872729" y="471957"/>
                </a:lnTo>
                <a:lnTo>
                  <a:pt x="1864004" y="471957"/>
                </a:lnTo>
                <a:lnTo>
                  <a:pt x="1869236" y="459257"/>
                </a:lnTo>
                <a:lnTo>
                  <a:pt x="1872729" y="471957"/>
                </a:lnTo>
                <a:lnTo>
                  <a:pt x="1872729" y="32816"/>
                </a:lnTo>
                <a:lnTo>
                  <a:pt x="1868068" y="27457"/>
                </a:lnTo>
                <a:lnTo>
                  <a:pt x="1870405" y="40157"/>
                </a:lnTo>
                <a:lnTo>
                  <a:pt x="1867496" y="40157"/>
                </a:lnTo>
                <a:lnTo>
                  <a:pt x="1865744" y="27457"/>
                </a:lnTo>
                <a:lnTo>
                  <a:pt x="1868068" y="27457"/>
                </a:lnTo>
                <a:lnTo>
                  <a:pt x="1880285" y="27457"/>
                </a:lnTo>
                <a:lnTo>
                  <a:pt x="1880285" y="2057"/>
                </a:lnTo>
                <a:lnTo>
                  <a:pt x="1864245" y="2057"/>
                </a:lnTo>
                <a:lnTo>
                  <a:pt x="1858772" y="2057"/>
                </a:lnTo>
                <a:lnTo>
                  <a:pt x="1858772" y="116357"/>
                </a:lnTo>
                <a:lnTo>
                  <a:pt x="1855863" y="129057"/>
                </a:lnTo>
                <a:lnTo>
                  <a:pt x="1851799" y="129057"/>
                </a:lnTo>
                <a:lnTo>
                  <a:pt x="1852371" y="116357"/>
                </a:lnTo>
                <a:lnTo>
                  <a:pt x="1858772" y="116357"/>
                </a:lnTo>
                <a:lnTo>
                  <a:pt x="1858772" y="2057"/>
                </a:lnTo>
                <a:lnTo>
                  <a:pt x="1852371" y="2057"/>
                </a:lnTo>
                <a:lnTo>
                  <a:pt x="1852371" y="65557"/>
                </a:lnTo>
                <a:lnTo>
                  <a:pt x="1846567" y="65557"/>
                </a:lnTo>
                <a:lnTo>
                  <a:pt x="1846567" y="78257"/>
                </a:lnTo>
                <a:lnTo>
                  <a:pt x="1842490" y="83502"/>
                </a:lnTo>
                <a:lnTo>
                  <a:pt x="1842490" y="814857"/>
                </a:lnTo>
                <a:lnTo>
                  <a:pt x="1837258" y="827557"/>
                </a:lnTo>
                <a:lnTo>
                  <a:pt x="1837258" y="852957"/>
                </a:lnTo>
                <a:lnTo>
                  <a:pt x="1820976" y="852957"/>
                </a:lnTo>
                <a:lnTo>
                  <a:pt x="1822729" y="865657"/>
                </a:lnTo>
                <a:lnTo>
                  <a:pt x="1814004" y="865657"/>
                </a:lnTo>
                <a:lnTo>
                  <a:pt x="1807019" y="852957"/>
                </a:lnTo>
                <a:lnTo>
                  <a:pt x="1806448" y="852957"/>
                </a:lnTo>
                <a:lnTo>
                  <a:pt x="1805063" y="865657"/>
                </a:lnTo>
                <a:lnTo>
                  <a:pt x="1798523" y="865657"/>
                </a:lnTo>
                <a:lnTo>
                  <a:pt x="1801596" y="878357"/>
                </a:lnTo>
                <a:lnTo>
                  <a:pt x="1788414" y="878357"/>
                </a:lnTo>
                <a:lnTo>
                  <a:pt x="1790166" y="891057"/>
                </a:lnTo>
                <a:lnTo>
                  <a:pt x="1782025" y="891057"/>
                </a:lnTo>
                <a:lnTo>
                  <a:pt x="1778330" y="881075"/>
                </a:lnTo>
                <a:lnTo>
                  <a:pt x="1782610" y="887234"/>
                </a:lnTo>
                <a:lnTo>
                  <a:pt x="1783181" y="882002"/>
                </a:lnTo>
                <a:lnTo>
                  <a:pt x="1777898" y="879894"/>
                </a:lnTo>
                <a:lnTo>
                  <a:pt x="1777339" y="878357"/>
                </a:lnTo>
                <a:lnTo>
                  <a:pt x="1775053" y="878357"/>
                </a:lnTo>
                <a:lnTo>
                  <a:pt x="1774469" y="865657"/>
                </a:lnTo>
                <a:lnTo>
                  <a:pt x="1775053" y="865657"/>
                </a:lnTo>
                <a:lnTo>
                  <a:pt x="1778889" y="870585"/>
                </a:lnTo>
                <a:lnTo>
                  <a:pt x="1779117" y="865657"/>
                </a:lnTo>
                <a:lnTo>
                  <a:pt x="1784527" y="865657"/>
                </a:lnTo>
                <a:lnTo>
                  <a:pt x="1789506" y="852957"/>
                </a:lnTo>
                <a:lnTo>
                  <a:pt x="1796567" y="840257"/>
                </a:lnTo>
                <a:lnTo>
                  <a:pt x="1805863" y="840257"/>
                </a:lnTo>
                <a:lnTo>
                  <a:pt x="1806448" y="852957"/>
                </a:lnTo>
                <a:lnTo>
                  <a:pt x="1809292" y="840257"/>
                </a:lnTo>
                <a:lnTo>
                  <a:pt x="1807895" y="840257"/>
                </a:lnTo>
                <a:lnTo>
                  <a:pt x="1806930" y="827557"/>
                </a:lnTo>
                <a:lnTo>
                  <a:pt x="1818652" y="827557"/>
                </a:lnTo>
                <a:lnTo>
                  <a:pt x="1822145" y="827557"/>
                </a:lnTo>
                <a:lnTo>
                  <a:pt x="1826793" y="840257"/>
                </a:lnTo>
                <a:lnTo>
                  <a:pt x="1825625" y="840257"/>
                </a:lnTo>
                <a:lnTo>
                  <a:pt x="1837258" y="852957"/>
                </a:lnTo>
                <a:lnTo>
                  <a:pt x="1837258" y="827557"/>
                </a:lnTo>
                <a:lnTo>
                  <a:pt x="1834934" y="814857"/>
                </a:lnTo>
                <a:lnTo>
                  <a:pt x="1842490" y="814857"/>
                </a:lnTo>
                <a:lnTo>
                  <a:pt x="1842490" y="83502"/>
                </a:lnTo>
                <a:lnTo>
                  <a:pt x="1836674" y="90957"/>
                </a:lnTo>
                <a:lnTo>
                  <a:pt x="1837842" y="78257"/>
                </a:lnTo>
                <a:lnTo>
                  <a:pt x="1846567" y="78257"/>
                </a:lnTo>
                <a:lnTo>
                  <a:pt x="1846567" y="65557"/>
                </a:lnTo>
                <a:lnTo>
                  <a:pt x="1843659" y="65557"/>
                </a:lnTo>
                <a:lnTo>
                  <a:pt x="1844230" y="52857"/>
                </a:lnTo>
                <a:lnTo>
                  <a:pt x="1851799" y="52857"/>
                </a:lnTo>
                <a:lnTo>
                  <a:pt x="1852371" y="65557"/>
                </a:lnTo>
                <a:lnTo>
                  <a:pt x="1852371" y="2057"/>
                </a:lnTo>
                <a:lnTo>
                  <a:pt x="1833765" y="2057"/>
                </a:lnTo>
                <a:lnTo>
                  <a:pt x="1833765" y="484657"/>
                </a:lnTo>
                <a:lnTo>
                  <a:pt x="1833765" y="497357"/>
                </a:lnTo>
                <a:lnTo>
                  <a:pt x="1827961" y="484657"/>
                </a:lnTo>
                <a:lnTo>
                  <a:pt x="1829701" y="497357"/>
                </a:lnTo>
                <a:lnTo>
                  <a:pt x="1823300" y="497357"/>
                </a:lnTo>
                <a:lnTo>
                  <a:pt x="1824469" y="484657"/>
                </a:lnTo>
                <a:lnTo>
                  <a:pt x="1827961" y="484657"/>
                </a:lnTo>
                <a:lnTo>
                  <a:pt x="1833765" y="484657"/>
                </a:lnTo>
                <a:lnTo>
                  <a:pt x="1833765" y="2057"/>
                </a:lnTo>
                <a:lnTo>
                  <a:pt x="1818068" y="2057"/>
                </a:lnTo>
                <a:lnTo>
                  <a:pt x="1818068" y="52857"/>
                </a:lnTo>
                <a:lnTo>
                  <a:pt x="1817484" y="65557"/>
                </a:lnTo>
                <a:lnTo>
                  <a:pt x="1812836" y="65557"/>
                </a:lnTo>
                <a:lnTo>
                  <a:pt x="1812721" y="64312"/>
                </a:lnTo>
                <a:lnTo>
                  <a:pt x="1812721" y="243357"/>
                </a:lnTo>
                <a:lnTo>
                  <a:pt x="1805279" y="243357"/>
                </a:lnTo>
                <a:lnTo>
                  <a:pt x="1807324" y="230657"/>
                </a:lnTo>
                <a:lnTo>
                  <a:pt x="1811604" y="230657"/>
                </a:lnTo>
                <a:lnTo>
                  <a:pt x="1812721" y="243357"/>
                </a:lnTo>
                <a:lnTo>
                  <a:pt x="1812721" y="64312"/>
                </a:lnTo>
                <a:lnTo>
                  <a:pt x="1811680" y="52857"/>
                </a:lnTo>
                <a:lnTo>
                  <a:pt x="1811680" y="116357"/>
                </a:lnTo>
                <a:lnTo>
                  <a:pt x="1805901" y="129057"/>
                </a:lnTo>
                <a:lnTo>
                  <a:pt x="1802155" y="129057"/>
                </a:lnTo>
                <a:lnTo>
                  <a:pt x="1798510" y="141757"/>
                </a:lnTo>
                <a:lnTo>
                  <a:pt x="1795983" y="141757"/>
                </a:lnTo>
                <a:lnTo>
                  <a:pt x="1795983" y="268757"/>
                </a:lnTo>
                <a:lnTo>
                  <a:pt x="1785518" y="268757"/>
                </a:lnTo>
                <a:lnTo>
                  <a:pt x="1786674" y="256057"/>
                </a:lnTo>
                <a:lnTo>
                  <a:pt x="1793074" y="256057"/>
                </a:lnTo>
                <a:lnTo>
                  <a:pt x="1795983" y="268757"/>
                </a:lnTo>
                <a:lnTo>
                  <a:pt x="1795983" y="141757"/>
                </a:lnTo>
                <a:lnTo>
                  <a:pt x="1793074" y="141757"/>
                </a:lnTo>
                <a:lnTo>
                  <a:pt x="1797367" y="129057"/>
                </a:lnTo>
                <a:lnTo>
                  <a:pt x="1799971" y="116357"/>
                </a:lnTo>
                <a:lnTo>
                  <a:pt x="1801164" y="103657"/>
                </a:lnTo>
                <a:lnTo>
                  <a:pt x="1802841" y="103657"/>
                </a:lnTo>
                <a:lnTo>
                  <a:pt x="1809356" y="116357"/>
                </a:lnTo>
                <a:lnTo>
                  <a:pt x="1811680" y="116357"/>
                </a:lnTo>
                <a:lnTo>
                  <a:pt x="1811680" y="52857"/>
                </a:lnTo>
                <a:lnTo>
                  <a:pt x="1818068" y="52857"/>
                </a:lnTo>
                <a:lnTo>
                  <a:pt x="1818068" y="2057"/>
                </a:lnTo>
                <a:lnTo>
                  <a:pt x="1802955" y="2057"/>
                </a:lnTo>
                <a:lnTo>
                  <a:pt x="1802955" y="14757"/>
                </a:lnTo>
                <a:lnTo>
                  <a:pt x="1798891" y="14757"/>
                </a:lnTo>
                <a:lnTo>
                  <a:pt x="1798891" y="2057"/>
                </a:lnTo>
                <a:lnTo>
                  <a:pt x="1788604" y="2057"/>
                </a:lnTo>
                <a:lnTo>
                  <a:pt x="1788604" y="167157"/>
                </a:lnTo>
                <a:lnTo>
                  <a:pt x="1788414" y="179857"/>
                </a:lnTo>
                <a:lnTo>
                  <a:pt x="1784934" y="172948"/>
                </a:lnTo>
                <a:lnTo>
                  <a:pt x="1784934" y="687857"/>
                </a:lnTo>
                <a:lnTo>
                  <a:pt x="1784350" y="700557"/>
                </a:lnTo>
                <a:lnTo>
                  <a:pt x="1777377" y="700557"/>
                </a:lnTo>
                <a:lnTo>
                  <a:pt x="1777377" y="687857"/>
                </a:lnTo>
                <a:lnTo>
                  <a:pt x="1784934" y="687857"/>
                </a:lnTo>
                <a:lnTo>
                  <a:pt x="1784934" y="172948"/>
                </a:lnTo>
                <a:lnTo>
                  <a:pt x="1782025" y="167157"/>
                </a:lnTo>
                <a:lnTo>
                  <a:pt x="1788604" y="167157"/>
                </a:lnTo>
                <a:lnTo>
                  <a:pt x="1788604" y="2057"/>
                </a:lnTo>
                <a:lnTo>
                  <a:pt x="1774469" y="2057"/>
                </a:lnTo>
                <a:lnTo>
                  <a:pt x="1774469" y="141757"/>
                </a:lnTo>
                <a:lnTo>
                  <a:pt x="1774469" y="154457"/>
                </a:lnTo>
                <a:lnTo>
                  <a:pt x="1770392" y="154457"/>
                </a:lnTo>
                <a:lnTo>
                  <a:pt x="1770392" y="878357"/>
                </a:lnTo>
                <a:lnTo>
                  <a:pt x="1769808" y="891057"/>
                </a:lnTo>
                <a:lnTo>
                  <a:pt x="1768652" y="891057"/>
                </a:lnTo>
                <a:lnTo>
                  <a:pt x="1767484" y="903757"/>
                </a:lnTo>
                <a:lnTo>
                  <a:pt x="1762836" y="903757"/>
                </a:lnTo>
                <a:lnTo>
                  <a:pt x="1766112" y="916457"/>
                </a:lnTo>
                <a:lnTo>
                  <a:pt x="1762252" y="916457"/>
                </a:lnTo>
                <a:lnTo>
                  <a:pt x="1762252" y="1081557"/>
                </a:lnTo>
                <a:lnTo>
                  <a:pt x="1757019" y="1081557"/>
                </a:lnTo>
                <a:lnTo>
                  <a:pt x="1757019" y="1068857"/>
                </a:lnTo>
                <a:lnTo>
                  <a:pt x="1761096" y="1068857"/>
                </a:lnTo>
                <a:lnTo>
                  <a:pt x="1762252" y="1081557"/>
                </a:lnTo>
                <a:lnTo>
                  <a:pt x="1762252" y="916457"/>
                </a:lnTo>
                <a:lnTo>
                  <a:pt x="1752955" y="916457"/>
                </a:lnTo>
                <a:lnTo>
                  <a:pt x="1747621" y="905865"/>
                </a:lnTo>
                <a:lnTo>
                  <a:pt x="1744192" y="916457"/>
                </a:lnTo>
                <a:lnTo>
                  <a:pt x="1741614" y="916457"/>
                </a:lnTo>
                <a:lnTo>
                  <a:pt x="1739468" y="929157"/>
                </a:lnTo>
                <a:lnTo>
                  <a:pt x="1729117" y="929157"/>
                </a:lnTo>
                <a:lnTo>
                  <a:pt x="1724545" y="916457"/>
                </a:lnTo>
                <a:lnTo>
                  <a:pt x="1732026" y="916457"/>
                </a:lnTo>
                <a:lnTo>
                  <a:pt x="1729701" y="903757"/>
                </a:lnTo>
                <a:lnTo>
                  <a:pt x="1737842" y="903757"/>
                </a:lnTo>
                <a:lnTo>
                  <a:pt x="1734350" y="916457"/>
                </a:lnTo>
                <a:lnTo>
                  <a:pt x="1741474" y="916457"/>
                </a:lnTo>
                <a:lnTo>
                  <a:pt x="1739722" y="903757"/>
                </a:lnTo>
                <a:lnTo>
                  <a:pt x="1746554" y="903757"/>
                </a:lnTo>
                <a:lnTo>
                  <a:pt x="1747621" y="905865"/>
                </a:lnTo>
                <a:lnTo>
                  <a:pt x="1748307" y="903757"/>
                </a:lnTo>
                <a:lnTo>
                  <a:pt x="1747774" y="903757"/>
                </a:lnTo>
                <a:lnTo>
                  <a:pt x="1749412" y="878357"/>
                </a:lnTo>
                <a:lnTo>
                  <a:pt x="1770392" y="878357"/>
                </a:lnTo>
                <a:lnTo>
                  <a:pt x="1770392" y="154457"/>
                </a:lnTo>
                <a:lnTo>
                  <a:pt x="1770392" y="141757"/>
                </a:lnTo>
                <a:lnTo>
                  <a:pt x="1774469" y="141757"/>
                </a:lnTo>
                <a:lnTo>
                  <a:pt x="1774469" y="2057"/>
                </a:lnTo>
                <a:lnTo>
                  <a:pt x="1742490" y="2057"/>
                </a:lnTo>
                <a:lnTo>
                  <a:pt x="1742490" y="116357"/>
                </a:lnTo>
                <a:lnTo>
                  <a:pt x="1732610" y="116357"/>
                </a:lnTo>
                <a:lnTo>
                  <a:pt x="1735505" y="103657"/>
                </a:lnTo>
                <a:lnTo>
                  <a:pt x="1741906" y="103657"/>
                </a:lnTo>
                <a:lnTo>
                  <a:pt x="1742490" y="116357"/>
                </a:lnTo>
                <a:lnTo>
                  <a:pt x="1742490" y="2057"/>
                </a:lnTo>
                <a:lnTo>
                  <a:pt x="1731441" y="2057"/>
                </a:lnTo>
                <a:lnTo>
                  <a:pt x="1731441" y="179857"/>
                </a:lnTo>
                <a:lnTo>
                  <a:pt x="1729701" y="192557"/>
                </a:lnTo>
                <a:lnTo>
                  <a:pt x="1722285" y="192557"/>
                </a:lnTo>
                <a:lnTo>
                  <a:pt x="1723720" y="179857"/>
                </a:lnTo>
                <a:lnTo>
                  <a:pt x="1731441" y="179857"/>
                </a:lnTo>
                <a:lnTo>
                  <a:pt x="1731441" y="2057"/>
                </a:lnTo>
                <a:lnTo>
                  <a:pt x="1722132" y="2057"/>
                </a:lnTo>
                <a:lnTo>
                  <a:pt x="1722132" y="941857"/>
                </a:lnTo>
                <a:lnTo>
                  <a:pt x="1707603" y="941857"/>
                </a:lnTo>
                <a:lnTo>
                  <a:pt x="1706435" y="929157"/>
                </a:lnTo>
                <a:lnTo>
                  <a:pt x="1720392" y="929157"/>
                </a:lnTo>
                <a:lnTo>
                  <a:pt x="1722132" y="941857"/>
                </a:lnTo>
                <a:lnTo>
                  <a:pt x="1722132" y="2057"/>
                </a:lnTo>
                <a:lnTo>
                  <a:pt x="1719808" y="2057"/>
                </a:lnTo>
                <a:lnTo>
                  <a:pt x="1719808" y="243357"/>
                </a:lnTo>
                <a:lnTo>
                  <a:pt x="1719808" y="256057"/>
                </a:lnTo>
                <a:lnTo>
                  <a:pt x="1716468" y="256057"/>
                </a:lnTo>
                <a:lnTo>
                  <a:pt x="1716468" y="510057"/>
                </a:lnTo>
                <a:lnTo>
                  <a:pt x="1711096" y="510057"/>
                </a:lnTo>
                <a:lnTo>
                  <a:pt x="1711096" y="713257"/>
                </a:lnTo>
                <a:lnTo>
                  <a:pt x="1710512" y="725957"/>
                </a:lnTo>
                <a:lnTo>
                  <a:pt x="1702371" y="725957"/>
                </a:lnTo>
                <a:lnTo>
                  <a:pt x="1702371" y="954557"/>
                </a:lnTo>
                <a:lnTo>
                  <a:pt x="1700047" y="954557"/>
                </a:lnTo>
                <a:lnTo>
                  <a:pt x="1696554" y="967257"/>
                </a:lnTo>
                <a:lnTo>
                  <a:pt x="1694230" y="963028"/>
                </a:lnTo>
                <a:lnTo>
                  <a:pt x="1694230" y="979957"/>
                </a:lnTo>
                <a:lnTo>
                  <a:pt x="1689582" y="979957"/>
                </a:lnTo>
                <a:lnTo>
                  <a:pt x="1687258" y="967257"/>
                </a:lnTo>
                <a:lnTo>
                  <a:pt x="1692490" y="967257"/>
                </a:lnTo>
                <a:lnTo>
                  <a:pt x="1694230" y="979957"/>
                </a:lnTo>
                <a:lnTo>
                  <a:pt x="1694230" y="963028"/>
                </a:lnTo>
                <a:lnTo>
                  <a:pt x="1689582" y="954557"/>
                </a:lnTo>
                <a:lnTo>
                  <a:pt x="1683766" y="954557"/>
                </a:lnTo>
                <a:lnTo>
                  <a:pt x="1679702" y="954557"/>
                </a:lnTo>
                <a:lnTo>
                  <a:pt x="1676793" y="941857"/>
                </a:lnTo>
                <a:lnTo>
                  <a:pt x="1682026" y="941857"/>
                </a:lnTo>
                <a:lnTo>
                  <a:pt x="1683766" y="954557"/>
                </a:lnTo>
                <a:lnTo>
                  <a:pt x="1682597" y="941857"/>
                </a:lnTo>
                <a:lnTo>
                  <a:pt x="1691322" y="954557"/>
                </a:lnTo>
                <a:lnTo>
                  <a:pt x="1691906" y="954557"/>
                </a:lnTo>
                <a:lnTo>
                  <a:pt x="1687830" y="941857"/>
                </a:lnTo>
                <a:lnTo>
                  <a:pt x="1697240" y="941857"/>
                </a:lnTo>
                <a:lnTo>
                  <a:pt x="1702371" y="954557"/>
                </a:lnTo>
                <a:lnTo>
                  <a:pt x="1702371" y="725957"/>
                </a:lnTo>
                <a:lnTo>
                  <a:pt x="1701203" y="725957"/>
                </a:lnTo>
                <a:lnTo>
                  <a:pt x="1702955" y="713257"/>
                </a:lnTo>
                <a:lnTo>
                  <a:pt x="1711096" y="713257"/>
                </a:lnTo>
                <a:lnTo>
                  <a:pt x="1711096" y="510057"/>
                </a:lnTo>
                <a:lnTo>
                  <a:pt x="1705279" y="510057"/>
                </a:lnTo>
                <a:lnTo>
                  <a:pt x="1704111" y="522757"/>
                </a:lnTo>
                <a:lnTo>
                  <a:pt x="1701203" y="522757"/>
                </a:lnTo>
                <a:lnTo>
                  <a:pt x="1696415" y="513232"/>
                </a:lnTo>
                <a:lnTo>
                  <a:pt x="1699463" y="522757"/>
                </a:lnTo>
                <a:lnTo>
                  <a:pt x="1698879" y="522757"/>
                </a:lnTo>
                <a:lnTo>
                  <a:pt x="1701292" y="535457"/>
                </a:lnTo>
                <a:lnTo>
                  <a:pt x="1708937" y="535457"/>
                </a:lnTo>
                <a:lnTo>
                  <a:pt x="1706435" y="548157"/>
                </a:lnTo>
                <a:lnTo>
                  <a:pt x="1697139" y="535457"/>
                </a:lnTo>
                <a:lnTo>
                  <a:pt x="1695399" y="548157"/>
                </a:lnTo>
                <a:lnTo>
                  <a:pt x="1694815" y="535457"/>
                </a:lnTo>
                <a:lnTo>
                  <a:pt x="1694815" y="586257"/>
                </a:lnTo>
                <a:lnTo>
                  <a:pt x="1694815" y="598957"/>
                </a:lnTo>
                <a:lnTo>
                  <a:pt x="1693062" y="598957"/>
                </a:lnTo>
                <a:lnTo>
                  <a:pt x="1691322" y="586257"/>
                </a:lnTo>
                <a:lnTo>
                  <a:pt x="1694815" y="586257"/>
                </a:lnTo>
                <a:lnTo>
                  <a:pt x="1694815" y="535457"/>
                </a:lnTo>
                <a:lnTo>
                  <a:pt x="1696262" y="535457"/>
                </a:lnTo>
                <a:lnTo>
                  <a:pt x="1690382" y="522757"/>
                </a:lnTo>
                <a:lnTo>
                  <a:pt x="1695399" y="522757"/>
                </a:lnTo>
                <a:lnTo>
                  <a:pt x="1694815" y="510057"/>
                </a:lnTo>
                <a:lnTo>
                  <a:pt x="1696415" y="513232"/>
                </a:lnTo>
                <a:lnTo>
                  <a:pt x="1695399" y="510057"/>
                </a:lnTo>
                <a:lnTo>
                  <a:pt x="1695970" y="510057"/>
                </a:lnTo>
                <a:lnTo>
                  <a:pt x="1697139" y="497357"/>
                </a:lnTo>
                <a:lnTo>
                  <a:pt x="1708988" y="497357"/>
                </a:lnTo>
                <a:lnTo>
                  <a:pt x="1716468" y="510057"/>
                </a:lnTo>
                <a:lnTo>
                  <a:pt x="1716468" y="256057"/>
                </a:lnTo>
                <a:lnTo>
                  <a:pt x="1711667" y="256057"/>
                </a:lnTo>
                <a:lnTo>
                  <a:pt x="1713420" y="243357"/>
                </a:lnTo>
                <a:lnTo>
                  <a:pt x="1719808" y="243357"/>
                </a:lnTo>
                <a:lnTo>
                  <a:pt x="1719808" y="2057"/>
                </a:lnTo>
                <a:lnTo>
                  <a:pt x="1718652" y="2057"/>
                </a:lnTo>
                <a:lnTo>
                  <a:pt x="1718652" y="65557"/>
                </a:lnTo>
                <a:lnTo>
                  <a:pt x="1713420" y="78257"/>
                </a:lnTo>
                <a:lnTo>
                  <a:pt x="1711096" y="78257"/>
                </a:lnTo>
                <a:lnTo>
                  <a:pt x="1711096" y="471957"/>
                </a:lnTo>
                <a:lnTo>
                  <a:pt x="1709343" y="471957"/>
                </a:lnTo>
                <a:lnTo>
                  <a:pt x="1709928" y="484657"/>
                </a:lnTo>
                <a:lnTo>
                  <a:pt x="1707603" y="484657"/>
                </a:lnTo>
                <a:lnTo>
                  <a:pt x="1709343" y="471957"/>
                </a:lnTo>
                <a:lnTo>
                  <a:pt x="1704111" y="471957"/>
                </a:lnTo>
                <a:lnTo>
                  <a:pt x="1703539" y="459257"/>
                </a:lnTo>
                <a:lnTo>
                  <a:pt x="1709343" y="459257"/>
                </a:lnTo>
                <a:lnTo>
                  <a:pt x="1711096" y="471957"/>
                </a:lnTo>
                <a:lnTo>
                  <a:pt x="1711096" y="78257"/>
                </a:lnTo>
                <a:lnTo>
                  <a:pt x="1709343" y="78257"/>
                </a:lnTo>
                <a:lnTo>
                  <a:pt x="1710309" y="85267"/>
                </a:lnTo>
                <a:lnTo>
                  <a:pt x="1704327" y="78257"/>
                </a:lnTo>
                <a:lnTo>
                  <a:pt x="1702663" y="78257"/>
                </a:lnTo>
                <a:lnTo>
                  <a:pt x="1709280" y="65557"/>
                </a:lnTo>
                <a:lnTo>
                  <a:pt x="1718652" y="65557"/>
                </a:lnTo>
                <a:lnTo>
                  <a:pt x="1718652" y="2057"/>
                </a:lnTo>
                <a:lnTo>
                  <a:pt x="1699463" y="2057"/>
                </a:lnTo>
                <a:lnTo>
                  <a:pt x="1699463" y="90957"/>
                </a:lnTo>
                <a:lnTo>
                  <a:pt x="1697723" y="93205"/>
                </a:lnTo>
                <a:lnTo>
                  <a:pt x="1697723" y="357657"/>
                </a:lnTo>
                <a:lnTo>
                  <a:pt x="1694815" y="370357"/>
                </a:lnTo>
                <a:lnTo>
                  <a:pt x="1688414" y="370357"/>
                </a:lnTo>
                <a:lnTo>
                  <a:pt x="1687830" y="357657"/>
                </a:lnTo>
                <a:lnTo>
                  <a:pt x="1697723" y="357657"/>
                </a:lnTo>
                <a:lnTo>
                  <a:pt x="1697723" y="93205"/>
                </a:lnTo>
                <a:lnTo>
                  <a:pt x="1689582" y="103657"/>
                </a:lnTo>
                <a:lnTo>
                  <a:pt x="1689582" y="167157"/>
                </a:lnTo>
                <a:lnTo>
                  <a:pt x="1680273" y="167157"/>
                </a:lnTo>
                <a:lnTo>
                  <a:pt x="1680857" y="154457"/>
                </a:lnTo>
                <a:lnTo>
                  <a:pt x="1689582" y="167157"/>
                </a:lnTo>
                <a:lnTo>
                  <a:pt x="1689582" y="103657"/>
                </a:lnTo>
                <a:lnTo>
                  <a:pt x="1685531" y="103657"/>
                </a:lnTo>
                <a:lnTo>
                  <a:pt x="1688858" y="90957"/>
                </a:lnTo>
                <a:lnTo>
                  <a:pt x="1699463" y="90957"/>
                </a:lnTo>
                <a:lnTo>
                  <a:pt x="1699463" y="2057"/>
                </a:lnTo>
                <a:lnTo>
                  <a:pt x="1697139" y="2057"/>
                </a:lnTo>
                <a:lnTo>
                  <a:pt x="1697139" y="27457"/>
                </a:lnTo>
                <a:lnTo>
                  <a:pt x="1697139" y="65557"/>
                </a:lnTo>
                <a:lnTo>
                  <a:pt x="1693062" y="78257"/>
                </a:lnTo>
                <a:lnTo>
                  <a:pt x="1672717" y="78257"/>
                </a:lnTo>
                <a:lnTo>
                  <a:pt x="1675625" y="65557"/>
                </a:lnTo>
                <a:lnTo>
                  <a:pt x="1670392" y="65557"/>
                </a:lnTo>
                <a:lnTo>
                  <a:pt x="1670392" y="383057"/>
                </a:lnTo>
                <a:lnTo>
                  <a:pt x="1668437" y="395757"/>
                </a:lnTo>
                <a:lnTo>
                  <a:pt x="1665592" y="395757"/>
                </a:lnTo>
                <a:lnTo>
                  <a:pt x="1665160" y="383057"/>
                </a:lnTo>
                <a:lnTo>
                  <a:pt x="1670392" y="383057"/>
                </a:lnTo>
                <a:lnTo>
                  <a:pt x="1670392" y="65557"/>
                </a:lnTo>
                <a:lnTo>
                  <a:pt x="1673885" y="52857"/>
                </a:lnTo>
                <a:lnTo>
                  <a:pt x="1664576" y="52857"/>
                </a:lnTo>
                <a:lnTo>
                  <a:pt x="1663636" y="54229"/>
                </a:lnTo>
                <a:lnTo>
                  <a:pt x="1663636" y="78257"/>
                </a:lnTo>
                <a:lnTo>
                  <a:pt x="1659928" y="78257"/>
                </a:lnTo>
                <a:lnTo>
                  <a:pt x="1662303" y="65557"/>
                </a:lnTo>
                <a:lnTo>
                  <a:pt x="1663636" y="78257"/>
                </a:lnTo>
                <a:lnTo>
                  <a:pt x="1663636" y="54229"/>
                </a:lnTo>
                <a:lnTo>
                  <a:pt x="1659077" y="60871"/>
                </a:lnTo>
                <a:lnTo>
                  <a:pt x="1657604" y="52857"/>
                </a:lnTo>
                <a:lnTo>
                  <a:pt x="1661668" y="52857"/>
                </a:lnTo>
                <a:lnTo>
                  <a:pt x="1672132" y="40157"/>
                </a:lnTo>
                <a:lnTo>
                  <a:pt x="1661668" y="40157"/>
                </a:lnTo>
                <a:lnTo>
                  <a:pt x="1662836" y="27457"/>
                </a:lnTo>
                <a:lnTo>
                  <a:pt x="1673809" y="27457"/>
                </a:lnTo>
                <a:lnTo>
                  <a:pt x="1676755" y="40157"/>
                </a:lnTo>
                <a:lnTo>
                  <a:pt x="1682026" y="40157"/>
                </a:lnTo>
                <a:lnTo>
                  <a:pt x="1681441" y="52857"/>
                </a:lnTo>
                <a:lnTo>
                  <a:pt x="1686674" y="52857"/>
                </a:lnTo>
                <a:lnTo>
                  <a:pt x="1684934" y="65557"/>
                </a:lnTo>
                <a:lnTo>
                  <a:pt x="1697139" y="65557"/>
                </a:lnTo>
                <a:lnTo>
                  <a:pt x="1697139" y="27457"/>
                </a:lnTo>
                <a:lnTo>
                  <a:pt x="1691906" y="40157"/>
                </a:lnTo>
                <a:lnTo>
                  <a:pt x="1690166" y="27457"/>
                </a:lnTo>
                <a:lnTo>
                  <a:pt x="1697139" y="27457"/>
                </a:lnTo>
                <a:lnTo>
                  <a:pt x="1697139" y="2057"/>
                </a:lnTo>
                <a:lnTo>
                  <a:pt x="1655864" y="2057"/>
                </a:lnTo>
                <a:lnTo>
                  <a:pt x="1657019" y="14757"/>
                </a:lnTo>
                <a:lnTo>
                  <a:pt x="1652371" y="14757"/>
                </a:lnTo>
                <a:lnTo>
                  <a:pt x="1652371" y="2057"/>
                </a:lnTo>
                <a:lnTo>
                  <a:pt x="1651203" y="14757"/>
                </a:lnTo>
                <a:lnTo>
                  <a:pt x="1650631" y="14757"/>
                </a:lnTo>
                <a:lnTo>
                  <a:pt x="1650631" y="675157"/>
                </a:lnTo>
                <a:lnTo>
                  <a:pt x="1644815" y="675157"/>
                </a:lnTo>
                <a:lnTo>
                  <a:pt x="1645970" y="662457"/>
                </a:lnTo>
                <a:lnTo>
                  <a:pt x="1650047" y="662457"/>
                </a:lnTo>
                <a:lnTo>
                  <a:pt x="1650631" y="675157"/>
                </a:lnTo>
                <a:lnTo>
                  <a:pt x="1650631" y="14757"/>
                </a:lnTo>
                <a:lnTo>
                  <a:pt x="1647355" y="14757"/>
                </a:lnTo>
                <a:lnTo>
                  <a:pt x="1651774" y="2057"/>
                </a:lnTo>
                <a:lnTo>
                  <a:pt x="1633054" y="2057"/>
                </a:lnTo>
                <a:lnTo>
                  <a:pt x="1632597" y="14757"/>
                </a:lnTo>
                <a:lnTo>
                  <a:pt x="1629689" y="14757"/>
                </a:lnTo>
                <a:lnTo>
                  <a:pt x="1629689" y="395757"/>
                </a:lnTo>
                <a:lnTo>
                  <a:pt x="1629689" y="408457"/>
                </a:lnTo>
                <a:lnTo>
                  <a:pt x="1623885" y="408457"/>
                </a:lnTo>
                <a:lnTo>
                  <a:pt x="1623885" y="878357"/>
                </a:lnTo>
                <a:lnTo>
                  <a:pt x="1615160" y="878357"/>
                </a:lnTo>
                <a:lnTo>
                  <a:pt x="1615744" y="865657"/>
                </a:lnTo>
                <a:lnTo>
                  <a:pt x="1623885" y="878357"/>
                </a:lnTo>
                <a:lnTo>
                  <a:pt x="1623885" y="408457"/>
                </a:lnTo>
                <a:lnTo>
                  <a:pt x="1622132" y="408457"/>
                </a:lnTo>
                <a:lnTo>
                  <a:pt x="1623301" y="395757"/>
                </a:lnTo>
                <a:lnTo>
                  <a:pt x="1629689" y="395757"/>
                </a:lnTo>
                <a:lnTo>
                  <a:pt x="1629689" y="14757"/>
                </a:lnTo>
                <a:lnTo>
                  <a:pt x="1623301" y="14757"/>
                </a:lnTo>
                <a:lnTo>
                  <a:pt x="1626412" y="2057"/>
                </a:lnTo>
                <a:lnTo>
                  <a:pt x="1621409" y="2057"/>
                </a:lnTo>
                <a:lnTo>
                  <a:pt x="1621409" y="141757"/>
                </a:lnTo>
                <a:lnTo>
                  <a:pt x="1618742" y="154457"/>
                </a:lnTo>
                <a:lnTo>
                  <a:pt x="1619224" y="141757"/>
                </a:lnTo>
                <a:lnTo>
                  <a:pt x="1621409" y="141757"/>
                </a:lnTo>
                <a:lnTo>
                  <a:pt x="1621409" y="2057"/>
                </a:lnTo>
                <a:lnTo>
                  <a:pt x="1602371" y="2057"/>
                </a:lnTo>
                <a:lnTo>
                  <a:pt x="1602371" y="776757"/>
                </a:lnTo>
                <a:lnTo>
                  <a:pt x="1601203" y="789457"/>
                </a:lnTo>
                <a:lnTo>
                  <a:pt x="1600619" y="789457"/>
                </a:lnTo>
                <a:lnTo>
                  <a:pt x="1592414" y="802157"/>
                </a:lnTo>
                <a:lnTo>
                  <a:pt x="1585582" y="789457"/>
                </a:lnTo>
                <a:lnTo>
                  <a:pt x="1580591" y="789457"/>
                </a:lnTo>
                <a:lnTo>
                  <a:pt x="1577949" y="776757"/>
                </a:lnTo>
                <a:lnTo>
                  <a:pt x="1602371" y="776757"/>
                </a:lnTo>
                <a:lnTo>
                  <a:pt x="1602371" y="2057"/>
                </a:lnTo>
                <a:lnTo>
                  <a:pt x="1576781" y="2057"/>
                </a:lnTo>
                <a:lnTo>
                  <a:pt x="1576781" y="230657"/>
                </a:lnTo>
                <a:lnTo>
                  <a:pt x="1573364" y="225679"/>
                </a:lnTo>
                <a:lnTo>
                  <a:pt x="1573364" y="700557"/>
                </a:lnTo>
                <a:lnTo>
                  <a:pt x="1561084" y="700557"/>
                </a:lnTo>
                <a:lnTo>
                  <a:pt x="1561084" y="1170457"/>
                </a:lnTo>
                <a:lnTo>
                  <a:pt x="1559928" y="1183157"/>
                </a:lnTo>
                <a:lnTo>
                  <a:pt x="1550047" y="1183157"/>
                </a:lnTo>
                <a:lnTo>
                  <a:pt x="1553527" y="1170457"/>
                </a:lnTo>
                <a:lnTo>
                  <a:pt x="1561084" y="1170457"/>
                </a:lnTo>
                <a:lnTo>
                  <a:pt x="1561084" y="700557"/>
                </a:lnTo>
                <a:lnTo>
                  <a:pt x="1558772" y="700557"/>
                </a:lnTo>
                <a:lnTo>
                  <a:pt x="1552879" y="694258"/>
                </a:lnTo>
                <a:lnTo>
                  <a:pt x="1552879" y="827557"/>
                </a:lnTo>
                <a:lnTo>
                  <a:pt x="1551927" y="840257"/>
                </a:lnTo>
                <a:lnTo>
                  <a:pt x="1550047" y="827557"/>
                </a:lnTo>
                <a:lnTo>
                  <a:pt x="1552879" y="827557"/>
                </a:lnTo>
                <a:lnTo>
                  <a:pt x="1552879" y="694258"/>
                </a:lnTo>
                <a:lnTo>
                  <a:pt x="1546910" y="687857"/>
                </a:lnTo>
                <a:lnTo>
                  <a:pt x="1541716" y="662457"/>
                </a:lnTo>
                <a:lnTo>
                  <a:pt x="1543646" y="649757"/>
                </a:lnTo>
                <a:lnTo>
                  <a:pt x="1550047" y="637057"/>
                </a:lnTo>
                <a:lnTo>
                  <a:pt x="1551787" y="649757"/>
                </a:lnTo>
                <a:lnTo>
                  <a:pt x="1562252" y="649757"/>
                </a:lnTo>
                <a:lnTo>
                  <a:pt x="1559026" y="662457"/>
                </a:lnTo>
                <a:lnTo>
                  <a:pt x="1560004" y="662457"/>
                </a:lnTo>
                <a:lnTo>
                  <a:pt x="1564132" y="675157"/>
                </a:lnTo>
                <a:lnTo>
                  <a:pt x="1570393" y="687857"/>
                </a:lnTo>
                <a:lnTo>
                  <a:pt x="1567776" y="687857"/>
                </a:lnTo>
                <a:lnTo>
                  <a:pt x="1573364" y="700557"/>
                </a:lnTo>
                <a:lnTo>
                  <a:pt x="1573364" y="225679"/>
                </a:lnTo>
                <a:lnTo>
                  <a:pt x="1568069" y="217957"/>
                </a:lnTo>
                <a:lnTo>
                  <a:pt x="1568640" y="217957"/>
                </a:lnTo>
                <a:lnTo>
                  <a:pt x="1576781" y="230657"/>
                </a:lnTo>
                <a:lnTo>
                  <a:pt x="1576781" y="2057"/>
                </a:lnTo>
                <a:lnTo>
                  <a:pt x="1565160" y="2057"/>
                </a:lnTo>
                <a:lnTo>
                  <a:pt x="1565160" y="141757"/>
                </a:lnTo>
                <a:lnTo>
                  <a:pt x="1565160" y="154457"/>
                </a:lnTo>
                <a:lnTo>
                  <a:pt x="1562252" y="154457"/>
                </a:lnTo>
                <a:lnTo>
                  <a:pt x="1562252" y="598957"/>
                </a:lnTo>
                <a:lnTo>
                  <a:pt x="1551216" y="624357"/>
                </a:lnTo>
                <a:lnTo>
                  <a:pt x="1538046" y="611657"/>
                </a:lnTo>
                <a:lnTo>
                  <a:pt x="1537246" y="602018"/>
                </a:lnTo>
                <a:lnTo>
                  <a:pt x="1537246" y="1119657"/>
                </a:lnTo>
                <a:lnTo>
                  <a:pt x="1537246" y="1132357"/>
                </a:lnTo>
                <a:lnTo>
                  <a:pt x="1526209" y="1132357"/>
                </a:lnTo>
                <a:lnTo>
                  <a:pt x="1529689" y="1119657"/>
                </a:lnTo>
                <a:lnTo>
                  <a:pt x="1537246" y="1119657"/>
                </a:lnTo>
                <a:lnTo>
                  <a:pt x="1537246" y="602018"/>
                </a:lnTo>
                <a:lnTo>
                  <a:pt x="1536992" y="598957"/>
                </a:lnTo>
                <a:lnTo>
                  <a:pt x="1562252" y="598957"/>
                </a:lnTo>
                <a:lnTo>
                  <a:pt x="1562252" y="154457"/>
                </a:lnTo>
                <a:lnTo>
                  <a:pt x="1557604" y="167157"/>
                </a:lnTo>
                <a:lnTo>
                  <a:pt x="1556435" y="154457"/>
                </a:lnTo>
                <a:lnTo>
                  <a:pt x="1555280" y="154457"/>
                </a:lnTo>
                <a:lnTo>
                  <a:pt x="1554695" y="141757"/>
                </a:lnTo>
                <a:lnTo>
                  <a:pt x="1565160" y="141757"/>
                </a:lnTo>
                <a:lnTo>
                  <a:pt x="1565160" y="2057"/>
                </a:lnTo>
                <a:lnTo>
                  <a:pt x="1564576" y="2057"/>
                </a:lnTo>
                <a:lnTo>
                  <a:pt x="1564576" y="27457"/>
                </a:lnTo>
                <a:lnTo>
                  <a:pt x="1555851" y="27457"/>
                </a:lnTo>
                <a:lnTo>
                  <a:pt x="1556435" y="14757"/>
                </a:lnTo>
                <a:lnTo>
                  <a:pt x="1564576" y="27457"/>
                </a:lnTo>
                <a:lnTo>
                  <a:pt x="1564576" y="2057"/>
                </a:lnTo>
                <a:lnTo>
                  <a:pt x="1553527" y="2057"/>
                </a:lnTo>
                <a:lnTo>
                  <a:pt x="1553527" y="319557"/>
                </a:lnTo>
                <a:lnTo>
                  <a:pt x="1550047" y="332257"/>
                </a:lnTo>
                <a:lnTo>
                  <a:pt x="1551787" y="344957"/>
                </a:lnTo>
                <a:lnTo>
                  <a:pt x="1545386" y="344957"/>
                </a:lnTo>
                <a:lnTo>
                  <a:pt x="1541322" y="357657"/>
                </a:lnTo>
                <a:lnTo>
                  <a:pt x="1533156" y="344957"/>
                </a:lnTo>
                <a:lnTo>
                  <a:pt x="1536166" y="332257"/>
                </a:lnTo>
                <a:lnTo>
                  <a:pt x="1545818" y="319557"/>
                </a:lnTo>
                <a:lnTo>
                  <a:pt x="1553527" y="319557"/>
                </a:lnTo>
                <a:lnTo>
                  <a:pt x="1553527" y="2057"/>
                </a:lnTo>
                <a:lnTo>
                  <a:pt x="1527365" y="2057"/>
                </a:lnTo>
                <a:lnTo>
                  <a:pt x="1527365" y="78257"/>
                </a:lnTo>
                <a:lnTo>
                  <a:pt x="1523301" y="78257"/>
                </a:lnTo>
                <a:lnTo>
                  <a:pt x="1523873" y="65557"/>
                </a:lnTo>
                <a:lnTo>
                  <a:pt x="1527365" y="78257"/>
                </a:lnTo>
                <a:lnTo>
                  <a:pt x="1527365" y="2057"/>
                </a:lnTo>
                <a:lnTo>
                  <a:pt x="1511084" y="2057"/>
                </a:lnTo>
                <a:lnTo>
                  <a:pt x="1511084" y="65557"/>
                </a:lnTo>
                <a:lnTo>
                  <a:pt x="1511084" y="78257"/>
                </a:lnTo>
                <a:lnTo>
                  <a:pt x="1500619" y="78257"/>
                </a:lnTo>
                <a:lnTo>
                  <a:pt x="1504696" y="65557"/>
                </a:lnTo>
                <a:lnTo>
                  <a:pt x="1511084" y="65557"/>
                </a:lnTo>
                <a:lnTo>
                  <a:pt x="1511084" y="2057"/>
                </a:lnTo>
                <a:lnTo>
                  <a:pt x="1485226" y="2057"/>
                </a:lnTo>
                <a:lnTo>
                  <a:pt x="1478673" y="14757"/>
                </a:lnTo>
                <a:lnTo>
                  <a:pt x="1471891" y="2057"/>
                </a:lnTo>
                <a:lnTo>
                  <a:pt x="1460500" y="2057"/>
                </a:lnTo>
                <a:lnTo>
                  <a:pt x="1459357" y="14757"/>
                </a:lnTo>
                <a:lnTo>
                  <a:pt x="1450530" y="14757"/>
                </a:lnTo>
                <a:lnTo>
                  <a:pt x="1450035" y="2057"/>
                </a:lnTo>
                <a:lnTo>
                  <a:pt x="1404112" y="2057"/>
                </a:lnTo>
                <a:lnTo>
                  <a:pt x="1401203" y="14757"/>
                </a:lnTo>
                <a:lnTo>
                  <a:pt x="1399451" y="14757"/>
                </a:lnTo>
                <a:lnTo>
                  <a:pt x="1397711" y="27457"/>
                </a:lnTo>
                <a:lnTo>
                  <a:pt x="1392212" y="27457"/>
                </a:lnTo>
                <a:lnTo>
                  <a:pt x="1387246" y="40157"/>
                </a:lnTo>
                <a:lnTo>
                  <a:pt x="1406436" y="40157"/>
                </a:lnTo>
                <a:lnTo>
                  <a:pt x="1397711" y="52857"/>
                </a:lnTo>
                <a:lnTo>
                  <a:pt x="1409344" y="52857"/>
                </a:lnTo>
                <a:lnTo>
                  <a:pt x="1408176" y="65557"/>
                </a:lnTo>
                <a:lnTo>
                  <a:pt x="1411516" y="65557"/>
                </a:lnTo>
                <a:lnTo>
                  <a:pt x="1412824" y="65557"/>
                </a:lnTo>
                <a:lnTo>
                  <a:pt x="1421549" y="65557"/>
                </a:lnTo>
                <a:lnTo>
                  <a:pt x="1421549" y="52857"/>
                </a:lnTo>
                <a:lnTo>
                  <a:pt x="1429689" y="65557"/>
                </a:lnTo>
                <a:lnTo>
                  <a:pt x="1432598" y="65557"/>
                </a:lnTo>
                <a:lnTo>
                  <a:pt x="1425625" y="78257"/>
                </a:lnTo>
                <a:lnTo>
                  <a:pt x="1431429" y="78257"/>
                </a:lnTo>
                <a:lnTo>
                  <a:pt x="1420964" y="90957"/>
                </a:lnTo>
                <a:lnTo>
                  <a:pt x="1430502" y="90957"/>
                </a:lnTo>
                <a:lnTo>
                  <a:pt x="1425041" y="103657"/>
                </a:lnTo>
                <a:lnTo>
                  <a:pt x="1426425" y="103657"/>
                </a:lnTo>
                <a:lnTo>
                  <a:pt x="1424305" y="116357"/>
                </a:lnTo>
                <a:lnTo>
                  <a:pt x="1430858" y="116357"/>
                </a:lnTo>
                <a:lnTo>
                  <a:pt x="1433182" y="103657"/>
                </a:lnTo>
                <a:lnTo>
                  <a:pt x="1441894" y="103657"/>
                </a:lnTo>
                <a:lnTo>
                  <a:pt x="1446555" y="116357"/>
                </a:lnTo>
                <a:lnTo>
                  <a:pt x="1450035" y="103657"/>
                </a:lnTo>
                <a:lnTo>
                  <a:pt x="1455851" y="103657"/>
                </a:lnTo>
                <a:lnTo>
                  <a:pt x="1450619" y="116357"/>
                </a:lnTo>
                <a:lnTo>
                  <a:pt x="1446555" y="116357"/>
                </a:lnTo>
                <a:lnTo>
                  <a:pt x="1444802" y="116357"/>
                </a:lnTo>
                <a:lnTo>
                  <a:pt x="1436090" y="129057"/>
                </a:lnTo>
                <a:lnTo>
                  <a:pt x="1450035" y="129057"/>
                </a:lnTo>
                <a:lnTo>
                  <a:pt x="1457566" y="116357"/>
                </a:lnTo>
                <a:lnTo>
                  <a:pt x="1458175" y="116357"/>
                </a:lnTo>
                <a:lnTo>
                  <a:pt x="1462836" y="129057"/>
                </a:lnTo>
                <a:lnTo>
                  <a:pt x="1465732" y="129057"/>
                </a:lnTo>
                <a:lnTo>
                  <a:pt x="1456321" y="139306"/>
                </a:lnTo>
                <a:lnTo>
                  <a:pt x="1452943" y="140271"/>
                </a:lnTo>
                <a:lnTo>
                  <a:pt x="1448574" y="141757"/>
                </a:lnTo>
                <a:lnTo>
                  <a:pt x="1433360" y="141757"/>
                </a:lnTo>
                <a:lnTo>
                  <a:pt x="1425625" y="154457"/>
                </a:lnTo>
                <a:lnTo>
                  <a:pt x="1429105" y="154457"/>
                </a:lnTo>
                <a:lnTo>
                  <a:pt x="1426197" y="167157"/>
                </a:lnTo>
                <a:lnTo>
                  <a:pt x="1436662" y="167157"/>
                </a:lnTo>
                <a:lnTo>
                  <a:pt x="1434922" y="179857"/>
                </a:lnTo>
                <a:lnTo>
                  <a:pt x="1440548" y="179857"/>
                </a:lnTo>
                <a:lnTo>
                  <a:pt x="1433182" y="192557"/>
                </a:lnTo>
                <a:lnTo>
                  <a:pt x="1438706" y="192557"/>
                </a:lnTo>
                <a:lnTo>
                  <a:pt x="1437830" y="205257"/>
                </a:lnTo>
                <a:lnTo>
                  <a:pt x="1445374" y="205257"/>
                </a:lnTo>
                <a:lnTo>
                  <a:pt x="1450619" y="217957"/>
                </a:lnTo>
                <a:lnTo>
                  <a:pt x="1459166" y="217957"/>
                </a:lnTo>
                <a:lnTo>
                  <a:pt x="1452359" y="230657"/>
                </a:lnTo>
                <a:lnTo>
                  <a:pt x="1459928" y="230657"/>
                </a:lnTo>
                <a:lnTo>
                  <a:pt x="1452359" y="243357"/>
                </a:lnTo>
                <a:lnTo>
                  <a:pt x="1449527" y="243357"/>
                </a:lnTo>
                <a:lnTo>
                  <a:pt x="1443647" y="256057"/>
                </a:lnTo>
                <a:lnTo>
                  <a:pt x="1462900" y="256057"/>
                </a:lnTo>
                <a:lnTo>
                  <a:pt x="1465491" y="268757"/>
                </a:lnTo>
                <a:lnTo>
                  <a:pt x="1472717" y="268757"/>
                </a:lnTo>
                <a:lnTo>
                  <a:pt x="1488414" y="268757"/>
                </a:lnTo>
                <a:lnTo>
                  <a:pt x="1485506" y="281457"/>
                </a:lnTo>
                <a:lnTo>
                  <a:pt x="1469224" y="281457"/>
                </a:lnTo>
                <a:lnTo>
                  <a:pt x="1472717" y="268757"/>
                </a:lnTo>
                <a:lnTo>
                  <a:pt x="1464640" y="281457"/>
                </a:lnTo>
                <a:lnTo>
                  <a:pt x="1461084" y="281457"/>
                </a:lnTo>
                <a:lnTo>
                  <a:pt x="1458760" y="294157"/>
                </a:lnTo>
                <a:lnTo>
                  <a:pt x="1468793" y="294157"/>
                </a:lnTo>
                <a:lnTo>
                  <a:pt x="1460347" y="306857"/>
                </a:lnTo>
                <a:lnTo>
                  <a:pt x="1473873" y="306857"/>
                </a:lnTo>
                <a:lnTo>
                  <a:pt x="1481124" y="306857"/>
                </a:lnTo>
                <a:lnTo>
                  <a:pt x="1479689" y="319557"/>
                </a:lnTo>
                <a:lnTo>
                  <a:pt x="1473873" y="319557"/>
                </a:lnTo>
                <a:lnTo>
                  <a:pt x="1473873" y="306857"/>
                </a:lnTo>
                <a:lnTo>
                  <a:pt x="1472717" y="319557"/>
                </a:lnTo>
                <a:lnTo>
                  <a:pt x="1469809" y="319557"/>
                </a:lnTo>
                <a:lnTo>
                  <a:pt x="1473301" y="332257"/>
                </a:lnTo>
                <a:lnTo>
                  <a:pt x="1483766" y="332257"/>
                </a:lnTo>
                <a:lnTo>
                  <a:pt x="1487246" y="344957"/>
                </a:lnTo>
                <a:lnTo>
                  <a:pt x="1479232" y="344957"/>
                </a:lnTo>
                <a:lnTo>
                  <a:pt x="1478749" y="357657"/>
                </a:lnTo>
                <a:lnTo>
                  <a:pt x="1475536" y="357657"/>
                </a:lnTo>
                <a:lnTo>
                  <a:pt x="1470964" y="370357"/>
                </a:lnTo>
                <a:lnTo>
                  <a:pt x="1475625" y="370357"/>
                </a:lnTo>
                <a:lnTo>
                  <a:pt x="1472133" y="383057"/>
                </a:lnTo>
                <a:lnTo>
                  <a:pt x="1482598" y="370357"/>
                </a:lnTo>
                <a:lnTo>
                  <a:pt x="1488414" y="370357"/>
                </a:lnTo>
                <a:lnTo>
                  <a:pt x="1481429" y="383057"/>
                </a:lnTo>
                <a:lnTo>
                  <a:pt x="1491615" y="383057"/>
                </a:lnTo>
                <a:lnTo>
                  <a:pt x="1493812" y="395757"/>
                </a:lnTo>
                <a:lnTo>
                  <a:pt x="1487843" y="395757"/>
                </a:lnTo>
                <a:lnTo>
                  <a:pt x="1494955" y="408457"/>
                </a:lnTo>
                <a:lnTo>
                  <a:pt x="1497139" y="408457"/>
                </a:lnTo>
                <a:lnTo>
                  <a:pt x="1496593" y="421157"/>
                </a:lnTo>
                <a:lnTo>
                  <a:pt x="1497647" y="421157"/>
                </a:lnTo>
                <a:lnTo>
                  <a:pt x="1496402" y="433857"/>
                </a:lnTo>
                <a:lnTo>
                  <a:pt x="1488998" y="433857"/>
                </a:lnTo>
                <a:lnTo>
                  <a:pt x="1495221" y="446557"/>
                </a:lnTo>
                <a:lnTo>
                  <a:pt x="1498473" y="446557"/>
                </a:lnTo>
                <a:lnTo>
                  <a:pt x="1493215" y="459257"/>
                </a:lnTo>
                <a:lnTo>
                  <a:pt x="1483766" y="459257"/>
                </a:lnTo>
                <a:lnTo>
                  <a:pt x="1482598" y="471957"/>
                </a:lnTo>
                <a:lnTo>
                  <a:pt x="1498879" y="471957"/>
                </a:lnTo>
                <a:lnTo>
                  <a:pt x="1499819" y="484657"/>
                </a:lnTo>
                <a:lnTo>
                  <a:pt x="1485506" y="484657"/>
                </a:lnTo>
                <a:lnTo>
                  <a:pt x="1495971" y="497357"/>
                </a:lnTo>
                <a:lnTo>
                  <a:pt x="1487830" y="497357"/>
                </a:lnTo>
                <a:lnTo>
                  <a:pt x="1487830" y="510057"/>
                </a:lnTo>
                <a:lnTo>
                  <a:pt x="1480858" y="510057"/>
                </a:lnTo>
                <a:lnTo>
                  <a:pt x="1486674" y="522757"/>
                </a:lnTo>
                <a:lnTo>
                  <a:pt x="1486090" y="535457"/>
                </a:lnTo>
                <a:lnTo>
                  <a:pt x="1487246" y="535457"/>
                </a:lnTo>
                <a:lnTo>
                  <a:pt x="1488643" y="548157"/>
                </a:lnTo>
                <a:lnTo>
                  <a:pt x="1484337" y="548157"/>
                </a:lnTo>
                <a:lnTo>
                  <a:pt x="1483766" y="560857"/>
                </a:lnTo>
                <a:lnTo>
                  <a:pt x="1498295" y="560857"/>
                </a:lnTo>
                <a:lnTo>
                  <a:pt x="1495971" y="573557"/>
                </a:lnTo>
                <a:lnTo>
                  <a:pt x="1500035" y="573557"/>
                </a:lnTo>
                <a:lnTo>
                  <a:pt x="1491894" y="586257"/>
                </a:lnTo>
                <a:lnTo>
                  <a:pt x="1496555" y="586257"/>
                </a:lnTo>
                <a:lnTo>
                  <a:pt x="1497139" y="598957"/>
                </a:lnTo>
                <a:lnTo>
                  <a:pt x="1490738" y="586257"/>
                </a:lnTo>
                <a:lnTo>
                  <a:pt x="1491322" y="598957"/>
                </a:lnTo>
                <a:lnTo>
                  <a:pt x="1497711" y="611657"/>
                </a:lnTo>
                <a:lnTo>
                  <a:pt x="1496555" y="611657"/>
                </a:lnTo>
                <a:lnTo>
                  <a:pt x="1494231" y="624357"/>
                </a:lnTo>
                <a:lnTo>
                  <a:pt x="1488414" y="624357"/>
                </a:lnTo>
                <a:lnTo>
                  <a:pt x="1490738" y="637057"/>
                </a:lnTo>
                <a:lnTo>
                  <a:pt x="1489570" y="637057"/>
                </a:lnTo>
                <a:lnTo>
                  <a:pt x="1482598" y="624357"/>
                </a:lnTo>
                <a:lnTo>
                  <a:pt x="1479689" y="624357"/>
                </a:lnTo>
                <a:lnTo>
                  <a:pt x="1486090" y="637057"/>
                </a:lnTo>
                <a:lnTo>
                  <a:pt x="1483182" y="637057"/>
                </a:lnTo>
                <a:lnTo>
                  <a:pt x="1474457" y="625843"/>
                </a:lnTo>
                <a:lnTo>
                  <a:pt x="1474457" y="637057"/>
                </a:lnTo>
                <a:lnTo>
                  <a:pt x="1473288" y="632802"/>
                </a:lnTo>
                <a:lnTo>
                  <a:pt x="1473288" y="637057"/>
                </a:lnTo>
                <a:lnTo>
                  <a:pt x="1473009" y="637057"/>
                </a:lnTo>
                <a:lnTo>
                  <a:pt x="1472704" y="633831"/>
                </a:lnTo>
                <a:lnTo>
                  <a:pt x="1473288" y="637057"/>
                </a:lnTo>
                <a:lnTo>
                  <a:pt x="1473288" y="632802"/>
                </a:lnTo>
                <a:lnTo>
                  <a:pt x="1472260" y="629056"/>
                </a:lnTo>
                <a:lnTo>
                  <a:pt x="1470964" y="624357"/>
                </a:lnTo>
                <a:lnTo>
                  <a:pt x="1472717" y="637057"/>
                </a:lnTo>
                <a:lnTo>
                  <a:pt x="1468056" y="637057"/>
                </a:lnTo>
                <a:lnTo>
                  <a:pt x="1467700" y="629119"/>
                </a:lnTo>
                <a:lnTo>
                  <a:pt x="1467650" y="622439"/>
                </a:lnTo>
                <a:lnTo>
                  <a:pt x="1468640" y="611657"/>
                </a:lnTo>
                <a:lnTo>
                  <a:pt x="1468056" y="611657"/>
                </a:lnTo>
                <a:lnTo>
                  <a:pt x="1465160" y="624357"/>
                </a:lnTo>
                <a:lnTo>
                  <a:pt x="1463992" y="624357"/>
                </a:lnTo>
                <a:lnTo>
                  <a:pt x="1463992" y="891057"/>
                </a:lnTo>
                <a:lnTo>
                  <a:pt x="1462824" y="891057"/>
                </a:lnTo>
                <a:lnTo>
                  <a:pt x="1463408" y="878357"/>
                </a:lnTo>
                <a:lnTo>
                  <a:pt x="1463992" y="891057"/>
                </a:lnTo>
                <a:lnTo>
                  <a:pt x="1463992" y="624357"/>
                </a:lnTo>
                <a:lnTo>
                  <a:pt x="1463408" y="624357"/>
                </a:lnTo>
                <a:lnTo>
                  <a:pt x="1462252" y="624357"/>
                </a:lnTo>
                <a:lnTo>
                  <a:pt x="1461643" y="624357"/>
                </a:lnTo>
                <a:lnTo>
                  <a:pt x="1461643" y="891057"/>
                </a:lnTo>
                <a:lnTo>
                  <a:pt x="1454835" y="903757"/>
                </a:lnTo>
                <a:lnTo>
                  <a:pt x="1443647" y="903757"/>
                </a:lnTo>
                <a:lnTo>
                  <a:pt x="1443062" y="891057"/>
                </a:lnTo>
                <a:lnTo>
                  <a:pt x="1447711" y="891057"/>
                </a:lnTo>
                <a:lnTo>
                  <a:pt x="1450035" y="878357"/>
                </a:lnTo>
                <a:lnTo>
                  <a:pt x="1456436" y="878357"/>
                </a:lnTo>
                <a:lnTo>
                  <a:pt x="1457020" y="891057"/>
                </a:lnTo>
                <a:lnTo>
                  <a:pt x="1461643" y="891057"/>
                </a:lnTo>
                <a:lnTo>
                  <a:pt x="1461643" y="624357"/>
                </a:lnTo>
                <a:lnTo>
                  <a:pt x="1460309" y="624357"/>
                </a:lnTo>
                <a:lnTo>
                  <a:pt x="1460309" y="632815"/>
                </a:lnTo>
                <a:lnTo>
                  <a:pt x="1459344" y="637057"/>
                </a:lnTo>
                <a:lnTo>
                  <a:pt x="1458760" y="637057"/>
                </a:lnTo>
                <a:lnTo>
                  <a:pt x="1460309" y="632815"/>
                </a:lnTo>
                <a:lnTo>
                  <a:pt x="1460309" y="624357"/>
                </a:lnTo>
                <a:lnTo>
                  <a:pt x="1454683" y="624357"/>
                </a:lnTo>
                <a:lnTo>
                  <a:pt x="1451203" y="611657"/>
                </a:lnTo>
                <a:lnTo>
                  <a:pt x="1448879" y="611657"/>
                </a:lnTo>
                <a:lnTo>
                  <a:pt x="1454111" y="598957"/>
                </a:lnTo>
                <a:lnTo>
                  <a:pt x="1443062" y="598957"/>
                </a:lnTo>
                <a:lnTo>
                  <a:pt x="1437830" y="611657"/>
                </a:lnTo>
                <a:lnTo>
                  <a:pt x="1437246" y="611657"/>
                </a:lnTo>
                <a:lnTo>
                  <a:pt x="1442478" y="598957"/>
                </a:lnTo>
                <a:lnTo>
                  <a:pt x="1436662" y="598957"/>
                </a:lnTo>
                <a:lnTo>
                  <a:pt x="1436662" y="586257"/>
                </a:lnTo>
                <a:lnTo>
                  <a:pt x="1430274" y="598957"/>
                </a:lnTo>
                <a:lnTo>
                  <a:pt x="1431429" y="586257"/>
                </a:lnTo>
                <a:lnTo>
                  <a:pt x="1422133" y="598208"/>
                </a:lnTo>
                <a:lnTo>
                  <a:pt x="1422133" y="1094257"/>
                </a:lnTo>
                <a:lnTo>
                  <a:pt x="1418056" y="1106957"/>
                </a:lnTo>
                <a:lnTo>
                  <a:pt x="1412824" y="1106957"/>
                </a:lnTo>
                <a:lnTo>
                  <a:pt x="1410500" y="1094257"/>
                </a:lnTo>
                <a:lnTo>
                  <a:pt x="1422133" y="1094257"/>
                </a:lnTo>
                <a:lnTo>
                  <a:pt x="1422133" y="598208"/>
                </a:lnTo>
                <a:lnTo>
                  <a:pt x="1421549" y="598957"/>
                </a:lnTo>
                <a:lnTo>
                  <a:pt x="1423873" y="586257"/>
                </a:lnTo>
                <a:lnTo>
                  <a:pt x="1416685" y="586257"/>
                </a:lnTo>
                <a:lnTo>
                  <a:pt x="1417332" y="573557"/>
                </a:lnTo>
                <a:lnTo>
                  <a:pt x="1416316" y="573557"/>
                </a:lnTo>
                <a:lnTo>
                  <a:pt x="1416316" y="725957"/>
                </a:lnTo>
                <a:lnTo>
                  <a:pt x="1413408" y="738657"/>
                </a:lnTo>
                <a:lnTo>
                  <a:pt x="1407020" y="738657"/>
                </a:lnTo>
                <a:lnTo>
                  <a:pt x="1406436" y="725957"/>
                </a:lnTo>
                <a:lnTo>
                  <a:pt x="1416316" y="725957"/>
                </a:lnTo>
                <a:lnTo>
                  <a:pt x="1416316" y="573557"/>
                </a:lnTo>
                <a:lnTo>
                  <a:pt x="1411084" y="573557"/>
                </a:lnTo>
                <a:lnTo>
                  <a:pt x="1417485" y="560857"/>
                </a:lnTo>
                <a:lnTo>
                  <a:pt x="1411084" y="560857"/>
                </a:lnTo>
                <a:lnTo>
                  <a:pt x="1404112" y="560857"/>
                </a:lnTo>
                <a:lnTo>
                  <a:pt x="1404112" y="903757"/>
                </a:lnTo>
                <a:lnTo>
                  <a:pt x="1403527" y="903757"/>
                </a:lnTo>
                <a:lnTo>
                  <a:pt x="1401203" y="916457"/>
                </a:lnTo>
                <a:lnTo>
                  <a:pt x="1402867" y="929157"/>
                </a:lnTo>
                <a:lnTo>
                  <a:pt x="1396555" y="929157"/>
                </a:lnTo>
                <a:lnTo>
                  <a:pt x="1394802" y="916457"/>
                </a:lnTo>
                <a:lnTo>
                  <a:pt x="1392478" y="916457"/>
                </a:lnTo>
                <a:lnTo>
                  <a:pt x="1388986" y="929157"/>
                </a:lnTo>
                <a:lnTo>
                  <a:pt x="1356436" y="929157"/>
                </a:lnTo>
                <a:lnTo>
                  <a:pt x="1351826" y="938301"/>
                </a:lnTo>
                <a:lnTo>
                  <a:pt x="1354112" y="941857"/>
                </a:lnTo>
                <a:lnTo>
                  <a:pt x="1351203" y="941857"/>
                </a:lnTo>
                <a:lnTo>
                  <a:pt x="1350746" y="940447"/>
                </a:lnTo>
                <a:lnTo>
                  <a:pt x="1350035" y="941857"/>
                </a:lnTo>
                <a:lnTo>
                  <a:pt x="1345971" y="941857"/>
                </a:lnTo>
                <a:lnTo>
                  <a:pt x="1345971" y="929157"/>
                </a:lnTo>
                <a:lnTo>
                  <a:pt x="1343279" y="929157"/>
                </a:lnTo>
                <a:lnTo>
                  <a:pt x="1340650" y="941857"/>
                </a:lnTo>
                <a:lnTo>
                  <a:pt x="1338402" y="941857"/>
                </a:lnTo>
                <a:lnTo>
                  <a:pt x="1336662" y="929157"/>
                </a:lnTo>
                <a:lnTo>
                  <a:pt x="1333817" y="929157"/>
                </a:lnTo>
                <a:lnTo>
                  <a:pt x="1331290" y="941857"/>
                </a:lnTo>
                <a:lnTo>
                  <a:pt x="1325041" y="941857"/>
                </a:lnTo>
                <a:lnTo>
                  <a:pt x="1318056" y="929157"/>
                </a:lnTo>
                <a:lnTo>
                  <a:pt x="1320965" y="941857"/>
                </a:lnTo>
                <a:lnTo>
                  <a:pt x="1304683" y="941857"/>
                </a:lnTo>
                <a:lnTo>
                  <a:pt x="1302943" y="954557"/>
                </a:lnTo>
                <a:lnTo>
                  <a:pt x="1295958" y="941857"/>
                </a:lnTo>
                <a:lnTo>
                  <a:pt x="1294218" y="941857"/>
                </a:lnTo>
                <a:lnTo>
                  <a:pt x="1293063" y="954557"/>
                </a:lnTo>
                <a:lnTo>
                  <a:pt x="1293634" y="941857"/>
                </a:lnTo>
                <a:lnTo>
                  <a:pt x="1287830" y="941857"/>
                </a:lnTo>
                <a:lnTo>
                  <a:pt x="1283169" y="941857"/>
                </a:lnTo>
                <a:lnTo>
                  <a:pt x="1283169" y="1259357"/>
                </a:lnTo>
                <a:lnTo>
                  <a:pt x="1279105" y="1259357"/>
                </a:lnTo>
                <a:lnTo>
                  <a:pt x="1278521" y="1246657"/>
                </a:lnTo>
                <a:lnTo>
                  <a:pt x="1281430" y="1246657"/>
                </a:lnTo>
                <a:lnTo>
                  <a:pt x="1283169" y="1259357"/>
                </a:lnTo>
                <a:lnTo>
                  <a:pt x="1283169" y="941857"/>
                </a:lnTo>
                <a:lnTo>
                  <a:pt x="1269796" y="941857"/>
                </a:lnTo>
                <a:lnTo>
                  <a:pt x="1275613" y="929157"/>
                </a:lnTo>
                <a:lnTo>
                  <a:pt x="1242910" y="929157"/>
                </a:lnTo>
                <a:lnTo>
                  <a:pt x="1233754" y="916457"/>
                </a:lnTo>
                <a:lnTo>
                  <a:pt x="1225613" y="916457"/>
                </a:lnTo>
                <a:lnTo>
                  <a:pt x="1222705" y="903757"/>
                </a:lnTo>
                <a:lnTo>
                  <a:pt x="1225029" y="903757"/>
                </a:lnTo>
                <a:lnTo>
                  <a:pt x="1218057" y="891057"/>
                </a:lnTo>
                <a:lnTo>
                  <a:pt x="1213980" y="891057"/>
                </a:lnTo>
                <a:lnTo>
                  <a:pt x="1210500" y="878357"/>
                </a:lnTo>
                <a:lnTo>
                  <a:pt x="1204683" y="878357"/>
                </a:lnTo>
                <a:lnTo>
                  <a:pt x="1198270" y="891057"/>
                </a:lnTo>
                <a:lnTo>
                  <a:pt x="1184313" y="891057"/>
                </a:lnTo>
                <a:lnTo>
                  <a:pt x="1185354" y="878357"/>
                </a:lnTo>
                <a:lnTo>
                  <a:pt x="1187475" y="878357"/>
                </a:lnTo>
                <a:lnTo>
                  <a:pt x="1188986" y="876668"/>
                </a:lnTo>
                <a:lnTo>
                  <a:pt x="1188986" y="865657"/>
                </a:lnTo>
                <a:lnTo>
                  <a:pt x="1172705" y="865657"/>
                </a:lnTo>
                <a:lnTo>
                  <a:pt x="1171549" y="852957"/>
                </a:lnTo>
                <a:lnTo>
                  <a:pt x="1161072" y="852957"/>
                </a:lnTo>
                <a:lnTo>
                  <a:pt x="1155268" y="840257"/>
                </a:lnTo>
                <a:lnTo>
                  <a:pt x="1156957" y="840257"/>
                </a:lnTo>
                <a:lnTo>
                  <a:pt x="1158316" y="827557"/>
                </a:lnTo>
                <a:lnTo>
                  <a:pt x="1163980" y="827557"/>
                </a:lnTo>
                <a:lnTo>
                  <a:pt x="1157008" y="814857"/>
                </a:lnTo>
                <a:lnTo>
                  <a:pt x="1152359" y="827557"/>
                </a:lnTo>
                <a:lnTo>
                  <a:pt x="1138402" y="827557"/>
                </a:lnTo>
                <a:lnTo>
                  <a:pt x="1140142" y="814857"/>
                </a:lnTo>
                <a:lnTo>
                  <a:pt x="1133754" y="814857"/>
                </a:lnTo>
                <a:lnTo>
                  <a:pt x="1133754" y="1208557"/>
                </a:lnTo>
                <a:lnTo>
                  <a:pt x="1125029" y="1208557"/>
                </a:lnTo>
                <a:lnTo>
                  <a:pt x="1125613" y="1195857"/>
                </a:lnTo>
                <a:lnTo>
                  <a:pt x="1133754" y="1208557"/>
                </a:lnTo>
                <a:lnTo>
                  <a:pt x="1133754" y="814857"/>
                </a:lnTo>
                <a:lnTo>
                  <a:pt x="1128522" y="814857"/>
                </a:lnTo>
                <a:lnTo>
                  <a:pt x="1122705" y="827557"/>
                </a:lnTo>
                <a:lnTo>
                  <a:pt x="1122705" y="814857"/>
                </a:lnTo>
                <a:lnTo>
                  <a:pt x="1119797" y="814857"/>
                </a:lnTo>
                <a:lnTo>
                  <a:pt x="1125613" y="802157"/>
                </a:lnTo>
                <a:lnTo>
                  <a:pt x="1130261" y="802157"/>
                </a:lnTo>
                <a:lnTo>
                  <a:pt x="1132586" y="789457"/>
                </a:lnTo>
                <a:lnTo>
                  <a:pt x="1112824" y="789457"/>
                </a:lnTo>
                <a:lnTo>
                  <a:pt x="1114564" y="776757"/>
                </a:lnTo>
                <a:lnTo>
                  <a:pt x="1110500" y="776757"/>
                </a:lnTo>
                <a:lnTo>
                  <a:pt x="1106055" y="764057"/>
                </a:lnTo>
                <a:lnTo>
                  <a:pt x="1101940" y="764057"/>
                </a:lnTo>
                <a:lnTo>
                  <a:pt x="1100607" y="751357"/>
                </a:lnTo>
                <a:lnTo>
                  <a:pt x="1112824" y="751357"/>
                </a:lnTo>
                <a:lnTo>
                  <a:pt x="1106424" y="738657"/>
                </a:lnTo>
                <a:lnTo>
                  <a:pt x="1094790" y="738657"/>
                </a:lnTo>
                <a:lnTo>
                  <a:pt x="1090142" y="725957"/>
                </a:lnTo>
                <a:lnTo>
                  <a:pt x="1083310" y="725957"/>
                </a:lnTo>
                <a:lnTo>
                  <a:pt x="1086535" y="713257"/>
                </a:lnTo>
                <a:lnTo>
                  <a:pt x="1090676" y="713257"/>
                </a:lnTo>
                <a:lnTo>
                  <a:pt x="1086002" y="700557"/>
                </a:lnTo>
                <a:lnTo>
                  <a:pt x="1079474" y="700557"/>
                </a:lnTo>
                <a:lnTo>
                  <a:pt x="1072121" y="687857"/>
                </a:lnTo>
                <a:lnTo>
                  <a:pt x="1080262" y="687857"/>
                </a:lnTo>
                <a:lnTo>
                  <a:pt x="1075613" y="675157"/>
                </a:lnTo>
                <a:lnTo>
                  <a:pt x="1063980" y="675157"/>
                </a:lnTo>
                <a:lnTo>
                  <a:pt x="1069365" y="662457"/>
                </a:lnTo>
                <a:lnTo>
                  <a:pt x="1069936" y="662457"/>
                </a:lnTo>
                <a:lnTo>
                  <a:pt x="1067257" y="649757"/>
                </a:lnTo>
                <a:lnTo>
                  <a:pt x="1058189" y="649757"/>
                </a:lnTo>
                <a:lnTo>
                  <a:pt x="1055839" y="640473"/>
                </a:lnTo>
                <a:lnTo>
                  <a:pt x="1055839" y="1068857"/>
                </a:lnTo>
                <a:lnTo>
                  <a:pt x="1051191" y="1081557"/>
                </a:lnTo>
                <a:lnTo>
                  <a:pt x="1051775" y="1068857"/>
                </a:lnTo>
                <a:lnTo>
                  <a:pt x="1055839" y="1068857"/>
                </a:lnTo>
                <a:lnTo>
                  <a:pt x="1055839" y="640473"/>
                </a:lnTo>
                <a:lnTo>
                  <a:pt x="1054976" y="637057"/>
                </a:lnTo>
                <a:lnTo>
                  <a:pt x="1054811" y="637057"/>
                </a:lnTo>
                <a:lnTo>
                  <a:pt x="1059332" y="624357"/>
                </a:lnTo>
                <a:lnTo>
                  <a:pt x="1050023" y="624357"/>
                </a:lnTo>
                <a:lnTo>
                  <a:pt x="1054100" y="611657"/>
                </a:lnTo>
                <a:lnTo>
                  <a:pt x="1061326" y="611657"/>
                </a:lnTo>
                <a:lnTo>
                  <a:pt x="1068362" y="622198"/>
                </a:lnTo>
                <a:lnTo>
                  <a:pt x="1072705" y="611657"/>
                </a:lnTo>
                <a:lnTo>
                  <a:pt x="1084326" y="611657"/>
                </a:lnTo>
                <a:lnTo>
                  <a:pt x="1079284" y="624357"/>
                </a:lnTo>
                <a:lnTo>
                  <a:pt x="1090142" y="624357"/>
                </a:lnTo>
                <a:lnTo>
                  <a:pt x="1084338" y="637057"/>
                </a:lnTo>
                <a:lnTo>
                  <a:pt x="1080770" y="637057"/>
                </a:lnTo>
                <a:lnTo>
                  <a:pt x="1077963" y="624357"/>
                </a:lnTo>
                <a:lnTo>
                  <a:pt x="1074445" y="637057"/>
                </a:lnTo>
                <a:lnTo>
                  <a:pt x="1074445" y="624357"/>
                </a:lnTo>
                <a:lnTo>
                  <a:pt x="1066241" y="636308"/>
                </a:lnTo>
                <a:lnTo>
                  <a:pt x="1065149" y="624357"/>
                </a:lnTo>
                <a:lnTo>
                  <a:pt x="1059332" y="624357"/>
                </a:lnTo>
                <a:lnTo>
                  <a:pt x="1061072" y="637057"/>
                </a:lnTo>
                <a:lnTo>
                  <a:pt x="1059256" y="637057"/>
                </a:lnTo>
                <a:lnTo>
                  <a:pt x="1067549" y="649757"/>
                </a:lnTo>
                <a:lnTo>
                  <a:pt x="1078522" y="649757"/>
                </a:lnTo>
                <a:lnTo>
                  <a:pt x="1085494" y="637057"/>
                </a:lnTo>
                <a:lnTo>
                  <a:pt x="1090320" y="649757"/>
                </a:lnTo>
                <a:lnTo>
                  <a:pt x="1084834" y="662457"/>
                </a:lnTo>
                <a:lnTo>
                  <a:pt x="1104684" y="662457"/>
                </a:lnTo>
                <a:lnTo>
                  <a:pt x="1091311" y="675157"/>
                </a:lnTo>
                <a:lnTo>
                  <a:pt x="1100607" y="675157"/>
                </a:lnTo>
                <a:lnTo>
                  <a:pt x="1099896" y="687857"/>
                </a:lnTo>
                <a:lnTo>
                  <a:pt x="1102931" y="687857"/>
                </a:lnTo>
                <a:lnTo>
                  <a:pt x="1109713" y="700557"/>
                </a:lnTo>
                <a:lnTo>
                  <a:pt x="1126324" y="700557"/>
                </a:lnTo>
                <a:lnTo>
                  <a:pt x="1133754" y="713257"/>
                </a:lnTo>
                <a:lnTo>
                  <a:pt x="1124445" y="713257"/>
                </a:lnTo>
                <a:lnTo>
                  <a:pt x="1133221" y="725957"/>
                </a:lnTo>
                <a:lnTo>
                  <a:pt x="1139202" y="725957"/>
                </a:lnTo>
                <a:lnTo>
                  <a:pt x="1143330" y="738657"/>
                </a:lnTo>
                <a:lnTo>
                  <a:pt x="1146543" y="751357"/>
                </a:lnTo>
                <a:lnTo>
                  <a:pt x="1153515" y="751357"/>
                </a:lnTo>
                <a:lnTo>
                  <a:pt x="1154099" y="764057"/>
                </a:lnTo>
                <a:lnTo>
                  <a:pt x="1158748" y="751357"/>
                </a:lnTo>
                <a:lnTo>
                  <a:pt x="1166888" y="751357"/>
                </a:lnTo>
                <a:lnTo>
                  <a:pt x="1162240" y="764057"/>
                </a:lnTo>
                <a:lnTo>
                  <a:pt x="1179677" y="764057"/>
                </a:lnTo>
                <a:lnTo>
                  <a:pt x="1187767" y="776757"/>
                </a:lnTo>
                <a:lnTo>
                  <a:pt x="1187246" y="776757"/>
                </a:lnTo>
                <a:lnTo>
                  <a:pt x="1191895" y="789457"/>
                </a:lnTo>
                <a:lnTo>
                  <a:pt x="1199159" y="776757"/>
                </a:lnTo>
                <a:lnTo>
                  <a:pt x="1205560" y="776757"/>
                </a:lnTo>
                <a:lnTo>
                  <a:pt x="1207592" y="789457"/>
                </a:lnTo>
                <a:lnTo>
                  <a:pt x="1213980" y="789457"/>
                </a:lnTo>
                <a:lnTo>
                  <a:pt x="1219161" y="802157"/>
                </a:lnTo>
                <a:lnTo>
                  <a:pt x="1228979" y="802157"/>
                </a:lnTo>
                <a:lnTo>
                  <a:pt x="1232738" y="814857"/>
                </a:lnTo>
                <a:lnTo>
                  <a:pt x="1235405" y="814857"/>
                </a:lnTo>
                <a:lnTo>
                  <a:pt x="1236662" y="827557"/>
                </a:lnTo>
                <a:lnTo>
                  <a:pt x="1242479" y="814857"/>
                </a:lnTo>
                <a:lnTo>
                  <a:pt x="1244803" y="827557"/>
                </a:lnTo>
                <a:lnTo>
                  <a:pt x="1261656" y="827557"/>
                </a:lnTo>
                <a:lnTo>
                  <a:pt x="1261084" y="840257"/>
                </a:lnTo>
                <a:lnTo>
                  <a:pt x="1262240" y="852957"/>
                </a:lnTo>
                <a:lnTo>
                  <a:pt x="1269796" y="852957"/>
                </a:lnTo>
                <a:lnTo>
                  <a:pt x="1279105" y="840257"/>
                </a:lnTo>
                <a:lnTo>
                  <a:pt x="1284338" y="840257"/>
                </a:lnTo>
                <a:lnTo>
                  <a:pt x="1279105" y="852957"/>
                </a:lnTo>
                <a:lnTo>
                  <a:pt x="1290726" y="852957"/>
                </a:lnTo>
                <a:lnTo>
                  <a:pt x="1287246" y="865657"/>
                </a:lnTo>
                <a:lnTo>
                  <a:pt x="1291310" y="865657"/>
                </a:lnTo>
                <a:lnTo>
                  <a:pt x="1291310" y="852957"/>
                </a:lnTo>
                <a:lnTo>
                  <a:pt x="1298359" y="852957"/>
                </a:lnTo>
                <a:lnTo>
                  <a:pt x="1301927" y="865657"/>
                </a:lnTo>
                <a:lnTo>
                  <a:pt x="1303528" y="865657"/>
                </a:lnTo>
                <a:lnTo>
                  <a:pt x="1302943" y="878357"/>
                </a:lnTo>
                <a:lnTo>
                  <a:pt x="1309331" y="878357"/>
                </a:lnTo>
                <a:lnTo>
                  <a:pt x="1316316" y="865657"/>
                </a:lnTo>
                <a:lnTo>
                  <a:pt x="1322705" y="865657"/>
                </a:lnTo>
                <a:lnTo>
                  <a:pt x="1320965" y="878357"/>
                </a:lnTo>
                <a:lnTo>
                  <a:pt x="1345971" y="878357"/>
                </a:lnTo>
                <a:lnTo>
                  <a:pt x="1342478" y="891057"/>
                </a:lnTo>
                <a:lnTo>
                  <a:pt x="1380845" y="891057"/>
                </a:lnTo>
                <a:lnTo>
                  <a:pt x="1383753" y="878357"/>
                </a:lnTo>
                <a:lnTo>
                  <a:pt x="1387830" y="878357"/>
                </a:lnTo>
                <a:lnTo>
                  <a:pt x="1387830" y="891057"/>
                </a:lnTo>
                <a:lnTo>
                  <a:pt x="1391310" y="878357"/>
                </a:lnTo>
                <a:lnTo>
                  <a:pt x="1395971" y="878357"/>
                </a:lnTo>
                <a:lnTo>
                  <a:pt x="1393063" y="891057"/>
                </a:lnTo>
                <a:lnTo>
                  <a:pt x="1394218" y="891057"/>
                </a:lnTo>
                <a:lnTo>
                  <a:pt x="1393647" y="903757"/>
                </a:lnTo>
                <a:lnTo>
                  <a:pt x="1395387" y="891057"/>
                </a:lnTo>
                <a:lnTo>
                  <a:pt x="1404112" y="903757"/>
                </a:lnTo>
                <a:lnTo>
                  <a:pt x="1404112" y="560857"/>
                </a:lnTo>
                <a:lnTo>
                  <a:pt x="1402943" y="560857"/>
                </a:lnTo>
                <a:lnTo>
                  <a:pt x="1402943" y="764057"/>
                </a:lnTo>
                <a:lnTo>
                  <a:pt x="1394802" y="764057"/>
                </a:lnTo>
                <a:lnTo>
                  <a:pt x="1395387" y="751357"/>
                </a:lnTo>
                <a:lnTo>
                  <a:pt x="1402943" y="764057"/>
                </a:lnTo>
                <a:lnTo>
                  <a:pt x="1402943" y="560857"/>
                </a:lnTo>
                <a:lnTo>
                  <a:pt x="1393647" y="560857"/>
                </a:lnTo>
                <a:lnTo>
                  <a:pt x="1403527" y="548157"/>
                </a:lnTo>
                <a:lnTo>
                  <a:pt x="1378915" y="548157"/>
                </a:lnTo>
                <a:lnTo>
                  <a:pt x="1372704" y="535457"/>
                </a:lnTo>
                <a:lnTo>
                  <a:pt x="1371244" y="535457"/>
                </a:lnTo>
                <a:lnTo>
                  <a:pt x="1368056" y="522757"/>
                </a:lnTo>
                <a:lnTo>
                  <a:pt x="1372349" y="522757"/>
                </a:lnTo>
                <a:lnTo>
                  <a:pt x="1369364" y="510057"/>
                </a:lnTo>
                <a:lnTo>
                  <a:pt x="1364576" y="510057"/>
                </a:lnTo>
                <a:lnTo>
                  <a:pt x="1363662" y="500075"/>
                </a:lnTo>
                <a:lnTo>
                  <a:pt x="1358176" y="510057"/>
                </a:lnTo>
                <a:lnTo>
                  <a:pt x="1340954" y="510057"/>
                </a:lnTo>
                <a:lnTo>
                  <a:pt x="1343494" y="497357"/>
                </a:lnTo>
                <a:lnTo>
                  <a:pt x="1346542" y="497357"/>
                </a:lnTo>
                <a:lnTo>
                  <a:pt x="1344803" y="484657"/>
                </a:lnTo>
                <a:lnTo>
                  <a:pt x="1340180" y="484657"/>
                </a:lnTo>
                <a:lnTo>
                  <a:pt x="1332953" y="471957"/>
                </a:lnTo>
                <a:lnTo>
                  <a:pt x="1333652" y="471957"/>
                </a:lnTo>
                <a:lnTo>
                  <a:pt x="1335722" y="459257"/>
                </a:lnTo>
                <a:lnTo>
                  <a:pt x="1329690" y="459257"/>
                </a:lnTo>
                <a:lnTo>
                  <a:pt x="1320965" y="459257"/>
                </a:lnTo>
                <a:lnTo>
                  <a:pt x="1324038" y="448043"/>
                </a:lnTo>
                <a:lnTo>
                  <a:pt x="1323289" y="446557"/>
                </a:lnTo>
                <a:lnTo>
                  <a:pt x="1320380" y="459257"/>
                </a:lnTo>
                <a:lnTo>
                  <a:pt x="1308176" y="459257"/>
                </a:lnTo>
                <a:lnTo>
                  <a:pt x="1305267" y="446557"/>
                </a:lnTo>
                <a:lnTo>
                  <a:pt x="1304683" y="446557"/>
                </a:lnTo>
                <a:lnTo>
                  <a:pt x="1308760" y="433857"/>
                </a:lnTo>
                <a:lnTo>
                  <a:pt x="1305267" y="433857"/>
                </a:lnTo>
                <a:lnTo>
                  <a:pt x="1307592" y="421157"/>
                </a:lnTo>
                <a:lnTo>
                  <a:pt x="1309331" y="421157"/>
                </a:lnTo>
                <a:lnTo>
                  <a:pt x="1297711" y="408457"/>
                </a:lnTo>
                <a:lnTo>
                  <a:pt x="1316316" y="408457"/>
                </a:lnTo>
                <a:lnTo>
                  <a:pt x="1310767" y="395757"/>
                </a:lnTo>
                <a:lnTo>
                  <a:pt x="1297914" y="395757"/>
                </a:lnTo>
                <a:lnTo>
                  <a:pt x="1295958" y="383057"/>
                </a:lnTo>
                <a:lnTo>
                  <a:pt x="1294218" y="383057"/>
                </a:lnTo>
                <a:lnTo>
                  <a:pt x="1303528" y="370357"/>
                </a:lnTo>
                <a:lnTo>
                  <a:pt x="1293634" y="370357"/>
                </a:lnTo>
                <a:lnTo>
                  <a:pt x="1293063" y="369531"/>
                </a:lnTo>
                <a:lnTo>
                  <a:pt x="1293063" y="814857"/>
                </a:lnTo>
                <a:lnTo>
                  <a:pt x="1284338" y="814857"/>
                </a:lnTo>
                <a:lnTo>
                  <a:pt x="1284922" y="802157"/>
                </a:lnTo>
                <a:lnTo>
                  <a:pt x="1293063" y="814857"/>
                </a:lnTo>
                <a:lnTo>
                  <a:pt x="1293063" y="369531"/>
                </a:lnTo>
                <a:lnTo>
                  <a:pt x="1284922" y="357657"/>
                </a:lnTo>
                <a:lnTo>
                  <a:pt x="1293634" y="357657"/>
                </a:lnTo>
                <a:lnTo>
                  <a:pt x="1290154" y="344957"/>
                </a:lnTo>
                <a:lnTo>
                  <a:pt x="1286764" y="344957"/>
                </a:lnTo>
                <a:lnTo>
                  <a:pt x="1288186" y="332257"/>
                </a:lnTo>
                <a:lnTo>
                  <a:pt x="1278521" y="332257"/>
                </a:lnTo>
                <a:lnTo>
                  <a:pt x="1278521" y="548157"/>
                </a:lnTo>
                <a:lnTo>
                  <a:pt x="1270381" y="548157"/>
                </a:lnTo>
                <a:lnTo>
                  <a:pt x="1270381" y="535457"/>
                </a:lnTo>
                <a:lnTo>
                  <a:pt x="1278521" y="548157"/>
                </a:lnTo>
                <a:lnTo>
                  <a:pt x="1278521" y="332257"/>
                </a:lnTo>
                <a:lnTo>
                  <a:pt x="1275981" y="332257"/>
                </a:lnTo>
                <a:lnTo>
                  <a:pt x="1276629" y="319557"/>
                </a:lnTo>
                <a:lnTo>
                  <a:pt x="1286662" y="319557"/>
                </a:lnTo>
                <a:lnTo>
                  <a:pt x="1280261" y="306857"/>
                </a:lnTo>
                <a:lnTo>
                  <a:pt x="1272120" y="319557"/>
                </a:lnTo>
                <a:lnTo>
                  <a:pt x="1265732" y="319557"/>
                </a:lnTo>
                <a:lnTo>
                  <a:pt x="1259332" y="319557"/>
                </a:lnTo>
                <a:lnTo>
                  <a:pt x="1259332" y="306857"/>
                </a:lnTo>
                <a:lnTo>
                  <a:pt x="1256423" y="306857"/>
                </a:lnTo>
                <a:lnTo>
                  <a:pt x="1257592" y="294157"/>
                </a:lnTo>
                <a:lnTo>
                  <a:pt x="1274457" y="294157"/>
                </a:lnTo>
                <a:lnTo>
                  <a:pt x="1275613" y="281457"/>
                </a:lnTo>
                <a:lnTo>
                  <a:pt x="1260716" y="281457"/>
                </a:lnTo>
                <a:lnTo>
                  <a:pt x="1259433" y="268757"/>
                </a:lnTo>
                <a:lnTo>
                  <a:pt x="1278864" y="268757"/>
                </a:lnTo>
                <a:lnTo>
                  <a:pt x="1279982" y="256057"/>
                </a:lnTo>
                <a:lnTo>
                  <a:pt x="1268869" y="256057"/>
                </a:lnTo>
                <a:lnTo>
                  <a:pt x="1272120" y="243357"/>
                </a:lnTo>
                <a:lnTo>
                  <a:pt x="1268056" y="243357"/>
                </a:lnTo>
                <a:lnTo>
                  <a:pt x="1262176" y="230657"/>
                </a:lnTo>
                <a:lnTo>
                  <a:pt x="1254099" y="230657"/>
                </a:lnTo>
                <a:lnTo>
                  <a:pt x="1259332" y="217957"/>
                </a:lnTo>
                <a:lnTo>
                  <a:pt x="1269796" y="217957"/>
                </a:lnTo>
                <a:lnTo>
                  <a:pt x="1266317" y="205257"/>
                </a:lnTo>
                <a:lnTo>
                  <a:pt x="1259598" y="205257"/>
                </a:lnTo>
                <a:lnTo>
                  <a:pt x="1262507" y="205219"/>
                </a:lnTo>
                <a:lnTo>
                  <a:pt x="1270965" y="204076"/>
                </a:lnTo>
                <a:lnTo>
                  <a:pt x="1264742" y="203301"/>
                </a:lnTo>
                <a:lnTo>
                  <a:pt x="1261300" y="202628"/>
                </a:lnTo>
                <a:lnTo>
                  <a:pt x="1257312" y="201955"/>
                </a:lnTo>
                <a:lnTo>
                  <a:pt x="1249451" y="201168"/>
                </a:lnTo>
                <a:lnTo>
                  <a:pt x="1247711" y="199428"/>
                </a:lnTo>
                <a:lnTo>
                  <a:pt x="1253528" y="197688"/>
                </a:lnTo>
                <a:lnTo>
                  <a:pt x="1257592" y="197688"/>
                </a:lnTo>
                <a:lnTo>
                  <a:pt x="1254099" y="197104"/>
                </a:lnTo>
                <a:lnTo>
                  <a:pt x="1259916" y="194779"/>
                </a:lnTo>
                <a:lnTo>
                  <a:pt x="1252359" y="194779"/>
                </a:lnTo>
                <a:lnTo>
                  <a:pt x="1243050" y="197688"/>
                </a:lnTo>
                <a:lnTo>
                  <a:pt x="1242479" y="200596"/>
                </a:lnTo>
                <a:lnTo>
                  <a:pt x="1250619" y="202920"/>
                </a:lnTo>
                <a:lnTo>
                  <a:pt x="1247711" y="203504"/>
                </a:lnTo>
                <a:lnTo>
                  <a:pt x="1242479" y="203504"/>
                </a:lnTo>
                <a:lnTo>
                  <a:pt x="1247990" y="204647"/>
                </a:lnTo>
                <a:lnTo>
                  <a:pt x="1254112" y="205257"/>
                </a:lnTo>
                <a:lnTo>
                  <a:pt x="1244511" y="205257"/>
                </a:lnTo>
                <a:lnTo>
                  <a:pt x="1250772" y="217957"/>
                </a:lnTo>
                <a:lnTo>
                  <a:pt x="1241310" y="217957"/>
                </a:lnTo>
                <a:lnTo>
                  <a:pt x="1240447" y="205257"/>
                </a:lnTo>
                <a:lnTo>
                  <a:pt x="1239647" y="205257"/>
                </a:lnTo>
                <a:lnTo>
                  <a:pt x="1238935" y="192557"/>
                </a:lnTo>
                <a:lnTo>
                  <a:pt x="1238402" y="179857"/>
                </a:lnTo>
                <a:lnTo>
                  <a:pt x="1247711" y="179857"/>
                </a:lnTo>
                <a:lnTo>
                  <a:pt x="1240218" y="167157"/>
                </a:lnTo>
                <a:lnTo>
                  <a:pt x="1239278" y="154457"/>
                </a:lnTo>
                <a:lnTo>
                  <a:pt x="1245743" y="141757"/>
                </a:lnTo>
                <a:lnTo>
                  <a:pt x="1260500" y="141757"/>
                </a:lnTo>
                <a:lnTo>
                  <a:pt x="1255483" y="154457"/>
                </a:lnTo>
                <a:lnTo>
                  <a:pt x="1252651" y="167157"/>
                </a:lnTo>
                <a:lnTo>
                  <a:pt x="1251991" y="167157"/>
                </a:lnTo>
                <a:lnTo>
                  <a:pt x="1253528" y="179857"/>
                </a:lnTo>
                <a:lnTo>
                  <a:pt x="1271549" y="179857"/>
                </a:lnTo>
                <a:lnTo>
                  <a:pt x="1280261" y="167157"/>
                </a:lnTo>
                <a:lnTo>
                  <a:pt x="1271549" y="167157"/>
                </a:lnTo>
                <a:lnTo>
                  <a:pt x="1275524" y="154457"/>
                </a:lnTo>
                <a:lnTo>
                  <a:pt x="1285189" y="154457"/>
                </a:lnTo>
                <a:lnTo>
                  <a:pt x="1282153" y="141757"/>
                </a:lnTo>
                <a:lnTo>
                  <a:pt x="1281430" y="141757"/>
                </a:lnTo>
                <a:lnTo>
                  <a:pt x="1281430" y="129057"/>
                </a:lnTo>
                <a:lnTo>
                  <a:pt x="1293063" y="129057"/>
                </a:lnTo>
                <a:lnTo>
                  <a:pt x="1289570" y="116357"/>
                </a:lnTo>
                <a:lnTo>
                  <a:pt x="1269796" y="116357"/>
                </a:lnTo>
                <a:lnTo>
                  <a:pt x="1265732" y="103657"/>
                </a:lnTo>
                <a:lnTo>
                  <a:pt x="1278521" y="103657"/>
                </a:lnTo>
                <a:lnTo>
                  <a:pt x="1287538" y="90957"/>
                </a:lnTo>
                <a:lnTo>
                  <a:pt x="1282598" y="90957"/>
                </a:lnTo>
                <a:lnTo>
                  <a:pt x="1280845" y="78257"/>
                </a:lnTo>
                <a:lnTo>
                  <a:pt x="1278636" y="65557"/>
                </a:lnTo>
                <a:lnTo>
                  <a:pt x="1290739" y="65557"/>
                </a:lnTo>
                <a:lnTo>
                  <a:pt x="1279690" y="52857"/>
                </a:lnTo>
                <a:lnTo>
                  <a:pt x="1273657" y="52857"/>
                </a:lnTo>
                <a:lnTo>
                  <a:pt x="1272667" y="40157"/>
                </a:lnTo>
                <a:lnTo>
                  <a:pt x="1272794" y="40157"/>
                </a:lnTo>
                <a:lnTo>
                  <a:pt x="1272997" y="27457"/>
                </a:lnTo>
                <a:lnTo>
                  <a:pt x="1277962" y="27457"/>
                </a:lnTo>
                <a:lnTo>
                  <a:pt x="1278890" y="14757"/>
                </a:lnTo>
                <a:lnTo>
                  <a:pt x="1279105" y="14757"/>
                </a:lnTo>
                <a:lnTo>
                  <a:pt x="1276781" y="2057"/>
                </a:lnTo>
                <a:lnTo>
                  <a:pt x="1264348" y="2057"/>
                </a:lnTo>
                <a:lnTo>
                  <a:pt x="1264348" y="116357"/>
                </a:lnTo>
                <a:lnTo>
                  <a:pt x="1259916" y="116357"/>
                </a:lnTo>
                <a:lnTo>
                  <a:pt x="1255852" y="103657"/>
                </a:lnTo>
                <a:lnTo>
                  <a:pt x="1262367" y="103657"/>
                </a:lnTo>
                <a:lnTo>
                  <a:pt x="1264348" y="116357"/>
                </a:lnTo>
                <a:lnTo>
                  <a:pt x="1264348" y="2057"/>
                </a:lnTo>
                <a:lnTo>
                  <a:pt x="1256423" y="2057"/>
                </a:lnTo>
                <a:lnTo>
                  <a:pt x="1256423" y="52857"/>
                </a:lnTo>
                <a:lnTo>
                  <a:pt x="1255852" y="65557"/>
                </a:lnTo>
                <a:lnTo>
                  <a:pt x="1253528" y="65557"/>
                </a:lnTo>
                <a:lnTo>
                  <a:pt x="1253528" y="103657"/>
                </a:lnTo>
                <a:lnTo>
                  <a:pt x="1253528" y="116357"/>
                </a:lnTo>
                <a:lnTo>
                  <a:pt x="1252943" y="116357"/>
                </a:lnTo>
                <a:lnTo>
                  <a:pt x="1244219" y="103657"/>
                </a:lnTo>
                <a:lnTo>
                  <a:pt x="1253528" y="103657"/>
                </a:lnTo>
                <a:lnTo>
                  <a:pt x="1253528" y="65557"/>
                </a:lnTo>
                <a:lnTo>
                  <a:pt x="1247127" y="65557"/>
                </a:lnTo>
                <a:lnTo>
                  <a:pt x="1247711" y="52857"/>
                </a:lnTo>
                <a:lnTo>
                  <a:pt x="1256423" y="52857"/>
                </a:lnTo>
                <a:lnTo>
                  <a:pt x="1256423" y="2057"/>
                </a:lnTo>
                <a:lnTo>
                  <a:pt x="1233754" y="2057"/>
                </a:lnTo>
                <a:lnTo>
                  <a:pt x="1233754" y="370357"/>
                </a:lnTo>
                <a:lnTo>
                  <a:pt x="1233170" y="383057"/>
                </a:lnTo>
                <a:lnTo>
                  <a:pt x="1223873" y="383057"/>
                </a:lnTo>
                <a:lnTo>
                  <a:pt x="1225029" y="370357"/>
                </a:lnTo>
                <a:lnTo>
                  <a:pt x="1233754" y="370357"/>
                </a:lnTo>
                <a:lnTo>
                  <a:pt x="1233754" y="2057"/>
                </a:lnTo>
                <a:lnTo>
                  <a:pt x="1231430" y="2057"/>
                </a:lnTo>
                <a:lnTo>
                  <a:pt x="1231430" y="205257"/>
                </a:lnTo>
                <a:lnTo>
                  <a:pt x="1223289" y="205257"/>
                </a:lnTo>
                <a:lnTo>
                  <a:pt x="1223873" y="192557"/>
                </a:lnTo>
                <a:lnTo>
                  <a:pt x="1231430" y="205257"/>
                </a:lnTo>
                <a:lnTo>
                  <a:pt x="1231430" y="2057"/>
                </a:lnTo>
                <a:lnTo>
                  <a:pt x="1221549" y="2057"/>
                </a:lnTo>
                <a:lnTo>
                  <a:pt x="1221549" y="52857"/>
                </a:lnTo>
                <a:lnTo>
                  <a:pt x="1220965" y="65557"/>
                </a:lnTo>
                <a:lnTo>
                  <a:pt x="1218641" y="65557"/>
                </a:lnTo>
                <a:lnTo>
                  <a:pt x="1218641" y="103657"/>
                </a:lnTo>
                <a:lnTo>
                  <a:pt x="1218641" y="535457"/>
                </a:lnTo>
                <a:lnTo>
                  <a:pt x="1205268" y="535457"/>
                </a:lnTo>
                <a:lnTo>
                  <a:pt x="1208747" y="522757"/>
                </a:lnTo>
                <a:lnTo>
                  <a:pt x="1212824" y="522757"/>
                </a:lnTo>
                <a:lnTo>
                  <a:pt x="1218641" y="535457"/>
                </a:lnTo>
                <a:lnTo>
                  <a:pt x="1218641" y="103657"/>
                </a:lnTo>
                <a:lnTo>
                  <a:pt x="1216888" y="116357"/>
                </a:lnTo>
                <a:lnTo>
                  <a:pt x="1212824" y="116357"/>
                </a:lnTo>
                <a:lnTo>
                  <a:pt x="1212824" y="103657"/>
                </a:lnTo>
                <a:lnTo>
                  <a:pt x="1218641" y="103657"/>
                </a:lnTo>
                <a:lnTo>
                  <a:pt x="1218641" y="65557"/>
                </a:lnTo>
                <a:lnTo>
                  <a:pt x="1214564" y="65557"/>
                </a:lnTo>
                <a:lnTo>
                  <a:pt x="1213980" y="52857"/>
                </a:lnTo>
                <a:lnTo>
                  <a:pt x="1221549" y="52857"/>
                </a:lnTo>
                <a:lnTo>
                  <a:pt x="1221549" y="2057"/>
                </a:lnTo>
                <a:lnTo>
                  <a:pt x="1190726" y="2057"/>
                </a:lnTo>
                <a:lnTo>
                  <a:pt x="1190726" y="408457"/>
                </a:lnTo>
                <a:lnTo>
                  <a:pt x="1190726" y="421157"/>
                </a:lnTo>
                <a:lnTo>
                  <a:pt x="1175029" y="421157"/>
                </a:lnTo>
                <a:lnTo>
                  <a:pt x="1170381" y="433857"/>
                </a:lnTo>
                <a:lnTo>
                  <a:pt x="1159916" y="433857"/>
                </a:lnTo>
                <a:lnTo>
                  <a:pt x="1161072" y="421157"/>
                </a:lnTo>
                <a:lnTo>
                  <a:pt x="1166304" y="408457"/>
                </a:lnTo>
                <a:lnTo>
                  <a:pt x="1171536" y="408457"/>
                </a:lnTo>
                <a:lnTo>
                  <a:pt x="1172705" y="395757"/>
                </a:lnTo>
                <a:lnTo>
                  <a:pt x="1175029" y="408457"/>
                </a:lnTo>
                <a:lnTo>
                  <a:pt x="1190726" y="408457"/>
                </a:lnTo>
                <a:lnTo>
                  <a:pt x="1190726" y="2057"/>
                </a:lnTo>
                <a:lnTo>
                  <a:pt x="1184910" y="2057"/>
                </a:lnTo>
                <a:lnTo>
                  <a:pt x="1184910" y="256057"/>
                </a:lnTo>
                <a:lnTo>
                  <a:pt x="1182585" y="268757"/>
                </a:lnTo>
                <a:lnTo>
                  <a:pt x="1175029" y="268757"/>
                </a:lnTo>
                <a:lnTo>
                  <a:pt x="1172121" y="256057"/>
                </a:lnTo>
                <a:lnTo>
                  <a:pt x="1184910" y="256057"/>
                </a:lnTo>
                <a:lnTo>
                  <a:pt x="1184910" y="2057"/>
                </a:lnTo>
                <a:lnTo>
                  <a:pt x="1152347" y="2057"/>
                </a:lnTo>
                <a:lnTo>
                  <a:pt x="1152347" y="27457"/>
                </a:lnTo>
                <a:lnTo>
                  <a:pt x="1150035" y="31635"/>
                </a:lnTo>
                <a:lnTo>
                  <a:pt x="1150035" y="713257"/>
                </a:lnTo>
                <a:lnTo>
                  <a:pt x="1146543" y="713257"/>
                </a:lnTo>
                <a:lnTo>
                  <a:pt x="1149451" y="700557"/>
                </a:lnTo>
                <a:lnTo>
                  <a:pt x="1150035" y="713257"/>
                </a:lnTo>
                <a:lnTo>
                  <a:pt x="1150035" y="31635"/>
                </a:lnTo>
                <a:lnTo>
                  <a:pt x="1145311" y="40157"/>
                </a:lnTo>
                <a:lnTo>
                  <a:pt x="1140333" y="40157"/>
                </a:lnTo>
                <a:lnTo>
                  <a:pt x="1141310" y="52857"/>
                </a:lnTo>
                <a:lnTo>
                  <a:pt x="1129131" y="40157"/>
                </a:lnTo>
                <a:lnTo>
                  <a:pt x="1131570" y="27457"/>
                </a:lnTo>
                <a:lnTo>
                  <a:pt x="1152347" y="27457"/>
                </a:lnTo>
                <a:lnTo>
                  <a:pt x="1152347" y="2057"/>
                </a:lnTo>
                <a:lnTo>
                  <a:pt x="1118514" y="2057"/>
                </a:lnTo>
                <a:lnTo>
                  <a:pt x="1118514" y="90957"/>
                </a:lnTo>
                <a:lnTo>
                  <a:pt x="1114933" y="103657"/>
                </a:lnTo>
                <a:lnTo>
                  <a:pt x="1111453" y="90957"/>
                </a:lnTo>
                <a:lnTo>
                  <a:pt x="1118514" y="90957"/>
                </a:lnTo>
                <a:lnTo>
                  <a:pt x="1118514" y="2057"/>
                </a:lnTo>
                <a:lnTo>
                  <a:pt x="1109332" y="2057"/>
                </a:lnTo>
                <a:lnTo>
                  <a:pt x="1109332" y="675157"/>
                </a:lnTo>
                <a:lnTo>
                  <a:pt x="1103515" y="687857"/>
                </a:lnTo>
                <a:lnTo>
                  <a:pt x="1101191" y="675157"/>
                </a:lnTo>
                <a:lnTo>
                  <a:pt x="1109332" y="675157"/>
                </a:lnTo>
                <a:lnTo>
                  <a:pt x="1109332" y="2057"/>
                </a:lnTo>
                <a:lnTo>
                  <a:pt x="1098867" y="2057"/>
                </a:lnTo>
                <a:lnTo>
                  <a:pt x="1098867" y="154457"/>
                </a:lnTo>
                <a:lnTo>
                  <a:pt x="1098867" y="167157"/>
                </a:lnTo>
                <a:lnTo>
                  <a:pt x="1092466" y="167157"/>
                </a:lnTo>
                <a:lnTo>
                  <a:pt x="1092466" y="230657"/>
                </a:lnTo>
                <a:lnTo>
                  <a:pt x="1089723" y="230657"/>
                </a:lnTo>
                <a:lnTo>
                  <a:pt x="1085786" y="243357"/>
                </a:lnTo>
                <a:lnTo>
                  <a:pt x="1083144" y="243357"/>
                </a:lnTo>
                <a:lnTo>
                  <a:pt x="1084326" y="256057"/>
                </a:lnTo>
                <a:lnTo>
                  <a:pt x="1075029" y="256057"/>
                </a:lnTo>
                <a:lnTo>
                  <a:pt x="1068057" y="243357"/>
                </a:lnTo>
                <a:lnTo>
                  <a:pt x="1068679" y="230657"/>
                </a:lnTo>
                <a:lnTo>
                  <a:pt x="1074369" y="230657"/>
                </a:lnTo>
                <a:lnTo>
                  <a:pt x="1083017" y="217957"/>
                </a:lnTo>
                <a:lnTo>
                  <a:pt x="1092466" y="230657"/>
                </a:lnTo>
                <a:lnTo>
                  <a:pt x="1092466" y="167157"/>
                </a:lnTo>
                <a:lnTo>
                  <a:pt x="1091311" y="167157"/>
                </a:lnTo>
                <a:lnTo>
                  <a:pt x="1089558" y="159512"/>
                </a:lnTo>
                <a:lnTo>
                  <a:pt x="1089558" y="179857"/>
                </a:lnTo>
                <a:lnTo>
                  <a:pt x="1088986" y="192557"/>
                </a:lnTo>
                <a:lnTo>
                  <a:pt x="1078522" y="192557"/>
                </a:lnTo>
                <a:lnTo>
                  <a:pt x="1077937" y="179857"/>
                </a:lnTo>
                <a:lnTo>
                  <a:pt x="1089558" y="179857"/>
                </a:lnTo>
                <a:lnTo>
                  <a:pt x="1089558" y="159512"/>
                </a:lnTo>
                <a:lnTo>
                  <a:pt x="1088402" y="154457"/>
                </a:lnTo>
                <a:lnTo>
                  <a:pt x="1098867" y="154457"/>
                </a:lnTo>
                <a:lnTo>
                  <a:pt x="1098867" y="2057"/>
                </a:lnTo>
                <a:lnTo>
                  <a:pt x="1095959" y="2057"/>
                </a:lnTo>
                <a:lnTo>
                  <a:pt x="1087869" y="14757"/>
                </a:lnTo>
                <a:lnTo>
                  <a:pt x="1076502" y="14757"/>
                </a:lnTo>
                <a:lnTo>
                  <a:pt x="1070381" y="27457"/>
                </a:lnTo>
                <a:lnTo>
                  <a:pt x="1068628" y="40157"/>
                </a:lnTo>
                <a:lnTo>
                  <a:pt x="1073861" y="40157"/>
                </a:lnTo>
                <a:lnTo>
                  <a:pt x="1085494" y="52857"/>
                </a:lnTo>
                <a:lnTo>
                  <a:pt x="1082586" y="52857"/>
                </a:lnTo>
                <a:lnTo>
                  <a:pt x="1083005" y="65557"/>
                </a:lnTo>
                <a:lnTo>
                  <a:pt x="1078953" y="78257"/>
                </a:lnTo>
                <a:lnTo>
                  <a:pt x="1068628" y="78257"/>
                </a:lnTo>
                <a:lnTo>
                  <a:pt x="1070381" y="90957"/>
                </a:lnTo>
                <a:lnTo>
                  <a:pt x="1074445" y="90957"/>
                </a:lnTo>
                <a:lnTo>
                  <a:pt x="1075613" y="103657"/>
                </a:lnTo>
                <a:lnTo>
                  <a:pt x="1075029" y="103657"/>
                </a:lnTo>
                <a:lnTo>
                  <a:pt x="1070381" y="116357"/>
                </a:lnTo>
                <a:lnTo>
                  <a:pt x="1068628" y="116357"/>
                </a:lnTo>
                <a:lnTo>
                  <a:pt x="1069213" y="129057"/>
                </a:lnTo>
                <a:lnTo>
                  <a:pt x="1064564" y="116357"/>
                </a:lnTo>
                <a:lnTo>
                  <a:pt x="1063980" y="116357"/>
                </a:lnTo>
                <a:lnTo>
                  <a:pt x="1063980" y="154457"/>
                </a:lnTo>
                <a:lnTo>
                  <a:pt x="1056563" y="154457"/>
                </a:lnTo>
                <a:lnTo>
                  <a:pt x="1050023" y="142684"/>
                </a:lnTo>
                <a:lnTo>
                  <a:pt x="1050023" y="598957"/>
                </a:lnTo>
                <a:lnTo>
                  <a:pt x="1047699" y="611657"/>
                </a:lnTo>
                <a:lnTo>
                  <a:pt x="1032586" y="611657"/>
                </a:lnTo>
                <a:lnTo>
                  <a:pt x="1032002" y="598957"/>
                </a:lnTo>
                <a:lnTo>
                  <a:pt x="1031417" y="598957"/>
                </a:lnTo>
                <a:lnTo>
                  <a:pt x="1032002" y="586257"/>
                </a:lnTo>
                <a:lnTo>
                  <a:pt x="1035494" y="586257"/>
                </a:lnTo>
                <a:lnTo>
                  <a:pt x="1036650" y="598957"/>
                </a:lnTo>
                <a:lnTo>
                  <a:pt x="1050023" y="598957"/>
                </a:lnTo>
                <a:lnTo>
                  <a:pt x="1050023" y="142684"/>
                </a:lnTo>
                <a:lnTo>
                  <a:pt x="1049515" y="141757"/>
                </a:lnTo>
                <a:lnTo>
                  <a:pt x="1053223" y="141757"/>
                </a:lnTo>
                <a:lnTo>
                  <a:pt x="1057783" y="129057"/>
                </a:lnTo>
                <a:lnTo>
                  <a:pt x="1063396" y="129057"/>
                </a:lnTo>
                <a:lnTo>
                  <a:pt x="1062240" y="141757"/>
                </a:lnTo>
                <a:lnTo>
                  <a:pt x="1063396" y="141757"/>
                </a:lnTo>
                <a:lnTo>
                  <a:pt x="1063980" y="154457"/>
                </a:lnTo>
                <a:lnTo>
                  <a:pt x="1063980" y="116357"/>
                </a:lnTo>
                <a:lnTo>
                  <a:pt x="1063713" y="116357"/>
                </a:lnTo>
                <a:lnTo>
                  <a:pt x="1059256" y="103657"/>
                </a:lnTo>
                <a:lnTo>
                  <a:pt x="1056868" y="103657"/>
                </a:lnTo>
                <a:lnTo>
                  <a:pt x="1057592" y="90957"/>
                </a:lnTo>
                <a:lnTo>
                  <a:pt x="1050607" y="78257"/>
                </a:lnTo>
                <a:lnTo>
                  <a:pt x="1048283" y="65557"/>
                </a:lnTo>
                <a:lnTo>
                  <a:pt x="1062888" y="65557"/>
                </a:lnTo>
                <a:lnTo>
                  <a:pt x="1065352" y="52857"/>
                </a:lnTo>
                <a:lnTo>
                  <a:pt x="1058164" y="52857"/>
                </a:lnTo>
                <a:lnTo>
                  <a:pt x="1059332" y="40157"/>
                </a:lnTo>
                <a:lnTo>
                  <a:pt x="1058164" y="40157"/>
                </a:lnTo>
                <a:lnTo>
                  <a:pt x="1057008" y="27457"/>
                </a:lnTo>
                <a:lnTo>
                  <a:pt x="1043432" y="27457"/>
                </a:lnTo>
                <a:lnTo>
                  <a:pt x="1044790" y="14757"/>
                </a:lnTo>
                <a:lnTo>
                  <a:pt x="1055255" y="14757"/>
                </a:lnTo>
                <a:lnTo>
                  <a:pt x="1048283" y="2057"/>
                </a:lnTo>
                <a:lnTo>
                  <a:pt x="1031417" y="2057"/>
                </a:lnTo>
                <a:lnTo>
                  <a:pt x="1031417" y="27457"/>
                </a:lnTo>
                <a:lnTo>
                  <a:pt x="1030846" y="40157"/>
                </a:lnTo>
                <a:lnTo>
                  <a:pt x="1030846" y="560857"/>
                </a:lnTo>
                <a:lnTo>
                  <a:pt x="1030846" y="573557"/>
                </a:lnTo>
                <a:lnTo>
                  <a:pt x="1029677" y="573557"/>
                </a:lnTo>
                <a:lnTo>
                  <a:pt x="1030846" y="560857"/>
                </a:lnTo>
                <a:lnTo>
                  <a:pt x="1030846" y="40157"/>
                </a:lnTo>
                <a:lnTo>
                  <a:pt x="1027353" y="40157"/>
                </a:lnTo>
                <a:lnTo>
                  <a:pt x="1027353" y="192557"/>
                </a:lnTo>
                <a:lnTo>
                  <a:pt x="1027353" y="205257"/>
                </a:lnTo>
                <a:lnTo>
                  <a:pt x="1023277" y="205257"/>
                </a:lnTo>
                <a:lnTo>
                  <a:pt x="1023277" y="192557"/>
                </a:lnTo>
                <a:lnTo>
                  <a:pt x="1027353" y="192557"/>
                </a:lnTo>
                <a:lnTo>
                  <a:pt x="1027353" y="40157"/>
                </a:lnTo>
                <a:lnTo>
                  <a:pt x="1024445" y="40157"/>
                </a:lnTo>
                <a:lnTo>
                  <a:pt x="1023277" y="27457"/>
                </a:lnTo>
                <a:lnTo>
                  <a:pt x="1031417" y="27457"/>
                </a:lnTo>
                <a:lnTo>
                  <a:pt x="1031417" y="2057"/>
                </a:lnTo>
                <a:lnTo>
                  <a:pt x="1018044" y="2057"/>
                </a:lnTo>
                <a:lnTo>
                  <a:pt x="1018044" y="103657"/>
                </a:lnTo>
                <a:lnTo>
                  <a:pt x="1017473" y="116357"/>
                </a:lnTo>
                <a:lnTo>
                  <a:pt x="1013904" y="116357"/>
                </a:lnTo>
                <a:lnTo>
                  <a:pt x="1013904" y="459257"/>
                </a:lnTo>
                <a:lnTo>
                  <a:pt x="1013447" y="471957"/>
                </a:lnTo>
                <a:lnTo>
                  <a:pt x="1011072" y="459257"/>
                </a:lnTo>
                <a:lnTo>
                  <a:pt x="1013904" y="459257"/>
                </a:lnTo>
                <a:lnTo>
                  <a:pt x="1013904" y="116357"/>
                </a:lnTo>
                <a:lnTo>
                  <a:pt x="1005255" y="116357"/>
                </a:lnTo>
                <a:lnTo>
                  <a:pt x="1007008" y="103657"/>
                </a:lnTo>
                <a:lnTo>
                  <a:pt x="1018044" y="103657"/>
                </a:lnTo>
                <a:lnTo>
                  <a:pt x="1018044" y="2057"/>
                </a:lnTo>
                <a:lnTo>
                  <a:pt x="1004684" y="2057"/>
                </a:lnTo>
                <a:lnTo>
                  <a:pt x="1004684" y="1030757"/>
                </a:lnTo>
                <a:lnTo>
                  <a:pt x="1001776" y="1043457"/>
                </a:lnTo>
                <a:lnTo>
                  <a:pt x="999439" y="1043457"/>
                </a:lnTo>
                <a:lnTo>
                  <a:pt x="999439" y="1030757"/>
                </a:lnTo>
                <a:lnTo>
                  <a:pt x="1004684" y="1030757"/>
                </a:lnTo>
                <a:lnTo>
                  <a:pt x="1004684" y="2057"/>
                </a:lnTo>
                <a:lnTo>
                  <a:pt x="1001776" y="2057"/>
                </a:lnTo>
                <a:lnTo>
                  <a:pt x="1001776" y="268757"/>
                </a:lnTo>
                <a:lnTo>
                  <a:pt x="991450" y="268757"/>
                </a:lnTo>
                <a:lnTo>
                  <a:pt x="991450" y="713257"/>
                </a:lnTo>
                <a:lnTo>
                  <a:pt x="991311" y="713257"/>
                </a:lnTo>
                <a:lnTo>
                  <a:pt x="991311" y="1005357"/>
                </a:lnTo>
                <a:lnTo>
                  <a:pt x="991311" y="1183157"/>
                </a:lnTo>
                <a:lnTo>
                  <a:pt x="988974" y="1195857"/>
                </a:lnTo>
                <a:lnTo>
                  <a:pt x="990727" y="1183157"/>
                </a:lnTo>
                <a:lnTo>
                  <a:pt x="991311" y="1183157"/>
                </a:lnTo>
                <a:lnTo>
                  <a:pt x="991311" y="1005357"/>
                </a:lnTo>
                <a:lnTo>
                  <a:pt x="983742" y="1018057"/>
                </a:lnTo>
                <a:lnTo>
                  <a:pt x="987818" y="1018057"/>
                </a:lnTo>
                <a:lnTo>
                  <a:pt x="984326" y="1030757"/>
                </a:lnTo>
                <a:lnTo>
                  <a:pt x="982002" y="1018057"/>
                </a:lnTo>
                <a:lnTo>
                  <a:pt x="975601" y="1018057"/>
                </a:lnTo>
                <a:lnTo>
                  <a:pt x="987234" y="1005357"/>
                </a:lnTo>
                <a:lnTo>
                  <a:pt x="991311" y="1005357"/>
                </a:lnTo>
                <a:lnTo>
                  <a:pt x="991311" y="713257"/>
                </a:lnTo>
                <a:lnTo>
                  <a:pt x="988402" y="713257"/>
                </a:lnTo>
                <a:lnTo>
                  <a:pt x="990358" y="700557"/>
                </a:lnTo>
                <a:lnTo>
                  <a:pt x="991450" y="713257"/>
                </a:lnTo>
                <a:lnTo>
                  <a:pt x="991450" y="268757"/>
                </a:lnTo>
                <a:lnTo>
                  <a:pt x="991311" y="268757"/>
                </a:lnTo>
                <a:lnTo>
                  <a:pt x="994791" y="256057"/>
                </a:lnTo>
                <a:lnTo>
                  <a:pt x="1001191" y="256057"/>
                </a:lnTo>
                <a:lnTo>
                  <a:pt x="1001776" y="268757"/>
                </a:lnTo>
                <a:lnTo>
                  <a:pt x="1001776" y="2057"/>
                </a:lnTo>
                <a:lnTo>
                  <a:pt x="992466" y="2057"/>
                </a:lnTo>
                <a:lnTo>
                  <a:pt x="992466" y="27457"/>
                </a:lnTo>
                <a:lnTo>
                  <a:pt x="992466" y="40157"/>
                </a:lnTo>
                <a:lnTo>
                  <a:pt x="984326" y="40157"/>
                </a:lnTo>
                <a:lnTo>
                  <a:pt x="984326" y="27457"/>
                </a:lnTo>
                <a:lnTo>
                  <a:pt x="992466" y="27457"/>
                </a:lnTo>
                <a:lnTo>
                  <a:pt x="992466" y="2057"/>
                </a:lnTo>
                <a:lnTo>
                  <a:pt x="974445" y="2057"/>
                </a:lnTo>
                <a:lnTo>
                  <a:pt x="974445" y="141757"/>
                </a:lnTo>
                <a:lnTo>
                  <a:pt x="966304" y="141757"/>
                </a:lnTo>
                <a:lnTo>
                  <a:pt x="966304" y="129057"/>
                </a:lnTo>
                <a:lnTo>
                  <a:pt x="971537" y="129057"/>
                </a:lnTo>
                <a:lnTo>
                  <a:pt x="974445" y="141757"/>
                </a:lnTo>
                <a:lnTo>
                  <a:pt x="974445" y="2057"/>
                </a:lnTo>
                <a:lnTo>
                  <a:pt x="961656" y="2057"/>
                </a:lnTo>
                <a:lnTo>
                  <a:pt x="961656" y="192557"/>
                </a:lnTo>
                <a:lnTo>
                  <a:pt x="959332" y="205257"/>
                </a:lnTo>
                <a:lnTo>
                  <a:pt x="956424" y="205257"/>
                </a:lnTo>
                <a:lnTo>
                  <a:pt x="957580" y="217957"/>
                </a:lnTo>
                <a:lnTo>
                  <a:pt x="948004" y="217957"/>
                </a:lnTo>
                <a:lnTo>
                  <a:pt x="946759" y="205257"/>
                </a:lnTo>
                <a:lnTo>
                  <a:pt x="951941" y="192557"/>
                </a:lnTo>
                <a:lnTo>
                  <a:pt x="961656" y="192557"/>
                </a:lnTo>
                <a:lnTo>
                  <a:pt x="961656" y="2057"/>
                </a:lnTo>
                <a:lnTo>
                  <a:pt x="945210" y="2057"/>
                </a:lnTo>
                <a:lnTo>
                  <a:pt x="945210" y="446557"/>
                </a:lnTo>
                <a:lnTo>
                  <a:pt x="943483" y="459257"/>
                </a:lnTo>
                <a:lnTo>
                  <a:pt x="941108" y="459257"/>
                </a:lnTo>
                <a:lnTo>
                  <a:pt x="934910" y="471957"/>
                </a:lnTo>
                <a:lnTo>
                  <a:pt x="932002" y="459257"/>
                </a:lnTo>
                <a:lnTo>
                  <a:pt x="936066" y="459257"/>
                </a:lnTo>
                <a:lnTo>
                  <a:pt x="937234" y="446557"/>
                </a:lnTo>
                <a:lnTo>
                  <a:pt x="945210" y="446557"/>
                </a:lnTo>
                <a:lnTo>
                  <a:pt x="945210" y="2057"/>
                </a:lnTo>
                <a:lnTo>
                  <a:pt x="929093" y="2057"/>
                </a:lnTo>
                <a:lnTo>
                  <a:pt x="929093" y="548157"/>
                </a:lnTo>
                <a:lnTo>
                  <a:pt x="921385" y="548157"/>
                </a:lnTo>
                <a:lnTo>
                  <a:pt x="919797" y="541375"/>
                </a:lnTo>
                <a:lnTo>
                  <a:pt x="919797" y="903757"/>
                </a:lnTo>
                <a:lnTo>
                  <a:pt x="915720" y="903757"/>
                </a:lnTo>
                <a:lnTo>
                  <a:pt x="919213" y="891057"/>
                </a:lnTo>
                <a:lnTo>
                  <a:pt x="919797" y="903757"/>
                </a:lnTo>
                <a:lnTo>
                  <a:pt x="919797" y="541375"/>
                </a:lnTo>
                <a:lnTo>
                  <a:pt x="918413" y="535457"/>
                </a:lnTo>
                <a:lnTo>
                  <a:pt x="917727" y="522757"/>
                </a:lnTo>
                <a:lnTo>
                  <a:pt x="922312" y="522757"/>
                </a:lnTo>
                <a:lnTo>
                  <a:pt x="924229" y="535457"/>
                </a:lnTo>
                <a:lnTo>
                  <a:pt x="927557" y="535457"/>
                </a:lnTo>
                <a:lnTo>
                  <a:pt x="929093" y="548157"/>
                </a:lnTo>
                <a:lnTo>
                  <a:pt x="929093" y="2057"/>
                </a:lnTo>
                <a:lnTo>
                  <a:pt x="877925" y="2057"/>
                </a:lnTo>
                <a:lnTo>
                  <a:pt x="877925" y="90957"/>
                </a:lnTo>
                <a:lnTo>
                  <a:pt x="868629" y="90957"/>
                </a:lnTo>
                <a:lnTo>
                  <a:pt x="871537" y="78257"/>
                </a:lnTo>
                <a:lnTo>
                  <a:pt x="875601" y="78257"/>
                </a:lnTo>
                <a:lnTo>
                  <a:pt x="877925" y="90957"/>
                </a:lnTo>
                <a:lnTo>
                  <a:pt x="877925" y="2057"/>
                </a:lnTo>
                <a:lnTo>
                  <a:pt x="840714" y="2057"/>
                </a:lnTo>
                <a:lnTo>
                  <a:pt x="840714" y="649757"/>
                </a:lnTo>
                <a:lnTo>
                  <a:pt x="840714" y="662457"/>
                </a:lnTo>
                <a:lnTo>
                  <a:pt x="832002" y="662457"/>
                </a:lnTo>
                <a:lnTo>
                  <a:pt x="840714" y="649757"/>
                </a:lnTo>
                <a:lnTo>
                  <a:pt x="840714" y="2057"/>
                </a:lnTo>
                <a:lnTo>
                  <a:pt x="831176" y="2057"/>
                </a:lnTo>
                <a:lnTo>
                  <a:pt x="829094" y="14757"/>
                </a:lnTo>
                <a:lnTo>
                  <a:pt x="823277" y="14757"/>
                </a:lnTo>
                <a:lnTo>
                  <a:pt x="823277" y="78257"/>
                </a:lnTo>
                <a:lnTo>
                  <a:pt x="822134" y="90957"/>
                </a:lnTo>
                <a:lnTo>
                  <a:pt x="817460" y="90957"/>
                </a:lnTo>
                <a:lnTo>
                  <a:pt x="817460" y="78257"/>
                </a:lnTo>
                <a:lnTo>
                  <a:pt x="823277" y="78257"/>
                </a:lnTo>
                <a:lnTo>
                  <a:pt x="823277" y="14757"/>
                </a:lnTo>
                <a:lnTo>
                  <a:pt x="809320" y="14757"/>
                </a:lnTo>
                <a:lnTo>
                  <a:pt x="809320" y="522757"/>
                </a:lnTo>
                <a:lnTo>
                  <a:pt x="805840" y="535457"/>
                </a:lnTo>
                <a:lnTo>
                  <a:pt x="799439" y="535457"/>
                </a:lnTo>
                <a:lnTo>
                  <a:pt x="809320" y="522757"/>
                </a:lnTo>
                <a:lnTo>
                  <a:pt x="809320" y="14757"/>
                </a:lnTo>
                <a:lnTo>
                  <a:pt x="800023" y="14757"/>
                </a:lnTo>
                <a:lnTo>
                  <a:pt x="800023" y="319557"/>
                </a:lnTo>
                <a:lnTo>
                  <a:pt x="798855" y="332257"/>
                </a:lnTo>
                <a:lnTo>
                  <a:pt x="795210" y="332257"/>
                </a:lnTo>
                <a:lnTo>
                  <a:pt x="795210" y="484657"/>
                </a:lnTo>
                <a:lnTo>
                  <a:pt x="791286" y="484657"/>
                </a:lnTo>
                <a:lnTo>
                  <a:pt x="782218" y="471957"/>
                </a:lnTo>
                <a:lnTo>
                  <a:pt x="780440" y="459257"/>
                </a:lnTo>
                <a:lnTo>
                  <a:pt x="790905" y="459257"/>
                </a:lnTo>
                <a:lnTo>
                  <a:pt x="791806" y="471957"/>
                </a:lnTo>
                <a:lnTo>
                  <a:pt x="795210" y="484657"/>
                </a:lnTo>
                <a:lnTo>
                  <a:pt x="795210" y="332257"/>
                </a:lnTo>
                <a:lnTo>
                  <a:pt x="790714" y="332257"/>
                </a:lnTo>
                <a:lnTo>
                  <a:pt x="788390" y="319557"/>
                </a:lnTo>
                <a:lnTo>
                  <a:pt x="800023" y="319557"/>
                </a:lnTo>
                <a:lnTo>
                  <a:pt x="800023" y="14757"/>
                </a:lnTo>
                <a:lnTo>
                  <a:pt x="793623" y="14757"/>
                </a:lnTo>
                <a:lnTo>
                  <a:pt x="798271" y="27457"/>
                </a:lnTo>
                <a:lnTo>
                  <a:pt x="780834" y="27457"/>
                </a:lnTo>
                <a:lnTo>
                  <a:pt x="788974" y="40157"/>
                </a:lnTo>
                <a:lnTo>
                  <a:pt x="778649" y="40157"/>
                </a:lnTo>
                <a:lnTo>
                  <a:pt x="782574" y="52857"/>
                </a:lnTo>
                <a:lnTo>
                  <a:pt x="775601" y="52857"/>
                </a:lnTo>
                <a:lnTo>
                  <a:pt x="785482" y="65557"/>
                </a:lnTo>
                <a:lnTo>
                  <a:pt x="765721" y="65557"/>
                </a:lnTo>
                <a:lnTo>
                  <a:pt x="777925" y="78257"/>
                </a:lnTo>
                <a:lnTo>
                  <a:pt x="778154" y="78257"/>
                </a:lnTo>
                <a:lnTo>
                  <a:pt x="784326" y="90957"/>
                </a:lnTo>
                <a:lnTo>
                  <a:pt x="783158" y="90957"/>
                </a:lnTo>
                <a:lnTo>
                  <a:pt x="783234" y="103657"/>
                </a:lnTo>
                <a:lnTo>
                  <a:pt x="776909" y="103657"/>
                </a:lnTo>
                <a:lnTo>
                  <a:pt x="781380" y="116357"/>
                </a:lnTo>
                <a:lnTo>
                  <a:pt x="779094" y="116357"/>
                </a:lnTo>
                <a:lnTo>
                  <a:pt x="779094" y="306857"/>
                </a:lnTo>
                <a:lnTo>
                  <a:pt x="778510" y="319557"/>
                </a:lnTo>
                <a:lnTo>
                  <a:pt x="773861" y="332257"/>
                </a:lnTo>
                <a:lnTo>
                  <a:pt x="770953" y="332257"/>
                </a:lnTo>
                <a:lnTo>
                  <a:pt x="768629" y="319557"/>
                </a:lnTo>
                <a:lnTo>
                  <a:pt x="767461" y="319557"/>
                </a:lnTo>
                <a:lnTo>
                  <a:pt x="767461" y="306857"/>
                </a:lnTo>
                <a:lnTo>
                  <a:pt x="779094" y="306857"/>
                </a:lnTo>
                <a:lnTo>
                  <a:pt x="779094" y="116357"/>
                </a:lnTo>
                <a:lnTo>
                  <a:pt x="773277" y="116357"/>
                </a:lnTo>
                <a:lnTo>
                  <a:pt x="774446" y="103657"/>
                </a:lnTo>
                <a:lnTo>
                  <a:pt x="772693" y="103657"/>
                </a:lnTo>
                <a:lnTo>
                  <a:pt x="769048" y="116357"/>
                </a:lnTo>
                <a:lnTo>
                  <a:pt x="769200" y="116357"/>
                </a:lnTo>
                <a:lnTo>
                  <a:pt x="777341" y="129057"/>
                </a:lnTo>
                <a:lnTo>
                  <a:pt x="767168" y="129057"/>
                </a:lnTo>
                <a:lnTo>
                  <a:pt x="762393" y="141757"/>
                </a:lnTo>
                <a:lnTo>
                  <a:pt x="761644" y="141757"/>
                </a:lnTo>
                <a:lnTo>
                  <a:pt x="768134" y="154457"/>
                </a:lnTo>
                <a:lnTo>
                  <a:pt x="773912" y="154457"/>
                </a:lnTo>
                <a:lnTo>
                  <a:pt x="768629" y="167157"/>
                </a:lnTo>
                <a:lnTo>
                  <a:pt x="773176" y="167157"/>
                </a:lnTo>
                <a:lnTo>
                  <a:pt x="772909" y="179857"/>
                </a:lnTo>
                <a:lnTo>
                  <a:pt x="761644" y="179857"/>
                </a:lnTo>
                <a:lnTo>
                  <a:pt x="767435" y="192557"/>
                </a:lnTo>
                <a:lnTo>
                  <a:pt x="752932" y="192557"/>
                </a:lnTo>
                <a:lnTo>
                  <a:pt x="751763" y="205257"/>
                </a:lnTo>
                <a:lnTo>
                  <a:pt x="763752" y="205257"/>
                </a:lnTo>
                <a:lnTo>
                  <a:pt x="757809" y="217957"/>
                </a:lnTo>
                <a:lnTo>
                  <a:pt x="753503" y="217957"/>
                </a:lnTo>
                <a:lnTo>
                  <a:pt x="752932" y="230657"/>
                </a:lnTo>
                <a:lnTo>
                  <a:pt x="751179" y="230657"/>
                </a:lnTo>
                <a:lnTo>
                  <a:pt x="750608" y="243357"/>
                </a:lnTo>
                <a:lnTo>
                  <a:pt x="744207" y="243357"/>
                </a:lnTo>
                <a:lnTo>
                  <a:pt x="743623" y="256057"/>
                </a:lnTo>
                <a:lnTo>
                  <a:pt x="758736" y="256057"/>
                </a:lnTo>
                <a:lnTo>
                  <a:pt x="756412" y="268757"/>
                </a:lnTo>
                <a:lnTo>
                  <a:pt x="754087" y="268757"/>
                </a:lnTo>
                <a:lnTo>
                  <a:pt x="759320" y="281457"/>
                </a:lnTo>
                <a:lnTo>
                  <a:pt x="762812" y="268757"/>
                </a:lnTo>
                <a:lnTo>
                  <a:pt x="769200" y="281457"/>
                </a:lnTo>
                <a:lnTo>
                  <a:pt x="759320" y="281457"/>
                </a:lnTo>
                <a:lnTo>
                  <a:pt x="755256" y="281457"/>
                </a:lnTo>
                <a:lnTo>
                  <a:pt x="762812" y="294157"/>
                </a:lnTo>
                <a:lnTo>
                  <a:pt x="755396" y="294157"/>
                </a:lnTo>
                <a:lnTo>
                  <a:pt x="748245" y="306857"/>
                </a:lnTo>
                <a:lnTo>
                  <a:pt x="752348" y="306857"/>
                </a:lnTo>
                <a:lnTo>
                  <a:pt x="762812" y="319557"/>
                </a:lnTo>
                <a:lnTo>
                  <a:pt x="754430" y="319557"/>
                </a:lnTo>
                <a:lnTo>
                  <a:pt x="758164" y="332257"/>
                </a:lnTo>
                <a:lnTo>
                  <a:pt x="746315" y="332257"/>
                </a:lnTo>
                <a:lnTo>
                  <a:pt x="748271" y="344957"/>
                </a:lnTo>
                <a:lnTo>
                  <a:pt x="753503" y="344957"/>
                </a:lnTo>
                <a:lnTo>
                  <a:pt x="755408" y="357657"/>
                </a:lnTo>
                <a:lnTo>
                  <a:pt x="751255" y="357657"/>
                </a:lnTo>
                <a:lnTo>
                  <a:pt x="744601" y="370357"/>
                </a:lnTo>
                <a:lnTo>
                  <a:pt x="738974" y="383057"/>
                </a:lnTo>
                <a:lnTo>
                  <a:pt x="745363" y="383057"/>
                </a:lnTo>
                <a:lnTo>
                  <a:pt x="752043" y="395757"/>
                </a:lnTo>
                <a:lnTo>
                  <a:pt x="752932" y="395757"/>
                </a:lnTo>
                <a:lnTo>
                  <a:pt x="753376" y="408457"/>
                </a:lnTo>
                <a:lnTo>
                  <a:pt x="753503" y="408457"/>
                </a:lnTo>
                <a:lnTo>
                  <a:pt x="749439" y="421157"/>
                </a:lnTo>
                <a:lnTo>
                  <a:pt x="753503" y="421157"/>
                </a:lnTo>
                <a:lnTo>
                  <a:pt x="763397" y="433857"/>
                </a:lnTo>
                <a:lnTo>
                  <a:pt x="756056" y="433857"/>
                </a:lnTo>
                <a:lnTo>
                  <a:pt x="757821" y="446557"/>
                </a:lnTo>
                <a:lnTo>
                  <a:pt x="760412" y="446557"/>
                </a:lnTo>
                <a:lnTo>
                  <a:pt x="763384" y="459257"/>
                </a:lnTo>
                <a:lnTo>
                  <a:pt x="766521" y="459257"/>
                </a:lnTo>
                <a:lnTo>
                  <a:pt x="771182" y="471957"/>
                </a:lnTo>
                <a:lnTo>
                  <a:pt x="773150" y="471957"/>
                </a:lnTo>
                <a:lnTo>
                  <a:pt x="773277" y="484657"/>
                </a:lnTo>
                <a:lnTo>
                  <a:pt x="767549" y="484657"/>
                </a:lnTo>
                <a:lnTo>
                  <a:pt x="772109" y="497357"/>
                </a:lnTo>
                <a:lnTo>
                  <a:pt x="766876" y="497357"/>
                </a:lnTo>
                <a:lnTo>
                  <a:pt x="771537" y="510057"/>
                </a:lnTo>
                <a:lnTo>
                  <a:pt x="779678" y="497357"/>
                </a:lnTo>
                <a:lnTo>
                  <a:pt x="779678" y="510057"/>
                </a:lnTo>
                <a:lnTo>
                  <a:pt x="786790" y="510057"/>
                </a:lnTo>
                <a:lnTo>
                  <a:pt x="791476" y="522757"/>
                </a:lnTo>
                <a:lnTo>
                  <a:pt x="793038" y="522757"/>
                </a:lnTo>
                <a:lnTo>
                  <a:pt x="788974" y="535457"/>
                </a:lnTo>
                <a:lnTo>
                  <a:pt x="785482" y="535457"/>
                </a:lnTo>
                <a:lnTo>
                  <a:pt x="791222" y="548157"/>
                </a:lnTo>
                <a:lnTo>
                  <a:pt x="797699" y="548157"/>
                </a:lnTo>
                <a:lnTo>
                  <a:pt x="794207" y="560857"/>
                </a:lnTo>
                <a:lnTo>
                  <a:pt x="789559" y="560857"/>
                </a:lnTo>
                <a:lnTo>
                  <a:pt x="803516" y="573557"/>
                </a:lnTo>
                <a:lnTo>
                  <a:pt x="794207" y="573557"/>
                </a:lnTo>
                <a:lnTo>
                  <a:pt x="793623" y="586257"/>
                </a:lnTo>
                <a:lnTo>
                  <a:pt x="797699" y="586257"/>
                </a:lnTo>
                <a:lnTo>
                  <a:pt x="800023" y="598957"/>
                </a:lnTo>
                <a:lnTo>
                  <a:pt x="800836" y="598957"/>
                </a:lnTo>
                <a:lnTo>
                  <a:pt x="805840" y="611657"/>
                </a:lnTo>
                <a:lnTo>
                  <a:pt x="800608" y="611657"/>
                </a:lnTo>
                <a:lnTo>
                  <a:pt x="806411" y="624357"/>
                </a:lnTo>
                <a:lnTo>
                  <a:pt x="815136" y="611657"/>
                </a:lnTo>
                <a:lnTo>
                  <a:pt x="822121" y="611657"/>
                </a:lnTo>
                <a:lnTo>
                  <a:pt x="813981" y="624357"/>
                </a:lnTo>
                <a:lnTo>
                  <a:pt x="819213" y="624357"/>
                </a:lnTo>
                <a:lnTo>
                  <a:pt x="808164" y="637057"/>
                </a:lnTo>
                <a:lnTo>
                  <a:pt x="815962" y="637057"/>
                </a:lnTo>
                <a:lnTo>
                  <a:pt x="810488" y="649757"/>
                </a:lnTo>
                <a:lnTo>
                  <a:pt x="813574" y="649757"/>
                </a:lnTo>
                <a:lnTo>
                  <a:pt x="810488" y="662457"/>
                </a:lnTo>
                <a:lnTo>
                  <a:pt x="827925" y="662457"/>
                </a:lnTo>
                <a:lnTo>
                  <a:pt x="823277" y="675157"/>
                </a:lnTo>
                <a:lnTo>
                  <a:pt x="814552" y="675157"/>
                </a:lnTo>
                <a:lnTo>
                  <a:pt x="817626" y="686333"/>
                </a:lnTo>
                <a:lnTo>
                  <a:pt x="827354" y="675157"/>
                </a:lnTo>
                <a:lnTo>
                  <a:pt x="831418" y="675157"/>
                </a:lnTo>
                <a:lnTo>
                  <a:pt x="825601" y="687857"/>
                </a:lnTo>
                <a:lnTo>
                  <a:pt x="831418" y="687857"/>
                </a:lnTo>
                <a:lnTo>
                  <a:pt x="833742" y="675157"/>
                </a:lnTo>
                <a:lnTo>
                  <a:pt x="844791" y="675157"/>
                </a:lnTo>
                <a:lnTo>
                  <a:pt x="846531" y="687857"/>
                </a:lnTo>
                <a:lnTo>
                  <a:pt x="848855" y="687857"/>
                </a:lnTo>
                <a:lnTo>
                  <a:pt x="836764" y="700557"/>
                </a:lnTo>
                <a:lnTo>
                  <a:pt x="815416" y="700557"/>
                </a:lnTo>
                <a:lnTo>
                  <a:pt x="807580" y="713257"/>
                </a:lnTo>
                <a:lnTo>
                  <a:pt x="813396" y="713257"/>
                </a:lnTo>
                <a:lnTo>
                  <a:pt x="810488" y="725957"/>
                </a:lnTo>
                <a:lnTo>
                  <a:pt x="820953" y="725957"/>
                </a:lnTo>
                <a:lnTo>
                  <a:pt x="819213" y="738657"/>
                </a:lnTo>
                <a:lnTo>
                  <a:pt x="825080" y="738657"/>
                </a:lnTo>
                <a:lnTo>
                  <a:pt x="818045" y="751357"/>
                </a:lnTo>
                <a:lnTo>
                  <a:pt x="823861" y="751357"/>
                </a:lnTo>
                <a:lnTo>
                  <a:pt x="823188" y="764057"/>
                </a:lnTo>
                <a:lnTo>
                  <a:pt x="828509" y="764057"/>
                </a:lnTo>
                <a:lnTo>
                  <a:pt x="831557" y="776757"/>
                </a:lnTo>
                <a:lnTo>
                  <a:pt x="829094" y="776757"/>
                </a:lnTo>
                <a:lnTo>
                  <a:pt x="826770" y="789457"/>
                </a:lnTo>
                <a:lnTo>
                  <a:pt x="835710" y="776757"/>
                </a:lnTo>
                <a:lnTo>
                  <a:pt x="855256" y="776757"/>
                </a:lnTo>
                <a:lnTo>
                  <a:pt x="847521" y="789457"/>
                </a:lnTo>
                <a:lnTo>
                  <a:pt x="843076" y="789457"/>
                </a:lnTo>
                <a:lnTo>
                  <a:pt x="844931" y="802157"/>
                </a:lnTo>
                <a:lnTo>
                  <a:pt x="851700" y="802157"/>
                </a:lnTo>
                <a:lnTo>
                  <a:pt x="847991" y="814857"/>
                </a:lnTo>
                <a:lnTo>
                  <a:pt x="855395" y="814857"/>
                </a:lnTo>
                <a:lnTo>
                  <a:pt x="858240" y="827557"/>
                </a:lnTo>
                <a:lnTo>
                  <a:pt x="871537" y="827557"/>
                </a:lnTo>
                <a:lnTo>
                  <a:pt x="878509" y="827557"/>
                </a:lnTo>
                <a:lnTo>
                  <a:pt x="883158" y="814857"/>
                </a:lnTo>
                <a:lnTo>
                  <a:pt x="884326" y="827557"/>
                </a:lnTo>
                <a:lnTo>
                  <a:pt x="892467" y="814857"/>
                </a:lnTo>
                <a:lnTo>
                  <a:pt x="884910" y="827557"/>
                </a:lnTo>
                <a:lnTo>
                  <a:pt x="886650" y="827557"/>
                </a:lnTo>
                <a:lnTo>
                  <a:pt x="884910" y="840257"/>
                </a:lnTo>
                <a:lnTo>
                  <a:pt x="869213" y="840257"/>
                </a:lnTo>
                <a:lnTo>
                  <a:pt x="871537" y="827557"/>
                </a:lnTo>
                <a:lnTo>
                  <a:pt x="864387" y="840257"/>
                </a:lnTo>
                <a:lnTo>
                  <a:pt x="853516" y="840257"/>
                </a:lnTo>
                <a:lnTo>
                  <a:pt x="853516" y="852957"/>
                </a:lnTo>
                <a:lnTo>
                  <a:pt x="882015" y="852957"/>
                </a:lnTo>
                <a:lnTo>
                  <a:pt x="874585" y="865657"/>
                </a:lnTo>
                <a:lnTo>
                  <a:pt x="890727" y="865657"/>
                </a:lnTo>
                <a:lnTo>
                  <a:pt x="877354" y="878357"/>
                </a:lnTo>
                <a:lnTo>
                  <a:pt x="895375" y="878357"/>
                </a:lnTo>
                <a:lnTo>
                  <a:pt x="884326" y="891057"/>
                </a:lnTo>
                <a:lnTo>
                  <a:pt x="902233" y="891057"/>
                </a:lnTo>
                <a:lnTo>
                  <a:pt x="907580" y="903757"/>
                </a:lnTo>
                <a:lnTo>
                  <a:pt x="903643" y="903757"/>
                </a:lnTo>
                <a:lnTo>
                  <a:pt x="906424" y="916457"/>
                </a:lnTo>
                <a:lnTo>
                  <a:pt x="907021" y="929157"/>
                </a:lnTo>
                <a:lnTo>
                  <a:pt x="906424" y="941857"/>
                </a:lnTo>
                <a:lnTo>
                  <a:pt x="917460" y="929157"/>
                </a:lnTo>
                <a:lnTo>
                  <a:pt x="910488" y="941857"/>
                </a:lnTo>
                <a:lnTo>
                  <a:pt x="913980" y="941857"/>
                </a:lnTo>
                <a:lnTo>
                  <a:pt x="918044" y="929157"/>
                </a:lnTo>
                <a:lnTo>
                  <a:pt x="923861" y="929157"/>
                </a:lnTo>
                <a:lnTo>
                  <a:pt x="918629" y="941857"/>
                </a:lnTo>
                <a:lnTo>
                  <a:pt x="937628" y="941857"/>
                </a:lnTo>
                <a:lnTo>
                  <a:pt x="937234" y="954557"/>
                </a:lnTo>
                <a:lnTo>
                  <a:pt x="948283" y="954557"/>
                </a:lnTo>
                <a:lnTo>
                  <a:pt x="950023" y="967257"/>
                </a:lnTo>
                <a:lnTo>
                  <a:pt x="958748" y="967257"/>
                </a:lnTo>
                <a:lnTo>
                  <a:pt x="962240" y="979957"/>
                </a:lnTo>
                <a:lnTo>
                  <a:pt x="964565" y="979957"/>
                </a:lnTo>
                <a:lnTo>
                  <a:pt x="961072" y="992657"/>
                </a:lnTo>
                <a:lnTo>
                  <a:pt x="978204" y="992657"/>
                </a:lnTo>
                <a:lnTo>
                  <a:pt x="975893" y="1005357"/>
                </a:lnTo>
                <a:lnTo>
                  <a:pt x="974458" y="1005357"/>
                </a:lnTo>
                <a:lnTo>
                  <a:pt x="974445" y="1018057"/>
                </a:lnTo>
                <a:lnTo>
                  <a:pt x="968044" y="1018057"/>
                </a:lnTo>
                <a:lnTo>
                  <a:pt x="968044" y="1170457"/>
                </a:lnTo>
                <a:lnTo>
                  <a:pt x="962685" y="1183157"/>
                </a:lnTo>
                <a:lnTo>
                  <a:pt x="961656" y="1183157"/>
                </a:lnTo>
                <a:lnTo>
                  <a:pt x="968044" y="1170457"/>
                </a:lnTo>
                <a:lnTo>
                  <a:pt x="968044" y="1018057"/>
                </a:lnTo>
                <a:lnTo>
                  <a:pt x="965428" y="1018057"/>
                </a:lnTo>
                <a:lnTo>
                  <a:pt x="965657" y="1005357"/>
                </a:lnTo>
                <a:lnTo>
                  <a:pt x="957580" y="1005357"/>
                </a:lnTo>
                <a:lnTo>
                  <a:pt x="950023" y="1018057"/>
                </a:lnTo>
                <a:lnTo>
                  <a:pt x="948867" y="1005357"/>
                </a:lnTo>
                <a:lnTo>
                  <a:pt x="946531" y="1005357"/>
                </a:lnTo>
                <a:lnTo>
                  <a:pt x="947699" y="1018057"/>
                </a:lnTo>
                <a:lnTo>
                  <a:pt x="941298" y="1018057"/>
                </a:lnTo>
                <a:lnTo>
                  <a:pt x="940142" y="1030757"/>
                </a:lnTo>
                <a:lnTo>
                  <a:pt x="937234" y="1018057"/>
                </a:lnTo>
                <a:lnTo>
                  <a:pt x="927354" y="1018057"/>
                </a:lnTo>
                <a:lnTo>
                  <a:pt x="929093" y="1005357"/>
                </a:lnTo>
                <a:lnTo>
                  <a:pt x="920953" y="1005357"/>
                </a:lnTo>
                <a:lnTo>
                  <a:pt x="923569" y="995832"/>
                </a:lnTo>
                <a:lnTo>
                  <a:pt x="919213" y="1005357"/>
                </a:lnTo>
                <a:lnTo>
                  <a:pt x="919721" y="994168"/>
                </a:lnTo>
                <a:lnTo>
                  <a:pt x="917460" y="1005357"/>
                </a:lnTo>
                <a:lnTo>
                  <a:pt x="914565" y="1005357"/>
                </a:lnTo>
                <a:lnTo>
                  <a:pt x="915136" y="992657"/>
                </a:lnTo>
                <a:lnTo>
                  <a:pt x="901192" y="992657"/>
                </a:lnTo>
                <a:lnTo>
                  <a:pt x="904621" y="979957"/>
                </a:lnTo>
                <a:lnTo>
                  <a:pt x="879424" y="979957"/>
                </a:lnTo>
                <a:lnTo>
                  <a:pt x="876185" y="967257"/>
                </a:lnTo>
                <a:lnTo>
                  <a:pt x="882002" y="967257"/>
                </a:lnTo>
                <a:lnTo>
                  <a:pt x="879678" y="954557"/>
                </a:lnTo>
                <a:lnTo>
                  <a:pt x="870369" y="967257"/>
                </a:lnTo>
                <a:lnTo>
                  <a:pt x="863981" y="967257"/>
                </a:lnTo>
                <a:lnTo>
                  <a:pt x="863981" y="954557"/>
                </a:lnTo>
                <a:lnTo>
                  <a:pt x="848855" y="954557"/>
                </a:lnTo>
                <a:lnTo>
                  <a:pt x="854087" y="941857"/>
                </a:lnTo>
                <a:lnTo>
                  <a:pt x="826770" y="941857"/>
                </a:lnTo>
                <a:lnTo>
                  <a:pt x="831418" y="929157"/>
                </a:lnTo>
                <a:lnTo>
                  <a:pt x="826185" y="929157"/>
                </a:lnTo>
                <a:lnTo>
                  <a:pt x="820953" y="941857"/>
                </a:lnTo>
                <a:lnTo>
                  <a:pt x="823277" y="929157"/>
                </a:lnTo>
                <a:lnTo>
                  <a:pt x="820369" y="941857"/>
                </a:lnTo>
                <a:lnTo>
                  <a:pt x="816876" y="941857"/>
                </a:lnTo>
                <a:lnTo>
                  <a:pt x="819785" y="929157"/>
                </a:lnTo>
                <a:lnTo>
                  <a:pt x="813396" y="929157"/>
                </a:lnTo>
                <a:lnTo>
                  <a:pt x="808291" y="941857"/>
                </a:lnTo>
                <a:lnTo>
                  <a:pt x="806996" y="929157"/>
                </a:lnTo>
                <a:lnTo>
                  <a:pt x="806411" y="929157"/>
                </a:lnTo>
                <a:lnTo>
                  <a:pt x="812228" y="916457"/>
                </a:lnTo>
                <a:lnTo>
                  <a:pt x="809904" y="916457"/>
                </a:lnTo>
                <a:lnTo>
                  <a:pt x="810488" y="903757"/>
                </a:lnTo>
                <a:lnTo>
                  <a:pt x="809904" y="903757"/>
                </a:lnTo>
                <a:lnTo>
                  <a:pt x="808748" y="903757"/>
                </a:lnTo>
                <a:lnTo>
                  <a:pt x="797953" y="916457"/>
                </a:lnTo>
                <a:lnTo>
                  <a:pt x="783158" y="916457"/>
                </a:lnTo>
                <a:lnTo>
                  <a:pt x="791095" y="903757"/>
                </a:lnTo>
                <a:lnTo>
                  <a:pt x="800608" y="903757"/>
                </a:lnTo>
                <a:lnTo>
                  <a:pt x="801763" y="891057"/>
                </a:lnTo>
                <a:lnTo>
                  <a:pt x="796531" y="891057"/>
                </a:lnTo>
                <a:lnTo>
                  <a:pt x="796531" y="885190"/>
                </a:lnTo>
                <a:lnTo>
                  <a:pt x="793038" y="891057"/>
                </a:lnTo>
                <a:lnTo>
                  <a:pt x="787234" y="891057"/>
                </a:lnTo>
                <a:lnTo>
                  <a:pt x="787234" y="878357"/>
                </a:lnTo>
                <a:lnTo>
                  <a:pt x="761644" y="878357"/>
                </a:lnTo>
                <a:lnTo>
                  <a:pt x="763968" y="865657"/>
                </a:lnTo>
                <a:lnTo>
                  <a:pt x="758164" y="865657"/>
                </a:lnTo>
                <a:lnTo>
                  <a:pt x="763968" y="852957"/>
                </a:lnTo>
                <a:lnTo>
                  <a:pt x="760488" y="852957"/>
                </a:lnTo>
                <a:lnTo>
                  <a:pt x="756412" y="844067"/>
                </a:lnTo>
                <a:lnTo>
                  <a:pt x="756412" y="865657"/>
                </a:lnTo>
                <a:lnTo>
                  <a:pt x="751763" y="878357"/>
                </a:lnTo>
                <a:lnTo>
                  <a:pt x="746531" y="878357"/>
                </a:lnTo>
                <a:lnTo>
                  <a:pt x="756412" y="865657"/>
                </a:lnTo>
                <a:lnTo>
                  <a:pt x="756412" y="844067"/>
                </a:lnTo>
                <a:lnTo>
                  <a:pt x="754672" y="840257"/>
                </a:lnTo>
                <a:lnTo>
                  <a:pt x="745947" y="852957"/>
                </a:lnTo>
                <a:lnTo>
                  <a:pt x="746531" y="852957"/>
                </a:lnTo>
                <a:lnTo>
                  <a:pt x="740956" y="865657"/>
                </a:lnTo>
                <a:lnTo>
                  <a:pt x="755840" y="865657"/>
                </a:lnTo>
                <a:lnTo>
                  <a:pt x="744791" y="878357"/>
                </a:lnTo>
                <a:lnTo>
                  <a:pt x="739216" y="865657"/>
                </a:lnTo>
                <a:lnTo>
                  <a:pt x="733818" y="852957"/>
                </a:lnTo>
                <a:lnTo>
                  <a:pt x="728522" y="852957"/>
                </a:lnTo>
                <a:lnTo>
                  <a:pt x="723277" y="840257"/>
                </a:lnTo>
                <a:lnTo>
                  <a:pt x="733729" y="840257"/>
                </a:lnTo>
                <a:lnTo>
                  <a:pt x="743699" y="827557"/>
                </a:lnTo>
                <a:lnTo>
                  <a:pt x="752462" y="827557"/>
                </a:lnTo>
                <a:lnTo>
                  <a:pt x="759320" y="814857"/>
                </a:lnTo>
                <a:lnTo>
                  <a:pt x="756412" y="814857"/>
                </a:lnTo>
                <a:lnTo>
                  <a:pt x="762228" y="802157"/>
                </a:lnTo>
                <a:lnTo>
                  <a:pt x="755840" y="814857"/>
                </a:lnTo>
                <a:lnTo>
                  <a:pt x="754672" y="814857"/>
                </a:lnTo>
                <a:lnTo>
                  <a:pt x="757453" y="802703"/>
                </a:lnTo>
                <a:lnTo>
                  <a:pt x="745134" y="812317"/>
                </a:lnTo>
                <a:lnTo>
                  <a:pt x="744207" y="814857"/>
                </a:lnTo>
                <a:lnTo>
                  <a:pt x="741883" y="814857"/>
                </a:lnTo>
                <a:lnTo>
                  <a:pt x="738390" y="814857"/>
                </a:lnTo>
                <a:lnTo>
                  <a:pt x="744207" y="802157"/>
                </a:lnTo>
                <a:lnTo>
                  <a:pt x="741591" y="802157"/>
                </a:lnTo>
                <a:lnTo>
                  <a:pt x="742340" y="789457"/>
                </a:lnTo>
                <a:lnTo>
                  <a:pt x="744143" y="789457"/>
                </a:lnTo>
                <a:lnTo>
                  <a:pt x="752348" y="776757"/>
                </a:lnTo>
                <a:lnTo>
                  <a:pt x="739559" y="776757"/>
                </a:lnTo>
                <a:lnTo>
                  <a:pt x="742467" y="764057"/>
                </a:lnTo>
                <a:lnTo>
                  <a:pt x="733869" y="776757"/>
                </a:lnTo>
                <a:lnTo>
                  <a:pt x="723353" y="776757"/>
                </a:lnTo>
                <a:lnTo>
                  <a:pt x="729742" y="764057"/>
                </a:lnTo>
                <a:lnTo>
                  <a:pt x="722109" y="764057"/>
                </a:lnTo>
                <a:lnTo>
                  <a:pt x="729094" y="751357"/>
                </a:lnTo>
                <a:lnTo>
                  <a:pt x="719594" y="751357"/>
                </a:lnTo>
                <a:lnTo>
                  <a:pt x="717384" y="738657"/>
                </a:lnTo>
                <a:lnTo>
                  <a:pt x="716470" y="738657"/>
                </a:lnTo>
                <a:lnTo>
                  <a:pt x="725017" y="725957"/>
                </a:lnTo>
                <a:lnTo>
                  <a:pt x="709904" y="725957"/>
                </a:lnTo>
                <a:lnTo>
                  <a:pt x="706412" y="738657"/>
                </a:lnTo>
                <a:lnTo>
                  <a:pt x="710488" y="738657"/>
                </a:lnTo>
                <a:lnTo>
                  <a:pt x="697699" y="751357"/>
                </a:lnTo>
                <a:lnTo>
                  <a:pt x="683742" y="751357"/>
                </a:lnTo>
                <a:lnTo>
                  <a:pt x="691883" y="738657"/>
                </a:lnTo>
                <a:lnTo>
                  <a:pt x="704913" y="738657"/>
                </a:lnTo>
                <a:lnTo>
                  <a:pt x="709904" y="725957"/>
                </a:lnTo>
                <a:lnTo>
                  <a:pt x="700379" y="725957"/>
                </a:lnTo>
                <a:lnTo>
                  <a:pt x="708888" y="713257"/>
                </a:lnTo>
                <a:lnTo>
                  <a:pt x="704088" y="713257"/>
                </a:lnTo>
                <a:lnTo>
                  <a:pt x="706882" y="700557"/>
                </a:lnTo>
                <a:lnTo>
                  <a:pt x="702932" y="700557"/>
                </a:lnTo>
                <a:lnTo>
                  <a:pt x="702932" y="713257"/>
                </a:lnTo>
                <a:lnTo>
                  <a:pt x="695921" y="713257"/>
                </a:lnTo>
                <a:lnTo>
                  <a:pt x="697115" y="700557"/>
                </a:lnTo>
                <a:lnTo>
                  <a:pt x="693039" y="700557"/>
                </a:lnTo>
                <a:lnTo>
                  <a:pt x="689559" y="687857"/>
                </a:lnTo>
                <a:lnTo>
                  <a:pt x="696887" y="687857"/>
                </a:lnTo>
                <a:lnTo>
                  <a:pt x="697039" y="675157"/>
                </a:lnTo>
                <a:lnTo>
                  <a:pt x="699706" y="675157"/>
                </a:lnTo>
                <a:lnTo>
                  <a:pt x="703503" y="662457"/>
                </a:lnTo>
                <a:lnTo>
                  <a:pt x="689317" y="662457"/>
                </a:lnTo>
                <a:lnTo>
                  <a:pt x="683158" y="649757"/>
                </a:lnTo>
                <a:lnTo>
                  <a:pt x="673188" y="649757"/>
                </a:lnTo>
                <a:lnTo>
                  <a:pt x="674433" y="637057"/>
                </a:lnTo>
                <a:lnTo>
                  <a:pt x="676871" y="637057"/>
                </a:lnTo>
                <a:lnTo>
                  <a:pt x="675449" y="624357"/>
                </a:lnTo>
                <a:lnTo>
                  <a:pt x="676440" y="624357"/>
                </a:lnTo>
                <a:lnTo>
                  <a:pt x="683742" y="611657"/>
                </a:lnTo>
                <a:lnTo>
                  <a:pt x="667461" y="611657"/>
                </a:lnTo>
                <a:lnTo>
                  <a:pt x="677341" y="598957"/>
                </a:lnTo>
                <a:lnTo>
                  <a:pt x="670369" y="598957"/>
                </a:lnTo>
                <a:lnTo>
                  <a:pt x="683742" y="586257"/>
                </a:lnTo>
                <a:lnTo>
                  <a:pt x="684898" y="586257"/>
                </a:lnTo>
                <a:lnTo>
                  <a:pt x="674433" y="573557"/>
                </a:lnTo>
                <a:lnTo>
                  <a:pt x="682574" y="573557"/>
                </a:lnTo>
                <a:lnTo>
                  <a:pt x="681990" y="560857"/>
                </a:lnTo>
                <a:lnTo>
                  <a:pt x="687806" y="560857"/>
                </a:lnTo>
                <a:lnTo>
                  <a:pt x="681418" y="548157"/>
                </a:lnTo>
                <a:lnTo>
                  <a:pt x="683742" y="548157"/>
                </a:lnTo>
                <a:lnTo>
                  <a:pt x="682244" y="535457"/>
                </a:lnTo>
                <a:lnTo>
                  <a:pt x="685482" y="535457"/>
                </a:lnTo>
                <a:lnTo>
                  <a:pt x="681418" y="522757"/>
                </a:lnTo>
                <a:lnTo>
                  <a:pt x="663384" y="522757"/>
                </a:lnTo>
                <a:lnTo>
                  <a:pt x="666292" y="510057"/>
                </a:lnTo>
                <a:lnTo>
                  <a:pt x="668045" y="510057"/>
                </a:lnTo>
                <a:lnTo>
                  <a:pt x="666877" y="497357"/>
                </a:lnTo>
                <a:lnTo>
                  <a:pt x="671525" y="497357"/>
                </a:lnTo>
                <a:lnTo>
                  <a:pt x="663384" y="484657"/>
                </a:lnTo>
                <a:lnTo>
                  <a:pt x="663968" y="484657"/>
                </a:lnTo>
                <a:lnTo>
                  <a:pt x="670369" y="471957"/>
                </a:lnTo>
                <a:lnTo>
                  <a:pt x="681990" y="471957"/>
                </a:lnTo>
                <a:lnTo>
                  <a:pt x="673277" y="459257"/>
                </a:lnTo>
                <a:lnTo>
                  <a:pt x="669518" y="459257"/>
                </a:lnTo>
                <a:lnTo>
                  <a:pt x="669925" y="446557"/>
                </a:lnTo>
                <a:lnTo>
                  <a:pt x="668045" y="446557"/>
                </a:lnTo>
                <a:lnTo>
                  <a:pt x="682574" y="433857"/>
                </a:lnTo>
                <a:lnTo>
                  <a:pt x="678510" y="433857"/>
                </a:lnTo>
                <a:lnTo>
                  <a:pt x="675601" y="421157"/>
                </a:lnTo>
                <a:lnTo>
                  <a:pt x="673849" y="421157"/>
                </a:lnTo>
                <a:lnTo>
                  <a:pt x="672515" y="408457"/>
                </a:lnTo>
                <a:lnTo>
                  <a:pt x="677494" y="395757"/>
                </a:lnTo>
                <a:lnTo>
                  <a:pt x="685304" y="395757"/>
                </a:lnTo>
                <a:lnTo>
                  <a:pt x="692454" y="383057"/>
                </a:lnTo>
                <a:lnTo>
                  <a:pt x="688340" y="383057"/>
                </a:lnTo>
                <a:lnTo>
                  <a:pt x="678218" y="370357"/>
                </a:lnTo>
                <a:lnTo>
                  <a:pt x="680935" y="370357"/>
                </a:lnTo>
                <a:lnTo>
                  <a:pt x="681126" y="357657"/>
                </a:lnTo>
                <a:lnTo>
                  <a:pt x="681736" y="344957"/>
                </a:lnTo>
                <a:lnTo>
                  <a:pt x="686943" y="344957"/>
                </a:lnTo>
                <a:lnTo>
                  <a:pt x="683082" y="332257"/>
                </a:lnTo>
                <a:lnTo>
                  <a:pt x="686650" y="332257"/>
                </a:lnTo>
                <a:lnTo>
                  <a:pt x="690714" y="319557"/>
                </a:lnTo>
                <a:lnTo>
                  <a:pt x="680161" y="319557"/>
                </a:lnTo>
                <a:lnTo>
                  <a:pt x="681126" y="306857"/>
                </a:lnTo>
                <a:lnTo>
                  <a:pt x="686650" y="306857"/>
                </a:lnTo>
                <a:lnTo>
                  <a:pt x="687222" y="294157"/>
                </a:lnTo>
                <a:lnTo>
                  <a:pt x="687006" y="294157"/>
                </a:lnTo>
                <a:lnTo>
                  <a:pt x="684872" y="281457"/>
                </a:lnTo>
                <a:lnTo>
                  <a:pt x="689559" y="281457"/>
                </a:lnTo>
                <a:lnTo>
                  <a:pt x="685190" y="268757"/>
                </a:lnTo>
                <a:lnTo>
                  <a:pt x="681710" y="268757"/>
                </a:lnTo>
                <a:lnTo>
                  <a:pt x="679094" y="256057"/>
                </a:lnTo>
                <a:lnTo>
                  <a:pt x="686485" y="268757"/>
                </a:lnTo>
                <a:lnTo>
                  <a:pt x="691743" y="268757"/>
                </a:lnTo>
                <a:lnTo>
                  <a:pt x="685990" y="256057"/>
                </a:lnTo>
                <a:lnTo>
                  <a:pt x="683158" y="256057"/>
                </a:lnTo>
                <a:lnTo>
                  <a:pt x="685482" y="243357"/>
                </a:lnTo>
                <a:lnTo>
                  <a:pt x="690130" y="256057"/>
                </a:lnTo>
                <a:lnTo>
                  <a:pt x="693039" y="256057"/>
                </a:lnTo>
                <a:lnTo>
                  <a:pt x="691095" y="243357"/>
                </a:lnTo>
                <a:lnTo>
                  <a:pt x="692226" y="243357"/>
                </a:lnTo>
                <a:lnTo>
                  <a:pt x="688975" y="230657"/>
                </a:lnTo>
                <a:lnTo>
                  <a:pt x="696531" y="230657"/>
                </a:lnTo>
                <a:lnTo>
                  <a:pt x="693039" y="217957"/>
                </a:lnTo>
                <a:lnTo>
                  <a:pt x="690130" y="217957"/>
                </a:lnTo>
                <a:lnTo>
                  <a:pt x="685482" y="205257"/>
                </a:lnTo>
                <a:lnTo>
                  <a:pt x="676186" y="205257"/>
                </a:lnTo>
                <a:lnTo>
                  <a:pt x="678510" y="192557"/>
                </a:lnTo>
                <a:lnTo>
                  <a:pt x="690714" y="192557"/>
                </a:lnTo>
                <a:lnTo>
                  <a:pt x="681418" y="179857"/>
                </a:lnTo>
                <a:lnTo>
                  <a:pt x="677341" y="167157"/>
                </a:lnTo>
                <a:lnTo>
                  <a:pt x="673849" y="167157"/>
                </a:lnTo>
                <a:lnTo>
                  <a:pt x="673277" y="154457"/>
                </a:lnTo>
                <a:lnTo>
                  <a:pt x="681990" y="154457"/>
                </a:lnTo>
                <a:lnTo>
                  <a:pt x="680834" y="167157"/>
                </a:lnTo>
                <a:lnTo>
                  <a:pt x="684898" y="167157"/>
                </a:lnTo>
                <a:lnTo>
                  <a:pt x="688390" y="154457"/>
                </a:lnTo>
                <a:lnTo>
                  <a:pt x="689559" y="154457"/>
                </a:lnTo>
                <a:lnTo>
                  <a:pt x="695363" y="167157"/>
                </a:lnTo>
                <a:lnTo>
                  <a:pt x="693991" y="154457"/>
                </a:lnTo>
                <a:lnTo>
                  <a:pt x="694791" y="154457"/>
                </a:lnTo>
                <a:lnTo>
                  <a:pt x="686066" y="141757"/>
                </a:lnTo>
                <a:lnTo>
                  <a:pt x="697738" y="141757"/>
                </a:lnTo>
                <a:lnTo>
                  <a:pt x="699223" y="154457"/>
                </a:lnTo>
                <a:lnTo>
                  <a:pt x="705827" y="154457"/>
                </a:lnTo>
                <a:lnTo>
                  <a:pt x="703338" y="141757"/>
                </a:lnTo>
                <a:lnTo>
                  <a:pt x="699363" y="141757"/>
                </a:lnTo>
                <a:lnTo>
                  <a:pt x="696595" y="129057"/>
                </a:lnTo>
                <a:lnTo>
                  <a:pt x="710488" y="129057"/>
                </a:lnTo>
                <a:lnTo>
                  <a:pt x="704088" y="116357"/>
                </a:lnTo>
                <a:lnTo>
                  <a:pt x="709320" y="103657"/>
                </a:lnTo>
                <a:lnTo>
                  <a:pt x="700024" y="103657"/>
                </a:lnTo>
                <a:lnTo>
                  <a:pt x="711542" y="90957"/>
                </a:lnTo>
                <a:lnTo>
                  <a:pt x="709320" y="90957"/>
                </a:lnTo>
                <a:lnTo>
                  <a:pt x="706234" y="78257"/>
                </a:lnTo>
                <a:lnTo>
                  <a:pt x="704088" y="78257"/>
                </a:lnTo>
                <a:lnTo>
                  <a:pt x="703072" y="75488"/>
                </a:lnTo>
                <a:lnTo>
                  <a:pt x="709904" y="65557"/>
                </a:lnTo>
                <a:lnTo>
                  <a:pt x="709726" y="64579"/>
                </a:lnTo>
                <a:lnTo>
                  <a:pt x="709117" y="63792"/>
                </a:lnTo>
                <a:lnTo>
                  <a:pt x="709752" y="65557"/>
                </a:lnTo>
                <a:lnTo>
                  <a:pt x="704088" y="65557"/>
                </a:lnTo>
                <a:lnTo>
                  <a:pt x="698855" y="52857"/>
                </a:lnTo>
                <a:lnTo>
                  <a:pt x="696531" y="52857"/>
                </a:lnTo>
                <a:lnTo>
                  <a:pt x="696531" y="90957"/>
                </a:lnTo>
                <a:lnTo>
                  <a:pt x="689559" y="90957"/>
                </a:lnTo>
                <a:lnTo>
                  <a:pt x="689559" y="78257"/>
                </a:lnTo>
                <a:lnTo>
                  <a:pt x="693623" y="78257"/>
                </a:lnTo>
                <a:lnTo>
                  <a:pt x="696531" y="90957"/>
                </a:lnTo>
                <a:lnTo>
                  <a:pt x="696531" y="52857"/>
                </a:lnTo>
                <a:lnTo>
                  <a:pt x="691794" y="52857"/>
                </a:lnTo>
                <a:lnTo>
                  <a:pt x="693039" y="40157"/>
                </a:lnTo>
                <a:lnTo>
                  <a:pt x="696480" y="40157"/>
                </a:lnTo>
                <a:lnTo>
                  <a:pt x="696531" y="27457"/>
                </a:lnTo>
                <a:lnTo>
                  <a:pt x="707517" y="27457"/>
                </a:lnTo>
                <a:lnTo>
                  <a:pt x="704888" y="40157"/>
                </a:lnTo>
                <a:lnTo>
                  <a:pt x="702589" y="52857"/>
                </a:lnTo>
                <a:lnTo>
                  <a:pt x="700595" y="52857"/>
                </a:lnTo>
                <a:lnTo>
                  <a:pt x="709117" y="63792"/>
                </a:lnTo>
                <a:lnTo>
                  <a:pt x="705104" y="52857"/>
                </a:lnTo>
                <a:lnTo>
                  <a:pt x="707580" y="52857"/>
                </a:lnTo>
                <a:lnTo>
                  <a:pt x="709726" y="64579"/>
                </a:lnTo>
                <a:lnTo>
                  <a:pt x="710488" y="65557"/>
                </a:lnTo>
                <a:lnTo>
                  <a:pt x="709904" y="65557"/>
                </a:lnTo>
                <a:lnTo>
                  <a:pt x="715137" y="78257"/>
                </a:lnTo>
                <a:lnTo>
                  <a:pt x="712812" y="65557"/>
                </a:lnTo>
                <a:lnTo>
                  <a:pt x="719201" y="65557"/>
                </a:lnTo>
                <a:lnTo>
                  <a:pt x="721525" y="52857"/>
                </a:lnTo>
                <a:lnTo>
                  <a:pt x="711860" y="52857"/>
                </a:lnTo>
                <a:lnTo>
                  <a:pt x="712165" y="40157"/>
                </a:lnTo>
                <a:lnTo>
                  <a:pt x="720471" y="40157"/>
                </a:lnTo>
                <a:lnTo>
                  <a:pt x="726186" y="52857"/>
                </a:lnTo>
                <a:lnTo>
                  <a:pt x="729665" y="52857"/>
                </a:lnTo>
                <a:lnTo>
                  <a:pt x="733158" y="40157"/>
                </a:lnTo>
                <a:lnTo>
                  <a:pt x="729500" y="40157"/>
                </a:lnTo>
                <a:lnTo>
                  <a:pt x="734390" y="27457"/>
                </a:lnTo>
                <a:lnTo>
                  <a:pt x="730008" y="14757"/>
                </a:lnTo>
                <a:lnTo>
                  <a:pt x="731418" y="14757"/>
                </a:lnTo>
                <a:lnTo>
                  <a:pt x="731418" y="2057"/>
                </a:lnTo>
                <a:lnTo>
                  <a:pt x="720369" y="2057"/>
                </a:lnTo>
                <a:lnTo>
                  <a:pt x="725601" y="14757"/>
                </a:lnTo>
                <a:lnTo>
                  <a:pt x="719201" y="14757"/>
                </a:lnTo>
                <a:lnTo>
                  <a:pt x="718045" y="11607"/>
                </a:lnTo>
                <a:lnTo>
                  <a:pt x="718045" y="27457"/>
                </a:lnTo>
                <a:lnTo>
                  <a:pt x="709320" y="14757"/>
                </a:lnTo>
                <a:lnTo>
                  <a:pt x="715137" y="14757"/>
                </a:lnTo>
                <a:lnTo>
                  <a:pt x="718045" y="27457"/>
                </a:lnTo>
                <a:lnTo>
                  <a:pt x="718045" y="11607"/>
                </a:lnTo>
                <a:lnTo>
                  <a:pt x="714552" y="2057"/>
                </a:lnTo>
                <a:lnTo>
                  <a:pt x="653503" y="2057"/>
                </a:lnTo>
                <a:lnTo>
                  <a:pt x="653503" y="344957"/>
                </a:lnTo>
                <a:lnTo>
                  <a:pt x="653503" y="357657"/>
                </a:lnTo>
                <a:lnTo>
                  <a:pt x="648843" y="357657"/>
                </a:lnTo>
                <a:lnTo>
                  <a:pt x="648487" y="344957"/>
                </a:lnTo>
                <a:lnTo>
                  <a:pt x="653503" y="344957"/>
                </a:lnTo>
                <a:lnTo>
                  <a:pt x="653503" y="2057"/>
                </a:lnTo>
                <a:lnTo>
                  <a:pt x="594207" y="2057"/>
                </a:lnTo>
                <a:lnTo>
                  <a:pt x="594207" y="383057"/>
                </a:lnTo>
                <a:lnTo>
                  <a:pt x="588975" y="395757"/>
                </a:lnTo>
                <a:lnTo>
                  <a:pt x="586638" y="383057"/>
                </a:lnTo>
                <a:lnTo>
                  <a:pt x="594207" y="383057"/>
                </a:lnTo>
                <a:lnTo>
                  <a:pt x="594207" y="2057"/>
                </a:lnTo>
                <a:lnTo>
                  <a:pt x="568769" y="2057"/>
                </a:lnTo>
                <a:lnTo>
                  <a:pt x="568769" y="78257"/>
                </a:lnTo>
                <a:lnTo>
                  <a:pt x="565708" y="78257"/>
                </a:lnTo>
                <a:lnTo>
                  <a:pt x="566877" y="90957"/>
                </a:lnTo>
                <a:lnTo>
                  <a:pt x="561644" y="90957"/>
                </a:lnTo>
                <a:lnTo>
                  <a:pt x="565708" y="78257"/>
                </a:lnTo>
                <a:lnTo>
                  <a:pt x="567677" y="65557"/>
                </a:lnTo>
                <a:lnTo>
                  <a:pt x="568769" y="78257"/>
                </a:lnTo>
                <a:lnTo>
                  <a:pt x="568769" y="2057"/>
                </a:lnTo>
                <a:lnTo>
                  <a:pt x="554088" y="2057"/>
                </a:lnTo>
                <a:lnTo>
                  <a:pt x="554088" y="129057"/>
                </a:lnTo>
                <a:lnTo>
                  <a:pt x="552335" y="129057"/>
                </a:lnTo>
                <a:lnTo>
                  <a:pt x="551840" y="123609"/>
                </a:lnTo>
                <a:lnTo>
                  <a:pt x="554088" y="129057"/>
                </a:lnTo>
                <a:lnTo>
                  <a:pt x="554088" y="2057"/>
                </a:lnTo>
                <a:lnTo>
                  <a:pt x="549630" y="2057"/>
                </a:lnTo>
                <a:lnTo>
                  <a:pt x="549630" y="167157"/>
                </a:lnTo>
                <a:lnTo>
                  <a:pt x="533692" y="167157"/>
                </a:lnTo>
                <a:lnTo>
                  <a:pt x="533806" y="154457"/>
                </a:lnTo>
                <a:lnTo>
                  <a:pt x="548411" y="154457"/>
                </a:lnTo>
                <a:lnTo>
                  <a:pt x="549630" y="167157"/>
                </a:lnTo>
                <a:lnTo>
                  <a:pt x="549630" y="2057"/>
                </a:lnTo>
                <a:lnTo>
                  <a:pt x="545363" y="2057"/>
                </a:lnTo>
                <a:lnTo>
                  <a:pt x="545363" y="103657"/>
                </a:lnTo>
                <a:lnTo>
                  <a:pt x="544779" y="116357"/>
                </a:lnTo>
                <a:lnTo>
                  <a:pt x="540715" y="116357"/>
                </a:lnTo>
                <a:lnTo>
                  <a:pt x="541299" y="103657"/>
                </a:lnTo>
                <a:lnTo>
                  <a:pt x="545363" y="103657"/>
                </a:lnTo>
                <a:lnTo>
                  <a:pt x="545363" y="2057"/>
                </a:lnTo>
                <a:lnTo>
                  <a:pt x="520941" y="2057"/>
                </a:lnTo>
                <a:lnTo>
                  <a:pt x="520941" y="52857"/>
                </a:lnTo>
                <a:lnTo>
                  <a:pt x="512800" y="52857"/>
                </a:lnTo>
                <a:lnTo>
                  <a:pt x="512800" y="243357"/>
                </a:lnTo>
                <a:lnTo>
                  <a:pt x="512800" y="256057"/>
                </a:lnTo>
                <a:lnTo>
                  <a:pt x="508152" y="256057"/>
                </a:lnTo>
                <a:lnTo>
                  <a:pt x="507568" y="251802"/>
                </a:lnTo>
                <a:lnTo>
                  <a:pt x="507568" y="256057"/>
                </a:lnTo>
                <a:lnTo>
                  <a:pt x="507568" y="268757"/>
                </a:lnTo>
                <a:lnTo>
                  <a:pt x="495871" y="268757"/>
                </a:lnTo>
                <a:lnTo>
                  <a:pt x="494842" y="256057"/>
                </a:lnTo>
                <a:lnTo>
                  <a:pt x="507568" y="256057"/>
                </a:lnTo>
                <a:lnTo>
                  <a:pt x="507568" y="251802"/>
                </a:lnTo>
                <a:lnTo>
                  <a:pt x="506412" y="243357"/>
                </a:lnTo>
                <a:lnTo>
                  <a:pt x="512800" y="243357"/>
                </a:lnTo>
                <a:lnTo>
                  <a:pt x="512800" y="52857"/>
                </a:lnTo>
                <a:lnTo>
                  <a:pt x="510476" y="52857"/>
                </a:lnTo>
                <a:lnTo>
                  <a:pt x="510476" y="40157"/>
                </a:lnTo>
                <a:lnTo>
                  <a:pt x="518033" y="40157"/>
                </a:lnTo>
                <a:lnTo>
                  <a:pt x="520941" y="52857"/>
                </a:lnTo>
                <a:lnTo>
                  <a:pt x="520941" y="2057"/>
                </a:lnTo>
                <a:lnTo>
                  <a:pt x="496595" y="2057"/>
                </a:lnTo>
                <a:lnTo>
                  <a:pt x="491286" y="14757"/>
                </a:lnTo>
                <a:lnTo>
                  <a:pt x="497344" y="14757"/>
                </a:lnTo>
                <a:lnTo>
                  <a:pt x="498703" y="27457"/>
                </a:lnTo>
                <a:lnTo>
                  <a:pt x="495363" y="27457"/>
                </a:lnTo>
                <a:lnTo>
                  <a:pt x="500595" y="40157"/>
                </a:lnTo>
                <a:lnTo>
                  <a:pt x="504520" y="40157"/>
                </a:lnTo>
                <a:lnTo>
                  <a:pt x="509320" y="52857"/>
                </a:lnTo>
                <a:lnTo>
                  <a:pt x="494195" y="40157"/>
                </a:lnTo>
                <a:lnTo>
                  <a:pt x="500595" y="40157"/>
                </a:lnTo>
                <a:lnTo>
                  <a:pt x="490131" y="27457"/>
                </a:lnTo>
                <a:lnTo>
                  <a:pt x="486638" y="27457"/>
                </a:lnTo>
                <a:lnTo>
                  <a:pt x="485482" y="40157"/>
                </a:lnTo>
                <a:lnTo>
                  <a:pt x="488391" y="40157"/>
                </a:lnTo>
                <a:lnTo>
                  <a:pt x="487489" y="52857"/>
                </a:lnTo>
                <a:lnTo>
                  <a:pt x="489978" y="52857"/>
                </a:lnTo>
                <a:lnTo>
                  <a:pt x="494385" y="65557"/>
                </a:lnTo>
                <a:lnTo>
                  <a:pt x="502335" y="65557"/>
                </a:lnTo>
                <a:lnTo>
                  <a:pt x="509892" y="78257"/>
                </a:lnTo>
                <a:lnTo>
                  <a:pt x="506996" y="78257"/>
                </a:lnTo>
                <a:lnTo>
                  <a:pt x="506996" y="217957"/>
                </a:lnTo>
                <a:lnTo>
                  <a:pt x="498017" y="217957"/>
                </a:lnTo>
                <a:lnTo>
                  <a:pt x="491439" y="205257"/>
                </a:lnTo>
                <a:lnTo>
                  <a:pt x="501357" y="205257"/>
                </a:lnTo>
                <a:lnTo>
                  <a:pt x="506996" y="217957"/>
                </a:lnTo>
                <a:lnTo>
                  <a:pt x="506996" y="78257"/>
                </a:lnTo>
                <a:lnTo>
                  <a:pt x="485482" y="78257"/>
                </a:lnTo>
                <a:lnTo>
                  <a:pt x="485482" y="90957"/>
                </a:lnTo>
                <a:lnTo>
                  <a:pt x="487807" y="90957"/>
                </a:lnTo>
                <a:lnTo>
                  <a:pt x="493268" y="103657"/>
                </a:lnTo>
                <a:lnTo>
                  <a:pt x="487070" y="103657"/>
                </a:lnTo>
                <a:lnTo>
                  <a:pt x="496163" y="116357"/>
                </a:lnTo>
                <a:lnTo>
                  <a:pt x="501751" y="116357"/>
                </a:lnTo>
                <a:lnTo>
                  <a:pt x="497332" y="129057"/>
                </a:lnTo>
                <a:lnTo>
                  <a:pt x="499389" y="129057"/>
                </a:lnTo>
                <a:lnTo>
                  <a:pt x="490715" y="141757"/>
                </a:lnTo>
                <a:lnTo>
                  <a:pt x="500011" y="141757"/>
                </a:lnTo>
                <a:lnTo>
                  <a:pt x="494258" y="154457"/>
                </a:lnTo>
                <a:lnTo>
                  <a:pt x="503504" y="154457"/>
                </a:lnTo>
                <a:lnTo>
                  <a:pt x="497878" y="167157"/>
                </a:lnTo>
                <a:lnTo>
                  <a:pt x="505244" y="167157"/>
                </a:lnTo>
                <a:lnTo>
                  <a:pt x="505828" y="179857"/>
                </a:lnTo>
                <a:lnTo>
                  <a:pt x="497192" y="167157"/>
                </a:lnTo>
                <a:lnTo>
                  <a:pt x="494779" y="179857"/>
                </a:lnTo>
                <a:lnTo>
                  <a:pt x="490054" y="179857"/>
                </a:lnTo>
                <a:lnTo>
                  <a:pt x="492023" y="192557"/>
                </a:lnTo>
                <a:lnTo>
                  <a:pt x="484898" y="192557"/>
                </a:lnTo>
                <a:lnTo>
                  <a:pt x="481406" y="205257"/>
                </a:lnTo>
                <a:lnTo>
                  <a:pt x="488391" y="205257"/>
                </a:lnTo>
                <a:lnTo>
                  <a:pt x="487222" y="217957"/>
                </a:lnTo>
                <a:lnTo>
                  <a:pt x="479475" y="217957"/>
                </a:lnTo>
                <a:lnTo>
                  <a:pt x="480822" y="230657"/>
                </a:lnTo>
                <a:lnTo>
                  <a:pt x="475018" y="230657"/>
                </a:lnTo>
                <a:lnTo>
                  <a:pt x="487222" y="243357"/>
                </a:lnTo>
                <a:lnTo>
                  <a:pt x="485190" y="243357"/>
                </a:lnTo>
                <a:lnTo>
                  <a:pt x="486130" y="256057"/>
                </a:lnTo>
                <a:lnTo>
                  <a:pt x="490715" y="256057"/>
                </a:lnTo>
                <a:lnTo>
                  <a:pt x="494195" y="268757"/>
                </a:lnTo>
                <a:lnTo>
                  <a:pt x="481190" y="268757"/>
                </a:lnTo>
                <a:lnTo>
                  <a:pt x="479996" y="256057"/>
                </a:lnTo>
                <a:lnTo>
                  <a:pt x="470357" y="256057"/>
                </a:lnTo>
                <a:lnTo>
                  <a:pt x="465709" y="268757"/>
                </a:lnTo>
                <a:lnTo>
                  <a:pt x="475589" y="268757"/>
                </a:lnTo>
                <a:lnTo>
                  <a:pt x="470941" y="281457"/>
                </a:lnTo>
                <a:lnTo>
                  <a:pt x="468922" y="281457"/>
                </a:lnTo>
                <a:lnTo>
                  <a:pt x="471525" y="294157"/>
                </a:lnTo>
                <a:lnTo>
                  <a:pt x="472681" y="294157"/>
                </a:lnTo>
                <a:lnTo>
                  <a:pt x="489343" y="294157"/>
                </a:lnTo>
                <a:lnTo>
                  <a:pt x="486638" y="306857"/>
                </a:lnTo>
                <a:lnTo>
                  <a:pt x="472681" y="294157"/>
                </a:lnTo>
                <a:lnTo>
                  <a:pt x="474713" y="306857"/>
                </a:lnTo>
                <a:lnTo>
                  <a:pt x="470941" y="306857"/>
                </a:lnTo>
                <a:lnTo>
                  <a:pt x="472998" y="319557"/>
                </a:lnTo>
                <a:lnTo>
                  <a:pt x="476465" y="319557"/>
                </a:lnTo>
                <a:lnTo>
                  <a:pt x="479933" y="332257"/>
                </a:lnTo>
                <a:lnTo>
                  <a:pt x="470357" y="332257"/>
                </a:lnTo>
                <a:lnTo>
                  <a:pt x="471805" y="344957"/>
                </a:lnTo>
                <a:lnTo>
                  <a:pt x="469277" y="344957"/>
                </a:lnTo>
                <a:lnTo>
                  <a:pt x="464235" y="357657"/>
                </a:lnTo>
                <a:lnTo>
                  <a:pt x="458152" y="357657"/>
                </a:lnTo>
                <a:lnTo>
                  <a:pt x="469201" y="370357"/>
                </a:lnTo>
                <a:lnTo>
                  <a:pt x="463384" y="370357"/>
                </a:lnTo>
                <a:lnTo>
                  <a:pt x="469785" y="383057"/>
                </a:lnTo>
                <a:lnTo>
                  <a:pt x="474433" y="383057"/>
                </a:lnTo>
                <a:lnTo>
                  <a:pt x="475157" y="395757"/>
                </a:lnTo>
                <a:lnTo>
                  <a:pt x="472681" y="395757"/>
                </a:lnTo>
                <a:lnTo>
                  <a:pt x="477926" y="408457"/>
                </a:lnTo>
                <a:lnTo>
                  <a:pt x="476758" y="395757"/>
                </a:lnTo>
                <a:lnTo>
                  <a:pt x="491286" y="395757"/>
                </a:lnTo>
                <a:lnTo>
                  <a:pt x="490131" y="408457"/>
                </a:lnTo>
                <a:lnTo>
                  <a:pt x="481406" y="408457"/>
                </a:lnTo>
                <a:lnTo>
                  <a:pt x="481406" y="637057"/>
                </a:lnTo>
                <a:lnTo>
                  <a:pt x="477926" y="633056"/>
                </a:lnTo>
                <a:lnTo>
                  <a:pt x="477926" y="637057"/>
                </a:lnTo>
                <a:lnTo>
                  <a:pt x="475018" y="637057"/>
                </a:lnTo>
                <a:lnTo>
                  <a:pt x="472833" y="629119"/>
                </a:lnTo>
                <a:lnTo>
                  <a:pt x="477926" y="637057"/>
                </a:lnTo>
                <a:lnTo>
                  <a:pt x="477926" y="633056"/>
                </a:lnTo>
                <a:lnTo>
                  <a:pt x="472059" y="626300"/>
                </a:lnTo>
                <a:lnTo>
                  <a:pt x="471525" y="624357"/>
                </a:lnTo>
                <a:lnTo>
                  <a:pt x="473265" y="624357"/>
                </a:lnTo>
                <a:lnTo>
                  <a:pt x="474433" y="624357"/>
                </a:lnTo>
                <a:lnTo>
                  <a:pt x="481406" y="637057"/>
                </a:lnTo>
                <a:lnTo>
                  <a:pt x="481406" y="408457"/>
                </a:lnTo>
                <a:lnTo>
                  <a:pt x="477926" y="408457"/>
                </a:lnTo>
                <a:lnTo>
                  <a:pt x="476758" y="408457"/>
                </a:lnTo>
                <a:lnTo>
                  <a:pt x="474916" y="421157"/>
                </a:lnTo>
                <a:lnTo>
                  <a:pt x="474726" y="421157"/>
                </a:lnTo>
                <a:lnTo>
                  <a:pt x="472338" y="433857"/>
                </a:lnTo>
                <a:lnTo>
                  <a:pt x="463969" y="433857"/>
                </a:lnTo>
                <a:lnTo>
                  <a:pt x="469760" y="446557"/>
                </a:lnTo>
                <a:lnTo>
                  <a:pt x="479082" y="446557"/>
                </a:lnTo>
                <a:lnTo>
                  <a:pt x="471944" y="459257"/>
                </a:lnTo>
                <a:lnTo>
                  <a:pt x="456412" y="459257"/>
                </a:lnTo>
                <a:lnTo>
                  <a:pt x="455244" y="471957"/>
                </a:lnTo>
                <a:lnTo>
                  <a:pt x="473265" y="471957"/>
                </a:lnTo>
                <a:lnTo>
                  <a:pt x="459320" y="484657"/>
                </a:lnTo>
                <a:lnTo>
                  <a:pt x="456984" y="484657"/>
                </a:lnTo>
                <a:lnTo>
                  <a:pt x="466877" y="497357"/>
                </a:lnTo>
                <a:lnTo>
                  <a:pt x="465124" y="497357"/>
                </a:lnTo>
                <a:lnTo>
                  <a:pt x="458152" y="510057"/>
                </a:lnTo>
                <a:lnTo>
                  <a:pt x="453504" y="510057"/>
                </a:lnTo>
                <a:lnTo>
                  <a:pt x="453504" y="522757"/>
                </a:lnTo>
                <a:lnTo>
                  <a:pt x="455244" y="522757"/>
                </a:lnTo>
                <a:lnTo>
                  <a:pt x="457428" y="535457"/>
                </a:lnTo>
                <a:lnTo>
                  <a:pt x="470357" y="535457"/>
                </a:lnTo>
                <a:lnTo>
                  <a:pt x="477926" y="535457"/>
                </a:lnTo>
                <a:lnTo>
                  <a:pt x="473633" y="539915"/>
                </a:lnTo>
                <a:lnTo>
                  <a:pt x="479666" y="548157"/>
                </a:lnTo>
                <a:lnTo>
                  <a:pt x="473265" y="548157"/>
                </a:lnTo>
                <a:lnTo>
                  <a:pt x="471817" y="541807"/>
                </a:lnTo>
                <a:lnTo>
                  <a:pt x="465709" y="548157"/>
                </a:lnTo>
                <a:lnTo>
                  <a:pt x="454520" y="548157"/>
                </a:lnTo>
                <a:lnTo>
                  <a:pt x="452716" y="560857"/>
                </a:lnTo>
                <a:lnTo>
                  <a:pt x="454660" y="560857"/>
                </a:lnTo>
                <a:lnTo>
                  <a:pt x="459320" y="573557"/>
                </a:lnTo>
                <a:lnTo>
                  <a:pt x="469201" y="573557"/>
                </a:lnTo>
                <a:lnTo>
                  <a:pt x="477926" y="586257"/>
                </a:lnTo>
                <a:lnTo>
                  <a:pt x="467448" y="586257"/>
                </a:lnTo>
                <a:lnTo>
                  <a:pt x="469201" y="598957"/>
                </a:lnTo>
                <a:lnTo>
                  <a:pt x="470941" y="598957"/>
                </a:lnTo>
                <a:lnTo>
                  <a:pt x="472681" y="611657"/>
                </a:lnTo>
                <a:lnTo>
                  <a:pt x="480822" y="624357"/>
                </a:lnTo>
                <a:lnTo>
                  <a:pt x="479666" y="624357"/>
                </a:lnTo>
                <a:lnTo>
                  <a:pt x="469785" y="611657"/>
                </a:lnTo>
                <a:lnTo>
                  <a:pt x="472744" y="622439"/>
                </a:lnTo>
                <a:lnTo>
                  <a:pt x="467258" y="616813"/>
                </a:lnTo>
                <a:lnTo>
                  <a:pt x="469468" y="622198"/>
                </a:lnTo>
                <a:lnTo>
                  <a:pt x="470941" y="624357"/>
                </a:lnTo>
                <a:lnTo>
                  <a:pt x="470357" y="624357"/>
                </a:lnTo>
                <a:lnTo>
                  <a:pt x="469468" y="622198"/>
                </a:lnTo>
                <a:lnTo>
                  <a:pt x="467207" y="618909"/>
                </a:lnTo>
                <a:lnTo>
                  <a:pt x="469201" y="624357"/>
                </a:lnTo>
                <a:lnTo>
                  <a:pt x="468922" y="624357"/>
                </a:lnTo>
                <a:lnTo>
                  <a:pt x="468922" y="637057"/>
                </a:lnTo>
                <a:lnTo>
                  <a:pt x="466877" y="637057"/>
                </a:lnTo>
                <a:lnTo>
                  <a:pt x="465124" y="624357"/>
                </a:lnTo>
                <a:lnTo>
                  <a:pt x="466293" y="624357"/>
                </a:lnTo>
                <a:lnTo>
                  <a:pt x="468922" y="637057"/>
                </a:lnTo>
                <a:lnTo>
                  <a:pt x="468922" y="624357"/>
                </a:lnTo>
                <a:lnTo>
                  <a:pt x="467677" y="624357"/>
                </a:lnTo>
                <a:lnTo>
                  <a:pt x="466801" y="620788"/>
                </a:lnTo>
                <a:lnTo>
                  <a:pt x="467448" y="624357"/>
                </a:lnTo>
                <a:lnTo>
                  <a:pt x="466801" y="624357"/>
                </a:lnTo>
                <a:lnTo>
                  <a:pt x="462788" y="612482"/>
                </a:lnTo>
                <a:lnTo>
                  <a:pt x="462216" y="611657"/>
                </a:lnTo>
                <a:lnTo>
                  <a:pt x="460768" y="611657"/>
                </a:lnTo>
                <a:lnTo>
                  <a:pt x="461873" y="616737"/>
                </a:lnTo>
                <a:lnTo>
                  <a:pt x="461924" y="616940"/>
                </a:lnTo>
                <a:lnTo>
                  <a:pt x="463969" y="624357"/>
                </a:lnTo>
                <a:lnTo>
                  <a:pt x="463524" y="624357"/>
                </a:lnTo>
                <a:lnTo>
                  <a:pt x="461924" y="616940"/>
                </a:lnTo>
                <a:lnTo>
                  <a:pt x="460476" y="611657"/>
                </a:lnTo>
                <a:lnTo>
                  <a:pt x="462800" y="624357"/>
                </a:lnTo>
                <a:lnTo>
                  <a:pt x="457568" y="624357"/>
                </a:lnTo>
                <a:lnTo>
                  <a:pt x="456984" y="611657"/>
                </a:lnTo>
                <a:lnTo>
                  <a:pt x="456412" y="624357"/>
                </a:lnTo>
                <a:lnTo>
                  <a:pt x="455828" y="624357"/>
                </a:lnTo>
                <a:lnTo>
                  <a:pt x="456412" y="611657"/>
                </a:lnTo>
                <a:lnTo>
                  <a:pt x="455828" y="611657"/>
                </a:lnTo>
                <a:lnTo>
                  <a:pt x="455244" y="611657"/>
                </a:lnTo>
                <a:lnTo>
                  <a:pt x="452335" y="624357"/>
                </a:lnTo>
                <a:lnTo>
                  <a:pt x="447751" y="624357"/>
                </a:lnTo>
                <a:lnTo>
                  <a:pt x="449072" y="611657"/>
                </a:lnTo>
                <a:lnTo>
                  <a:pt x="446786" y="611657"/>
                </a:lnTo>
                <a:lnTo>
                  <a:pt x="441286" y="624357"/>
                </a:lnTo>
                <a:lnTo>
                  <a:pt x="445363" y="611657"/>
                </a:lnTo>
                <a:lnTo>
                  <a:pt x="436638" y="611657"/>
                </a:lnTo>
                <a:lnTo>
                  <a:pt x="441871" y="598957"/>
                </a:lnTo>
                <a:lnTo>
                  <a:pt x="415417" y="598957"/>
                </a:lnTo>
                <a:lnTo>
                  <a:pt x="407809" y="586257"/>
                </a:lnTo>
                <a:lnTo>
                  <a:pt x="398805" y="586257"/>
                </a:lnTo>
                <a:lnTo>
                  <a:pt x="395363" y="573557"/>
                </a:lnTo>
                <a:lnTo>
                  <a:pt x="398792" y="573557"/>
                </a:lnTo>
                <a:lnTo>
                  <a:pt x="395211" y="560857"/>
                </a:lnTo>
                <a:lnTo>
                  <a:pt x="388378" y="560857"/>
                </a:lnTo>
                <a:lnTo>
                  <a:pt x="389547" y="548157"/>
                </a:lnTo>
                <a:lnTo>
                  <a:pt x="383146" y="560857"/>
                </a:lnTo>
                <a:lnTo>
                  <a:pt x="371627" y="560857"/>
                </a:lnTo>
                <a:lnTo>
                  <a:pt x="383730" y="548157"/>
                </a:lnTo>
                <a:lnTo>
                  <a:pt x="372681" y="548157"/>
                </a:lnTo>
                <a:lnTo>
                  <a:pt x="376758" y="535457"/>
                </a:lnTo>
                <a:lnTo>
                  <a:pt x="370433" y="546087"/>
                </a:lnTo>
                <a:lnTo>
                  <a:pt x="370433" y="560857"/>
                </a:lnTo>
                <a:lnTo>
                  <a:pt x="362991" y="573557"/>
                </a:lnTo>
                <a:lnTo>
                  <a:pt x="357568" y="573557"/>
                </a:lnTo>
                <a:lnTo>
                  <a:pt x="366395" y="560857"/>
                </a:lnTo>
                <a:lnTo>
                  <a:pt x="370433" y="560857"/>
                </a:lnTo>
                <a:lnTo>
                  <a:pt x="370433" y="546087"/>
                </a:lnTo>
                <a:lnTo>
                  <a:pt x="369201" y="548157"/>
                </a:lnTo>
                <a:lnTo>
                  <a:pt x="361632" y="548157"/>
                </a:lnTo>
                <a:lnTo>
                  <a:pt x="362216" y="535457"/>
                </a:lnTo>
                <a:lnTo>
                  <a:pt x="347573" y="535457"/>
                </a:lnTo>
                <a:lnTo>
                  <a:pt x="345935" y="522757"/>
                </a:lnTo>
                <a:lnTo>
                  <a:pt x="350012" y="522757"/>
                </a:lnTo>
                <a:lnTo>
                  <a:pt x="348272" y="510057"/>
                </a:lnTo>
                <a:lnTo>
                  <a:pt x="337794" y="522757"/>
                </a:lnTo>
                <a:lnTo>
                  <a:pt x="340131" y="510057"/>
                </a:lnTo>
                <a:lnTo>
                  <a:pt x="329666" y="510057"/>
                </a:lnTo>
                <a:lnTo>
                  <a:pt x="322097" y="522757"/>
                </a:lnTo>
                <a:lnTo>
                  <a:pt x="323265" y="510057"/>
                </a:lnTo>
                <a:lnTo>
                  <a:pt x="318033" y="510057"/>
                </a:lnTo>
                <a:lnTo>
                  <a:pt x="319773" y="497357"/>
                </a:lnTo>
                <a:lnTo>
                  <a:pt x="326174" y="484657"/>
                </a:lnTo>
                <a:lnTo>
                  <a:pt x="320357" y="484657"/>
                </a:lnTo>
                <a:lnTo>
                  <a:pt x="321525" y="471957"/>
                </a:lnTo>
                <a:lnTo>
                  <a:pt x="321945" y="471957"/>
                </a:lnTo>
                <a:lnTo>
                  <a:pt x="326758" y="459257"/>
                </a:lnTo>
                <a:lnTo>
                  <a:pt x="306806" y="459257"/>
                </a:lnTo>
                <a:lnTo>
                  <a:pt x="304076" y="446557"/>
                </a:lnTo>
                <a:lnTo>
                  <a:pt x="301752" y="446557"/>
                </a:lnTo>
                <a:lnTo>
                  <a:pt x="310476" y="433857"/>
                </a:lnTo>
                <a:lnTo>
                  <a:pt x="300012" y="433857"/>
                </a:lnTo>
                <a:lnTo>
                  <a:pt x="290703" y="421157"/>
                </a:lnTo>
                <a:lnTo>
                  <a:pt x="298843" y="421157"/>
                </a:lnTo>
                <a:lnTo>
                  <a:pt x="295351" y="408457"/>
                </a:lnTo>
                <a:lnTo>
                  <a:pt x="291071" y="408457"/>
                </a:lnTo>
                <a:lnTo>
                  <a:pt x="288645" y="395757"/>
                </a:lnTo>
                <a:lnTo>
                  <a:pt x="276974" y="395757"/>
                </a:lnTo>
                <a:lnTo>
                  <a:pt x="276872" y="383057"/>
                </a:lnTo>
                <a:lnTo>
                  <a:pt x="286054" y="383057"/>
                </a:lnTo>
                <a:lnTo>
                  <a:pt x="278498" y="370357"/>
                </a:lnTo>
                <a:lnTo>
                  <a:pt x="271513" y="381241"/>
                </a:lnTo>
                <a:lnTo>
                  <a:pt x="275005" y="370357"/>
                </a:lnTo>
                <a:lnTo>
                  <a:pt x="269189" y="370357"/>
                </a:lnTo>
                <a:lnTo>
                  <a:pt x="269189" y="395757"/>
                </a:lnTo>
                <a:lnTo>
                  <a:pt x="267449" y="408457"/>
                </a:lnTo>
                <a:lnTo>
                  <a:pt x="259892" y="408457"/>
                </a:lnTo>
                <a:lnTo>
                  <a:pt x="263385" y="395757"/>
                </a:lnTo>
                <a:lnTo>
                  <a:pt x="269189" y="395757"/>
                </a:lnTo>
                <a:lnTo>
                  <a:pt x="269189" y="370357"/>
                </a:lnTo>
                <a:lnTo>
                  <a:pt x="263664" y="370357"/>
                </a:lnTo>
                <a:lnTo>
                  <a:pt x="261073" y="364832"/>
                </a:lnTo>
                <a:lnTo>
                  <a:pt x="259308" y="370357"/>
                </a:lnTo>
                <a:lnTo>
                  <a:pt x="254076" y="370357"/>
                </a:lnTo>
                <a:lnTo>
                  <a:pt x="259918" y="362369"/>
                </a:lnTo>
                <a:lnTo>
                  <a:pt x="257708" y="357657"/>
                </a:lnTo>
                <a:lnTo>
                  <a:pt x="263385" y="357657"/>
                </a:lnTo>
                <a:lnTo>
                  <a:pt x="270941" y="357657"/>
                </a:lnTo>
                <a:lnTo>
                  <a:pt x="274421" y="344957"/>
                </a:lnTo>
                <a:lnTo>
                  <a:pt x="261480" y="344957"/>
                </a:lnTo>
                <a:lnTo>
                  <a:pt x="266865" y="332257"/>
                </a:lnTo>
                <a:lnTo>
                  <a:pt x="267449" y="332257"/>
                </a:lnTo>
                <a:lnTo>
                  <a:pt x="270941" y="319557"/>
                </a:lnTo>
                <a:lnTo>
                  <a:pt x="263817" y="319557"/>
                </a:lnTo>
                <a:lnTo>
                  <a:pt x="265049" y="306857"/>
                </a:lnTo>
                <a:lnTo>
                  <a:pt x="250012" y="306857"/>
                </a:lnTo>
                <a:lnTo>
                  <a:pt x="250012" y="687857"/>
                </a:lnTo>
                <a:lnTo>
                  <a:pt x="248259" y="700557"/>
                </a:lnTo>
                <a:lnTo>
                  <a:pt x="247103" y="687857"/>
                </a:lnTo>
                <a:lnTo>
                  <a:pt x="250012" y="687857"/>
                </a:lnTo>
                <a:lnTo>
                  <a:pt x="250012" y="306857"/>
                </a:lnTo>
                <a:lnTo>
                  <a:pt x="245351" y="306857"/>
                </a:lnTo>
                <a:lnTo>
                  <a:pt x="245351" y="370357"/>
                </a:lnTo>
                <a:lnTo>
                  <a:pt x="245351" y="383057"/>
                </a:lnTo>
                <a:lnTo>
                  <a:pt x="238963" y="383057"/>
                </a:lnTo>
                <a:lnTo>
                  <a:pt x="238963" y="370357"/>
                </a:lnTo>
                <a:lnTo>
                  <a:pt x="245351" y="370357"/>
                </a:lnTo>
                <a:lnTo>
                  <a:pt x="245351" y="306857"/>
                </a:lnTo>
                <a:lnTo>
                  <a:pt x="230238" y="306857"/>
                </a:lnTo>
                <a:lnTo>
                  <a:pt x="230238" y="294157"/>
                </a:lnTo>
                <a:lnTo>
                  <a:pt x="226174" y="294157"/>
                </a:lnTo>
                <a:lnTo>
                  <a:pt x="223558" y="281457"/>
                </a:lnTo>
                <a:lnTo>
                  <a:pt x="221005" y="268757"/>
                </a:lnTo>
                <a:lnTo>
                  <a:pt x="218567" y="268757"/>
                </a:lnTo>
                <a:lnTo>
                  <a:pt x="216281" y="256057"/>
                </a:lnTo>
                <a:lnTo>
                  <a:pt x="219773" y="256057"/>
                </a:lnTo>
                <a:lnTo>
                  <a:pt x="225005" y="245656"/>
                </a:lnTo>
                <a:lnTo>
                  <a:pt x="230238" y="256057"/>
                </a:lnTo>
                <a:lnTo>
                  <a:pt x="238379" y="243357"/>
                </a:lnTo>
                <a:lnTo>
                  <a:pt x="248259" y="243357"/>
                </a:lnTo>
                <a:lnTo>
                  <a:pt x="256400" y="230657"/>
                </a:lnTo>
                <a:lnTo>
                  <a:pt x="250583" y="230657"/>
                </a:lnTo>
                <a:lnTo>
                  <a:pt x="252920" y="217957"/>
                </a:lnTo>
                <a:lnTo>
                  <a:pt x="242443" y="217957"/>
                </a:lnTo>
                <a:lnTo>
                  <a:pt x="241287" y="205257"/>
                </a:lnTo>
                <a:lnTo>
                  <a:pt x="252984" y="205257"/>
                </a:lnTo>
                <a:lnTo>
                  <a:pt x="249428" y="192557"/>
                </a:lnTo>
                <a:lnTo>
                  <a:pt x="251167" y="192557"/>
                </a:lnTo>
                <a:lnTo>
                  <a:pt x="254660" y="179857"/>
                </a:lnTo>
                <a:lnTo>
                  <a:pt x="245478" y="192557"/>
                </a:lnTo>
                <a:lnTo>
                  <a:pt x="232994" y="192557"/>
                </a:lnTo>
                <a:lnTo>
                  <a:pt x="226745" y="179857"/>
                </a:lnTo>
                <a:lnTo>
                  <a:pt x="236054" y="179857"/>
                </a:lnTo>
                <a:lnTo>
                  <a:pt x="244195" y="167157"/>
                </a:lnTo>
                <a:lnTo>
                  <a:pt x="253492" y="167157"/>
                </a:lnTo>
                <a:lnTo>
                  <a:pt x="249428" y="154457"/>
                </a:lnTo>
                <a:lnTo>
                  <a:pt x="228498" y="154457"/>
                </a:lnTo>
                <a:lnTo>
                  <a:pt x="229654" y="141757"/>
                </a:lnTo>
                <a:lnTo>
                  <a:pt x="222681" y="154457"/>
                </a:lnTo>
                <a:lnTo>
                  <a:pt x="220941" y="154457"/>
                </a:lnTo>
                <a:lnTo>
                  <a:pt x="220941" y="243357"/>
                </a:lnTo>
                <a:lnTo>
                  <a:pt x="209892" y="243357"/>
                </a:lnTo>
                <a:lnTo>
                  <a:pt x="209892" y="256057"/>
                </a:lnTo>
                <a:lnTo>
                  <a:pt x="206400" y="268757"/>
                </a:lnTo>
                <a:lnTo>
                  <a:pt x="204660" y="268757"/>
                </a:lnTo>
                <a:lnTo>
                  <a:pt x="204660" y="294157"/>
                </a:lnTo>
                <a:lnTo>
                  <a:pt x="204660" y="306857"/>
                </a:lnTo>
                <a:lnTo>
                  <a:pt x="191503" y="306857"/>
                </a:lnTo>
                <a:lnTo>
                  <a:pt x="194894" y="294157"/>
                </a:lnTo>
                <a:lnTo>
                  <a:pt x="204660" y="294157"/>
                </a:lnTo>
                <a:lnTo>
                  <a:pt x="204660" y="268757"/>
                </a:lnTo>
                <a:lnTo>
                  <a:pt x="198259" y="268757"/>
                </a:lnTo>
                <a:lnTo>
                  <a:pt x="197675" y="256057"/>
                </a:lnTo>
                <a:lnTo>
                  <a:pt x="209892" y="256057"/>
                </a:lnTo>
                <a:lnTo>
                  <a:pt x="209892" y="243357"/>
                </a:lnTo>
                <a:lnTo>
                  <a:pt x="209308" y="243357"/>
                </a:lnTo>
                <a:lnTo>
                  <a:pt x="210477" y="230657"/>
                </a:lnTo>
                <a:lnTo>
                  <a:pt x="215709" y="230657"/>
                </a:lnTo>
                <a:lnTo>
                  <a:pt x="220941" y="243357"/>
                </a:lnTo>
                <a:lnTo>
                  <a:pt x="220941" y="154457"/>
                </a:lnTo>
                <a:lnTo>
                  <a:pt x="216865" y="154457"/>
                </a:lnTo>
                <a:lnTo>
                  <a:pt x="212801" y="141757"/>
                </a:lnTo>
                <a:lnTo>
                  <a:pt x="229654" y="141757"/>
                </a:lnTo>
                <a:lnTo>
                  <a:pt x="238379" y="141757"/>
                </a:lnTo>
                <a:lnTo>
                  <a:pt x="241287" y="129057"/>
                </a:lnTo>
                <a:lnTo>
                  <a:pt x="231838" y="129057"/>
                </a:lnTo>
                <a:lnTo>
                  <a:pt x="240525" y="116357"/>
                </a:lnTo>
                <a:lnTo>
                  <a:pt x="227914" y="116357"/>
                </a:lnTo>
                <a:lnTo>
                  <a:pt x="220992" y="116357"/>
                </a:lnTo>
                <a:lnTo>
                  <a:pt x="222681" y="103657"/>
                </a:lnTo>
                <a:lnTo>
                  <a:pt x="228498" y="103657"/>
                </a:lnTo>
                <a:lnTo>
                  <a:pt x="227914" y="116357"/>
                </a:lnTo>
                <a:lnTo>
                  <a:pt x="232956" y="103657"/>
                </a:lnTo>
                <a:lnTo>
                  <a:pt x="230822" y="103657"/>
                </a:lnTo>
                <a:lnTo>
                  <a:pt x="220941" y="90957"/>
                </a:lnTo>
                <a:lnTo>
                  <a:pt x="226491" y="90957"/>
                </a:lnTo>
                <a:lnTo>
                  <a:pt x="227406" y="78257"/>
                </a:lnTo>
                <a:lnTo>
                  <a:pt x="231051" y="78257"/>
                </a:lnTo>
                <a:lnTo>
                  <a:pt x="236054" y="65557"/>
                </a:lnTo>
                <a:lnTo>
                  <a:pt x="222300" y="65557"/>
                </a:lnTo>
                <a:lnTo>
                  <a:pt x="216573" y="52857"/>
                </a:lnTo>
                <a:lnTo>
                  <a:pt x="214782" y="52857"/>
                </a:lnTo>
                <a:lnTo>
                  <a:pt x="219189" y="40157"/>
                </a:lnTo>
                <a:lnTo>
                  <a:pt x="211937" y="40157"/>
                </a:lnTo>
                <a:lnTo>
                  <a:pt x="211124" y="27457"/>
                </a:lnTo>
                <a:lnTo>
                  <a:pt x="212610" y="27457"/>
                </a:lnTo>
                <a:lnTo>
                  <a:pt x="220357" y="14757"/>
                </a:lnTo>
                <a:lnTo>
                  <a:pt x="214147" y="14757"/>
                </a:lnTo>
                <a:lnTo>
                  <a:pt x="204660" y="2057"/>
                </a:lnTo>
                <a:lnTo>
                  <a:pt x="202336" y="2057"/>
                </a:lnTo>
                <a:lnTo>
                  <a:pt x="202336" y="103657"/>
                </a:lnTo>
                <a:lnTo>
                  <a:pt x="196278" y="116357"/>
                </a:lnTo>
                <a:lnTo>
                  <a:pt x="191287" y="106070"/>
                </a:lnTo>
                <a:lnTo>
                  <a:pt x="191287" y="256057"/>
                </a:lnTo>
                <a:lnTo>
                  <a:pt x="184886" y="256057"/>
                </a:lnTo>
                <a:lnTo>
                  <a:pt x="181978" y="268757"/>
                </a:lnTo>
                <a:lnTo>
                  <a:pt x="190119" y="268757"/>
                </a:lnTo>
                <a:lnTo>
                  <a:pt x="187210" y="281457"/>
                </a:lnTo>
                <a:lnTo>
                  <a:pt x="176745" y="281457"/>
                </a:lnTo>
                <a:lnTo>
                  <a:pt x="176745" y="522757"/>
                </a:lnTo>
                <a:lnTo>
                  <a:pt x="169214" y="522757"/>
                </a:lnTo>
                <a:lnTo>
                  <a:pt x="165696" y="510057"/>
                </a:lnTo>
                <a:lnTo>
                  <a:pt x="173837" y="510057"/>
                </a:lnTo>
                <a:lnTo>
                  <a:pt x="176745" y="522757"/>
                </a:lnTo>
                <a:lnTo>
                  <a:pt x="176745" y="281457"/>
                </a:lnTo>
                <a:lnTo>
                  <a:pt x="171513" y="281457"/>
                </a:lnTo>
                <a:lnTo>
                  <a:pt x="171780" y="268757"/>
                </a:lnTo>
                <a:lnTo>
                  <a:pt x="173621" y="268757"/>
                </a:lnTo>
                <a:lnTo>
                  <a:pt x="176009" y="256057"/>
                </a:lnTo>
                <a:lnTo>
                  <a:pt x="177914" y="256057"/>
                </a:lnTo>
                <a:lnTo>
                  <a:pt x="186639" y="243357"/>
                </a:lnTo>
                <a:lnTo>
                  <a:pt x="191287" y="256057"/>
                </a:lnTo>
                <a:lnTo>
                  <a:pt x="191287" y="106070"/>
                </a:lnTo>
                <a:lnTo>
                  <a:pt x="190982" y="105448"/>
                </a:lnTo>
                <a:lnTo>
                  <a:pt x="190982" y="205257"/>
                </a:lnTo>
                <a:lnTo>
                  <a:pt x="188379" y="217957"/>
                </a:lnTo>
                <a:lnTo>
                  <a:pt x="180238" y="217957"/>
                </a:lnTo>
                <a:lnTo>
                  <a:pt x="180238" y="243357"/>
                </a:lnTo>
                <a:lnTo>
                  <a:pt x="166865" y="243357"/>
                </a:lnTo>
                <a:lnTo>
                  <a:pt x="166281" y="230657"/>
                </a:lnTo>
                <a:lnTo>
                  <a:pt x="153492" y="243357"/>
                </a:lnTo>
                <a:lnTo>
                  <a:pt x="163957" y="243357"/>
                </a:lnTo>
                <a:lnTo>
                  <a:pt x="158267" y="256057"/>
                </a:lnTo>
                <a:lnTo>
                  <a:pt x="153784" y="256057"/>
                </a:lnTo>
                <a:lnTo>
                  <a:pt x="152349" y="268757"/>
                </a:lnTo>
                <a:lnTo>
                  <a:pt x="155816" y="281457"/>
                </a:lnTo>
                <a:lnTo>
                  <a:pt x="138963" y="281457"/>
                </a:lnTo>
                <a:lnTo>
                  <a:pt x="137210" y="268757"/>
                </a:lnTo>
                <a:lnTo>
                  <a:pt x="131978" y="268757"/>
                </a:lnTo>
                <a:lnTo>
                  <a:pt x="133146" y="281457"/>
                </a:lnTo>
                <a:lnTo>
                  <a:pt x="131394" y="281457"/>
                </a:lnTo>
                <a:lnTo>
                  <a:pt x="131394" y="319557"/>
                </a:lnTo>
                <a:lnTo>
                  <a:pt x="126288" y="306857"/>
                </a:lnTo>
                <a:lnTo>
                  <a:pt x="129133" y="306857"/>
                </a:lnTo>
                <a:lnTo>
                  <a:pt x="131394" y="319557"/>
                </a:lnTo>
                <a:lnTo>
                  <a:pt x="131394" y="281457"/>
                </a:lnTo>
                <a:lnTo>
                  <a:pt x="130822" y="281457"/>
                </a:lnTo>
                <a:lnTo>
                  <a:pt x="127177" y="268757"/>
                </a:lnTo>
                <a:lnTo>
                  <a:pt x="128270" y="256057"/>
                </a:lnTo>
                <a:lnTo>
                  <a:pt x="131229" y="243357"/>
                </a:lnTo>
                <a:lnTo>
                  <a:pt x="133146" y="230657"/>
                </a:lnTo>
                <a:lnTo>
                  <a:pt x="166281" y="230657"/>
                </a:lnTo>
                <a:lnTo>
                  <a:pt x="177914" y="230657"/>
                </a:lnTo>
                <a:lnTo>
                  <a:pt x="180238" y="243357"/>
                </a:lnTo>
                <a:lnTo>
                  <a:pt x="180238" y="217957"/>
                </a:lnTo>
                <a:lnTo>
                  <a:pt x="179451" y="217957"/>
                </a:lnTo>
                <a:lnTo>
                  <a:pt x="171958" y="205257"/>
                </a:lnTo>
                <a:lnTo>
                  <a:pt x="165976" y="205257"/>
                </a:lnTo>
                <a:lnTo>
                  <a:pt x="161632" y="192557"/>
                </a:lnTo>
                <a:lnTo>
                  <a:pt x="173088" y="192557"/>
                </a:lnTo>
                <a:lnTo>
                  <a:pt x="184378" y="205257"/>
                </a:lnTo>
                <a:lnTo>
                  <a:pt x="190982" y="205257"/>
                </a:lnTo>
                <a:lnTo>
                  <a:pt x="190982" y="105448"/>
                </a:lnTo>
                <a:lnTo>
                  <a:pt x="190119" y="103657"/>
                </a:lnTo>
                <a:lnTo>
                  <a:pt x="202336" y="103657"/>
                </a:lnTo>
                <a:lnTo>
                  <a:pt x="202336" y="2057"/>
                </a:lnTo>
                <a:lnTo>
                  <a:pt x="165696" y="2057"/>
                </a:lnTo>
                <a:lnTo>
                  <a:pt x="165696" y="14757"/>
                </a:lnTo>
                <a:lnTo>
                  <a:pt x="165696" y="27457"/>
                </a:lnTo>
                <a:lnTo>
                  <a:pt x="157568" y="27457"/>
                </a:lnTo>
                <a:lnTo>
                  <a:pt x="157568" y="14757"/>
                </a:lnTo>
                <a:lnTo>
                  <a:pt x="165696" y="14757"/>
                </a:lnTo>
                <a:lnTo>
                  <a:pt x="165696" y="2057"/>
                </a:lnTo>
                <a:lnTo>
                  <a:pt x="143611" y="2057"/>
                </a:lnTo>
                <a:lnTo>
                  <a:pt x="143611" y="154457"/>
                </a:lnTo>
                <a:lnTo>
                  <a:pt x="135102" y="154457"/>
                </a:lnTo>
                <a:lnTo>
                  <a:pt x="135191" y="141757"/>
                </a:lnTo>
                <a:lnTo>
                  <a:pt x="141859" y="141757"/>
                </a:lnTo>
                <a:lnTo>
                  <a:pt x="143611" y="154457"/>
                </a:lnTo>
                <a:lnTo>
                  <a:pt x="143611" y="2057"/>
                </a:lnTo>
                <a:lnTo>
                  <a:pt x="119189" y="2057"/>
                </a:lnTo>
                <a:lnTo>
                  <a:pt x="119189" y="256057"/>
                </a:lnTo>
                <a:lnTo>
                  <a:pt x="119189" y="268757"/>
                </a:lnTo>
                <a:lnTo>
                  <a:pt x="110464" y="268757"/>
                </a:lnTo>
                <a:lnTo>
                  <a:pt x="108724" y="256057"/>
                </a:lnTo>
                <a:lnTo>
                  <a:pt x="119189" y="256057"/>
                </a:lnTo>
                <a:lnTo>
                  <a:pt x="119189" y="2057"/>
                </a:lnTo>
                <a:lnTo>
                  <a:pt x="103492" y="2057"/>
                </a:lnTo>
                <a:lnTo>
                  <a:pt x="103492" y="319557"/>
                </a:lnTo>
                <a:lnTo>
                  <a:pt x="96520" y="319557"/>
                </a:lnTo>
                <a:lnTo>
                  <a:pt x="99999" y="306857"/>
                </a:lnTo>
                <a:lnTo>
                  <a:pt x="102908" y="306857"/>
                </a:lnTo>
                <a:lnTo>
                  <a:pt x="103492" y="319557"/>
                </a:lnTo>
                <a:lnTo>
                  <a:pt x="103492" y="2057"/>
                </a:lnTo>
                <a:lnTo>
                  <a:pt x="0" y="2057"/>
                </a:lnTo>
                <a:lnTo>
                  <a:pt x="6883" y="14757"/>
                </a:lnTo>
                <a:lnTo>
                  <a:pt x="12788" y="14757"/>
                </a:lnTo>
                <a:lnTo>
                  <a:pt x="17818" y="27457"/>
                </a:lnTo>
                <a:lnTo>
                  <a:pt x="22098" y="40157"/>
                </a:lnTo>
                <a:lnTo>
                  <a:pt x="20789" y="40157"/>
                </a:lnTo>
                <a:lnTo>
                  <a:pt x="21513" y="52857"/>
                </a:lnTo>
                <a:lnTo>
                  <a:pt x="14732" y="52857"/>
                </a:lnTo>
                <a:lnTo>
                  <a:pt x="15697" y="65557"/>
                </a:lnTo>
                <a:lnTo>
                  <a:pt x="17094" y="78257"/>
                </a:lnTo>
                <a:lnTo>
                  <a:pt x="37211" y="78257"/>
                </a:lnTo>
                <a:lnTo>
                  <a:pt x="40703" y="65557"/>
                </a:lnTo>
                <a:lnTo>
                  <a:pt x="47675" y="65557"/>
                </a:lnTo>
                <a:lnTo>
                  <a:pt x="47091" y="78257"/>
                </a:lnTo>
                <a:lnTo>
                  <a:pt x="45542" y="78257"/>
                </a:lnTo>
                <a:lnTo>
                  <a:pt x="51168" y="90957"/>
                </a:lnTo>
                <a:lnTo>
                  <a:pt x="27901" y="90957"/>
                </a:lnTo>
                <a:lnTo>
                  <a:pt x="25006" y="103657"/>
                </a:lnTo>
                <a:lnTo>
                  <a:pt x="37211" y="103657"/>
                </a:lnTo>
                <a:lnTo>
                  <a:pt x="34886" y="116357"/>
                </a:lnTo>
                <a:lnTo>
                  <a:pt x="33909" y="116357"/>
                </a:lnTo>
                <a:lnTo>
                  <a:pt x="40551" y="129057"/>
                </a:lnTo>
                <a:lnTo>
                  <a:pt x="45681" y="129057"/>
                </a:lnTo>
                <a:lnTo>
                  <a:pt x="45351" y="141757"/>
                </a:lnTo>
                <a:lnTo>
                  <a:pt x="38379" y="141757"/>
                </a:lnTo>
                <a:lnTo>
                  <a:pt x="38950" y="154457"/>
                </a:lnTo>
                <a:lnTo>
                  <a:pt x="39535" y="154457"/>
                </a:lnTo>
                <a:lnTo>
                  <a:pt x="43611" y="167157"/>
                </a:lnTo>
                <a:lnTo>
                  <a:pt x="48260" y="154457"/>
                </a:lnTo>
                <a:lnTo>
                  <a:pt x="61048" y="154457"/>
                </a:lnTo>
                <a:lnTo>
                  <a:pt x="62890" y="154457"/>
                </a:lnTo>
                <a:lnTo>
                  <a:pt x="62814" y="164109"/>
                </a:lnTo>
                <a:lnTo>
                  <a:pt x="63373" y="167157"/>
                </a:lnTo>
                <a:lnTo>
                  <a:pt x="65697" y="167157"/>
                </a:lnTo>
                <a:lnTo>
                  <a:pt x="62788" y="179857"/>
                </a:lnTo>
                <a:lnTo>
                  <a:pt x="52984" y="179857"/>
                </a:lnTo>
                <a:lnTo>
                  <a:pt x="55714" y="192557"/>
                </a:lnTo>
                <a:lnTo>
                  <a:pt x="56984" y="192557"/>
                </a:lnTo>
                <a:lnTo>
                  <a:pt x="57315" y="205257"/>
                </a:lnTo>
                <a:lnTo>
                  <a:pt x="60109" y="205257"/>
                </a:lnTo>
                <a:lnTo>
                  <a:pt x="62788" y="217957"/>
                </a:lnTo>
                <a:lnTo>
                  <a:pt x="47091" y="217957"/>
                </a:lnTo>
                <a:lnTo>
                  <a:pt x="52311" y="230657"/>
                </a:lnTo>
                <a:lnTo>
                  <a:pt x="59156" y="230657"/>
                </a:lnTo>
                <a:lnTo>
                  <a:pt x="64922" y="243357"/>
                </a:lnTo>
                <a:lnTo>
                  <a:pt x="72682" y="243357"/>
                </a:lnTo>
                <a:lnTo>
                  <a:pt x="68351" y="256057"/>
                </a:lnTo>
                <a:lnTo>
                  <a:pt x="61633" y="256057"/>
                </a:lnTo>
                <a:lnTo>
                  <a:pt x="62293" y="268757"/>
                </a:lnTo>
                <a:lnTo>
                  <a:pt x="71691" y="268757"/>
                </a:lnTo>
                <a:lnTo>
                  <a:pt x="77914" y="281457"/>
                </a:lnTo>
                <a:lnTo>
                  <a:pt x="69189" y="281457"/>
                </a:lnTo>
                <a:lnTo>
                  <a:pt x="72682" y="294157"/>
                </a:lnTo>
                <a:lnTo>
                  <a:pt x="77571" y="294157"/>
                </a:lnTo>
                <a:lnTo>
                  <a:pt x="76377" y="306857"/>
                </a:lnTo>
                <a:lnTo>
                  <a:pt x="78574" y="306857"/>
                </a:lnTo>
                <a:lnTo>
                  <a:pt x="82562" y="319557"/>
                </a:lnTo>
                <a:lnTo>
                  <a:pt x="89827" y="319557"/>
                </a:lnTo>
                <a:lnTo>
                  <a:pt x="89750" y="332257"/>
                </a:lnTo>
                <a:lnTo>
                  <a:pt x="79654" y="332257"/>
                </a:lnTo>
                <a:lnTo>
                  <a:pt x="87210" y="344957"/>
                </a:lnTo>
                <a:lnTo>
                  <a:pt x="95351" y="332257"/>
                </a:lnTo>
                <a:lnTo>
                  <a:pt x="101168" y="332257"/>
                </a:lnTo>
                <a:lnTo>
                  <a:pt x="94767" y="344957"/>
                </a:lnTo>
                <a:lnTo>
                  <a:pt x="107556" y="344957"/>
                </a:lnTo>
                <a:lnTo>
                  <a:pt x="112788" y="344957"/>
                </a:lnTo>
                <a:lnTo>
                  <a:pt x="112788" y="357657"/>
                </a:lnTo>
                <a:lnTo>
                  <a:pt x="103492" y="357657"/>
                </a:lnTo>
                <a:lnTo>
                  <a:pt x="107556" y="344957"/>
                </a:lnTo>
                <a:lnTo>
                  <a:pt x="99415" y="357657"/>
                </a:lnTo>
                <a:lnTo>
                  <a:pt x="96520" y="357657"/>
                </a:lnTo>
                <a:lnTo>
                  <a:pt x="96520" y="370357"/>
                </a:lnTo>
                <a:lnTo>
                  <a:pt x="104076" y="370357"/>
                </a:lnTo>
                <a:lnTo>
                  <a:pt x="106172" y="370357"/>
                </a:lnTo>
                <a:lnTo>
                  <a:pt x="100584" y="383057"/>
                </a:lnTo>
                <a:lnTo>
                  <a:pt x="101752" y="383057"/>
                </a:lnTo>
                <a:lnTo>
                  <a:pt x="99415" y="395757"/>
                </a:lnTo>
                <a:lnTo>
                  <a:pt x="103492" y="395757"/>
                </a:lnTo>
                <a:lnTo>
                  <a:pt x="99999" y="408457"/>
                </a:lnTo>
                <a:lnTo>
                  <a:pt x="112788" y="408457"/>
                </a:lnTo>
                <a:lnTo>
                  <a:pt x="117449" y="395757"/>
                </a:lnTo>
                <a:lnTo>
                  <a:pt x="122682" y="408457"/>
                </a:lnTo>
                <a:lnTo>
                  <a:pt x="116865" y="408457"/>
                </a:lnTo>
                <a:lnTo>
                  <a:pt x="118605" y="421157"/>
                </a:lnTo>
                <a:lnTo>
                  <a:pt x="108724" y="421157"/>
                </a:lnTo>
                <a:lnTo>
                  <a:pt x="112217" y="433857"/>
                </a:lnTo>
                <a:lnTo>
                  <a:pt x="100596" y="433857"/>
                </a:lnTo>
                <a:lnTo>
                  <a:pt x="88938" y="446557"/>
                </a:lnTo>
                <a:lnTo>
                  <a:pt x="93522" y="446557"/>
                </a:lnTo>
                <a:lnTo>
                  <a:pt x="99707" y="459257"/>
                </a:lnTo>
                <a:lnTo>
                  <a:pt x="95783" y="459257"/>
                </a:lnTo>
                <a:lnTo>
                  <a:pt x="94475" y="471957"/>
                </a:lnTo>
                <a:lnTo>
                  <a:pt x="104660" y="471957"/>
                </a:lnTo>
                <a:lnTo>
                  <a:pt x="94183" y="484657"/>
                </a:lnTo>
                <a:lnTo>
                  <a:pt x="100799" y="484657"/>
                </a:lnTo>
                <a:lnTo>
                  <a:pt x="105575" y="497357"/>
                </a:lnTo>
                <a:lnTo>
                  <a:pt x="105359" y="497357"/>
                </a:lnTo>
                <a:lnTo>
                  <a:pt x="105232" y="510057"/>
                </a:lnTo>
                <a:lnTo>
                  <a:pt x="110464" y="510057"/>
                </a:lnTo>
                <a:lnTo>
                  <a:pt x="105371" y="522757"/>
                </a:lnTo>
                <a:lnTo>
                  <a:pt x="122923" y="522757"/>
                </a:lnTo>
                <a:lnTo>
                  <a:pt x="115125" y="535457"/>
                </a:lnTo>
                <a:lnTo>
                  <a:pt x="144195" y="535457"/>
                </a:lnTo>
                <a:lnTo>
                  <a:pt x="144767" y="548157"/>
                </a:lnTo>
                <a:lnTo>
                  <a:pt x="144475" y="560857"/>
                </a:lnTo>
                <a:lnTo>
                  <a:pt x="145503" y="560857"/>
                </a:lnTo>
                <a:lnTo>
                  <a:pt x="150152" y="573557"/>
                </a:lnTo>
                <a:lnTo>
                  <a:pt x="156400" y="573557"/>
                </a:lnTo>
                <a:lnTo>
                  <a:pt x="152323" y="586257"/>
                </a:lnTo>
                <a:lnTo>
                  <a:pt x="158699" y="586257"/>
                </a:lnTo>
                <a:lnTo>
                  <a:pt x="165481" y="573557"/>
                </a:lnTo>
                <a:lnTo>
                  <a:pt x="177914" y="573557"/>
                </a:lnTo>
                <a:lnTo>
                  <a:pt x="170522" y="586257"/>
                </a:lnTo>
                <a:lnTo>
                  <a:pt x="167233" y="586257"/>
                </a:lnTo>
                <a:lnTo>
                  <a:pt x="164820" y="598957"/>
                </a:lnTo>
                <a:lnTo>
                  <a:pt x="159893" y="598957"/>
                </a:lnTo>
                <a:lnTo>
                  <a:pt x="166865" y="611657"/>
                </a:lnTo>
                <a:lnTo>
                  <a:pt x="169545" y="611657"/>
                </a:lnTo>
                <a:lnTo>
                  <a:pt x="175590" y="598957"/>
                </a:lnTo>
                <a:lnTo>
                  <a:pt x="177025" y="611657"/>
                </a:lnTo>
                <a:lnTo>
                  <a:pt x="179654" y="611657"/>
                </a:lnTo>
                <a:lnTo>
                  <a:pt x="179070" y="624357"/>
                </a:lnTo>
                <a:lnTo>
                  <a:pt x="199428" y="624357"/>
                </a:lnTo>
                <a:lnTo>
                  <a:pt x="205244" y="624357"/>
                </a:lnTo>
                <a:lnTo>
                  <a:pt x="209892" y="611657"/>
                </a:lnTo>
                <a:lnTo>
                  <a:pt x="211048" y="624357"/>
                </a:lnTo>
                <a:lnTo>
                  <a:pt x="219189" y="611657"/>
                </a:lnTo>
                <a:lnTo>
                  <a:pt x="212217" y="624357"/>
                </a:lnTo>
                <a:lnTo>
                  <a:pt x="213956" y="624357"/>
                </a:lnTo>
                <a:lnTo>
                  <a:pt x="212801" y="637057"/>
                </a:lnTo>
                <a:lnTo>
                  <a:pt x="197675" y="637057"/>
                </a:lnTo>
                <a:lnTo>
                  <a:pt x="199428" y="624357"/>
                </a:lnTo>
                <a:lnTo>
                  <a:pt x="192697" y="637057"/>
                </a:lnTo>
                <a:lnTo>
                  <a:pt x="182562" y="637057"/>
                </a:lnTo>
                <a:lnTo>
                  <a:pt x="183146" y="649757"/>
                </a:lnTo>
                <a:lnTo>
                  <a:pt x="205524" y="649757"/>
                </a:lnTo>
                <a:lnTo>
                  <a:pt x="199402" y="662457"/>
                </a:lnTo>
                <a:lnTo>
                  <a:pt x="209308" y="662457"/>
                </a:lnTo>
                <a:lnTo>
                  <a:pt x="213474" y="675157"/>
                </a:lnTo>
                <a:lnTo>
                  <a:pt x="219481" y="662457"/>
                </a:lnTo>
                <a:lnTo>
                  <a:pt x="224193" y="662457"/>
                </a:lnTo>
                <a:lnTo>
                  <a:pt x="224421" y="675157"/>
                </a:lnTo>
                <a:lnTo>
                  <a:pt x="217449" y="675157"/>
                </a:lnTo>
                <a:lnTo>
                  <a:pt x="222821" y="687857"/>
                </a:lnTo>
                <a:lnTo>
                  <a:pt x="234315" y="687857"/>
                </a:lnTo>
                <a:lnTo>
                  <a:pt x="232562" y="700557"/>
                </a:lnTo>
                <a:lnTo>
                  <a:pt x="239064" y="700557"/>
                </a:lnTo>
                <a:lnTo>
                  <a:pt x="242671" y="713257"/>
                </a:lnTo>
                <a:lnTo>
                  <a:pt x="244424" y="713257"/>
                </a:lnTo>
                <a:lnTo>
                  <a:pt x="245351" y="725957"/>
                </a:lnTo>
                <a:lnTo>
                  <a:pt x="251167" y="725957"/>
                </a:lnTo>
                <a:lnTo>
                  <a:pt x="250583" y="738657"/>
                </a:lnTo>
                <a:lnTo>
                  <a:pt x="256400" y="725957"/>
                </a:lnTo>
                <a:lnTo>
                  <a:pt x="272465" y="725957"/>
                </a:lnTo>
                <a:lnTo>
                  <a:pt x="278130" y="738657"/>
                </a:lnTo>
                <a:lnTo>
                  <a:pt x="278498" y="738657"/>
                </a:lnTo>
                <a:lnTo>
                  <a:pt x="275005" y="751357"/>
                </a:lnTo>
                <a:lnTo>
                  <a:pt x="278460" y="751357"/>
                </a:lnTo>
                <a:lnTo>
                  <a:pt x="285178" y="738657"/>
                </a:lnTo>
                <a:lnTo>
                  <a:pt x="291871" y="738657"/>
                </a:lnTo>
                <a:lnTo>
                  <a:pt x="289547" y="751357"/>
                </a:lnTo>
                <a:lnTo>
                  <a:pt x="297688" y="751357"/>
                </a:lnTo>
                <a:lnTo>
                  <a:pt x="305828" y="764057"/>
                </a:lnTo>
                <a:lnTo>
                  <a:pt x="308724" y="764057"/>
                </a:lnTo>
                <a:lnTo>
                  <a:pt x="306400" y="776757"/>
                </a:lnTo>
                <a:lnTo>
                  <a:pt x="324561" y="776757"/>
                </a:lnTo>
                <a:lnTo>
                  <a:pt x="322897" y="789457"/>
                </a:lnTo>
                <a:lnTo>
                  <a:pt x="321995" y="789457"/>
                </a:lnTo>
                <a:lnTo>
                  <a:pt x="322681" y="802157"/>
                </a:lnTo>
                <a:lnTo>
                  <a:pt x="323850" y="802157"/>
                </a:lnTo>
                <a:lnTo>
                  <a:pt x="334314" y="789457"/>
                </a:lnTo>
                <a:lnTo>
                  <a:pt x="338378" y="789457"/>
                </a:lnTo>
                <a:lnTo>
                  <a:pt x="331406" y="802157"/>
                </a:lnTo>
                <a:lnTo>
                  <a:pt x="342455" y="789457"/>
                </a:lnTo>
                <a:lnTo>
                  <a:pt x="336054" y="802157"/>
                </a:lnTo>
                <a:lnTo>
                  <a:pt x="350596" y="802157"/>
                </a:lnTo>
                <a:lnTo>
                  <a:pt x="347687" y="814857"/>
                </a:lnTo>
                <a:lnTo>
                  <a:pt x="355422" y="814857"/>
                </a:lnTo>
                <a:lnTo>
                  <a:pt x="353644" y="827557"/>
                </a:lnTo>
                <a:lnTo>
                  <a:pt x="356984" y="827557"/>
                </a:lnTo>
                <a:lnTo>
                  <a:pt x="360476" y="814857"/>
                </a:lnTo>
                <a:lnTo>
                  <a:pt x="362216" y="814857"/>
                </a:lnTo>
                <a:lnTo>
                  <a:pt x="360476" y="827557"/>
                </a:lnTo>
                <a:lnTo>
                  <a:pt x="371525" y="827557"/>
                </a:lnTo>
                <a:lnTo>
                  <a:pt x="366293" y="840257"/>
                </a:lnTo>
                <a:lnTo>
                  <a:pt x="385254" y="840257"/>
                </a:lnTo>
                <a:lnTo>
                  <a:pt x="391871" y="852957"/>
                </a:lnTo>
                <a:lnTo>
                  <a:pt x="390702" y="840257"/>
                </a:lnTo>
                <a:lnTo>
                  <a:pt x="398272" y="827557"/>
                </a:lnTo>
                <a:lnTo>
                  <a:pt x="401167" y="827557"/>
                </a:lnTo>
                <a:lnTo>
                  <a:pt x="395935" y="840257"/>
                </a:lnTo>
                <a:lnTo>
                  <a:pt x="403504" y="827557"/>
                </a:lnTo>
                <a:lnTo>
                  <a:pt x="405828" y="827557"/>
                </a:lnTo>
                <a:lnTo>
                  <a:pt x="398843" y="840257"/>
                </a:lnTo>
                <a:lnTo>
                  <a:pt x="401167" y="840257"/>
                </a:lnTo>
                <a:lnTo>
                  <a:pt x="399427" y="852957"/>
                </a:lnTo>
                <a:lnTo>
                  <a:pt x="398703" y="852957"/>
                </a:lnTo>
                <a:lnTo>
                  <a:pt x="400265" y="865657"/>
                </a:lnTo>
                <a:lnTo>
                  <a:pt x="404660" y="852957"/>
                </a:lnTo>
                <a:lnTo>
                  <a:pt x="403504" y="865657"/>
                </a:lnTo>
                <a:lnTo>
                  <a:pt x="425005" y="865657"/>
                </a:lnTo>
                <a:lnTo>
                  <a:pt x="429666" y="852957"/>
                </a:lnTo>
                <a:lnTo>
                  <a:pt x="431406" y="865657"/>
                </a:lnTo>
                <a:lnTo>
                  <a:pt x="436638" y="852957"/>
                </a:lnTo>
                <a:lnTo>
                  <a:pt x="440131" y="852957"/>
                </a:lnTo>
                <a:lnTo>
                  <a:pt x="443039" y="865657"/>
                </a:lnTo>
                <a:lnTo>
                  <a:pt x="454088" y="865657"/>
                </a:lnTo>
                <a:lnTo>
                  <a:pt x="458152" y="852957"/>
                </a:lnTo>
                <a:lnTo>
                  <a:pt x="455244" y="865657"/>
                </a:lnTo>
                <a:lnTo>
                  <a:pt x="461645" y="865657"/>
                </a:lnTo>
                <a:lnTo>
                  <a:pt x="455828" y="878357"/>
                </a:lnTo>
                <a:lnTo>
                  <a:pt x="466293" y="878357"/>
                </a:lnTo>
                <a:lnTo>
                  <a:pt x="478497" y="865657"/>
                </a:lnTo>
                <a:lnTo>
                  <a:pt x="489470" y="865657"/>
                </a:lnTo>
                <a:lnTo>
                  <a:pt x="493077" y="878357"/>
                </a:lnTo>
                <a:lnTo>
                  <a:pt x="496519" y="878357"/>
                </a:lnTo>
                <a:lnTo>
                  <a:pt x="500049" y="891057"/>
                </a:lnTo>
                <a:lnTo>
                  <a:pt x="516293" y="891057"/>
                </a:lnTo>
                <a:lnTo>
                  <a:pt x="519785" y="878357"/>
                </a:lnTo>
                <a:lnTo>
                  <a:pt x="527926" y="878357"/>
                </a:lnTo>
                <a:lnTo>
                  <a:pt x="519785" y="891057"/>
                </a:lnTo>
                <a:lnTo>
                  <a:pt x="549427" y="891057"/>
                </a:lnTo>
                <a:lnTo>
                  <a:pt x="551180" y="903757"/>
                </a:lnTo>
                <a:lnTo>
                  <a:pt x="561644" y="903757"/>
                </a:lnTo>
                <a:lnTo>
                  <a:pt x="562800" y="903757"/>
                </a:lnTo>
                <a:lnTo>
                  <a:pt x="563384" y="903757"/>
                </a:lnTo>
                <a:lnTo>
                  <a:pt x="564553" y="897407"/>
                </a:lnTo>
                <a:lnTo>
                  <a:pt x="566293" y="891057"/>
                </a:lnTo>
                <a:lnTo>
                  <a:pt x="565137" y="894232"/>
                </a:lnTo>
                <a:lnTo>
                  <a:pt x="565708" y="891057"/>
                </a:lnTo>
                <a:lnTo>
                  <a:pt x="566293" y="891057"/>
                </a:lnTo>
                <a:lnTo>
                  <a:pt x="570941" y="891057"/>
                </a:lnTo>
                <a:lnTo>
                  <a:pt x="570369" y="903757"/>
                </a:lnTo>
                <a:lnTo>
                  <a:pt x="568617" y="903757"/>
                </a:lnTo>
                <a:lnTo>
                  <a:pt x="566293" y="916457"/>
                </a:lnTo>
                <a:lnTo>
                  <a:pt x="564553" y="916457"/>
                </a:lnTo>
                <a:lnTo>
                  <a:pt x="565137" y="929157"/>
                </a:lnTo>
                <a:lnTo>
                  <a:pt x="570966" y="929157"/>
                </a:lnTo>
                <a:lnTo>
                  <a:pt x="580834" y="916457"/>
                </a:lnTo>
                <a:lnTo>
                  <a:pt x="588518" y="916457"/>
                </a:lnTo>
                <a:lnTo>
                  <a:pt x="587806" y="929157"/>
                </a:lnTo>
                <a:lnTo>
                  <a:pt x="586638" y="929157"/>
                </a:lnTo>
                <a:lnTo>
                  <a:pt x="590130" y="941857"/>
                </a:lnTo>
                <a:lnTo>
                  <a:pt x="593623" y="941857"/>
                </a:lnTo>
                <a:lnTo>
                  <a:pt x="597687" y="954557"/>
                </a:lnTo>
                <a:lnTo>
                  <a:pt x="607580" y="954557"/>
                </a:lnTo>
                <a:lnTo>
                  <a:pt x="604672" y="967257"/>
                </a:lnTo>
                <a:lnTo>
                  <a:pt x="608736" y="967257"/>
                </a:lnTo>
                <a:lnTo>
                  <a:pt x="609841" y="979957"/>
                </a:lnTo>
                <a:lnTo>
                  <a:pt x="617461" y="979957"/>
                </a:lnTo>
                <a:lnTo>
                  <a:pt x="618045" y="992657"/>
                </a:lnTo>
                <a:lnTo>
                  <a:pt x="624433" y="979957"/>
                </a:lnTo>
                <a:lnTo>
                  <a:pt x="623849" y="992657"/>
                </a:lnTo>
                <a:lnTo>
                  <a:pt x="634314" y="979957"/>
                </a:lnTo>
                <a:lnTo>
                  <a:pt x="631990" y="992657"/>
                </a:lnTo>
                <a:lnTo>
                  <a:pt x="646531" y="992657"/>
                </a:lnTo>
                <a:lnTo>
                  <a:pt x="640295" y="1005357"/>
                </a:lnTo>
                <a:lnTo>
                  <a:pt x="645947" y="1005357"/>
                </a:lnTo>
                <a:lnTo>
                  <a:pt x="648271" y="1018057"/>
                </a:lnTo>
                <a:lnTo>
                  <a:pt x="665403" y="1018057"/>
                </a:lnTo>
                <a:lnTo>
                  <a:pt x="660488" y="1030757"/>
                </a:lnTo>
                <a:lnTo>
                  <a:pt x="680250" y="1030757"/>
                </a:lnTo>
                <a:lnTo>
                  <a:pt x="688771" y="1043457"/>
                </a:lnTo>
                <a:lnTo>
                  <a:pt x="699960" y="1043457"/>
                </a:lnTo>
                <a:lnTo>
                  <a:pt x="704672" y="1056157"/>
                </a:lnTo>
                <a:lnTo>
                  <a:pt x="703046" y="1056157"/>
                </a:lnTo>
                <a:lnTo>
                  <a:pt x="708228" y="1068857"/>
                </a:lnTo>
                <a:lnTo>
                  <a:pt x="718629" y="1068857"/>
                </a:lnTo>
                <a:lnTo>
                  <a:pt x="718045" y="1081557"/>
                </a:lnTo>
                <a:lnTo>
                  <a:pt x="723277" y="1068857"/>
                </a:lnTo>
                <a:lnTo>
                  <a:pt x="726401" y="1068857"/>
                </a:lnTo>
                <a:lnTo>
                  <a:pt x="733590" y="1056157"/>
                </a:lnTo>
                <a:lnTo>
                  <a:pt x="738619" y="1056157"/>
                </a:lnTo>
                <a:lnTo>
                  <a:pt x="738022" y="1068857"/>
                </a:lnTo>
                <a:lnTo>
                  <a:pt x="736460" y="1068857"/>
                </a:lnTo>
                <a:lnTo>
                  <a:pt x="734898" y="1070889"/>
                </a:lnTo>
                <a:lnTo>
                  <a:pt x="734898" y="1081557"/>
                </a:lnTo>
                <a:lnTo>
                  <a:pt x="736066" y="1081557"/>
                </a:lnTo>
                <a:lnTo>
                  <a:pt x="739559" y="1068857"/>
                </a:lnTo>
                <a:lnTo>
                  <a:pt x="743623" y="1081557"/>
                </a:lnTo>
                <a:lnTo>
                  <a:pt x="770369" y="1081557"/>
                </a:lnTo>
                <a:lnTo>
                  <a:pt x="771537" y="1094257"/>
                </a:lnTo>
                <a:lnTo>
                  <a:pt x="774433" y="1106957"/>
                </a:lnTo>
                <a:lnTo>
                  <a:pt x="783158" y="1094257"/>
                </a:lnTo>
                <a:lnTo>
                  <a:pt x="783742" y="1106957"/>
                </a:lnTo>
                <a:lnTo>
                  <a:pt x="785482" y="1106957"/>
                </a:lnTo>
                <a:lnTo>
                  <a:pt x="784910" y="1094257"/>
                </a:lnTo>
                <a:lnTo>
                  <a:pt x="792467" y="1094257"/>
                </a:lnTo>
                <a:lnTo>
                  <a:pt x="794791" y="1081557"/>
                </a:lnTo>
                <a:lnTo>
                  <a:pt x="796531" y="1094257"/>
                </a:lnTo>
                <a:lnTo>
                  <a:pt x="799439" y="1094257"/>
                </a:lnTo>
                <a:lnTo>
                  <a:pt x="796531" y="1106957"/>
                </a:lnTo>
                <a:lnTo>
                  <a:pt x="800608" y="1094257"/>
                </a:lnTo>
                <a:lnTo>
                  <a:pt x="805256" y="1094257"/>
                </a:lnTo>
                <a:lnTo>
                  <a:pt x="803516" y="1106957"/>
                </a:lnTo>
                <a:lnTo>
                  <a:pt x="811072" y="1106957"/>
                </a:lnTo>
                <a:lnTo>
                  <a:pt x="808012" y="1116482"/>
                </a:lnTo>
                <a:lnTo>
                  <a:pt x="812812" y="1106957"/>
                </a:lnTo>
                <a:lnTo>
                  <a:pt x="812812" y="1119657"/>
                </a:lnTo>
                <a:lnTo>
                  <a:pt x="814260" y="1119657"/>
                </a:lnTo>
                <a:lnTo>
                  <a:pt x="816597" y="1106957"/>
                </a:lnTo>
                <a:lnTo>
                  <a:pt x="818045" y="1119657"/>
                </a:lnTo>
                <a:lnTo>
                  <a:pt x="831418" y="1119657"/>
                </a:lnTo>
                <a:lnTo>
                  <a:pt x="827887" y="1132357"/>
                </a:lnTo>
                <a:lnTo>
                  <a:pt x="844410" y="1132357"/>
                </a:lnTo>
                <a:lnTo>
                  <a:pt x="850023" y="1145057"/>
                </a:lnTo>
                <a:lnTo>
                  <a:pt x="849439" y="1132357"/>
                </a:lnTo>
                <a:lnTo>
                  <a:pt x="854887" y="1132357"/>
                </a:lnTo>
                <a:lnTo>
                  <a:pt x="854925" y="1145057"/>
                </a:lnTo>
                <a:lnTo>
                  <a:pt x="852932" y="1145057"/>
                </a:lnTo>
                <a:lnTo>
                  <a:pt x="856564" y="1157757"/>
                </a:lnTo>
                <a:lnTo>
                  <a:pt x="861936" y="1157757"/>
                </a:lnTo>
                <a:lnTo>
                  <a:pt x="868629" y="1145057"/>
                </a:lnTo>
                <a:lnTo>
                  <a:pt x="876185" y="1145057"/>
                </a:lnTo>
                <a:lnTo>
                  <a:pt x="872693" y="1157757"/>
                </a:lnTo>
                <a:lnTo>
                  <a:pt x="888390" y="1157757"/>
                </a:lnTo>
                <a:lnTo>
                  <a:pt x="886650" y="1170457"/>
                </a:lnTo>
                <a:lnTo>
                  <a:pt x="900023" y="1170457"/>
                </a:lnTo>
                <a:lnTo>
                  <a:pt x="906424" y="1157757"/>
                </a:lnTo>
                <a:lnTo>
                  <a:pt x="905256" y="1157757"/>
                </a:lnTo>
                <a:lnTo>
                  <a:pt x="907580" y="1145057"/>
                </a:lnTo>
                <a:lnTo>
                  <a:pt x="910488" y="1145057"/>
                </a:lnTo>
                <a:lnTo>
                  <a:pt x="908164" y="1157757"/>
                </a:lnTo>
                <a:lnTo>
                  <a:pt x="913396" y="1157757"/>
                </a:lnTo>
                <a:lnTo>
                  <a:pt x="912812" y="1170457"/>
                </a:lnTo>
                <a:lnTo>
                  <a:pt x="911656" y="1170457"/>
                </a:lnTo>
                <a:lnTo>
                  <a:pt x="908164" y="1183157"/>
                </a:lnTo>
                <a:lnTo>
                  <a:pt x="919213" y="1183157"/>
                </a:lnTo>
                <a:lnTo>
                  <a:pt x="922121" y="1170457"/>
                </a:lnTo>
                <a:lnTo>
                  <a:pt x="921537" y="1170457"/>
                </a:lnTo>
                <a:lnTo>
                  <a:pt x="924445" y="1157757"/>
                </a:lnTo>
                <a:lnTo>
                  <a:pt x="924445" y="1170457"/>
                </a:lnTo>
                <a:lnTo>
                  <a:pt x="930986" y="1170457"/>
                </a:lnTo>
                <a:lnTo>
                  <a:pt x="934478" y="1157757"/>
                </a:lnTo>
                <a:lnTo>
                  <a:pt x="936650" y="1170457"/>
                </a:lnTo>
                <a:lnTo>
                  <a:pt x="937234" y="1170457"/>
                </a:lnTo>
                <a:lnTo>
                  <a:pt x="941298" y="1157757"/>
                </a:lnTo>
                <a:lnTo>
                  <a:pt x="943051" y="1170457"/>
                </a:lnTo>
                <a:lnTo>
                  <a:pt x="941298" y="1170457"/>
                </a:lnTo>
                <a:lnTo>
                  <a:pt x="940142" y="1183157"/>
                </a:lnTo>
                <a:lnTo>
                  <a:pt x="943051" y="1183157"/>
                </a:lnTo>
                <a:lnTo>
                  <a:pt x="946531" y="1195857"/>
                </a:lnTo>
                <a:lnTo>
                  <a:pt x="953909" y="1183157"/>
                </a:lnTo>
                <a:lnTo>
                  <a:pt x="961097" y="1183157"/>
                </a:lnTo>
                <a:lnTo>
                  <a:pt x="959332" y="1195857"/>
                </a:lnTo>
                <a:lnTo>
                  <a:pt x="960488" y="1195857"/>
                </a:lnTo>
                <a:lnTo>
                  <a:pt x="958748" y="1208557"/>
                </a:lnTo>
                <a:lnTo>
                  <a:pt x="961593" y="1195857"/>
                </a:lnTo>
                <a:lnTo>
                  <a:pt x="962812" y="1208557"/>
                </a:lnTo>
                <a:lnTo>
                  <a:pt x="964476" y="1208557"/>
                </a:lnTo>
                <a:lnTo>
                  <a:pt x="968629" y="1195857"/>
                </a:lnTo>
                <a:lnTo>
                  <a:pt x="967473" y="1208557"/>
                </a:lnTo>
                <a:lnTo>
                  <a:pt x="968629" y="1208557"/>
                </a:lnTo>
                <a:lnTo>
                  <a:pt x="969505" y="1202207"/>
                </a:lnTo>
                <a:lnTo>
                  <a:pt x="970368" y="1195857"/>
                </a:lnTo>
                <a:lnTo>
                  <a:pt x="976769" y="1195857"/>
                </a:lnTo>
                <a:lnTo>
                  <a:pt x="981417" y="1208557"/>
                </a:lnTo>
                <a:lnTo>
                  <a:pt x="990727" y="1208557"/>
                </a:lnTo>
                <a:lnTo>
                  <a:pt x="996251" y="1195857"/>
                </a:lnTo>
                <a:lnTo>
                  <a:pt x="1005357" y="1195857"/>
                </a:lnTo>
                <a:lnTo>
                  <a:pt x="1009916" y="1183157"/>
                </a:lnTo>
                <a:lnTo>
                  <a:pt x="1011656" y="1183157"/>
                </a:lnTo>
                <a:lnTo>
                  <a:pt x="1011072" y="1195857"/>
                </a:lnTo>
                <a:lnTo>
                  <a:pt x="1006424" y="1195857"/>
                </a:lnTo>
                <a:lnTo>
                  <a:pt x="1008164" y="1208557"/>
                </a:lnTo>
                <a:lnTo>
                  <a:pt x="1011072" y="1208557"/>
                </a:lnTo>
                <a:lnTo>
                  <a:pt x="1015149" y="1195857"/>
                </a:lnTo>
                <a:lnTo>
                  <a:pt x="1013396" y="1208557"/>
                </a:lnTo>
                <a:lnTo>
                  <a:pt x="1016304" y="1208557"/>
                </a:lnTo>
                <a:lnTo>
                  <a:pt x="1018628" y="1195857"/>
                </a:lnTo>
                <a:lnTo>
                  <a:pt x="1016304" y="1195857"/>
                </a:lnTo>
                <a:lnTo>
                  <a:pt x="1021537" y="1183157"/>
                </a:lnTo>
                <a:lnTo>
                  <a:pt x="1031138" y="1195857"/>
                </a:lnTo>
                <a:lnTo>
                  <a:pt x="1059916" y="1195857"/>
                </a:lnTo>
                <a:lnTo>
                  <a:pt x="1056386" y="1208557"/>
                </a:lnTo>
                <a:lnTo>
                  <a:pt x="1053515" y="1221257"/>
                </a:lnTo>
                <a:lnTo>
                  <a:pt x="1052385" y="1233957"/>
                </a:lnTo>
                <a:lnTo>
                  <a:pt x="1054100" y="1246657"/>
                </a:lnTo>
                <a:lnTo>
                  <a:pt x="1061656" y="1233957"/>
                </a:lnTo>
                <a:lnTo>
                  <a:pt x="1061656" y="1246657"/>
                </a:lnTo>
                <a:lnTo>
                  <a:pt x="1063980" y="1246657"/>
                </a:lnTo>
                <a:lnTo>
                  <a:pt x="1071829" y="1235227"/>
                </a:lnTo>
                <a:lnTo>
                  <a:pt x="1071537" y="1233957"/>
                </a:lnTo>
                <a:lnTo>
                  <a:pt x="1072705" y="1233957"/>
                </a:lnTo>
                <a:lnTo>
                  <a:pt x="1076198" y="1233957"/>
                </a:lnTo>
                <a:lnTo>
                  <a:pt x="1076769" y="1246657"/>
                </a:lnTo>
                <a:lnTo>
                  <a:pt x="1092530" y="1246657"/>
                </a:lnTo>
                <a:lnTo>
                  <a:pt x="1091895" y="1259357"/>
                </a:lnTo>
                <a:lnTo>
                  <a:pt x="1093635" y="1246657"/>
                </a:lnTo>
                <a:lnTo>
                  <a:pt x="1099629" y="1246657"/>
                </a:lnTo>
                <a:lnTo>
                  <a:pt x="1102499" y="1259357"/>
                </a:lnTo>
                <a:lnTo>
                  <a:pt x="1106030" y="1259357"/>
                </a:lnTo>
                <a:lnTo>
                  <a:pt x="1105839" y="1272057"/>
                </a:lnTo>
                <a:lnTo>
                  <a:pt x="1110754" y="1259357"/>
                </a:lnTo>
                <a:lnTo>
                  <a:pt x="1127937" y="1259357"/>
                </a:lnTo>
                <a:lnTo>
                  <a:pt x="1129677" y="1272057"/>
                </a:lnTo>
                <a:lnTo>
                  <a:pt x="1132001" y="1259357"/>
                </a:lnTo>
                <a:lnTo>
                  <a:pt x="1135126" y="1246657"/>
                </a:lnTo>
                <a:lnTo>
                  <a:pt x="1142136" y="1246657"/>
                </a:lnTo>
                <a:lnTo>
                  <a:pt x="1140371" y="1259357"/>
                </a:lnTo>
                <a:lnTo>
                  <a:pt x="1145374" y="1259357"/>
                </a:lnTo>
                <a:lnTo>
                  <a:pt x="1145374" y="1246657"/>
                </a:lnTo>
                <a:lnTo>
                  <a:pt x="1146479" y="1259357"/>
                </a:lnTo>
                <a:lnTo>
                  <a:pt x="1147584" y="1259357"/>
                </a:lnTo>
                <a:lnTo>
                  <a:pt x="1147699" y="1272057"/>
                </a:lnTo>
                <a:lnTo>
                  <a:pt x="1149540" y="1259357"/>
                </a:lnTo>
                <a:lnTo>
                  <a:pt x="1156639" y="1259357"/>
                </a:lnTo>
                <a:lnTo>
                  <a:pt x="1156716" y="1272057"/>
                </a:lnTo>
                <a:lnTo>
                  <a:pt x="1161072" y="1272057"/>
                </a:lnTo>
                <a:lnTo>
                  <a:pt x="1160500" y="1259357"/>
                </a:lnTo>
                <a:lnTo>
                  <a:pt x="1165656" y="1259357"/>
                </a:lnTo>
                <a:lnTo>
                  <a:pt x="1165098" y="1272057"/>
                </a:lnTo>
                <a:lnTo>
                  <a:pt x="1169212" y="1272057"/>
                </a:lnTo>
                <a:lnTo>
                  <a:pt x="1173289" y="1259357"/>
                </a:lnTo>
                <a:lnTo>
                  <a:pt x="1176782" y="1259357"/>
                </a:lnTo>
                <a:lnTo>
                  <a:pt x="1175613" y="1272057"/>
                </a:lnTo>
                <a:lnTo>
                  <a:pt x="1179804" y="1259357"/>
                </a:lnTo>
                <a:lnTo>
                  <a:pt x="1193634" y="1259357"/>
                </a:lnTo>
                <a:lnTo>
                  <a:pt x="1193634" y="1246657"/>
                </a:lnTo>
                <a:lnTo>
                  <a:pt x="1194219" y="1233957"/>
                </a:lnTo>
                <a:lnTo>
                  <a:pt x="1197711" y="1233957"/>
                </a:lnTo>
                <a:lnTo>
                  <a:pt x="1197127" y="1246657"/>
                </a:lnTo>
                <a:lnTo>
                  <a:pt x="1195844" y="1246657"/>
                </a:lnTo>
                <a:lnTo>
                  <a:pt x="1194803" y="1259357"/>
                </a:lnTo>
                <a:lnTo>
                  <a:pt x="1200035" y="1246657"/>
                </a:lnTo>
                <a:lnTo>
                  <a:pt x="1205852" y="1233957"/>
                </a:lnTo>
                <a:lnTo>
                  <a:pt x="1208747" y="1246657"/>
                </a:lnTo>
                <a:lnTo>
                  <a:pt x="1204899" y="1246657"/>
                </a:lnTo>
                <a:lnTo>
                  <a:pt x="1203109" y="1259357"/>
                </a:lnTo>
                <a:lnTo>
                  <a:pt x="1197317" y="1259357"/>
                </a:lnTo>
                <a:lnTo>
                  <a:pt x="1197711" y="1272057"/>
                </a:lnTo>
                <a:lnTo>
                  <a:pt x="1204683" y="1284757"/>
                </a:lnTo>
                <a:lnTo>
                  <a:pt x="1206423" y="1272057"/>
                </a:lnTo>
                <a:lnTo>
                  <a:pt x="1215148" y="1272057"/>
                </a:lnTo>
                <a:lnTo>
                  <a:pt x="1213408" y="1259357"/>
                </a:lnTo>
                <a:lnTo>
                  <a:pt x="1223581" y="1259357"/>
                </a:lnTo>
                <a:lnTo>
                  <a:pt x="1225943" y="1272057"/>
                </a:lnTo>
                <a:lnTo>
                  <a:pt x="1230261" y="1272057"/>
                </a:lnTo>
                <a:lnTo>
                  <a:pt x="1231874" y="1259357"/>
                </a:lnTo>
                <a:lnTo>
                  <a:pt x="1238986" y="1259357"/>
                </a:lnTo>
                <a:lnTo>
                  <a:pt x="1236662" y="1272057"/>
                </a:lnTo>
                <a:lnTo>
                  <a:pt x="1240434" y="1272057"/>
                </a:lnTo>
                <a:lnTo>
                  <a:pt x="1242479" y="1259357"/>
                </a:lnTo>
                <a:lnTo>
                  <a:pt x="1243634" y="1272057"/>
                </a:lnTo>
                <a:lnTo>
                  <a:pt x="1247559" y="1272057"/>
                </a:lnTo>
                <a:lnTo>
                  <a:pt x="1248702" y="1259357"/>
                </a:lnTo>
                <a:lnTo>
                  <a:pt x="1250619" y="1259357"/>
                </a:lnTo>
                <a:lnTo>
                  <a:pt x="1251191" y="1272057"/>
                </a:lnTo>
                <a:lnTo>
                  <a:pt x="1256969" y="1272057"/>
                </a:lnTo>
                <a:lnTo>
                  <a:pt x="1262900" y="1259357"/>
                </a:lnTo>
                <a:lnTo>
                  <a:pt x="1273289" y="1259357"/>
                </a:lnTo>
                <a:lnTo>
                  <a:pt x="1275029" y="1272057"/>
                </a:lnTo>
                <a:lnTo>
                  <a:pt x="1308176" y="1272057"/>
                </a:lnTo>
                <a:lnTo>
                  <a:pt x="1311668" y="1259357"/>
                </a:lnTo>
                <a:lnTo>
                  <a:pt x="1312824" y="1259357"/>
                </a:lnTo>
                <a:lnTo>
                  <a:pt x="1316316" y="1259357"/>
                </a:lnTo>
                <a:lnTo>
                  <a:pt x="1317282" y="1269885"/>
                </a:lnTo>
                <a:lnTo>
                  <a:pt x="1321955" y="1259357"/>
                </a:lnTo>
                <a:lnTo>
                  <a:pt x="1346542" y="1259357"/>
                </a:lnTo>
                <a:lnTo>
                  <a:pt x="1348346" y="1246657"/>
                </a:lnTo>
                <a:lnTo>
                  <a:pt x="1381429" y="1246657"/>
                </a:lnTo>
                <a:lnTo>
                  <a:pt x="1387246" y="1259357"/>
                </a:lnTo>
                <a:lnTo>
                  <a:pt x="1388960" y="1246657"/>
                </a:lnTo>
                <a:lnTo>
                  <a:pt x="1405851" y="1246657"/>
                </a:lnTo>
                <a:lnTo>
                  <a:pt x="1409484" y="1259357"/>
                </a:lnTo>
                <a:lnTo>
                  <a:pt x="1418640" y="1259357"/>
                </a:lnTo>
                <a:lnTo>
                  <a:pt x="1417485" y="1246657"/>
                </a:lnTo>
                <a:lnTo>
                  <a:pt x="1420393" y="1246657"/>
                </a:lnTo>
                <a:lnTo>
                  <a:pt x="1422717" y="1259357"/>
                </a:lnTo>
                <a:lnTo>
                  <a:pt x="1425041" y="1246657"/>
                </a:lnTo>
                <a:lnTo>
                  <a:pt x="1429689" y="1259357"/>
                </a:lnTo>
                <a:lnTo>
                  <a:pt x="1432013" y="1246657"/>
                </a:lnTo>
                <a:lnTo>
                  <a:pt x="1439722" y="1246657"/>
                </a:lnTo>
                <a:lnTo>
                  <a:pt x="1441894" y="1259357"/>
                </a:lnTo>
                <a:lnTo>
                  <a:pt x="1451203" y="1246657"/>
                </a:lnTo>
                <a:lnTo>
                  <a:pt x="1451762" y="1246657"/>
                </a:lnTo>
                <a:lnTo>
                  <a:pt x="1452943" y="1259357"/>
                </a:lnTo>
                <a:lnTo>
                  <a:pt x="1455851" y="1259357"/>
                </a:lnTo>
                <a:lnTo>
                  <a:pt x="1454696" y="1246657"/>
                </a:lnTo>
                <a:lnTo>
                  <a:pt x="1469224" y="1246657"/>
                </a:lnTo>
                <a:lnTo>
                  <a:pt x="1469809" y="1259357"/>
                </a:lnTo>
                <a:lnTo>
                  <a:pt x="1474457" y="1259357"/>
                </a:lnTo>
                <a:lnTo>
                  <a:pt x="1478534" y="1246657"/>
                </a:lnTo>
                <a:lnTo>
                  <a:pt x="1491322" y="1246657"/>
                </a:lnTo>
                <a:lnTo>
                  <a:pt x="1488414" y="1233957"/>
                </a:lnTo>
                <a:lnTo>
                  <a:pt x="1490738" y="1221257"/>
                </a:lnTo>
                <a:lnTo>
                  <a:pt x="1491640" y="1224076"/>
                </a:lnTo>
                <a:lnTo>
                  <a:pt x="1491907" y="1221257"/>
                </a:lnTo>
                <a:lnTo>
                  <a:pt x="1495386" y="1221257"/>
                </a:lnTo>
                <a:lnTo>
                  <a:pt x="1497711" y="1233957"/>
                </a:lnTo>
                <a:lnTo>
                  <a:pt x="1496555" y="1246657"/>
                </a:lnTo>
                <a:lnTo>
                  <a:pt x="1499463" y="1233957"/>
                </a:lnTo>
                <a:lnTo>
                  <a:pt x="1500619" y="1233957"/>
                </a:lnTo>
                <a:lnTo>
                  <a:pt x="1500035" y="1246657"/>
                </a:lnTo>
                <a:lnTo>
                  <a:pt x="1520977" y="1246657"/>
                </a:lnTo>
                <a:lnTo>
                  <a:pt x="1523873" y="1233957"/>
                </a:lnTo>
                <a:lnTo>
                  <a:pt x="1531442" y="1233957"/>
                </a:lnTo>
                <a:lnTo>
                  <a:pt x="1528533" y="1221257"/>
                </a:lnTo>
                <a:lnTo>
                  <a:pt x="1554695" y="1221257"/>
                </a:lnTo>
                <a:lnTo>
                  <a:pt x="1555851" y="1221257"/>
                </a:lnTo>
                <a:lnTo>
                  <a:pt x="1555407" y="1219835"/>
                </a:lnTo>
                <a:lnTo>
                  <a:pt x="1561084" y="1208557"/>
                </a:lnTo>
                <a:lnTo>
                  <a:pt x="1559928" y="1221257"/>
                </a:lnTo>
                <a:lnTo>
                  <a:pt x="1569224" y="1221257"/>
                </a:lnTo>
                <a:lnTo>
                  <a:pt x="1576781" y="1208557"/>
                </a:lnTo>
                <a:lnTo>
                  <a:pt x="1574457" y="1208557"/>
                </a:lnTo>
                <a:lnTo>
                  <a:pt x="1572717" y="1195857"/>
                </a:lnTo>
                <a:lnTo>
                  <a:pt x="1577365" y="1195857"/>
                </a:lnTo>
                <a:lnTo>
                  <a:pt x="1578533" y="1208557"/>
                </a:lnTo>
                <a:lnTo>
                  <a:pt x="1581696" y="1195857"/>
                </a:lnTo>
                <a:lnTo>
                  <a:pt x="1586458" y="1195857"/>
                </a:lnTo>
                <a:lnTo>
                  <a:pt x="1592186" y="1208557"/>
                </a:lnTo>
                <a:lnTo>
                  <a:pt x="1614576" y="1208557"/>
                </a:lnTo>
                <a:lnTo>
                  <a:pt x="1619808" y="1195857"/>
                </a:lnTo>
                <a:lnTo>
                  <a:pt x="1640827" y="1195857"/>
                </a:lnTo>
                <a:lnTo>
                  <a:pt x="1644815" y="1183157"/>
                </a:lnTo>
                <a:lnTo>
                  <a:pt x="1655343" y="1195857"/>
                </a:lnTo>
                <a:lnTo>
                  <a:pt x="1663204" y="1195857"/>
                </a:lnTo>
                <a:lnTo>
                  <a:pt x="1670735" y="1183157"/>
                </a:lnTo>
                <a:lnTo>
                  <a:pt x="1677365" y="1183157"/>
                </a:lnTo>
                <a:lnTo>
                  <a:pt x="1676793" y="1170457"/>
                </a:lnTo>
                <a:lnTo>
                  <a:pt x="1679117" y="1176807"/>
                </a:lnTo>
                <a:lnTo>
                  <a:pt x="1679117" y="1170457"/>
                </a:lnTo>
                <a:lnTo>
                  <a:pt x="1739582" y="1170457"/>
                </a:lnTo>
                <a:lnTo>
                  <a:pt x="1741195" y="1157757"/>
                </a:lnTo>
                <a:lnTo>
                  <a:pt x="1738490" y="1145057"/>
                </a:lnTo>
                <a:lnTo>
                  <a:pt x="1743075" y="1145057"/>
                </a:lnTo>
                <a:lnTo>
                  <a:pt x="1746554" y="1157757"/>
                </a:lnTo>
                <a:lnTo>
                  <a:pt x="1748307" y="1145057"/>
                </a:lnTo>
                <a:lnTo>
                  <a:pt x="1762836" y="1145057"/>
                </a:lnTo>
                <a:lnTo>
                  <a:pt x="1769821" y="1132357"/>
                </a:lnTo>
                <a:lnTo>
                  <a:pt x="1776209" y="1132357"/>
                </a:lnTo>
                <a:lnTo>
                  <a:pt x="1779701" y="1119657"/>
                </a:lnTo>
                <a:lnTo>
                  <a:pt x="1780286" y="1132357"/>
                </a:lnTo>
                <a:lnTo>
                  <a:pt x="1787982" y="1132357"/>
                </a:lnTo>
                <a:lnTo>
                  <a:pt x="1788706" y="1119657"/>
                </a:lnTo>
                <a:lnTo>
                  <a:pt x="1790750" y="1119657"/>
                </a:lnTo>
                <a:lnTo>
                  <a:pt x="1793659" y="1132357"/>
                </a:lnTo>
                <a:lnTo>
                  <a:pt x="1796135" y="1132357"/>
                </a:lnTo>
                <a:lnTo>
                  <a:pt x="1796923" y="1119657"/>
                </a:lnTo>
                <a:lnTo>
                  <a:pt x="1809927" y="1119657"/>
                </a:lnTo>
                <a:lnTo>
                  <a:pt x="1809356" y="1106957"/>
                </a:lnTo>
                <a:lnTo>
                  <a:pt x="1819313" y="1106957"/>
                </a:lnTo>
                <a:lnTo>
                  <a:pt x="1821484" y="1094257"/>
                </a:lnTo>
                <a:lnTo>
                  <a:pt x="1825015" y="1094257"/>
                </a:lnTo>
                <a:lnTo>
                  <a:pt x="1829701" y="1106957"/>
                </a:lnTo>
                <a:lnTo>
                  <a:pt x="1832648" y="1094257"/>
                </a:lnTo>
                <a:lnTo>
                  <a:pt x="1838426" y="1094257"/>
                </a:lnTo>
                <a:lnTo>
                  <a:pt x="1840750" y="1106957"/>
                </a:lnTo>
                <a:lnTo>
                  <a:pt x="1844230" y="1094257"/>
                </a:lnTo>
                <a:lnTo>
                  <a:pt x="1845398" y="1094257"/>
                </a:lnTo>
                <a:lnTo>
                  <a:pt x="1840166" y="1081557"/>
                </a:lnTo>
                <a:lnTo>
                  <a:pt x="1848307" y="1094257"/>
                </a:lnTo>
                <a:lnTo>
                  <a:pt x="1849462" y="1094257"/>
                </a:lnTo>
                <a:lnTo>
                  <a:pt x="1851799" y="1081557"/>
                </a:lnTo>
                <a:lnTo>
                  <a:pt x="1864791" y="1081557"/>
                </a:lnTo>
                <a:lnTo>
                  <a:pt x="1868868" y="1068857"/>
                </a:lnTo>
                <a:lnTo>
                  <a:pt x="1873275" y="1056157"/>
                </a:lnTo>
                <a:lnTo>
                  <a:pt x="1880425" y="1056157"/>
                </a:lnTo>
                <a:lnTo>
                  <a:pt x="1878101" y="1068857"/>
                </a:lnTo>
                <a:lnTo>
                  <a:pt x="1881428" y="1068857"/>
                </a:lnTo>
                <a:lnTo>
                  <a:pt x="1882749" y="1056157"/>
                </a:lnTo>
                <a:lnTo>
                  <a:pt x="1885175" y="1056157"/>
                </a:lnTo>
                <a:lnTo>
                  <a:pt x="1890750" y="1043457"/>
                </a:lnTo>
                <a:lnTo>
                  <a:pt x="1894243" y="1043457"/>
                </a:lnTo>
                <a:lnTo>
                  <a:pt x="1893658" y="1056157"/>
                </a:lnTo>
                <a:lnTo>
                  <a:pt x="1898535" y="1056157"/>
                </a:lnTo>
                <a:lnTo>
                  <a:pt x="1904199" y="1043457"/>
                </a:lnTo>
                <a:lnTo>
                  <a:pt x="1909521" y="1043457"/>
                </a:lnTo>
                <a:lnTo>
                  <a:pt x="1912835" y="1030757"/>
                </a:lnTo>
                <a:lnTo>
                  <a:pt x="1909089" y="1030757"/>
                </a:lnTo>
                <a:lnTo>
                  <a:pt x="1906524" y="1018057"/>
                </a:lnTo>
                <a:lnTo>
                  <a:pt x="1904923" y="1018057"/>
                </a:lnTo>
                <a:lnTo>
                  <a:pt x="1902955" y="1005357"/>
                </a:lnTo>
                <a:lnTo>
                  <a:pt x="1909114" y="1018057"/>
                </a:lnTo>
                <a:lnTo>
                  <a:pt x="1917915" y="1018057"/>
                </a:lnTo>
                <a:lnTo>
                  <a:pt x="1922462" y="1026147"/>
                </a:lnTo>
                <a:lnTo>
                  <a:pt x="1923313" y="1030757"/>
                </a:lnTo>
                <a:lnTo>
                  <a:pt x="1924469" y="1030757"/>
                </a:lnTo>
                <a:lnTo>
                  <a:pt x="1923910" y="1028725"/>
                </a:lnTo>
                <a:lnTo>
                  <a:pt x="1925053" y="1030757"/>
                </a:lnTo>
                <a:lnTo>
                  <a:pt x="1930285" y="1030757"/>
                </a:lnTo>
                <a:lnTo>
                  <a:pt x="1923313" y="1018057"/>
                </a:lnTo>
                <a:lnTo>
                  <a:pt x="1930285" y="1018057"/>
                </a:lnTo>
                <a:lnTo>
                  <a:pt x="1927961" y="1005357"/>
                </a:lnTo>
                <a:lnTo>
                  <a:pt x="1933778" y="1005357"/>
                </a:lnTo>
                <a:lnTo>
                  <a:pt x="1934933" y="1018057"/>
                </a:lnTo>
                <a:lnTo>
                  <a:pt x="1936102" y="1018057"/>
                </a:lnTo>
                <a:lnTo>
                  <a:pt x="1938388" y="1005357"/>
                </a:lnTo>
                <a:lnTo>
                  <a:pt x="1939150" y="1005357"/>
                </a:lnTo>
                <a:lnTo>
                  <a:pt x="1941004" y="992657"/>
                </a:lnTo>
                <a:lnTo>
                  <a:pt x="1946567" y="992657"/>
                </a:lnTo>
                <a:lnTo>
                  <a:pt x="1950783" y="1005357"/>
                </a:lnTo>
                <a:lnTo>
                  <a:pt x="1961680" y="1005357"/>
                </a:lnTo>
                <a:lnTo>
                  <a:pt x="1955863" y="992657"/>
                </a:lnTo>
                <a:lnTo>
                  <a:pt x="1959356" y="992657"/>
                </a:lnTo>
                <a:lnTo>
                  <a:pt x="1955863" y="979957"/>
                </a:lnTo>
                <a:lnTo>
                  <a:pt x="1959940" y="979957"/>
                </a:lnTo>
                <a:lnTo>
                  <a:pt x="1950046" y="967257"/>
                </a:lnTo>
                <a:lnTo>
                  <a:pt x="1972729" y="967257"/>
                </a:lnTo>
                <a:lnTo>
                  <a:pt x="1977961" y="979957"/>
                </a:lnTo>
                <a:lnTo>
                  <a:pt x="1980285" y="979957"/>
                </a:lnTo>
                <a:lnTo>
                  <a:pt x="1978901" y="967257"/>
                </a:lnTo>
                <a:lnTo>
                  <a:pt x="1982000" y="967257"/>
                </a:lnTo>
                <a:lnTo>
                  <a:pt x="1980285" y="954557"/>
                </a:lnTo>
                <a:lnTo>
                  <a:pt x="1981454" y="954557"/>
                </a:lnTo>
                <a:lnTo>
                  <a:pt x="1986102" y="967257"/>
                </a:lnTo>
                <a:lnTo>
                  <a:pt x="1987257" y="967257"/>
                </a:lnTo>
                <a:lnTo>
                  <a:pt x="1982609" y="954557"/>
                </a:lnTo>
                <a:lnTo>
                  <a:pt x="1986102" y="954557"/>
                </a:lnTo>
                <a:lnTo>
                  <a:pt x="1987257" y="967257"/>
                </a:lnTo>
                <a:lnTo>
                  <a:pt x="1990864" y="967257"/>
                </a:lnTo>
                <a:lnTo>
                  <a:pt x="1987486" y="954557"/>
                </a:lnTo>
                <a:lnTo>
                  <a:pt x="1996567" y="954557"/>
                </a:lnTo>
                <a:lnTo>
                  <a:pt x="1995398" y="941857"/>
                </a:lnTo>
                <a:lnTo>
                  <a:pt x="2003539" y="941857"/>
                </a:lnTo>
                <a:lnTo>
                  <a:pt x="2007743" y="954557"/>
                </a:lnTo>
                <a:lnTo>
                  <a:pt x="2013750" y="954557"/>
                </a:lnTo>
                <a:lnTo>
                  <a:pt x="2015820" y="941857"/>
                </a:lnTo>
                <a:lnTo>
                  <a:pt x="2018449" y="941857"/>
                </a:lnTo>
                <a:lnTo>
                  <a:pt x="2023313" y="929157"/>
                </a:lnTo>
                <a:lnTo>
                  <a:pt x="2040750" y="929157"/>
                </a:lnTo>
                <a:lnTo>
                  <a:pt x="2040750" y="916457"/>
                </a:lnTo>
                <a:lnTo>
                  <a:pt x="2059355" y="916457"/>
                </a:lnTo>
                <a:lnTo>
                  <a:pt x="2057031" y="903757"/>
                </a:lnTo>
                <a:lnTo>
                  <a:pt x="2066683" y="903757"/>
                </a:lnTo>
                <a:lnTo>
                  <a:pt x="2070188" y="891057"/>
                </a:lnTo>
                <a:lnTo>
                  <a:pt x="2085517" y="891057"/>
                </a:lnTo>
                <a:lnTo>
                  <a:pt x="2089010" y="878357"/>
                </a:lnTo>
                <a:lnTo>
                  <a:pt x="2087270" y="878357"/>
                </a:lnTo>
                <a:lnTo>
                  <a:pt x="2086102" y="869899"/>
                </a:lnTo>
                <a:lnTo>
                  <a:pt x="2086102" y="878357"/>
                </a:lnTo>
                <a:lnTo>
                  <a:pt x="2078545" y="878357"/>
                </a:lnTo>
                <a:lnTo>
                  <a:pt x="2076221" y="865657"/>
                </a:lnTo>
                <a:lnTo>
                  <a:pt x="2077377" y="865657"/>
                </a:lnTo>
                <a:lnTo>
                  <a:pt x="2086102" y="878357"/>
                </a:lnTo>
                <a:lnTo>
                  <a:pt x="2086102" y="869899"/>
                </a:lnTo>
                <a:lnTo>
                  <a:pt x="2085517" y="865657"/>
                </a:lnTo>
                <a:lnTo>
                  <a:pt x="2089010" y="865657"/>
                </a:lnTo>
                <a:lnTo>
                  <a:pt x="2086686" y="852957"/>
                </a:lnTo>
                <a:lnTo>
                  <a:pt x="2089594" y="852957"/>
                </a:lnTo>
                <a:lnTo>
                  <a:pt x="2095576" y="863015"/>
                </a:lnTo>
                <a:lnTo>
                  <a:pt x="2094242" y="852957"/>
                </a:lnTo>
                <a:lnTo>
                  <a:pt x="2097151" y="852957"/>
                </a:lnTo>
                <a:lnTo>
                  <a:pt x="2097735" y="865657"/>
                </a:lnTo>
                <a:lnTo>
                  <a:pt x="2114016" y="865657"/>
                </a:lnTo>
                <a:lnTo>
                  <a:pt x="2108314" y="852957"/>
                </a:lnTo>
                <a:lnTo>
                  <a:pt x="2109432" y="852957"/>
                </a:lnTo>
                <a:lnTo>
                  <a:pt x="2111972" y="840257"/>
                </a:lnTo>
                <a:lnTo>
                  <a:pt x="2114486" y="840257"/>
                </a:lnTo>
                <a:lnTo>
                  <a:pt x="2116912" y="852957"/>
                </a:lnTo>
                <a:lnTo>
                  <a:pt x="2137854" y="852957"/>
                </a:lnTo>
                <a:lnTo>
                  <a:pt x="2134946" y="840257"/>
                </a:lnTo>
                <a:lnTo>
                  <a:pt x="2137270" y="840257"/>
                </a:lnTo>
                <a:lnTo>
                  <a:pt x="2149005" y="840257"/>
                </a:lnTo>
                <a:lnTo>
                  <a:pt x="2149475" y="827557"/>
                </a:lnTo>
                <a:lnTo>
                  <a:pt x="2148471" y="827557"/>
                </a:lnTo>
                <a:lnTo>
                  <a:pt x="2146211" y="814857"/>
                </a:lnTo>
                <a:lnTo>
                  <a:pt x="2143836" y="802157"/>
                </a:lnTo>
                <a:lnTo>
                  <a:pt x="2148319" y="802157"/>
                </a:lnTo>
                <a:lnTo>
                  <a:pt x="2150059" y="814857"/>
                </a:lnTo>
                <a:lnTo>
                  <a:pt x="2157615" y="814857"/>
                </a:lnTo>
                <a:lnTo>
                  <a:pt x="2157031" y="802157"/>
                </a:lnTo>
                <a:lnTo>
                  <a:pt x="2158784" y="802157"/>
                </a:lnTo>
                <a:lnTo>
                  <a:pt x="2151215" y="789457"/>
                </a:lnTo>
                <a:lnTo>
                  <a:pt x="2180869" y="764057"/>
                </a:lnTo>
                <a:lnTo>
                  <a:pt x="2189188" y="776757"/>
                </a:lnTo>
                <a:lnTo>
                  <a:pt x="2197658" y="776757"/>
                </a:lnTo>
                <a:lnTo>
                  <a:pt x="2206460" y="789457"/>
                </a:lnTo>
                <a:lnTo>
                  <a:pt x="2215756" y="789457"/>
                </a:lnTo>
                <a:lnTo>
                  <a:pt x="2211692" y="776757"/>
                </a:lnTo>
                <a:lnTo>
                  <a:pt x="2218664" y="789457"/>
                </a:lnTo>
                <a:lnTo>
                  <a:pt x="2219248" y="789457"/>
                </a:lnTo>
                <a:lnTo>
                  <a:pt x="2217128" y="777900"/>
                </a:lnTo>
                <a:lnTo>
                  <a:pt x="2216340" y="776757"/>
                </a:lnTo>
                <a:lnTo>
                  <a:pt x="2216924" y="776757"/>
                </a:lnTo>
                <a:lnTo>
                  <a:pt x="2216340" y="764057"/>
                </a:lnTo>
                <a:lnTo>
                  <a:pt x="2223897" y="764057"/>
                </a:lnTo>
                <a:lnTo>
                  <a:pt x="2227961" y="776757"/>
                </a:lnTo>
                <a:lnTo>
                  <a:pt x="2225065" y="764057"/>
                </a:lnTo>
                <a:lnTo>
                  <a:pt x="2228545" y="776757"/>
                </a:lnTo>
                <a:lnTo>
                  <a:pt x="2230869" y="776757"/>
                </a:lnTo>
                <a:lnTo>
                  <a:pt x="2228545" y="764057"/>
                </a:lnTo>
                <a:lnTo>
                  <a:pt x="2241918" y="764057"/>
                </a:lnTo>
                <a:lnTo>
                  <a:pt x="2237854" y="751357"/>
                </a:lnTo>
                <a:lnTo>
                  <a:pt x="2252916" y="751357"/>
                </a:lnTo>
                <a:lnTo>
                  <a:pt x="2261108" y="764057"/>
                </a:lnTo>
                <a:lnTo>
                  <a:pt x="2256752" y="751357"/>
                </a:lnTo>
                <a:lnTo>
                  <a:pt x="2257691" y="751357"/>
                </a:lnTo>
                <a:lnTo>
                  <a:pt x="2260041" y="738657"/>
                </a:lnTo>
                <a:lnTo>
                  <a:pt x="2267280" y="738657"/>
                </a:lnTo>
                <a:lnTo>
                  <a:pt x="2263864" y="725957"/>
                </a:lnTo>
                <a:lnTo>
                  <a:pt x="2261539" y="725957"/>
                </a:lnTo>
                <a:lnTo>
                  <a:pt x="2258784" y="713257"/>
                </a:lnTo>
                <a:lnTo>
                  <a:pt x="2266327" y="725957"/>
                </a:lnTo>
                <a:lnTo>
                  <a:pt x="2270696" y="725957"/>
                </a:lnTo>
                <a:lnTo>
                  <a:pt x="2274646" y="738657"/>
                </a:lnTo>
                <a:lnTo>
                  <a:pt x="2276424" y="738657"/>
                </a:lnTo>
                <a:lnTo>
                  <a:pt x="2274481" y="725957"/>
                </a:lnTo>
                <a:lnTo>
                  <a:pt x="2277097" y="725957"/>
                </a:lnTo>
                <a:lnTo>
                  <a:pt x="2278126" y="713257"/>
                </a:lnTo>
                <a:lnTo>
                  <a:pt x="2286114" y="713257"/>
                </a:lnTo>
                <a:lnTo>
                  <a:pt x="2289594" y="725957"/>
                </a:lnTo>
                <a:lnTo>
                  <a:pt x="2289200" y="717270"/>
                </a:lnTo>
                <a:lnTo>
                  <a:pt x="2287498" y="713257"/>
                </a:lnTo>
                <a:lnTo>
                  <a:pt x="2289010" y="713257"/>
                </a:lnTo>
                <a:lnTo>
                  <a:pt x="2298319" y="713257"/>
                </a:lnTo>
                <a:lnTo>
                  <a:pt x="2290762" y="700557"/>
                </a:lnTo>
                <a:lnTo>
                  <a:pt x="2298395" y="700557"/>
                </a:lnTo>
                <a:lnTo>
                  <a:pt x="2300109" y="687857"/>
                </a:lnTo>
                <a:lnTo>
                  <a:pt x="2300643" y="687857"/>
                </a:lnTo>
                <a:lnTo>
                  <a:pt x="2299474" y="685317"/>
                </a:lnTo>
                <a:lnTo>
                  <a:pt x="2299474" y="675157"/>
                </a:lnTo>
                <a:lnTo>
                  <a:pt x="2298242" y="672172"/>
                </a:lnTo>
                <a:lnTo>
                  <a:pt x="2298242" y="682612"/>
                </a:lnTo>
                <a:lnTo>
                  <a:pt x="2294826" y="675157"/>
                </a:lnTo>
                <a:lnTo>
                  <a:pt x="2296477" y="675157"/>
                </a:lnTo>
                <a:lnTo>
                  <a:pt x="2298242" y="682612"/>
                </a:lnTo>
                <a:lnTo>
                  <a:pt x="2298242" y="672172"/>
                </a:lnTo>
                <a:lnTo>
                  <a:pt x="2294242" y="662457"/>
                </a:lnTo>
                <a:lnTo>
                  <a:pt x="2299474" y="662457"/>
                </a:lnTo>
                <a:lnTo>
                  <a:pt x="2303729" y="675157"/>
                </a:lnTo>
                <a:lnTo>
                  <a:pt x="2302383" y="675157"/>
                </a:lnTo>
                <a:lnTo>
                  <a:pt x="2309749" y="687857"/>
                </a:lnTo>
                <a:lnTo>
                  <a:pt x="2318664" y="687857"/>
                </a:lnTo>
                <a:lnTo>
                  <a:pt x="2325649" y="675157"/>
                </a:lnTo>
                <a:lnTo>
                  <a:pt x="2317508" y="675157"/>
                </a:lnTo>
                <a:lnTo>
                  <a:pt x="2312847" y="662457"/>
                </a:lnTo>
                <a:lnTo>
                  <a:pt x="2325357" y="662457"/>
                </a:lnTo>
                <a:lnTo>
                  <a:pt x="2333942" y="675157"/>
                </a:lnTo>
                <a:lnTo>
                  <a:pt x="2334361" y="662457"/>
                </a:lnTo>
                <a:lnTo>
                  <a:pt x="2329586" y="662457"/>
                </a:lnTo>
                <a:lnTo>
                  <a:pt x="2324912" y="649757"/>
                </a:lnTo>
                <a:lnTo>
                  <a:pt x="2326805" y="649757"/>
                </a:lnTo>
                <a:lnTo>
                  <a:pt x="2336685" y="662457"/>
                </a:lnTo>
                <a:lnTo>
                  <a:pt x="2336990" y="649757"/>
                </a:lnTo>
                <a:lnTo>
                  <a:pt x="2338438" y="649757"/>
                </a:lnTo>
                <a:lnTo>
                  <a:pt x="2335733" y="639927"/>
                </a:lnTo>
                <a:lnTo>
                  <a:pt x="2336457" y="649757"/>
                </a:lnTo>
                <a:lnTo>
                  <a:pt x="2331047" y="649757"/>
                </a:lnTo>
                <a:lnTo>
                  <a:pt x="2334945" y="637057"/>
                </a:lnTo>
                <a:lnTo>
                  <a:pt x="2335733" y="639927"/>
                </a:lnTo>
                <a:lnTo>
                  <a:pt x="2335530" y="637057"/>
                </a:lnTo>
                <a:lnTo>
                  <a:pt x="2345994" y="649757"/>
                </a:lnTo>
                <a:lnTo>
                  <a:pt x="2347442" y="637057"/>
                </a:lnTo>
                <a:lnTo>
                  <a:pt x="2348611" y="624357"/>
                </a:lnTo>
                <a:lnTo>
                  <a:pt x="2364016" y="624357"/>
                </a:lnTo>
                <a:lnTo>
                  <a:pt x="2368664" y="611657"/>
                </a:lnTo>
                <a:lnTo>
                  <a:pt x="2386114" y="611657"/>
                </a:lnTo>
                <a:lnTo>
                  <a:pt x="2379713" y="598957"/>
                </a:lnTo>
                <a:lnTo>
                  <a:pt x="2377973" y="598957"/>
                </a:lnTo>
                <a:lnTo>
                  <a:pt x="2378557" y="586257"/>
                </a:lnTo>
                <a:lnTo>
                  <a:pt x="2384945" y="598957"/>
                </a:lnTo>
                <a:lnTo>
                  <a:pt x="2386698" y="598957"/>
                </a:lnTo>
                <a:lnTo>
                  <a:pt x="2384717" y="586257"/>
                </a:lnTo>
                <a:lnTo>
                  <a:pt x="2388158" y="573557"/>
                </a:lnTo>
                <a:lnTo>
                  <a:pt x="2398598" y="573557"/>
                </a:lnTo>
                <a:lnTo>
                  <a:pt x="2394547" y="560857"/>
                </a:lnTo>
                <a:lnTo>
                  <a:pt x="2402675" y="560857"/>
                </a:lnTo>
                <a:lnTo>
                  <a:pt x="2407983" y="548157"/>
                </a:lnTo>
                <a:lnTo>
                  <a:pt x="2414714" y="548157"/>
                </a:lnTo>
                <a:lnTo>
                  <a:pt x="2425649" y="535457"/>
                </a:lnTo>
                <a:lnTo>
                  <a:pt x="2425433" y="535457"/>
                </a:lnTo>
                <a:lnTo>
                  <a:pt x="2427198" y="522757"/>
                </a:lnTo>
                <a:lnTo>
                  <a:pt x="2449487" y="522757"/>
                </a:lnTo>
                <a:lnTo>
                  <a:pt x="2437854" y="510057"/>
                </a:lnTo>
                <a:lnTo>
                  <a:pt x="2445994" y="510057"/>
                </a:lnTo>
                <a:lnTo>
                  <a:pt x="2445474" y="507225"/>
                </a:lnTo>
                <a:lnTo>
                  <a:pt x="2439606" y="497357"/>
                </a:lnTo>
                <a:lnTo>
                  <a:pt x="2444572" y="502285"/>
                </a:lnTo>
                <a:lnTo>
                  <a:pt x="2443670" y="497357"/>
                </a:lnTo>
                <a:lnTo>
                  <a:pt x="2461691" y="497357"/>
                </a:lnTo>
                <a:lnTo>
                  <a:pt x="2459952" y="484657"/>
                </a:lnTo>
                <a:lnTo>
                  <a:pt x="2462860" y="484657"/>
                </a:lnTo>
                <a:lnTo>
                  <a:pt x="2463444" y="497357"/>
                </a:lnTo>
                <a:lnTo>
                  <a:pt x="2470416" y="497357"/>
                </a:lnTo>
                <a:lnTo>
                  <a:pt x="2468092" y="484657"/>
                </a:lnTo>
                <a:lnTo>
                  <a:pt x="2473325" y="484657"/>
                </a:lnTo>
                <a:lnTo>
                  <a:pt x="2473909" y="471957"/>
                </a:lnTo>
                <a:lnTo>
                  <a:pt x="2480297" y="484657"/>
                </a:lnTo>
                <a:lnTo>
                  <a:pt x="2484082" y="471957"/>
                </a:lnTo>
                <a:lnTo>
                  <a:pt x="2486545" y="471957"/>
                </a:lnTo>
                <a:lnTo>
                  <a:pt x="2488806" y="459257"/>
                </a:lnTo>
                <a:lnTo>
                  <a:pt x="2487282" y="459257"/>
                </a:lnTo>
                <a:lnTo>
                  <a:pt x="2486698" y="459257"/>
                </a:lnTo>
                <a:lnTo>
                  <a:pt x="2482050" y="453898"/>
                </a:lnTo>
                <a:lnTo>
                  <a:pt x="2482050" y="459257"/>
                </a:lnTo>
                <a:lnTo>
                  <a:pt x="2476881" y="447967"/>
                </a:lnTo>
                <a:lnTo>
                  <a:pt x="2475649" y="446557"/>
                </a:lnTo>
                <a:lnTo>
                  <a:pt x="2476233" y="446557"/>
                </a:lnTo>
                <a:lnTo>
                  <a:pt x="2482050" y="446557"/>
                </a:lnTo>
                <a:lnTo>
                  <a:pt x="2489022" y="446557"/>
                </a:lnTo>
                <a:lnTo>
                  <a:pt x="2491346" y="459257"/>
                </a:lnTo>
                <a:lnTo>
                  <a:pt x="2490178" y="446557"/>
                </a:lnTo>
                <a:lnTo>
                  <a:pt x="2494254" y="446557"/>
                </a:lnTo>
                <a:lnTo>
                  <a:pt x="2498318" y="459257"/>
                </a:lnTo>
                <a:lnTo>
                  <a:pt x="2498229" y="446557"/>
                </a:lnTo>
                <a:lnTo>
                  <a:pt x="2511691" y="446557"/>
                </a:lnTo>
                <a:lnTo>
                  <a:pt x="2510536" y="433857"/>
                </a:lnTo>
                <a:lnTo>
                  <a:pt x="2514015" y="433857"/>
                </a:lnTo>
                <a:lnTo>
                  <a:pt x="2505303" y="421157"/>
                </a:lnTo>
                <a:lnTo>
                  <a:pt x="2508783" y="421157"/>
                </a:lnTo>
                <a:lnTo>
                  <a:pt x="2502979" y="408457"/>
                </a:lnTo>
                <a:lnTo>
                  <a:pt x="2521585" y="408457"/>
                </a:lnTo>
                <a:lnTo>
                  <a:pt x="2519248" y="395757"/>
                </a:lnTo>
                <a:lnTo>
                  <a:pt x="2528557" y="395757"/>
                </a:lnTo>
                <a:lnTo>
                  <a:pt x="2529141" y="383057"/>
                </a:lnTo>
                <a:lnTo>
                  <a:pt x="2527973" y="383057"/>
                </a:lnTo>
                <a:lnTo>
                  <a:pt x="2523909" y="370357"/>
                </a:lnTo>
                <a:lnTo>
                  <a:pt x="2532151" y="370357"/>
                </a:lnTo>
                <a:lnTo>
                  <a:pt x="2544038" y="357657"/>
                </a:lnTo>
                <a:lnTo>
                  <a:pt x="2554732" y="357657"/>
                </a:lnTo>
                <a:lnTo>
                  <a:pt x="2554135" y="344957"/>
                </a:lnTo>
                <a:lnTo>
                  <a:pt x="2554719" y="344957"/>
                </a:lnTo>
                <a:lnTo>
                  <a:pt x="2550071" y="332257"/>
                </a:lnTo>
                <a:lnTo>
                  <a:pt x="2553563" y="332257"/>
                </a:lnTo>
                <a:lnTo>
                  <a:pt x="2555303" y="344957"/>
                </a:lnTo>
                <a:lnTo>
                  <a:pt x="2561691" y="344957"/>
                </a:lnTo>
                <a:lnTo>
                  <a:pt x="2559240" y="332257"/>
                </a:lnTo>
                <a:lnTo>
                  <a:pt x="2566517" y="332257"/>
                </a:lnTo>
                <a:lnTo>
                  <a:pt x="2566352" y="319557"/>
                </a:lnTo>
                <a:lnTo>
                  <a:pt x="2579890" y="319557"/>
                </a:lnTo>
                <a:lnTo>
                  <a:pt x="2584005" y="306857"/>
                </a:lnTo>
                <a:lnTo>
                  <a:pt x="2586710" y="306857"/>
                </a:lnTo>
                <a:lnTo>
                  <a:pt x="2595994" y="294157"/>
                </a:lnTo>
                <a:lnTo>
                  <a:pt x="2587282" y="294157"/>
                </a:lnTo>
                <a:lnTo>
                  <a:pt x="2589085" y="281457"/>
                </a:lnTo>
                <a:lnTo>
                  <a:pt x="2592590" y="281457"/>
                </a:lnTo>
                <a:lnTo>
                  <a:pt x="2597505" y="268757"/>
                </a:lnTo>
                <a:lnTo>
                  <a:pt x="2609926" y="268757"/>
                </a:lnTo>
                <a:lnTo>
                  <a:pt x="2616568" y="256057"/>
                </a:lnTo>
                <a:lnTo>
                  <a:pt x="2623096" y="256057"/>
                </a:lnTo>
                <a:lnTo>
                  <a:pt x="2629141" y="243357"/>
                </a:lnTo>
                <a:lnTo>
                  <a:pt x="2626855" y="243357"/>
                </a:lnTo>
                <a:lnTo>
                  <a:pt x="2618676" y="230657"/>
                </a:lnTo>
                <a:lnTo>
                  <a:pt x="2625077" y="230657"/>
                </a:lnTo>
                <a:lnTo>
                  <a:pt x="2628557" y="217957"/>
                </a:lnTo>
                <a:lnTo>
                  <a:pt x="2632633" y="217957"/>
                </a:lnTo>
                <a:lnTo>
                  <a:pt x="2639606" y="205257"/>
                </a:lnTo>
                <a:lnTo>
                  <a:pt x="2637282" y="192557"/>
                </a:lnTo>
                <a:lnTo>
                  <a:pt x="2651810" y="192557"/>
                </a:lnTo>
                <a:lnTo>
                  <a:pt x="2647746" y="179857"/>
                </a:lnTo>
                <a:lnTo>
                  <a:pt x="2654147" y="179857"/>
                </a:lnTo>
                <a:lnTo>
                  <a:pt x="2659951" y="167157"/>
                </a:lnTo>
                <a:lnTo>
                  <a:pt x="2657627" y="167157"/>
                </a:lnTo>
                <a:lnTo>
                  <a:pt x="2650655" y="154457"/>
                </a:lnTo>
                <a:lnTo>
                  <a:pt x="2657271" y="154457"/>
                </a:lnTo>
                <a:lnTo>
                  <a:pt x="2658135" y="141757"/>
                </a:lnTo>
                <a:lnTo>
                  <a:pt x="2666047" y="141757"/>
                </a:lnTo>
                <a:lnTo>
                  <a:pt x="2662859" y="129057"/>
                </a:lnTo>
                <a:lnTo>
                  <a:pt x="2666936" y="141757"/>
                </a:lnTo>
                <a:lnTo>
                  <a:pt x="2668676" y="129057"/>
                </a:lnTo>
                <a:lnTo>
                  <a:pt x="2675077" y="141757"/>
                </a:lnTo>
                <a:lnTo>
                  <a:pt x="2676233" y="129057"/>
                </a:lnTo>
                <a:lnTo>
                  <a:pt x="2674378" y="129057"/>
                </a:lnTo>
                <a:lnTo>
                  <a:pt x="2672969" y="116357"/>
                </a:lnTo>
                <a:lnTo>
                  <a:pt x="2682633" y="116357"/>
                </a:lnTo>
                <a:lnTo>
                  <a:pt x="2680017" y="103657"/>
                </a:lnTo>
                <a:lnTo>
                  <a:pt x="2678265" y="90957"/>
                </a:lnTo>
                <a:lnTo>
                  <a:pt x="2677401" y="78257"/>
                </a:lnTo>
                <a:lnTo>
                  <a:pt x="2683941" y="78257"/>
                </a:lnTo>
                <a:lnTo>
                  <a:pt x="2684272" y="90957"/>
                </a:lnTo>
                <a:lnTo>
                  <a:pt x="2688069" y="90957"/>
                </a:lnTo>
                <a:lnTo>
                  <a:pt x="2684234" y="78257"/>
                </a:lnTo>
                <a:lnTo>
                  <a:pt x="2682354" y="65557"/>
                </a:lnTo>
                <a:lnTo>
                  <a:pt x="2693644" y="65557"/>
                </a:lnTo>
                <a:lnTo>
                  <a:pt x="2696006" y="52857"/>
                </a:lnTo>
                <a:lnTo>
                  <a:pt x="2697924" y="52857"/>
                </a:lnTo>
                <a:lnTo>
                  <a:pt x="2696578" y="40157"/>
                </a:lnTo>
                <a:lnTo>
                  <a:pt x="2682481" y="40157"/>
                </a:lnTo>
                <a:lnTo>
                  <a:pt x="2676893" y="27457"/>
                </a:lnTo>
                <a:lnTo>
                  <a:pt x="2692108" y="27457"/>
                </a:lnTo>
                <a:lnTo>
                  <a:pt x="2704719" y="40157"/>
                </a:lnTo>
                <a:lnTo>
                  <a:pt x="2703563" y="27457"/>
                </a:lnTo>
                <a:lnTo>
                  <a:pt x="2705887" y="2745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bg object 189"/>
          <p:cNvSpPr/>
          <p:nvPr/>
        </p:nvSpPr>
        <p:spPr>
          <a:xfrm>
            <a:off x="17355836" y="3174086"/>
            <a:ext cx="932180" cy="1878330"/>
          </a:xfrm>
          <a:custGeom>
            <a:avLst/>
            <a:gdLst/>
            <a:ahLst/>
            <a:cxnLst/>
            <a:rect l="l" t="t" r="r" b="b"/>
            <a:pathLst>
              <a:path w="932180" h="1878329">
                <a:moveTo>
                  <a:pt x="738944" y="271705"/>
                </a:moveTo>
                <a:lnTo>
                  <a:pt x="698016" y="257605"/>
                </a:lnTo>
                <a:lnTo>
                  <a:pt x="665804" y="228755"/>
                </a:lnTo>
                <a:lnTo>
                  <a:pt x="645725" y="186632"/>
                </a:lnTo>
                <a:lnTo>
                  <a:pt x="642161" y="142073"/>
                </a:lnTo>
                <a:lnTo>
                  <a:pt x="656899" y="98855"/>
                </a:lnTo>
                <a:lnTo>
                  <a:pt x="686251" y="63949"/>
                </a:lnTo>
                <a:lnTo>
                  <a:pt x="726530" y="44329"/>
                </a:lnTo>
                <a:lnTo>
                  <a:pt x="932163" y="0"/>
                </a:lnTo>
                <a:lnTo>
                  <a:pt x="932163" y="237680"/>
                </a:lnTo>
                <a:lnTo>
                  <a:pt x="785168" y="269582"/>
                </a:lnTo>
                <a:lnTo>
                  <a:pt x="738944" y="271705"/>
                </a:lnTo>
                <a:close/>
              </a:path>
              <a:path w="932180" h="1878329">
                <a:moveTo>
                  <a:pt x="932163" y="772311"/>
                </a:moveTo>
                <a:lnTo>
                  <a:pt x="182347" y="769430"/>
                </a:lnTo>
                <a:lnTo>
                  <a:pt x="141252" y="761418"/>
                </a:lnTo>
                <a:lnTo>
                  <a:pt x="106727" y="740200"/>
                </a:lnTo>
                <a:lnTo>
                  <a:pt x="81587" y="708390"/>
                </a:lnTo>
                <a:lnTo>
                  <a:pt x="68648" y="668602"/>
                </a:lnTo>
                <a:lnTo>
                  <a:pt x="70648" y="627495"/>
                </a:lnTo>
                <a:lnTo>
                  <a:pt x="86257" y="589138"/>
                </a:lnTo>
                <a:lnTo>
                  <a:pt x="113799" y="558690"/>
                </a:lnTo>
                <a:lnTo>
                  <a:pt x="151598" y="541316"/>
                </a:lnTo>
                <a:lnTo>
                  <a:pt x="932163" y="373745"/>
                </a:lnTo>
                <a:lnTo>
                  <a:pt x="932163" y="535596"/>
                </a:lnTo>
                <a:lnTo>
                  <a:pt x="184493" y="535596"/>
                </a:lnTo>
                <a:lnTo>
                  <a:pt x="215241" y="762994"/>
                </a:lnTo>
                <a:lnTo>
                  <a:pt x="932163" y="762994"/>
                </a:lnTo>
                <a:lnTo>
                  <a:pt x="932163" y="772311"/>
                </a:lnTo>
                <a:close/>
              </a:path>
              <a:path w="932180" h="1878329">
                <a:moveTo>
                  <a:pt x="932163" y="538789"/>
                </a:moveTo>
                <a:lnTo>
                  <a:pt x="184493" y="535596"/>
                </a:lnTo>
                <a:lnTo>
                  <a:pt x="932163" y="535596"/>
                </a:lnTo>
                <a:lnTo>
                  <a:pt x="932163" y="538789"/>
                </a:lnTo>
                <a:close/>
              </a:path>
              <a:path w="932180" h="1878329">
                <a:moveTo>
                  <a:pt x="932163" y="762994"/>
                </a:moveTo>
                <a:lnTo>
                  <a:pt x="215241" y="762994"/>
                </a:lnTo>
                <a:lnTo>
                  <a:pt x="932163" y="609158"/>
                </a:lnTo>
                <a:lnTo>
                  <a:pt x="932163" y="762994"/>
                </a:lnTo>
                <a:close/>
              </a:path>
              <a:path w="932180" h="1878329">
                <a:moveTo>
                  <a:pt x="932163" y="1434706"/>
                </a:moveTo>
                <a:lnTo>
                  <a:pt x="882797" y="1427550"/>
                </a:lnTo>
                <a:lnTo>
                  <a:pt x="85095" y="1303601"/>
                </a:lnTo>
                <a:lnTo>
                  <a:pt x="24313" y="1262305"/>
                </a:lnTo>
                <a:lnTo>
                  <a:pt x="7061" y="1228182"/>
                </a:lnTo>
                <a:lnTo>
                  <a:pt x="0" y="1192047"/>
                </a:lnTo>
                <a:lnTo>
                  <a:pt x="5754" y="1155310"/>
                </a:lnTo>
                <a:lnTo>
                  <a:pt x="51586" y="1096315"/>
                </a:lnTo>
                <a:lnTo>
                  <a:pt x="135684" y="1067129"/>
                </a:lnTo>
                <a:lnTo>
                  <a:pt x="338510" y="1016081"/>
                </a:lnTo>
                <a:lnTo>
                  <a:pt x="542162" y="968885"/>
                </a:lnTo>
                <a:lnTo>
                  <a:pt x="746739" y="925542"/>
                </a:lnTo>
                <a:lnTo>
                  <a:pt x="932163" y="889785"/>
                </a:lnTo>
                <a:lnTo>
                  <a:pt x="932163" y="1079063"/>
                </a:lnTo>
                <a:lnTo>
                  <a:pt x="147308" y="1079063"/>
                </a:lnTo>
                <a:lnTo>
                  <a:pt x="147308" y="1302171"/>
                </a:lnTo>
                <a:lnTo>
                  <a:pt x="932163" y="1302171"/>
                </a:lnTo>
                <a:lnTo>
                  <a:pt x="932163" y="1434706"/>
                </a:lnTo>
                <a:close/>
              </a:path>
              <a:path w="932180" h="1878329">
                <a:moveTo>
                  <a:pt x="147308" y="1302171"/>
                </a:moveTo>
                <a:lnTo>
                  <a:pt x="147308" y="1079063"/>
                </a:lnTo>
                <a:lnTo>
                  <a:pt x="709696" y="1168178"/>
                </a:lnTo>
                <a:lnTo>
                  <a:pt x="546130" y="1203832"/>
                </a:lnTo>
                <a:lnTo>
                  <a:pt x="396119" y="1238860"/>
                </a:lnTo>
                <a:lnTo>
                  <a:pt x="246640" y="1276087"/>
                </a:lnTo>
                <a:lnTo>
                  <a:pt x="147308" y="1302171"/>
                </a:lnTo>
                <a:close/>
              </a:path>
              <a:path w="932180" h="1878329">
                <a:moveTo>
                  <a:pt x="709696" y="1168178"/>
                </a:moveTo>
                <a:lnTo>
                  <a:pt x="147308" y="1079063"/>
                </a:lnTo>
                <a:lnTo>
                  <a:pt x="932163" y="1079063"/>
                </a:lnTo>
                <a:lnTo>
                  <a:pt x="932163" y="1123602"/>
                </a:lnTo>
                <a:lnTo>
                  <a:pt x="746880" y="1160397"/>
                </a:lnTo>
                <a:lnTo>
                  <a:pt x="709696" y="1168178"/>
                </a:lnTo>
                <a:close/>
              </a:path>
              <a:path w="932180" h="1878329">
                <a:moveTo>
                  <a:pt x="932163" y="1302171"/>
                </a:moveTo>
                <a:lnTo>
                  <a:pt x="147308" y="1302171"/>
                </a:lnTo>
                <a:lnTo>
                  <a:pt x="246640" y="1276087"/>
                </a:lnTo>
                <a:lnTo>
                  <a:pt x="396119" y="1238860"/>
                </a:lnTo>
                <a:lnTo>
                  <a:pt x="546130" y="1203832"/>
                </a:lnTo>
                <a:lnTo>
                  <a:pt x="709696" y="1168178"/>
                </a:lnTo>
                <a:lnTo>
                  <a:pt x="932163" y="1201252"/>
                </a:lnTo>
                <a:lnTo>
                  <a:pt x="932163" y="1302171"/>
                </a:lnTo>
                <a:close/>
              </a:path>
              <a:path w="932180" h="1878329">
                <a:moveTo>
                  <a:pt x="597412" y="1878042"/>
                </a:moveTo>
                <a:lnTo>
                  <a:pt x="556339" y="1864410"/>
                </a:lnTo>
                <a:lnTo>
                  <a:pt x="523311" y="1836567"/>
                </a:lnTo>
                <a:lnTo>
                  <a:pt x="501277" y="1795583"/>
                </a:lnTo>
                <a:lnTo>
                  <a:pt x="497713" y="1751225"/>
                </a:lnTo>
                <a:lnTo>
                  <a:pt x="512450" y="1707806"/>
                </a:lnTo>
                <a:lnTo>
                  <a:pt x="541803" y="1672700"/>
                </a:lnTo>
                <a:lnTo>
                  <a:pt x="582082" y="1653280"/>
                </a:lnTo>
                <a:lnTo>
                  <a:pt x="932163" y="1586809"/>
                </a:lnTo>
                <a:lnTo>
                  <a:pt x="932163" y="1820760"/>
                </a:lnTo>
                <a:lnTo>
                  <a:pt x="643580" y="1876388"/>
                </a:lnTo>
                <a:lnTo>
                  <a:pt x="597412" y="187804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0" name="bg object 19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021272" y="9119061"/>
            <a:ext cx="2136206" cy="1167130"/>
          </a:xfrm>
          <a:prstGeom prst="rect">
            <a:avLst/>
          </a:prstGeom>
        </p:spPr>
      </p:pic>
      <p:sp>
        <p:nvSpPr>
          <p:cNvPr id="191" name="bg object 191"/>
          <p:cNvSpPr/>
          <p:nvPr/>
        </p:nvSpPr>
        <p:spPr>
          <a:xfrm>
            <a:off x="17000397" y="0"/>
            <a:ext cx="1287780" cy="2679700"/>
          </a:xfrm>
          <a:custGeom>
            <a:avLst/>
            <a:gdLst/>
            <a:ahLst/>
            <a:cxnLst/>
            <a:rect l="l" t="t" r="r" b="b"/>
            <a:pathLst>
              <a:path w="1287780" h="2679700">
                <a:moveTo>
                  <a:pt x="629291" y="190499"/>
                </a:moveTo>
                <a:lnTo>
                  <a:pt x="606464" y="190499"/>
                </a:lnTo>
                <a:lnTo>
                  <a:pt x="596912" y="177799"/>
                </a:lnTo>
                <a:lnTo>
                  <a:pt x="589593" y="177799"/>
                </a:lnTo>
                <a:lnTo>
                  <a:pt x="583762" y="165099"/>
                </a:lnTo>
                <a:lnTo>
                  <a:pt x="578676" y="152399"/>
                </a:lnTo>
                <a:lnTo>
                  <a:pt x="575078" y="152399"/>
                </a:lnTo>
                <a:lnTo>
                  <a:pt x="573713" y="139699"/>
                </a:lnTo>
                <a:lnTo>
                  <a:pt x="527068" y="139699"/>
                </a:lnTo>
                <a:lnTo>
                  <a:pt x="498287" y="114299"/>
                </a:lnTo>
                <a:lnTo>
                  <a:pt x="475460" y="76199"/>
                </a:lnTo>
                <a:lnTo>
                  <a:pt x="446679" y="38099"/>
                </a:lnTo>
                <a:lnTo>
                  <a:pt x="442213" y="38099"/>
                </a:lnTo>
                <a:lnTo>
                  <a:pt x="440724" y="25399"/>
                </a:lnTo>
                <a:lnTo>
                  <a:pt x="442213" y="12699"/>
                </a:lnTo>
                <a:lnTo>
                  <a:pt x="446840" y="0"/>
                </a:lnTo>
                <a:lnTo>
                  <a:pt x="494317" y="0"/>
                </a:lnTo>
                <a:lnTo>
                  <a:pt x="565774" y="25399"/>
                </a:lnTo>
                <a:lnTo>
                  <a:pt x="619366" y="25399"/>
                </a:lnTo>
                <a:lnTo>
                  <a:pt x="637231" y="63499"/>
                </a:lnTo>
                <a:lnTo>
                  <a:pt x="687846" y="63499"/>
                </a:lnTo>
                <a:lnTo>
                  <a:pt x="685737" y="88899"/>
                </a:lnTo>
                <a:lnTo>
                  <a:pt x="676929" y="101599"/>
                </a:lnTo>
                <a:lnTo>
                  <a:pt x="653854" y="126999"/>
                </a:lnTo>
                <a:lnTo>
                  <a:pt x="635246" y="139699"/>
                </a:lnTo>
                <a:lnTo>
                  <a:pt x="625569" y="165099"/>
                </a:lnTo>
                <a:lnTo>
                  <a:pt x="629291" y="190499"/>
                </a:lnTo>
                <a:close/>
              </a:path>
              <a:path w="1287780" h="2679700">
                <a:moveTo>
                  <a:pt x="619366" y="25399"/>
                </a:moveTo>
                <a:lnTo>
                  <a:pt x="565774" y="25399"/>
                </a:lnTo>
                <a:lnTo>
                  <a:pt x="557735" y="0"/>
                </a:lnTo>
                <a:lnTo>
                  <a:pt x="608729" y="0"/>
                </a:lnTo>
                <a:lnTo>
                  <a:pt x="613412" y="12699"/>
                </a:lnTo>
                <a:lnTo>
                  <a:pt x="619366" y="25399"/>
                </a:lnTo>
                <a:close/>
              </a:path>
              <a:path w="1287780" h="2679700">
                <a:moveTo>
                  <a:pt x="687846" y="63499"/>
                </a:moveTo>
                <a:lnTo>
                  <a:pt x="637231" y="63499"/>
                </a:lnTo>
                <a:lnTo>
                  <a:pt x="668989" y="38099"/>
                </a:lnTo>
                <a:lnTo>
                  <a:pt x="682511" y="50799"/>
                </a:lnTo>
                <a:lnTo>
                  <a:pt x="687846" y="63499"/>
                </a:lnTo>
                <a:close/>
              </a:path>
              <a:path w="1287780" h="2679700">
                <a:moveTo>
                  <a:pt x="843662" y="622299"/>
                </a:moveTo>
                <a:lnTo>
                  <a:pt x="818630" y="584199"/>
                </a:lnTo>
                <a:lnTo>
                  <a:pt x="791613" y="546099"/>
                </a:lnTo>
                <a:lnTo>
                  <a:pt x="763273" y="495299"/>
                </a:lnTo>
                <a:lnTo>
                  <a:pt x="705269" y="419099"/>
                </a:lnTo>
                <a:lnTo>
                  <a:pt x="676929" y="380999"/>
                </a:lnTo>
                <a:lnTo>
                  <a:pt x="623336" y="304799"/>
                </a:lnTo>
                <a:lnTo>
                  <a:pt x="605472" y="292099"/>
                </a:lnTo>
                <a:lnTo>
                  <a:pt x="591205" y="266699"/>
                </a:lnTo>
                <a:lnTo>
                  <a:pt x="586615" y="241299"/>
                </a:lnTo>
                <a:lnTo>
                  <a:pt x="595423" y="215899"/>
                </a:lnTo>
                <a:lnTo>
                  <a:pt x="621351" y="203199"/>
                </a:lnTo>
                <a:lnTo>
                  <a:pt x="629291" y="190499"/>
                </a:lnTo>
                <a:lnTo>
                  <a:pt x="700748" y="165099"/>
                </a:lnTo>
                <a:lnTo>
                  <a:pt x="676929" y="114299"/>
                </a:lnTo>
                <a:lnTo>
                  <a:pt x="748386" y="101599"/>
                </a:lnTo>
                <a:lnTo>
                  <a:pt x="766870" y="152399"/>
                </a:lnTo>
                <a:lnTo>
                  <a:pt x="795031" y="190499"/>
                </a:lnTo>
                <a:lnTo>
                  <a:pt x="811345" y="203199"/>
                </a:lnTo>
                <a:lnTo>
                  <a:pt x="724567" y="203199"/>
                </a:lnTo>
                <a:lnTo>
                  <a:pt x="718612" y="215899"/>
                </a:lnTo>
                <a:lnTo>
                  <a:pt x="712657" y="215899"/>
                </a:lnTo>
                <a:lnTo>
                  <a:pt x="706703" y="228599"/>
                </a:lnTo>
                <a:lnTo>
                  <a:pt x="700748" y="228599"/>
                </a:lnTo>
                <a:lnTo>
                  <a:pt x="708688" y="253999"/>
                </a:lnTo>
                <a:lnTo>
                  <a:pt x="851570" y="253999"/>
                </a:lnTo>
                <a:lnTo>
                  <a:pt x="859541" y="266699"/>
                </a:lnTo>
                <a:lnTo>
                  <a:pt x="780144" y="292099"/>
                </a:lnTo>
                <a:lnTo>
                  <a:pt x="776423" y="317499"/>
                </a:lnTo>
                <a:lnTo>
                  <a:pt x="786099" y="330199"/>
                </a:lnTo>
                <a:lnTo>
                  <a:pt x="804708" y="342899"/>
                </a:lnTo>
                <a:lnTo>
                  <a:pt x="827782" y="355599"/>
                </a:lnTo>
                <a:lnTo>
                  <a:pt x="931184" y="355599"/>
                </a:lnTo>
                <a:lnTo>
                  <a:pt x="935960" y="368299"/>
                </a:lnTo>
                <a:lnTo>
                  <a:pt x="935526" y="380999"/>
                </a:lnTo>
                <a:lnTo>
                  <a:pt x="843662" y="380999"/>
                </a:lnTo>
                <a:lnTo>
                  <a:pt x="915119" y="520699"/>
                </a:lnTo>
                <a:lnTo>
                  <a:pt x="1040251" y="520699"/>
                </a:lnTo>
                <a:lnTo>
                  <a:pt x="1064235" y="546099"/>
                </a:lnTo>
                <a:lnTo>
                  <a:pt x="1089791" y="571499"/>
                </a:lnTo>
                <a:lnTo>
                  <a:pt x="1097752" y="584199"/>
                </a:lnTo>
                <a:lnTo>
                  <a:pt x="907179" y="584199"/>
                </a:lnTo>
                <a:lnTo>
                  <a:pt x="843662" y="622299"/>
                </a:lnTo>
                <a:close/>
              </a:path>
              <a:path w="1287780" h="2679700">
                <a:moveTo>
                  <a:pt x="851570" y="253999"/>
                </a:moveTo>
                <a:lnTo>
                  <a:pt x="716627" y="253999"/>
                </a:lnTo>
                <a:lnTo>
                  <a:pt x="740446" y="228599"/>
                </a:lnTo>
                <a:lnTo>
                  <a:pt x="742431" y="228599"/>
                </a:lnTo>
                <a:lnTo>
                  <a:pt x="738461" y="215899"/>
                </a:lnTo>
                <a:lnTo>
                  <a:pt x="731514" y="215899"/>
                </a:lnTo>
                <a:lnTo>
                  <a:pt x="724567" y="203199"/>
                </a:lnTo>
                <a:lnTo>
                  <a:pt x="811345" y="203199"/>
                </a:lnTo>
                <a:lnTo>
                  <a:pt x="827658" y="215899"/>
                </a:lnTo>
                <a:lnTo>
                  <a:pt x="851570" y="253999"/>
                </a:lnTo>
                <a:close/>
              </a:path>
              <a:path w="1287780" h="2679700">
                <a:moveTo>
                  <a:pt x="931184" y="355599"/>
                </a:moveTo>
                <a:lnTo>
                  <a:pt x="827782" y="355599"/>
                </a:lnTo>
                <a:lnTo>
                  <a:pt x="891300" y="317499"/>
                </a:lnTo>
                <a:lnTo>
                  <a:pt x="907179" y="317499"/>
                </a:lnTo>
                <a:lnTo>
                  <a:pt x="907179" y="330199"/>
                </a:lnTo>
                <a:lnTo>
                  <a:pt x="926408" y="342899"/>
                </a:lnTo>
                <a:lnTo>
                  <a:pt x="931184" y="355599"/>
                </a:lnTo>
                <a:close/>
              </a:path>
              <a:path w="1287780" h="2679700">
                <a:moveTo>
                  <a:pt x="923058" y="419099"/>
                </a:moveTo>
                <a:lnTo>
                  <a:pt x="843662" y="380999"/>
                </a:lnTo>
                <a:lnTo>
                  <a:pt x="935526" y="380999"/>
                </a:lnTo>
                <a:lnTo>
                  <a:pt x="935092" y="393699"/>
                </a:lnTo>
                <a:lnTo>
                  <a:pt x="923058" y="419099"/>
                </a:lnTo>
                <a:close/>
              </a:path>
              <a:path w="1287780" h="2679700">
                <a:moveTo>
                  <a:pt x="1040251" y="520699"/>
                </a:moveTo>
                <a:lnTo>
                  <a:pt x="915119" y="520699"/>
                </a:lnTo>
                <a:lnTo>
                  <a:pt x="954817" y="457199"/>
                </a:lnTo>
                <a:lnTo>
                  <a:pt x="989305" y="482599"/>
                </a:lnTo>
                <a:lnTo>
                  <a:pt x="1028259" y="507999"/>
                </a:lnTo>
                <a:lnTo>
                  <a:pt x="1040251" y="520699"/>
                </a:lnTo>
                <a:close/>
              </a:path>
              <a:path w="1287780" h="2679700">
                <a:moveTo>
                  <a:pt x="681487" y="1320799"/>
                </a:moveTo>
                <a:lnTo>
                  <a:pt x="216723" y="1320799"/>
                </a:lnTo>
                <a:lnTo>
                  <a:pt x="164858" y="1308099"/>
                </a:lnTo>
                <a:lnTo>
                  <a:pt x="113213" y="1282699"/>
                </a:lnTo>
                <a:lnTo>
                  <a:pt x="9998" y="1282699"/>
                </a:lnTo>
                <a:lnTo>
                  <a:pt x="0" y="1231899"/>
                </a:lnTo>
                <a:lnTo>
                  <a:pt x="1470" y="1193799"/>
                </a:lnTo>
                <a:lnTo>
                  <a:pt x="13967" y="1155699"/>
                </a:lnTo>
                <a:lnTo>
                  <a:pt x="37051" y="1130299"/>
                </a:lnTo>
                <a:lnTo>
                  <a:pt x="70280" y="1104899"/>
                </a:lnTo>
                <a:lnTo>
                  <a:pt x="756325" y="1104899"/>
                </a:lnTo>
                <a:lnTo>
                  <a:pt x="776299" y="1054099"/>
                </a:lnTo>
                <a:lnTo>
                  <a:pt x="808926" y="1041399"/>
                </a:lnTo>
                <a:lnTo>
                  <a:pt x="848996" y="1028699"/>
                </a:lnTo>
                <a:lnTo>
                  <a:pt x="1033097" y="1028699"/>
                </a:lnTo>
                <a:lnTo>
                  <a:pt x="1081851" y="1015999"/>
                </a:lnTo>
                <a:lnTo>
                  <a:pt x="1116587" y="1015999"/>
                </a:lnTo>
                <a:lnTo>
                  <a:pt x="1132094" y="1003299"/>
                </a:lnTo>
                <a:lnTo>
                  <a:pt x="1145369" y="1003299"/>
                </a:lnTo>
                <a:lnTo>
                  <a:pt x="994515" y="800099"/>
                </a:lnTo>
                <a:lnTo>
                  <a:pt x="1042153" y="749299"/>
                </a:lnTo>
                <a:lnTo>
                  <a:pt x="883360" y="673099"/>
                </a:lnTo>
                <a:lnTo>
                  <a:pt x="907179" y="584199"/>
                </a:lnTo>
                <a:lnTo>
                  <a:pt x="1097752" y="584199"/>
                </a:lnTo>
                <a:lnTo>
                  <a:pt x="1113674" y="609599"/>
                </a:lnTo>
                <a:lnTo>
                  <a:pt x="1143654" y="634999"/>
                </a:lnTo>
                <a:lnTo>
                  <a:pt x="1174396" y="660399"/>
                </a:lnTo>
                <a:lnTo>
                  <a:pt x="1200565" y="685799"/>
                </a:lnTo>
                <a:lnTo>
                  <a:pt x="1216825" y="723899"/>
                </a:lnTo>
                <a:lnTo>
                  <a:pt x="1205536" y="749299"/>
                </a:lnTo>
                <a:lnTo>
                  <a:pt x="1192014" y="774699"/>
                </a:lnTo>
                <a:lnTo>
                  <a:pt x="1188913" y="812799"/>
                </a:lnTo>
                <a:lnTo>
                  <a:pt x="1208886" y="838199"/>
                </a:lnTo>
                <a:lnTo>
                  <a:pt x="1260906" y="838199"/>
                </a:lnTo>
                <a:lnTo>
                  <a:pt x="1287600" y="850899"/>
                </a:lnTo>
                <a:lnTo>
                  <a:pt x="1287600" y="888999"/>
                </a:lnTo>
                <a:lnTo>
                  <a:pt x="1216825" y="888999"/>
                </a:lnTo>
                <a:lnTo>
                  <a:pt x="1216825" y="901699"/>
                </a:lnTo>
                <a:lnTo>
                  <a:pt x="1287600" y="901699"/>
                </a:lnTo>
                <a:lnTo>
                  <a:pt x="1287600" y="1079499"/>
                </a:lnTo>
                <a:lnTo>
                  <a:pt x="819843" y="1079499"/>
                </a:lnTo>
                <a:lnTo>
                  <a:pt x="843662" y="1155699"/>
                </a:lnTo>
                <a:lnTo>
                  <a:pt x="1287600" y="1155699"/>
                </a:lnTo>
                <a:lnTo>
                  <a:pt x="1287600" y="1181099"/>
                </a:lnTo>
                <a:lnTo>
                  <a:pt x="954817" y="1181099"/>
                </a:lnTo>
                <a:lnTo>
                  <a:pt x="946877" y="1206499"/>
                </a:lnTo>
                <a:lnTo>
                  <a:pt x="1002455" y="1219199"/>
                </a:lnTo>
                <a:lnTo>
                  <a:pt x="1287600" y="1219199"/>
                </a:lnTo>
                <a:lnTo>
                  <a:pt x="1287600" y="1295399"/>
                </a:lnTo>
                <a:lnTo>
                  <a:pt x="976686" y="1295399"/>
                </a:lnTo>
                <a:lnTo>
                  <a:pt x="927066" y="1308099"/>
                </a:lnTo>
                <a:lnTo>
                  <a:pt x="780428" y="1308099"/>
                </a:lnTo>
                <a:lnTo>
                  <a:pt x="681487" y="1320799"/>
                </a:lnTo>
                <a:close/>
              </a:path>
              <a:path w="1287780" h="2679700">
                <a:moveTo>
                  <a:pt x="1287600" y="901699"/>
                </a:moveTo>
                <a:lnTo>
                  <a:pt x="1272403" y="901699"/>
                </a:lnTo>
                <a:lnTo>
                  <a:pt x="1216825" y="888999"/>
                </a:lnTo>
                <a:lnTo>
                  <a:pt x="1287600" y="888999"/>
                </a:lnTo>
                <a:lnTo>
                  <a:pt x="1287600" y="901699"/>
                </a:lnTo>
                <a:close/>
              </a:path>
              <a:path w="1287780" h="2679700">
                <a:moveTo>
                  <a:pt x="756325" y="1104899"/>
                </a:moveTo>
                <a:lnTo>
                  <a:pt x="213720" y="1104899"/>
                </a:lnTo>
                <a:lnTo>
                  <a:pt x="263210" y="1092199"/>
                </a:lnTo>
                <a:lnTo>
                  <a:pt x="312561" y="1092199"/>
                </a:lnTo>
                <a:lnTo>
                  <a:pt x="362051" y="1079499"/>
                </a:lnTo>
                <a:lnTo>
                  <a:pt x="462558" y="1079499"/>
                </a:lnTo>
                <a:lnTo>
                  <a:pt x="510260" y="1066799"/>
                </a:lnTo>
                <a:lnTo>
                  <a:pt x="607187" y="1066799"/>
                </a:lnTo>
                <a:lnTo>
                  <a:pt x="657175" y="1054099"/>
                </a:lnTo>
                <a:lnTo>
                  <a:pt x="708687" y="1054099"/>
                </a:lnTo>
                <a:lnTo>
                  <a:pt x="756325" y="1104899"/>
                </a:lnTo>
                <a:close/>
              </a:path>
              <a:path w="1287780" h="2679700">
                <a:moveTo>
                  <a:pt x="1010394" y="1155699"/>
                </a:moveTo>
                <a:lnTo>
                  <a:pt x="843662" y="1155699"/>
                </a:lnTo>
                <a:lnTo>
                  <a:pt x="891300" y="1117599"/>
                </a:lnTo>
                <a:lnTo>
                  <a:pt x="819843" y="1079499"/>
                </a:lnTo>
                <a:lnTo>
                  <a:pt x="1287600" y="1079499"/>
                </a:lnTo>
                <a:lnTo>
                  <a:pt x="1287600" y="1104899"/>
                </a:lnTo>
                <a:lnTo>
                  <a:pt x="1114944" y="1104899"/>
                </a:lnTo>
                <a:lnTo>
                  <a:pt x="1067052" y="1117599"/>
                </a:lnTo>
                <a:lnTo>
                  <a:pt x="1010394" y="1155699"/>
                </a:lnTo>
                <a:close/>
              </a:path>
              <a:path w="1287780" h="2679700">
                <a:moveTo>
                  <a:pt x="1287600" y="1155699"/>
                </a:moveTo>
                <a:lnTo>
                  <a:pt x="1232705" y="1155699"/>
                </a:lnTo>
                <a:lnTo>
                  <a:pt x="1195103" y="1117599"/>
                </a:lnTo>
                <a:lnTo>
                  <a:pt x="1156738" y="1104899"/>
                </a:lnTo>
                <a:lnTo>
                  <a:pt x="1287600" y="1104899"/>
                </a:lnTo>
                <a:lnTo>
                  <a:pt x="1287600" y="1155699"/>
                </a:lnTo>
                <a:close/>
              </a:path>
              <a:path w="1287780" h="2679700">
                <a:moveTo>
                  <a:pt x="1287600" y="1219199"/>
                </a:moveTo>
                <a:lnTo>
                  <a:pt x="1002455" y="1219199"/>
                </a:lnTo>
                <a:lnTo>
                  <a:pt x="1010395" y="1206499"/>
                </a:lnTo>
                <a:lnTo>
                  <a:pt x="954817" y="1181099"/>
                </a:lnTo>
                <a:lnTo>
                  <a:pt x="1287600" y="1181099"/>
                </a:lnTo>
                <a:lnTo>
                  <a:pt x="1287600" y="1219199"/>
                </a:lnTo>
                <a:close/>
              </a:path>
              <a:path w="1287780" h="2679700">
                <a:moveTo>
                  <a:pt x="1089791" y="1701799"/>
                </a:moveTo>
                <a:lnTo>
                  <a:pt x="1026274" y="1701799"/>
                </a:lnTo>
                <a:lnTo>
                  <a:pt x="1034462" y="1676399"/>
                </a:lnTo>
                <a:lnTo>
                  <a:pt x="1044138" y="1650999"/>
                </a:lnTo>
                <a:lnTo>
                  <a:pt x="1050837" y="1625599"/>
                </a:lnTo>
                <a:lnTo>
                  <a:pt x="1050093" y="1612899"/>
                </a:lnTo>
                <a:lnTo>
                  <a:pt x="1034958" y="1574799"/>
                </a:lnTo>
                <a:lnTo>
                  <a:pt x="1042153" y="1536699"/>
                </a:lnTo>
                <a:lnTo>
                  <a:pt x="1061258" y="1498599"/>
                </a:lnTo>
                <a:lnTo>
                  <a:pt x="1081851" y="1460499"/>
                </a:lnTo>
                <a:lnTo>
                  <a:pt x="1102321" y="1422399"/>
                </a:lnTo>
                <a:lnTo>
                  <a:pt x="1126512" y="1384299"/>
                </a:lnTo>
                <a:lnTo>
                  <a:pt x="1152192" y="1333499"/>
                </a:lnTo>
                <a:lnTo>
                  <a:pt x="1177127" y="1295399"/>
                </a:lnTo>
                <a:lnTo>
                  <a:pt x="1287600" y="1295399"/>
                </a:lnTo>
                <a:lnTo>
                  <a:pt x="1287600" y="1460499"/>
                </a:lnTo>
                <a:lnTo>
                  <a:pt x="1280216" y="1460499"/>
                </a:lnTo>
                <a:lnTo>
                  <a:pt x="1240645" y="1473199"/>
                </a:lnTo>
                <a:lnTo>
                  <a:pt x="1287600" y="1485899"/>
                </a:lnTo>
                <a:lnTo>
                  <a:pt x="1287600" y="1511299"/>
                </a:lnTo>
                <a:lnTo>
                  <a:pt x="1161248" y="1511299"/>
                </a:lnTo>
                <a:lnTo>
                  <a:pt x="1139042" y="1523999"/>
                </a:lnTo>
                <a:lnTo>
                  <a:pt x="1114602" y="1523999"/>
                </a:lnTo>
                <a:lnTo>
                  <a:pt x="1097607" y="1536699"/>
                </a:lnTo>
                <a:lnTo>
                  <a:pt x="1097731" y="1574799"/>
                </a:lnTo>
                <a:lnTo>
                  <a:pt x="1185067" y="1574799"/>
                </a:lnTo>
                <a:lnTo>
                  <a:pt x="1224765" y="1587499"/>
                </a:lnTo>
                <a:lnTo>
                  <a:pt x="1206240" y="1676399"/>
                </a:lnTo>
                <a:lnTo>
                  <a:pt x="1058032" y="1676399"/>
                </a:lnTo>
                <a:lnTo>
                  <a:pt x="1089791" y="1701799"/>
                </a:lnTo>
                <a:close/>
              </a:path>
              <a:path w="1287780" h="2679700">
                <a:moveTo>
                  <a:pt x="430799" y="1333499"/>
                </a:moveTo>
                <a:lnTo>
                  <a:pt x="321997" y="1333499"/>
                </a:lnTo>
                <a:lnTo>
                  <a:pt x="269029" y="1320799"/>
                </a:lnTo>
                <a:lnTo>
                  <a:pt x="481819" y="1320799"/>
                </a:lnTo>
                <a:lnTo>
                  <a:pt x="430799" y="1333499"/>
                </a:lnTo>
                <a:close/>
              </a:path>
              <a:path w="1287780" h="2679700">
                <a:moveTo>
                  <a:pt x="1185067" y="1574799"/>
                </a:moveTo>
                <a:lnTo>
                  <a:pt x="1097731" y="1574799"/>
                </a:lnTo>
                <a:lnTo>
                  <a:pt x="1114354" y="1562099"/>
                </a:lnTo>
                <a:lnTo>
                  <a:pt x="1141399" y="1562099"/>
                </a:lnTo>
                <a:lnTo>
                  <a:pt x="1162489" y="1549399"/>
                </a:lnTo>
                <a:lnTo>
                  <a:pt x="1161248" y="1511299"/>
                </a:lnTo>
                <a:lnTo>
                  <a:pt x="1287600" y="1511299"/>
                </a:lnTo>
                <a:lnTo>
                  <a:pt x="1287600" y="1536699"/>
                </a:lnTo>
                <a:lnTo>
                  <a:pt x="1286250" y="1536699"/>
                </a:lnTo>
                <a:lnTo>
                  <a:pt x="1251887" y="1549399"/>
                </a:lnTo>
                <a:lnTo>
                  <a:pt x="1216762" y="1549399"/>
                </a:lnTo>
                <a:lnTo>
                  <a:pt x="1185067" y="1574799"/>
                </a:lnTo>
                <a:close/>
              </a:path>
              <a:path w="1287780" h="2679700">
                <a:moveTo>
                  <a:pt x="454618" y="2666999"/>
                </a:moveTo>
                <a:lnTo>
                  <a:pt x="433901" y="2654299"/>
                </a:lnTo>
                <a:lnTo>
                  <a:pt x="419882" y="2628899"/>
                </a:lnTo>
                <a:lnTo>
                  <a:pt x="413307" y="2616199"/>
                </a:lnTo>
                <a:lnTo>
                  <a:pt x="414920" y="2590799"/>
                </a:lnTo>
                <a:lnTo>
                  <a:pt x="414920" y="2578099"/>
                </a:lnTo>
                <a:lnTo>
                  <a:pt x="440024" y="2539999"/>
                </a:lnTo>
                <a:lnTo>
                  <a:pt x="462841" y="2501899"/>
                </a:lnTo>
                <a:lnTo>
                  <a:pt x="484025" y="2451099"/>
                </a:lnTo>
                <a:lnTo>
                  <a:pt x="504228" y="2400299"/>
                </a:lnTo>
                <a:lnTo>
                  <a:pt x="524104" y="2362199"/>
                </a:lnTo>
                <a:lnTo>
                  <a:pt x="544307" y="2311399"/>
                </a:lnTo>
                <a:lnTo>
                  <a:pt x="565490" y="2273299"/>
                </a:lnTo>
                <a:lnTo>
                  <a:pt x="588307" y="2222499"/>
                </a:lnTo>
                <a:lnTo>
                  <a:pt x="613412" y="2184399"/>
                </a:lnTo>
                <a:lnTo>
                  <a:pt x="633757" y="2146299"/>
                </a:lnTo>
                <a:lnTo>
                  <a:pt x="680402" y="2082799"/>
                </a:lnTo>
                <a:lnTo>
                  <a:pt x="700748" y="2044699"/>
                </a:lnTo>
                <a:lnTo>
                  <a:pt x="715263" y="2019299"/>
                </a:lnTo>
                <a:lnTo>
                  <a:pt x="733499" y="1993899"/>
                </a:lnTo>
                <a:lnTo>
                  <a:pt x="753224" y="1968499"/>
                </a:lnTo>
                <a:lnTo>
                  <a:pt x="772205" y="1943099"/>
                </a:lnTo>
                <a:lnTo>
                  <a:pt x="799125" y="1904999"/>
                </a:lnTo>
                <a:lnTo>
                  <a:pt x="814880" y="1866899"/>
                </a:lnTo>
                <a:lnTo>
                  <a:pt x="829147" y="1828799"/>
                </a:lnTo>
                <a:lnTo>
                  <a:pt x="851601" y="1790699"/>
                </a:lnTo>
                <a:lnTo>
                  <a:pt x="878522" y="1765299"/>
                </a:lnTo>
                <a:lnTo>
                  <a:pt x="900232" y="1739899"/>
                </a:lnTo>
                <a:lnTo>
                  <a:pt x="917476" y="1714499"/>
                </a:lnTo>
                <a:lnTo>
                  <a:pt x="930998" y="1689099"/>
                </a:lnTo>
                <a:lnTo>
                  <a:pt x="947001" y="1663699"/>
                </a:lnTo>
                <a:lnTo>
                  <a:pt x="969704" y="1650999"/>
                </a:lnTo>
                <a:lnTo>
                  <a:pt x="996872" y="1663699"/>
                </a:lnTo>
                <a:lnTo>
                  <a:pt x="1026274" y="1701799"/>
                </a:lnTo>
                <a:lnTo>
                  <a:pt x="1089791" y="1701799"/>
                </a:lnTo>
                <a:lnTo>
                  <a:pt x="1121550" y="1727199"/>
                </a:lnTo>
                <a:lnTo>
                  <a:pt x="1167823" y="1727199"/>
                </a:lnTo>
                <a:lnTo>
                  <a:pt x="1164226" y="1739899"/>
                </a:lnTo>
                <a:lnTo>
                  <a:pt x="1159139" y="1765299"/>
                </a:lnTo>
                <a:lnTo>
                  <a:pt x="1153309" y="1790699"/>
                </a:lnTo>
                <a:lnTo>
                  <a:pt x="1126760" y="1841499"/>
                </a:lnTo>
                <a:lnTo>
                  <a:pt x="1101701" y="1879599"/>
                </a:lnTo>
                <a:lnTo>
                  <a:pt x="1070686" y="1930399"/>
                </a:lnTo>
                <a:lnTo>
                  <a:pt x="1026274" y="1955799"/>
                </a:lnTo>
                <a:lnTo>
                  <a:pt x="1000594" y="1993899"/>
                </a:lnTo>
                <a:lnTo>
                  <a:pt x="994515" y="2019299"/>
                </a:lnTo>
                <a:lnTo>
                  <a:pt x="974418" y="2070099"/>
                </a:lnTo>
                <a:lnTo>
                  <a:pt x="946877" y="2108199"/>
                </a:lnTo>
                <a:lnTo>
                  <a:pt x="907427" y="2133599"/>
                </a:lnTo>
                <a:lnTo>
                  <a:pt x="851602" y="2146299"/>
                </a:lnTo>
                <a:lnTo>
                  <a:pt x="867977" y="2184399"/>
                </a:lnTo>
                <a:lnTo>
                  <a:pt x="869466" y="2222499"/>
                </a:lnTo>
                <a:lnTo>
                  <a:pt x="856068" y="2260599"/>
                </a:lnTo>
                <a:lnTo>
                  <a:pt x="827783" y="2298699"/>
                </a:lnTo>
                <a:lnTo>
                  <a:pt x="819843" y="2298699"/>
                </a:lnTo>
                <a:lnTo>
                  <a:pt x="790317" y="2336799"/>
                </a:lnTo>
                <a:lnTo>
                  <a:pt x="762280" y="2374899"/>
                </a:lnTo>
                <a:lnTo>
                  <a:pt x="737221" y="2425699"/>
                </a:lnTo>
                <a:lnTo>
                  <a:pt x="716627" y="2476499"/>
                </a:lnTo>
                <a:lnTo>
                  <a:pt x="701120" y="2527299"/>
                </a:lnTo>
                <a:lnTo>
                  <a:pt x="681891" y="2565399"/>
                </a:lnTo>
                <a:lnTo>
                  <a:pt x="646287" y="2578099"/>
                </a:lnTo>
                <a:lnTo>
                  <a:pt x="573713" y="2578099"/>
                </a:lnTo>
                <a:lnTo>
                  <a:pt x="573713" y="2590799"/>
                </a:lnTo>
                <a:lnTo>
                  <a:pt x="565774" y="2590799"/>
                </a:lnTo>
                <a:lnTo>
                  <a:pt x="569992" y="2616199"/>
                </a:lnTo>
                <a:lnTo>
                  <a:pt x="478437" y="2616199"/>
                </a:lnTo>
                <a:lnTo>
                  <a:pt x="454618" y="2666999"/>
                </a:lnTo>
                <a:close/>
              </a:path>
              <a:path w="1287780" h="2679700">
                <a:moveTo>
                  <a:pt x="1167823" y="1727199"/>
                </a:moveTo>
                <a:lnTo>
                  <a:pt x="1121550" y="1727199"/>
                </a:lnTo>
                <a:lnTo>
                  <a:pt x="1120061" y="1714499"/>
                </a:lnTo>
                <a:lnTo>
                  <a:pt x="1115595" y="1701799"/>
                </a:lnTo>
                <a:lnTo>
                  <a:pt x="1108152" y="1689099"/>
                </a:lnTo>
                <a:lnTo>
                  <a:pt x="1097731" y="1676399"/>
                </a:lnTo>
                <a:lnTo>
                  <a:pt x="1206240" y="1676399"/>
                </a:lnTo>
                <a:lnTo>
                  <a:pt x="1200946" y="1701799"/>
                </a:lnTo>
                <a:lnTo>
                  <a:pt x="1169188" y="1701799"/>
                </a:lnTo>
                <a:lnTo>
                  <a:pt x="1167823" y="1727199"/>
                </a:lnTo>
                <a:close/>
              </a:path>
              <a:path w="1287780" h="2679700">
                <a:moveTo>
                  <a:pt x="537613" y="2679699"/>
                </a:moveTo>
                <a:lnTo>
                  <a:pt x="494317" y="2679699"/>
                </a:lnTo>
                <a:lnTo>
                  <a:pt x="494317" y="2616199"/>
                </a:lnTo>
                <a:lnTo>
                  <a:pt x="608201" y="2616199"/>
                </a:lnTo>
                <a:lnTo>
                  <a:pt x="621351" y="2628899"/>
                </a:lnTo>
                <a:lnTo>
                  <a:pt x="609318" y="2654299"/>
                </a:lnTo>
                <a:lnTo>
                  <a:pt x="578676" y="2666999"/>
                </a:lnTo>
                <a:lnTo>
                  <a:pt x="537613" y="26796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618880" y="347709"/>
            <a:ext cx="9050238" cy="18506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0582" y="3462577"/>
            <a:ext cx="16685260" cy="4124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50540" y="2706933"/>
            <a:ext cx="10386695" cy="3549650"/>
          </a:xfrm>
          <a:prstGeom prst="rect"/>
        </p:spPr>
        <p:txBody>
          <a:bodyPr wrap="square" lIns="0" tIns="450215" rIns="0" bIns="0" rtlCol="0" vert="horz">
            <a:spAutoFit/>
          </a:bodyPr>
          <a:lstStyle/>
          <a:p>
            <a:pPr marL="12700" marR="5080" indent="2294890">
              <a:lnSpc>
                <a:spcPct val="77900"/>
              </a:lnSpc>
              <a:spcBef>
                <a:spcPts val="3545"/>
              </a:spcBef>
            </a:pPr>
            <a:r>
              <a:rPr dirty="0" sz="13000" spc="70" b="1">
                <a:latin typeface="Trebuchet MS"/>
                <a:cs typeface="Trebuchet MS"/>
              </a:rPr>
              <a:t>Project</a:t>
            </a:r>
            <a:r>
              <a:rPr dirty="0" sz="13000" spc="70" b="1">
                <a:latin typeface="Trebuchet MS"/>
                <a:cs typeface="Trebuchet MS"/>
              </a:rPr>
              <a:t> </a:t>
            </a:r>
            <a:r>
              <a:rPr dirty="0" sz="13000" spc="275" b="1">
                <a:latin typeface="Trebuchet MS"/>
                <a:cs typeface="Trebuchet MS"/>
              </a:rPr>
              <a:t>presentation</a:t>
            </a:r>
            <a:endParaRPr sz="130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4738500" y="2578896"/>
            <a:ext cx="723900" cy="918210"/>
          </a:xfrm>
          <a:custGeom>
            <a:avLst/>
            <a:gdLst/>
            <a:ahLst/>
            <a:cxnLst/>
            <a:rect l="l" t="t" r="r" b="b"/>
            <a:pathLst>
              <a:path w="723900" h="918210">
                <a:moveTo>
                  <a:pt x="350779" y="917824"/>
                </a:moveTo>
                <a:lnTo>
                  <a:pt x="331945" y="917301"/>
                </a:lnTo>
                <a:lnTo>
                  <a:pt x="324359" y="909454"/>
                </a:lnTo>
                <a:lnTo>
                  <a:pt x="324359" y="881465"/>
                </a:lnTo>
                <a:lnTo>
                  <a:pt x="321466" y="858597"/>
                </a:lnTo>
                <a:lnTo>
                  <a:pt x="314207" y="812861"/>
                </a:lnTo>
                <a:lnTo>
                  <a:pt x="293777" y="741280"/>
                </a:lnTo>
                <a:lnTo>
                  <a:pt x="277773" y="694148"/>
                </a:lnTo>
                <a:lnTo>
                  <a:pt x="258906" y="648861"/>
                </a:lnTo>
                <a:lnTo>
                  <a:pt x="235430" y="605244"/>
                </a:lnTo>
                <a:lnTo>
                  <a:pt x="205602" y="563121"/>
                </a:lnTo>
                <a:lnTo>
                  <a:pt x="174592" y="532263"/>
                </a:lnTo>
                <a:lnTo>
                  <a:pt x="138997" y="508908"/>
                </a:lnTo>
                <a:lnTo>
                  <a:pt x="99625" y="492126"/>
                </a:lnTo>
                <a:lnTo>
                  <a:pt x="57286" y="480985"/>
                </a:lnTo>
                <a:lnTo>
                  <a:pt x="44472" y="478218"/>
                </a:lnTo>
                <a:lnTo>
                  <a:pt x="30310" y="474936"/>
                </a:lnTo>
                <a:lnTo>
                  <a:pt x="6801" y="469214"/>
                </a:lnTo>
                <a:lnTo>
                  <a:pt x="1569" y="463197"/>
                </a:lnTo>
                <a:lnTo>
                  <a:pt x="0" y="448287"/>
                </a:lnTo>
                <a:lnTo>
                  <a:pt x="4185" y="441225"/>
                </a:lnTo>
                <a:lnTo>
                  <a:pt x="10986" y="438086"/>
                </a:lnTo>
                <a:lnTo>
                  <a:pt x="15694" y="435731"/>
                </a:lnTo>
                <a:lnTo>
                  <a:pt x="25070" y="430655"/>
                </a:lnTo>
                <a:lnTo>
                  <a:pt x="34986" y="426314"/>
                </a:lnTo>
                <a:lnTo>
                  <a:pt x="45196" y="422562"/>
                </a:lnTo>
                <a:lnTo>
                  <a:pt x="55455" y="419252"/>
                </a:lnTo>
                <a:lnTo>
                  <a:pt x="97952" y="403300"/>
                </a:lnTo>
                <a:lnTo>
                  <a:pt x="140424" y="382225"/>
                </a:lnTo>
                <a:lnTo>
                  <a:pt x="181528" y="357119"/>
                </a:lnTo>
                <a:lnTo>
                  <a:pt x="219920" y="329076"/>
                </a:lnTo>
                <a:lnTo>
                  <a:pt x="254256" y="299186"/>
                </a:lnTo>
                <a:lnTo>
                  <a:pt x="286026" y="266813"/>
                </a:lnTo>
                <a:lnTo>
                  <a:pt x="316190" y="230108"/>
                </a:lnTo>
                <a:lnTo>
                  <a:pt x="341193" y="189762"/>
                </a:lnTo>
                <a:lnTo>
                  <a:pt x="357482" y="146465"/>
                </a:lnTo>
                <a:lnTo>
                  <a:pt x="361504" y="100908"/>
                </a:lnTo>
                <a:lnTo>
                  <a:pt x="360437" y="89248"/>
                </a:lnTo>
                <a:lnTo>
                  <a:pt x="358855" y="76287"/>
                </a:lnTo>
                <a:lnTo>
                  <a:pt x="357421" y="62689"/>
                </a:lnTo>
                <a:lnTo>
                  <a:pt x="356795" y="49115"/>
                </a:lnTo>
                <a:lnTo>
                  <a:pt x="357265" y="37961"/>
                </a:lnTo>
                <a:lnTo>
                  <a:pt x="358790" y="27371"/>
                </a:lnTo>
                <a:lnTo>
                  <a:pt x="383162" y="0"/>
                </a:lnTo>
                <a:lnTo>
                  <a:pt x="389754" y="2292"/>
                </a:lnTo>
                <a:lnTo>
                  <a:pt x="392109" y="3600"/>
                </a:lnTo>
                <a:lnTo>
                  <a:pt x="394201" y="5693"/>
                </a:lnTo>
                <a:lnTo>
                  <a:pt x="395509" y="7786"/>
                </a:lnTo>
                <a:lnTo>
                  <a:pt x="402833" y="9878"/>
                </a:lnTo>
                <a:lnTo>
                  <a:pt x="408065" y="16679"/>
                </a:lnTo>
                <a:lnTo>
                  <a:pt x="408065" y="24527"/>
                </a:lnTo>
                <a:lnTo>
                  <a:pt x="413301" y="71264"/>
                </a:lnTo>
                <a:lnTo>
                  <a:pt x="426408" y="127295"/>
                </a:lnTo>
                <a:lnTo>
                  <a:pt x="430759" y="141453"/>
                </a:lnTo>
                <a:lnTo>
                  <a:pt x="394201" y="141453"/>
                </a:lnTo>
                <a:lnTo>
                  <a:pt x="377681" y="193459"/>
                </a:lnTo>
                <a:lnTo>
                  <a:pt x="350125" y="242031"/>
                </a:lnTo>
                <a:lnTo>
                  <a:pt x="315703" y="286091"/>
                </a:lnTo>
                <a:lnTo>
                  <a:pt x="278583" y="324560"/>
                </a:lnTo>
                <a:lnTo>
                  <a:pt x="243669" y="355089"/>
                </a:lnTo>
                <a:lnTo>
                  <a:pt x="204750" y="383848"/>
                </a:lnTo>
                <a:lnTo>
                  <a:pt x="163094" y="409820"/>
                </a:lnTo>
                <a:lnTo>
                  <a:pt x="119969" y="431988"/>
                </a:lnTo>
                <a:lnTo>
                  <a:pt x="76643" y="449334"/>
                </a:lnTo>
                <a:lnTo>
                  <a:pt x="121050" y="462609"/>
                </a:lnTo>
                <a:lnTo>
                  <a:pt x="162343" y="481770"/>
                </a:lnTo>
                <a:lnTo>
                  <a:pt x="199761" y="507601"/>
                </a:lnTo>
                <a:lnTo>
                  <a:pt x="232545" y="540887"/>
                </a:lnTo>
                <a:lnTo>
                  <a:pt x="262001" y="581844"/>
                </a:lnTo>
                <a:lnTo>
                  <a:pt x="285694" y="624145"/>
                </a:lnTo>
                <a:lnTo>
                  <a:pt x="305017" y="667940"/>
                </a:lnTo>
                <a:lnTo>
                  <a:pt x="321365" y="713379"/>
                </a:lnTo>
                <a:lnTo>
                  <a:pt x="336131" y="760614"/>
                </a:lnTo>
                <a:lnTo>
                  <a:pt x="373716" y="760614"/>
                </a:lnTo>
                <a:lnTo>
                  <a:pt x="360981" y="830980"/>
                </a:lnTo>
                <a:lnTo>
                  <a:pt x="359411" y="879895"/>
                </a:lnTo>
                <a:lnTo>
                  <a:pt x="360196" y="887743"/>
                </a:lnTo>
                <a:lnTo>
                  <a:pt x="359411" y="901083"/>
                </a:lnTo>
                <a:lnTo>
                  <a:pt x="358888" y="910500"/>
                </a:lnTo>
                <a:lnTo>
                  <a:pt x="350779" y="917824"/>
                </a:lnTo>
                <a:close/>
              </a:path>
              <a:path w="723900" h="918210">
                <a:moveTo>
                  <a:pt x="373716" y="760614"/>
                </a:moveTo>
                <a:lnTo>
                  <a:pt x="336131" y="760614"/>
                </a:lnTo>
                <a:lnTo>
                  <a:pt x="352120" y="710669"/>
                </a:lnTo>
                <a:lnTo>
                  <a:pt x="374190" y="662979"/>
                </a:lnTo>
                <a:lnTo>
                  <a:pt x="401755" y="617742"/>
                </a:lnTo>
                <a:lnTo>
                  <a:pt x="434223" y="575154"/>
                </a:lnTo>
                <a:lnTo>
                  <a:pt x="468126" y="538482"/>
                </a:lnTo>
                <a:lnTo>
                  <a:pt x="506562" y="504272"/>
                </a:lnTo>
                <a:lnTo>
                  <a:pt x="548789" y="474167"/>
                </a:lnTo>
                <a:lnTo>
                  <a:pt x="594068" y="449813"/>
                </a:lnTo>
                <a:lnTo>
                  <a:pt x="641657" y="432854"/>
                </a:lnTo>
                <a:lnTo>
                  <a:pt x="611166" y="417613"/>
                </a:lnTo>
                <a:lnTo>
                  <a:pt x="552932" y="381245"/>
                </a:lnTo>
                <a:lnTo>
                  <a:pt x="497840" y="336363"/>
                </a:lnTo>
                <a:lnTo>
                  <a:pt x="470419" y="307361"/>
                </a:lnTo>
                <a:lnTo>
                  <a:pt x="446481" y="275513"/>
                </a:lnTo>
                <a:lnTo>
                  <a:pt x="428207" y="241900"/>
                </a:lnTo>
                <a:lnTo>
                  <a:pt x="411302" y="196778"/>
                </a:lnTo>
                <a:lnTo>
                  <a:pt x="394201" y="141453"/>
                </a:lnTo>
                <a:lnTo>
                  <a:pt x="430759" y="141453"/>
                </a:lnTo>
                <a:lnTo>
                  <a:pt x="443489" y="182885"/>
                </a:lnTo>
                <a:lnTo>
                  <a:pt x="460643" y="228298"/>
                </a:lnTo>
                <a:lnTo>
                  <a:pt x="498409" y="286369"/>
                </a:lnTo>
                <a:lnTo>
                  <a:pt x="548534" y="334238"/>
                </a:lnTo>
                <a:lnTo>
                  <a:pt x="611869" y="377955"/>
                </a:lnTo>
                <a:lnTo>
                  <a:pt x="646271" y="396588"/>
                </a:lnTo>
                <a:lnTo>
                  <a:pt x="719084" y="425530"/>
                </a:lnTo>
                <a:lnTo>
                  <a:pt x="723793" y="433116"/>
                </a:lnTo>
                <a:lnTo>
                  <a:pt x="687846" y="460561"/>
                </a:lnTo>
                <a:lnTo>
                  <a:pt x="678801" y="461889"/>
                </a:lnTo>
                <a:lnTo>
                  <a:pt x="628822" y="474002"/>
                </a:lnTo>
                <a:lnTo>
                  <a:pt x="581192" y="495945"/>
                </a:lnTo>
                <a:lnTo>
                  <a:pt x="536813" y="525435"/>
                </a:lnTo>
                <a:lnTo>
                  <a:pt x="496590" y="560185"/>
                </a:lnTo>
                <a:lnTo>
                  <a:pt x="461428" y="597911"/>
                </a:lnTo>
                <a:lnTo>
                  <a:pt x="429912" y="639402"/>
                </a:lnTo>
                <a:lnTo>
                  <a:pt x="403357" y="683680"/>
                </a:lnTo>
                <a:lnTo>
                  <a:pt x="382514" y="730520"/>
                </a:lnTo>
                <a:lnTo>
                  <a:pt x="373716" y="7606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 descr=""/>
          <p:cNvSpPr txBox="1"/>
          <p:nvPr/>
        </p:nvSpPr>
        <p:spPr>
          <a:xfrm>
            <a:off x="3418373" y="4080036"/>
            <a:ext cx="277241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310" b="1">
                <a:latin typeface="Trebuchet MS"/>
                <a:cs typeface="Trebuchet MS"/>
              </a:rPr>
              <a:t>QIDK</a:t>
            </a:r>
            <a:endParaRPr sz="90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9975488" y="1170261"/>
            <a:ext cx="6994525" cy="2561590"/>
          </a:xfrm>
          <a:custGeom>
            <a:avLst/>
            <a:gdLst/>
            <a:ahLst/>
            <a:cxnLst/>
            <a:rect l="l" t="t" r="r" b="b"/>
            <a:pathLst>
              <a:path w="6994525" h="2561590">
                <a:moveTo>
                  <a:pt x="6855187" y="2561527"/>
                </a:moveTo>
                <a:lnTo>
                  <a:pt x="142873" y="2561527"/>
                </a:lnTo>
                <a:lnTo>
                  <a:pt x="114871" y="2558757"/>
                </a:lnTo>
                <a:lnTo>
                  <a:pt x="63607" y="2537523"/>
                </a:lnTo>
                <a:lnTo>
                  <a:pt x="24004" y="2497919"/>
                </a:lnTo>
                <a:lnTo>
                  <a:pt x="2770" y="2446656"/>
                </a:lnTo>
                <a:lnTo>
                  <a:pt x="0" y="2418652"/>
                </a:lnTo>
                <a:lnTo>
                  <a:pt x="0" y="142874"/>
                </a:lnTo>
                <a:lnTo>
                  <a:pt x="10875" y="88199"/>
                </a:lnTo>
                <a:lnTo>
                  <a:pt x="41846" y="41847"/>
                </a:lnTo>
                <a:lnTo>
                  <a:pt x="88198" y="10875"/>
                </a:lnTo>
                <a:lnTo>
                  <a:pt x="142874" y="0"/>
                </a:lnTo>
                <a:lnTo>
                  <a:pt x="6855186" y="0"/>
                </a:lnTo>
                <a:lnTo>
                  <a:pt x="6883190" y="2770"/>
                </a:lnTo>
                <a:lnTo>
                  <a:pt x="6934453" y="24004"/>
                </a:lnTo>
                <a:lnTo>
                  <a:pt x="6974056" y="63607"/>
                </a:lnTo>
                <a:lnTo>
                  <a:pt x="6994170" y="111186"/>
                </a:lnTo>
                <a:lnTo>
                  <a:pt x="6994170" y="2450341"/>
                </a:lnTo>
                <a:lnTo>
                  <a:pt x="6974056" y="2497919"/>
                </a:lnTo>
                <a:lnTo>
                  <a:pt x="6934453" y="2537523"/>
                </a:lnTo>
                <a:lnTo>
                  <a:pt x="6883190" y="2558757"/>
                </a:lnTo>
                <a:lnTo>
                  <a:pt x="6855187" y="256152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478972" y="1755668"/>
            <a:ext cx="1068070" cy="12452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475">
                <a:latin typeface="Lucida Sans Unicode"/>
                <a:cs typeface="Lucida Sans Unicode"/>
              </a:rPr>
              <a:t>0</a:t>
            </a:r>
            <a:r>
              <a:rPr dirty="0" spc="-2270">
                <a:latin typeface="Lucida Sans Unicode"/>
                <a:cs typeface="Lucida Sans Unicode"/>
              </a:rPr>
              <a:t>1</a:t>
            </a:r>
            <a:r>
              <a:rPr dirty="0" spc="-865">
                <a:latin typeface="Lucida Sans Unicode"/>
                <a:cs typeface="Lucida Sans Unicode"/>
              </a:rPr>
              <a:t>.</a:t>
            </a:r>
          </a:p>
        </p:txBody>
      </p:sp>
      <p:sp>
        <p:nvSpPr>
          <p:cNvPr id="6" name="object 6" descr=""/>
          <p:cNvSpPr/>
          <p:nvPr/>
        </p:nvSpPr>
        <p:spPr>
          <a:xfrm>
            <a:off x="9975488" y="5948206"/>
            <a:ext cx="6994525" cy="2561590"/>
          </a:xfrm>
          <a:custGeom>
            <a:avLst/>
            <a:gdLst/>
            <a:ahLst/>
            <a:cxnLst/>
            <a:rect l="l" t="t" r="r" b="b"/>
            <a:pathLst>
              <a:path w="6994525" h="2561590">
                <a:moveTo>
                  <a:pt x="6855190" y="2561527"/>
                </a:moveTo>
                <a:lnTo>
                  <a:pt x="142870" y="2561527"/>
                </a:lnTo>
                <a:lnTo>
                  <a:pt x="114871" y="2558757"/>
                </a:lnTo>
                <a:lnTo>
                  <a:pt x="63607" y="2537523"/>
                </a:lnTo>
                <a:lnTo>
                  <a:pt x="24004" y="2497919"/>
                </a:lnTo>
                <a:lnTo>
                  <a:pt x="2770" y="2446656"/>
                </a:lnTo>
                <a:lnTo>
                  <a:pt x="0" y="2418652"/>
                </a:lnTo>
                <a:lnTo>
                  <a:pt x="0" y="142874"/>
                </a:lnTo>
                <a:lnTo>
                  <a:pt x="10875" y="88199"/>
                </a:lnTo>
                <a:lnTo>
                  <a:pt x="41846" y="41847"/>
                </a:lnTo>
                <a:lnTo>
                  <a:pt x="88198" y="10875"/>
                </a:lnTo>
                <a:lnTo>
                  <a:pt x="142874" y="0"/>
                </a:lnTo>
                <a:lnTo>
                  <a:pt x="6855186" y="0"/>
                </a:lnTo>
                <a:lnTo>
                  <a:pt x="6909862" y="10875"/>
                </a:lnTo>
                <a:lnTo>
                  <a:pt x="6956213" y="41847"/>
                </a:lnTo>
                <a:lnTo>
                  <a:pt x="6987185" y="88199"/>
                </a:lnTo>
                <a:lnTo>
                  <a:pt x="6994170" y="111186"/>
                </a:lnTo>
                <a:lnTo>
                  <a:pt x="6994170" y="2450341"/>
                </a:lnTo>
                <a:lnTo>
                  <a:pt x="6974056" y="2497919"/>
                </a:lnTo>
                <a:lnTo>
                  <a:pt x="6934453" y="2537523"/>
                </a:lnTo>
                <a:lnTo>
                  <a:pt x="6883190" y="2558757"/>
                </a:lnTo>
                <a:lnTo>
                  <a:pt x="6855190" y="256152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0478972" y="6396652"/>
            <a:ext cx="1342390" cy="1245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spc="-975">
                <a:latin typeface="Lucida Sans Unicode"/>
                <a:cs typeface="Lucida Sans Unicode"/>
              </a:rPr>
              <a:t>0</a:t>
            </a:r>
            <a:r>
              <a:rPr dirty="0" sz="8000" spc="-1100">
                <a:latin typeface="Lucida Sans Unicode"/>
                <a:cs typeface="Lucida Sans Unicode"/>
              </a:rPr>
              <a:t>2</a:t>
            </a:r>
            <a:r>
              <a:rPr dirty="0" sz="8000" spc="-365">
                <a:latin typeface="Lucida Sans Unicode"/>
                <a:cs typeface="Lucida Sans Unicode"/>
              </a:rPr>
              <a:t>.</a:t>
            </a:r>
            <a:endParaRPr sz="8000">
              <a:latin typeface="Lucida Sans Unicode"/>
              <a:cs typeface="Lucida Sans Unicode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2057924" y="1903953"/>
            <a:ext cx="4152900" cy="8445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2000"/>
              </a:lnSpc>
              <a:spcBef>
                <a:spcPts val="100"/>
              </a:spcBef>
              <a:tabLst>
                <a:tab pos="885825" algn="l"/>
                <a:tab pos="1412875" algn="l"/>
                <a:tab pos="2241550" algn="l"/>
                <a:tab pos="2630170" algn="l"/>
                <a:tab pos="3494404" algn="l"/>
                <a:tab pos="3974465" algn="l"/>
              </a:tabLst>
            </a:pPr>
            <a:r>
              <a:rPr dirty="0" sz="2400" spc="-20">
                <a:latin typeface="Lucida Sans Unicode"/>
                <a:cs typeface="Lucida Sans Unicode"/>
              </a:rPr>
              <a:t>QIDK</a:t>
            </a:r>
            <a:r>
              <a:rPr dirty="0" sz="2400">
                <a:latin typeface="Lucida Sans Unicode"/>
                <a:cs typeface="Lucida Sans Unicode"/>
              </a:rPr>
              <a:t>	</a:t>
            </a:r>
            <a:r>
              <a:rPr dirty="0" sz="2400" spc="-25">
                <a:latin typeface="Lucida Sans Unicode"/>
                <a:cs typeface="Lucida Sans Unicode"/>
              </a:rPr>
              <a:t>git</a:t>
            </a:r>
            <a:r>
              <a:rPr dirty="0" sz="2400">
                <a:latin typeface="Lucida Sans Unicode"/>
                <a:cs typeface="Lucida Sans Unicode"/>
              </a:rPr>
              <a:t>	</a:t>
            </a:r>
            <a:r>
              <a:rPr dirty="0" sz="2400" spc="-20">
                <a:latin typeface="Lucida Sans Unicode"/>
                <a:cs typeface="Lucida Sans Unicode"/>
              </a:rPr>
              <a:t>repo</a:t>
            </a:r>
            <a:r>
              <a:rPr dirty="0" sz="2400">
                <a:latin typeface="Lucida Sans Unicode"/>
                <a:cs typeface="Lucida Sans Unicode"/>
              </a:rPr>
              <a:t>	</a:t>
            </a:r>
            <a:r>
              <a:rPr dirty="0" sz="2400" spc="-25">
                <a:latin typeface="Lucida Sans Unicode"/>
                <a:cs typeface="Lucida Sans Unicode"/>
              </a:rPr>
              <a:t>is</a:t>
            </a:r>
            <a:r>
              <a:rPr dirty="0" sz="2400">
                <a:latin typeface="Lucida Sans Unicode"/>
                <a:cs typeface="Lucida Sans Unicode"/>
              </a:rPr>
              <a:t>	</a:t>
            </a:r>
            <a:r>
              <a:rPr dirty="0" sz="2400" spc="-20">
                <a:latin typeface="Lucida Sans Unicode"/>
                <a:cs typeface="Lucida Sans Unicode"/>
              </a:rPr>
              <a:t>used</a:t>
            </a:r>
            <a:r>
              <a:rPr dirty="0" sz="2400">
                <a:latin typeface="Lucida Sans Unicode"/>
                <a:cs typeface="Lucida Sans Unicode"/>
              </a:rPr>
              <a:t>	</a:t>
            </a:r>
            <a:r>
              <a:rPr dirty="0" sz="2400" spc="-25">
                <a:latin typeface="Lucida Sans Unicode"/>
                <a:cs typeface="Lucida Sans Unicode"/>
              </a:rPr>
              <a:t>as</a:t>
            </a:r>
            <a:r>
              <a:rPr dirty="0" sz="2400">
                <a:latin typeface="Lucida Sans Unicode"/>
                <a:cs typeface="Lucida Sans Unicode"/>
              </a:rPr>
              <a:t>	</a:t>
            </a:r>
            <a:r>
              <a:rPr dirty="0" sz="2400" spc="-60">
                <a:latin typeface="Lucida Sans Unicode"/>
                <a:cs typeface="Lucida Sans Unicode"/>
              </a:rPr>
              <a:t>a </a:t>
            </a:r>
            <a:r>
              <a:rPr dirty="0" sz="2400">
                <a:latin typeface="Lucida Sans Unicode"/>
                <a:cs typeface="Lucida Sans Unicode"/>
              </a:rPr>
              <a:t>reference</a:t>
            </a:r>
            <a:r>
              <a:rPr dirty="0" sz="2400" spc="-90">
                <a:latin typeface="Lucida Sans Unicode"/>
                <a:cs typeface="Lucida Sans Unicode"/>
              </a:rPr>
              <a:t> </a:t>
            </a:r>
            <a:r>
              <a:rPr dirty="0" sz="2400" spc="-35">
                <a:latin typeface="Lucida Sans Unicode"/>
                <a:cs typeface="Lucida Sans Unicode"/>
              </a:rPr>
              <a:t>for</a:t>
            </a:r>
            <a:r>
              <a:rPr dirty="0" sz="2400" spc="-85">
                <a:latin typeface="Lucida Sans Unicode"/>
                <a:cs typeface="Lucida Sans Unicode"/>
              </a:rPr>
              <a:t> </a:t>
            </a:r>
            <a:r>
              <a:rPr dirty="0" sz="2400" spc="-45">
                <a:latin typeface="Lucida Sans Unicode"/>
                <a:cs typeface="Lucida Sans Unicode"/>
              </a:rPr>
              <a:t>our</a:t>
            </a:r>
            <a:r>
              <a:rPr dirty="0" sz="2400" spc="-85">
                <a:latin typeface="Lucida Sans Unicode"/>
                <a:cs typeface="Lucida Sans Unicode"/>
              </a:rPr>
              <a:t> </a:t>
            </a:r>
            <a:r>
              <a:rPr dirty="0" sz="2400" spc="-10">
                <a:latin typeface="Lucida Sans Unicode"/>
                <a:cs typeface="Lucida Sans Unicode"/>
              </a:rPr>
              <a:t>model.</a:t>
            </a:r>
            <a:endParaRPr sz="2400">
              <a:latin typeface="Lucida Sans Unicode"/>
              <a:cs typeface="Lucida Sans Unicode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2318655" y="6819458"/>
            <a:ext cx="3078480" cy="375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72589" algn="l"/>
                <a:tab pos="2844165" algn="l"/>
              </a:tabLst>
            </a:pPr>
            <a:r>
              <a:rPr dirty="0" sz="2300" spc="-10">
                <a:latin typeface="Lucida Sans Unicode"/>
                <a:cs typeface="Lucida Sans Unicode"/>
              </a:rPr>
              <a:t>detection</a:t>
            </a:r>
            <a:r>
              <a:rPr dirty="0" sz="2300">
                <a:latin typeface="Lucida Sans Unicode"/>
                <a:cs typeface="Lucida Sans Unicode"/>
              </a:rPr>
              <a:t>	</a:t>
            </a:r>
            <a:r>
              <a:rPr dirty="0" sz="2300" spc="-20">
                <a:latin typeface="Lucida Sans Unicode"/>
                <a:cs typeface="Lucida Sans Unicode"/>
              </a:rPr>
              <a:t>model</a:t>
            </a:r>
            <a:r>
              <a:rPr dirty="0" sz="2300">
                <a:latin typeface="Lucida Sans Unicode"/>
                <a:cs typeface="Lucida Sans Unicode"/>
              </a:rPr>
              <a:t>	</a:t>
            </a:r>
            <a:r>
              <a:rPr dirty="0" sz="2300" spc="-25">
                <a:latin typeface="Lucida Sans Unicode"/>
                <a:cs typeface="Lucida Sans Unicode"/>
              </a:rPr>
              <a:t>is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2318655" y="6388852"/>
            <a:ext cx="4152900" cy="806450"/>
          </a:xfrm>
          <a:prstGeom prst="rect">
            <a:avLst/>
          </a:prstGeom>
        </p:spPr>
        <p:txBody>
          <a:bodyPr wrap="square" lIns="0" tIns="52705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415"/>
              </a:spcBef>
              <a:tabLst>
                <a:tab pos="977900" algn="l"/>
                <a:tab pos="1594485" algn="l"/>
                <a:tab pos="2280920" algn="l"/>
                <a:tab pos="3230880" algn="l"/>
              </a:tabLst>
            </a:pPr>
            <a:r>
              <a:rPr dirty="0" sz="2300" spc="-20">
                <a:latin typeface="Lucida Sans Unicode"/>
                <a:cs typeface="Lucida Sans Unicode"/>
              </a:rPr>
              <a:t>Code</a:t>
            </a:r>
            <a:r>
              <a:rPr dirty="0" sz="2300">
                <a:latin typeface="Lucida Sans Unicode"/>
                <a:cs typeface="Lucida Sans Unicode"/>
              </a:rPr>
              <a:t>	</a:t>
            </a:r>
            <a:r>
              <a:rPr dirty="0" sz="2300" spc="-25">
                <a:latin typeface="Lucida Sans Unicode"/>
                <a:cs typeface="Lucida Sans Unicode"/>
              </a:rPr>
              <a:t>for</a:t>
            </a:r>
            <a:r>
              <a:rPr dirty="0" sz="2300">
                <a:latin typeface="Lucida Sans Unicode"/>
                <a:cs typeface="Lucida Sans Unicode"/>
              </a:rPr>
              <a:t>	</a:t>
            </a:r>
            <a:r>
              <a:rPr dirty="0" sz="2300" spc="-25">
                <a:latin typeface="Lucida Sans Unicode"/>
                <a:cs typeface="Lucida Sans Unicode"/>
              </a:rPr>
              <a:t>the</a:t>
            </a:r>
            <a:r>
              <a:rPr dirty="0" sz="2300">
                <a:latin typeface="Lucida Sans Unicode"/>
                <a:cs typeface="Lucida Sans Unicode"/>
              </a:rPr>
              <a:t>	</a:t>
            </a:r>
            <a:r>
              <a:rPr dirty="0" sz="2300" spc="-20">
                <a:latin typeface="Lucida Sans Unicode"/>
                <a:cs typeface="Lucida Sans Unicode"/>
              </a:rPr>
              <a:t>DETR</a:t>
            </a:r>
            <a:r>
              <a:rPr dirty="0" sz="2300">
                <a:latin typeface="Lucida Sans Unicode"/>
                <a:cs typeface="Lucida Sans Unicode"/>
              </a:rPr>
              <a:t>	</a:t>
            </a:r>
            <a:r>
              <a:rPr dirty="0" sz="2300" spc="-10">
                <a:latin typeface="Lucida Sans Unicode"/>
                <a:cs typeface="Lucida Sans Unicode"/>
              </a:rPr>
              <a:t>object</a:t>
            </a:r>
            <a:endParaRPr sz="2300">
              <a:latin typeface="Lucida Sans Unicode"/>
              <a:cs typeface="Lucida Sans Unicode"/>
            </a:endParaRPr>
          </a:p>
          <a:p>
            <a:pPr algn="r" marR="5080">
              <a:lnSpc>
                <a:spcPct val="100000"/>
              </a:lnSpc>
              <a:spcBef>
                <a:spcPts val="315"/>
              </a:spcBef>
            </a:pPr>
            <a:r>
              <a:rPr dirty="0" sz="2300" spc="-10">
                <a:latin typeface="Lucida Sans Unicode"/>
                <a:cs typeface="Lucida Sans Unicode"/>
              </a:rPr>
              <a:t>taken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2318655" y="7169902"/>
            <a:ext cx="4152900" cy="806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1400"/>
              </a:lnSpc>
              <a:spcBef>
                <a:spcPts val="100"/>
              </a:spcBef>
              <a:tabLst>
                <a:tab pos="832485" algn="l"/>
                <a:tab pos="1456690" algn="l"/>
                <a:tab pos="2882265" algn="l"/>
                <a:tab pos="3864610" algn="l"/>
              </a:tabLst>
            </a:pPr>
            <a:r>
              <a:rPr dirty="0" sz="2300" spc="-20">
                <a:latin typeface="Lucida Sans Unicode"/>
                <a:cs typeface="Lucida Sans Unicode"/>
              </a:rPr>
              <a:t>from</a:t>
            </a:r>
            <a:r>
              <a:rPr dirty="0" sz="2300">
                <a:latin typeface="Lucida Sans Unicode"/>
                <a:cs typeface="Lucida Sans Unicode"/>
              </a:rPr>
              <a:t>	</a:t>
            </a:r>
            <a:r>
              <a:rPr dirty="0" sz="2300" spc="-25">
                <a:latin typeface="Lucida Sans Unicode"/>
                <a:cs typeface="Lucida Sans Unicode"/>
              </a:rPr>
              <a:t>the</a:t>
            </a:r>
            <a:r>
              <a:rPr dirty="0" sz="2300">
                <a:latin typeface="Lucida Sans Unicode"/>
                <a:cs typeface="Lucida Sans Unicode"/>
              </a:rPr>
              <a:t>	</a:t>
            </a:r>
            <a:r>
              <a:rPr dirty="0" sz="2300" spc="-10">
                <a:latin typeface="Lucida Sans Unicode"/>
                <a:cs typeface="Lucida Sans Unicode"/>
              </a:rPr>
              <a:t>solutions</a:t>
            </a:r>
            <a:r>
              <a:rPr dirty="0" sz="2300">
                <a:latin typeface="Lucida Sans Unicode"/>
                <a:cs typeface="Lucida Sans Unicode"/>
              </a:rPr>
              <a:t>	</a:t>
            </a:r>
            <a:r>
              <a:rPr dirty="0" sz="2300" spc="-10">
                <a:latin typeface="Lucida Sans Unicode"/>
                <a:cs typeface="Lucida Sans Unicode"/>
              </a:rPr>
              <a:t>folder</a:t>
            </a:r>
            <a:r>
              <a:rPr dirty="0" sz="2300">
                <a:latin typeface="Lucida Sans Unicode"/>
                <a:cs typeface="Lucida Sans Unicode"/>
              </a:rPr>
              <a:t>	</a:t>
            </a:r>
            <a:r>
              <a:rPr dirty="0" sz="2300" spc="-75">
                <a:latin typeface="Lucida Sans Unicode"/>
                <a:cs typeface="Lucida Sans Unicode"/>
              </a:rPr>
              <a:t>of </a:t>
            </a:r>
            <a:r>
              <a:rPr dirty="0" sz="2300">
                <a:latin typeface="Lucida Sans Unicode"/>
                <a:cs typeface="Lucida Sans Unicode"/>
              </a:rPr>
              <a:t>the</a:t>
            </a:r>
            <a:r>
              <a:rPr dirty="0" sz="2300" spc="-80">
                <a:latin typeface="Lucida Sans Unicode"/>
                <a:cs typeface="Lucida Sans Unicode"/>
              </a:rPr>
              <a:t> </a:t>
            </a:r>
            <a:r>
              <a:rPr dirty="0" sz="2300" spc="-50">
                <a:latin typeface="Lucida Sans Unicode"/>
                <a:cs typeface="Lucida Sans Unicode"/>
              </a:rPr>
              <a:t>DETR</a:t>
            </a:r>
            <a:r>
              <a:rPr dirty="0" sz="2300" spc="-75">
                <a:latin typeface="Lucida Sans Unicode"/>
                <a:cs typeface="Lucida Sans Unicode"/>
              </a:rPr>
              <a:t> </a:t>
            </a:r>
            <a:r>
              <a:rPr dirty="0" sz="2300" spc="-10">
                <a:latin typeface="Lucida Sans Unicode"/>
                <a:cs typeface="Lucida Sans Unicode"/>
              </a:rPr>
              <a:t>section.</a:t>
            </a:r>
            <a:endParaRPr sz="2300">
              <a:latin typeface="Lucida Sans Unicode"/>
              <a:cs typeface="Lucida Sans Unicode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0" y="8921034"/>
            <a:ext cx="3018155" cy="890269"/>
          </a:xfrm>
          <a:custGeom>
            <a:avLst/>
            <a:gdLst/>
            <a:ahLst/>
            <a:cxnLst/>
            <a:rect l="l" t="t" r="r" b="b"/>
            <a:pathLst>
              <a:path w="3018155" h="890270">
                <a:moveTo>
                  <a:pt x="574478" y="736599"/>
                </a:moveTo>
                <a:lnTo>
                  <a:pt x="495366" y="736599"/>
                </a:lnTo>
                <a:lnTo>
                  <a:pt x="495366" y="731519"/>
                </a:lnTo>
                <a:lnTo>
                  <a:pt x="496187" y="728979"/>
                </a:lnTo>
                <a:lnTo>
                  <a:pt x="496187" y="726439"/>
                </a:lnTo>
                <a:lnTo>
                  <a:pt x="508365" y="660399"/>
                </a:lnTo>
                <a:lnTo>
                  <a:pt x="517547" y="615949"/>
                </a:lnTo>
                <a:lnTo>
                  <a:pt x="528480" y="565149"/>
                </a:lnTo>
                <a:lnTo>
                  <a:pt x="540930" y="509269"/>
                </a:lnTo>
                <a:lnTo>
                  <a:pt x="554664" y="450849"/>
                </a:lnTo>
                <a:lnTo>
                  <a:pt x="569449" y="389889"/>
                </a:lnTo>
                <a:lnTo>
                  <a:pt x="585050" y="330199"/>
                </a:lnTo>
                <a:lnTo>
                  <a:pt x="601235" y="270509"/>
                </a:lnTo>
                <a:lnTo>
                  <a:pt x="617771" y="214629"/>
                </a:lnTo>
                <a:lnTo>
                  <a:pt x="634423" y="162559"/>
                </a:lnTo>
                <a:lnTo>
                  <a:pt x="650958" y="116839"/>
                </a:lnTo>
                <a:lnTo>
                  <a:pt x="667143" y="78739"/>
                </a:lnTo>
                <a:lnTo>
                  <a:pt x="690773" y="36829"/>
                </a:lnTo>
                <a:lnTo>
                  <a:pt x="723765" y="5079"/>
                </a:lnTo>
                <a:lnTo>
                  <a:pt x="755087" y="0"/>
                </a:lnTo>
                <a:lnTo>
                  <a:pt x="765386" y="2539"/>
                </a:lnTo>
                <a:lnTo>
                  <a:pt x="801666" y="30479"/>
                </a:lnTo>
                <a:lnTo>
                  <a:pt x="816126" y="54609"/>
                </a:lnTo>
                <a:lnTo>
                  <a:pt x="821661" y="64769"/>
                </a:lnTo>
                <a:lnTo>
                  <a:pt x="835524" y="92709"/>
                </a:lnTo>
                <a:lnTo>
                  <a:pt x="747690" y="92709"/>
                </a:lnTo>
                <a:lnTo>
                  <a:pt x="739535" y="109219"/>
                </a:lnTo>
                <a:lnTo>
                  <a:pt x="722609" y="149859"/>
                </a:lnTo>
                <a:lnTo>
                  <a:pt x="697140" y="223519"/>
                </a:lnTo>
                <a:lnTo>
                  <a:pt x="680374" y="278129"/>
                </a:lnTo>
                <a:lnTo>
                  <a:pt x="663940" y="336549"/>
                </a:lnTo>
                <a:lnTo>
                  <a:pt x="648089" y="396239"/>
                </a:lnTo>
                <a:lnTo>
                  <a:pt x="633068" y="457199"/>
                </a:lnTo>
                <a:lnTo>
                  <a:pt x="619124" y="516889"/>
                </a:lnTo>
                <a:lnTo>
                  <a:pt x="606507" y="572769"/>
                </a:lnTo>
                <a:lnTo>
                  <a:pt x="595465" y="624839"/>
                </a:lnTo>
                <a:lnTo>
                  <a:pt x="586246" y="670559"/>
                </a:lnTo>
                <a:lnTo>
                  <a:pt x="579097" y="708659"/>
                </a:lnTo>
                <a:lnTo>
                  <a:pt x="574478" y="736599"/>
                </a:lnTo>
                <a:close/>
              </a:path>
              <a:path w="3018155" h="890270">
                <a:moveTo>
                  <a:pt x="1149079" y="750569"/>
                </a:moveTo>
                <a:lnTo>
                  <a:pt x="1067409" y="750569"/>
                </a:lnTo>
                <a:lnTo>
                  <a:pt x="1069875" y="745489"/>
                </a:lnTo>
                <a:lnTo>
                  <a:pt x="1097931" y="647699"/>
                </a:lnTo>
                <a:lnTo>
                  <a:pt x="1111413" y="598169"/>
                </a:lnTo>
                <a:lnTo>
                  <a:pt x="1125541" y="547369"/>
                </a:lnTo>
                <a:lnTo>
                  <a:pt x="1140250" y="494029"/>
                </a:lnTo>
                <a:lnTo>
                  <a:pt x="1155477" y="440689"/>
                </a:lnTo>
                <a:lnTo>
                  <a:pt x="1171159" y="386079"/>
                </a:lnTo>
                <a:lnTo>
                  <a:pt x="1187229" y="334009"/>
                </a:lnTo>
                <a:lnTo>
                  <a:pt x="1203625" y="283209"/>
                </a:lnTo>
                <a:lnTo>
                  <a:pt x="1220283" y="234949"/>
                </a:lnTo>
                <a:lnTo>
                  <a:pt x="1240008" y="185419"/>
                </a:lnTo>
                <a:lnTo>
                  <a:pt x="1259734" y="140969"/>
                </a:lnTo>
                <a:lnTo>
                  <a:pt x="1279460" y="104139"/>
                </a:lnTo>
                <a:lnTo>
                  <a:pt x="1311630" y="60959"/>
                </a:lnTo>
                <a:lnTo>
                  <a:pt x="1348500" y="36829"/>
                </a:lnTo>
                <a:lnTo>
                  <a:pt x="1363050" y="34289"/>
                </a:lnTo>
                <a:lnTo>
                  <a:pt x="1377985" y="35559"/>
                </a:lnTo>
                <a:lnTo>
                  <a:pt x="1418374" y="67309"/>
                </a:lnTo>
                <a:lnTo>
                  <a:pt x="1441375" y="110489"/>
                </a:lnTo>
                <a:lnTo>
                  <a:pt x="1448056" y="125729"/>
                </a:lnTo>
                <a:lnTo>
                  <a:pt x="1358363" y="125729"/>
                </a:lnTo>
                <a:lnTo>
                  <a:pt x="1355897" y="128269"/>
                </a:lnTo>
                <a:lnTo>
                  <a:pt x="1322302" y="189229"/>
                </a:lnTo>
                <a:lnTo>
                  <a:pt x="1293433" y="261619"/>
                </a:lnTo>
                <a:lnTo>
                  <a:pt x="1277021" y="308609"/>
                </a:lnTo>
                <a:lnTo>
                  <a:pt x="1260866" y="359409"/>
                </a:lnTo>
                <a:lnTo>
                  <a:pt x="1245026" y="411479"/>
                </a:lnTo>
                <a:lnTo>
                  <a:pt x="1229561" y="463549"/>
                </a:lnTo>
                <a:lnTo>
                  <a:pt x="1214530" y="516889"/>
                </a:lnTo>
                <a:lnTo>
                  <a:pt x="1199992" y="570229"/>
                </a:lnTo>
                <a:lnTo>
                  <a:pt x="1186007" y="621029"/>
                </a:lnTo>
                <a:lnTo>
                  <a:pt x="1172633" y="669289"/>
                </a:lnTo>
                <a:lnTo>
                  <a:pt x="1159929" y="713739"/>
                </a:lnTo>
                <a:lnTo>
                  <a:pt x="1149079" y="750569"/>
                </a:lnTo>
                <a:close/>
              </a:path>
              <a:path w="3018155" h="890270">
                <a:moveTo>
                  <a:pt x="1801501" y="736599"/>
                </a:moveTo>
                <a:lnTo>
                  <a:pt x="1719177" y="736599"/>
                </a:lnTo>
                <a:lnTo>
                  <a:pt x="1747225" y="659129"/>
                </a:lnTo>
                <a:lnTo>
                  <a:pt x="1780207" y="565149"/>
                </a:lnTo>
                <a:lnTo>
                  <a:pt x="1798104" y="515619"/>
                </a:lnTo>
                <a:lnTo>
                  <a:pt x="1816702" y="463549"/>
                </a:lnTo>
                <a:lnTo>
                  <a:pt x="1835821" y="411479"/>
                </a:lnTo>
                <a:lnTo>
                  <a:pt x="1855286" y="359409"/>
                </a:lnTo>
                <a:lnTo>
                  <a:pt x="1874917" y="309879"/>
                </a:lnTo>
                <a:lnTo>
                  <a:pt x="1894537" y="261619"/>
                </a:lnTo>
                <a:lnTo>
                  <a:pt x="1913968" y="217169"/>
                </a:lnTo>
                <a:lnTo>
                  <a:pt x="1934863" y="172719"/>
                </a:lnTo>
                <a:lnTo>
                  <a:pt x="1955372" y="133349"/>
                </a:lnTo>
                <a:lnTo>
                  <a:pt x="1975110" y="100329"/>
                </a:lnTo>
                <a:lnTo>
                  <a:pt x="2005366" y="62229"/>
                </a:lnTo>
                <a:lnTo>
                  <a:pt x="2038075" y="40639"/>
                </a:lnTo>
                <a:lnTo>
                  <a:pt x="2048812" y="38099"/>
                </a:lnTo>
                <a:lnTo>
                  <a:pt x="2061089" y="38099"/>
                </a:lnTo>
                <a:lnTo>
                  <a:pt x="2108400" y="72389"/>
                </a:lnTo>
                <a:lnTo>
                  <a:pt x="2132389" y="107949"/>
                </a:lnTo>
                <a:lnTo>
                  <a:pt x="2145358" y="130809"/>
                </a:lnTo>
                <a:lnTo>
                  <a:pt x="2048761" y="130809"/>
                </a:lnTo>
                <a:lnTo>
                  <a:pt x="2045473" y="133349"/>
                </a:lnTo>
                <a:lnTo>
                  <a:pt x="2015885" y="184149"/>
                </a:lnTo>
                <a:lnTo>
                  <a:pt x="1984652" y="248919"/>
                </a:lnTo>
                <a:lnTo>
                  <a:pt x="1962470" y="299719"/>
                </a:lnTo>
                <a:lnTo>
                  <a:pt x="1940072" y="355599"/>
                </a:lnTo>
                <a:lnTo>
                  <a:pt x="1917719" y="412749"/>
                </a:lnTo>
                <a:lnTo>
                  <a:pt x="1895674" y="472439"/>
                </a:lnTo>
                <a:lnTo>
                  <a:pt x="1874200" y="532129"/>
                </a:lnTo>
                <a:lnTo>
                  <a:pt x="1853559" y="589279"/>
                </a:lnTo>
                <a:lnTo>
                  <a:pt x="1801501" y="736599"/>
                </a:lnTo>
                <a:close/>
              </a:path>
              <a:path w="3018155" h="890270">
                <a:moveTo>
                  <a:pt x="2525328" y="759459"/>
                </a:moveTo>
                <a:lnTo>
                  <a:pt x="2437520" y="759459"/>
                </a:lnTo>
                <a:lnTo>
                  <a:pt x="2445457" y="741679"/>
                </a:lnTo>
                <a:lnTo>
                  <a:pt x="2454163" y="721359"/>
                </a:lnTo>
                <a:lnTo>
                  <a:pt x="2463179" y="699769"/>
                </a:lnTo>
                <a:lnTo>
                  <a:pt x="2472040" y="678179"/>
                </a:lnTo>
                <a:lnTo>
                  <a:pt x="2487660" y="634999"/>
                </a:lnTo>
                <a:lnTo>
                  <a:pt x="2504390" y="588009"/>
                </a:lnTo>
                <a:lnTo>
                  <a:pt x="2522155" y="539749"/>
                </a:lnTo>
                <a:lnTo>
                  <a:pt x="2540882" y="490219"/>
                </a:lnTo>
                <a:lnTo>
                  <a:pt x="2560497" y="439419"/>
                </a:lnTo>
                <a:lnTo>
                  <a:pt x="2580925" y="389889"/>
                </a:lnTo>
                <a:lnTo>
                  <a:pt x="2602093" y="341629"/>
                </a:lnTo>
                <a:lnTo>
                  <a:pt x="2623927" y="294639"/>
                </a:lnTo>
                <a:lnTo>
                  <a:pt x="2646353" y="251459"/>
                </a:lnTo>
                <a:lnTo>
                  <a:pt x="2669296" y="212089"/>
                </a:lnTo>
                <a:lnTo>
                  <a:pt x="2698808" y="168909"/>
                </a:lnTo>
                <a:lnTo>
                  <a:pt x="2729090" y="134619"/>
                </a:lnTo>
                <a:lnTo>
                  <a:pt x="2759680" y="109219"/>
                </a:lnTo>
                <a:lnTo>
                  <a:pt x="2803818" y="90169"/>
                </a:lnTo>
                <a:lnTo>
                  <a:pt x="2817752" y="90169"/>
                </a:lnTo>
                <a:lnTo>
                  <a:pt x="2863021" y="114299"/>
                </a:lnTo>
                <a:lnTo>
                  <a:pt x="2897669" y="162559"/>
                </a:lnTo>
                <a:lnTo>
                  <a:pt x="2902966" y="172719"/>
                </a:lnTo>
                <a:lnTo>
                  <a:pt x="2806554" y="172719"/>
                </a:lnTo>
                <a:lnTo>
                  <a:pt x="2798540" y="177799"/>
                </a:lnTo>
                <a:lnTo>
                  <a:pt x="2761092" y="215899"/>
                </a:lnTo>
                <a:lnTo>
                  <a:pt x="2735203" y="253999"/>
                </a:lnTo>
                <a:lnTo>
                  <a:pt x="2700113" y="317499"/>
                </a:lnTo>
                <a:lnTo>
                  <a:pt x="2678069" y="364489"/>
                </a:lnTo>
                <a:lnTo>
                  <a:pt x="2656663" y="412749"/>
                </a:lnTo>
                <a:lnTo>
                  <a:pt x="2635968" y="463549"/>
                </a:lnTo>
                <a:lnTo>
                  <a:pt x="2616058" y="514349"/>
                </a:lnTo>
                <a:lnTo>
                  <a:pt x="2597008" y="565149"/>
                </a:lnTo>
                <a:lnTo>
                  <a:pt x="2578891" y="614679"/>
                </a:lnTo>
                <a:lnTo>
                  <a:pt x="2561783" y="661669"/>
                </a:lnTo>
                <a:lnTo>
                  <a:pt x="2545756" y="704849"/>
                </a:lnTo>
                <a:lnTo>
                  <a:pt x="2530885" y="745489"/>
                </a:lnTo>
                <a:lnTo>
                  <a:pt x="2525328" y="759459"/>
                </a:lnTo>
                <a:close/>
              </a:path>
              <a:path w="3018155" h="890270">
                <a:moveTo>
                  <a:pt x="1070543" y="890269"/>
                </a:moveTo>
                <a:lnTo>
                  <a:pt x="1061656" y="890269"/>
                </a:lnTo>
                <a:lnTo>
                  <a:pt x="1054144" y="888999"/>
                </a:lnTo>
                <a:lnTo>
                  <a:pt x="1021897" y="861059"/>
                </a:lnTo>
                <a:lnTo>
                  <a:pt x="1007372" y="825499"/>
                </a:lnTo>
                <a:lnTo>
                  <a:pt x="997548" y="788669"/>
                </a:lnTo>
                <a:lnTo>
                  <a:pt x="979771" y="742949"/>
                </a:lnTo>
                <a:lnTo>
                  <a:pt x="959984" y="697229"/>
                </a:lnTo>
                <a:lnTo>
                  <a:pt x="939193" y="651509"/>
                </a:lnTo>
                <a:lnTo>
                  <a:pt x="918402" y="607059"/>
                </a:lnTo>
                <a:lnTo>
                  <a:pt x="898615" y="561339"/>
                </a:lnTo>
                <a:lnTo>
                  <a:pt x="880838" y="514349"/>
                </a:lnTo>
                <a:lnTo>
                  <a:pt x="866320" y="469899"/>
                </a:lnTo>
                <a:lnTo>
                  <a:pt x="853520" y="422909"/>
                </a:lnTo>
                <a:lnTo>
                  <a:pt x="841722" y="375919"/>
                </a:lnTo>
                <a:lnTo>
                  <a:pt x="830207" y="328929"/>
                </a:lnTo>
                <a:lnTo>
                  <a:pt x="818260" y="280669"/>
                </a:lnTo>
                <a:lnTo>
                  <a:pt x="805162" y="233679"/>
                </a:lnTo>
                <a:lnTo>
                  <a:pt x="790198" y="187959"/>
                </a:lnTo>
                <a:lnTo>
                  <a:pt x="772649" y="143509"/>
                </a:lnTo>
                <a:lnTo>
                  <a:pt x="751799" y="100329"/>
                </a:lnTo>
                <a:lnTo>
                  <a:pt x="749334" y="96519"/>
                </a:lnTo>
                <a:lnTo>
                  <a:pt x="747690" y="92709"/>
                </a:lnTo>
                <a:lnTo>
                  <a:pt x="835524" y="92709"/>
                </a:lnTo>
                <a:lnTo>
                  <a:pt x="843086" y="107949"/>
                </a:lnTo>
                <a:lnTo>
                  <a:pt x="861250" y="153669"/>
                </a:lnTo>
                <a:lnTo>
                  <a:pt x="876850" y="201929"/>
                </a:lnTo>
                <a:lnTo>
                  <a:pt x="890583" y="250189"/>
                </a:lnTo>
                <a:lnTo>
                  <a:pt x="903146" y="298449"/>
                </a:lnTo>
                <a:lnTo>
                  <a:pt x="915236" y="347979"/>
                </a:lnTo>
                <a:lnTo>
                  <a:pt x="927548" y="396239"/>
                </a:lnTo>
                <a:lnTo>
                  <a:pt x="940781" y="443229"/>
                </a:lnTo>
                <a:lnTo>
                  <a:pt x="955630" y="490219"/>
                </a:lnTo>
                <a:lnTo>
                  <a:pt x="972472" y="534669"/>
                </a:lnTo>
                <a:lnTo>
                  <a:pt x="991185" y="577849"/>
                </a:lnTo>
                <a:lnTo>
                  <a:pt x="1010903" y="621029"/>
                </a:lnTo>
                <a:lnTo>
                  <a:pt x="1030758" y="664209"/>
                </a:lnTo>
                <a:lnTo>
                  <a:pt x="1049883" y="707389"/>
                </a:lnTo>
                <a:lnTo>
                  <a:pt x="1067409" y="750569"/>
                </a:lnTo>
                <a:lnTo>
                  <a:pt x="1149079" y="750569"/>
                </a:lnTo>
                <a:lnTo>
                  <a:pt x="1147956" y="754379"/>
                </a:lnTo>
                <a:lnTo>
                  <a:pt x="1130696" y="808989"/>
                </a:lnTo>
                <a:lnTo>
                  <a:pt x="1115902" y="848359"/>
                </a:lnTo>
                <a:lnTo>
                  <a:pt x="1088933" y="882649"/>
                </a:lnTo>
                <a:lnTo>
                  <a:pt x="1079738" y="887729"/>
                </a:lnTo>
                <a:lnTo>
                  <a:pt x="1070543" y="890269"/>
                </a:lnTo>
                <a:close/>
              </a:path>
              <a:path w="3018155" h="890270">
                <a:moveTo>
                  <a:pt x="0" y="584199"/>
                </a:moveTo>
                <a:lnTo>
                  <a:pt x="0" y="320039"/>
                </a:lnTo>
                <a:lnTo>
                  <a:pt x="4461" y="307339"/>
                </a:lnTo>
                <a:lnTo>
                  <a:pt x="21629" y="260349"/>
                </a:lnTo>
                <a:lnTo>
                  <a:pt x="38778" y="212089"/>
                </a:lnTo>
                <a:lnTo>
                  <a:pt x="55648" y="165099"/>
                </a:lnTo>
                <a:lnTo>
                  <a:pt x="58512" y="156209"/>
                </a:lnTo>
                <a:lnTo>
                  <a:pt x="61299" y="144779"/>
                </a:lnTo>
                <a:lnTo>
                  <a:pt x="64548" y="133349"/>
                </a:lnTo>
                <a:lnTo>
                  <a:pt x="95729" y="102869"/>
                </a:lnTo>
                <a:lnTo>
                  <a:pt x="107428" y="100329"/>
                </a:lnTo>
                <a:lnTo>
                  <a:pt x="112359" y="97789"/>
                </a:lnTo>
                <a:lnTo>
                  <a:pt x="156742" y="115569"/>
                </a:lnTo>
                <a:lnTo>
                  <a:pt x="189913" y="160019"/>
                </a:lnTo>
                <a:lnTo>
                  <a:pt x="217755" y="205739"/>
                </a:lnTo>
                <a:lnTo>
                  <a:pt x="123866" y="205739"/>
                </a:lnTo>
                <a:lnTo>
                  <a:pt x="108226" y="250189"/>
                </a:lnTo>
                <a:lnTo>
                  <a:pt x="76290" y="340359"/>
                </a:lnTo>
                <a:lnTo>
                  <a:pt x="60477" y="384809"/>
                </a:lnTo>
                <a:lnTo>
                  <a:pt x="45087" y="430529"/>
                </a:lnTo>
                <a:lnTo>
                  <a:pt x="30362" y="476249"/>
                </a:lnTo>
                <a:lnTo>
                  <a:pt x="16542" y="520699"/>
                </a:lnTo>
                <a:lnTo>
                  <a:pt x="3868" y="566419"/>
                </a:lnTo>
                <a:lnTo>
                  <a:pt x="0" y="584199"/>
                </a:lnTo>
                <a:close/>
              </a:path>
              <a:path w="3018155" h="890270">
                <a:moveTo>
                  <a:pt x="1716712" y="871219"/>
                </a:moveTo>
                <a:lnTo>
                  <a:pt x="1678905" y="848359"/>
                </a:lnTo>
                <a:lnTo>
                  <a:pt x="1650289" y="783589"/>
                </a:lnTo>
                <a:lnTo>
                  <a:pt x="1627894" y="728979"/>
                </a:lnTo>
                <a:lnTo>
                  <a:pt x="1601475" y="665479"/>
                </a:lnTo>
                <a:lnTo>
                  <a:pt x="1572057" y="598169"/>
                </a:lnTo>
                <a:lnTo>
                  <a:pt x="1509988" y="461009"/>
                </a:lnTo>
                <a:lnTo>
                  <a:pt x="1489368" y="416559"/>
                </a:lnTo>
                <a:lnTo>
                  <a:pt x="1468806" y="370839"/>
                </a:lnTo>
                <a:lnTo>
                  <a:pt x="1427920" y="279399"/>
                </a:lnTo>
                <a:lnTo>
                  <a:pt x="1407625" y="233679"/>
                </a:lnTo>
                <a:lnTo>
                  <a:pt x="1387448" y="187959"/>
                </a:lnTo>
                <a:lnTo>
                  <a:pt x="1367404" y="142239"/>
                </a:lnTo>
                <a:lnTo>
                  <a:pt x="1366582" y="139699"/>
                </a:lnTo>
                <a:lnTo>
                  <a:pt x="1358363" y="125729"/>
                </a:lnTo>
                <a:lnTo>
                  <a:pt x="1448056" y="125729"/>
                </a:lnTo>
                <a:lnTo>
                  <a:pt x="1461418" y="156209"/>
                </a:lnTo>
                <a:lnTo>
                  <a:pt x="1481595" y="201929"/>
                </a:lnTo>
                <a:lnTo>
                  <a:pt x="1501890" y="247649"/>
                </a:lnTo>
                <a:lnTo>
                  <a:pt x="1542777" y="339089"/>
                </a:lnTo>
                <a:lnTo>
                  <a:pt x="1563338" y="383539"/>
                </a:lnTo>
                <a:lnTo>
                  <a:pt x="1646028" y="566419"/>
                </a:lnTo>
                <a:lnTo>
                  <a:pt x="1665779" y="610869"/>
                </a:lnTo>
                <a:lnTo>
                  <a:pt x="1685068" y="655319"/>
                </a:lnTo>
                <a:lnTo>
                  <a:pt x="1703125" y="698499"/>
                </a:lnTo>
                <a:lnTo>
                  <a:pt x="1719177" y="736599"/>
                </a:lnTo>
                <a:lnTo>
                  <a:pt x="1801501" y="736599"/>
                </a:lnTo>
                <a:lnTo>
                  <a:pt x="1799262" y="742949"/>
                </a:lnTo>
                <a:lnTo>
                  <a:pt x="1784580" y="782319"/>
                </a:lnTo>
                <a:lnTo>
                  <a:pt x="1761917" y="838199"/>
                </a:lnTo>
                <a:lnTo>
                  <a:pt x="1731609" y="868679"/>
                </a:lnTo>
                <a:lnTo>
                  <a:pt x="1724739" y="869949"/>
                </a:lnTo>
                <a:lnTo>
                  <a:pt x="1716712" y="871219"/>
                </a:lnTo>
                <a:close/>
              </a:path>
              <a:path w="3018155" h="890270">
                <a:moveTo>
                  <a:pt x="2448487" y="871219"/>
                </a:moveTo>
                <a:lnTo>
                  <a:pt x="2434823" y="871219"/>
                </a:lnTo>
                <a:lnTo>
                  <a:pt x="2428068" y="869949"/>
                </a:lnTo>
                <a:lnTo>
                  <a:pt x="2396014" y="844549"/>
                </a:lnTo>
                <a:lnTo>
                  <a:pt x="2374234" y="810259"/>
                </a:lnTo>
                <a:lnTo>
                  <a:pt x="2322004" y="703579"/>
                </a:lnTo>
                <a:lnTo>
                  <a:pt x="2301297" y="657859"/>
                </a:lnTo>
                <a:lnTo>
                  <a:pt x="2279403" y="608329"/>
                </a:lnTo>
                <a:lnTo>
                  <a:pt x="2256599" y="556259"/>
                </a:lnTo>
                <a:lnTo>
                  <a:pt x="2233161" y="504189"/>
                </a:lnTo>
                <a:lnTo>
                  <a:pt x="2209366" y="449579"/>
                </a:lnTo>
                <a:lnTo>
                  <a:pt x="2185492" y="396239"/>
                </a:lnTo>
                <a:lnTo>
                  <a:pt x="2161814" y="344169"/>
                </a:lnTo>
                <a:lnTo>
                  <a:pt x="2138610" y="294639"/>
                </a:lnTo>
                <a:lnTo>
                  <a:pt x="2116157" y="248919"/>
                </a:lnTo>
                <a:lnTo>
                  <a:pt x="2098113" y="213359"/>
                </a:lnTo>
                <a:lnTo>
                  <a:pt x="2062643" y="152399"/>
                </a:lnTo>
                <a:lnTo>
                  <a:pt x="2048761" y="130809"/>
                </a:lnTo>
                <a:lnTo>
                  <a:pt x="2145358" y="130809"/>
                </a:lnTo>
                <a:lnTo>
                  <a:pt x="2189306" y="214629"/>
                </a:lnTo>
                <a:lnTo>
                  <a:pt x="2210529" y="259079"/>
                </a:lnTo>
                <a:lnTo>
                  <a:pt x="2232520" y="306069"/>
                </a:lnTo>
                <a:lnTo>
                  <a:pt x="2255019" y="356869"/>
                </a:lnTo>
                <a:lnTo>
                  <a:pt x="2277767" y="407669"/>
                </a:lnTo>
                <a:lnTo>
                  <a:pt x="2300503" y="459739"/>
                </a:lnTo>
                <a:lnTo>
                  <a:pt x="2322968" y="510539"/>
                </a:lnTo>
                <a:lnTo>
                  <a:pt x="2344902" y="561339"/>
                </a:lnTo>
                <a:lnTo>
                  <a:pt x="2366045" y="608329"/>
                </a:lnTo>
                <a:lnTo>
                  <a:pt x="2386138" y="652779"/>
                </a:lnTo>
                <a:lnTo>
                  <a:pt x="2404922" y="693419"/>
                </a:lnTo>
                <a:lnTo>
                  <a:pt x="2422136" y="730249"/>
                </a:lnTo>
                <a:lnTo>
                  <a:pt x="2437520" y="759459"/>
                </a:lnTo>
                <a:lnTo>
                  <a:pt x="2525328" y="759459"/>
                </a:lnTo>
                <a:lnTo>
                  <a:pt x="2517244" y="779779"/>
                </a:lnTo>
                <a:lnTo>
                  <a:pt x="2493307" y="830579"/>
                </a:lnTo>
                <a:lnTo>
                  <a:pt x="2465080" y="864869"/>
                </a:lnTo>
                <a:lnTo>
                  <a:pt x="2456629" y="868679"/>
                </a:lnTo>
                <a:lnTo>
                  <a:pt x="2448487" y="871219"/>
                </a:lnTo>
                <a:close/>
              </a:path>
              <a:path w="3018155" h="890270">
                <a:moveTo>
                  <a:pt x="2975532" y="622299"/>
                </a:moveTo>
                <a:lnTo>
                  <a:pt x="2960249" y="618489"/>
                </a:lnTo>
                <a:lnTo>
                  <a:pt x="2949051" y="610869"/>
                </a:lnTo>
                <a:lnTo>
                  <a:pt x="2941551" y="599439"/>
                </a:lnTo>
                <a:lnTo>
                  <a:pt x="2938058" y="586739"/>
                </a:lnTo>
                <a:lnTo>
                  <a:pt x="2938880" y="572769"/>
                </a:lnTo>
                <a:lnTo>
                  <a:pt x="2935621" y="543559"/>
                </a:lnTo>
                <a:lnTo>
                  <a:pt x="2927704" y="500379"/>
                </a:lnTo>
                <a:lnTo>
                  <a:pt x="2915804" y="449579"/>
                </a:lnTo>
                <a:lnTo>
                  <a:pt x="2900598" y="392429"/>
                </a:lnTo>
                <a:lnTo>
                  <a:pt x="2882761" y="334009"/>
                </a:lnTo>
                <a:lnTo>
                  <a:pt x="2862968" y="278129"/>
                </a:lnTo>
                <a:lnTo>
                  <a:pt x="2841896" y="228599"/>
                </a:lnTo>
                <a:lnTo>
                  <a:pt x="2813694" y="181609"/>
                </a:lnTo>
                <a:lnTo>
                  <a:pt x="2806554" y="172719"/>
                </a:lnTo>
                <a:lnTo>
                  <a:pt x="2902966" y="172719"/>
                </a:lnTo>
                <a:lnTo>
                  <a:pt x="2934361" y="242569"/>
                </a:lnTo>
                <a:lnTo>
                  <a:pt x="2953549" y="295909"/>
                </a:lnTo>
                <a:lnTo>
                  <a:pt x="2971243" y="351789"/>
                </a:lnTo>
                <a:lnTo>
                  <a:pt x="2986895" y="406399"/>
                </a:lnTo>
                <a:lnTo>
                  <a:pt x="2999959" y="458469"/>
                </a:lnTo>
                <a:lnTo>
                  <a:pt x="3009889" y="505459"/>
                </a:lnTo>
                <a:lnTo>
                  <a:pt x="3017949" y="563879"/>
                </a:lnTo>
                <a:lnTo>
                  <a:pt x="3017680" y="580389"/>
                </a:lnTo>
                <a:lnTo>
                  <a:pt x="3016023" y="593089"/>
                </a:lnTo>
                <a:lnTo>
                  <a:pt x="3013673" y="600709"/>
                </a:lnTo>
                <a:lnTo>
                  <a:pt x="3003938" y="613409"/>
                </a:lnTo>
                <a:lnTo>
                  <a:pt x="2990660" y="621029"/>
                </a:lnTo>
                <a:lnTo>
                  <a:pt x="2975532" y="622299"/>
                </a:lnTo>
                <a:close/>
              </a:path>
              <a:path w="3018155" h="890270">
                <a:moveTo>
                  <a:pt x="506872" y="852169"/>
                </a:moveTo>
                <a:lnTo>
                  <a:pt x="497690" y="852169"/>
                </a:lnTo>
                <a:lnTo>
                  <a:pt x="488893" y="849629"/>
                </a:lnTo>
                <a:lnTo>
                  <a:pt x="457738" y="821689"/>
                </a:lnTo>
                <a:lnTo>
                  <a:pt x="417825" y="760729"/>
                </a:lnTo>
                <a:lnTo>
                  <a:pt x="395094" y="721359"/>
                </a:lnTo>
                <a:lnTo>
                  <a:pt x="374300" y="683259"/>
                </a:lnTo>
                <a:lnTo>
                  <a:pt x="352519" y="641349"/>
                </a:lnTo>
                <a:lnTo>
                  <a:pt x="329999" y="596899"/>
                </a:lnTo>
                <a:lnTo>
                  <a:pt x="306986" y="552449"/>
                </a:lnTo>
                <a:lnTo>
                  <a:pt x="260466" y="458469"/>
                </a:lnTo>
                <a:lnTo>
                  <a:pt x="237453" y="412749"/>
                </a:lnTo>
                <a:lnTo>
                  <a:pt x="214933" y="368299"/>
                </a:lnTo>
                <a:lnTo>
                  <a:pt x="193152" y="326389"/>
                </a:lnTo>
                <a:lnTo>
                  <a:pt x="172358" y="287019"/>
                </a:lnTo>
                <a:lnTo>
                  <a:pt x="147496" y="243839"/>
                </a:lnTo>
                <a:lnTo>
                  <a:pt x="135142" y="223519"/>
                </a:lnTo>
                <a:lnTo>
                  <a:pt x="123866" y="205739"/>
                </a:lnTo>
                <a:lnTo>
                  <a:pt x="217755" y="205739"/>
                </a:lnTo>
                <a:lnTo>
                  <a:pt x="222229" y="213359"/>
                </a:lnTo>
                <a:lnTo>
                  <a:pt x="242534" y="251459"/>
                </a:lnTo>
                <a:lnTo>
                  <a:pt x="264218" y="293369"/>
                </a:lnTo>
                <a:lnTo>
                  <a:pt x="286991" y="337819"/>
                </a:lnTo>
                <a:lnTo>
                  <a:pt x="310564" y="383539"/>
                </a:lnTo>
                <a:lnTo>
                  <a:pt x="383196" y="528319"/>
                </a:lnTo>
                <a:lnTo>
                  <a:pt x="407081" y="575309"/>
                </a:lnTo>
                <a:lnTo>
                  <a:pt x="430320" y="619759"/>
                </a:lnTo>
                <a:lnTo>
                  <a:pt x="452627" y="661669"/>
                </a:lnTo>
                <a:lnTo>
                  <a:pt x="474921" y="702309"/>
                </a:lnTo>
                <a:lnTo>
                  <a:pt x="495366" y="736599"/>
                </a:lnTo>
                <a:lnTo>
                  <a:pt x="574478" y="736599"/>
                </a:lnTo>
                <a:lnTo>
                  <a:pt x="574269" y="737869"/>
                </a:lnTo>
                <a:lnTo>
                  <a:pt x="568952" y="775969"/>
                </a:lnTo>
                <a:lnTo>
                  <a:pt x="558755" y="812799"/>
                </a:lnTo>
                <a:lnTo>
                  <a:pt x="530502" y="847089"/>
                </a:lnTo>
                <a:lnTo>
                  <a:pt x="518996" y="850899"/>
                </a:lnTo>
                <a:lnTo>
                  <a:pt x="506872" y="8521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5417950" y="0"/>
            <a:ext cx="3335654" cy="1346200"/>
          </a:xfrm>
          <a:custGeom>
            <a:avLst/>
            <a:gdLst/>
            <a:ahLst/>
            <a:cxnLst/>
            <a:rect l="l" t="t" r="r" b="b"/>
            <a:pathLst>
              <a:path w="3335654" h="1346200">
                <a:moveTo>
                  <a:pt x="541656" y="939799"/>
                </a:moveTo>
                <a:lnTo>
                  <a:pt x="399809" y="939799"/>
                </a:lnTo>
                <a:lnTo>
                  <a:pt x="308868" y="914399"/>
                </a:lnTo>
                <a:lnTo>
                  <a:pt x="265348" y="888999"/>
                </a:lnTo>
                <a:lnTo>
                  <a:pt x="223513" y="863599"/>
                </a:lnTo>
                <a:lnTo>
                  <a:pt x="185567" y="825499"/>
                </a:lnTo>
                <a:lnTo>
                  <a:pt x="151972" y="800099"/>
                </a:lnTo>
                <a:lnTo>
                  <a:pt x="122486" y="749299"/>
                </a:lnTo>
                <a:lnTo>
                  <a:pt x="96866" y="711199"/>
                </a:lnTo>
                <a:lnTo>
                  <a:pt x="74870" y="673099"/>
                </a:lnTo>
                <a:lnTo>
                  <a:pt x="56256" y="622299"/>
                </a:lnTo>
                <a:lnTo>
                  <a:pt x="40781" y="571499"/>
                </a:lnTo>
                <a:lnTo>
                  <a:pt x="28203" y="520699"/>
                </a:lnTo>
                <a:lnTo>
                  <a:pt x="18279" y="469899"/>
                </a:lnTo>
                <a:lnTo>
                  <a:pt x="10768" y="419099"/>
                </a:lnTo>
                <a:lnTo>
                  <a:pt x="5427" y="368299"/>
                </a:lnTo>
                <a:lnTo>
                  <a:pt x="2013" y="317499"/>
                </a:lnTo>
                <a:lnTo>
                  <a:pt x="285" y="266699"/>
                </a:lnTo>
                <a:lnTo>
                  <a:pt x="0" y="228599"/>
                </a:lnTo>
                <a:lnTo>
                  <a:pt x="1178" y="165099"/>
                </a:lnTo>
                <a:lnTo>
                  <a:pt x="3920" y="114299"/>
                </a:lnTo>
                <a:lnTo>
                  <a:pt x="8180" y="63499"/>
                </a:lnTo>
                <a:lnTo>
                  <a:pt x="13912" y="12699"/>
                </a:lnTo>
                <a:lnTo>
                  <a:pt x="17239" y="0"/>
                </a:lnTo>
                <a:lnTo>
                  <a:pt x="57745" y="0"/>
                </a:lnTo>
                <a:lnTo>
                  <a:pt x="51192" y="50799"/>
                </a:lnTo>
                <a:lnTo>
                  <a:pt x="45860" y="101599"/>
                </a:lnTo>
                <a:lnTo>
                  <a:pt x="41895" y="152399"/>
                </a:lnTo>
                <a:lnTo>
                  <a:pt x="39444" y="203199"/>
                </a:lnTo>
                <a:lnTo>
                  <a:pt x="38654" y="253999"/>
                </a:lnTo>
                <a:lnTo>
                  <a:pt x="39672" y="304799"/>
                </a:lnTo>
                <a:lnTo>
                  <a:pt x="42645" y="355599"/>
                </a:lnTo>
                <a:lnTo>
                  <a:pt x="47719" y="393699"/>
                </a:lnTo>
                <a:lnTo>
                  <a:pt x="55041" y="444499"/>
                </a:lnTo>
                <a:lnTo>
                  <a:pt x="64759" y="495299"/>
                </a:lnTo>
                <a:lnTo>
                  <a:pt x="77019" y="546099"/>
                </a:lnTo>
                <a:lnTo>
                  <a:pt x="91969" y="596899"/>
                </a:lnTo>
                <a:lnTo>
                  <a:pt x="109754" y="634999"/>
                </a:lnTo>
                <a:lnTo>
                  <a:pt x="122222" y="673099"/>
                </a:lnTo>
                <a:lnTo>
                  <a:pt x="152929" y="723899"/>
                </a:lnTo>
                <a:lnTo>
                  <a:pt x="191146" y="774699"/>
                </a:lnTo>
                <a:lnTo>
                  <a:pt x="235776" y="825499"/>
                </a:lnTo>
                <a:lnTo>
                  <a:pt x="286252" y="850899"/>
                </a:lnTo>
                <a:lnTo>
                  <a:pt x="313135" y="876299"/>
                </a:lnTo>
                <a:lnTo>
                  <a:pt x="341077" y="876299"/>
                </a:lnTo>
                <a:lnTo>
                  <a:pt x="399742" y="901699"/>
                </a:lnTo>
                <a:lnTo>
                  <a:pt x="676566" y="901699"/>
                </a:lnTo>
                <a:lnTo>
                  <a:pt x="681498" y="914399"/>
                </a:lnTo>
                <a:lnTo>
                  <a:pt x="636487" y="914399"/>
                </a:lnTo>
                <a:lnTo>
                  <a:pt x="541656" y="939799"/>
                </a:lnTo>
                <a:close/>
              </a:path>
              <a:path w="3335654" h="1346200">
                <a:moveTo>
                  <a:pt x="676566" y="901699"/>
                </a:moveTo>
                <a:lnTo>
                  <a:pt x="557160" y="901699"/>
                </a:lnTo>
                <a:lnTo>
                  <a:pt x="622625" y="876299"/>
                </a:lnTo>
                <a:lnTo>
                  <a:pt x="617305" y="863599"/>
                </a:lnTo>
                <a:lnTo>
                  <a:pt x="602779" y="825499"/>
                </a:lnTo>
                <a:lnTo>
                  <a:pt x="589175" y="774699"/>
                </a:lnTo>
                <a:lnTo>
                  <a:pt x="577726" y="723899"/>
                </a:lnTo>
                <a:lnTo>
                  <a:pt x="568433" y="685799"/>
                </a:lnTo>
                <a:lnTo>
                  <a:pt x="561295" y="634999"/>
                </a:lnTo>
                <a:lnTo>
                  <a:pt x="556314" y="584199"/>
                </a:lnTo>
                <a:lnTo>
                  <a:pt x="553487" y="546099"/>
                </a:lnTo>
                <a:lnTo>
                  <a:pt x="554661" y="482599"/>
                </a:lnTo>
                <a:lnTo>
                  <a:pt x="558750" y="431799"/>
                </a:lnTo>
                <a:lnTo>
                  <a:pt x="565754" y="380999"/>
                </a:lnTo>
                <a:lnTo>
                  <a:pt x="575673" y="330199"/>
                </a:lnTo>
                <a:lnTo>
                  <a:pt x="588508" y="266699"/>
                </a:lnTo>
                <a:lnTo>
                  <a:pt x="602601" y="228599"/>
                </a:lnTo>
                <a:lnTo>
                  <a:pt x="618582" y="177799"/>
                </a:lnTo>
                <a:lnTo>
                  <a:pt x="636346" y="126999"/>
                </a:lnTo>
                <a:lnTo>
                  <a:pt x="655785" y="76199"/>
                </a:lnTo>
                <a:lnTo>
                  <a:pt x="676795" y="25399"/>
                </a:lnTo>
                <a:lnTo>
                  <a:pt x="694171" y="0"/>
                </a:lnTo>
                <a:lnTo>
                  <a:pt x="740069" y="0"/>
                </a:lnTo>
                <a:lnTo>
                  <a:pt x="727598" y="12699"/>
                </a:lnTo>
                <a:lnTo>
                  <a:pt x="706318" y="63499"/>
                </a:lnTo>
                <a:lnTo>
                  <a:pt x="686433" y="114299"/>
                </a:lnTo>
                <a:lnTo>
                  <a:pt x="667999" y="165099"/>
                </a:lnTo>
                <a:lnTo>
                  <a:pt x="651102" y="203199"/>
                </a:lnTo>
                <a:lnTo>
                  <a:pt x="636002" y="253999"/>
                </a:lnTo>
                <a:lnTo>
                  <a:pt x="622923" y="304799"/>
                </a:lnTo>
                <a:lnTo>
                  <a:pt x="612087" y="355599"/>
                </a:lnTo>
                <a:lnTo>
                  <a:pt x="603715" y="406399"/>
                </a:lnTo>
                <a:lnTo>
                  <a:pt x="598032" y="457199"/>
                </a:lnTo>
                <a:lnTo>
                  <a:pt x="595259" y="507999"/>
                </a:lnTo>
                <a:lnTo>
                  <a:pt x="595619" y="558799"/>
                </a:lnTo>
                <a:lnTo>
                  <a:pt x="599335" y="609599"/>
                </a:lnTo>
                <a:lnTo>
                  <a:pt x="606633" y="660399"/>
                </a:lnTo>
                <a:lnTo>
                  <a:pt x="616129" y="711199"/>
                </a:lnTo>
                <a:lnTo>
                  <a:pt x="627821" y="761999"/>
                </a:lnTo>
                <a:lnTo>
                  <a:pt x="641710" y="812799"/>
                </a:lnTo>
                <a:lnTo>
                  <a:pt x="657796" y="850899"/>
                </a:lnTo>
                <a:lnTo>
                  <a:pt x="659281" y="863599"/>
                </a:lnTo>
                <a:lnTo>
                  <a:pt x="786834" y="863599"/>
                </a:lnTo>
                <a:lnTo>
                  <a:pt x="765341" y="876299"/>
                </a:lnTo>
                <a:lnTo>
                  <a:pt x="676566" y="901699"/>
                </a:lnTo>
                <a:close/>
              </a:path>
              <a:path w="3335654" h="1346200">
                <a:moveTo>
                  <a:pt x="786834" y="863599"/>
                </a:moveTo>
                <a:lnTo>
                  <a:pt x="694975" y="863599"/>
                </a:lnTo>
                <a:lnTo>
                  <a:pt x="726895" y="838199"/>
                </a:lnTo>
                <a:lnTo>
                  <a:pt x="789227" y="812799"/>
                </a:lnTo>
                <a:lnTo>
                  <a:pt x="836949" y="787399"/>
                </a:lnTo>
                <a:lnTo>
                  <a:pt x="883561" y="761999"/>
                </a:lnTo>
                <a:lnTo>
                  <a:pt x="929064" y="736599"/>
                </a:lnTo>
                <a:lnTo>
                  <a:pt x="973456" y="698499"/>
                </a:lnTo>
                <a:lnTo>
                  <a:pt x="1016738" y="660399"/>
                </a:lnTo>
                <a:lnTo>
                  <a:pt x="1058910" y="634999"/>
                </a:lnTo>
                <a:lnTo>
                  <a:pt x="1099153" y="596899"/>
                </a:lnTo>
                <a:lnTo>
                  <a:pt x="1138309" y="558799"/>
                </a:lnTo>
                <a:lnTo>
                  <a:pt x="1176379" y="520699"/>
                </a:lnTo>
                <a:lnTo>
                  <a:pt x="1213363" y="482599"/>
                </a:lnTo>
                <a:lnTo>
                  <a:pt x="1249261" y="444499"/>
                </a:lnTo>
                <a:lnTo>
                  <a:pt x="1284073" y="406399"/>
                </a:lnTo>
                <a:lnTo>
                  <a:pt x="1317716" y="355599"/>
                </a:lnTo>
                <a:lnTo>
                  <a:pt x="1350106" y="317499"/>
                </a:lnTo>
                <a:lnTo>
                  <a:pt x="1381245" y="279399"/>
                </a:lnTo>
                <a:lnTo>
                  <a:pt x="1411132" y="228599"/>
                </a:lnTo>
                <a:lnTo>
                  <a:pt x="1439767" y="190499"/>
                </a:lnTo>
                <a:lnTo>
                  <a:pt x="1467149" y="139699"/>
                </a:lnTo>
                <a:lnTo>
                  <a:pt x="1493595" y="88899"/>
                </a:lnTo>
                <a:lnTo>
                  <a:pt x="1518945" y="50799"/>
                </a:lnTo>
                <a:lnTo>
                  <a:pt x="1543199" y="0"/>
                </a:lnTo>
                <a:lnTo>
                  <a:pt x="1589147" y="0"/>
                </a:lnTo>
                <a:lnTo>
                  <a:pt x="1569581" y="38099"/>
                </a:lnTo>
                <a:lnTo>
                  <a:pt x="1547433" y="76199"/>
                </a:lnTo>
                <a:lnTo>
                  <a:pt x="1524406" y="114299"/>
                </a:lnTo>
                <a:lnTo>
                  <a:pt x="1500501" y="165099"/>
                </a:lnTo>
                <a:lnTo>
                  <a:pt x="1475717" y="203199"/>
                </a:lnTo>
                <a:lnTo>
                  <a:pt x="1450055" y="241299"/>
                </a:lnTo>
                <a:lnTo>
                  <a:pt x="1423515" y="279399"/>
                </a:lnTo>
                <a:lnTo>
                  <a:pt x="1396096" y="317499"/>
                </a:lnTo>
                <a:lnTo>
                  <a:pt x="1364712" y="368299"/>
                </a:lnTo>
                <a:lnTo>
                  <a:pt x="1332090" y="406399"/>
                </a:lnTo>
                <a:lnTo>
                  <a:pt x="1298229" y="444499"/>
                </a:lnTo>
                <a:lnTo>
                  <a:pt x="1263131" y="495299"/>
                </a:lnTo>
                <a:lnTo>
                  <a:pt x="1226794" y="533399"/>
                </a:lnTo>
                <a:lnTo>
                  <a:pt x="1189219" y="571499"/>
                </a:lnTo>
                <a:lnTo>
                  <a:pt x="1150406" y="609599"/>
                </a:lnTo>
                <a:lnTo>
                  <a:pt x="1110483" y="634999"/>
                </a:lnTo>
                <a:lnTo>
                  <a:pt x="1069582" y="673099"/>
                </a:lnTo>
                <a:lnTo>
                  <a:pt x="1027700" y="711199"/>
                </a:lnTo>
                <a:lnTo>
                  <a:pt x="984839" y="736599"/>
                </a:lnTo>
                <a:lnTo>
                  <a:pt x="940999" y="774699"/>
                </a:lnTo>
                <a:lnTo>
                  <a:pt x="896178" y="800099"/>
                </a:lnTo>
                <a:lnTo>
                  <a:pt x="850379" y="825499"/>
                </a:lnTo>
                <a:lnTo>
                  <a:pt x="808327" y="850899"/>
                </a:lnTo>
                <a:lnTo>
                  <a:pt x="786834" y="863599"/>
                </a:lnTo>
                <a:close/>
              </a:path>
              <a:path w="3335654" h="1346200">
                <a:moveTo>
                  <a:pt x="1190685" y="1181099"/>
                </a:moveTo>
                <a:lnTo>
                  <a:pt x="1040302" y="1181099"/>
                </a:lnTo>
                <a:lnTo>
                  <a:pt x="1143581" y="1155699"/>
                </a:lnTo>
                <a:lnTo>
                  <a:pt x="1193206" y="1130299"/>
                </a:lnTo>
                <a:lnTo>
                  <a:pt x="1241127" y="1104899"/>
                </a:lnTo>
                <a:lnTo>
                  <a:pt x="1287073" y="1079499"/>
                </a:lnTo>
                <a:lnTo>
                  <a:pt x="1331172" y="1054099"/>
                </a:lnTo>
                <a:lnTo>
                  <a:pt x="1374337" y="1028699"/>
                </a:lnTo>
                <a:lnTo>
                  <a:pt x="1416569" y="990599"/>
                </a:lnTo>
                <a:lnTo>
                  <a:pt x="1457868" y="965199"/>
                </a:lnTo>
                <a:lnTo>
                  <a:pt x="1498234" y="927099"/>
                </a:lnTo>
                <a:lnTo>
                  <a:pt x="1537667" y="888999"/>
                </a:lnTo>
                <a:lnTo>
                  <a:pt x="1576166" y="850899"/>
                </a:lnTo>
                <a:lnTo>
                  <a:pt x="1613733" y="825499"/>
                </a:lnTo>
                <a:lnTo>
                  <a:pt x="1620604" y="812799"/>
                </a:lnTo>
                <a:lnTo>
                  <a:pt x="1634210" y="800099"/>
                </a:lnTo>
                <a:lnTo>
                  <a:pt x="1641069" y="787399"/>
                </a:lnTo>
                <a:lnTo>
                  <a:pt x="1643297" y="749299"/>
                </a:lnTo>
                <a:lnTo>
                  <a:pt x="1648062" y="698499"/>
                </a:lnTo>
                <a:lnTo>
                  <a:pt x="1655365" y="647699"/>
                </a:lnTo>
                <a:lnTo>
                  <a:pt x="1665205" y="596899"/>
                </a:lnTo>
                <a:lnTo>
                  <a:pt x="1677582" y="558799"/>
                </a:lnTo>
                <a:lnTo>
                  <a:pt x="1692497" y="507999"/>
                </a:lnTo>
                <a:lnTo>
                  <a:pt x="1709948" y="469899"/>
                </a:lnTo>
                <a:lnTo>
                  <a:pt x="1728877" y="419099"/>
                </a:lnTo>
                <a:lnTo>
                  <a:pt x="1748373" y="368299"/>
                </a:lnTo>
                <a:lnTo>
                  <a:pt x="1768436" y="317499"/>
                </a:lnTo>
                <a:lnTo>
                  <a:pt x="1789066" y="279399"/>
                </a:lnTo>
                <a:lnTo>
                  <a:pt x="1810263" y="228599"/>
                </a:lnTo>
                <a:lnTo>
                  <a:pt x="1832027" y="177799"/>
                </a:lnTo>
                <a:lnTo>
                  <a:pt x="1854359" y="126999"/>
                </a:lnTo>
                <a:lnTo>
                  <a:pt x="1877257" y="88899"/>
                </a:lnTo>
                <a:lnTo>
                  <a:pt x="1900722" y="38099"/>
                </a:lnTo>
                <a:lnTo>
                  <a:pt x="1924116" y="0"/>
                </a:lnTo>
                <a:lnTo>
                  <a:pt x="1972424" y="0"/>
                </a:lnTo>
                <a:lnTo>
                  <a:pt x="1948025" y="38099"/>
                </a:lnTo>
                <a:lnTo>
                  <a:pt x="1924729" y="76199"/>
                </a:lnTo>
                <a:lnTo>
                  <a:pt x="1902235" y="126999"/>
                </a:lnTo>
                <a:lnTo>
                  <a:pt x="1880543" y="165099"/>
                </a:lnTo>
                <a:lnTo>
                  <a:pt x="1859653" y="215899"/>
                </a:lnTo>
                <a:lnTo>
                  <a:pt x="1837458" y="266699"/>
                </a:lnTo>
                <a:lnTo>
                  <a:pt x="1795773" y="368299"/>
                </a:lnTo>
                <a:lnTo>
                  <a:pt x="1773360" y="431799"/>
                </a:lnTo>
                <a:lnTo>
                  <a:pt x="1751007" y="482599"/>
                </a:lnTo>
                <a:lnTo>
                  <a:pt x="1731459" y="533399"/>
                </a:lnTo>
                <a:lnTo>
                  <a:pt x="1714716" y="584199"/>
                </a:lnTo>
                <a:lnTo>
                  <a:pt x="1700779" y="634999"/>
                </a:lnTo>
                <a:lnTo>
                  <a:pt x="1690721" y="685799"/>
                </a:lnTo>
                <a:lnTo>
                  <a:pt x="1687303" y="723899"/>
                </a:lnTo>
                <a:lnTo>
                  <a:pt x="1684958" y="749299"/>
                </a:lnTo>
                <a:lnTo>
                  <a:pt x="1743420" y="749299"/>
                </a:lnTo>
                <a:lnTo>
                  <a:pt x="1719753" y="774699"/>
                </a:lnTo>
                <a:lnTo>
                  <a:pt x="1683710" y="812799"/>
                </a:lnTo>
                <a:lnTo>
                  <a:pt x="1686087" y="850899"/>
                </a:lnTo>
                <a:lnTo>
                  <a:pt x="1643394" y="850899"/>
                </a:lnTo>
                <a:lnTo>
                  <a:pt x="1610240" y="876299"/>
                </a:lnTo>
                <a:lnTo>
                  <a:pt x="1593522" y="901699"/>
                </a:lnTo>
                <a:lnTo>
                  <a:pt x="1576667" y="914399"/>
                </a:lnTo>
                <a:lnTo>
                  <a:pt x="1537865" y="939799"/>
                </a:lnTo>
                <a:lnTo>
                  <a:pt x="1498166" y="977899"/>
                </a:lnTo>
                <a:lnTo>
                  <a:pt x="1457517" y="1015999"/>
                </a:lnTo>
                <a:lnTo>
                  <a:pt x="1415865" y="1041399"/>
                </a:lnTo>
                <a:lnTo>
                  <a:pt x="1373156" y="1079499"/>
                </a:lnTo>
                <a:lnTo>
                  <a:pt x="1329336" y="1104899"/>
                </a:lnTo>
                <a:lnTo>
                  <a:pt x="1284354" y="1130299"/>
                </a:lnTo>
                <a:lnTo>
                  <a:pt x="1238154" y="1155699"/>
                </a:lnTo>
                <a:lnTo>
                  <a:pt x="1190685" y="1181099"/>
                </a:lnTo>
                <a:close/>
              </a:path>
              <a:path w="3335654" h="1346200">
                <a:moveTo>
                  <a:pt x="1743420" y="749299"/>
                </a:moveTo>
                <a:lnTo>
                  <a:pt x="1684958" y="749299"/>
                </a:lnTo>
                <a:lnTo>
                  <a:pt x="1722026" y="711199"/>
                </a:lnTo>
                <a:lnTo>
                  <a:pt x="1758558" y="673099"/>
                </a:lnTo>
                <a:lnTo>
                  <a:pt x="1794574" y="634999"/>
                </a:lnTo>
                <a:lnTo>
                  <a:pt x="1830096" y="584199"/>
                </a:lnTo>
                <a:lnTo>
                  <a:pt x="1865142" y="546099"/>
                </a:lnTo>
                <a:lnTo>
                  <a:pt x="1899734" y="507999"/>
                </a:lnTo>
                <a:lnTo>
                  <a:pt x="1933892" y="469899"/>
                </a:lnTo>
                <a:lnTo>
                  <a:pt x="1966688" y="431799"/>
                </a:lnTo>
                <a:lnTo>
                  <a:pt x="1999120" y="380999"/>
                </a:lnTo>
                <a:lnTo>
                  <a:pt x="2031188" y="342899"/>
                </a:lnTo>
                <a:lnTo>
                  <a:pt x="2062893" y="304799"/>
                </a:lnTo>
                <a:lnTo>
                  <a:pt x="2094234" y="266699"/>
                </a:lnTo>
                <a:lnTo>
                  <a:pt x="2125211" y="228599"/>
                </a:lnTo>
                <a:lnTo>
                  <a:pt x="2155824" y="177799"/>
                </a:lnTo>
                <a:lnTo>
                  <a:pt x="2186073" y="139699"/>
                </a:lnTo>
                <a:lnTo>
                  <a:pt x="2215959" y="101599"/>
                </a:lnTo>
                <a:lnTo>
                  <a:pt x="2245480" y="50799"/>
                </a:lnTo>
                <a:lnTo>
                  <a:pt x="2274638" y="12699"/>
                </a:lnTo>
                <a:lnTo>
                  <a:pt x="2286271" y="0"/>
                </a:lnTo>
                <a:lnTo>
                  <a:pt x="2335904" y="0"/>
                </a:lnTo>
                <a:lnTo>
                  <a:pt x="2311681" y="25399"/>
                </a:lnTo>
                <a:lnTo>
                  <a:pt x="2283540" y="76199"/>
                </a:lnTo>
                <a:lnTo>
                  <a:pt x="2255466" y="114299"/>
                </a:lnTo>
                <a:lnTo>
                  <a:pt x="2227102" y="152399"/>
                </a:lnTo>
                <a:lnTo>
                  <a:pt x="2198446" y="190499"/>
                </a:lnTo>
                <a:lnTo>
                  <a:pt x="2169495" y="228599"/>
                </a:lnTo>
                <a:lnTo>
                  <a:pt x="2140246" y="266699"/>
                </a:lnTo>
                <a:lnTo>
                  <a:pt x="2110695" y="304799"/>
                </a:lnTo>
                <a:lnTo>
                  <a:pt x="2080841" y="342899"/>
                </a:lnTo>
                <a:lnTo>
                  <a:pt x="2050680" y="393699"/>
                </a:lnTo>
                <a:lnTo>
                  <a:pt x="2020208" y="431799"/>
                </a:lnTo>
                <a:lnTo>
                  <a:pt x="1989424" y="469899"/>
                </a:lnTo>
                <a:lnTo>
                  <a:pt x="1958323" y="507999"/>
                </a:lnTo>
                <a:lnTo>
                  <a:pt x="1925529" y="546099"/>
                </a:lnTo>
                <a:lnTo>
                  <a:pt x="1892350" y="584199"/>
                </a:lnTo>
                <a:lnTo>
                  <a:pt x="1858758" y="622299"/>
                </a:lnTo>
                <a:lnTo>
                  <a:pt x="1824729" y="660399"/>
                </a:lnTo>
                <a:lnTo>
                  <a:pt x="1790236" y="698499"/>
                </a:lnTo>
                <a:lnTo>
                  <a:pt x="1755253" y="736599"/>
                </a:lnTo>
                <a:lnTo>
                  <a:pt x="1743420" y="749299"/>
                </a:lnTo>
                <a:close/>
              </a:path>
              <a:path w="3335654" h="1346200">
                <a:moveTo>
                  <a:pt x="2158912" y="1308099"/>
                </a:moveTo>
                <a:lnTo>
                  <a:pt x="1959442" y="1308099"/>
                </a:lnTo>
                <a:lnTo>
                  <a:pt x="2218207" y="1244599"/>
                </a:lnTo>
                <a:lnTo>
                  <a:pt x="2317771" y="1193799"/>
                </a:lnTo>
                <a:lnTo>
                  <a:pt x="2366272" y="1181099"/>
                </a:lnTo>
                <a:lnTo>
                  <a:pt x="2413854" y="1155699"/>
                </a:lnTo>
                <a:lnTo>
                  <a:pt x="2460519" y="1117599"/>
                </a:lnTo>
                <a:lnTo>
                  <a:pt x="2506265" y="1092199"/>
                </a:lnTo>
                <a:lnTo>
                  <a:pt x="2551093" y="1066799"/>
                </a:lnTo>
                <a:lnTo>
                  <a:pt x="2592041" y="1041399"/>
                </a:lnTo>
                <a:lnTo>
                  <a:pt x="2631877" y="1003299"/>
                </a:lnTo>
                <a:lnTo>
                  <a:pt x="2670614" y="977899"/>
                </a:lnTo>
                <a:lnTo>
                  <a:pt x="2708265" y="939799"/>
                </a:lnTo>
                <a:lnTo>
                  <a:pt x="2744842" y="901699"/>
                </a:lnTo>
                <a:lnTo>
                  <a:pt x="2780356" y="876299"/>
                </a:lnTo>
                <a:lnTo>
                  <a:pt x="2814821" y="838199"/>
                </a:lnTo>
                <a:lnTo>
                  <a:pt x="2848248" y="800099"/>
                </a:lnTo>
                <a:lnTo>
                  <a:pt x="2880650" y="761999"/>
                </a:lnTo>
                <a:lnTo>
                  <a:pt x="2912039" y="723899"/>
                </a:lnTo>
                <a:lnTo>
                  <a:pt x="2942427" y="673099"/>
                </a:lnTo>
                <a:lnTo>
                  <a:pt x="2971826" y="634999"/>
                </a:lnTo>
                <a:lnTo>
                  <a:pt x="3000250" y="596899"/>
                </a:lnTo>
                <a:lnTo>
                  <a:pt x="3027709" y="558799"/>
                </a:lnTo>
                <a:lnTo>
                  <a:pt x="3054217" y="507999"/>
                </a:lnTo>
                <a:lnTo>
                  <a:pt x="3079786" y="469899"/>
                </a:lnTo>
                <a:lnTo>
                  <a:pt x="3104427" y="419099"/>
                </a:lnTo>
                <a:lnTo>
                  <a:pt x="3128153" y="380999"/>
                </a:lnTo>
                <a:lnTo>
                  <a:pt x="3150977" y="330199"/>
                </a:lnTo>
                <a:lnTo>
                  <a:pt x="3172911" y="292099"/>
                </a:lnTo>
                <a:lnTo>
                  <a:pt x="3193966" y="241299"/>
                </a:lnTo>
                <a:lnTo>
                  <a:pt x="3214155" y="190499"/>
                </a:lnTo>
                <a:lnTo>
                  <a:pt x="3233491" y="152399"/>
                </a:lnTo>
                <a:lnTo>
                  <a:pt x="3251986" y="101599"/>
                </a:lnTo>
                <a:lnTo>
                  <a:pt x="3269652" y="50799"/>
                </a:lnTo>
                <a:lnTo>
                  <a:pt x="3286500" y="12699"/>
                </a:lnTo>
                <a:lnTo>
                  <a:pt x="3291973" y="0"/>
                </a:lnTo>
                <a:lnTo>
                  <a:pt x="3335383" y="0"/>
                </a:lnTo>
                <a:lnTo>
                  <a:pt x="3319195" y="50799"/>
                </a:lnTo>
                <a:lnTo>
                  <a:pt x="3302174" y="88899"/>
                </a:lnTo>
                <a:lnTo>
                  <a:pt x="3284322" y="139699"/>
                </a:lnTo>
                <a:lnTo>
                  <a:pt x="3265638" y="190499"/>
                </a:lnTo>
                <a:lnTo>
                  <a:pt x="3246122" y="228599"/>
                </a:lnTo>
                <a:lnTo>
                  <a:pt x="3225774" y="279399"/>
                </a:lnTo>
                <a:lnTo>
                  <a:pt x="3204595" y="317499"/>
                </a:lnTo>
                <a:lnTo>
                  <a:pt x="3182583" y="368299"/>
                </a:lnTo>
                <a:lnTo>
                  <a:pt x="3159739" y="406399"/>
                </a:lnTo>
                <a:lnTo>
                  <a:pt x="3136064" y="457199"/>
                </a:lnTo>
                <a:lnTo>
                  <a:pt x="3111557" y="495299"/>
                </a:lnTo>
                <a:lnTo>
                  <a:pt x="3086217" y="533399"/>
                </a:lnTo>
                <a:lnTo>
                  <a:pt x="3060046" y="584199"/>
                </a:lnTo>
                <a:lnTo>
                  <a:pt x="3033338" y="622299"/>
                </a:lnTo>
                <a:lnTo>
                  <a:pt x="3005689" y="660399"/>
                </a:lnTo>
                <a:lnTo>
                  <a:pt x="2977095" y="698499"/>
                </a:lnTo>
                <a:lnTo>
                  <a:pt x="2947557" y="736599"/>
                </a:lnTo>
                <a:lnTo>
                  <a:pt x="2917071" y="774699"/>
                </a:lnTo>
                <a:lnTo>
                  <a:pt x="2885638" y="812799"/>
                </a:lnTo>
                <a:lnTo>
                  <a:pt x="2853254" y="850899"/>
                </a:lnTo>
                <a:lnTo>
                  <a:pt x="2819919" y="888999"/>
                </a:lnTo>
                <a:lnTo>
                  <a:pt x="2785630" y="927099"/>
                </a:lnTo>
                <a:lnTo>
                  <a:pt x="2750386" y="952499"/>
                </a:lnTo>
                <a:lnTo>
                  <a:pt x="2714187" y="990599"/>
                </a:lnTo>
                <a:lnTo>
                  <a:pt x="2677029" y="1028699"/>
                </a:lnTo>
                <a:lnTo>
                  <a:pt x="2638911" y="1054099"/>
                </a:lnTo>
                <a:lnTo>
                  <a:pt x="2599832" y="1079499"/>
                </a:lnTo>
                <a:lnTo>
                  <a:pt x="2559791" y="1104899"/>
                </a:lnTo>
                <a:lnTo>
                  <a:pt x="2518784" y="1142999"/>
                </a:lnTo>
                <a:lnTo>
                  <a:pt x="2432953" y="1193799"/>
                </a:lnTo>
                <a:lnTo>
                  <a:pt x="2389003" y="1206499"/>
                </a:lnTo>
                <a:lnTo>
                  <a:pt x="2299035" y="1257299"/>
                </a:lnTo>
                <a:lnTo>
                  <a:pt x="2206309" y="1282699"/>
                </a:lnTo>
                <a:lnTo>
                  <a:pt x="2158912" y="1308099"/>
                </a:lnTo>
                <a:close/>
              </a:path>
              <a:path w="3335654" h="1346200">
                <a:moveTo>
                  <a:pt x="1959442" y="1308099"/>
                </a:moveTo>
                <a:lnTo>
                  <a:pt x="1885344" y="1308099"/>
                </a:lnTo>
                <a:lnTo>
                  <a:pt x="1855449" y="1269999"/>
                </a:lnTo>
                <a:lnTo>
                  <a:pt x="1836124" y="1257299"/>
                </a:lnTo>
                <a:lnTo>
                  <a:pt x="1817436" y="1231899"/>
                </a:lnTo>
                <a:lnTo>
                  <a:pt x="1799384" y="1219199"/>
                </a:lnTo>
                <a:lnTo>
                  <a:pt x="1769695" y="1181099"/>
                </a:lnTo>
                <a:lnTo>
                  <a:pt x="1742884" y="1142999"/>
                </a:lnTo>
                <a:lnTo>
                  <a:pt x="1718949" y="1092199"/>
                </a:lnTo>
                <a:lnTo>
                  <a:pt x="1697893" y="1054099"/>
                </a:lnTo>
                <a:lnTo>
                  <a:pt x="1679917" y="1015999"/>
                </a:lnTo>
                <a:lnTo>
                  <a:pt x="1665226" y="965199"/>
                </a:lnTo>
                <a:lnTo>
                  <a:pt x="1653819" y="927099"/>
                </a:lnTo>
                <a:lnTo>
                  <a:pt x="1645697" y="876299"/>
                </a:lnTo>
                <a:lnTo>
                  <a:pt x="1644953" y="863599"/>
                </a:lnTo>
                <a:lnTo>
                  <a:pt x="1644392" y="863599"/>
                </a:lnTo>
                <a:lnTo>
                  <a:pt x="1643908" y="850899"/>
                </a:lnTo>
                <a:lnTo>
                  <a:pt x="1686087" y="850899"/>
                </a:lnTo>
                <a:lnTo>
                  <a:pt x="1686879" y="863599"/>
                </a:lnTo>
                <a:lnTo>
                  <a:pt x="1694533" y="914399"/>
                </a:lnTo>
                <a:lnTo>
                  <a:pt x="1706671" y="965199"/>
                </a:lnTo>
                <a:lnTo>
                  <a:pt x="1723294" y="1015999"/>
                </a:lnTo>
                <a:lnTo>
                  <a:pt x="1743008" y="1054099"/>
                </a:lnTo>
                <a:lnTo>
                  <a:pt x="1766201" y="1092199"/>
                </a:lnTo>
                <a:lnTo>
                  <a:pt x="1792532" y="1142999"/>
                </a:lnTo>
                <a:lnTo>
                  <a:pt x="1821665" y="1181099"/>
                </a:lnTo>
                <a:lnTo>
                  <a:pt x="1853260" y="1206499"/>
                </a:lnTo>
                <a:lnTo>
                  <a:pt x="1886981" y="1244599"/>
                </a:lnTo>
                <a:lnTo>
                  <a:pt x="1922487" y="1282699"/>
                </a:lnTo>
                <a:lnTo>
                  <a:pt x="1959442" y="1308099"/>
                </a:lnTo>
                <a:close/>
              </a:path>
              <a:path w="3335654" h="1346200">
                <a:moveTo>
                  <a:pt x="1043324" y="1219199"/>
                </a:moveTo>
                <a:lnTo>
                  <a:pt x="942815" y="1219199"/>
                </a:lnTo>
                <a:lnTo>
                  <a:pt x="893584" y="1206499"/>
                </a:lnTo>
                <a:lnTo>
                  <a:pt x="845794" y="1181099"/>
                </a:lnTo>
                <a:lnTo>
                  <a:pt x="804109" y="1155699"/>
                </a:lnTo>
                <a:lnTo>
                  <a:pt x="766870" y="1130299"/>
                </a:lnTo>
                <a:lnTo>
                  <a:pt x="733766" y="1092199"/>
                </a:lnTo>
                <a:lnTo>
                  <a:pt x="704488" y="1054099"/>
                </a:lnTo>
                <a:lnTo>
                  <a:pt x="678722" y="1003299"/>
                </a:lnTo>
                <a:lnTo>
                  <a:pt x="656159" y="965199"/>
                </a:lnTo>
                <a:lnTo>
                  <a:pt x="636487" y="914399"/>
                </a:lnTo>
                <a:lnTo>
                  <a:pt x="681498" y="914399"/>
                </a:lnTo>
                <a:lnTo>
                  <a:pt x="691360" y="939799"/>
                </a:lnTo>
                <a:lnTo>
                  <a:pt x="708048" y="977899"/>
                </a:lnTo>
                <a:lnTo>
                  <a:pt x="726629" y="1003299"/>
                </a:lnTo>
                <a:lnTo>
                  <a:pt x="747103" y="1041399"/>
                </a:lnTo>
                <a:lnTo>
                  <a:pt x="777593" y="1079499"/>
                </a:lnTo>
                <a:lnTo>
                  <a:pt x="812237" y="1104899"/>
                </a:lnTo>
                <a:lnTo>
                  <a:pt x="850777" y="1142999"/>
                </a:lnTo>
                <a:lnTo>
                  <a:pt x="892955" y="1155699"/>
                </a:lnTo>
                <a:lnTo>
                  <a:pt x="938512" y="1168399"/>
                </a:lnTo>
                <a:lnTo>
                  <a:pt x="987190" y="1181099"/>
                </a:lnTo>
                <a:lnTo>
                  <a:pt x="1190685" y="1181099"/>
                </a:lnTo>
                <a:lnTo>
                  <a:pt x="1043324" y="1219199"/>
                </a:lnTo>
                <a:close/>
              </a:path>
              <a:path w="3335654" h="1346200">
                <a:moveTo>
                  <a:pt x="2059381" y="1333499"/>
                </a:moveTo>
                <a:lnTo>
                  <a:pt x="1915897" y="1333499"/>
                </a:lnTo>
                <a:lnTo>
                  <a:pt x="1905600" y="1320799"/>
                </a:lnTo>
                <a:lnTo>
                  <a:pt x="1895411" y="1308099"/>
                </a:lnTo>
                <a:lnTo>
                  <a:pt x="2134199" y="1308099"/>
                </a:lnTo>
                <a:lnTo>
                  <a:pt x="2109373" y="1320799"/>
                </a:lnTo>
                <a:lnTo>
                  <a:pt x="2084434" y="1320799"/>
                </a:lnTo>
                <a:lnTo>
                  <a:pt x="2059381" y="1333499"/>
                </a:lnTo>
                <a:close/>
              </a:path>
              <a:path w="3335654" h="1346200">
                <a:moveTo>
                  <a:pt x="2008619" y="1346199"/>
                </a:moveTo>
                <a:lnTo>
                  <a:pt x="1934756" y="1346199"/>
                </a:lnTo>
                <a:lnTo>
                  <a:pt x="1925045" y="1333499"/>
                </a:lnTo>
                <a:lnTo>
                  <a:pt x="2034133" y="1333499"/>
                </a:lnTo>
                <a:lnTo>
                  <a:pt x="2008619" y="13461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4" name="object 1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88142" y="8944985"/>
            <a:ext cx="2229860" cy="1333500"/>
          </a:xfrm>
          <a:prstGeom prst="rect">
            <a:avLst/>
          </a:prstGeom>
        </p:spPr>
      </p:pic>
      <p:sp>
        <p:nvSpPr>
          <p:cNvPr id="15" name="object 15" descr=""/>
          <p:cNvSpPr/>
          <p:nvPr/>
        </p:nvSpPr>
        <p:spPr>
          <a:xfrm>
            <a:off x="0" y="0"/>
            <a:ext cx="1748789" cy="2032000"/>
          </a:xfrm>
          <a:custGeom>
            <a:avLst/>
            <a:gdLst/>
            <a:ahLst/>
            <a:cxnLst/>
            <a:rect l="l" t="t" r="r" b="b"/>
            <a:pathLst>
              <a:path w="1748789" h="2032000">
                <a:moveTo>
                  <a:pt x="831555" y="215899"/>
                </a:moveTo>
                <a:lnTo>
                  <a:pt x="825327" y="215899"/>
                </a:lnTo>
                <a:lnTo>
                  <a:pt x="810901" y="190499"/>
                </a:lnTo>
                <a:lnTo>
                  <a:pt x="789624" y="177799"/>
                </a:lnTo>
                <a:lnTo>
                  <a:pt x="738975" y="177799"/>
                </a:lnTo>
                <a:lnTo>
                  <a:pt x="729116" y="165099"/>
                </a:lnTo>
                <a:lnTo>
                  <a:pt x="711887" y="165099"/>
                </a:lnTo>
                <a:lnTo>
                  <a:pt x="705763" y="152399"/>
                </a:lnTo>
                <a:lnTo>
                  <a:pt x="703065" y="139699"/>
                </a:lnTo>
                <a:lnTo>
                  <a:pt x="704103" y="126999"/>
                </a:lnTo>
                <a:lnTo>
                  <a:pt x="707631" y="126999"/>
                </a:lnTo>
                <a:lnTo>
                  <a:pt x="712406" y="114299"/>
                </a:lnTo>
                <a:lnTo>
                  <a:pt x="751326" y="101599"/>
                </a:lnTo>
                <a:lnTo>
                  <a:pt x="774679" y="63499"/>
                </a:lnTo>
                <a:lnTo>
                  <a:pt x="791804" y="25399"/>
                </a:lnTo>
                <a:lnTo>
                  <a:pt x="807912" y="0"/>
                </a:lnTo>
                <a:lnTo>
                  <a:pt x="977066" y="0"/>
                </a:lnTo>
                <a:lnTo>
                  <a:pt x="938249" y="12699"/>
                </a:lnTo>
                <a:lnTo>
                  <a:pt x="964819" y="38099"/>
                </a:lnTo>
                <a:lnTo>
                  <a:pt x="944891" y="76199"/>
                </a:lnTo>
                <a:lnTo>
                  <a:pt x="885109" y="76199"/>
                </a:lnTo>
                <a:lnTo>
                  <a:pt x="879193" y="88899"/>
                </a:lnTo>
                <a:lnTo>
                  <a:pt x="872655" y="88899"/>
                </a:lnTo>
                <a:lnTo>
                  <a:pt x="867362" y="101599"/>
                </a:lnTo>
                <a:lnTo>
                  <a:pt x="865182" y="101599"/>
                </a:lnTo>
                <a:lnTo>
                  <a:pt x="868088" y="152399"/>
                </a:lnTo>
                <a:lnTo>
                  <a:pt x="853558" y="190499"/>
                </a:lnTo>
                <a:lnTo>
                  <a:pt x="831555" y="215899"/>
                </a:lnTo>
                <a:close/>
              </a:path>
              <a:path w="1748789" h="2032000">
                <a:moveTo>
                  <a:pt x="931607" y="101599"/>
                </a:moveTo>
                <a:lnTo>
                  <a:pt x="885109" y="76199"/>
                </a:lnTo>
                <a:lnTo>
                  <a:pt x="944891" y="76199"/>
                </a:lnTo>
                <a:lnTo>
                  <a:pt x="931607" y="101599"/>
                </a:lnTo>
                <a:close/>
              </a:path>
              <a:path w="1748789" h="2032000">
                <a:moveTo>
                  <a:pt x="812042" y="253999"/>
                </a:moveTo>
                <a:lnTo>
                  <a:pt x="732333" y="228599"/>
                </a:lnTo>
                <a:lnTo>
                  <a:pt x="725691" y="228599"/>
                </a:lnTo>
                <a:lnTo>
                  <a:pt x="732333" y="190499"/>
                </a:lnTo>
                <a:lnTo>
                  <a:pt x="825327" y="215899"/>
                </a:lnTo>
                <a:lnTo>
                  <a:pt x="831555" y="215899"/>
                </a:lnTo>
                <a:lnTo>
                  <a:pt x="812042" y="253999"/>
                </a:lnTo>
                <a:close/>
              </a:path>
              <a:path w="1748789" h="2032000">
                <a:moveTo>
                  <a:pt x="792115" y="634999"/>
                </a:moveTo>
                <a:lnTo>
                  <a:pt x="127869" y="634999"/>
                </a:lnTo>
                <a:lnTo>
                  <a:pt x="1663" y="469899"/>
                </a:lnTo>
                <a:lnTo>
                  <a:pt x="41518" y="419099"/>
                </a:lnTo>
                <a:lnTo>
                  <a:pt x="0" y="393699"/>
                </a:lnTo>
                <a:lnTo>
                  <a:pt x="0" y="203199"/>
                </a:lnTo>
                <a:lnTo>
                  <a:pt x="29893" y="215899"/>
                </a:lnTo>
                <a:lnTo>
                  <a:pt x="59992" y="241299"/>
                </a:lnTo>
                <a:lnTo>
                  <a:pt x="81372" y="266699"/>
                </a:lnTo>
                <a:lnTo>
                  <a:pt x="107319" y="304799"/>
                </a:lnTo>
                <a:lnTo>
                  <a:pt x="139494" y="330199"/>
                </a:lnTo>
                <a:lnTo>
                  <a:pt x="169177" y="355599"/>
                </a:lnTo>
                <a:lnTo>
                  <a:pt x="187652" y="393699"/>
                </a:lnTo>
                <a:lnTo>
                  <a:pt x="178207" y="419099"/>
                </a:lnTo>
                <a:lnTo>
                  <a:pt x="166894" y="444499"/>
                </a:lnTo>
                <a:lnTo>
                  <a:pt x="164299" y="469899"/>
                </a:lnTo>
                <a:lnTo>
                  <a:pt x="181009" y="495299"/>
                </a:lnTo>
                <a:lnTo>
                  <a:pt x="224530" y="495299"/>
                </a:lnTo>
                <a:lnTo>
                  <a:pt x="261356" y="507999"/>
                </a:lnTo>
                <a:lnTo>
                  <a:pt x="294356" y="533399"/>
                </a:lnTo>
                <a:lnTo>
                  <a:pt x="187652" y="533399"/>
                </a:lnTo>
                <a:lnTo>
                  <a:pt x="187652" y="546099"/>
                </a:lnTo>
                <a:lnTo>
                  <a:pt x="310378" y="546099"/>
                </a:lnTo>
                <a:lnTo>
                  <a:pt x="326399" y="558799"/>
                </a:lnTo>
                <a:lnTo>
                  <a:pt x="360355" y="584199"/>
                </a:lnTo>
                <a:lnTo>
                  <a:pt x="1748628" y="584199"/>
                </a:lnTo>
                <a:lnTo>
                  <a:pt x="1748628" y="596899"/>
                </a:lnTo>
                <a:lnTo>
                  <a:pt x="1385784" y="596899"/>
                </a:lnTo>
                <a:lnTo>
                  <a:pt x="1376339" y="609599"/>
                </a:lnTo>
                <a:lnTo>
                  <a:pt x="1373174" y="622299"/>
                </a:lnTo>
                <a:lnTo>
                  <a:pt x="792115" y="622299"/>
                </a:lnTo>
                <a:lnTo>
                  <a:pt x="792115" y="634999"/>
                </a:lnTo>
                <a:close/>
              </a:path>
              <a:path w="1748789" h="2032000">
                <a:moveTo>
                  <a:pt x="1748628" y="584199"/>
                </a:moveTo>
                <a:lnTo>
                  <a:pt x="360355" y="584199"/>
                </a:lnTo>
                <a:lnTo>
                  <a:pt x="645981" y="215899"/>
                </a:lnTo>
                <a:lnTo>
                  <a:pt x="725691" y="228599"/>
                </a:lnTo>
                <a:lnTo>
                  <a:pt x="732333" y="228599"/>
                </a:lnTo>
                <a:lnTo>
                  <a:pt x="726313" y="253999"/>
                </a:lnTo>
                <a:lnTo>
                  <a:pt x="738975" y="266699"/>
                </a:lnTo>
                <a:lnTo>
                  <a:pt x="756619" y="279399"/>
                </a:lnTo>
                <a:lnTo>
                  <a:pt x="765545" y="304799"/>
                </a:lnTo>
                <a:lnTo>
                  <a:pt x="739666" y="342899"/>
                </a:lnTo>
                <a:lnTo>
                  <a:pt x="703584" y="380999"/>
                </a:lnTo>
                <a:lnTo>
                  <a:pt x="659851" y="406399"/>
                </a:lnTo>
                <a:lnTo>
                  <a:pt x="611015" y="419099"/>
                </a:lnTo>
                <a:lnTo>
                  <a:pt x="559629" y="419099"/>
                </a:lnTo>
                <a:lnTo>
                  <a:pt x="571876" y="444499"/>
                </a:lnTo>
                <a:lnTo>
                  <a:pt x="582878" y="457199"/>
                </a:lnTo>
                <a:lnTo>
                  <a:pt x="598861" y="457199"/>
                </a:lnTo>
                <a:lnTo>
                  <a:pt x="626054" y="469899"/>
                </a:lnTo>
                <a:lnTo>
                  <a:pt x="599484" y="558799"/>
                </a:lnTo>
                <a:lnTo>
                  <a:pt x="1748628" y="558799"/>
                </a:lnTo>
                <a:lnTo>
                  <a:pt x="1748628" y="584199"/>
                </a:lnTo>
                <a:close/>
              </a:path>
              <a:path w="1748789" h="2032000">
                <a:moveTo>
                  <a:pt x="1748628" y="558799"/>
                </a:moveTo>
                <a:lnTo>
                  <a:pt x="1190662" y="558799"/>
                </a:lnTo>
                <a:lnTo>
                  <a:pt x="1219308" y="546099"/>
                </a:lnTo>
                <a:lnTo>
                  <a:pt x="1245463" y="533399"/>
                </a:lnTo>
                <a:lnTo>
                  <a:pt x="1269126" y="533399"/>
                </a:lnTo>
                <a:lnTo>
                  <a:pt x="1290299" y="520699"/>
                </a:lnTo>
                <a:lnTo>
                  <a:pt x="1334883" y="520699"/>
                </a:lnTo>
                <a:lnTo>
                  <a:pt x="1380743" y="507999"/>
                </a:lnTo>
                <a:lnTo>
                  <a:pt x="1565961" y="507999"/>
                </a:lnTo>
                <a:lnTo>
                  <a:pt x="1586303" y="495299"/>
                </a:lnTo>
                <a:lnTo>
                  <a:pt x="1609137" y="482599"/>
                </a:lnTo>
                <a:lnTo>
                  <a:pt x="1647746" y="482599"/>
                </a:lnTo>
                <a:lnTo>
                  <a:pt x="1683864" y="495299"/>
                </a:lnTo>
                <a:lnTo>
                  <a:pt x="1717492" y="507999"/>
                </a:lnTo>
                <a:lnTo>
                  <a:pt x="1748628" y="520699"/>
                </a:lnTo>
                <a:lnTo>
                  <a:pt x="1748628" y="558799"/>
                </a:lnTo>
                <a:close/>
              </a:path>
              <a:path w="1748789" h="2032000">
                <a:moveTo>
                  <a:pt x="1545618" y="507999"/>
                </a:moveTo>
                <a:lnTo>
                  <a:pt x="1475012" y="507999"/>
                </a:lnTo>
                <a:lnTo>
                  <a:pt x="1522785" y="495299"/>
                </a:lnTo>
                <a:lnTo>
                  <a:pt x="1545618" y="507999"/>
                </a:lnTo>
                <a:close/>
              </a:path>
              <a:path w="1748789" h="2032000">
                <a:moveTo>
                  <a:pt x="310378" y="546099"/>
                </a:moveTo>
                <a:lnTo>
                  <a:pt x="234149" y="546099"/>
                </a:lnTo>
                <a:lnTo>
                  <a:pt x="187652" y="533399"/>
                </a:lnTo>
                <a:lnTo>
                  <a:pt x="294356" y="533399"/>
                </a:lnTo>
                <a:lnTo>
                  <a:pt x="310378" y="546099"/>
                </a:lnTo>
                <a:close/>
              </a:path>
              <a:path w="1748789" h="2032000">
                <a:moveTo>
                  <a:pt x="1060823" y="558799"/>
                </a:moveTo>
                <a:lnTo>
                  <a:pt x="856256" y="558799"/>
                </a:lnTo>
                <a:lnTo>
                  <a:pt x="908358" y="546099"/>
                </a:lnTo>
                <a:lnTo>
                  <a:pt x="1011316" y="546099"/>
                </a:lnTo>
                <a:lnTo>
                  <a:pt x="1060823" y="558799"/>
                </a:lnTo>
                <a:close/>
              </a:path>
              <a:path w="1748789" h="2032000">
                <a:moveTo>
                  <a:pt x="1529427" y="634999"/>
                </a:moveTo>
                <a:lnTo>
                  <a:pt x="1370008" y="634999"/>
                </a:lnTo>
                <a:lnTo>
                  <a:pt x="1416506" y="609599"/>
                </a:lnTo>
                <a:lnTo>
                  <a:pt x="1398965" y="596899"/>
                </a:lnTo>
                <a:lnTo>
                  <a:pt x="1516142" y="596899"/>
                </a:lnTo>
                <a:lnTo>
                  <a:pt x="1502857" y="609599"/>
                </a:lnTo>
                <a:lnTo>
                  <a:pt x="1529427" y="634999"/>
                </a:lnTo>
                <a:close/>
              </a:path>
              <a:path w="1748789" h="2032000">
                <a:moveTo>
                  <a:pt x="1017439" y="673099"/>
                </a:moveTo>
                <a:lnTo>
                  <a:pt x="891752" y="673099"/>
                </a:lnTo>
                <a:lnTo>
                  <a:pt x="944891" y="660399"/>
                </a:lnTo>
                <a:lnTo>
                  <a:pt x="936069" y="647699"/>
                </a:lnTo>
                <a:lnTo>
                  <a:pt x="929115" y="634999"/>
                </a:lnTo>
                <a:lnTo>
                  <a:pt x="1529427" y="634999"/>
                </a:lnTo>
                <a:lnTo>
                  <a:pt x="1542712" y="622299"/>
                </a:lnTo>
                <a:lnTo>
                  <a:pt x="1516142" y="596899"/>
                </a:lnTo>
                <a:lnTo>
                  <a:pt x="1728182" y="596899"/>
                </a:lnTo>
                <a:lnTo>
                  <a:pt x="1714586" y="609599"/>
                </a:lnTo>
                <a:lnTo>
                  <a:pt x="1704726" y="622299"/>
                </a:lnTo>
                <a:lnTo>
                  <a:pt x="1695489" y="634999"/>
                </a:lnTo>
                <a:lnTo>
                  <a:pt x="1672967" y="660399"/>
                </a:lnTo>
                <a:lnTo>
                  <a:pt x="1017958" y="660399"/>
                </a:lnTo>
                <a:lnTo>
                  <a:pt x="1017439" y="673099"/>
                </a:lnTo>
                <a:close/>
              </a:path>
              <a:path w="1748789" h="2032000">
                <a:moveTo>
                  <a:pt x="1370008" y="634999"/>
                </a:moveTo>
                <a:lnTo>
                  <a:pt x="831970" y="634999"/>
                </a:lnTo>
                <a:lnTo>
                  <a:pt x="831970" y="622299"/>
                </a:lnTo>
                <a:lnTo>
                  <a:pt x="1373174" y="622299"/>
                </a:lnTo>
                <a:lnTo>
                  <a:pt x="1370008" y="634999"/>
                </a:lnTo>
                <a:close/>
              </a:path>
              <a:path w="1748789" h="2032000">
                <a:moveTo>
                  <a:pt x="901715" y="647699"/>
                </a:moveTo>
                <a:lnTo>
                  <a:pt x="89572" y="647699"/>
                </a:lnTo>
                <a:lnTo>
                  <a:pt x="103791" y="634999"/>
                </a:lnTo>
                <a:lnTo>
                  <a:pt x="909396" y="634999"/>
                </a:lnTo>
                <a:lnTo>
                  <a:pt x="901715" y="647699"/>
                </a:lnTo>
                <a:close/>
              </a:path>
              <a:path w="1748789" h="2032000">
                <a:moveTo>
                  <a:pt x="90229" y="1219199"/>
                </a:moveTo>
                <a:lnTo>
                  <a:pt x="28233" y="1219199"/>
                </a:lnTo>
                <a:lnTo>
                  <a:pt x="35083" y="1193799"/>
                </a:lnTo>
                <a:lnTo>
                  <a:pt x="43178" y="1168399"/>
                </a:lnTo>
                <a:lnTo>
                  <a:pt x="48783" y="1155699"/>
                </a:lnTo>
                <a:lnTo>
                  <a:pt x="48160" y="1142999"/>
                </a:lnTo>
                <a:lnTo>
                  <a:pt x="35498" y="1104899"/>
                </a:lnTo>
                <a:lnTo>
                  <a:pt x="41518" y="1079499"/>
                </a:lnTo>
                <a:lnTo>
                  <a:pt x="57501" y="1041399"/>
                </a:lnTo>
                <a:lnTo>
                  <a:pt x="74730" y="1015999"/>
                </a:lnTo>
                <a:lnTo>
                  <a:pt x="91855" y="977899"/>
                </a:lnTo>
                <a:lnTo>
                  <a:pt x="112094" y="952499"/>
                </a:lnTo>
                <a:lnTo>
                  <a:pt x="133578" y="914399"/>
                </a:lnTo>
                <a:lnTo>
                  <a:pt x="154439" y="876299"/>
                </a:lnTo>
                <a:lnTo>
                  <a:pt x="0" y="876299"/>
                </a:lnTo>
                <a:lnTo>
                  <a:pt x="0" y="812799"/>
                </a:lnTo>
                <a:lnTo>
                  <a:pt x="8305" y="812799"/>
                </a:lnTo>
                <a:lnTo>
                  <a:pt x="14948" y="800099"/>
                </a:lnTo>
                <a:lnTo>
                  <a:pt x="0" y="800099"/>
                </a:lnTo>
                <a:lnTo>
                  <a:pt x="0" y="647699"/>
                </a:lnTo>
                <a:lnTo>
                  <a:pt x="606126" y="647699"/>
                </a:lnTo>
                <a:lnTo>
                  <a:pt x="586199" y="711199"/>
                </a:lnTo>
                <a:lnTo>
                  <a:pt x="120397" y="711199"/>
                </a:lnTo>
                <a:lnTo>
                  <a:pt x="72965" y="723899"/>
                </a:lnTo>
                <a:lnTo>
                  <a:pt x="14948" y="761999"/>
                </a:lnTo>
                <a:lnTo>
                  <a:pt x="794502" y="761999"/>
                </a:lnTo>
                <a:lnTo>
                  <a:pt x="783345" y="774699"/>
                </a:lnTo>
                <a:lnTo>
                  <a:pt x="670371" y="774699"/>
                </a:lnTo>
                <a:lnTo>
                  <a:pt x="654855" y="787399"/>
                </a:lnTo>
                <a:lnTo>
                  <a:pt x="586199" y="787399"/>
                </a:lnTo>
                <a:lnTo>
                  <a:pt x="567932" y="825499"/>
                </a:lnTo>
                <a:lnTo>
                  <a:pt x="564611" y="850899"/>
                </a:lnTo>
                <a:lnTo>
                  <a:pt x="578726" y="863599"/>
                </a:lnTo>
                <a:lnTo>
                  <a:pt x="612769" y="888999"/>
                </a:lnTo>
                <a:lnTo>
                  <a:pt x="639442" y="901699"/>
                </a:lnTo>
                <a:lnTo>
                  <a:pt x="666739" y="914399"/>
                </a:lnTo>
                <a:lnTo>
                  <a:pt x="690299" y="939799"/>
                </a:lnTo>
                <a:lnTo>
                  <a:pt x="360355" y="939799"/>
                </a:lnTo>
                <a:lnTo>
                  <a:pt x="329945" y="977899"/>
                </a:lnTo>
                <a:lnTo>
                  <a:pt x="291440" y="1003299"/>
                </a:lnTo>
                <a:lnTo>
                  <a:pt x="207579" y="1028699"/>
                </a:lnTo>
                <a:lnTo>
                  <a:pt x="287288" y="1041399"/>
                </a:lnTo>
                <a:lnTo>
                  <a:pt x="276027" y="1054099"/>
                </a:lnTo>
                <a:lnTo>
                  <a:pt x="141154" y="1054099"/>
                </a:lnTo>
                <a:lnTo>
                  <a:pt x="122576" y="1066799"/>
                </a:lnTo>
                <a:lnTo>
                  <a:pt x="102130" y="1066799"/>
                </a:lnTo>
                <a:lnTo>
                  <a:pt x="87911" y="1079499"/>
                </a:lnTo>
                <a:lnTo>
                  <a:pt x="88015" y="1104899"/>
                </a:lnTo>
                <a:lnTo>
                  <a:pt x="161082" y="1104899"/>
                </a:lnTo>
                <a:lnTo>
                  <a:pt x="194294" y="1117599"/>
                </a:lnTo>
                <a:lnTo>
                  <a:pt x="179349" y="1193799"/>
                </a:lnTo>
                <a:lnTo>
                  <a:pt x="54803" y="1193799"/>
                </a:lnTo>
                <a:lnTo>
                  <a:pt x="90229" y="1219199"/>
                </a:lnTo>
                <a:close/>
              </a:path>
              <a:path w="1748789" h="2032000">
                <a:moveTo>
                  <a:pt x="794502" y="761999"/>
                </a:moveTo>
                <a:lnTo>
                  <a:pt x="200937" y="761999"/>
                </a:lnTo>
                <a:lnTo>
                  <a:pt x="161601" y="723899"/>
                </a:lnTo>
                <a:lnTo>
                  <a:pt x="120397" y="711199"/>
                </a:lnTo>
                <a:lnTo>
                  <a:pt x="586199" y="711199"/>
                </a:lnTo>
                <a:lnTo>
                  <a:pt x="665908" y="698499"/>
                </a:lnTo>
                <a:lnTo>
                  <a:pt x="665908" y="685799"/>
                </a:lnTo>
                <a:lnTo>
                  <a:pt x="606126" y="647699"/>
                </a:lnTo>
                <a:lnTo>
                  <a:pt x="825327" y="647699"/>
                </a:lnTo>
                <a:lnTo>
                  <a:pt x="829167" y="698499"/>
                </a:lnTo>
                <a:lnTo>
                  <a:pt x="816194" y="723899"/>
                </a:lnTo>
                <a:lnTo>
                  <a:pt x="794502" y="761999"/>
                </a:lnTo>
                <a:close/>
              </a:path>
              <a:path w="1748789" h="2032000">
                <a:moveTo>
                  <a:pt x="874315" y="787399"/>
                </a:moveTo>
                <a:lnTo>
                  <a:pt x="792115" y="787399"/>
                </a:lnTo>
                <a:lnTo>
                  <a:pt x="837470" y="749299"/>
                </a:lnTo>
                <a:lnTo>
                  <a:pt x="856049" y="723899"/>
                </a:lnTo>
                <a:lnTo>
                  <a:pt x="850963" y="698499"/>
                </a:lnTo>
                <a:lnTo>
                  <a:pt x="825327" y="647699"/>
                </a:lnTo>
                <a:lnTo>
                  <a:pt x="885109" y="647699"/>
                </a:lnTo>
                <a:lnTo>
                  <a:pt x="891752" y="673099"/>
                </a:lnTo>
                <a:lnTo>
                  <a:pt x="1017439" y="673099"/>
                </a:lnTo>
                <a:lnTo>
                  <a:pt x="1016920" y="685799"/>
                </a:lnTo>
                <a:lnTo>
                  <a:pt x="1012354" y="723899"/>
                </a:lnTo>
                <a:lnTo>
                  <a:pt x="1011316" y="749299"/>
                </a:lnTo>
                <a:lnTo>
                  <a:pt x="1006230" y="749299"/>
                </a:lnTo>
                <a:lnTo>
                  <a:pt x="1000522" y="761999"/>
                </a:lnTo>
                <a:lnTo>
                  <a:pt x="916557" y="761999"/>
                </a:lnTo>
                <a:lnTo>
                  <a:pt x="891752" y="774699"/>
                </a:lnTo>
                <a:lnTo>
                  <a:pt x="874315" y="787399"/>
                </a:lnTo>
                <a:close/>
              </a:path>
              <a:path w="1748789" h="2032000">
                <a:moveTo>
                  <a:pt x="1104310" y="800099"/>
                </a:moveTo>
                <a:lnTo>
                  <a:pt x="1017958" y="660399"/>
                </a:lnTo>
                <a:lnTo>
                  <a:pt x="1672967" y="660399"/>
                </a:lnTo>
                <a:lnTo>
                  <a:pt x="1674731" y="673099"/>
                </a:lnTo>
                <a:lnTo>
                  <a:pt x="1685214" y="698499"/>
                </a:lnTo>
                <a:lnTo>
                  <a:pt x="1270371" y="698499"/>
                </a:lnTo>
                <a:lnTo>
                  <a:pt x="1244736" y="711199"/>
                </a:lnTo>
                <a:lnTo>
                  <a:pt x="1219723" y="711199"/>
                </a:lnTo>
                <a:lnTo>
                  <a:pt x="1198446" y="723899"/>
                </a:lnTo>
                <a:lnTo>
                  <a:pt x="1184020" y="749299"/>
                </a:lnTo>
                <a:lnTo>
                  <a:pt x="1173433" y="761999"/>
                </a:lnTo>
                <a:lnTo>
                  <a:pt x="1154129" y="774699"/>
                </a:lnTo>
                <a:lnTo>
                  <a:pt x="1129842" y="787399"/>
                </a:lnTo>
                <a:lnTo>
                  <a:pt x="1104310" y="800099"/>
                </a:lnTo>
                <a:close/>
              </a:path>
              <a:path w="1748789" h="2032000">
                <a:moveTo>
                  <a:pt x="1310226" y="774699"/>
                </a:moveTo>
                <a:lnTo>
                  <a:pt x="1197305" y="774699"/>
                </a:lnTo>
                <a:lnTo>
                  <a:pt x="1270371" y="698499"/>
                </a:lnTo>
                <a:lnTo>
                  <a:pt x="1685214" y="698499"/>
                </a:lnTo>
                <a:lnTo>
                  <a:pt x="1687030" y="711199"/>
                </a:lnTo>
                <a:lnTo>
                  <a:pt x="1661861" y="711199"/>
                </a:lnTo>
                <a:lnTo>
                  <a:pt x="1632385" y="723899"/>
                </a:lnTo>
                <a:lnTo>
                  <a:pt x="1602910" y="723899"/>
                </a:lnTo>
                <a:lnTo>
                  <a:pt x="1575925" y="736599"/>
                </a:lnTo>
                <a:lnTo>
                  <a:pt x="1555997" y="736599"/>
                </a:lnTo>
                <a:lnTo>
                  <a:pt x="1536070" y="749299"/>
                </a:lnTo>
                <a:lnTo>
                  <a:pt x="1403221" y="749299"/>
                </a:lnTo>
                <a:lnTo>
                  <a:pt x="1310226" y="774699"/>
                </a:lnTo>
                <a:close/>
              </a:path>
              <a:path w="1748789" h="2032000">
                <a:moveTo>
                  <a:pt x="1688846" y="723899"/>
                </a:moveTo>
                <a:lnTo>
                  <a:pt x="1661861" y="711199"/>
                </a:lnTo>
                <a:lnTo>
                  <a:pt x="1687030" y="711199"/>
                </a:lnTo>
                <a:lnTo>
                  <a:pt x="1688846" y="723899"/>
                </a:lnTo>
                <a:close/>
              </a:path>
              <a:path w="1748789" h="2032000">
                <a:moveTo>
                  <a:pt x="984746" y="774699"/>
                </a:moveTo>
                <a:lnTo>
                  <a:pt x="963677" y="774699"/>
                </a:lnTo>
                <a:lnTo>
                  <a:pt x="940740" y="761999"/>
                </a:lnTo>
                <a:lnTo>
                  <a:pt x="993568" y="761999"/>
                </a:lnTo>
                <a:lnTo>
                  <a:pt x="984746" y="774699"/>
                </a:lnTo>
                <a:close/>
              </a:path>
              <a:path w="1748789" h="2032000">
                <a:moveTo>
                  <a:pt x="772188" y="787399"/>
                </a:moveTo>
                <a:lnTo>
                  <a:pt x="737418" y="774699"/>
                </a:lnTo>
                <a:lnTo>
                  <a:pt x="783345" y="774699"/>
                </a:lnTo>
                <a:lnTo>
                  <a:pt x="772188" y="787399"/>
                </a:lnTo>
                <a:close/>
              </a:path>
              <a:path w="1748789" h="2032000">
                <a:moveTo>
                  <a:pt x="639338" y="800099"/>
                </a:moveTo>
                <a:lnTo>
                  <a:pt x="601975" y="800099"/>
                </a:lnTo>
                <a:lnTo>
                  <a:pt x="586199" y="787399"/>
                </a:lnTo>
                <a:lnTo>
                  <a:pt x="654855" y="787399"/>
                </a:lnTo>
                <a:lnTo>
                  <a:pt x="639338" y="800099"/>
                </a:lnTo>
                <a:close/>
              </a:path>
              <a:path w="1748789" h="2032000">
                <a:moveTo>
                  <a:pt x="469956" y="1015999"/>
                </a:moveTo>
                <a:lnTo>
                  <a:pt x="452312" y="1015999"/>
                </a:lnTo>
                <a:lnTo>
                  <a:pt x="433422" y="1003299"/>
                </a:lnTo>
                <a:lnTo>
                  <a:pt x="422317" y="990599"/>
                </a:lnTo>
                <a:lnTo>
                  <a:pt x="409343" y="977899"/>
                </a:lnTo>
                <a:lnTo>
                  <a:pt x="395124" y="965199"/>
                </a:lnTo>
                <a:lnTo>
                  <a:pt x="380283" y="952499"/>
                </a:lnTo>
                <a:lnTo>
                  <a:pt x="373640" y="952499"/>
                </a:lnTo>
                <a:lnTo>
                  <a:pt x="360355" y="939799"/>
                </a:lnTo>
                <a:lnTo>
                  <a:pt x="690299" y="939799"/>
                </a:lnTo>
                <a:lnTo>
                  <a:pt x="705763" y="952499"/>
                </a:lnTo>
                <a:lnTo>
                  <a:pt x="716765" y="977899"/>
                </a:lnTo>
                <a:lnTo>
                  <a:pt x="619411" y="977899"/>
                </a:lnTo>
                <a:lnTo>
                  <a:pt x="619411" y="990599"/>
                </a:lnTo>
                <a:lnTo>
                  <a:pt x="722265" y="990599"/>
                </a:lnTo>
                <a:lnTo>
                  <a:pt x="730880" y="1003299"/>
                </a:lnTo>
                <a:lnTo>
                  <a:pt x="487600" y="1003299"/>
                </a:lnTo>
                <a:lnTo>
                  <a:pt x="469956" y="1015999"/>
                </a:lnTo>
                <a:close/>
              </a:path>
              <a:path w="1748789" h="2032000">
                <a:moveTo>
                  <a:pt x="722265" y="990599"/>
                </a:moveTo>
                <a:lnTo>
                  <a:pt x="679193" y="990599"/>
                </a:lnTo>
                <a:lnTo>
                  <a:pt x="679193" y="977899"/>
                </a:lnTo>
                <a:lnTo>
                  <a:pt x="716765" y="977899"/>
                </a:lnTo>
                <a:lnTo>
                  <a:pt x="722265" y="990599"/>
                </a:lnTo>
                <a:close/>
              </a:path>
              <a:path w="1748789" h="2032000">
                <a:moveTo>
                  <a:pt x="692478" y="1308099"/>
                </a:moveTo>
                <a:lnTo>
                  <a:pt x="685836" y="1308099"/>
                </a:lnTo>
                <a:lnTo>
                  <a:pt x="679193" y="1295399"/>
                </a:lnTo>
                <a:lnTo>
                  <a:pt x="639338" y="1244599"/>
                </a:lnTo>
                <a:lnTo>
                  <a:pt x="603735" y="1219199"/>
                </a:lnTo>
                <a:lnTo>
                  <a:pt x="577696" y="1181099"/>
                </a:lnTo>
                <a:lnTo>
                  <a:pt x="562817" y="1142999"/>
                </a:lnTo>
                <a:lnTo>
                  <a:pt x="560692" y="1092199"/>
                </a:lnTo>
                <a:lnTo>
                  <a:pt x="572914" y="1054099"/>
                </a:lnTo>
                <a:lnTo>
                  <a:pt x="513132" y="1003299"/>
                </a:lnTo>
                <a:lnTo>
                  <a:pt x="730880" y="1003299"/>
                </a:lnTo>
                <a:lnTo>
                  <a:pt x="748109" y="1028699"/>
                </a:lnTo>
                <a:lnTo>
                  <a:pt x="777688" y="1066799"/>
                </a:lnTo>
                <a:lnTo>
                  <a:pt x="805400" y="1092199"/>
                </a:lnTo>
                <a:lnTo>
                  <a:pt x="820345" y="1117599"/>
                </a:lnTo>
                <a:lnTo>
                  <a:pt x="825327" y="1142999"/>
                </a:lnTo>
                <a:lnTo>
                  <a:pt x="820345" y="1181099"/>
                </a:lnTo>
                <a:lnTo>
                  <a:pt x="805400" y="1206499"/>
                </a:lnTo>
                <a:lnTo>
                  <a:pt x="865182" y="1206499"/>
                </a:lnTo>
                <a:lnTo>
                  <a:pt x="772188" y="1244599"/>
                </a:lnTo>
                <a:lnTo>
                  <a:pt x="784538" y="1257299"/>
                </a:lnTo>
                <a:lnTo>
                  <a:pt x="801248" y="1269999"/>
                </a:lnTo>
                <a:lnTo>
                  <a:pt x="821695" y="1282699"/>
                </a:lnTo>
                <a:lnTo>
                  <a:pt x="845255" y="1295399"/>
                </a:lnTo>
                <a:lnTo>
                  <a:pt x="732333" y="1295399"/>
                </a:lnTo>
                <a:lnTo>
                  <a:pt x="692478" y="1308099"/>
                </a:lnTo>
                <a:close/>
              </a:path>
              <a:path w="1748789" h="2032000">
                <a:moveTo>
                  <a:pt x="533059" y="1092199"/>
                </a:moveTo>
                <a:lnTo>
                  <a:pt x="529115" y="1079499"/>
                </a:lnTo>
                <a:lnTo>
                  <a:pt x="526417" y="1079499"/>
                </a:lnTo>
                <a:lnTo>
                  <a:pt x="523718" y="1066799"/>
                </a:lnTo>
                <a:lnTo>
                  <a:pt x="519774" y="1066799"/>
                </a:lnTo>
                <a:lnTo>
                  <a:pt x="519878" y="1054099"/>
                </a:lnTo>
                <a:lnTo>
                  <a:pt x="520605" y="1054099"/>
                </a:lnTo>
                <a:lnTo>
                  <a:pt x="522577" y="1041399"/>
                </a:lnTo>
                <a:lnTo>
                  <a:pt x="526417" y="1041399"/>
                </a:lnTo>
                <a:lnTo>
                  <a:pt x="539702" y="1079499"/>
                </a:lnTo>
                <a:lnTo>
                  <a:pt x="533059" y="1092199"/>
                </a:lnTo>
                <a:close/>
              </a:path>
              <a:path w="1748789" h="2032000">
                <a:moveTo>
                  <a:pt x="161082" y="1104899"/>
                </a:moveTo>
                <a:lnTo>
                  <a:pt x="88015" y="1104899"/>
                </a:lnTo>
                <a:lnTo>
                  <a:pt x="101922" y="1092199"/>
                </a:lnTo>
                <a:lnTo>
                  <a:pt x="142192" y="1092199"/>
                </a:lnTo>
                <a:lnTo>
                  <a:pt x="141154" y="1054099"/>
                </a:lnTo>
                <a:lnTo>
                  <a:pt x="276027" y="1054099"/>
                </a:lnTo>
                <a:lnTo>
                  <a:pt x="264766" y="1066799"/>
                </a:lnTo>
                <a:lnTo>
                  <a:pt x="231658" y="1079499"/>
                </a:lnTo>
                <a:lnTo>
                  <a:pt x="194813" y="1092199"/>
                </a:lnTo>
                <a:lnTo>
                  <a:pt x="161082" y="1104899"/>
                </a:lnTo>
                <a:close/>
              </a:path>
              <a:path w="1748789" h="2032000">
                <a:moveTo>
                  <a:pt x="1663" y="1485899"/>
                </a:moveTo>
                <a:lnTo>
                  <a:pt x="0" y="1485899"/>
                </a:lnTo>
                <a:lnTo>
                  <a:pt x="0" y="1181099"/>
                </a:lnTo>
                <a:lnTo>
                  <a:pt x="3635" y="1181099"/>
                </a:lnTo>
                <a:lnTo>
                  <a:pt x="28233" y="1219199"/>
                </a:lnTo>
                <a:lnTo>
                  <a:pt x="90229" y="1219199"/>
                </a:lnTo>
                <a:lnTo>
                  <a:pt x="107942" y="1231899"/>
                </a:lnTo>
                <a:lnTo>
                  <a:pt x="146655" y="1231899"/>
                </a:lnTo>
                <a:lnTo>
                  <a:pt x="143646" y="1257299"/>
                </a:lnTo>
                <a:lnTo>
                  <a:pt x="112301" y="1333499"/>
                </a:lnTo>
                <a:lnTo>
                  <a:pt x="91336" y="1371599"/>
                </a:lnTo>
                <a:lnTo>
                  <a:pt x="28233" y="1422399"/>
                </a:lnTo>
                <a:lnTo>
                  <a:pt x="19411" y="1435099"/>
                </a:lnTo>
                <a:lnTo>
                  <a:pt x="12457" y="1447799"/>
                </a:lnTo>
                <a:lnTo>
                  <a:pt x="6749" y="1460499"/>
                </a:lnTo>
                <a:lnTo>
                  <a:pt x="1663" y="1485899"/>
                </a:lnTo>
                <a:close/>
              </a:path>
              <a:path w="1748789" h="2032000">
                <a:moveTo>
                  <a:pt x="174367" y="1219199"/>
                </a:moveTo>
                <a:lnTo>
                  <a:pt x="102960" y="1219199"/>
                </a:lnTo>
                <a:lnTo>
                  <a:pt x="96733" y="1206499"/>
                </a:lnTo>
                <a:lnTo>
                  <a:pt x="88015" y="1193799"/>
                </a:lnTo>
                <a:lnTo>
                  <a:pt x="179349" y="1193799"/>
                </a:lnTo>
                <a:lnTo>
                  <a:pt x="174367" y="1219199"/>
                </a:lnTo>
                <a:close/>
              </a:path>
              <a:path w="1748789" h="2032000">
                <a:moveTo>
                  <a:pt x="146655" y="1231899"/>
                </a:moveTo>
                <a:lnTo>
                  <a:pt x="107942" y="1231899"/>
                </a:lnTo>
                <a:lnTo>
                  <a:pt x="106697" y="1219199"/>
                </a:lnTo>
                <a:lnTo>
                  <a:pt x="147797" y="1219199"/>
                </a:lnTo>
                <a:lnTo>
                  <a:pt x="146655" y="1231899"/>
                </a:lnTo>
                <a:close/>
              </a:path>
              <a:path w="1748789" h="2032000">
                <a:moveTo>
                  <a:pt x="1296111" y="2031999"/>
                </a:moveTo>
                <a:lnTo>
                  <a:pt x="1251586" y="2031999"/>
                </a:lnTo>
                <a:lnTo>
                  <a:pt x="1234668" y="2019299"/>
                </a:lnTo>
                <a:lnTo>
                  <a:pt x="1218996" y="2006599"/>
                </a:lnTo>
                <a:lnTo>
                  <a:pt x="1203947" y="1993899"/>
                </a:lnTo>
                <a:lnTo>
                  <a:pt x="1044528" y="1803399"/>
                </a:lnTo>
                <a:lnTo>
                  <a:pt x="1023667" y="1777999"/>
                </a:lnTo>
                <a:lnTo>
                  <a:pt x="1002182" y="1752599"/>
                </a:lnTo>
                <a:lnTo>
                  <a:pt x="981944" y="1727199"/>
                </a:lnTo>
                <a:lnTo>
                  <a:pt x="964819" y="1701799"/>
                </a:lnTo>
                <a:lnTo>
                  <a:pt x="946241" y="1689099"/>
                </a:lnTo>
                <a:lnTo>
                  <a:pt x="925794" y="1663699"/>
                </a:lnTo>
                <a:lnTo>
                  <a:pt x="911575" y="1650999"/>
                </a:lnTo>
                <a:lnTo>
                  <a:pt x="911679" y="1625599"/>
                </a:lnTo>
                <a:lnTo>
                  <a:pt x="886251" y="1600199"/>
                </a:lnTo>
                <a:lnTo>
                  <a:pt x="867673" y="1587499"/>
                </a:lnTo>
                <a:lnTo>
                  <a:pt x="852831" y="1562099"/>
                </a:lnTo>
                <a:lnTo>
                  <a:pt x="838612" y="1536699"/>
                </a:lnTo>
                <a:lnTo>
                  <a:pt x="808617" y="1498599"/>
                </a:lnTo>
                <a:lnTo>
                  <a:pt x="778000" y="1447799"/>
                </a:lnTo>
                <a:lnTo>
                  <a:pt x="746137" y="1409699"/>
                </a:lnTo>
                <a:lnTo>
                  <a:pt x="712406" y="1371599"/>
                </a:lnTo>
                <a:lnTo>
                  <a:pt x="733994" y="1346199"/>
                </a:lnTo>
                <a:lnTo>
                  <a:pt x="742297" y="1346199"/>
                </a:lnTo>
                <a:lnTo>
                  <a:pt x="745618" y="1333499"/>
                </a:lnTo>
                <a:lnTo>
                  <a:pt x="744476" y="1320799"/>
                </a:lnTo>
                <a:lnTo>
                  <a:pt x="741466" y="1320799"/>
                </a:lnTo>
                <a:lnTo>
                  <a:pt x="737211" y="1308099"/>
                </a:lnTo>
                <a:lnTo>
                  <a:pt x="732333" y="1295399"/>
                </a:lnTo>
                <a:lnTo>
                  <a:pt x="860200" y="1295399"/>
                </a:lnTo>
                <a:lnTo>
                  <a:pt x="890091" y="1308099"/>
                </a:lnTo>
                <a:lnTo>
                  <a:pt x="905037" y="1308099"/>
                </a:lnTo>
                <a:lnTo>
                  <a:pt x="948930" y="1320799"/>
                </a:lnTo>
                <a:lnTo>
                  <a:pt x="980389" y="1358899"/>
                </a:lnTo>
                <a:lnTo>
                  <a:pt x="1004514" y="1384299"/>
                </a:lnTo>
                <a:lnTo>
                  <a:pt x="1026408" y="1422399"/>
                </a:lnTo>
                <a:lnTo>
                  <a:pt x="1051171" y="1460499"/>
                </a:lnTo>
                <a:lnTo>
                  <a:pt x="1085006" y="1498599"/>
                </a:lnTo>
                <a:lnTo>
                  <a:pt x="1150185" y="1574799"/>
                </a:lnTo>
                <a:lnTo>
                  <a:pt x="1184020" y="1612899"/>
                </a:lnTo>
                <a:lnTo>
                  <a:pt x="1204881" y="1638299"/>
                </a:lnTo>
                <a:lnTo>
                  <a:pt x="1210641" y="1650999"/>
                </a:lnTo>
                <a:lnTo>
                  <a:pt x="1117595" y="1650999"/>
                </a:lnTo>
                <a:lnTo>
                  <a:pt x="1097668" y="1752599"/>
                </a:lnTo>
                <a:lnTo>
                  <a:pt x="1298270" y="1752599"/>
                </a:lnTo>
                <a:lnTo>
                  <a:pt x="1330154" y="1828799"/>
                </a:lnTo>
                <a:lnTo>
                  <a:pt x="1371773" y="1828799"/>
                </a:lnTo>
                <a:lnTo>
                  <a:pt x="1394087" y="1841499"/>
                </a:lnTo>
                <a:lnTo>
                  <a:pt x="1407684" y="1879599"/>
                </a:lnTo>
                <a:lnTo>
                  <a:pt x="1423148" y="1904999"/>
                </a:lnTo>
                <a:lnTo>
                  <a:pt x="1405400" y="1930399"/>
                </a:lnTo>
                <a:lnTo>
                  <a:pt x="1385784" y="1943099"/>
                </a:lnTo>
                <a:lnTo>
                  <a:pt x="1369905" y="1968499"/>
                </a:lnTo>
                <a:lnTo>
                  <a:pt x="1363366" y="1993899"/>
                </a:lnTo>
                <a:lnTo>
                  <a:pt x="1352572" y="2006599"/>
                </a:lnTo>
                <a:lnTo>
                  <a:pt x="1326832" y="2019299"/>
                </a:lnTo>
                <a:lnTo>
                  <a:pt x="1296111" y="2031999"/>
                </a:lnTo>
                <a:close/>
              </a:path>
              <a:path w="1748789" h="2032000">
                <a:moveTo>
                  <a:pt x="1298270" y="1752599"/>
                </a:moveTo>
                <a:lnTo>
                  <a:pt x="1097668" y="1752599"/>
                </a:lnTo>
                <a:lnTo>
                  <a:pt x="1118529" y="1727199"/>
                </a:lnTo>
                <a:lnTo>
                  <a:pt x="1125068" y="1714499"/>
                </a:lnTo>
                <a:lnTo>
                  <a:pt x="1122888" y="1689099"/>
                </a:lnTo>
                <a:lnTo>
                  <a:pt x="1117595" y="1650999"/>
                </a:lnTo>
                <a:lnTo>
                  <a:pt x="1210641" y="1650999"/>
                </a:lnTo>
                <a:lnTo>
                  <a:pt x="1216402" y="1663699"/>
                </a:lnTo>
                <a:lnTo>
                  <a:pt x="1216713" y="1689099"/>
                </a:lnTo>
                <a:lnTo>
                  <a:pt x="1203947" y="1714499"/>
                </a:lnTo>
                <a:lnTo>
                  <a:pt x="1198512" y="1724890"/>
                </a:lnTo>
                <a:lnTo>
                  <a:pt x="1190662" y="1727199"/>
                </a:lnTo>
                <a:lnTo>
                  <a:pt x="1287642" y="1727199"/>
                </a:lnTo>
                <a:lnTo>
                  <a:pt x="1298270" y="1752599"/>
                </a:lnTo>
                <a:close/>
              </a:path>
              <a:path w="1748789" h="2032000">
                <a:moveTo>
                  <a:pt x="1287642" y="1727199"/>
                </a:moveTo>
                <a:lnTo>
                  <a:pt x="1197305" y="1727199"/>
                </a:lnTo>
                <a:lnTo>
                  <a:pt x="1198512" y="1724890"/>
                </a:lnTo>
                <a:lnTo>
                  <a:pt x="1277014" y="1701799"/>
                </a:lnTo>
                <a:lnTo>
                  <a:pt x="1287642" y="1727199"/>
                </a:lnTo>
                <a:close/>
              </a:path>
              <a:path w="1748789" h="2032000">
                <a:moveTo>
                  <a:pt x="1197305" y="1727199"/>
                </a:moveTo>
                <a:lnTo>
                  <a:pt x="1190662" y="1727199"/>
                </a:lnTo>
                <a:lnTo>
                  <a:pt x="1198512" y="1724890"/>
                </a:lnTo>
                <a:lnTo>
                  <a:pt x="1197305" y="17271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1616893" y="5408499"/>
            <a:ext cx="8890" cy="17780"/>
          </a:xfrm>
          <a:custGeom>
            <a:avLst/>
            <a:gdLst/>
            <a:ahLst/>
            <a:cxnLst/>
            <a:rect l="l" t="t" r="r" b="b"/>
            <a:pathLst>
              <a:path w="8890" h="17779">
                <a:moveTo>
                  <a:pt x="0" y="17763"/>
                </a:moveTo>
                <a:lnTo>
                  <a:pt x="5920" y="845"/>
                </a:lnTo>
                <a:lnTo>
                  <a:pt x="8458" y="0"/>
                </a:lnTo>
                <a:lnTo>
                  <a:pt x="6766" y="10150"/>
                </a:lnTo>
                <a:lnTo>
                  <a:pt x="5075" y="14379"/>
                </a:lnTo>
                <a:lnTo>
                  <a:pt x="0" y="1776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13015114" y="5030395"/>
            <a:ext cx="8890" cy="12065"/>
          </a:xfrm>
          <a:custGeom>
            <a:avLst/>
            <a:gdLst/>
            <a:ahLst/>
            <a:cxnLst/>
            <a:rect l="l" t="t" r="r" b="b"/>
            <a:pathLst>
              <a:path w="8890" h="12064">
                <a:moveTo>
                  <a:pt x="8458" y="11842"/>
                </a:moveTo>
                <a:lnTo>
                  <a:pt x="0" y="6766"/>
                </a:lnTo>
                <a:lnTo>
                  <a:pt x="1691" y="0"/>
                </a:lnTo>
                <a:lnTo>
                  <a:pt x="8458" y="1184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12772349" y="5247784"/>
            <a:ext cx="7620" cy="1905"/>
          </a:xfrm>
          <a:custGeom>
            <a:avLst/>
            <a:gdLst/>
            <a:ahLst/>
            <a:cxnLst/>
            <a:rect l="l" t="t" r="r" b="b"/>
            <a:pathLst>
              <a:path w="7620" h="1904">
                <a:moveTo>
                  <a:pt x="1691" y="1691"/>
                </a:moveTo>
                <a:lnTo>
                  <a:pt x="0" y="1691"/>
                </a:lnTo>
                <a:lnTo>
                  <a:pt x="7612" y="0"/>
                </a:lnTo>
                <a:lnTo>
                  <a:pt x="5075" y="845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3172445" y="4900977"/>
            <a:ext cx="6985" cy="1270"/>
          </a:xfrm>
          <a:custGeom>
            <a:avLst/>
            <a:gdLst/>
            <a:ahLst/>
            <a:cxnLst/>
            <a:rect l="l" t="t" r="r" b="b"/>
            <a:pathLst>
              <a:path w="6984" h="1270">
                <a:moveTo>
                  <a:pt x="6766" y="845"/>
                </a:moveTo>
                <a:lnTo>
                  <a:pt x="0" y="0"/>
                </a:lnTo>
                <a:lnTo>
                  <a:pt x="3383" y="0"/>
                </a:lnTo>
                <a:lnTo>
                  <a:pt x="6766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2209001" y="5465172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0" y="1691"/>
                </a:moveTo>
                <a:lnTo>
                  <a:pt x="0" y="845"/>
                </a:lnTo>
                <a:lnTo>
                  <a:pt x="845" y="0"/>
                </a:lnTo>
                <a:lnTo>
                  <a:pt x="845" y="845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1826668" y="5482090"/>
            <a:ext cx="8890" cy="5080"/>
          </a:xfrm>
          <a:custGeom>
            <a:avLst/>
            <a:gdLst/>
            <a:ahLst/>
            <a:cxnLst/>
            <a:rect l="l" t="t" r="r" b="b"/>
            <a:pathLst>
              <a:path w="8890" h="5079">
                <a:moveTo>
                  <a:pt x="0" y="5074"/>
                </a:moveTo>
                <a:lnTo>
                  <a:pt x="7612" y="1691"/>
                </a:lnTo>
                <a:lnTo>
                  <a:pt x="7612" y="0"/>
                </a:lnTo>
                <a:lnTo>
                  <a:pt x="8458" y="4228"/>
                </a:lnTo>
                <a:lnTo>
                  <a:pt x="0" y="507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3144526" y="4884063"/>
            <a:ext cx="52069" cy="39370"/>
          </a:xfrm>
          <a:custGeom>
            <a:avLst/>
            <a:gdLst/>
            <a:ahLst/>
            <a:cxnLst/>
            <a:rect l="l" t="t" r="r" b="b"/>
            <a:pathLst>
              <a:path w="52069" h="39370">
                <a:moveTo>
                  <a:pt x="3378" y="38912"/>
                </a:moveTo>
                <a:lnTo>
                  <a:pt x="2540" y="37223"/>
                </a:lnTo>
                <a:lnTo>
                  <a:pt x="1689" y="37223"/>
                </a:lnTo>
                <a:lnTo>
                  <a:pt x="0" y="36372"/>
                </a:lnTo>
                <a:lnTo>
                  <a:pt x="850" y="37223"/>
                </a:lnTo>
                <a:lnTo>
                  <a:pt x="2540" y="38061"/>
                </a:lnTo>
                <a:lnTo>
                  <a:pt x="3378" y="38912"/>
                </a:lnTo>
                <a:close/>
              </a:path>
              <a:path w="52069" h="39370">
                <a:moveTo>
                  <a:pt x="51600" y="5080"/>
                </a:moveTo>
                <a:lnTo>
                  <a:pt x="49911" y="2540"/>
                </a:lnTo>
                <a:lnTo>
                  <a:pt x="47371" y="0"/>
                </a:lnTo>
                <a:lnTo>
                  <a:pt x="51600" y="508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3258724" y="4816398"/>
            <a:ext cx="24765" cy="15240"/>
          </a:xfrm>
          <a:custGeom>
            <a:avLst/>
            <a:gdLst/>
            <a:ahLst/>
            <a:cxnLst/>
            <a:rect l="l" t="t" r="r" b="b"/>
            <a:pathLst>
              <a:path w="24765" h="15239">
                <a:moveTo>
                  <a:pt x="4229" y="14376"/>
                </a:moveTo>
                <a:lnTo>
                  <a:pt x="0" y="10147"/>
                </a:lnTo>
                <a:lnTo>
                  <a:pt x="2527" y="13538"/>
                </a:lnTo>
                <a:lnTo>
                  <a:pt x="3378" y="15227"/>
                </a:lnTo>
                <a:lnTo>
                  <a:pt x="4229" y="15227"/>
                </a:lnTo>
                <a:lnTo>
                  <a:pt x="4229" y="14376"/>
                </a:lnTo>
                <a:close/>
              </a:path>
              <a:path w="24765" h="15239">
                <a:moveTo>
                  <a:pt x="24523" y="1689"/>
                </a:moveTo>
                <a:lnTo>
                  <a:pt x="23672" y="838"/>
                </a:lnTo>
                <a:lnTo>
                  <a:pt x="23672" y="0"/>
                </a:lnTo>
                <a:lnTo>
                  <a:pt x="22834" y="0"/>
                </a:lnTo>
                <a:lnTo>
                  <a:pt x="22834" y="1689"/>
                </a:lnTo>
                <a:lnTo>
                  <a:pt x="24523" y="168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2744436" y="5256243"/>
            <a:ext cx="9525" cy="6985"/>
          </a:xfrm>
          <a:custGeom>
            <a:avLst/>
            <a:gdLst/>
            <a:ahLst/>
            <a:cxnLst/>
            <a:rect l="l" t="t" r="r" b="b"/>
            <a:pathLst>
              <a:path w="9525" h="6985">
                <a:moveTo>
                  <a:pt x="9304" y="6766"/>
                </a:moveTo>
                <a:lnTo>
                  <a:pt x="845" y="4229"/>
                </a:lnTo>
                <a:lnTo>
                  <a:pt x="845" y="2537"/>
                </a:lnTo>
                <a:lnTo>
                  <a:pt x="0" y="845"/>
                </a:lnTo>
                <a:lnTo>
                  <a:pt x="0" y="0"/>
                </a:lnTo>
                <a:lnTo>
                  <a:pt x="2537" y="845"/>
                </a:lnTo>
                <a:lnTo>
                  <a:pt x="5075" y="2537"/>
                </a:lnTo>
                <a:lnTo>
                  <a:pt x="9304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3252794" y="4827396"/>
            <a:ext cx="12065" cy="12700"/>
          </a:xfrm>
          <a:custGeom>
            <a:avLst/>
            <a:gdLst/>
            <a:ahLst/>
            <a:cxnLst/>
            <a:rect l="l" t="t" r="r" b="b"/>
            <a:pathLst>
              <a:path w="12065" h="12700">
                <a:moveTo>
                  <a:pt x="2247" y="12103"/>
                </a:moveTo>
                <a:lnTo>
                  <a:pt x="1701" y="10998"/>
                </a:lnTo>
                <a:lnTo>
                  <a:pt x="0" y="9296"/>
                </a:lnTo>
                <a:lnTo>
                  <a:pt x="2247" y="12103"/>
                </a:lnTo>
                <a:close/>
              </a:path>
              <a:path w="12065" h="12700">
                <a:moveTo>
                  <a:pt x="11849" y="3378"/>
                </a:moveTo>
                <a:lnTo>
                  <a:pt x="10160" y="0"/>
                </a:lnTo>
                <a:lnTo>
                  <a:pt x="10160" y="4229"/>
                </a:lnTo>
                <a:lnTo>
                  <a:pt x="10998" y="4229"/>
                </a:lnTo>
                <a:lnTo>
                  <a:pt x="11849" y="5067"/>
                </a:lnTo>
                <a:lnTo>
                  <a:pt x="11849" y="337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1598275" y="5400052"/>
            <a:ext cx="21590" cy="24765"/>
          </a:xfrm>
          <a:custGeom>
            <a:avLst/>
            <a:gdLst/>
            <a:ahLst/>
            <a:cxnLst/>
            <a:rect l="l" t="t" r="r" b="b"/>
            <a:pathLst>
              <a:path w="21590" h="24764">
                <a:moveTo>
                  <a:pt x="10998" y="4229"/>
                </a:moveTo>
                <a:lnTo>
                  <a:pt x="8458" y="1689"/>
                </a:lnTo>
                <a:lnTo>
                  <a:pt x="7620" y="0"/>
                </a:lnTo>
                <a:lnTo>
                  <a:pt x="5232" y="5372"/>
                </a:lnTo>
                <a:lnTo>
                  <a:pt x="3175" y="11303"/>
                </a:lnTo>
                <a:lnTo>
                  <a:pt x="1435" y="17716"/>
                </a:lnTo>
                <a:lnTo>
                  <a:pt x="0" y="24523"/>
                </a:lnTo>
                <a:lnTo>
                  <a:pt x="3619" y="16954"/>
                </a:lnTo>
                <a:lnTo>
                  <a:pt x="6134" y="12788"/>
                </a:lnTo>
                <a:lnTo>
                  <a:pt x="8331" y="9423"/>
                </a:lnTo>
                <a:lnTo>
                  <a:pt x="10998" y="4229"/>
                </a:lnTo>
                <a:close/>
              </a:path>
              <a:path w="21590" h="24764">
                <a:moveTo>
                  <a:pt x="16078" y="8026"/>
                </a:moveTo>
                <a:lnTo>
                  <a:pt x="15227" y="10147"/>
                </a:lnTo>
                <a:lnTo>
                  <a:pt x="16078" y="9296"/>
                </a:lnTo>
                <a:lnTo>
                  <a:pt x="16078" y="8026"/>
                </a:lnTo>
                <a:close/>
              </a:path>
              <a:path w="21590" h="24764">
                <a:moveTo>
                  <a:pt x="16217" y="7683"/>
                </a:moveTo>
                <a:lnTo>
                  <a:pt x="16078" y="7607"/>
                </a:lnTo>
                <a:lnTo>
                  <a:pt x="16078" y="8026"/>
                </a:lnTo>
                <a:lnTo>
                  <a:pt x="16217" y="7683"/>
                </a:lnTo>
                <a:close/>
              </a:path>
              <a:path w="21590" h="24764">
                <a:moveTo>
                  <a:pt x="17195" y="8166"/>
                </a:moveTo>
                <a:lnTo>
                  <a:pt x="16916" y="5918"/>
                </a:lnTo>
                <a:lnTo>
                  <a:pt x="16217" y="7683"/>
                </a:lnTo>
                <a:lnTo>
                  <a:pt x="17195" y="8166"/>
                </a:lnTo>
                <a:close/>
              </a:path>
              <a:path w="21590" h="24764">
                <a:moveTo>
                  <a:pt x="21145" y="6756"/>
                </a:moveTo>
                <a:lnTo>
                  <a:pt x="17767" y="8458"/>
                </a:lnTo>
                <a:lnTo>
                  <a:pt x="17195" y="8166"/>
                </a:lnTo>
                <a:lnTo>
                  <a:pt x="17767" y="12687"/>
                </a:lnTo>
                <a:lnTo>
                  <a:pt x="20180" y="8458"/>
                </a:lnTo>
                <a:lnTo>
                  <a:pt x="21145" y="675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3258724" y="479186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70">
                <a:moveTo>
                  <a:pt x="0" y="845"/>
                </a:moveTo>
                <a:lnTo>
                  <a:pt x="1691" y="845"/>
                </a:lnTo>
                <a:lnTo>
                  <a:pt x="845" y="845"/>
                </a:lnTo>
                <a:lnTo>
                  <a:pt x="0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3968409" y="3869017"/>
            <a:ext cx="12065" cy="2540"/>
          </a:xfrm>
          <a:custGeom>
            <a:avLst/>
            <a:gdLst/>
            <a:ahLst/>
            <a:cxnLst/>
            <a:rect l="l" t="t" r="r" b="b"/>
            <a:pathLst>
              <a:path w="12065" h="2539">
                <a:moveTo>
                  <a:pt x="3383" y="2537"/>
                </a:moveTo>
                <a:lnTo>
                  <a:pt x="1691" y="1691"/>
                </a:lnTo>
                <a:lnTo>
                  <a:pt x="0" y="0"/>
                </a:lnTo>
                <a:lnTo>
                  <a:pt x="5920" y="0"/>
                </a:lnTo>
                <a:lnTo>
                  <a:pt x="11842" y="845"/>
                </a:lnTo>
                <a:lnTo>
                  <a:pt x="3383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3452428" y="4640450"/>
            <a:ext cx="12065" cy="10795"/>
          </a:xfrm>
          <a:custGeom>
            <a:avLst/>
            <a:gdLst/>
            <a:ahLst/>
            <a:cxnLst/>
            <a:rect l="l" t="t" r="r" b="b"/>
            <a:pathLst>
              <a:path w="12065" h="10795">
                <a:moveTo>
                  <a:pt x="9040" y="10229"/>
                </a:moveTo>
                <a:lnTo>
                  <a:pt x="7189" y="8881"/>
                </a:lnTo>
                <a:lnTo>
                  <a:pt x="4705" y="4996"/>
                </a:lnTo>
                <a:lnTo>
                  <a:pt x="0" y="0"/>
                </a:lnTo>
                <a:lnTo>
                  <a:pt x="4229" y="2537"/>
                </a:lnTo>
                <a:lnTo>
                  <a:pt x="7612" y="5920"/>
                </a:lnTo>
                <a:lnTo>
                  <a:pt x="11842" y="7612"/>
                </a:lnTo>
                <a:lnTo>
                  <a:pt x="9040" y="10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13284945" y="4775789"/>
            <a:ext cx="12065" cy="17780"/>
          </a:xfrm>
          <a:custGeom>
            <a:avLst/>
            <a:gdLst/>
            <a:ahLst/>
            <a:cxnLst/>
            <a:rect l="l" t="t" r="r" b="b"/>
            <a:pathLst>
              <a:path w="12065" h="17779">
                <a:moveTo>
                  <a:pt x="11842" y="17763"/>
                </a:moveTo>
                <a:lnTo>
                  <a:pt x="0" y="3383"/>
                </a:lnTo>
                <a:lnTo>
                  <a:pt x="0" y="0"/>
                </a:lnTo>
                <a:lnTo>
                  <a:pt x="8458" y="7612"/>
                </a:lnTo>
                <a:lnTo>
                  <a:pt x="10996" y="10996"/>
                </a:lnTo>
                <a:lnTo>
                  <a:pt x="11842" y="1776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13665587" y="4393456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39">
                <a:moveTo>
                  <a:pt x="1691" y="2537"/>
                </a:moveTo>
                <a:lnTo>
                  <a:pt x="0" y="0"/>
                </a:lnTo>
                <a:lnTo>
                  <a:pt x="3383" y="1691"/>
                </a:lnTo>
                <a:lnTo>
                  <a:pt x="1691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12182779" y="5464326"/>
            <a:ext cx="1905" cy="2540"/>
          </a:xfrm>
          <a:custGeom>
            <a:avLst/>
            <a:gdLst/>
            <a:ahLst/>
            <a:cxnLst/>
            <a:rect l="l" t="t" r="r" b="b"/>
            <a:pathLst>
              <a:path w="1904" h="2539">
                <a:moveTo>
                  <a:pt x="0" y="2537"/>
                </a:moveTo>
                <a:lnTo>
                  <a:pt x="1691" y="0"/>
                </a:lnTo>
                <a:lnTo>
                  <a:pt x="845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13671508" y="4378230"/>
            <a:ext cx="1270" cy="2540"/>
          </a:xfrm>
          <a:custGeom>
            <a:avLst/>
            <a:gdLst/>
            <a:ahLst/>
            <a:cxnLst/>
            <a:rect l="l" t="t" r="r" b="b"/>
            <a:pathLst>
              <a:path w="1269" h="2539">
                <a:moveTo>
                  <a:pt x="845" y="2537"/>
                </a:moveTo>
                <a:lnTo>
                  <a:pt x="0" y="0"/>
                </a:lnTo>
                <a:lnTo>
                  <a:pt x="845" y="1691"/>
                </a:lnTo>
                <a:lnTo>
                  <a:pt x="845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13987864" y="3842795"/>
            <a:ext cx="5080" cy="6350"/>
          </a:xfrm>
          <a:custGeom>
            <a:avLst/>
            <a:gdLst/>
            <a:ahLst/>
            <a:cxnLst/>
            <a:rect l="l" t="t" r="r" b="b"/>
            <a:pathLst>
              <a:path w="5080" h="6350">
                <a:moveTo>
                  <a:pt x="0" y="5921"/>
                </a:moveTo>
                <a:lnTo>
                  <a:pt x="5075" y="0"/>
                </a:lnTo>
                <a:lnTo>
                  <a:pt x="3383" y="2537"/>
                </a:lnTo>
                <a:lnTo>
                  <a:pt x="0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12885696" y="5158121"/>
            <a:ext cx="1270" cy="5080"/>
          </a:xfrm>
          <a:custGeom>
            <a:avLst/>
            <a:gdLst/>
            <a:ahLst/>
            <a:cxnLst/>
            <a:rect l="l" t="t" r="r" b="b"/>
            <a:pathLst>
              <a:path w="1270" h="5079">
                <a:moveTo>
                  <a:pt x="0" y="5075"/>
                </a:moveTo>
                <a:lnTo>
                  <a:pt x="0" y="845"/>
                </a:lnTo>
                <a:lnTo>
                  <a:pt x="845" y="845"/>
                </a:lnTo>
                <a:lnTo>
                  <a:pt x="845" y="0"/>
                </a:lnTo>
                <a:lnTo>
                  <a:pt x="845" y="2537"/>
                </a:lnTo>
                <a:lnTo>
                  <a:pt x="0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12961824" y="5065922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3383" y="4229"/>
                </a:moveTo>
                <a:lnTo>
                  <a:pt x="0" y="3383"/>
                </a:lnTo>
                <a:lnTo>
                  <a:pt x="0" y="0"/>
                </a:lnTo>
                <a:lnTo>
                  <a:pt x="5075" y="0"/>
                </a:lnTo>
                <a:lnTo>
                  <a:pt x="4229" y="3383"/>
                </a:lnTo>
                <a:lnTo>
                  <a:pt x="3383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12779962" y="5246938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845" y="845"/>
                </a:moveTo>
                <a:lnTo>
                  <a:pt x="845" y="0"/>
                </a:lnTo>
                <a:lnTo>
                  <a:pt x="845" y="845"/>
                </a:lnTo>
                <a:lnTo>
                  <a:pt x="0" y="845"/>
                </a:lnTo>
                <a:lnTo>
                  <a:pt x="845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12965207" y="5057463"/>
            <a:ext cx="5080" cy="8890"/>
          </a:xfrm>
          <a:custGeom>
            <a:avLst/>
            <a:gdLst/>
            <a:ahLst/>
            <a:cxnLst/>
            <a:rect l="l" t="t" r="r" b="b"/>
            <a:pathLst>
              <a:path w="5079" h="8889">
                <a:moveTo>
                  <a:pt x="3383" y="8458"/>
                </a:moveTo>
                <a:lnTo>
                  <a:pt x="845" y="8458"/>
                </a:lnTo>
                <a:lnTo>
                  <a:pt x="1691" y="5921"/>
                </a:lnTo>
                <a:lnTo>
                  <a:pt x="845" y="3383"/>
                </a:lnTo>
                <a:lnTo>
                  <a:pt x="0" y="0"/>
                </a:lnTo>
                <a:lnTo>
                  <a:pt x="5075" y="7612"/>
                </a:lnTo>
                <a:lnTo>
                  <a:pt x="3383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13258724" y="4774424"/>
            <a:ext cx="25400" cy="41275"/>
          </a:xfrm>
          <a:custGeom>
            <a:avLst/>
            <a:gdLst/>
            <a:ahLst/>
            <a:cxnLst/>
            <a:rect l="l" t="t" r="r" b="b"/>
            <a:pathLst>
              <a:path w="25400" h="41275">
                <a:moveTo>
                  <a:pt x="24523" y="37744"/>
                </a:moveTo>
                <a:lnTo>
                  <a:pt x="21983" y="34353"/>
                </a:lnTo>
                <a:lnTo>
                  <a:pt x="22707" y="38709"/>
                </a:lnTo>
                <a:lnTo>
                  <a:pt x="21983" y="39433"/>
                </a:lnTo>
                <a:lnTo>
                  <a:pt x="22834" y="41122"/>
                </a:lnTo>
                <a:lnTo>
                  <a:pt x="22834" y="39433"/>
                </a:lnTo>
                <a:lnTo>
                  <a:pt x="22834" y="38582"/>
                </a:lnTo>
                <a:lnTo>
                  <a:pt x="22834" y="37744"/>
                </a:lnTo>
                <a:lnTo>
                  <a:pt x="24523" y="37744"/>
                </a:lnTo>
                <a:close/>
              </a:path>
              <a:path w="25400" h="41275">
                <a:moveTo>
                  <a:pt x="25374" y="34353"/>
                </a:moveTo>
                <a:lnTo>
                  <a:pt x="20231" y="26441"/>
                </a:lnTo>
                <a:lnTo>
                  <a:pt x="17868" y="21780"/>
                </a:lnTo>
                <a:lnTo>
                  <a:pt x="15024" y="16637"/>
                </a:lnTo>
                <a:lnTo>
                  <a:pt x="8458" y="7289"/>
                </a:lnTo>
                <a:lnTo>
                  <a:pt x="10147" y="3911"/>
                </a:lnTo>
                <a:lnTo>
                  <a:pt x="16916" y="8140"/>
                </a:lnTo>
                <a:lnTo>
                  <a:pt x="21145" y="13208"/>
                </a:lnTo>
                <a:lnTo>
                  <a:pt x="20878" y="11277"/>
                </a:lnTo>
                <a:lnTo>
                  <a:pt x="22199" y="10464"/>
                </a:lnTo>
                <a:lnTo>
                  <a:pt x="22567" y="8686"/>
                </a:lnTo>
                <a:lnTo>
                  <a:pt x="19443" y="3911"/>
                </a:lnTo>
                <a:lnTo>
                  <a:pt x="11658" y="88"/>
                </a:lnTo>
                <a:lnTo>
                  <a:pt x="7289" y="0"/>
                </a:lnTo>
                <a:lnTo>
                  <a:pt x="6248" y="3556"/>
                </a:lnTo>
                <a:lnTo>
                  <a:pt x="8458" y="10680"/>
                </a:lnTo>
                <a:lnTo>
                  <a:pt x="5067" y="8140"/>
                </a:lnTo>
                <a:lnTo>
                  <a:pt x="2527" y="4749"/>
                </a:lnTo>
                <a:lnTo>
                  <a:pt x="0" y="2222"/>
                </a:lnTo>
                <a:lnTo>
                  <a:pt x="3962" y="9385"/>
                </a:lnTo>
                <a:lnTo>
                  <a:pt x="9512" y="17653"/>
                </a:lnTo>
                <a:lnTo>
                  <a:pt x="16649" y="26238"/>
                </a:lnTo>
                <a:lnTo>
                  <a:pt x="25374" y="3435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13370379" y="4758025"/>
            <a:ext cx="1905" cy="2540"/>
          </a:xfrm>
          <a:custGeom>
            <a:avLst/>
            <a:gdLst/>
            <a:ahLst/>
            <a:cxnLst/>
            <a:rect l="l" t="t" r="r" b="b"/>
            <a:pathLst>
              <a:path w="1905" h="2539">
                <a:moveTo>
                  <a:pt x="422" y="845"/>
                </a:moveTo>
                <a:lnTo>
                  <a:pt x="0" y="845"/>
                </a:lnTo>
                <a:lnTo>
                  <a:pt x="0" y="0"/>
                </a:lnTo>
                <a:lnTo>
                  <a:pt x="422" y="845"/>
                </a:lnTo>
                <a:close/>
              </a:path>
              <a:path w="1905" h="2539">
                <a:moveTo>
                  <a:pt x="845" y="2537"/>
                </a:moveTo>
                <a:lnTo>
                  <a:pt x="845" y="1691"/>
                </a:lnTo>
                <a:lnTo>
                  <a:pt x="422" y="845"/>
                </a:lnTo>
                <a:lnTo>
                  <a:pt x="845" y="845"/>
                </a:lnTo>
                <a:lnTo>
                  <a:pt x="1691" y="1691"/>
                </a:lnTo>
                <a:lnTo>
                  <a:pt x="845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11610126" y="5385660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5">
                <a:moveTo>
                  <a:pt x="845" y="6766"/>
                </a:moveTo>
                <a:lnTo>
                  <a:pt x="0" y="5921"/>
                </a:lnTo>
                <a:lnTo>
                  <a:pt x="845" y="3383"/>
                </a:lnTo>
                <a:lnTo>
                  <a:pt x="2537" y="1691"/>
                </a:lnTo>
                <a:lnTo>
                  <a:pt x="3383" y="0"/>
                </a:lnTo>
                <a:lnTo>
                  <a:pt x="2537" y="2537"/>
                </a:lnTo>
                <a:lnTo>
                  <a:pt x="1691" y="4229"/>
                </a:lnTo>
                <a:lnTo>
                  <a:pt x="845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10419142" y="3633866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3383" y="845"/>
                </a:moveTo>
                <a:lnTo>
                  <a:pt x="0" y="845"/>
                </a:lnTo>
                <a:lnTo>
                  <a:pt x="4229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10430984" y="3008768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4">
                <a:moveTo>
                  <a:pt x="6766" y="4229"/>
                </a:moveTo>
                <a:lnTo>
                  <a:pt x="5075" y="3383"/>
                </a:lnTo>
                <a:lnTo>
                  <a:pt x="0" y="0"/>
                </a:lnTo>
                <a:lnTo>
                  <a:pt x="8458" y="1691"/>
                </a:lnTo>
                <a:lnTo>
                  <a:pt x="7612" y="3383"/>
                </a:lnTo>
                <a:lnTo>
                  <a:pt x="6766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10435214" y="3216006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4229" y="2537"/>
                </a:moveTo>
                <a:lnTo>
                  <a:pt x="1691" y="2537"/>
                </a:lnTo>
                <a:lnTo>
                  <a:pt x="845" y="1691"/>
                </a:lnTo>
                <a:lnTo>
                  <a:pt x="0" y="1691"/>
                </a:lnTo>
                <a:lnTo>
                  <a:pt x="5075" y="0"/>
                </a:lnTo>
                <a:lnTo>
                  <a:pt x="10996" y="0"/>
                </a:lnTo>
                <a:lnTo>
                  <a:pt x="4229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14164650" y="3200781"/>
            <a:ext cx="4445" cy="3810"/>
          </a:xfrm>
          <a:custGeom>
            <a:avLst/>
            <a:gdLst/>
            <a:ahLst/>
            <a:cxnLst/>
            <a:rect l="l" t="t" r="r" b="b"/>
            <a:pathLst>
              <a:path w="4444" h="3810">
                <a:moveTo>
                  <a:pt x="3383" y="3383"/>
                </a:moveTo>
                <a:lnTo>
                  <a:pt x="0" y="0"/>
                </a:lnTo>
                <a:lnTo>
                  <a:pt x="4229" y="1691"/>
                </a:lnTo>
                <a:lnTo>
                  <a:pt x="3383" y="2537"/>
                </a:lnTo>
                <a:lnTo>
                  <a:pt x="3383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10434367" y="3012152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4">
                <a:moveTo>
                  <a:pt x="1691" y="4229"/>
                </a:moveTo>
                <a:lnTo>
                  <a:pt x="0" y="2537"/>
                </a:lnTo>
                <a:lnTo>
                  <a:pt x="1691" y="1691"/>
                </a:lnTo>
                <a:lnTo>
                  <a:pt x="2537" y="0"/>
                </a:lnTo>
                <a:lnTo>
                  <a:pt x="5075" y="1691"/>
                </a:lnTo>
                <a:lnTo>
                  <a:pt x="5075" y="3383"/>
                </a:lnTo>
                <a:lnTo>
                  <a:pt x="1691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10445363" y="3195706"/>
            <a:ext cx="3810" cy="5080"/>
          </a:xfrm>
          <a:custGeom>
            <a:avLst/>
            <a:gdLst/>
            <a:ahLst/>
            <a:cxnLst/>
            <a:rect l="l" t="t" r="r" b="b"/>
            <a:pathLst>
              <a:path w="3809" h="5080">
                <a:moveTo>
                  <a:pt x="0" y="5075"/>
                </a:moveTo>
                <a:lnTo>
                  <a:pt x="3383" y="0"/>
                </a:lnTo>
                <a:lnTo>
                  <a:pt x="3383" y="1691"/>
                </a:lnTo>
                <a:lnTo>
                  <a:pt x="2537" y="3383"/>
                </a:lnTo>
                <a:lnTo>
                  <a:pt x="0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14157036" y="323969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4" h="1905">
                <a:moveTo>
                  <a:pt x="2114" y="845"/>
                </a:moveTo>
                <a:lnTo>
                  <a:pt x="1691" y="845"/>
                </a:lnTo>
                <a:lnTo>
                  <a:pt x="0" y="0"/>
                </a:lnTo>
                <a:lnTo>
                  <a:pt x="2114" y="845"/>
                </a:lnTo>
                <a:close/>
              </a:path>
              <a:path w="4444" h="1905">
                <a:moveTo>
                  <a:pt x="4229" y="1691"/>
                </a:moveTo>
                <a:lnTo>
                  <a:pt x="2114" y="845"/>
                </a:lnTo>
                <a:lnTo>
                  <a:pt x="3383" y="845"/>
                </a:lnTo>
                <a:lnTo>
                  <a:pt x="4229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10414902" y="3623716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40" y="850"/>
                </a:moveTo>
                <a:lnTo>
                  <a:pt x="1701" y="0"/>
                </a:lnTo>
                <a:lnTo>
                  <a:pt x="0" y="0"/>
                </a:lnTo>
                <a:lnTo>
                  <a:pt x="1701" y="850"/>
                </a:lnTo>
                <a:lnTo>
                  <a:pt x="2540" y="8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14129118" y="3171176"/>
            <a:ext cx="41910" cy="78740"/>
          </a:xfrm>
          <a:custGeom>
            <a:avLst/>
            <a:gdLst/>
            <a:ahLst/>
            <a:cxnLst/>
            <a:rect l="l" t="t" r="r" b="b"/>
            <a:pathLst>
              <a:path w="41909" h="78739">
                <a:moveTo>
                  <a:pt x="38912" y="75285"/>
                </a:moveTo>
                <a:lnTo>
                  <a:pt x="36372" y="71056"/>
                </a:lnTo>
                <a:lnTo>
                  <a:pt x="32143" y="69367"/>
                </a:lnTo>
                <a:lnTo>
                  <a:pt x="33235" y="72009"/>
                </a:lnTo>
                <a:lnTo>
                  <a:pt x="28867" y="74015"/>
                </a:lnTo>
                <a:lnTo>
                  <a:pt x="24650" y="76022"/>
                </a:lnTo>
                <a:lnTo>
                  <a:pt x="26225" y="78676"/>
                </a:lnTo>
                <a:lnTo>
                  <a:pt x="27914" y="76974"/>
                </a:lnTo>
                <a:lnTo>
                  <a:pt x="38912" y="75285"/>
                </a:lnTo>
                <a:close/>
              </a:path>
              <a:path w="41909" h="78739">
                <a:moveTo>
                  <a:pt x="38912" y="27076"/>
                </a:moveTo>
                <a:lnTo>
                  <a:pt x="30365" y="23177"/>
                </a:lnTo>
                <a:lnTo>
                  <a:pt x="25793" y="20624"/>
                </a:lnTo>
                <a:lnTo>
                  <a:pt x="20586" y="17919"/>
                </a:lnTo>
                <a:lnTo>
                  <a:pt x="10147" y="13538"/>
                </a:lnTo>
                <a:lnTo>
                  <a:pt x="8458" y="10160"/>
                </a:lnTo>
                <a:lnTo>
                  <a:pt x="16916" y="10160"/>
                </a:lnTo>
                <a:lnTo>
                  <a:pt x="23685" y="11849"/>
                </a:lnTo>
                <a:lnTo>
                  <a:pt x="22517" y="10553"/>
                </a:lnTo>
                <a:lnTo>
                  <a:pt x="23266" y="9093"/>
                </a:lnTo>
                <a:lnTo>
                  <a:pt x="22733" y="7327"/>
                </a:lnTo>
                <a:lnTo>
                  <a:pt x="17767" y="5080"/>
                </a:lnTo>
                <a:lnTo>
                  <a:pt x="9347" y="6223"/>
                </a:lnTo>
                <a:lnTo>
                  <a:pt x="5600" y="8458"/>
                </a:lnTo>
                <a:lnTo>
                  <a:pt x="6464" y="11976"/>
                </a:lnTo>
                <a:lnTo>
                  <a:pt x="11836" y="16916"/>
                </a:lnTo>
                <a:lnTo>
                  <a:pt x="7607" y="16916"/>
                </a:lnTo>
                <a:lnTo>
                  <a:pt x="3378" y="15227"/>
                </a:lnTo>
                <a:lnTo>
                  <a:pt x="0" y="14389"/>
                </a:lnTo>
                <a:lnTo>
                  <a:pt x="6908" y="17919"/>
                </a:lnTo>
                <a:lnTo>
                  <a:pt x="15963" y="21678"/>
                </a:lnTo>
                <a:lnTo>
                  <a:pt x="26758" y="24968"/>
                </a:lnTo>
                <a:lnTo>
                  <a:pt x="38912" y="27076"/>
                </a:lnTo>
                <a:close/>
              </a:path>
              <a:path w="41909" h="78739">
                <a:moveTo>
                  <a:pt x="41452" y="8458"/>
                </a:moveTo>
                <a:lnTo>
                  <a:pt x="37223" y="3390"/>
                </a:lnTo>
                <a:lnTo>
                  <a:pt x="32981" y="1701"/>
                </a:lnTo>
                <a:lnTo>
                  <a:pt x="21996" y="0"/>
                </a:lnTo>
                <a:lnTo>
                  <a:pt x="23685" y="2540"/>
                </a:lnTo>
                <a:lnTo>
                  <a:pt x="41452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10447056" y="3099276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3383" y="3383"/>
                </a:moveTo>
                <a:lnTo>
                  <a:pt x="0" y="0"/>
                </a:lnTo>
                <a:lnTo>
                  <a:pt x="845" y="845"/>
                </a:lnTo>
                <a:lnTo>
                  <a:pt x="1268" y="845"/>
                </a:lnTo>
                <a:lnTo>
                  <a:pt x="2537" y="1691"/>
                </a:lnTo>
                <a:lnTo>
                  <a:pt x="3383" y="3383"/>
                </a:lnTo>
                <a:close/>
              </a:path>
              <a:path w="3809" h="3810">
                <a:moveTo>
                  <a:pt x="1268" y="845"/>
                </a:moveTo>
                <a:lnTo>
                  <a:pt x="845" y="845"/>
                </a:lnTo>
                <a:lnTo>
                  <a:pt x="0" y="0"/>
                </a:lnTo>
                <a:lnTo>
                  <a:pt x="1268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10524020" y="2760090"/>
            <a:ext cx="6985" cy="5080"/>
          </a:xfrm>
          <a:custGeom>
            <a:avLst/>
            <a:gdLst/>
            <a:ahLst/>
            <a:cxnLst/>
            <a:rect l="l" t="t" r="r" b="b"/>
            <a:pathLst>
              <a:path w="6984" h="5080">
                <a:moveTo>
                  <a:pt x="5930" y="4229"/>
                </a:moveTo>
                <a:lnTo>
                  <a:pt x="5080" y="3378"/>
                </a:lnTo>
                <a:lnTo>
                  <a:pt x="5080" y="5080"/>
                </a:lnTo>
                <a:lnTo>
                  <a:pt x="5930" y="4229"/>
                </a:lnTo>
                <a:close/>
              </a:path>
              <a:path w="6984" h="5080">
                <a:moveTo>
                  <a:pt x="6769" y="2540"/>
                </a:moveTo>
                <a:lnTo>
                  <a:pt x="5930" y="1689"/>
                </a:lnTo>
                <a:lnTo>
                  <a:pt x="3390" y="0"/>
                </a:lnTo>
                <a:lnTo>
                  <a:pt x="4229" y="850"/>
                </a:lnTo>
                <a:lnTo>
                  <a:pt x="4229" y="1270"/>
                </a:lnTo>
                <a:lnTo>
                  <a:pt x="3390" y="850"/>
                </a:lnTo>
                <a:lnTo>
                  <a:pt x="850" y="0"/>
                </a:lnTo>
                <a:lnTo>
                  <a:pt x="0" y="0"/>
                </a:lnTo>
                <a:lnTo>
                  <a:pt x="4229" y="2120"/>
                </a:lnTo>
                <a:lnTo>
                  <a:pt x="4229" y="2540"/>
                </a:lnTo>
                <a:lnTo>
                  <a:pt x="5080" y="2540"/>
                </a:lnTo>
                <a:lnTo>
                  <a:pt x="6769" y="254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10482582" y="2855666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37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0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13722249" y="1475218"/>
            <a:ext cx="45085" cy="33020"/>
          </a:xfrm>
          <a:custGeom>
            <a:avLst/>
            <a:gdLst/>
            <a:ahLst/>
            <a:cxnLst/>
            <a:rect l="l" t="t" r="r" b="b"/>
            <a:pathLst>
              <a:path w="45084" h="33019">
                <a:moveTo>
                  <a:pt x="5080" y="1689"/>
                </a:moveTo>
                <a:lnTo>
                  <a:pt x="4229" y="1689"/>
                </a:lnTo>
                <a:lnTo>
                  <a:pt x="3390" y="0"/>
                </a:lnTo>
                <a:lnTo>
                  <a:pt x="0" y="3378"/>
                </a:lnTo>
                <a:lnTo>
                  <a:pt x="5080" y="1689"/>
                </a:lnTo>
                <a:close/>
              </a:path>
              <a:path w="45084" h="33019">
                <a:moveTo>
                  <a:pt x="35255" y="24244"/>
                </a:moveTo>
                <a:lnTo>
                  <a:pt x="32994" y="27063"/>
                </a:lnTo>
                <a:lnTo>
                  <a:pt x="34683" y="25374"/>
                </a:lnTo>
                <a:lnTo>
                  <a:pt x="35255" y="24244"/>
                </a:lnTo>
                <a:close/>
              </a:path>
              <a:path w="45084" h="33019">
                <a:moveTo>
                  <a:pt x="36372" y="22834"/>
                </a:moveTo>
                <a:lnTo>
                  <a:pt x="35534" y="23685"/>
                </a:lnTo>
                <a:lnTo>
                  <a:pt x="35255" y="24244"/>
                </a:lnTo>
                <a:lnTo>
                  <a:pt x="36372" y="22834"/>
                </a:lnTo>
                <a:close/>
              </a:path>
              <a:path w="45084" h="33019">
                <a:moveTo>
                  <a:pt x="44831" y="18605"/>
                </a:moveTo>
                <a:lnTo>
                  <a:pt x="39763" y="19456"/>
                </a:lnTo>
                <a:lnTo>
                  <a:pt x="36372" y="22834"/>
                </a:lnTo>
                <a:lnTo>
                  <a:pt x="39090" y="22974"/>
                </a:lnTo>
                <a:lnTo>
                  <a:pt x="39027" y="27800"/>
                </a:lnTo>
                <a:lnTo>
                  <a:pt x="39116" y="32473"/>
                </a:lnTo>
                <a:lnTo>
                  <a:pt x="42303" y="32143"/>
                </a:lnTo>
                <a:lnTo>
                  <a:pt x="41452" y="29603"/>
                </a:lnTo>
                <a:lnTo>
                  <a:pt x="44831" y="1860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14167180" y="3204171"/>
            <a:ext cx="4445" cy="3810"/>
          </a:xfrm>
          <a:custGeom>
            <a:avLst/>
            <a:gdLst/>
            <a:ahLst/>
            <a:cxnLst/>
            <a:rect l="l" t="t" r="r" b="b"/>
            <a:pathLst>
              <a:path w="4444" h="3810">
                <a:moveTo>
                  <a:pt x="1689" y="1689"/>
                </a:moveTo>
                <a:lnTo>
                  <a:pt x="0" y="0"/>
                </a:lnTo>
                <a:lnTo>
                  <a:pt x="0" y="1689"/>
                </a:lnTo>
                <a:lnTo>
                  <a:pt x="1689" y="1689"/>
                </a:lnTo>
                <a:close/>
              </a:path>
              <a:path w="4444" h="3810">
                <a:moveTo>
                  <a:pt x="4229" y="2540"/>
                </a:moveTo>
                <a:lnTo>
                  <a:pt x="3390" y="2540"/>
                </a:lnTo>
                <a:lnTo>
                  <a:pt x="2540" y="1689"/>
                </a:lnTo>
                <a:lnTo>
                  <a:pt x="1689" y="1689"/>
                </a:lnTo>
                <a:lnTo>
                  <a:pt x="3390" y="3378"/>
                </a:lnTo>
                <a:lnTo>
                  <a:pt x="4229" y="254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/>
          <p:nvPr/>
        </p:nvSpPr>
        <p:spPr>
          <a:xfrm>
            <a:off x="10491876" y="2816757"/>
            <a:ext cx="13970" cy="17780"/>
          </a:xfrm>
          <a:custGeom>
            <a:avLst/>
            <a:gdLst/>
            <a:ahLst/>
            <a:cxnLst/>
            <a:rect l="l" t="t" r="r" b="b"/>
            <a:pathLst>
              <a:path w="13970" h="17780">
                <a:moveTo>
                  <a:pt x="2959" y="16916"/>
                </a:moveTo>
                <a:lnTo>
                  <a:pt x="1701" y="16916"/>
                </a:lnTo>
                <a:lnTo>
                  <a:pt x="0" y="17767"/>
                </a:lnTo>
                <a:lnTo>
                  <a:pt x="2959" y="16916"/>
                </a:lnTo>
                <a:close/>
              </a:path>
              <a:path w="13970" h="17780">
                <a:moveTo>
                  <a:pt x="5930" y="16078"/>
                </a:moveTo>
                <a:lnTo>
                  <a:pt x="2959" y="16916"/>
                </a:lnTo>
                <a:lnTo>
                  <a:pt x="3390" y="16916"/>
                </a:lnTo>
                <a:lnTo>
                  <a:pt x="5930" y="16078"/>
                </a:lnTo>
                <a:close/>
              </a:path>
              <a:path w="13970" h="17780">
                <a:moveTo>
                  <a:pt x="13538" y="2540"/>
                </a:moveTo>
                <a:lnTo>
                  <a:pt x="7620" y="0"/>
                </a:lnTo>
                <a:lnTo>
                  <a:pt x="10998" y="1701"/>
                </a:lnTo>
                <a:lnTo>
                  <a:pt x="13538" y="254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/>
          <p:nvPr/>
        </p:nvSpPr>
        <p:spPr>
          <a:xfrm>
            <a:off x="14203560" y="3035836"/>
            <a:ext cx="32384" cy="12065"/>
          </a:xfrm>
          <a:custGeom>
            <a:avLst/>
            <a:gdLst/>
            <a:ahLst/>
            <a:cxnLst/>
            <a:rect l="l" t="t" r="r" b="b"/>
            <a:pathLst>
              <a:path w="32384" h="12064">
                <a:moveTo>
                  <a:pt x="32142" y="11842"/>
                </a:moveTo>
                <a:lnTo>
                  <a:pt x="21886" y="10401"/>
                </a:lnTo>
                <a:lnTo>
                  <a:pt x="14168" y="7929"/>
                </a:lnTo>
                <a:lnTo>
                  <a:pt x="7401" y="5299"/>
                </a:lnTo>
                <a:lnTo>
                  <a:pt x="0" y="3383"/>
                </a:lnTo>
                <a:lnTo>
                  <a:pt x="3383" y="2537"/>
                </a:lnTo>
                <a:lnTo>
                  <a:pt x="5921" y="1691"/>
                </a:lnTo>
                <a:lnTo>
                  <a:pt x="8458" y="0"/>
                </a:lnTo>
                <a:lnTo>
                  <a:pt x="13348" y="2682"/>
                </a:lnTo>
                <a:lnTo>
                  <a:pt x="17763" y="6238"/>
                </a:lnTo>
                <a:lnTo>
                  <a:pt x="23446" y="9634"/>
                </a:lnTo>
                <a:lnTo>
                  <a:pt x="32142" y="1184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/>
          <p:nvPr/>
        </p:nvSpPr>
        <p:spPr>
          <a:xfrm>
            <a:off x="14066528" y="3531515"/>
            <a:ext cx="11430" cy="6350"/>
          </a:xfrm>
          <a:custGeom>
            <a:avLst/>
            <a:gdLst/>
            <a:ahLst/>
            <a:cxnLst/>
            <a:rect l="l" t="t" r="r" b="b"/>
            <a:pathLst>
              <a:path w="11430" h="6350">
                <a:moveTo>
                  <a:pt x="1691" y="5921"/>
                </a:moveTo>
                <a:lnTo>
                  <a:pt x="0" y="0"/>
                </a:lnTo>
                <a:lnTo>
                  <a:pt x="10996" y="5075"/>
                </a:lnTo>
                <a:lnTo>
                  <a:pt x="1691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/>
          <p:nvPr/>
        </p:nvSpPr>
        <p:spPr>
          <a:xfrm>
            <a:off x="10768486" y="4330016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4229" y="845"/>
                </a:moveTo>
                <a:lnTo>
                  <a:pt x="0" y="845"/>
                </a:lnTo>
                <a:lnTo>
                  <a:pt x="845" y="0"/>
                </a:lnTo>
                <a:lnTo>
                  <a:pt x="4229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/>
          <p:nvPr/>
        </p:nvSpPr>
        <p:spPr>
          <a:xfrm>
            <a:off x="10818392" y="3884243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0" y="0"/>
                </a:moveTo>
                <a:lnTo>
                  <a:pt x="1691" y="0"/>
                </a:lnTo>
                <a:lnTo>
                  <a:pt x="2537" y="845"/>
                </a:lnTo>
                <a:lnTo>
                  <a:pt x="845" y="0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/>
          <p:nvPr/>
        </p:nvSpPr>
        <p:spPr>
          <a:xfrm>
            <a:off x="10751569" y="4536408"/>
            <a:ext cx="5080" cy="10160"/>
          </a:xfrm>
          <a:custGeom>
            <a:avLst/>
            <a:gdLst/>
            <a:ahLst/>
            <a:cxnLst/>
            <a:rect l="l" t="t" r="r" b="b"/>
            <a:pathLst>
              <a:path w="5079" h="10160">
                <a:moveTo>
                  <a:pt x="0" y="10150"/>
                </a:moveTo>
                <a:lnTo>
                  <a:pt x="845" y="7612"/>
                </a:lnTo>
                <a:lnTo>
                  <a:pt x="2537" y="5075"/>
                </a:lnTo>
                <a:lnTo>
                  <a:pt x="5075" y="0"/>
                </a:lnTo>
                <a:lnTo>
                  <a:pt x="4229" y="2537"/>
                </a:lnTo>
                <a:lnTo>
                  <a:pt x="3383" y="4229"/>
                </a:lnTo>
                <a:lnTo>
                  <a:pt x="1691" y="6767"/>
                </a:lnTo>
                <a:lnTo>
                  <a:pt x="1691" y="7612"/>
                </a:lnTo>
                <a:lnTo>
                  <a:pt x="845" y="9304"/>
                </a:lnTo>
                <a:lnTo>
                  <a:pt x="0" y="101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/>
          <p:nvPr/>
        </p:nvSpPr>
        <p:spPr>
          <a:xfrm>
            <a:off x="10822622" y="3768359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3383" y="845"/>
                </a:moveTo>
                <a:lnTo>
                  <a:pt x="0" y="845"/>
                </a:lnTo>
                <a:lnTo>
                  <a:pt x="0" y="0"/>
                </a:lnTo>
                <a:lnTo>
                  <a:pt x="1691" y="0"/>
                </a:lnTo>
                <a:lnTo>
                  <a:pt x="3383" y="845"/>
                </a:lnTo>
                <a:close/>
              </a:path>
              <a:path w="3809" h="1904">
                <a:moveTo>
                  <a:pt x="845" y="1691"/>
                </a:moveTo>
                <a:lnTo>
                  <a:pt x="845" y="845"/>
                </a:lnTo>
                <a:lnTo>
                  <a:pt x="3383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/>
          <p:nvPr/>
        </p:nvSpPr>
        <p:spPr>
          <a:xfrm>
            <a:off x="10767631" y="4344402"/>
            <a:ext cx="8890" cy="25400"/>
          </a:xfrm>
          <a:custGeom>
            <a:avLst/>
            <a:gdLst/>
            <a:ahLst/>
            <a:cxnLst/>
            <a:rect l="l" t="t" r="r" b="b"/>
            <a:pathLst>
              <a:path w="8890" h="25400">
                <a:moveTo>
                  <a:pt x="1689" y="24523"/>
                </a:moveTo>
                <a:lnTo>
                  <a:pt x="0" y="23685"/>
                </a:lnTo>
                <a:lnTo>
                  <a:pt x="850" y="24523"/>
                </a:lnTo>
                <a:lnTo>
                  <a:pt x="1689" y="24523"/>
                </a:lnTo>
                <a:close/>
              </a:path>
              <a:path w="8890" h="25400">
                <a:moveTo>
                  <a:pt x="3390" y="25374"/>
                </a:moveTo>
                <a:lnTo>
                  <a:pt x="2540" y="24523"/>
                </a:lnTo>
                <a:lnTo>
                  <a:pt x="1689" y="24523"/>
                </a:lnTo>
                <a:lnTo>
                  <a:pt x="3390" y="25374"/>
                </a:lnTo>
                <a:close/>
              </a:path>
              <a:path w="8890" h="25400">
                <a:moveTo>
                  <a:pt x="8458" y="1689"/>
                </a:moveTo>
                <a:lnTo>
                  <a:pt x="6769" y="0"/>
                </a:lnTo>
                <a:lnTo>
                  <a:pt x="6769" y="1689"/>
                </a:lnTo>
                <a:lnTo>
                  <a:pt x="8458" y="168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/>
          <p:nvPr/>
        </p:nvSpPr>
        <p:spPr>
          <a:xfrm>
            <a:off x="10630599" y="2556230"/>
            <a:ext cx="13970" cy="44450"/>
          </a:xfrm>
          <a:custGeom>
            <a:avLst/>
            <a:gdLst/>
            <a:ahLst/>
            <a:cxnLst/>
            <a:rect l="l" t="t" r="r" b="b"/>
            <a:pathLst>
              <a:path w="13970" h="44450">
                <a:moveTo>
                  <a:pt x="11849" y="43992"/>
                </a:moveTo>
                <a:lnTo>
                  <a:pt x="10998" y="41452"/>
                </a:lnTo>
                <a:lnTo>
                  <a:pt x="8458" y="38912"/>
                </a:lnTo>
                <a:lnTo>
                  <a:pt x="5930" y="35534"/>
                </a:lnTo>
                <a:lnTo>
                  <a:pt x="5930" y="37223"/>
                </a:lnTo>
                <a:lnTo>
                  <a:pt x="6769" y="38912"/>
                </a:lnTo>
                <a:lnTo>
                  <a:pt x="6769" y="40601"/>
                </a:lnTo>
                <a:lnTo>
                  <a:pt x="3390" y="40601"/>
                </a:lnTo>
                <a:lnTo>
                  <a:pt x="6769" y="42303"/>
                </a:lnTo>
                <a:lnTo>
                  <a:pt x="11849" y="43992"/>
                </a:lnTo>
                <a:close/>
              </a:path>
              <a:path w="13970" h="44450">
                <a:moveTo>
                  <a:pt x="13538" y="5080"/>
                </a:moveTo>
                <a:lnTo>
                  <a:pt x="5080" y="1701"/>
                </a:lnTo>
                <a:lnTo>
                  <a:pt x="0" y="0"/>
                </a:lnTo>
                <a:lnTo>
                  <a:pt x="10160" y="4229"/>
                </a:lnTo>
                <a:lnTo>
                  <a:pt x="10160" y="11849"/>
                </a:lnTo>
                <a:lnTo>
                  <a:pt x="13538" y="508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/>
          <p:nvPr/>
        </p:nvSpPr>
        <p:spPr>
          <a:xfrm>
            <a:off x="10717734" y="2546924"/>
            <a:ext cx="10160" cy="7620"/>
          </a:xfrm>
          <a:custGeom>
            <a:avLst/>
            <a:gdLst/>
            <a:ahLst/>
            <a:cxnLst/>
            <a:rect l="l" t="t" r="r" b="b"/>
            <a:pathLst>
              <a:path w="10159" h="7619">
                <a:moveTo>
                  <a:pt x="10150" y="7612"/>
                </a:moveTo>
                <a:lnTo>
                  <a:pt x="0" y="0"/>
                </a:lnTo>
                <a:lnTo>
                  <a:pt x="9304" y="845"/>
                </a:lnTo>
                <a:lnTo>
                  <a:pt x="10150" y="761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/>
          <p:nvPr/>
        </p:nvSpPr>
        <p:spPr>
          <a:xfrm>
            <a:off x="10877603" y="3517982"/>
            <a:ext cx="16510" cy="3810"/>
          </a:xfrm>
          <a:custGeom>
            <a:avLst/>
            <a:gdLst/>
            <a:ahLst/>
            <a:cxnLst/>
            <a:rect l="l" t="t" r="r" b="b"/>
            <a:pathLst>
              <a:path w="16509" h="3810">
                <a:moveTo>
                  <a:pt x="16071" y="3383"/>
                </a:moveTo>
                <a:lnTo>
                  <a:pt x="9304" y="2537"/>
                </a:lnTo>
                <a:lnTo>
                  <a:pt x="7612" y="3383"/>
                </a:lnTo>
                <a:lnTo>
                  <a:pt x="0" y="0"/>
                </a:lnTo>
                <a:lnTo>
                  <a:pt x="5921" y="845"/>
                </a:lnTo>
                <a:lnTo>
                  <a:pt x="14379" y="2537"/>
                </a:lnTo>
                <a:lnTo>
                  <a:pt x="16071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/>
          <p:nvPr/>
        </p:nvSpPr>
        <p:spPr>
          <a:xfrm>
            <a:off x="10502883" y="3006231"/>
            <a:ext cx="13970" cy="8890"/>
          </a:xfrm>
          <a:custGeom>
            <a:avLst/>
            <a:gdLst/>
            <a:ahLst/>
            <a:cxnLst/>
            <a:rect l="l" t="t" r="r" b="b"/>
            <a:pathLst>
              <a:path w="13970" h="8889">
                <a:moveTo>
                  <a:pt x="13533" y="8458"/>
                </a:moveTo>
                <a:lnTo>
                  <a:pt x="9304" y="7612"/>
                </a:lnTo>
                <a:lnTo>
                  <a:pt x="4229" y="6766"/>
                </a:lnTo>
                <a:lnTo>
                  <a:pt x="0" y="6766"/>
                </a:lnTo>
                <a:lnTo>
                  <a:pt x="845" y="0"/>
                </a:lnTo>
                <a:lnTo>
                  <a:pt x="3383" y="5920"/>
                </a:lnTo>
                <a:lnTo>
                  <a:pt x="13533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/>
          <p:nvPr/>
        </p:nvSpPr>
        <p:spPr>
          <a:xfrm>
            <a:off x="10434358" y="4042422"/>
            <a:ext cx="37465" cy="15240"/>
          </a:xfrm>
          <a:custGeom>
            <a:avLst/>
            <a:gdLst/>
            <a:ahLst/>
            <a:cxnLst/>
            <a:rect l="l" t="t" r="r" b="b"/>
            <a:pathLst>
              <a:path w="37465" h="15239">
                <a:moveTo>
                  <a:pt x="1689" y="0"/>
                </a:moveTo>
                <a:lnTo>
                  <a:pt x="0" y="0"/>
                </a:lnTo>
                <a:lnTo>
                  <a:pt x="850" y="850"/>
                </a:lnTo>
                <a:lnTo>
                  <a:pt x="1689" y="0"/>
                </a:lnTo>
                <a:close/>
              </a:path>
              <a:path w="37465" h="15239">
                <a:moveTo>
                  <a:pt x="36372" y="13538"/>
                </a:moveTo>
                <a:lnTo>
                  <a:pt x="35534" y="13538"/>
                </a:lnTo>
                <a:lnTo>
                  <a:pt x="32994" y="14389"/>
                </a:lnTo>
                <a:lnTo>
                  <a:pt x="31305" y="14389"/>
                </a:lnTo>
                <a:lnTo>
                  <a:pt x="29603" y="15227"/>
                </a:lnTo>
                <a:lnTo>
                  <a:pt x="33832" y="14389"/>
                </a:lnTo>
                <a:lnTo>
                  <a:pt x="36372" y="14389"/>
                </a:lnTo>
                <a:lnTo>
                  <a:pt x="36372" y="13538"/>
                </a:lnTo>
                <a:close/>
              </a:path>
              <a:path w="37465" h="15239">
                <a:moveTo>
                  <a:pt x="37223" y="15227"/>
                </a:moveTo>
                <a:lnTo>
                  <a:pt x="36372" y="14389"/>
                </a:lnTo>
                <a:lnTo>
                  <a:pt x="36372" y="15227"/>
                </a:lnTo>
                <a:lnTo>
                  <a:pt x="37223" y="1522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/>
          <p:nvPr/>
        </p:nvSpPr>
        <p:spPr>
          <a:xfrm>
            <a:off x="10484269" y="4134624"/>
            <a:ext cx="10160" cy="24130"/>
          </a:xfrm>
          <a:custGeom>
            <a:avLst/>
            <a:gdLst/>
            <a:ahLst/>
            <a:cxnLst/>
            <a:rect l="l" t="t" r="r" b="b"/>
            <a:pathLst>
              <a:path w="10159" h="24129">
                <a:moveTo>
                  <a:pt x="3403" y="0"/>
                </a:moveTo>
                <a:lnTo>
                  <a:pt x="2540" y="0"/>
                </a:lnTo>
                <a:lnTo>
                  <a:pt x="0" y="850"/>
                </a:lnTo>
                <a:lnTo>
                  <a:pt x="3403" y="0"/>
                </a:lnTo>
                <a:close/>
              </a:path>
              <a:path w="10159" h="24129">
                <a:moveTo>
                  <a:pt x="10147" y="17767"/>
                </a:moveTo>
                <a:lnTo>
                  <a:pt x="6769" y="23685"/>
                </a:lnTo>
                <a:lnTo>
                  <a:pt x="7607" y="22834"/>
                </a:lnTo>
                <a:lnTo>
                  <a:pt x="10147" y="1776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10467357" y="4054262"/>
            <a:ext cx="5080" cy="1905"/>
          </a:xfrm>
          <a:custGeom>
            <a:avLst/>
            <a:gdLst/>
            <a:ahLst/>
            <a:cxnLst/>
            <a:rect l="l" t="t" r="r" b="b"/>
            <a:pathLst>
              <a:path w="5079" h="1904">
                <a:moveTo>
                  <a:pt x="4229" y="1691"/>
                </a:moveTo>
                <a:lnTo>
                  <a:pt x="2537" y="1691"/>
                </a:lnTo>
                <a:lnTo>
                  <a:pt x="1691" y="845"/>
                </a:lnTo>
                <a:lnTo>
                  <a:pt x="845" y="845"/>
                </a:lnTo>
                <a:lnTo>
                  <a:pt x="0" y="0"/>
                </a:lnTo>
                <a:lnTo>
                  <a:pt x="4229" y="0"/>
                </a:lnTo>
                <a:lnTo>
                  <a:pt x="5075" y="845"/>
                </a:lnTo>
                <a:lnTo>
                  <a:pt x="4229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/>
          <p:nvPr/>
        </p:nvSpPr>
        <p:spPr>
          <a:xfrm>
            <a:off x="10469894" y="3952758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845"/>
                </a:moveTo>
                <a:lnTo>
                  <a:pt x="0" y="845"/>
                </a:lnTo>
                <a:lnTo>
                  <a:pt x="845" y="0"/>
                </a:lnTo>
                <a:lnTo>
                  <a:pt x="2537" y="0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/>
          <p:nvPr/>
        </p:nvSpPr>
        <p:spPr>
          <a:xfrm>
            <a:off x="10749877" y="4529644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5">
                <a:moveTo>
                  <a:pt x="838" y="850"/>
                </a:moveTo>
                <a:lnTo>
                  <a:pt x="0" y="0"/>
                </a:lnTo>
                <a:lnTo>
                  <a:pt x="0" y="850"/>
                </a:lnTo>
                <a:lnTo>
                  <a:pt x="838" y="850"/>
                </a:lnTo>
                <a:close/>
              </a:path>
              <a:path w="3809" h="6985">
                <a:moveTo>
                  <a:pt x="3378" y="4229"/>
                </a:moveTo>
                <a:lnTo>
                  <a:pt x="2527" y="2540"/>
                </a:lnTo>
                <a:lnTo>
                  <a:pt x="838" y="850"/>
                </a:lnTo>
                <a:lnTo>
                  <a:pt x="3378" y="6769"/>
                </a:lnTo>
                <a:lnTo>
                  <a:pt x="3378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/>
          <p:nvPr/>
        </p:nvSpPr>
        <p:spPr>
          <a:xfrm>
            <a:off x="10575620" y="4378235"/>
            <a:ext cx="12700" cy="7620"/>
          </a:xfrm>
          <a:custGeom>
            <a:avLst/>
            <a:gdLst/>
            <a:ahLst/>
            <a:cxnLst/>
            <a:rect l="l" t="t" r="r" b="b"/>
            <a:pathLst>
              <a:path w="12700" h="7620">
                <a:moveTo>
                  <a:pt x="8458" y="0"/>
                </a:moveTo>
                <a:lnTo>
                  <a:pt x="0" y="3390"/>
                </a:lnTo>
                <a:lnTo>
                  <a:pt x="3390" y="3390"/>
                </a:lnTo>
                <a:lnTo>
                  <a:pt x="6769" y="2540"/>
                </a:lnTo>
                <a:lnTo>
                  <a:pt x="8458" y="3390"/>
                </a:lnTo>
                <a:lnTo>
                  <a:pt x="8458" y="0"/>
                </a:lnTo>
                <a:close/>
              </a:path>
              <a:path w="12700" h="7620">
                <a:moveTo>
                  <a:pt x="12687" y="4229"/>
                </a:moveTo>
                <a:lnTo>
                  <a:pt x="11849" y="3390"/>
                </a:lnTo>
                <a:lnTo>
                  <a:pt x="8458" y="3390"/>
                </a:lnTo>
                <a:lnTo>
                  <a:pt x="8458" y="5080"/>
                </a:lnTo>
                <a:lnTo>
                  <a:pt x="7620" y="7620"/>
                </a:lnTo>
                <a:lnTo>
                  <a:pt x="10998" y="7620"/>
                </a:lnTo>
                <a:lnTo>
                  <a:pt x="12687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/>
          <p:nvPr/>
        </p:nvSpPr>
        <p:spPr>
          <a:xfrm>
            <a:off x="10513879" y="3301439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383" y="845"/>
                </a:moveTo>
                <a:lnTo>
                  <a:pt x="0" y="845"/>
                </a:lnTo>
                <a:lnTo>
                  <a:pt x="1691" y="0"/>
                </a:lnTo>
                <a:lnTo>
                  <a:pt x="2537" y="845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/>
          <p:nvPr/>
        </p:nvSpPr>
        <p:spPr>
          <a:xfrm>
            <a:off x="10737188" y="1997955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1691" y="4229"/>
                </a:moveTo>
                <a:lnTo>
                  <a:pt x="845" y="4229"/>
                </a:lnTo>
                <a:lnTo>
                  <a:pt x="845" y="3383"/>
                </a:lnTo>
                <a:lnTo>
                  <a:pt x="0" y="3383"/>
                </a:lnTo>
                <a:lnTo>
                  <a:pt x="0" y="845"/>
                </a:lnTo>
                <a:lnTo>
                  <a:pt x="845" y="0"/>
                </a:lnTo>
                <a:lnTo>
                  <a:pt x="4229" y="845"/>
                </a:lnTo>
                <a:lnTo>
                  <a:pt x="3383" y="3383"/>
                </a:lnTo>
                <a:lnTo>
                  <a:pt x="1691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/>
          <p:nvPr/>
        </p:nvSpPr>
        <p:spPr>
          <a:xfrm>
            <a:off x="10855611" y="3558583"/>
            <a:ext cx="31750" cy="10160"/>
          </a:xfrm>
          <a:custGeom>
            <a:avLst/>
            <a:gdLst/>
            <a:ahLst/>
            <a:cxnLst/>
            <a:rect l="l" t="t" r="r" b="b"/>
            <a:pathLst>
              <a:path w="31750" h="10160">
                <a:moveTo>
                  <a:pt x="31297" y="10150"/>
                </a:moveTo>
                <a:lnTo>
                  <a:pt x="21529" y="8088"/>
                </a:lnTo>
                <a:lnTo>
                  <a:pt x="14696" y="5075"/>
                </a:lnTo>
                <a:lnTo>
                  <a:pt x="8339" y="2061"/>
                </a:lnTo>
                <a:lnTo>
                  <a:pt x="0" y="0"/>
                </a:lnTo>
                <a:lnTo>
                  <a:pt x="7982" y="1704"/>
                </a:lnTo>
                <a:lnTo>
                  <a:pt x="16917" y="4758"/>
                </a:lnTo>
                <a:lnTo>
                  <a:pt x="25217" y="7969"/>
                </a:lnTo>
                <a:lnTo>
                  <a:pt x="31297" y="101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 descr=""/>
          <p:cNvSpPr/>
          <p:nvPr/>
        </p:nvSpPr>
        <p:spPr>
          <a:xfrm>
            <a:off x="10680516" y="2026715"/>
            <a:ext cx="8890" cy="11430"/>
          </a:xfrm>
          <a:custGeom>
            <a:avLst/>
            <a:gdLst/>
            <a:ahLst/>
            <a:cxnLst/>
            <a:rect l="l" t="t" r="r" b="b"/>
            <a:pathLst>
              <a:path w="8890" h="11430">
                <a:moveTo>
                  <a:pt x="7612" y="10996"/>
                </a:moveTo>
                <a:lnTo>
                  <a:pt x="0" y="0"/>
                </a:lnTo>
                <a:lnTo>
                  <a:pt x="8458" y="5075"/>
                </a:lnTo>
                <a:lnTo>
                  <a:pt x="7612" y="1099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/>
          <p:nvPr/>
        </p:nvSpPr>
        <p:spPr>
          <a:xfrm>
            <a:off x="10484269" y="2248343"/>
            <a:ext cx="14604" cy="11430"/>
          </a:xfrm>
          <a:custGeom>
            <a:avLst/>
            <a:gdLst/>
            <a:ahLst/>
            <a:cxnLst/>
            <a:rect l="l" t="t" r="r" b="b"/>
            <a:pathLst>
              <a:path w="14604" h="11430">
                <a:moveTo>
                  <a:pt x="9309" y="10985"/>
                </a:moveTo>
                <a:lnTo>
                  <a:pt x="7607" y="9296"/>
                </a:lnTo>
                <a:lnTo>
                  <a:pt x="6515" y="8763"/>
                </a:lnTo>
                <a:lnTo>
                  <a:pt x="9309" y="10985"/>
                </a:lnTo>
                <a:close/>
              </a:path>
              <a:path w="14604" h="11430">
                <a:moveTo>
                  <a:pt x="14236" y="4635"/>
                </a:moveTo>
                <a:lnTo>
                  <a:pt x="13538" y="1689"/>
                </a:lnTo>
                <a:lnTo>
                  <a:pt x="10998" y="2527"/>
                </a:lnTo>
                <a:lnTo>
                  <a:pt x="0" y="0"/>
                </a:lnTo>
                <a:lnTo>
                  <a:pt x="1689" y="5067"/>
                </a:lnTo>
                <a:lnTo>
                  <a:pt x="5080" y="7607"/>
                </a:lnTo>
                <a:lnTo>
                  <a:pt x="4851" y="5130"/>
                </a:lnTo>
                <a:lnTo>
                  <a:pt x="9626" y="4965"/>
                </a:lnTo>
                <a:lnTo>
                  <a:pt x="14236" y="463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 descr=""/>
          <p:cNvSpPr/>
          <p:nvPr/>
        </p:nvSpPr>
        <p:spPr>
          <a:xfrm>
            <a:off x="10513033" y="3280292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845"/>
                </a:moveTo>
                <a:lnTo>
                  <a:pt x="0" y="845"/>
                </a:lnTo>
                <a:lnTo>
                  <a:pt x="0" y="0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 descr=""/>
          <p:cNvSpPr/>
          <p:nvPr/>
        </p:nvSpPr>
        <p:spPr>
          <a:xfrm>
            <a:off x="10469894" y="2292318"/>
            <a:ext cx="32384" cy="29209"/>
          </a:xfrm>
          <a:custGeom>
            <a:avLst/>
            <a:gdLst/>
            <a:ahLst/>
            <a:cxnLst/>
            <a:rect l="l" t="t" r="r" b="b"/>
            <a:pathLst>
              <a:path w="32384" h="29210">
                <a:moveTo>
                  <a:pt x="21635" y="28957"/>
                </a:moveTo>
                <a:lnTo>
                  <a:pt x="13533" y="27067"/>
                </a:lnTo>
                <a:lnTo>
                  <a:pt x="5075" y="20300"/>
                </a:lnTo>
                <a:lnTo>
                  <a:pt x="13533" y="21992"/>
                </a:lnTo>
                <a:lnTo>
                  <a:pt x="10150" y="18609"/>
                </a:lnTo>
                <a:lnTo>
                  <a:pt x="15225" y="22838"/>
                </a:lnTo>
                <a:lnTo>
                  <a:pt x="23684" y="25376"/>
                </a:lnTo>
                <a:lnTo>
                  <a:pt x="22838" y="21992"/>
                </a:lnTo>
                <a:lnTo>
                  <a:pt x="14392" y="14511"/>
                </a:lnTo>
                <a:lnTo>
                  <a:pt x="10467" y="10361"/>
                </a:lnTo>
                <a:lnTo>
                  <a:pt x="7018" y="6529"/>
                </a:lnTo>
                <a:lnTo>
                  <a:pt x="0" y="0"/>
                </a:lnTo>
                <a:lnTo>
                  <a:pt x="10613" y="5749"/>
                </a:lnTo>
                <a:lnTo>
                  <a:pt x="19560" y="12370"/>
                </a:lnTo>
                <a:lnTo>
                  <a:pt x="26763" y="19150"/>
                </a:lnTo>
                <a:lnTo>
                  <a:pt x="32143" y="25376"/>
                </a:lnTo>
                <a:lnTo>
                  <a:pt x="29605" y="22838"/>
                </a:lnTo>
                <a:lnTo>
                  <a:pt x="26221" y="20300"/>
                </a:lnTo>
                <a:lnTo>
                  <a:pt x="21992" y="18609"/>
                </a:lnTo>
                <a:lnTo>
                  <a:pt x="25785" y="24807"/>
                </a:lnTo>
                <a:lnTo>
                  <a:pt x="25693" y="28230"/>
                </a:lnTo>
                <a:lnTo>
                  <a:pt x="21635" y="2895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 descr=""/>
          <p:cNvSpPr/>
          <p:nvPr/>
        </p:nvSpPr>
        <p:spPr>
          <a:xfrm>
            <a:off x="10588307" y="2817608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80">
                <a:moveTo>
                  <a:pt x="1689" y="3378"/>
                </a:moveTo>
                <a:lnTo>
                  <a:pt x="850" y="2540"/>
                </a:lnTo>
                <a:lnTo>
                  <a:pt x="0" y="2540"/>
                </a:lnTo>
                <a:lnTo>
                  <a:pt x="850" y="4229"/>
                </a:lnTo>
                <a:lnTo>
                  <a:pt x="1689" y="5067"/>
                </a:lnTo>
                <a:lnTo>
                  <a:pt x="1689" y="3378"/>
                </a:lnTo>
                <a:close/>
              </a:path>
              <a:path w="1904" h="5080">
                <a:moveTo>
                  <a:pt x="1689" y="0"/>
                </a:moveTo>
                <a:lnTo>
                  <a:pt x="850" y="850"/>
                </a:lnTo>
                <a:lnTo>
                  <a:pt x="1689" y="1689"/>
                </a:lnTo>
                <a:lnTo>
                  <a:pt x="1689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 descr=""/>
          <p:cNvSpPr/>
          <p:nvPr/>
        </p:nvSpPr>
        <p:spPr>
          <a:xfrm>
            <a:off x="10525721" y="2907264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37" y="845"/>
                </a:moveTo>
                <a:lnTo>
                  <a:pt x="845" y="0"/>
                </a:lnTo>
                <a:lnTo>
                  <a:pt x="0" y="0"/>
                </a:lnTo>
                <a:lnTo>
                  <a:pt x="845" y="845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 descr=""/>
          <p:cNvSpPr/>
          <p:nvPr/>
        </p:nvSpPr>
        <p:spPr>
          <a:xfrm>
            <a:off x="10503729" y="3270142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0" y="845"/>
                </a:moveTo>
                <a:lnTo>
                  <a:pt x="845" y="0"/>
                </a:lnTo>
                <a:lnTo>
                  <a:pt x="4229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 descr=""/>
          <p:cNvSpPr/>
          <p:nvPr/>
        </p:nvSpPr>
        <p:spPr>
          <a:xfrm>
            <a:off x="11550069" y="5407415"/>
            <a:ext cx="8890" cy="15240"/>
          </a:xfrm>
          <a:custGeom>
            <a:avLst/>
            <a:gdLst/>
            <a:ahLst/>
            <a:cxnLst/>
            <a:rect l="l" t="t" r="r" b="b"/>
            <a:pathLst>
              <a:path w="8890" h="15239">
                <a:moveTo>
                  <a:pt x="2537" y="14617"/>
                </a:moveTo>
                <a:lnTo>
                  <a:pt x="1691" y="2775"/>
                </a:lnTo>
                <a:lnTo>
                  <a:pt x="0" y="1083"/>
                </a:lnTo>
                <a:lnTo>
                  <a:pt x="2392" y="0"/>
                </a:lnTo>
                <a:lnTo>
                  <a:pt x="3912" y="4467"/>
                </a:lnTo>
                <a:lnTo>
                  <a:pt x="5590" y="8934"/>
                </a:lnTo>
                <a:lnTo>
                  <a:pt x="8458" y="7850"/>
                </a:lnTo>
                <a:lnTo>
                  <a:pt x="6766" y="12080"/>
                </a:lnTo>
                <a:lnTo>
                  <a:pt x="2537" y="1461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 descr=""/>
          <p:cNvSpPr/>
          <p:nvPr/>
        </p:nvSpPr>
        <p:spPr>
          <a:xfrm>
            <a:off x="10469048" y="2283013"/>
            <a:ext cx="1905" cy="2540"/>
          </a:xfrm>
          <a:custGeom>
            <a:avLst/>
            <a:gdLst/>
            <a:ahLst/>
            <a:cxnLst/>
            <a:rect l="l" t="t" r="r" b="b"/>
            <a:pathLst>
              <a:path w="1904" h="2539">
                <a:moveTo>
                  <a:pt x="1691" y="2537"/>
                </a:moveTo>
                <a:lnTo>
                  <a:pt x="1691" y="1691"/>
                </a:lnTo>
                <a:lnTo>
                  <a:pt x="845" y="1691"/>
                </a:lnTo>
                <a:lnTo>
                  <a:pt x="0" y="845"/>
                </a:lnTo>
                <a:lnTo>
                  <a:pt x="845" y="0"/>
                </a:lnTo>
                <a:lnTo>
                  <a:pt x="1691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 descr=""/>
          <p:cNvSpPr/>
          <p:nvPr/>
        </p:nvSpPr>
        <p:spPr>
          <a:xfrm>
            <a:off x="11588979" y="5420346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5">
                <a:moveTo>
                  <a:pt x="1689" y="4229"/>
                </a:moveTo>
                <a:lnTo>
                  <a:pt x="0" y="5918"/>
                </a:lnTo>
                <a:lnTo>
                  <a:pt x="838" y="6769"/>
                </a:lnTo>
                <a:lnTo>
                  <a:pt x="838" y="5918"/>
                </a:lnTo>
                <a:lnTo>
                  <a:pt x="1689" y="5080"/>
                </a:lnTo>
                <a:lnTo>
                  <a:pt x="1689" y="4229"/>
                </a:lnTo>
                <a:close/>
              </a:path>
              <a:path w="7620" h="6985">
                <a:moveTo>
                  <a:pt x="3378" y="2540"/>
                </a:moveTo>
                <a:lnTo>
                  <a:pt x="2540" y="3378"/>
                </a:lnTo>
                <a:lnTo>
                  <a:pt x="3378" y="3378"/>
                </a:lnTo>
                <a:lnTo>
                  <a:pt x="3378" y="2540"/>
                </a:lnTo>
                <a:close/>
              </a:path>
              <a:path w="7620" h="6985">
                <a:moveTo>
                  <a:pt x="7607" y="0"/>
                </a:moveTo>
                <a:lnTo>
                  <a:pt x="4229" y="3378"/>
                </a:lnTo>
                <a:lnTo>
                  <a:pt x="5067" y="3378"/>
                </a:lnTo>
                <a:lnTo>
                  <a:pt x="5918" y="4229"/>
                </a:lnTo>
                <a:lnTo>
                  <a:pt x="7607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 descr=""/>
          <p:cNvSpPr/>
          <p:nvPr/>
        </p:nvSpPr>
        <p:spPr>
          <a:xfrm>
            <a:off x="10890291" y="2226340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69">
                <a:moveTo>
                  <a:pt x="845" y="845"/>
                </a:moveTo>
                <a:lnTo>
                  <a:pt x="0" y="0"/>
                </a:lnTo>
                <a:lnTo>
                  <a:pt x="845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 descr=""/>
          <p:cNvSpPr/>
          <p:nvPr/>
        </p:nvSpPr>
        <p:spPr>
          <a:xfrm>
            <a:off x="11612663" y="5388198"/>
            <a:ext cx="8890" cy="17780"/>
          </a:xfrm>
          <a:custGeom>
            <a:avLst/>
            <a:gdLst/>
            <a:ahLst/>
            <a:cxnLst/>
            <a:rect l="l" t="t" r="r" b="b"/>
            <a:pathLst>
              <a:path w="8890" h="17779">
                <a:moveTo>
                  <a:pt x="6766" y="17763"/>
                </a:moveTo>
                <a:lnTo>
                  <a:pt x="5075" y="16071"/>
                </a:lnTo>
                <a:lnTo>
                  <a:pt x="3383" y="13533"/>
                </a:lnTo>
                <a:lnTo>
                  <a:pt x="2537" y="10996"/>
                </a:lnTo>
                <a:lnTo>
                  <a:pt x="1691" y="9304"/>
                </a:lnTo>
                <a:lnTo>
                  <a:pt x="1691" y="7612"/>
                </a:lnTo>
                <a:lnTo>
                  <a:pt x="845" y="7612"/>
                </a:lnTo>
                <a:lnTo>
                  <a:pt x="845" y="6767"/>
                </a:lnTo>
                <a:lnTo>
                  <a:pt x="0" y="6767"/>
                </a:lnTo>
                <a:lnTo>
                  <a:pt x="0" y="5921"/>
                </a:lnTo>
                <a:lnTo>
                  <a:pt x="5920" y="0"/>
                </a:lnTo>
                <a:lnTo>
                  <a:pt x="8458" y="3383"/>
                </a:lnTo>
                <a:lnTo>
                  <a:pt x="7612" y="16071"/>
                </a:lnTo>
                <a:lnTo>
                  <a:pt x="7612" y="16917"/>
                </a:lnTo>
                <a:lnTo>
                  <a:pt x="6766" y="16917"/>
                </a:lnTo>
                <a:lnTo>
                  <a:pt x="6766" y="1776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 descr=""/>
          <p:cNvSpPr/>
          <p:nvPr/>
        </p:nvSpPr>
        <p:spPr>
          <a:xfrm>
            <a:off x="10590007" y="2819294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5075" y="3383"/>
                </a:moveTo>
                <a:lnTo>
                  <a:pt x="4229" y="3383"/>
                </a:lnTo>
                <a:lnTo>
                  <a:pt x="1691" y="2537"/>
                </a:lnTo>
                <a:lnTo>
                  <a:pt x="0" y="1691"/>
                </a:lnTo>
                <a:lnTo>
                  <a:pt x="0" y="0"/>
                </a:lnTo>
                <a:lnTo>
                  <a:pt x="1691" y="1691"/>
                </a:lnTo>
                <a:lnTo>
                  <a:pt x="5075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 descr=""/>
          <p:cNvSpPr/>
          <p:nvPr/>
        </p:nvSpPr>
        <p:spPr>
          <a:xfrm>
            <a:off x="10463124" y="2284716"/>
            <a:ext cx="14604" cy="38100"/>
          </a:xfrm>
          <a:custGeom>
            <a:avLst/>
            <a:gdLst/>
            <a:ahLst/>
            <a:cxnLst/>
            <a:rect l="l" t="t" r="r" b="b"/>
            <a:pathLst>
              <a:path w="14604" h="38100">
                <a:moveTo>
                  <a:pt x="9296" y="838"/>
                </a:moveTo>
                <a:lnTo>
                  <a:pt x="8458" y="0"/>
                </a:lnTo>
                <a:lnTo>
                  <a:pt x="9296" y="1689"/>
                </a:lnTo>
                <a:lnTo>
                  <a:pt x="9296" y="838"/>
                </a:lnTo>
                <a:close/>
              </a:path>
              <a:path w="14604" h="38100">
                <a:moveTo>
                  <a:pt x="10998" y="6756"/>
                </a:moveTo>
                <a:lnTo>
                  <a:pt x="9296" y="2527"/>
                </a:lnTo>
                <a:lnTo>
                  <a:pt x="8458" y="3378"/>
                </a:lnTo>
                <a:lnTo>
                  <a:pt x="7607" y="3378"/>
                </a:lnTo>
                <a:lnTo>
                  <a:pt x="10998" y="6756"/>
                </a:lnTo>
                <a:close/>
              </a:path>
              <a:path w="14604" h="38100">
                <a:moveTo>
                  <a:pt x="14376" y="34671"/>
                </a:moveTo>
                <a:lnTo>
                  <a:pt x="0" y="23672"/>
                </a:lnTo>
                <a:lnTo>
                  <a:pt x="1689" y="29603"/>
                </a:lnTo>
                <a:lnTo>
                  <a:pt x="5067" y="32981"/>
                </a:lnTo>
                <a:lnTo>
                  <a:pt x="14376" y="38061"/>
                </a:lnTo>
                <a:lnTo>
                  <a:pt x="14376" y="3467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 descr=""/>
          <p:cNvSpPr/>
          <p:nvPr/>
        </p:nvSpPr>
        <p:spPr>
          <a:xfrm>
            <a:off x="11557682" y="5412728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7"/>
                </a:moveTo>
                <a:lnTo>
                  <a:pt x="845" y="0"/>
                </a:lnTo>
                <a:lnTo>
                  <a:pt x="845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 descr=""/>
          <p:cNvSpPr/>
          <p:nvPr/>
        </p:nvSpPr>
        <p:spPr>
          <a:xfrm>
            <a:off x="10322713" y="2515984"/>
            <a:ext cx="13970" cy="7620"/>
          </a:xfrm>
          <a:custGeom>
            <a:avLst/>
            <a:gdLst/>
            <a:ahLst/>
            <a:cxnLst/>
            <a:rect l="l" t="t" r="r" b="b"/>
            <a:pathLst>
              <a:path w="13970" h="7619">
                <a:moveTo>
                  <a:pt x="13533" y="7255"/>
                </a:moveTo>
                <a:lnTo>
                  <a:pt x="9304" y="5564"/>
                </a:lnTo>
                <a:lnTo>
                  <a:pt x="4229" y="4718"/>
                </a:lnTo>
                <a:lnTo>
                  <a:pt x="0" y="3872"/>
                </a:lnTo>
                <a:lnTo>
                  <a:pt x="2114" y="0"/>
                </a:lnTo>
                <a:lnTo>
                  <a:pt x="4229" y="806"/>
                </a:lnTo>
                <a:lnTo>
                  <a:pt x="7612" y="3991"/>
                </a:lnTo>
                <a:lnTo>
                  <a:pt x="13533" y="72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 descr=""/>
          <p:cNvSpPr/>
          <p:nvPr/>
        </p:nvSpPr>
        <p:spPr>
          <a:xfrm>
            <a:off x="11886724" y="1497201"/>
            <a:ext cx="6985" cy="20320"/>
          </a:xfrm>
          <a:custGeom>
            <a:avLst/>
            <a:gdLst/>
            <a:ahLst/>
            <a:cxnLst/>
            <a:rect l="l" t="t" r="r" b="b"/>
            <a:pathLst>
              <a:path w="6984" h="20319">
                <a:moveTo>
                  <a:pt x="5075" y="20300"/>
                </a:moveTo>
                <a:lnTo>
                  <a:pt x="0" y="10996"/>
                </a:lnTo>
                <a:lnTo>
                  <a:pt x="0" y="5921"/>
                </a:lnTo>
                <a:lnTo>
                  <a:pt x="1691" y="0"/>
                </a:lnTo>
                <a:lnTo>
                  <a:pt x="6766" y="17763"/>
                </a:lnTo>
                <a:lnTo>
                  <a:pt x="5075" y="203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 descr=""/>
          <p:cNvSpPr/>
          <p:nvPr/>
        </p:nvSpPr>
        <p:spPr>
          <a:xfrm>
            <a:off x="11909552" y="1460829"/>
            <a:ext cx="45085" cy="22225"/>
          </a:xfrm>
          <a:custGeom>
            <a:avLst/>
            <a:gdLst/>
            <a:ahLst/>
            <a:cxnLst/>
            <a:rect l="l" t="t" r="r" b="b"/>
            <a:pathLst>
              <a:path w="45084" h="22225">
                <a:moveTo>
                  <a:pt x="1701" y="19456"/>
                </a:moveTo>
                <a:lnTo>
                  <a:pt x="0" y="19456"/>
                </a:lnTo>
                <a:lnTo>
                  <a:pt x="0" y="20307"/>
                </a:lnTo>
                <a:lnTo>
                  <a:pt x="850" y="21145"/>
                </a:lnTo>
                <a:lnTo>
                  <a:pt x="850" y="21996"/>
                </a:lnTo>
                <a:lnTo>
                  <a:pt x="1701" y="19456"/>
                </a:lnTo>
                <a:close/>
              </a:path>
              <a:path w="45084" h="22225">
                <a:moveTo>
                  <a:pt x="44831" y="8458"/>
                </a:moveTo>
                <a:lnTo>
                  <a:pt x="42303" y="8458"/>
                </a:lnTo>
                <a:lnTo>
                  <a:pt x="34683" y="0"/>
                </a:lnTo>
                <a:lnTo>
                  <a:pt x="32994" y="4229"/>
                </a:lnTo>
                <a:lnTo>
                  <a:pt x="34683" y="8458"/>
                </a:lnTo>
                <a:lnTo>
                  <a:pt x="35318" y="6197"/>
                </a:lnTo>
                <a:lnTo>
                  <a:pt x="39128" y="8775"/>
                </a:lnTo>
                <a:lnTo>
                  <a:pt x="43256" y="11201"/>
                </a:lnTo>
                <a:lnTo>
                  <a:pt x="44831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 descr=""/>
          <p:cNvSpPr/>
          <p:nvPr/>
        </p:nvSpPr>
        <p:spPr>
          <a:xfrm>
            <a:off x="13507409" y="1340715"/>
            <a:ext cx="11430" cy="13970"/>
          </a:xfrm>
          <a:custGeom>
            <a:avLst/>
            <a:gdLst/>
            <a:ahLst/>
            <a:cxnLst/>
            <a:rect l="l" t="t" r="r" b="b"/>
            <a:pathLst>
              <a:path w="11430" h="13969">
                <a:moveTo>
                  <a:pt x="2537" y="3383"/>
                </a:moveTo>
                <a:lnTo>
                  <a:pt x="2537" y="0"/>
                </a:lnTo>
                <a:lnTo>
                  <a:pt x="10996" y="1691"/>
                </a:lnTo>
                <a:lnTo>
                  <a:pt x="2537" y="3383"/>
                </a:lnTo>
                <a:close/>
              </a:path>
              <a:path w="11430" h="13969">
                <a:moveTo>
                  <a:pt x="1691" y="6765"/>
                </a:moveTo>
                <a:lnTo>
                  <a:pt x="2537" y="3383"/>
                </a:lnTo>
                <a:lnTo>
                  <a:pt x="2537" y="4229"/>
                </a:lnTo>
                <a:lnTo>
                  <a:pt x="1691" y="6765"/>
                </a:lnTo>
                <a:close/>
              </a:path>
              <a:path w="11430" h="13969">
                <a:moveTo>
                  <a:pt x="0" y="13533"/>
                </a:moveTo>
                <a:lnTo>
                  <a:pt x="845" y="9304"/>
                </a:lnTo>
                <a:lnTo>
                  <a:pt x="1691" y="6765"/>
                </a:lnTo>
                <a:lnTo>
                  <a:pt x="0" y="1353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 descr=""/>
          <p:cNvSpPr/>
          <p:nvPr/>
        </p:nvSpPr>
        <p:spPr>
          <a:xfrm>
            <a:off x="13689271" y="1465903"/>
            <a:ext cx="15240" cy="13970"/>
          </a:xfrm>
          <a:custGeom>
            <a:avLst/>
            <a:gdLst/>
            <a:ahLst/>
            <a:cxnLst/>
            <a:rect l="l" t="t" r="r" b="b"/>
            <a:pathLst>
              <a:path w="15240" h="13969">
                <a:moveTo>
                  <a:pt x="3383" y="13533"/>
                </a:moveTo>
                <a:lnTo>
                  <a:pt x="0" y="13533"/>
                </a:lnTo>
                <a:lnTo>
                  <a:pt x="5920" y="4229"/>
                </a:lnTo>
                <a:lnTo>
                  <a:pt x="9304" y="1691"/>
                </a:lnTo>
                <a:lnTo>
                  <a:pt x="15225" y="0"/>
                </a:lnTo>
                <a:lnTo>
                  <a:pt x="3383" y="1353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 descr=""/>
          <p:cNvSpPr/>
          <p:nvPr/>
        </p:nvSpPr>
        <p:spPr>
          <a:xfrm>
            <a:off x="11896027" y="1469287"/>
            <a:ext cx="48260" cy="57785"/>
          </a:xfrm>
          <a:custGeom>
            <a:avLst/>
            <a:gdLst/>
            <a:ahLst/>
            <a:cxnLst/>
            <a:rect l="l" t="t" r="r" b="b"/>
            <a:pathLst>
              <a:path w="48259" h="57784">
                <a:moveTo>
                  <a:pt x="19456" y="57518"/>
                </a:moveTo>
                <a:lnTo>
                  <a:pt x="18453" y="49415"/>
                </a:lnTo>
                <a:lnTo>
                  <a:pt x="16497" y="39547"/>
                </a:lnTo>
                <a:lnTo>
                  <a:pt x="13271" y="28740"/>
                </a:lnTo>
                <a:lnTo>
                  <a:pt x="8458" y="17767"/>
                </a:lnTo>
                <a:lnTo>
                  <a:pt x="10325" y="27292"/>
                </a:lnTo>
                <a:lnTo>
                  <a:pt x="10680" y="32461"/>
                </a:lnTo>
                <a:lnTo>
                  <a:pt x="11188" y="38112"/>
                </a:lnTo>
                <a:lnTo>
                  <a:pt x="13525" y="49060"/>
                </a:lnTo>
                <a:lnTo>
                  <a:pt x="11836" y="52451"/>
                </a:lnTo>
                <a:lnTo>
                  <a:pt x="6769" y="45681"/>
                </a:lnTo>
                <a:lnTo>
                  <a:pt x="5067" y="38912"/>
                </a:lnTo>
                <a:lnTo>
                  <a:pt x="5918" y="43992"/>
                </a:lnTo>
                <a:lnTo>
                  <a:pt x="0" y="37223"/>
                </a:lnTo>
                <a:lnTo>
                  <a:pt x="2540" y="48221"/>
                </a:lnTo>
                <a:lnTo>
                  <a:pt x="8089" y="55092"/>
                </a:lnTo>
                <a:lnTo>
                  <a:pt x="12052" y="56896"/>
                </a:lnTo>
                <a:lnTo>
                  <a:pt x="14427" y="53924"/>
                </a:lnTo>
                <a:lnTo>
                  <a:pt x="15227" y="46532"/>
                </a:lnTo>
                <a:lnTo>
                  <a:pt x="17754" y="49911"/>
                </a:lnTo>
                <a:lnTo>
                  <a:pt x="18605" y="54991"/>
                </a:lnTo>
                <a:lnTo>
                  <a:pt x="19456" y="57518"/>
                </a:lnTo>
                <a:close/>
              </a:path>
              <a:path w="48259" h="57784">
                <a:moveTo>
                  <a:pt x="48209" y="2540"/>
                </a:moveTo>
                <a:lnTo>
                  <a:pt x="47371" y="0"/>
                </a:lnTo>
                <a:lnTo>
                  <a:pt x="47371" y="850"/>
                </a:lnTo>
                <a:lnTo>
                  <a:pt x="48209" y="254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 descr=""/>
          <p:cNvSpPr/>
          <p:nvPr/>
        </p:nvSpPr>
        <p:spPr>
          <a:xfrm>
            <a:off x="12238606" y="1377087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1691" y="12688"/>
                </a:moveTo>
                <a:lnTo>
                  <a:pt x="0" y="0"/>
                </a:lnTo>
                <a:lnTo>
                  <a:pt x="5920" y="7612"/>
                </a:lnTo>
                <a:lnTo>
                  <a:pt x="1691" y="126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 descr=""/>
          <p:cNvSpPr/>
          <p:nvPr/>
        </p:nvSpPr>
        <p:spPr>
          <a:xfrm>
            <a:off x="13726490" y="1476054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5">
                <a:moveTo>
                  <a:pt x="1691" y="1691"/>
                </a:moveTo>
                <a:lnTo>
                  <a:pt x="845" y="1691"/>
                </a:lnTo>
                <a:lnTo>
                  <a:pt x="0" y="845"/>
                </a:lnTo>
                <a:lnTo>
                  <a:pt x="2537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 descr=""/>
          <p:cNvSpPr/>
          <p:nvPr/>
        </p:nvSpPr>
        <p:spPr>
          <a:xfrm>
            <a:off x="10800629" y="2316848"/>
            <a:ext cx="2540" cy="3810"/>
          </a:xfrm>
          <a:custGeom>
            <a:avLst/>
            <a:gdLst/>
            <a:ahLst/>
            <a:cxnLst/>
            <a:rect l="l" t="t" r="r" b="b"/>
            <a:pathLst>
              <a:path w="2540" h="3810">
                <a:moveTo>
                  <a:pt x="1691" y="3383"/>
                </a:moveTo>
                <a:lnTo>
                  <a:pt x="0" y="0"/>
                </a:lnTo>
                <a:lnTo>
                  <a:pt x="2537" y="2537"/>
                </a:lnTo>
                <a:lnTo>
                  <a:pt x="1691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 descr=""/>
          <p:cNvSpPr/>
          <p:nvPr/>
        </p:nvSpPr>
        <p:spPr>
          <a:xfrm>
            <a:off x="13690407" y="1474362"/>
            <a:ext cx="31115" cy="30480"/>
          </a:xfrm>
          <a:custGeom>
            <a:avLst/>
            <a:gdLst/>
            <a:ahLst/>
            <a:cxnLst/>
            <a:rect l="l" t="t" r="r" b="b"/>
            <a:pathLst>
              <a:path w="31115" h="30480">
                <a:moveTo>
                  <a:pt x="3938" y="30451"/>
                </a:moveTo>
                <a:lnTo>
                  <a:pt x="5630" y="27067"/>
                </a:lnTo>
                <a:lnTo>
                  <a:pt x="9013" y="24530"/>
                </a:lnTo>
                <a:lnTo>
                  <a:pt x="10705" y="20300"/>
                </a:lnTo>
                <a:lnTo>
                  <a:pt x="4387" y="23961"/>
                </a:lnTo>
                <a:lnTo>
                  <a:pt x="766" y="23578"/>
                </a:lnTo>
                <a:lnTo>
                  <a:pt x="0" y="19230"/>
                </a:lnTo>
                <a:lnTo>
                  <a:pt x="2246" y="10996"/>
                </a:lnTo>
                <a:lnTo>
                  <a:pt x="9859" y="2537"/>
                </a:lnTo>
                <a:lnTo>
                  <a:pt x="7322" y="11842"/>
                </a:lnTo>
                <a:lnTo>
                  <a:pt x="10705" y="8458"/>
                </a:lnTo>
                <a:lnTo>
                  <a:pt x="6476" y="13533"/>
                </a:lnTo>
                <a:lnTo>
                  <a:pt x="3938" y="21146"/>
                </a:lnTo>
                <a:lnTo>
                  <a:pt x="7322" y="21146"/>
                </a:lnTo>
                <a:lnTo>
                  <a:pt x="15304" y="13203"/>
                </a:lnTo>
                <a:lnTo>
                  <a:pt x="19798" y="9621"/>
                </a:lnTo>
                <a:lnTo>
                  <a:pt x="23975" y="6515"/>
                </a:lnTo>
                <a:lnTo>
                  <a:pt x="31006" y="0"/>
                </a:lnTo>
                <a:lnTo>
                  <a:pt x="24635" y="10110"/>
                </a:lnTo>
                <a:lnTo>
                  <a:pt x="17472" y="18714"/>
                </a:lnTo>
                <a:lnTo>
                  <a:pt x="10309" y="25574"/>
                </a:lnTo>
                <a:lnTo>
                  <a:pt x="3938" y="304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 descr=""/>
          <p:cNvSpPr/>
          <p:nvPr/>
        </p:nvSpPr>
        <p:spPr>
          <a:xfrm>
            <a:off x="10591700" y="2678880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5">
                <a:moveTo>
                  <a:pt x="2537" y="1691"/>
                </a:moveTo>
                <a:lnTo>
                  <a:pt x="1691" y="845"/>
                </a:lnTo>
                <a:lnTo>
                  <a:pt x="0" y="0"/>
                </a:lnTo>
                <a:lnTo>
                  <a:pt x="845" y="0"/>
                </a:lnTo>
                <a:lnTo>
                  <a:pt x="2537" y="845"/>
                </a:lnTo>
                <a:lnTo>
                  <a:pt x="2537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 descr=""/>
          <p:cNvSpPr/>
          <p:nvPr/>
        </p:nvSpPr>
        <p:spPr>
          <a:xfrm>
            <a:off x="10853073" y="2272863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0" y="4229"/>
                </a:moveTo>
                <a:lnTo>
                  <a:pt x="1691" y="1691"/>
                </a:lnTo>
                <a:lnTo>
                  <a:pt x="4229" y="0"/>
                </a:lnTo>
                <a:lnTo>
                  <a:pt x="5921" y="0"/>
                </a:lnTo>
                <a:lnTo>
                  <a:pt x="0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 descr=""/>
          <p:cNvSpPr/>
          <p:nvPr/>
        </p:nvSpPr>
        <p:spPr>
          <a:xfrm>
            <a:off x="10805704" y="2304160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845" y="2537"/>
                </a:moveTo>
                <a:lnTo>
                  <a:pt x="0" y="0"/>
                </a:lnTo>
                <a:lnTo>
                  <a:pt x="845" y="1691"/>
                </a:lnTo>
                <a:lnTo>
                  <a:pt x="845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 descr=""/>
          <p:cNvSpPr/>
          <p:nvPr/>
        </p:nvSpPr>
        <p:spPr>
          <a:xfrm>
            <a:off x="10758335" y="2500401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4">
                <a:moveTo>
                  <a:pt x="1691" y="4229"/>
                </a:moveTo>
                <a:lnTo>
                  <a:pt x="0" y="1691"/>
                </a:lnTo>
                <a:lnTo>
                  <a:pt x="845" y="0"/>
                </a:lnTo>
                <a:lnTo>
                  <a:pt x="4229" y="0"/>
                </a:lnTo>
                <a:lnTo>
                  <a:pt x="5075" y="2537"/>
                </a:lnTo>
                <a:lnTo>
                  <a:pt x="2537" y="3383"/>
                </a:lnTo>
                <a:lnTo>
                  <a:pt x="1691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 descr=""/>
          <p:cNvSpPr/>
          <p:nvPr/>
        </p:nvSpPr>
        <p:spPr>
          <a:xfrm>
            <a:off x="11687946" y="1565306"/>
            <a:ext cx="8890" cy="12700"/>
          </a:xfrm>
          <a:custGeom>
            <a:avLst/>
            <a:gdLst/>
            <a:ahLst/>
            <a:cxnLst/>
            <a:rect l="l" t="t" r="r" b="b"/>
            <a:pathLst>
              <a:path w="8890" h="12700">
                <a:moveTo>
                  <a:pt x="8458" y="12251"/>
                </a:moveTo>
                <a:lnTo>
                  <a:pt x="5921" y="8868"/>
                </a:lnTo>
                <a:lnTo>
                  <a:pt x="2537" y="4639"/>
                </a:lnTo>
                <a:lnTo>
                  <a:pt x="0" y="1255"/>
                </a:lnTo>
                <a:lnTo>
                  <a:pt x="3343" y="0"/>
                </a:lnTo>
                <a:lnTo>
                  <a:pt x="4546" y="1995"/>
                </a:lnTo>
                <a:lnTo>
                  <a:pt x="5590" y="6370"/>
                </a:lnTo>
                <a:lnTo>
                  <a:pt x="8458" y="122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 descr=""/>
          <p:cNvSpPr/>
          <p:nvPr/>
        </p:nvSpPr>
        <p:spPr>
          <a:xfrm>
            <a:off x="10634828" y="2697492"/>
            <a:ext cx="24130" cy="29845"/>
          </a:xfrm>
          <a:custGeom>
            <a:avLst/>
            <a:gdLst/>
            <a:ahLst/>
            <a:cxnLst/>
            <a:rect l="l" t="t" r="r" b="b"/>
            <a:pathLst>
              <a:path w="24129" h="29844">
                <a:moveTo>
                  <a:pt x="6769" y="27914"/>
                </a:moveTo>
                <a:lnTo>
                  <a:pt x="0" y="29603"/>
                </a:lnTo>
                <a:lnTo>
                  <a:pt x="4229" y="29603"/>
                </a:lnTo>
                <a:lnTo>
                  <a:pt x="5930" y="28765"/>
                </a:lnTo>
                <a:lnTo>
                  <a:pt x="6769" y="27914"/>
                </a:lnTo>
                <a:close/>
              </a:path>
              <a:path w="24129" h="29844">
                <a:moveTo>
                  <a:pt x="23685" y="850"/>
                </a:moveTo>
                <a:lnTo>
                  <a:pt x="21996" y="0"/>
                </a:lnTo>
                <a:lnTo>
                  <a:pt x="19456" y="0"/>
                </a:lnTo>
                <a:lnTo>
                  <a:pt x="20307" y="850"/>
                </a:lnTo>
                <a:lnTo>
                  <a:pt x="23685" y="8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 descr=""/>
          <p:cNvSpPr/>
          <p:nvPr/>
        </p:nvSpPr>
        <p:spPr>
          <a:xfrm>
            <a:off x="13729027" y="1474362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5">
                <a:moveTo>
                  <a:pt x="845" y="1409"/>
                </a:moveTo>
                <a:lnTo>
                  <a:pt x="845" y="845"/>
                </a:lnTo>
                <a:lnTo>
                  <a:pt x="1691" y="0"/>
                </a:lnTo>
                <a:lnTo>
                  <a:pt x="2537" y="845"/>
                </a:lnTo>
                <a:lnTo>
                  <a:pt x="845" y="1409"/>
                </a:lnTo>
                <a:close/>
              </a:path>
              <a:path w="2540" h="1905">
                <a:moveTo>
                  <a:pt x="845" y="1691"/>
                </a:moveTo>
                <a:lnTo>
                  <a:pt x="0" y="1691"/>
                </a:lnTo>
                <a:lnTo>
                  <a:pt x="845" y="1409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 descr=""/>
          <p:cNvSpPr/>
          <p:nvPr/>
        </p:nvSpPr>
        <p:spPr>
          <a:xfrm>
            <a:off x="10755798" y="2504631"/>
            <a:ext cx="7620" cy="6985"/>
          </a:xfrm>
          <a:custGeom>
            <a:avLst/>
            <a:gdLst/>
            <a:ahLst/>
            <a:cxnLst/>
            <a:rect l="l" t="t" r="r" b="b"/>
            <a:pathLst>
              <a:path w="7620" h="6985">
                <a:moveTo>
                  <a:pt x="7612" y="6766"/>
                </a:moveTo>
                <a:lnTo>
                  <a:pt x="0" y="2537"/>
                </a:lnTo>
                <a:lnTo>
                  <a:pt x="1691" y="1691"/>
                </a:lnTo>
                <a:lnTo>
                  <a:pt x="3383" y="0"/>
                </a:lnTo>
                <a:lnTo>
                  <a:pt x="4229" y="1691"/>
                </a:lnTo>
                <a:lnTo>
                  <a:pt x="7612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 descr=""/>
          <p:cNvSpPr/>
          <p:nvPr/>
        </p:nvSpPr>
        <p:spPr>
          <a:xfrm>
            <a:off x="10624688" y="2744857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5921" y="3383"/>
                </a:moveTo>
                <a:lnTo>
                  <a:pt x="2537" y="1691"/>
                </a:lnTo>
                <a:lnTo>
                  <a:pt x="0" y="0"/>
                </a:lnTo>
                <a:lnTo>
                  <a:pt x="5921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 descr=""/>
          <p:cNvSpPr/>
          <p:nvPr/>
        </p:nvSpPr>
        <p:spPr>
          <a:xfrm>
            <a:off x="11907025" y="1482825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4">
                <a:moveTo>
                  <a:pt x="3378" y="1689"/>
                </a:moveTo>
                <a:lnTo>
                  <a:pt x="2527" y="0"/>
                </a:lnTo>
                <a:lnTo>
                  <a:pt x="1968" y="1689"/>
                </a:lnTo>
                <a:lnTo>
                  <a:pt x="0" y="1689"/>
                </a:lnTo>
                <a:lnTo>
                  <a:pt x="1689" y="6769"/>
                </a:lnTo>
                <a:lnTo>
                  <a:pt x="2527" y="1689"/>
                </a:lnTo>
                <a:lnTo>
                  <a:pt x="3378" y="168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 descr=""/>
          <p:cNvSpPr/>
          <p:nvPr/>
        </p:nvSpPr>
        <p:spPr>
          <a:xfrm>
            <a:off x="10792170" y="2389592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80">
                <a:moveTo>
                  <a:pt x="1691" y="5075"/>
                </a:moveTo>
                <a:lnTo>
                  <a:pt x="0" y="0"/>
                </a:lnTo>
                <a:lnTo>
                  <a:pt x="1691" y="4229"/>
                </a:lnTo>
                <a:lnTo>
                  <a:pt x="1691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 descr=""/>
          <p:cNvSpPr/>
          <p:nvPr/>
        </p:nvSpPr>
        <p:spPr>
          <a:xfrm>
            <a:off x="13246036" y="4840075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89">
                <a:moveTo>
                  <a:pt x="12688" y="8458"/>
                </a:moveTo>
                <a:lnTo>
                  <a:pt x="2537" y="3383"/>
                </a:lnTo>
                <a:lnTo>
                  <a:pt x="0" y="4229"/>
                </a:lnTo>
                <a:lnTo>
                  <a:pt x="39" y="1070"/>
                </a:lnTo>
                <a:lnTo>
                  <a:pt x="4757" y="1797"/>
                </a:lnTo>
                <a:lnTo>
                  <a:pt x="9634" y="2682"/>
                </a:lnTo>
                <a:lnTo>
                  <a:pt x="10150" y="0"/>
                </a:lnTo>
                <a:lnTo>
                  <a:pt x="12688" y="3383"/>
                </a:lnTo>
                <a:lnTo>
                  <a:pt x="12688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 descr=""/>
          <p:cNvSpPr/>
          <p:nvPr/>
        </p:nvSpPr>
        <p:spPr>
          <a:xfrm>
            <a:off x="14037769" y="3582268"/>
            <a:ext cx="8890" cy="6350"/>
          </a:xfrm>
          <a:custGeom>
            <a:avLst/>
            <a:gdLst/>
            <a:ahLst/>
            <a:cxnLst/>
            <a:rect l="l" t="t" r="r" b="b"/>
            <a:pathLst>
              <a:path w="8890" h="6350">
                <a:moveTo>
                  <a:pt x="5921" y="5921"/>
                </a:moveTo>
                <a:lnTo>
                  <a:pt x="0" y="0"/>
                </a:lnTo>
                <a:lnTo>
                  <a:pt x="8458" y="2537"/>
                </a:lnTo>
                <a:lnTo>
                  <a:pt x="7612" y="4229"/>
                </a:lnTo>
                <a:lnTo>
                  <a:pt x="5921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 descr=""/>
          <p:cNvSpPr/>
          <p:nvPr/>
        </p:nvSpPr>
        <p:spPr>
          <a:xfrm>
            <a:off x="10262656" y="4374847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3383" y="845"/>
                </a:moveTo>
                <a:lnTo>
                  <a:pt x="0" y="845"/>
                </a:lnTo>
                <a:lnTo>
                  <a:pt x="1691" y="0"/>
                </a:lnTo>
                <a:lnTo>
                  <a:pt x="4229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 descr=""/>
          <p:cNvSpPr/>
          <p:nvPr/>
        </p:nvSpPr>
        <p:spPr>
          <a:xfrm>
            <a:off x="14039462" y="3589035"/>
            <a:ext cx="5080" cy="5080"/>
          </a:xfrm>
          <a:custGeom>
            <a:avLst/>
            <a:gdLst/>
            <a:ahLst/>
            <a:cxnLst/>
            <a:rect l="l" t="t" r="r" b="b"/>
            <a:pathLst>
              <a:path w="5080" h="5079">
                <a:moveTo>
                  <a:pt x="1691" y="5075"/>
                </a:moveTo>
                <a:lnTo>
                  <a:pt x="0" y="2537"/>
                </a:lnTo>
                <a:lnTo>
                  <a:pt x="2537" y="845"/>
                </a:lnTo>
                <a:lnTo>
                  <a:pt x="3383" y="0"/>
                </a:lnTo>
                <a:lnTo>
                  <a:pt x="5075" y="2537"/>
                </a:lnTo>
                <a:lnTo>
                  <a:pt x="5075" y="4229"/>
                </a:lnTo>
                <a:lnTo>
                  <a:pt x="1691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 descr=""/>
          <p:cNvSpPr/>
          <p:nvPr/>
        </p:nvSpPr>
        <p:spPr>
          <a:xfrm>
            <a:off x="14029311" y="3708302"/>
            <a:ext cx="1905" cy="5080"/>
          </a:xfrm>
          <a:custGeom>
            <a:avLst/>
            <a:gdLst/>
            <a:ahLst/>
            <a:cxnLst/>
            <a:rect l="l" t="t" r="r" b="b"/>
            <a:pathLst>
              <a:path w="1905" h="5079">
                <a:moveTo>
                  <a:pt x="1691" y="5075"/>
                </a:moveTo>
                <a:lnTo>
                  <a:pt x="0" y="845"/>
                </a:lnTo>
                <a:lnTo>
                  <a:pt x="0" y="0"/>
                </a:lnTo>
                <a:lnTo>
                  <a:pt x="1691" y="2537"/>
                </a:lnTo>
                <a:lnTo>
                  <a:pt x="1691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 descr=""/>
          <p:cNvSpPr/>
          <p:nvPr/>
        </p:nvSpPr>
        <p:spPr>
          <a:xfrm>
            <a:off x="14124047" y="3333582"/>
            <a:ext cx="6985" cy="3810"/>
          </a:xfrm>
          <a:custGeom>
            <a:avLst/>
            <a:gdLst/>
            <a:ahLst/>
            <a:cxnLst/>
            <a:rect l="l" t="t" r="r" b="b"/>
            <a:pathLst>
              <a:path w="6984" h="3810">
                <a:moveTo>
                  <a:pt x="0" y="3383"/>
                </a:moveTo>
                <a:lnTo>
                  <a:pt x="6766" y="0"/>
                </a:lnTo>
                <a:lnTo>
                  <a:pt x="0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 descr=""/>
          <p:cNvSpPr/>
          <p:nvPr/>
        </p:nvSpPr>
        <p:spPr>
          <a:xfrm>
            <a:off x="14159574" y="3226157"/>
            <a:ext cx="4445" cy="3810"/>
          </a:xfrm>
          <a:custGeom>
            <a:avLst/>
            <a:gdLst/>
            <a:ahLst/>
            <a:cxnLst/>
            <a:rect l="l" t="t" r="r" b="b"/>
            <a:pathLst>
              <a:path w="4444" h="3810">
                <a:moveTo>
                  <a:pt x="4229" y="3383"/>
                </a:moveTo>
                <a:lnTo>
                  <a:pt x="2537" y="3383"/>
                </a:lnTo>
                <a:lnTo>
                  <a:pt x="845" y="1691"/>
                </a:lnTo>
                <a:lnTo>
                  <a:pt x="845" y="845"/>
                </a:lnTo>
                <a:lnTo>
                  <a:pt x="0" y="0"/>
                </a:lnTo>
                <a:lnTo>
                  <a:pt x="1691" y="845"/>
                </a:lnTo>
                <a:lnTo>
                  <a:pt x="4229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 descr=""/>
          <p:cNvSpPr/>
          <p:nvPr/>
        </p:nvSpPr>
        <p:spPr>
          <a:xfrm>
            <a:off x="14132507" y="331159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5921" y="2537"/>
                </a:moveTo>
                <a:lnTo>
                  <a:pt x="3383" y="1691"/>
                </a:lnTo>
                <a:lnTo>
                  <a:pt x="0" y="0"/>
                </a:lnTo>
                <a:lnTo>
                  <a:pt x="5921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 descr=""/>
          <p:cNvSpPr/>
          <p:nvPr/>
        </p:nvSpPr>
        <p:spPr>
          <a:xfrm>
            <a:off x="14155343" y="3227856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39">
                <a:moveTo>
                  <a:pt x="6756" y="1689"/>
                </a:moveTo>
                <a:lnTo>
                  <a:pt x="5918" y="838"/>
                </a:lnTo>
                <a:lnTo>
                  <a:pt x="3378" y="0"/>
                </a:lnTo>
                <a:lnTo>
                  <a:pt x="0" y="0"/>
                </a:lnTo>
                <a:lnTo>
                  <a:pt x="4229" y="838"/>
                </a:lnTo>
                <a:lnTo>
                  <a:pt x="5918" y="1689"/>
                </a:lnTo>
                <a:lnTo>
                  <a:pt x="6756" y="2540"/>
                </a:lnTo>
                <a:lnTo>
                  <a:pt x="6756" y="168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 descr=""/>
          <p:cNvSpPr/>
          <p:nvPr/>
        </p:nvSpPr>
        <p:spPr>
          <a:xfrm>
            <a:off x="13608915" y="2096076"/>
            <a:ext cx="5080" cy="2540"/>
          </a:xfrm>
          <a:custGeom>
            <a:avLst/>
            <a:gdLst/>
            <a:ahLst/>
            <a:cxnLst/>
            <a:rect l="l" t="t" r="r" b="b"/>
            <a:pathLst>
              <a:path w="5080" h="2539">
                <a:moveTo>
                  <a:pt x="3383" y="2537"/>
                </a:moveTo>
                <a:lnTo>
                  <a:pt x="845" y="2537"/>
                </a:lnTo>
                <a:lnTo>
                  <a:pt x="0" y="1691"/>
                </a:lnTo>
                <a:lnTo>
                  <a:pt x="2537" y="0"/>
                </a:lnTo>
                <a:lnTo>
                  <a:pt x="5075" y="845"/>
                </a:lnTo>
                <a:lnTo>
                  <a:pt x="3383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 descr=""/>
          <p:cNvSpPr/>
          <p:nvPr/>
        </p:nvSpPr>
        <p:spPr>
          <a:xfrm>
            <a:off x="13553087" y="2027560"/>
            <a:ext cx="4445" cy="1905"/>
          </a:xfrm>
          <a:custGeom>
            <a:avLst/>
            <a:gdLst/>
            <a:ahLst/>
            <a:cxnLst/>
            <a:rect l="l" t="t" r="r" b="b"/>
            <a:pathLst>
              <a:path w="4444" h="1905">
                <a:moveTo>
                  <a:pt x="4229" y="1691"/>
                </a:moveTo>
                <a:lnTo>
                  <a:pt x="1691" y="845"/>
                </a:lnTo>
                <a:lnTo>
                  <a:pt x="0" y="0"/>
                </a:lnTo>
                <a:lnTo>
                  <a:pt x="3383" y="845"/>
                </a:lnTo>
                <a:lnTo>
                  <a:pt x="3383" y="1691"/>
                </a:lnTo>
                <a:lnTo>
                  <a:pt x="4229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 descr=""/>
          <p:cNvSpPr/>
          <p:nvPr/>
        </p:nvSpPr>
        <p:spPr>
          <a:xfrm>
            <a:off x="13498104" y="1943819"/>
            <a:ext cx="1270" cy="5080"/>
          </a:xfrm>
          <a:custGeom>
            <a:avLst/>
            <a:gdLst/>
            <a:ahLst/>
            <a:cxnLst/>
            <a:rect l="l" t="t" r="r" b="b"/>
            <a:pathLst>
              <a:path w="1269" h="5080">
                <a:moveTo>
                  <a:pt x="845" y="5075"/>
                </a:moveTo>
                <a:lnTo>
                  <a:pt x="0" y="3383"/>
                </a:lnTo>
                <a:lnTo>
                  <a:pt x="0" y="0"/>
                </a:lnTo>
                <a:lnTo>
                  <a:pt x="845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 descr=""/>
          <p:cNvSpPr/>
          <p:nvPr/>
        </p:nvSpPr>
        <p:spPr>
          <a:xfrm>
            <a:off x="13610606" y="2099459"/>
            <a:ext cx="9525" cy="1905"/>
          </a:xfrm>
          <a:custGeom>
            <a:avLst/>
            <a:gdLst/>
            <a:ahLst/>
            <a:cxnLst/>
            <a:rect l="l" t="t" r="r" b="b"/>
            <a:pathLst>
              <a:path w="9525" h="1905">
                <a:moveTo>
                  <a:pt x="9304" y="1691"/>
                </a:moveTo>
                <a:lnTo>
                  <a:pt x="0" y="1691"/>
                </a:lnTo>
                <a:lnTo>
                  <a:pt x="0" y="845"/>
                </a:lnTo>
                <a:lnTo>
                  <a:pt x="845" y="0"/>
                </a:lnTo>
                <a:lnTo>
                  <a:pt x="3383" y="0"/>
                </a:lnTo>
                <a:lnTo>
                  <a:pt x="5921" y="845"/>
                </a:lnTo>
                <a:lnTo>
                  <a:pt x="9304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 descr=""/>
          <p:cNvSpPr/>
          <p:nvPr/>
        </p:nvSpPr>
        <p:spPr>
          <a:xfrm>
            <a:off x="13407597" y="2168821"/>
            <a:ext cx="1270" cy="1905"/>
          </a:xfrm>
          <a:custGeom>
            <a:avLst/>
            <a:gdLst/>
            <a:ahLst/>
            <a:cxnLst/>
            <a:rect l="l" t="t" r="r" b="b"/>
            <a:pathLst>
              <a:path w="1269" h="1905">
                <a:moveTo>
                  <a:pt x="0" y="1691"/>
                </a:moveTo>
                <a:lnTo>
                  <a:pt x="845" y="0"/>
                </a:lnTo>
                <a:lnTo>
                  <a:pt x="845" y="845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 descr=""/>
          <p:cNvSpPr/>
          <p:nvPr/>
        </p:nvSpPr>
        <p:spPr>
          <a:xfrm>
            <a:off x="13519252" y="2159516"/>
            <a:ext cx="1905" cy="6985"/>
          </a:xfrm>
          <a:custGeom>
            <a:avLst/>
            <a:gdLst/>
            <a:ahLst/>
            <a:cxnLst/>
            <a:rect l="l" t="t" r="r" b="b"/>
            <a:pathLst>
              <a:path w="1905" h="6985">
                <a:moveTo>
                  <a:pt x="1691" y="6766"/>
                </a:moveTo>
                <a:lnTo>
                  <a:pt x="0" y="0"/>
                </a:lnTo>
                <a:lnTo>
                  <a:pt x="845" y="2537"/>
                </a:lnTo>
                <a:lnTo>
                  <a:pt x="845" y="4229"/>
                </a:lnTo>
                <a:lnTo>
                  <a:pt x="1691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 descr=""/>
          <p:cNvSpPr/>
          <p:nvPr/>
        </p:nvSpPr>
        <p:spPr>
          <a:xfrm>
            <a:off x="13444816" y="2190813"/>
            <a:ext cx="1905" cy="1905"/>
          </a:xfrm>
          <a:custGeom>
            <a:avLst/>
            <a:gdLst/>
            <a:ahLst/>
            <a:cxnLst/>
            <a:rect l="l" t="t" r="r" b="b"/>
            <a:pathLst>
              <a:path w="1905" h="1905">
                <a:moveTo>
                  <a:pt x="0" y="1691"/>
                </a:moveTo>
                <a:lnTo>
                  <a:pt x="0" y="0"/>
                </a:lnTo>
                <a:lnTo>
                  <a:pt x="1691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 descr=""/>
          <p:cNvSpPr/>
          <p:nvPr/>
        </p:nvSpPr>
        <p:spPr>
          <a:xfrm>
            <a:off x="13537860" y="2156132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4">
                <a:moveTo>
                  <a:pt x="5921" y="4229"/>
                </a:moveTo>
                <a:lnTo>
                  <a:pt x="4229" y="4229"/>
                </a:lnTo>
                <a:lnTo>
                  <a:pt x="0" y="0"/>
                </a:lnTo>
                <a:lnTo>
                  <a:pt x="5921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 descr=""/>
          <p:cNvSpPr/>
          <p:nvPr/>
        </p:nvSpPr>
        <p:spPr>
          <a:xfrm>
            <a:off x="13990397" y="1781415"/>
            <a:ext cx="13970" cy="8890"/>
          </a:xfrm>
          <a:custGeom>
            <a:avLst/>
            <a:gdLst/>
            <a:ahLst/>
            <a:cxnLst/>
            <a:rect l="l" t="t" r="r" b="b"/>
            <a:pathLst>
              <a:path w="13969" h="8889">
                <a:moveTo>
                  <a:pt x="8458" y="850"/>
                </a:moveTo>
                <a:lnTo>
                  <a:pt x="7607" y="0"/>
                </a:lnTo>
                <a:lnTo>
                  <a:pt x="0" y="4229"/>
                </a:lnTo>
                <a:lnTo>
                  <a:pt x="3378" y="3390"/>
                </a:lnTo>
                <a:lnTo>
                  <a:pt x="8458" y="3390"/>
                </a:lnTo>
                <a:lnTo>
                  <a:pt x="8458" y="850"/>
                </a:lnTo>
                <a:close/>
              </a:path>
              <a:path w="13969" h="8889">
                <a:moveTo>
                  <a:pt x="13538" y="5080"/>
                </a:moveTo>
                <a:lnTo>
                  <a:pt x="11836" y="3390"/>
                </a:lnTo>
                <a:lnTo>
                  <a:pt x="9309" y="3390"/>
                </a:lnTo>
                <a:lnTo>
                  <a:pt x="8458" y="5918"/>
                </a:lnTo>
                <a:lnTo>
                  <a:pt x="8458" y="8458"/>
                </a:lnTo>
                <a:lnTo>
                  <a:pt x="11836" y="8458"/>
                </a:lnTo>
                <a:lnTo>
                  <a:pt x="13538" y="508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 descr=""/>
          <p:cNvSpPr/>
          <p:nvPr/>
        </p:nvSpPr>
        <p:spPr>
          <a:xfrm>
            <a:off x="14084292" y="1874458"/>
            <a:ext cx="4445" cy="1905"/>
          </a:xfrm>
          <a:custGeom>
            <a:avLst/>
            <a:gdLst/>
            <a:ahLst/>
            <a:cxnLst/>
            <a:rect l="l" t="t" r="r" b="b"/>
            <a:pathLst>
              <a:path w="4444" h="1905">
                <a:moveTo>
                  <a:pt x="4229" y="1691"/>
                </a:moveTo>
                <a:lnTo>
                  <a:pt x="845" y="845"/>
                </a:lnTo>
                <a:lnTo>
                  <a:pt x="0" y="0"/>
                </a:lnTo>
                <a:lnTo>
                  <a:pt x="2537" y="845"/>
                </a:lnTo>
                <a:lnTo>
                  <a:pt x="4229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 descr=""/>
          <p:cNvSpPr/>
          <p:nvPr/>
        </p:nvSpPr>
        <p:spPr>
          <a:xfrm>
            <a:off x="14158729" y="1996263"/>
            <a:ext cx="1905" cy="8890"/>
          </a:xfrm>
          <a:custGeom>
            <a:avLst/>
            <a:gdLst/>
            <a:ahLst/>
            <a:cxnLst/>
            <a:rect l="l" t="t" r="r" b="b"/>
            <a:pathLst>
              <a:path w="1905" h="8889">
                <a:moveTo>
                  <a:pt x="845" y="8458"/>
                </a:moveTo>
                <a:lnTo>
                  <a:pt x="845" y="5075"/>
                </a:lnTo>
                <a:lnTo>
                  <a:pt x="0" y="2537"/>
                </a:lnTo>
                <a:lnTo>
                  <a:pt x="0" y="0"/>
                </a:lnTo>
                <a:lnTo>
                  <a:pt x="845" y="2537"/>
                </a:lnTo>
                <a:lnTo>
                  <a:pt x="1691" y="5921"/>
                </a:lnTo>
                <a:lnTo>
                  <a:pt x="845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 descr=""/>
          <p:cNvSpPr/>
          <p:nvPr/>
        </p:nvSpPr>
        <p:spPr>
          <a:xfrm>
            <a:off x="14212864" y="3109427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37" y="845"/>
                </a:moveTo>
                <a:lnTo>
                  <a:pt x="845" y="845"/>
                </a:lnTo>
                <a:lnTo>
                  <a:pt x="0" y="0"/>
                </a:lnTo>
                <a:lnTo>
                  <a:pt x="845" y="845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 descr=""/>
          <p:cNvSpPr/>
          <p:nvPr/>
        </p:nvSpPr>
        <p:spPr>
          <a:xfrm>
            <a:off x="13811073" y="1553031"/>
            <a:ext cx="42545" cy="50165"/>
          </a:xfrm>
          <a:custGeom>
            <a:avLst/>
            <a:gdLst/>
            <a:ahLst/>
            <a:cxnLst/>
            <a:rect l="l" t="t" r="r" b="b"/>
            <a:pathLst>
              <a:path w="42544" h="50165">
                <a:moveTo>
                  <a:pt x="5080" y="0"/>
                </a:moveTo>
                <a:lnTo>
                  <a:pt x="0" y="4229"/>
                </a:lnTo>
                <a:lnTo>
                  <a:pt x="1689" y="3390"/>
                </a:lnTo>
                <a:lnTo>
                  <a:pt x="5080" y="0"/>
                </a:lnTo>
                <a:close/>
              </a:path>
              <a:path w="42544" h="50165">
                <a:moveTo>
                  <a:pt x="42291" y="46520"/>
                </a:moveTo>
                <a:lnTo>
                  <a:pt x="40601" y="49911"/>
                </a:lnTo>
                <a:lnTo>
                  <a:pt x="41440" y="49060"/>
                </a:lnTo>
                <a:lnTo>
                  <a:pt x="42291" y="47371"/>
                </a:lnTo>
                <a:lnTo>
                  <a:pt x="42291" y="4652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 descr=""/>
          <p:cNvSpPr/>
          <p:nvPr/>
        </p:nvSpPr>
        <p:spPr>
          <a:xfrm>
            <a:off x="13744254" y="1493817"/>
            <a:ext cx="4445" cy="5080"/>
          </a:xfrm>
          <a:custGeom>
            <a:avLst/>
            <a:gdLst/>
            <a:ahLst/>
            <a:cxnLst/>
            <a:rect l="l" t="t" r="r" b="b"/>
            <a:pathLst>
              <a:path w="4444" h="5080">
                <a:moveTo>
                  <a:pt x="0" y="5075"/>
                </a:moveTo>
                <a:lnTo>
                  <a:pt x="1691" y="1691"/>
                </a:lnTo>
                <a:lnTo>
                  <a:pt x="3383" y="0"/>
                </a:lnTo>
                <a:lnTo>
                  <a:pt x="4229" y="0"/>
                </a:lnTo>
                <a:lnTo>
                  <a:pt x="2537" y="1691"/>
                </a:lnTo>
                <a:lnTo>
                  <a:pt x="0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 descr=""/>
          <p:cNvSpPr/>
          <p:nvPr/>
        </p:nvSpPr>
        <p:spPr>
          <a:xfrm>
            <a:off x="11639728" y="3660939"/>
            <a:ext cx="24765" cy="42545"/>
          </a:xfrm>
          <a:custGeom>
            <a:avLst/>
            <a:gdLst/>
            <a:ahLst/>
            <a:cxnLst/>
            <a:rect l="l" t="t" r="r" b="b"/>
            <a:pathLst>
              <a:path w="24765" h="42545">
                <a:moveTo>
                  <a:pt x="5067" y="3378"/>
                </a:moveTo>
                <a:lnTo>
                  <a:pt x="4229" y="0"/>
                </a:lnTo>
                <a:lnTo>
                  <a:pt x="2540" y="2540"/>
                </a:lnTo>
                <a:lnTo>
                  <a:pt x="0" y="5918"/>
                </a:lnTo>
                <a:lnTo>
                  <a:pt x="1689" y="9309"/>
                </a:lnTo>
                <a:lnTo>
                  <a:pt x="5067" y="5918"/>
                </a:lnTo>
                <a:lnTo>
                  <a:pt x="5067" y="3378"/>
                </a:lnTo>
                <a:close/>
              </a:path>
              <a:path w="24765" h="42545">
                <a:moveTo>
                  <a:pt x="24523" y="42291"/>
                </a:moveTo>
                <a:lnTo>
                  <a:pt x="21145" y="39751"/>
                </a:lnTo>
                <a:lnTo>
                  <a:pt x="20294" y="42291"/>
                </a:lnTo>
                <a:lnTo>
                  <a:pt x="24523" y="422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 descr=""/>
          <p:cNvSpPr/>
          <p:nvPr/>
        </p:nvSpPr>
        <p:spPr>
          <a:xfrm>
            <a:off x="14161267" y="2025869"/>
            <a:ext cx="8890" cy="7620"/>
          </a:xfrm>
          <a:custGeom>
            <a:avLst/>
            <a:gdLst/>
            <a:ahLst/>
            <a:cxnLst/>
            <a:rect l="l" t="t" r="r" b="b"/>
            <a:pathLst>
              <a:path w="8890" h="7619">
                <a:moveTo>
                  <a:pt x="2537" y="7612"/>
                </a:moveTo>
                <a:lnTo>
                  <a:pt x="0" y="7612"/>
                </a:lnTo>
                <a:lnTo>
                  <a:pt x="4229" y="3383"/>
                </a:lnTo>
                <a:lnTo>
                  <a:pt x="8458" y="0"/>
                </a:lnTo>
                <a:lnTo>
                  <a:pt x="4229" y="6766"/>
                </a:lnTo>
                <a:lnTo>
                  <a:pt x="2537" y="761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 descr=""/>
          <p:cNvSpPr/>
          <p:nvPr/>
        </p:nvSpPr>
        <p:spPr>
          <a:xfrm>
            <a:off x="11679487" y="3559429"/>
            <a:ext cx="11430" cy="9525"/>
          </a:xfrm>
          <a:custGeom>
            <a:avLst/>
            <a:gdLst/>
            <a:ahLst/>
            <a:cxnLst/>
            <a:rect l="l" t="t" r="r" b="b"/>
            <a:pathLst>
              <a:path w="11429" h="9525">
                <a:moveTo>
                  <a:pt x="0" y="9304"/>
                </a:moveTo>
                <a:lnTo>
                  <a:pt x="0" y="0"/>
                </a:lnTo>
                <a:lnTo>
                  <a:pt x="10996" y="7612"/>
                </a:lnTo>
                <a:lnTo>
                  <a:pt x="0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 descr=""/>
          <p:cNvSpPr/>
          <p:nvPr/>
        </p:nvSpPr>
        <p:spPr>
          <a:xfrm>
            <a:off x="11638040" y="3652475"/>
            <a:ext cx="8890" cy="8890"/>
          </a:xfrm>
          <a:custGeom>
            <a:avLst/>
            <a:gdLst/>
            <a:ahLst/>
            <a:cxnLst/>
            <a:rect l="l" t="t" r="r" b="b"/>
            <a:pathLst>
              <a:path w="8890" h="8889">
                <a:moveTo>
                  <a:pt x="5920" y="8458"/>
                </a:moveTo>
                <a:lnTo>
                  <a:pt x="4229" y="5921"/>
                </a:lnTo>
                <a:lnTo>
                  <a:pt x="2537" y="2537"/>
                </a:lnTo>
                <a:lnTo>
                  <a:pt x="0" y="0"/>
                </a:lnTo>
                <a:lnTo>
                  <a:pt x="8458" y="2537"/>
                </a:lnTo>
                <a:lnTo>
                  <a:pt x="7612" y="5075"/>
                </a:lnTo>
                <a:lnTo>
                  <a:pt x="5920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 descr=""/>
          <p:cNvSpPr/>
          <p:nvPr/>
        </p:nvSpPr>
        <p:spPr>
          <a:xfrm>
            <a:off x="13750174" y="1493817"/>
            <a:ext cx="1270" cy="1270"/>
          </a:xfrm>
          <a:custGeom>
            <a:avLst/>
            <a:gdLst/>
            <a:ahLst/>
            <a:cxnLst/>
            <a:rect l="l" t="t" r="r" b="b"/>
            <a:pathLst>
              <a:path w="1269" h="1269">
                <a:moveTo>
                  <a:pt x="845" y="845"/>
                </a:moveTo>
                <a:lnTo>
                  <a:pt x="0" y="0"/>
                </a:lnTo>
                <a:lnTo>
                  <a:pt x="845" y="0"/>
                </a:lnTo>
                <a:lnTo>
                  <a:pt x="845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 descr=""/>
          <p:cNvSpPr/>
          <p:nvPr/>
        </p:nvSpPr>
        <p:spPr>
          <a:xfrm>
            <a:off x="11663415" y="3731140"/>
            <a:ext cx="2540" cy="3810"/>
          </a:xfrm>
          <a:custGeom>
            <a:avLst/>
            <a:gdLst/>
            <a:ahLst/>
            <a:cxnLst/>
            <a:rect l="l" t="t" r="r" b="b"/>
            <a:pathLst>
              <a:path w="2540" h="3810">
                <a:moveTo>
                  <a:pt x="2537" y="3383"/>
                </a:moveTo>
                <a:lnTo>
                  <a:pt x="845" y="2537"/>
                </a:lnTo>
                <a:lnTo>
                  <a:pt x="0" y="845"/>
                </a:lnTo>
                <a:lnTo>
                  <a:pt x="845" y="0"/>
                </a:lnTo>
                <a:lnTo>
                  <a:pt x="2537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 descr=""/>
          <p:cNvSpPr/>
          <p:nvPr/>
        </p:nvSpPr>
        <p:spPr>
          <a:xfrm>
            <a:off x="14252613" y="2624746"/>
            <a:ext cx="6985" cy="17145"/>
          </a:xfrm>
          <a:custGeom>
            <a:avLst/>
            <a:gdLst/>
            <a:ahLst/>
            <a:cxnLst/>
            <a:rect l="l" t="t" r="r" b="b"/>
            <a:pathLst>
              <a:path w="6984" h="17144">
                <a:moveTo>
                  <a:pt x="1689" y="850"/>
                </a:moveTo>
                <a:lnTo>
                  <a:pt x="0" y="0"/>
                </a:lnTo>
                <a:lnTo>
                  <a:pt x="1689" y="1701"/>
                </a:lnTo>
                <a:lnTo>
                  <a:pt x="1689" y="850"/>
                </a:lnTo>
                <a:close/>
              </a:path>
              <a:path w="6984" h="17144">
                <a:moveTo>
                  <a:pt x="6769" y="16078"/>
                </a:moveTo>
                <a:lnTo>
                  <a:pt x="3390" y="16078"/>
                </a:lnTo>
                <a:lnTo>
                  <a:pt x="6769" y="16916"/>
                </a:lnTo>
                <a:lnTo>
                  <a:pt x="6769" y="1607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 descr=""/>
          <p:cNvSpPr/>
          <p:nvPr/>
        </p:nvSpPr>
        <p:spPr>
          <a:xfrm>
            <a:off x="12372251" y="2011590"/>
            <a:ext cx="74930" cy="83820"/>
          </a:xfrm>
          <a:custGeom>
            <a:avLst/>
            <a:gdLst/>
            <a:ahLst/>
            <a:cxnLst/>
            <a:rect l="l" t="t" r="r" b="b"/>
            <a:pathLst>
              <a:path w="74929" h="83819">
                <a:moveTo>
                  <a:pt x="2540" y="82804"/>
                </a:moveTo>
                <a:lnTo>
                  <a:pt x="1689" y="81102"/>
                </a:lnTo>
                <a:lnTo>
                  <a:pt x="0" y="78574"/>
                </a:lnTo>
                <a:lnTo>
                  <a:pt x="2540" y="83642"/>
                </a:lnTo>
                <a:lnTo>
                  <a:pt x="2540" y="82804"/>
                </a:lnTo>
                <a:close/>
              </a:path>
              <a:path w="74929" h="83819">
                <a:moveTo>
                  <a:pt x="52438" y="52349"/>
                </a:moveTo>
                <a:lnTo>
                  <a:pt x="51600" y="51498"/>
                </a:lnTo>
                <a:lnTo>
                  <a:pt x="51600" y="49809"/>
                </a:lnTo>
                <a:lnTo>
                  <a:pt x="50749" y="52349"/>
                </a:lnTo>
                <a:lnTo>
                  <a:pt x="52438" y="52349"/>
                </a:lnTo>
                <a:close/>
              </a:path>
              <a:path w="74929" h="83819">
                <a:moveTo>
                  <a:pt x="52438" y="47269"/>
                </a:moveTo>
                <a:lnTo>
                  <a:pt x="51600" y="47269"/>
                </a:lnTo>
                <a:lnTo>
                  <a:pt x="50749" y="48120"/>
                </a:lnTo>
                <a:lnTo>
                  <a:pt x="51600" y="49809"/>
                </a:lnTo>
                <a:lnTo>
                  <a:pt x="52438" y="47269"/>
                </a:lnTo>
                <a:close/>
              </a:path>
              <a:path w="74929" h="83819">
                <a:moveTo>
                  <a:pt x="55829" y="45580"/>
                </a:moveTo>
                <a:lnTo>
                  <a:pt x="54127" y="41351"/>
                </a:lnTo>
                <a:lnTo>
                  <a:pt x="52438" y="47269"/>
                </a:lnTo>
                <a:lnTo>
                  <a:pt x="55829" y="45580"/>
                </a:lnTo>
                <a:close/>
              </a:path>
              <a:path w="74929" h="83819">
                <a:moveTo>
                  <a:pt x="74434" y="14287"/>
                </a:moveTo>
                <a:lnTo>
                  <a:pt x="70205" y="4140"/>
                </a:lnTo>
                <a:lnTo>
                  <a:pt x="61810" y="0"/>
                </a:lnTo>
                <a:lnTo>
                  <a:pt x="55714" y="215"/>
                </a:lnTo>
                <a:lnTo>
                  <a:pt x="52006" y="4724"/>
                </a:lnTo>
                <a:lnTo>
                  <a:pt x="50749" y="13436"/>
                </a:lnTo>
                <a:lnTo>
                  <a:pt x="47371" y="10896"/>
                </a:lnTo>
                <a:lnTo>
                  <a:pt x="45669" y="5829"/>
                </a:lnTo>
                <a:lnTo>
                  <a:pt x="43980" y="3289"/>
                </a:lnTo>
                <a:lnTo>
                  <a:pt x="44831" y="11861"/>
                </a:lnTo>
                <a:lnTo>
                  <a:pt x="47574" y="21793"/>
                </a:lnTo>
                <a:lnTo>
                  <a:pt x="52552" y="32194"/>
                </a:lnTo>
                <a:lnTo>
                  <a:pt x="60058" y="42202"/>
                </a:lnTo>
                <a:lnTo>
                  <a:pt x="57810" y="32029"/>
                </a:lnTo>
                <a:lnTo>
                  <a:pt x="57302" y="26238"/>
                </a:lnTo>
                <a:lnTo>
                  <a:pt x="56489" y="19951"/>
                </a:lnTo>
                <a:lnTo>
                  <a:pt x="53289" y="8369"/>
                </a:lnTo>
                <a:lnTo>
                  <a:pt x="55829" y="4140"/>
                </a:lnTo>
                <a:lnTo>
                  <a:pt x="63436" y="9207"/>
                </a:lnTo>
                <a:lnTo>
                  <a:pt x="65976" y="15125"/>
                </a:lnTo>
                <a:lnTo>
                  <a:pt x="65125" y="10058"/>
                </a:lnTo>
                <a:lnTo>
                  <a:pt x="74434" y="1428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 descr=""/>
          <p:cNvSpPr/>
          <p:nvPr/>
        </p:nvSpPr>
        <p:spPr>
          <a:xfrm>
            <a:off x="13451582" y="2185738"/>
            <a:ext cx="2540" cy="5080"/>
          </a:xfrm>
          <a:custGeom>
            <a:avLst/>
            <a:gdLst/>
            <a:ahLst/>
            <a:cxnLst/>
            <a:rect l="l" t="t" r="r" b="b"/>
            <a:pathLst>
              <a:path w="2540" h="5080">
                <a:moveTo>
                  <a:pt x="2537" y="5075"/>
                </a:moveTo>
                <a:lnTo>
                  <a:pt x="0" y="0"/>
                </a:lnTo>
                <a:lnTo>
                  <a:pt x="845" y="845"/>
                </a:lnTo>
                <a:lnTo>
                  <a:pt x="1691" y="2537"/>
                </a:lnTo>
                <a:lnTo>
                  <a:pt x="2537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 descr=""/>
          <p:cNvSpPr/>
          <p:nvPr/>
        </p:nvSpPr>
        <p:spPr>
          <a:xfrm>
            <a:off x="12244527" y="2667883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4">
                <a:moveTo>
                  <a:pt x="1691" y="4229"/>
                </a:moveTo>
                <a:lnTo>
                  <a:pt x="0" y="0"/>
                </a:lnTo>
                <a:lnTo>
                  <a:pt x="1691" y="2537"/>
                </a:lnTo>
                <a:lnTo>
                  <a:pt x="1691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 descr=""/>
          <p:cNvSpPr/>
          <p:nvPr/>
        </p:nvSpPr>
        <p:spPr>
          <a:xfrm>
            <a:off x="12210692" y="285312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0" y="845"/>
                </a:moveTo>
                <a:lnTo>
                  <a:pt x="1691" y="0"/>
                </a:lnTo>
                <a:lnTo>
                  <a:pt x="2537" y="0"/>
                </a:lnTo>
                <a:lnTo>
                  <a:pt x="845" y="845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 descr=""/>
          <p:cNvSpPr/>
          <p:nvPr/>
        </p:nvSpPr>
        <p:spPr>
          <a:xfrm>
            <a:off x="12358720" y="2095230"/>
            <a:ext cx="17780" cy="10160"/>
          </a:xfrm>
          <a:custGeom>
            <a:avLst/>
            <a:gdLst/>
            <a:ahLst/>
            <a:cxnLst/>
            <a:rect l="l" t="t" r="r" b="b"/>
            <a:pathLst>
              <a:path w="17779" h="10160">
                <a:moveTo>
                  <a:pt x="15225" y="10150"/>
                </a:moveTo>
                <a:lnTo>
                  <a:pt x="4229" y="5075"/>
                </a:lnTo>
                <a:lnTo>
                  <a:pt x="0" y="5921"/>
                </a:lnTo>
                <a:lnTo>
                  <a:pt x="2154" y="2260"/>
                </a:lnTo>
                <a:lnTo>
                  <a:pt x="8352" y="2643"/>
                </a:lnTo>
                <a:lnTo>
                  <a:pt x="14392" y="3185"/>
                </a:lnTo>
                <a:lnTo>
                  <a:pt x="16071" y="0"/>
                </a:lnTo>
                <a:lnTo>
                  <a:pt x="17763" y="4229"/>
                </a:lnTo>
                <a:lnTo>
                  <a:pt x="15225" y="101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 descr=""/>
          <p:cNvSpPr/>
          <p:nvPr/>
        </p:nvSpPr>
        <p:spPr>
          <a:xfrm>
            <a:off x="12952520" y="1815247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5">
                <a:moveTo>
                  <a:pt x="0" y="1691"/>
                </a:moveTo>
                <a:lnTo>
                  <a:pt x="1691" y="0"/>
                </a:lnTo>
                <a:lnTo>
                  <a:pt x="3383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 descr=""/>
          <p:cNvSpPr/>
          <p:nvPr/>
        </p:nvSpPr>
        <p:spPr>
          <a:xfrm>
            <a:off x="12450073" y="2012335"/>
            <a:ext cx="10160" cy="21590"/>
          </a:xfrm>
          <a:custGeom>
            <a:avLst/>
            <a:gdLst/>
            <a:ahLst/>
            <a:cxnLst/>
            <a:rect l="l" t="t" r="r" b="b"/>
            <a:pathLst>
              <a:path w="10159" h="21589">
                <a:moveTo>
                  <a:pt x="7612" y="21146"/>
                </a:moveTo>
                <a:lnTo>
                  <a:pt x="0" y="4229"/>
                </a:lnTo>
                <a:lnTo>
                  <a:pt x="2537" y="0"/>
                </a:lnTo>
                <a:lnTo>
                  <a:pt x="9304" y="8458"/>
                </a:lnTo>
                <a:lnTo>
                  <a:pt x="10150" y="13533"/>
                </a:lnTo>
                <a:lnTo>
                  <a:pt x="7612" y="2114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 descr=""/>
          <p:cNvSpPr/>
          <p:nvPr/>
        </p:nvSpPr>
        <p:spPr>
          <a:xfrm>
            <a:off x="12967745" y="1811018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845" y="3383"/>
                </a:moveTo>
                <a:lnTo>
                  <a:pt x="0" y="0"/>
                </a:lnTo>
                <a:lnTo>
                  <a:pt x="845" y="0"/>
                </a:lnTo>
                <a:lnTo>
                  <a:pt x="845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 descr=""/>
          <p:cNvSpPr/>
          <p:nvPr/>
        </p:nvSpPr>
        <p:spPr>
          <a:xfrm>
            <a:off x="12762199" y="2320231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5">
                <a:moveTo>
                  <a:pt x="1691" y="1691"/>
                </a:moveTo>
                <a:lnTo>
                  <a:pt x="0" y="0"/>
                </a:lnTo>
                <a:lnTo>
                  <a:pt x="1691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 descr=""/>
          <p:cNvSpPr/>
          <p:nvPr/>
        </p:nvSpPr>
        <p:spPr>
          <a:xfrm>
            <a:off x="10591700" y="2809989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39">
                <a:moveTo>
                  <a:pt x="5075" y="2537"/>
                </a:moveTo>
                <a:lnTo>
                  <a:pt x="2537" y="1691"/>
                </a:lnTo>
                <a:lnTo>
                  <a:pt x="845" y="845"/>
                </a:lnTo>
                <a:lnTo>
                  <a:pt x="0" y="0"/>
                </a:lnTo>
                <a:lnTo>
                  <a:pt x="5075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 descr=""/>
          <p:cNvSpPr/>
          <p:nvPr/>
        </p:nvSpPr>
        <p:spPr>
          <a:xfrm>
            <a:off x="12405242" y="203432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691" y="845"/>
                </a:moveTo>
                <a:lnTo>
                  <a:pt x="0" y="845"/>
                </a:lnTo>
                <a:lnTo>
                  <a:pt x="845" y="0"/>
                </a:lnTo>
                <a:lnTo>
                  <a:pt x="1691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 descr=""/>
          <p:cNvSpPr/>
          <p:nvPr/>
        </p:nvSpPr>
        <p:spPr>
          <a:xfrm>
            <a:off x="12385777" y="2077478"/>
            <a:ext cx="6350" cy="8890"/>
          </a:xfrm>
          <a:custGeom>
            <a:avLst/>
            <a:gdLst/>
            <a:ahLst/>
            <a:cxnLst/>
            <a:rect l="l" t="t" r="r" b="b"/>
            <a:pathLst>
              <a:path w="6350" h="8889">
                <a:moveTo>
                  <a:pt x="1701" y="6756"/>
                </a:moveTo>
                <a:lnTo>
                  <a:pt x="0" y="8458"/>
                </a:lnTo>
                <a:lnTo>
                  <a:pt x="1701" y="7607"/>
                </a:lnTo>
                <a:lnTo>
                  <a:pt x="1701" y="6756"/>
                </a:lnTo>
                <a:close/>
              </a:path>
              <a:path w="6350" h="8889">
                <a:moveTo>
                  <a:pt x="2540" y="5067"/>
                </a:moveTo>
                <a:lnTo>
                  <a:pt x="1701" y="6756"/>
                </a:lnTo>
                <a:lnTo>
                  <a:pt x="2540" y="5918"/>
                </a:lnTo>
                <a:lnTo>
                  <a:pt x="2540" y="5067"/>
                </a:lnTo>
                <a:close/>
              </a:path>
              <a:path w="6350" h="8889">
                <a:moveTo>
                  <a:pt x="3390" y="4229"/>
                </a:moveTo>
                <a:lnTo>
                  <a:pt x="2540" y="2527"/>
                </a:lnTo>
                <a:lnTo>
                  <a:pt x="850" y="0"/>
                </a:lnTo>
                <a:lnTo>
                  <a:pt x="0" y="0"/>
                </a:lnTo>
                <a:lnTo>
                  <a:pt x="2540" y="5067"/>
                </a:lnTo>
                <a:lnTo>
                  <a:pt x="3390" y="4229"/>
                </a:lnTo>
                <a:close/>
              </a:path>
              <a:path w="6350" h="8889">
                <a:moveTo>
                  <a:pt x="5930" y="838"/>
                </a:moveTo>
                <a:lnTo>
                  <a:pt x="5080" y="2527"/>
                </a:lnTo>
                <a:lnTo>
                  <a:pt x="5080" y="3378"/>
                </a:lnTo>
                <a:lnTo>
                  <a:pt x="4229" y="4229"/>
                </a:lnTo>
                <a:lnTo>
                  <a:pt x="4229" y="5918"/>
                </a:lnTo>
                <a:lnTo>
                  <a:pt x="5080" y="6756"/>
                </a:lnTo>
                <a:lnTo>
                  <a:pt x="5930" y="5067"/>
                </a:lnTo>
                <a:lnTo>
                  <a:pt x="5930" y="83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 descr=""/>
          <p:cNvSpPr/>
          <p:nvPr/>
        </p:nvSpPr>
        <p:spPr>
          <a:xfrm>
            <a:off x="12191238" y="2733861"/>
            <a:ext cx="9525" cy="6350"/>
          </a:xfrm>
          <a:custGeom>
            <a:avLst/>
            <a:gdLst/>
            <a:ahLst/>
            <a:cxnLst/>
            <a:rect l="l" t="t" r="r" b="b"/>
            <a:pathLst>
              <a:path w="9525" h="6350">
                <a:moveTo>
                  <a:pt x="9304" y="5921"/>
                </a:moveTo>
                <a:lnTo>
                  <a:pt x="2537" y="3383"/>
                </a:lnTo>
                <a:lnTo>
                  <a:pt x="1691" y="1691"/>
                </a:lnTo>
                <a:lnTo>
                  <a:pt x="0" y="0"/>
                </a:lnTo>
                <a:lnTo>
                  <a:pt x="2537" y="845"/>
                </a:lnTo>
                <a:lnTo>
                  <a:pt x="5075" y="2537"/>
                </a:lnTo>
                <a:lnTo>
                  <a:pt x="9304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 descr=""/>
          <p:cNvSpPr/>
          <p:nvPr/>
        </p:nvSpPr>
        <p:spPr>
          <a:xfrm>
            <a:off x="12196305" y="2898812"/>
            <a:ext cx="8890" cy="37465"/>
          </a:xfrm>
          <a:custGeom>
            <a:avLst/>
            <a:gdLst/>
            <a:ahLst/>
            <a:cxnLst/>
            <a:rect l="l" t="t" r="r" b="b"/>
            <a:pathLst>
              <a:path w="8890" h="37464">
                <a:moveTo>
                  <a:pt x="3390" y="37223"/>
                </a:moveTo>
                <a:lnTo>
                  <a:pt x="1689" y="36372"/>
                </a:lnTo>
                <a:lnTo>
                  <a:pt x="0" y="36372"/>
                </a:lnTo>
                <a:lnTo>
                  <a:pt x="3390" y="37223"/>
                </a:lnTo>
                <a:close/>
              </a:path>
              <a:path w="8890" h="37464">
                <a:moveTo>
                  <a:pt x="8458" y="0"/>
                </a:moveTo>
                <a:lnTo>
                  <a:pt x="1689" y="5918"/>
                </a:lnTo>
                <a:lnTo>
                  <a:pt x="5918" y="3378"/>
                </a:lnTo>
                <a:lnTo>
                  <a:pt x="7620" y="1689"/>
                </a:lnTo>
                <a:lnTo>
                  <a:pt x="8458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 descr=""/>
          <p:cNvSpPr/>
          <p:nvPr/>
        </p:nvSpPr>
        <p:spPr>
          <a:xfrm>
            <a:off x="12180241" y="3056983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39">
                <a:moveTo>
                  <a:pt x="845" y="1691"/>
                </a:moveTo>
                <a:lnTo>
                  <a:pt x="0" y="845"/>
                </a:lnTo>
                <a:lnTo>
                  <a:pt x="0" y="0"/>
                </a:lnTo>
                <a:lnTo>
                  <a:pt x="845" y="1691"/>
                </a:lnTo>
                <a:close/>
              </a:path>
              <a:path w="6984" h="2539">
                <a:moveTo>
                  <a:pt x="6766" y="2537"/>
                </a:moveTo>
                <a:lnTo>
                  <a:pt x="845" y="2537"/>
                </a:lnTo>
                <a:lnTo>
                  <a:pt x="845" y="1691"/>
                </a:lnTo>
                <a:lnTo>
                  <a:pt x="2537" y="1691"/>
                </a:lnTo>
                <a:lnTo>
                  <a:pt x="6766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 descr=""/>
          <p:cNvSpPr/>
          <p:nvPr/>
        </p:nvSpPr>
        <p:spPr>
          <a:xfrm>
            <a:off x="12003454" y="2892884"/>
            <a:ext cx="13970" cy="12700"/>
          </a:xfrm>
          <a:custGeom>
            <a:avLst/>
            <a:gdLst/>
            <a:ahLst/>
            <a:cxnLst/>
            <a:rect l="l" t="t" r="r" b="b"/>
            <a:pathLst>
              <a:path w="13970" h="12700">
                <a:moveTo>
                  <a:pt x="2255" y="2819"/>
                </a:moveTo>
                <a:lnTo>
                  <a:pt x="0" y="845"/>
                </a:lnTo>
                <a:lnTo>
                  <a:pt x="0" y="0"/>
                </a:lnTo>
                <a:lnTo>
                  <a:pt x="2255" y="2819"/>
                </a:lnTo>
                <a:close/>
              </a:path>
              <a:path w="13970" h="12700">
                <a:moveTo>
                  <a:pt x="6767" y="8458"/>
                </a:moveTo>
                <a:lnTo>
                  <a:pt x="2255" y="2819"/>
                </a:lnTo>
                <a:lnTo>
                  <a:pt x="6767" y="6767"/>
                </a:lnTo>
                <a:lnTo>
                  <a:pt x="6767" y="8458"/>
                </a:lnTo>
                <a:close/>
              </a:path>
              <a:path w="13970" h="12700">
                <a:moveTo>
                  <a:pt x="13533" y="12688"/>
                </a:moveTo>
                <a:lnTo>
                  <a:pt x="6767" y="6767"/>
                </a:lnTo>
                <a:lnTo>
                  <a:pt x="6767" y="5075"/>
                </a:lnTo>
                <a:lnTo>
                  <a:pt x="13533" y="126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 descr=""/>
          <p:cNvSpPr/>
          <p:nvPr/>
        </p:nvSpPr>
        <p:spPr>
          <a:xfrm>
            <a:off x="11926481" y="3059494"/>
            <a:ext cx="6985" cy="13970"/>
          </a:xfrm>
          <a:custGeom>
            <a:avLst/>
            <a:gdLst/>
            <a:ahLst/>
            <a:cxnLst/>
            <a:rect l="l" t="t" r="r" b="b"/>
            <a:pathLst>
              <a:path w="6984" h="13969">
                <a:moveTo>
                  <a:pt x="5920" y="13560"/>
                </a:moveTo>
                <a:lnTo>
                  <a:pt x="2537" y="5101"/>
                </a:lnTo>
                <a:lnTo>
                  <a:pt x="0" y="872"/>
                </a:lnTo>
                <a:lnTo>
                  <a:pt x="5802" y="0"/>
                </a:lnTo>
                <a:lnTo>
                  <a:pt x="6449" y="2141"/>
                </a:lnTo>
                <a:lnTo>
                  <a:pt x="5352" y="6819"/>
                </a:lnTo>
                <a:lnTo>
                  <a:pt x="5920" y="1356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 descr=""/>
          <p:cNvSpPr/>
          <p:nvPr/>
        </p:nvSpPr>
        <p:spPr>
          <a:xfrm>
            <a:off x="12171782" y="3029069"/>
            <a:ext cx="13970" cy="13970"/>
          </a:xfrm>
          <a:custGeom>
            <a:avLst/>
            <a:gdLst/>
            <a:ahLst/>
            <a:cxnLst/>
            <a:rect l="l" t="t" r="r" b="b"/>
            <a:pathLst>
              <a:path w="13970" h="13969">
                <a:moveTo>
                  <a:pt x="6766" y="13533"/>
                </a:moveTo>
                <a:lnTo>
                  <a:pt x="2537" y="12688"/>
                </a:lnTo>
                <a:lnTo>
                  <a:pt x="0" y="7612"/>
                </a:lnTo>
                <a:lnTo>
                  <a:pt x="10996" y="3383"/>
                </a:lnTo>
                <a:lnTo>
                  <a:pt x="11842" y="0"/>
                </a:lnTo>
                <a:lnTo>
                  <a:pt x="13785" y="3185"/>
                </a:lnTo>
                <a:lnTo>
                  <a:pt x="9621" y="7084"/>
                </a:lnTo>
                <a:lnTo>
                  <a:pt x="5299" y="10824"/>
                </a:lnTo>
                <a:lnTo>
                  <a:pt x="6766" y="1353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 descr=""/>
          <p:cNvSpPr/>
          <p:nvPr/>
        </p:nvSpPr>
        <p:spPr>
          <a:xfrm>
            <a:off x="13247727" y="1964120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0" y="0"/>
                </a:moveTo>
                <a:lnTo>
                  <a:pt x="1691" y="845"/>
                </a:lnTo>
                <a:lnTo>
                  <a:pt x="2537" y="845"/>
                </a:lnTo>
                <a:lnTo>
                  <a:pt x="1691" y="845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 descr=""/>
          <p:cNvSpPr/>
          <p:nvPr/>
        </p:nvSpPr>
        <p:spPr>
          <a:xfrm>
            <a:off x="12179389" y="3042792"/>
            <a:ext cx="6350" cy="13970"/>
          </a:xfrm>
          <a:custGeom>
            <a:avLst/>
            <a:gdLst/>
            <a:ahLst/>
            <a:cxnLst/>
            <a:rect l="l" t="t" r="r" b="b"/>
            <a:pathLst>
              <a:path w="6350" h="13969">
                <a:moveTo>
                  <a:pt x="850" y="10807"/>
                </a:moveTo>
                <a:lnTo>
                  <a:pt x="0" y="12509"/>
                </a:lnTo>
                <a:lnTo>
                  <a:pt x="850" y="13347"/>
                </a:lnTo>
                <a:lnTo>
                  <a:pt x="850" y="10807"/>
                </a:lnTo>
                <a:close/>
              </a:path>
              <a:path w="6350" h="13969">
                <a:moveTo>
                  <a:pt x="5918" y="660"/>
                </a:moveTo>
                <a:lnTo>
                  <a:pt x="1181" y="0"/>
                </a:lnTo>
                <a:lnTo>
                  <a:pt x="2540" y="660"/>
                </a:lnTo>
                <a:lnTo>
                  <a:pt x="5918" y="66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 descr=""/>
          <p:cNvSpPr/>
          <p:nvPr/>
        </p:nvSpPr>
        <p:spPr>
          <a:xfrm>
            <a:off x="13602148" y="2122298"/>
            <a:ext cx="15240" cy="6985"/>
          </a:xfrm>
          <a:custGeom>
            <a:avLst/>
            <a:gdLst/>
            <a:ahLst/>
            <a:cxnLst/>
            <a:rect l="l" t="t" r="r" b="b"/>
            <a:pathLst>
              <a:path w="15240" h="6985">
                <a:moveTo>
                  <a:pt x="15225" y="6766"/>
                </a:moveTo>
                <a:lnTo>
                  <a:pt x="0" y="0"/>
                </a:lnTo>
                <a:lnTo>
                  <a:pt x="10150" y="2537"/>
                </a:lnTo>
                <a:lnTo>
                  <a:pt x="15225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 descr=""/>
          <p:cNvSpPr/>
          <p:nvPr/>
        </p:nvSpPr>
        <p:spPr>
          <a:xfrm>
            <a:off x="12144715" y="304767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7"/>
                </a:moveTo>
                <a:lnTo>
                  <a:pt x="0" y="0"/>
                </a:lnTo>
                <a:lnTo>
                  <a:pt x="845" y="0"/>
                </a:lnTo>
                <a:lnTo>
                  <a:pt x="845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 descr=""/>
          <p:cNvSpPr/>
          <p:nvPr/>
        </p:nvSpPr>
        <p:spPr>
          <a:xfrm>
            <a:off x="11984845" y="2937716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5">
                <a:moveTo>
                  <a:pt x="0" y="0"/>
                </a:moveTo>
                <a:lnTo>
                  <a:pt x="845" y="1691"/>
                </a:lnTo>
                <a:lnTo>
                  <a:pt x="1691" y="1691"/>
                </a:lnTo>
                <a:lnTo>
                  <a:pt x="845" y="1691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 descr=""/>
          <p:cNvSpPr/>
          <p:nvPr/>
        </p:nvSpPr>
        <p:spPr>
          <a:xfrm>
            <a:off x="13488801" y="1924364"/>
            <a:ext cx="6985" cy="8890"/>
          </a:xfrm>
          <a:custGeom>
            <a:avLst/>
            <a:gdLst/>
            <a:ahLst/>
            <a:cxnLst/>
            <a:rect l="l" t="t" r="r" b="b"/>
            <a:pathLst>
              <a:path w="6984" h="8889">
                <a:moveTo>
                  <a:pt x="0" y="8458"/>
                </a:moveTo>
                <a:lnTo>
                  <a:pt x="3383" y="1691"/>
                </a:lnTo>
                <a:lnTo>
                  <a:pt x="5075" y="845"/>
                </a:lnTo>
                <a:lnTo>
                  <a:pt x="5920" y="845"/>
                </a:lnTo>
                <a:lnTo>
                  <a:pt x="6766" y="0"/>
                </a:lnTo>
                <a:lnTo>
                  <a:pt x="5921" y="1691"/>
                </a:lnTo>
                <a:lnTo>
                  <a:pt x="4229" y="4229"/>
                </a:lnTo>
                <a:lnTo>
                  <a:pt x="0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 descr=""/>
          <p:cNvSpPr/>
          <p:nvPr/>
        </p:nvSpPr>
        <p:spPr>
          <a:xfrm>
            <a:off x="13449890" y="2176433"/>
            <a:ext cx="12065" cy="10795"/>
          </a:xfrm>
          <a:custGeom>
            <a:avLst/>
            <a:gdLst/>
            <a:ahLst/>
            <a:cxnLst/>
            <a:rect l="l" t="t" r="r" b="b"/>
            <a:pathLst>
              <a:path w="12065" h="10794">
                <a:moveTo>
                  <a:pt x="10850" y="10613"/>
                </a:moveTo>
                <a:lnTo>
                  <a:pt x="6449" y="8775"/>
                </a:lnTo>
                <a:lnTo>
                  <a:pt x="2207" y="6780"/>
                </a:lnTo>
                <a:lnTo>
                  <a:pt x="1691" y="9304"/>
                </a:lnTo>
                <a:lnTo>
                  <a:pt x="0" y="5075"/>
                </a:lnTo>
                <a:lnTo>
                  <a:pt x="845" y="0"/>
                </a:lnTo>
                <a:lnTo>
                  <a:pt x="9304" y="7612"/>
                </a:lnTo>
                <a:lnTo>
                  <a:pt x="11842" y="7612"/>
                </a:lnTo>
                <a:lnTo>
                  <a:pt x="10850" y="1061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 descr=""/>
          <p:cNvSpPr/>
          <p:nvPr/>
        </p:nvSpPr>
        <p:spPr>
          <a:xfrm>
            <a:off x="11982308" y="2946174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2537" y="2537"/>
                </a:moveTo>
                <a:lnTo>
                  <a:pt x="1691" y="2537"/>
                </a:lnTo>
                <a:lnTo>
                  <a:pt x="0" y="0"/>
                </a:lnTo>
                <a:lnTo>
                  <a:pt x="2537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 descr=""/>
          <p:cNvSpPr/>
          <p:nvPr/>
        </p:nvSpPr>
        <p:spPr>
          <a:xfrm>
            <a:off x="13337390" y="2154441"/>
            <a:ext cx="13970" cy="8890"/>
          </a:xfrm>
          <a:custGeom>
            <a:avLst/>
            <a:gdLst/>
            <a:ahLst/>
            <a:cxnLst/>
            <a:rect l="l" t="t" r="r" b="b"/>
            <a:pathLst>
              <a:path w="13969" h="8889">
                <a:moveTo>
                  <a:pt x="0" y="8458"/>
                </a:moveTo>
                <a:lnTo>
                  <a:pt x="6766" y="3383"/>
                </a:lnTo>
                <a:lnTo>
                  <a:pt x="11842" y="0"/>
                </a:lnTo>
                <a:lnTo>
                  <a:pt x="13533" y="845"/>
                </a:lnTo>
                <a:lnTo>
                  <a:pt x="9304" y="1691"/>
                </a:lnTo>
                <a:lnTo>
                  <a:pt x="0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 descr=""/>
          <p:cNvSpPr/>
          <p:nvPr/>
        </p:nvSpPr>
        <p:spPr>
          <a:xfrm>
            <a:off x="12206463" y="2728786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1691" y="1691"/>
                </a:moveTo>
                <a:lnTo>
                  <a:pt x="0" y="845"/>
                </a:lnTo>
                <a:lnTo>
                  <a:pt x="4229" y="0"/>
                </a:lnTo>
                <a:lnTo>
                  <a:pt x="3383" y="845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 descr=""/>
          <p:cNvSpPr/>
          <p:nvPr/>
        </p:nvSpPr>
        <p:spPr>
          <a:xfrm>
            <a:off x="11242172" y="5244400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1691" y="5075"/>
                </a:moveTo>
                <a:lnTo>
                  <a:pt x="0" y="4229"/>
                </a:lnTo>
                <a:lnTo>
                  <a:pt x="0" y="845"/>
                </a:lnTo>
                <a:lnTo>
                  <a:pt x="2537" y="0"/>
                </a:lnTo>
                <a:lnTo>
                  <a:pt x="3383" y="2537"/>
                </a:lnTo>
                <a:lnTo>
                  <a:pt x="4229" y="4229"/>
                </a:lnTo>
                <a:lnTo>
                  <a:pt x="1691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 descr=""/>
          <p:cNvSpPr/>
          <p:nvPr/>
        </p:nvSpPr>
        <p:spPr>
          <a:xfrm>
            <a:off x="10233051" y="4213286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0" y="845"/>
                </a:moveTo>
                <a:lnTo>
                  <a:pt x="2537" y="0"/>
                </a:lnTo>
                <a:lnTo>
                  <a:pt x="3383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 descr=""/>
          <p:cNvSpPr/>
          <p:nvPr/>
        </p:nvSpPr>
        <p:spPr>
          <a:xfrm>
            <a:off x="10238972" y="4274189"/>
            <a:ext cx="33020" cy="1905"/>
          </a:xfrm>
          <a:custGeom>
            <a:avLst/>
            <a:gdLst/>
            <a:ahLst/>
            <a:cxnLst/>
            <a:rect l="l" t="t" r="r" b="b"/>
            <a:pathLst>
              <a:path w="33020" h="1904">
                <a:moveTo>
                  <a:pt x="0" y="1691"/>
                </a:moveTo>
                <a:lnTo>
                  <a:pt x="7890" y="832"/>
                </a:lnTo>
                <a:lnTo>
                  <a:pt x="17446" y="528"/>
                </a:lnTo>
                <a:lnTo>
                  <a:pt x="26525" y="383"/>
                </a:lnTo>
                <a:lnTo>
                  <a:pt x="32988" y="0"/>
                </a:lnTo>
                <a:lnTo>
                  <a:pt x="23314" y="1096"/>
                </a:lnTo>
                <a:lnTo>
                  <a:pt x="15860" y="1163"/>
                </a:lnTo>
                <a:lnTo>
                  <a:pt x="8723" y="107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 descr=""/>
          <p:cNvSpPr/>
          <p:nvPr/>
        </p:nvSpPr>
        <p:spPr>
          <a:xfrm>
            <a:off x="10252505" y="4196369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691" y="845"/>
                </a:moveTo>
                <a:lnTo>
                  <a:pt x="0" y="845"/>
                </a:lnTo>
                <a:lnTo>
                  <a:pt x="1691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 descr=""/>
          <p:cNvSpPr/>
          <p:nvPr/>
        </p:nvSpPr>
        <p:spPr>
          <a:xfrm>
            <a:off x="10593391" y="481469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845" y="845"/>
                </a:moveTo>
                <a:lnTo>
                  <a:pt x="0" y="845"/>
                </a:lnTo>
                <a:lnTo>
                  <a:pt x="0" y="0"/>
                </a:lnTo>
                <a:lnTo>
                  <a:pt x="2537" y="0"/>
                </a:lnTo>
                <a:lnTo>
                  <a:pt x="845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 descr=""/>
          <p:cNvSpPr/>
          <p:nvPr/>
        </p:nvSpPr>
        <p:spPr>
          <a:xfrm>
            <a:off x="11009558" y="5084531"/>
            <a:ext cx="6350" cy="10160"/>
          </a:xfrm>
          <a:custGeom>
            <a:avLst/>
            <a:gdLst/>
            <a:ahLst/>
            <a:cxnLst/>
            <a:rect l="l" t="t" r="r" b="b"/>
            <a:pathLst>
              <a:path w="6350" h="10160">
                <a:moveTo>
                  <a:pt x="0" y="10150"/>
                </a:moveTo>
                <a:lnTo>
                  <a:pt x="2537" y="1691"/>
                </a:lnTo>
                <a:lnTo>
                  <a:pt x="3383" y="845"/>
                </a:lnTo>
                <a:lnTo>
                  <a:pt x="5075" y="845"/>
                </a:lnTo>
                <a:lnTo>
                  <a:pt x="5921" y="0"/>
                </a:lnTo>
                <a:lnTo>
                  <a:pt x="5075" y="2537"/>
                </a:lnTo>
                <a:lnTo>
                  <a:pt x="3383" y="5921"/>
                </a:lnTo>
                <a:lnTo>
                  <a:pt x="0" y="101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 descr=""/>
          <p:cNvSpPr/>
          <p:nvPr/>
        </p:nvSpPr>
        <p:spPr>
          <a:xfrm>
            <a:off x="10299028" y="4439979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0"/>
                </a:moveTo>
                <a:lnTo>
                  <a:pt x="845" y="0"/>
                </a:lnTo>
                <a:lnTo>
                  <a:pt x="0" y="845"/>
                </a:lnTo>
                <a:lnTo>
                  <a:pt x="845" y="0"/>
                </a:lnTo>
                <a:lnTo>
                  <a:pt x="2537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 descr=""/>
          <p:cNvSpPr/>
          <p:nvPr/>
        </p:nvSpPr>
        <p:spPr>
          <a:xfrm>
            <a:off x="10577320" y="4807932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845" y="3383"/>
                </a:moveTo>
                <a:lnTo>
                  <a:pt x="0" y="1691"/>
                </a:lnTo>
                <a:lnTo>
                  <a:pt x="3383" y="0"/>
                </a:lnTo>
                <a:lnTo>
                  <a:pt x="845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 descr=""/>
          <p:cNvSpPr/>
          <p:nvPr/>
        </p:nvSpPr>
        <p:spPr>
          <a:xfrm>
            <a:off x="10122242" y="3751441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10">
                <a:moveTo>
                  <a:pt x="4229" y="3383"/>
                </a:moveTo>
                <a:lnTo>
                  <a:pt x="845" y="1691"/>
                </a:lnTo>
                <a:lnTo>
                  <a:pt x="0" y="0"/>
                </a:lnTo>
                <a:lnTo>
                  <a:pt x="3383" y="2537"/>
                </a:lnTo>
                <a:lnTo>
                  <a:pt x="4229" y="2537"/>
                </a:lnTo>
                <a:lnTo>
                  <a:pt x="4229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 descr=""/>
          <p:cNvSpPr/>
          <p:nvPr/>
        </p:nvSpPr>
        <p:spPr>
          <a:xfrm>
            <a:off x="10095166" y="3558590"/>
            <a:ext cx="10160" cy="40005"/>
          </a:xfrm>
          <a:custGeom>
            <a:avLst/>
            <a:gdLst/>
            <a:ahLst/>
            <a:cxnLst/>
            <a:rect l="l" t="t" r="r" b="b"/>
            <a:pathLst>
              <a:path w="10159" h="40004">
                <a:moveTo>
                  <a:pt x="2540" y="31292"/>
                </a:moveTo>
                <a:lnTo>
                  <a:pt x="1689" y="33832"/>
                </a:lnTo>
                <a:lnTo>
                  <a:pt x="850" y="37223"/>
                </a:lnTo>
                <a:lnTo>
                  <a:pt x="850" y="39751"/>
                </a:lnTo>
                <a:lnTo>
                  <a:pt x="2540" y="31292"/>
                </a:lnTo>
                <a:close/>
              </a:path>
              <a:path w="10159" h="40004">
                <a:moveTo>
                  <a:pt x="10147" y="850"/>
                </a:moveTo>
                <a:lnTo>
                  <a:pt x="9309" y="850"/>
                </a:lnTo>
                <a:lnTo>
                  <a:pt x="7620" y="0"/>
                </a:lnTo>
                <a:lnTo>
                  <a:pt x="5918" y="0"/>
                </a:lnTo>
                <a:lnTo>
                  <a:pt x="0" y="5918"/>
                </a:lnTo>
                <a:lnTo>
                  <a:pt x="5080" y="4229"/>
                </a:lnTo>
                <a:lnTo>
                  <a:pt x="8458" y="2540"/>
                </a:lnTo>
                <a:lnTo>
                  <a:pt x="10147" y="8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 descr=""/>
          <p:cNvSpPr/>
          <p:nvPr/>
        </p:nvSpPr>
        <p:spPr>
          <a:xfrm>
            <a:off x="10172148" y="3884243"/>
            <a:ext cx="9525" cy="5080"/>
          </a:xfrm>
          <a:custGeom>
            <a:avLst/>
            <a:gdLst/>
            <a:ahLst/>
            <a:cxnLst/>
            <a:rect l="l" t="t" r="r" b="b"/>
            <a:pathLst>
              <a:path w="9525" h="5079">
                <a:moveTo>
                  <a:pt x="0" y="5075"/>
                </a:moveTo>
                <a:lnTo>
                  <a:pt x="0" y="2537"/>
                </a:lnTo>
                <a:lnTo>
                  <a:pt x="1691" y="0"/>
                </a:lnTo>
                <a:lnTo>
                  <a:pt x="3383" y="1691"/>
                </a:lnTo>
                <a:lnTo>
                  <a:pt x="5921" y="2537"/>
                </a:lnTo>
                <a:lnTo>
                  <a:pt x="9304" y="3383"/>
                </a:lnTo>
                <a:lnTo>
                  <a:pt x="0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 descr=""/>
          <p:cNvSpPr/>
          <p:nvPr/>
        </p:nvSpPr>
        <p:spPr>
          <a:xfrm>
            <a:off x="10229660" y="4142244"/>
            <a:ext cx="19685" cy="1905"/>
          </a:xfrm>
          <a:custGeom>
            <a:avLst/>
            <a:gdLst/>
            <a:ahLst/>
            <a:cxnLst/>
            <a:rect l="l" t="t" r="r" b="b"/>
            <a:pathLst>
              <a:path w="19684" h="1904">
                <a:moveTo>
                  <a:pt x="2540" y="0"/>
                </a:moveTo>
                <a:lnTo>
                  <a:pt x="850" y="0"/>
                </a:lnTo>
                <a:lnTo>
                  <a:pt x="0" y="1689"/>
                </a:lnTo>
                <a:lnTo>
                  <a:pt x="850" y="838"/>
                </a:lnTo>
                <a:lnTo>
                  <a:pt x="2540" y="0"/>
                </a:lnTo>
                <a:close/>
              </a:path>
              <a:path w="19684" h="1904">
                <a:moveTo>
                  <a:pt x="19456" y="0"/>
                </a:moveTo>
                <a:lnTo>
                  <a:pt x="17767" y="0"/>
                </a:lnTo>
                <a:lnTo>
                  <a:pt x="16078" y="838"/>
                </a:lnTo>
                <a:lnTo>
                  <a:pt x="17767" y="838"/>
                </a:lnTo>
                <a:lnTo>
                  <a:pt x="19456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 descr=""/>
          <p:cNvSpPr/>
          <p:nvPr/>
        </p:nvSpPr>
        <p:spPr>
          <a:xfrm>
            <a:off x="10169611" y="3878322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5">
                <a:moveTo>
                  <a:pt x="3383" y="6766"/>
                </a:moveTo>
                <a:lnTo>
                  <a:pt x="845" y="5075"/>
                </a:lnTo>
                <a:lnTo>
                  <a:pt x="0" y="2537"/>
                </a:lnTo>
                <a:lnTo>
                  <a:pt x="2537" y="0"/>
                </a:lnTo>
                <a:lnTo>
                  <a:pt x="5075" y="1691"/>
                </a:lnTo>
                <a:lnTo>
                  <a:pt x="3383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 descr=""/>
          <p:cNvSpPr/>
          <p:nvPr/>
        </p:nvSpPr>
        <p:spPr>
          <a:xfrm>
            <a:off x="12182779" y="221872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4229" y="1691"/>
                </a:moveTo>
                <a:lnTo>
                  <a:pt x="2537" y="1691"/>
                </a:lnTo>
                <a:lnTo>
                  <a:pt x="845" y="845"/>
                </a:lnTo>
                <a:lnTo>
                  <a:pt x="0" y="0"/>
                </a:lnTo>
                <a:lnTo>
                  <a:pt x="1691" y="845"/>
                </a:lnTo>
                <a:lnTo>
                  <a:pt x="3383" y="845"/>
                </a:lnTo>
                <a:lnTo>
                  <a:pt x="4229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 descr=""/>
          <p:cNvSpPr/>
          <p:nvPr/>
        </p:nvSpPr>
        <p:spPr>
          <a:xfrm>
            <a:off x="12186162" y="1735736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2537" y="2537"/>
                </a:moveTo>
                <a:lnTo>
                  <a:pt x="0" y="0"/>
                </a:lnTo>
                <a:lnTo>
                  <a:pt x="845" y="845"/>
                </a:lnTo>
                <a:lnTo>
                  <a:pt x="2537" y="1691"/>
                </a:lnTo>
                <a:lnTo>
                  <a:pt x="2537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 descr=""/>
          <p:cNvSpPr/>
          <p:nvPr/>
        </p:nvSpPr>
        <p:spPr>
          <a:xfrm>
            <a:off x="11025630" y="5110753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5">
                <a:moveTo>
                  <a:pt x="3383" y="6766"/>
                </a:moveTo>
                <a:lnTo>
                  <a:pt x="1691" y="5075"/>
                </a:lnTo>
                <a:lnTo>
                  <a:pt x="0" y="0"/>
                </a:lnTo>
                <a:lnTo>
                  <a:pt x="3383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 descr=""/>
          <p:cNvSpPr/>
          <p:nvPr/>
        </p:nvSpPr>
        <p:spPr>
          <a:xfrm>
            <a:off x="12226764" y="1697671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4">
                <a:moveTo>
                  <a:pt x="4229" y="4229"/>
                </a:moveTo>
                <a:lnTo>
                  <a:pt x="0" y="0"/>
                </a:lnTo>
                <a:lnTo>
                  <a:pt x="5075" y="2537"/>
                </a:lnTo>
                <a:lnTo>
                  <a:pt x="4229" y="2537"/>
                </a:lnTo>
                <a:lnTo>
                  <a:pt x="4229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 descr=""/>
          <p:cNvSpPr/>
          <p:nvPr/>
        </p:nvSpPr>
        <p:spPr>
          <a:xfrm>
            <a:off x="11686254" y="5471939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0" y="2537"/>
                </a:moveTo>
                <a:lnTo>
                  <a:pt x="0" y="845"/>
                </a:lnTo>
                <a:lnTo>
                  <a:pt x="845" y="0"/>
                </a:lnTo>
                <a:lnTo>
                  <a:pt x="0" y="845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 descr=""/>
          <p:cNvSpPr/>
          <p:nvPr/>
        </p:nvSpPr>
        <p:spPr>
          <a:xfrm>
            <a:off x="11599126" y="5393283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838" y="0"/>
                </a:moveTo>
                <a:lnTo>
                  <a:pt x="0" y="0"/>
                </a:lnTo>
                <a:lnTo>
                  <a:pt x="838" y="1689"/>
                </a:lnTo>
                <a:lnTo>
                  <a:pt x="838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 descr=""/>
          <p:cNvSpPr/>
          <p:nvPr/>
        </p:nvSpPr>
        <p:spPr>
          <a:xfrm>
            <a:off x="12157402" y="1761958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 descr=""/>
          <p:cNvSpPr/>
          <p:nvPr/>
        </p:nvSpPr>
        <p:spPr>
          <a:xfrm>
            <a:off x="12229302" y="2185738"/>
            <a:ext cx="9525" cy="1270"/>
          </a:xfrm>
          <a:custGeom>
            <a:avLst/>
            <a:gdLst/>
            <a:ahLst/>
            <a:cxnLst/>
            <a:rect l="l" t="t" r="r" b="b"/>
            <a:pathLst>
              <a:path w="9525" h="1269">
                <a:moveTo>
                  <a:pt x="0" y="845"/>
                </a:moveTo>
                <a:lnTo>
                  <a:pt x="1691" y="0"/>
                </a:lnTo>
                <a:lnTo>
                  <a:pt x="9304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8" name="object 178" descr=""/>
          <p:cNvSpPr/>
          <p:nvPr/>
        </p:nvSpPr>
        <p:spPr>
          <a:xfrm>
            <a:off x="11567832" y="5415266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5">
                <a:moveTo>
                  <a:pt x="0" y="4229"/>
                </a:moveTo>
                <a:lnTo>
                  <a:pt x="845" y="2537"/>
                </a:lnTo>
                <a:lnTo>
                  <a:pt x="845" y="1691"/>
                </a:lnTo>
                <a:lnTo>
                  <a:pt x="1691" y="845"/>
                </a:lnTo>
                <a:lnTo>
                  <a:pt x="2537" y="845"/>
                </a:lnTo>
                <a:lnTo>
                  <a:pt x="3383" y="0"/>
                </a:lnTo>
                <a:lnTo>
                  <a:pt x="2537" y="2537"/>
                </a:lnTo>
                <a:lnTo>
                  <a:pt x="845" y="3383"/>
                </a:lnTo>
                <a:lnTo>
                  <a:pt x="0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 descr=""/>
          <p:cNvSpPr/>
          <p:nvPr/>
        </p:nvSpPr>
        <p:spPr>
          <a:xfrm>
            <a:off x="12168399" y="5471093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845" y="3383"/>
                </a:moveTo>
                <a:lnTo>
                  <a:pt x="0" y="3383"/>
                </a:lnTo>
                <a:lnTo>
                  <a:pt x="845" y="0"/>
                </a:lnTo>
                <a:lnTo>
                  <a:pt x="845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 descr=""/>
          <p:cNvSpPr/>
          <p:nvPr/>
        </p:nvSpPr>
        <p:spPr>
          <a:xfrm>
            <a:off x="11133901" y="5201261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1691" y="845"/>
                </a:moveTo>
                <a:lnTo>
                  <a:pt x="0" y="0"/>
                </a:lnTo>
                <a:lnTo>
                  <a:pt x="5075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1" name="object 181" descr=""/>
          <p:cNvSpPr/>
          <p:nvPr/>
        </p:nvSpPr>
        <p:spPr>
          <a:xfrm>
            <a:off x="11567832" y="5411036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1691" y="5921"/>
                </a:moveTo>
                <a:lnTo>
                  <a:pt x="0" y="5921"/>
                </a:lnTo>
                <a:lnTo>
                  <a:pt x="845" y="5075"/>
                </a:lnTo>
                <a:lnTo>
                  <a:pt x="3383" y="0"/>
                </a:lnTo>
                <a:lnTo>
                  <a:pt x="3383" y="1691"/>
                </a:lnTo>
                <a:lnTo>
                  <a:pt x="2537" y="3383"/>
                </a:lnTo>
                <a:lnTo>
                  <a:pt x="1691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2" name="object 182" descr=""/>
          <p:cNvSpPr/>
          <p:nvPr/>
        </p:nvSpPr>
        <p:spPr>
          <a:xfrm>
            <a:off x="11246402" y="5244400"/>
            <a:ext cx="7620" cy="7620"/>
          </a:xfrm>
          <a:custGeom>
            <a:avLst/>
            <a:gdLst/>
            <a:ahLst/>
            <a:cxnLst/>
            <a:rect l="l" t="t" r="r" b="b"/>
            <a:pathLst>
              <a:path w="7620" h="7620">
                <a:moveTo>
                  <a:pt x="2537" y="7612"/>
                </a:moveTo>
                <a:lnTo>
                  <a:pt x="845" y="5921"/>
                </a:lnTo>
                <a:lnTo>
                  <a:pt x="0" y="4229"/>
                </a:lnTo>
                <a:lnTo>
                  <a:pt x="2537" y="3383"/>
                </a:lnTo>
                <a:lnTo>
                  <a:pt x="7612" y="0"/>
                </a:lnTo>
                <a:lnTo>
                  <a:pt x="2537" y="761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3" name="object 183" descr=""/>
          <p:cNvSpPr/>
          <p:nvPr/>
        </p:nvSpPr>
        <p:spPr>
          <a:xfrm>
            <a:off x="11440097" y="5355221"/>
            <a:ext cx="52069" cy="31750"/>
          </a:xfrm>
          <a:custGeom>
            <a:avLst/>
            <a:gdLst/>
            <a:ahLst/>
            <a:cxnLst/>
            <a:rect l="l" t="t" r="r" b="b"/>
            <a:pathLst>
              <a:path w="52070" h="31750">
                <a:moveTo>
                  <a:pt x="850" y="0"/>
                </a:moveTo>
                <a:lnTo>
                  <a:pt x="0" y="1689"/>
                </a:lnTo>
                <a:lnTo>
                  <a:pt x="0" y="2527"/>
                </a:lnTo>
                <a:lnTo>
                  <a:pt x="850" y="1689"/>
                </a:lnTo>
                <a:lnTo>
                  <a:pt x="850" y="0"/>
                </a:lnTo>
                <a:close/>
              </a:path>
              <a:path w="52070" h="31750">
                <a:moveTo>
                  <a:pt x="31305" y="21983"/>
                </a:moveTo>
                <a:lnTo>
                  <a:pt x="30454" y="18605"/>
                </a:lnTo>
                <a:lnTo>
                  <a:pt x="28765" y="15214"/>
                </a:lnTo>
                <a:lnTo>
                  <a:pt x="31305" y="21983"/>
                </a:lnTo>
                <a:close/>
              </a:path>
              <a:path w="52070" h="31750">
                <a:moveTo>
                  <a:pt x="51600" y="25374"/>
                </a:moveTo>
                <a:lnTo>
                  <a:pt x="49911" y="28752"/>
                </a:lnTo>
                <a:lnTo>
                  <a:pt x="49060" y="31292"/>
                </a:lnTo>
                <a:lnTo>
                  <a:pt x="51600" y="2537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4" name="object 184" descr=""/>
          <p:cNvSpPr/>
          <p:nvPr/>
        </p:nvSpPr>
        <p:spPr>
          <a:xfrm>
            <a:off x="11857965" y="3049370"/>
            <a:ext cx="11430" cy="13970"/>
          </a:xfrm>
          <a:custGeom>
            <a:avLst/>
            <a:gdLst/>
            <a:ahLst/>
            <a:cxnLst/>
            <a:rect l="l" t="t" r="r" b="b"/>
            <a:pathLst>
              <a:path w="11429" h="13969">
                <a:moveTo>
                  <a:pt x="9304" y="13533"/>
                </a:moveTo>
                <a:lnTo>
                  <a:pt x="8458" y="7612"/>
                </a:lnTo>
                <a:lnTo>
                  <a:pt x="0" y="0"/>
                </a:lnTo>
                <a:lnTo>
                  <a:pt x="4229" y="3383"/>
                </a:lnTo>
                <a:lnTo>
                  <a:pt x="7612" y="6766"/>
                </a:lnTo>
                <a:lnTo>
                  <a:pt x="10996" y="9304"/>
                </a:lnTo>
                <a:lnTo>
                  <a:pt x="9304" y="1353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5" name="object 185" descr=""/>
          <p:cNvSpPr/>
          <p:nvPr/>
        </p:nvSpPr>
        <p:spPr>
          <a:xfrm>
            <a:off x="12018671" y="1436305"/>
            <a:ext cx="58419" cy="17780"/>
          </a:xfrm>
          <a:custGeom>
            <a:avLst/>
            <a:gdLst/>
            <a:ahLst/>
            <a:cxnLst/>
            <a:rect l="l" t="t" r="r" b="b"/>
            <a:pathLst>
              <a:path w="58420" h="17780">
                <a:moveTo>
                  <a:pt x="850" y="17767"/>
                </a:moveTo>
                <a:lnTo>
                  <a:pt x="0" y="14363"/>
                </a:lnTo>
                <a:lnTo>
                  <a:pt x="0" y="15227"/>
                </a:lnTo>
                <a:lnTo>
                  <a:pt x="850" y="17767"/>
                </a:lnTo>
                <a:close/>
              </a:path>
              <a:path w="58420" h="17780">
                <a:moveTo>
                  <a:pt x="25374" y="9309"/>
                </a:moveTo>
                <a:lnTo>
                  <a:pt x="19456" y="5918"/>
                </a:lnTo>
                <a:lnTo>
                  <a:pt x="24536" y="9309"/>
                </a:lnTo>
                <a:lnTo>
                  <a:pt x="25374" y="9309"/>
                </a:lnTo>
                <a:close/>
              </a:path>
              <a:path w="58420" h="17780">
                <a:moveTo>
                  <a:pt x="58369" y="2540"/>
                </a:moveTo>
                <a:lnTo>
                  <a:pt x="57518" y="838"/>
                </a:lnTo>
                <a:lnTo>
                  <a:pt x="56680" y="0"/>
                </a:lnTo>
                <a:lnTo>
                  <a:pt x="57518" y="1689"/>
                </a:lnTo>
                <a:lnTo>
                  <a:pt x="58369" y="254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6" name="object 186" descr=""/>
          <p:cNvSpPr/>
          <p:nvPr/>
        </p:nvSpPr>
        <p:spPr>
          <a:xfrm>
            <a:off x="12296971" y="1378779"/>
            <a:ext cx="4445" cy="8890"/>
          </a:xfrm>
          <a:custGeom>
            <a:avLst/>
            <a:gdLst/>
            <a:ahLst/>
            <a:cxnLst/>
            <a:rect l="l" t="t" r="r" b="b"/>
            <a:pathLst>
              <a:path w="4445" h="8890">
                <a:moveTo>
                  <a:pt x="1691" y="8458"/>
                </a:moveTo>
                <a:lnTo>
                  <a:pt x="0" y="0"/>
                </a:lnTo>
                <a:lnTo>
                  <a:pt x="1691" y="0"/>
                </a:lnTo>
                <a:lnTo>
                  <a:pt x="4229" y="845"/>
                </a:lnTo>
                <a:lnTo>
                  <a:pt x="3383" y="2537"/>
                </a:lnTo>
                <a:lnTo>
                  <a:pt x="2537" y="5075"/>
                </a:lnTo>
                <a:lnTo>
                  <a:pt x="1691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7" name="object 187" descr=""/>
          <p:cNvSpPr/>
          <p:nvPr/>
        </p:nvSpPr>
        <p:spPr>
          <a:xfrm>
            <a:off x="11931556" y="1472670"/>
            <a:ext cx="1905" cy="4445"/>
          </a:xfrm>
          <a:custGeom>
            <a:avLst/>
            <a:gdLst/>
            <a:ahLst/>
            <a:cxnLst/>
            <a:rect l="l" t="t" r="r" b="b"/>
            <a:pathLst>
              <a:path w="1904" h="4444">
                <a:moveTo>
                  <a:pt x="0" y="4229"/>
                </a:moveTo>
                <a:lnTo>
                  <a:pt x="0" y="845"/>
                </a:lnTo>
                <a:lnTo>
                  <a:pt x="845" y="0"/>
                </a:lnTo>
                <a:lnTo>
                  <a:pt x="845" y="1691"/>
                </a:lnTo>
                <a:lnTo>
                  <a:pt x="1691" y="2537"/>
                </a:lnTo>
                <a:lnTo>
                  <a:pt x="0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8" name="object 188" descr=""/>
          <p:cNvSpPr/>
          <p:nvPr/>
        </p:nvSpPr>
        <p:spPr>
          <a:xfrm>
            <a:off x="10189065" y="2886118"/>
            <a:ext cx="1905" cy="2540"/>
          </a:xfrm>
          <a:custGeom>
            <a:avLst/>
            <a:gdLst/>
            <a:ahLst/>
            <a:cxnLst/>
            <a:rect l="l" t="t" r="r" b="b"/>
            <a:pathLst>
              <a:path w="1904" h="2539">
                <a:moveTo>
                  <a:pt x="1691" y="2537"/>
                </a:moveTo>
                <a:lnTo>
                  <a:pt x="0" y="845"/>
                </a:lnTo>
                <a:lnTo>
                  <a:pt x="0" y="0"/>
                </a:lnTo>
                <a:lnTo>
                  <a:pt x="1691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9" name="object 189" descr=""/>
          <p:cNvSpPr/>
          <p:nvPr/>
        </p:nvSpPr>
        <p:spPr>
          <a:xfrm>
            <a:off x="11934094" y="1474362"/>
            <a:ext cx="2540" cy="6985"/>
          </a:xfrm>
          <a:custGeom>
            <a:avLst/>
            <a:gdLst/>
            <a:ahLst/>
            <a:cxnLst/>
            <a:rect l="l" t="t" r="r" b="b"/>
            <a:pathLst>
              <a:path w="2540" h="6984">
                <a:moveTo>
                  <a:pt x="0" y="1692"/>
                </a:moveTo>
                <a:lnTo>
                  <a:pt x="0" y="0"/>
                </a:lnTo>
                <a:lnTo>
                  <a:pt x="845" y="0"/>
                </a:lnTo>
                <a:lnTo>
                  <a:pt x="0" y="845"/>
                </a:lnTo>
                <a:lnTo>
                  <a:pt x="0" y="1692"/>
                </a:lnTo>
                <a:close/>
              </a:path>
              <a:path w="2540" h="6984">
                <a:moveTo>
                  <a:pt x="1268" y="5075"/>
                </a:moveTo>
                <a:lnTo>
                  <a:pt x="0" y="3383"/>
                </a:lnTo>
                <a:lnTo>
                  <a:pt x="0" y="1692"/>
                </a:lnTo>
                <a:lnTo>
                  <a:pt x="845" y="4229"/>
                </a:lnTo>
                <a:lnTo>
                  <a:pt x="1268" y="5075"/>
                </a:lnTo>
                <a:close/>
              </a:path>
              <a:path w="2540" h="6984">
                <a:moveTo>
                  <a:pt x="2537" y="6766"/>
                </a:moveTo>
                <a:lnTo>
                  <a:pt x="1691" y="5921"/>
                </a:lnTo>
                <a:lnTo>
                  <a:pt x="1268" y="5075"/>
                </a:lnTo>
                <a:lnTo>
                  <a:pt x="2537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0" name="object 190" descr=""/>
          <p:cNvSpPr/>
          <p:nvPr/>
        </p:nvSpPr>
        <p:spPr>
          <a:xfrm>
            <a:off x="12301201" y="1376241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80">
                <a:moveTo>
                  <a:pt x="4229" y="5075"/>
                </a:moveTo>
                <a:lnTo>
                  <a:pt x="1691" y="3383"/>
                </a:lnTo>
                <a:lnTo>
                  <a:pt x="0" y="3383"/>
                </a:lnTo>
                <a:lnTo>
                  <a:pt x="1691" y="845"/>
                </a:lnTo>
                <a:lnTo>
                  <a:pt x="3383" y="0"/>
                </a:lnTo>
                <a:lnTo>
                  <a:pt x="5921" y="2537"/>
                </a:lnTo>
                <a:lnTo>
                  <a:pt x="4229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1" name="object 191" descr=""/>
          <p:cNvSpPr/>
          <p:nvPr/>
        </p:nvSpPr>
        <p:spPr>
          <a:xfrm>
            <a:off x="11934939" y="1473516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0" y="845"/>
                </a:moveTo>
                <a:lnTo>
                  <a:pt x="845" y="0"/>
                </a:lnTo>
                <a:lnTo>
                  <a:pt x="1691" y="0"/>
                </a:lnTo>
                <a:lnTo>
                  <a:pt x="0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2" name="object 192" descr=""/>
          <p:cNvSpPr/>
          <p:nvPr/>
        </p:nvSpPr>
        <p:spPr>
          <a:xfrm>
            <a:off x="13174138" y="1280658"/>
            <a:ext cx="1905" cy="4445"/>
          </a:xfrm>
          <a:custGeom>
            <a:avLst/>
            <a:gdLst/>
            <a:ahLst/>
            <a:cxnLst/>
            <a:rect l="l" t="t" r="r" b="b"/>
            <a:pathLst>
              <a:path w="1905" h="4444">
                <a:moveTo>
                  <a:pt x="845" y="4229"/>
                </a:moveTo>
                <a:lnTo>
                  <a:pt x="0" y="0"/>
                </a:lnTo>
                <a:lnTo>
                  <a:pt x="1691" y="845"/>
                </a:lnTo>
                <a:lnTo>
                  <a:pt x="845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3" name="object 193" descr=""/>
          <p:cNvSpPr/>
          <p:nvPr/>
        </p:nvSpPr>
        <p:spPr>
          <a:xfrm>
            <a:off x="13651208" y="1396542"/>
            <a:ext cx="1905" cy="2540"/>
          </a:xfrm>
          <a:custGeom>
            <a:avLst/>
            <a:gdLst/>
            <a:ahLst/>
            <a:cxnLst/>
            <a:rect l="l" t="t" r="r" b="b"/>
            <a:pathLst>
              <a:path w="1905" h="2540">
                <a:moveTo>
                  <a:pt x="0" y="2537"/>
                </a:moveTo>
                <a:lnTo>
                  <a:pt x="0" y="1691"/>
                </a:lnTo>
                <a:lnTo>
                  <a:pt x="1691" y="0"/>
                </a:lnTo>
                <a:lnTo>
                  <a:pt x="1691" y="845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4" name="object 194" descr=""/>
          <p:cNvSpPr/>
          <p:nvPr/>
        </p:nvSpPr>
        <p:spPr>
          <a:xfrm>
            <a:off x="13158066" y="1286579"/>
            <a:ext cx="1905" cy="1905"/>
          </a:xfrm>
          <a:custGeom>
            <a:avLst/>
            <a:gdLst/>
            <a:ahLst/>
            <a:cxnLst/>
            <a:rect l="l" t="t" r="r" b="b"/>
            <a:pathLst>
              <a:path w="1905" h="1905">
                <a:moveTo>
                  <a:pt x="0" y="1691"/>
                </a:moveTo>
                <a:lnTo>
                  <a:pt x="845" y="0"/>
                </a:lnTo>
                <a:lnTo>
                  <a:pt x="1691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5" name="object 195" descr=""/>
          <p:cNvSpPr/>
          <p:nvPr/>
        </p:nvSpPr>
        <p:spPr>
          <a:xfrm>
            <a:off x="11808059" y="1498892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845" y="1691"/>
                </a:moveTo>
                <a:lnTo>
                  <a:pt x="0" y="845"/>
                </a:lnTo>
                <a:lnTo>
                  <a:pt x="0" y="0"/>
                </a:lnTo>
                <a:lnTo>
                  <a:pt x="845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6" name="object 196" descr=""/>
          <p:cNvSpPr/>
          <p:nvPr/>
        </p:nvSpPr>
        <p:spPr>
          <a:xfrm>
            <a:off x="12414547" y="1328027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4">
                <a:moveTo>
                  <a:pt x="845" y="4229"/>
                </a:moveTo>
                <a:lnTo>
                  <a:pt x="0" y="4229"/>
                </a:lnTo>
                <a:lnTo>
                  <a:pt x="1691" y="1691"/>
                </a:lnTo>
                <a:lnTo>
                  <a:pt x="2537" y="0"/>
                </a:lnTo>
                <a:lnTo>
                  <a:pt x="845" y="3383"/>
                </a:lnTo>
                <a:lnTo>
                  <a:pt x="845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7" name="object 197" descr=""/>
          <p:cNvSpPr/>
          <p:nvPr/>
        </p:nvSpPr>
        <p:spPr>
          <a:xfrm>
            <a:off x="13132689" y="1280658"/>
            <a:ext cx="1905" cy="3810"/>
          </a:xfrm>
          <a:custGeom>
            <a:avLst/>
            <a:gdLst/>
            <a:ahLst/>
            <a:cxnLst/>
            <a:rect l="l" t="t" r="r" b="b"/>
            <a:pathLst>
              <a:path w="1905" h="3809">
                <a:moveTo>
                  <a:pt x="845" y="1691"/>
                </a:moveTo>
                <a:lnTo>
                  <a:pt x="845" y="845"/>
                </a:lnTo>
                <a:lnTo>
                  <a:pt x="1691" y="0"/>
                </a:lnTo>
                <a:lnTo>
                  <a:pt x="845" y="1691"/>
                </a:lnTo>
                <a:close/>
              </a:path>
              <a:path w="1905" h="3809">
                <a:moveTo>
                  <a:pt x="0" y="3383"/>
                </a:moveTo>
                <a:lnTo>
                  <a:pt x="845" y="1691"/>
                </a:lnTo>
                <a:lnTo>
                  <a:pt x="845" y="2537"/>
                </a:lnTo>
                <a:lnTo>
                  <a:pt x="0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8" name="object 198" descr=""/>
          <p:cNvSpPr/>
          <p:nvPr/>
        </p:nvSpPr>
        <p:spPr>
          <a:xfrm>
            <a:off x="12554115" y="1303501"/>
            <a:ext cx="35560" cy="11430"/>
          </a:xfrm>
          <a:custGeom>
            <a:avLst/>
            <a:gdLst/>
            <a:ahLst/>
            <a:cxnLst/>
            <a:rect l="l" t="t" r="r" b="b"/>
            <a:pathLst>
              <a:path w="35559" h="11430">
                <a:moveTo>
                  <a:pt x="7607" y="1689"/>
                </a:moveTo>
                <a:lnTo>
                  <a:pt x="2527" y="0"/>
                </a:lnTo>
                <a:lnTo>
                  <a:pt x="0" y="0"/>
                </a:lnTo>
                <a:lnTo>
                  <a:pt x="7607" y="1689"/>
                </a:lnTo>
                <a:close/>
              </a:path>
              <a:path w="35559" h="11430">
                <a:moveTo>
                  <a:pt x="35521" y="6769"/>
                </a:moveTo>
                <a:lnTo>
                  <a:pt x="30441" y="0"/>
                </a:lnTo>
                <a:lnTo>
                  <a:pt x="32143" y="5080"/>
                </a:lnTo>
                <a:lnTo>
                  <a:pt x="32981" y="8458"/>
                </a:lnTo>
                <a:lnTo>
                  <a:pt x="34671" y="10998"/>
                </a:lnTo>
                <a:lnTo>
                  <a:pt x="34671" y="10147"/>
                </a:lnTo>
                <a:lnTo>
                  <a:pt x="35521" y="8458"/>
                </a:lnTo>
                <a:lnTo>
                  <a:pt x="35521" y="67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9" name="object 199" descr=""/>
          <p:cNvSpPr/>
          <p:nvPr/>
        </p:nvSpPr>
        <p:spPr>
          <a:xfrm>
            <a:off x="11920559" y="151158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0" name="object 200" descr=""/>
          <p:cNvSpPr/>
          <p:nvPr/>
        </p:nvSpPr>
        <p:spPr>
          <a:xfrm>
            <a:off x="10574782" y="2157824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5">
                <a:moveTo>
                  <a:pt x="3383" y="1691"/>
                </a:moveTo>
                <a:lnTo>
                  <a:pt x="1691" y="845"/>
                </a:lnTo>
                <a:lnTo>
                  <a:pt x="845" y="845"/>
                </a:lnTo>
                <a:lnTo>
                  <a:pt x="0" y="0"/>
                </a:lnTo>
                <a:lnTo>
                  <a:pt x="845" y="0"/>
                </a:lnTo>
                <a:lnTo>
                  <a:pt x="2537" y="845"/>
                </a:lnTo>
                <a:lnTo>
                  <a:pt x="3383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1" name="object 201" descr=""/>
          <p:cNvSpPr/>
          <p:nvPr/>
        </p:nvSpPr>
        <p:spPr>
          <a:xfrm>
            <a:off x="10485120" y="2263558"/>
            <a:ext cx="6350" cy="6985"/>
          </a:xfrm>
          <a:custGeom>
            <a:avLst/>
            <a:gdLst/>
            <a:ahLst/>
            <a:cxnLst/>
            <a:rect l="l" t="t" r="r" b="b"/>
            <a:pathLst>
              <a:path w="6350" h="6985">
                <a:moveTo>
                  <a:pt x="1689" y="0"/>
                </a:moveTo>
                <a:lnTo>
                  <a:pt x="838" y="0"/>
                </a:lnTo>
                <a:lnTo>
                  <a:pt x="0" y="850"/>
                </a:lnTo>
                <a:lnTo>
                  <a:pt x="838" y="1701"/>
                </a:lnTo>
                <a:lnTo>
                  <a:pt x="838" y="850"/>
                </a:lnTo>
                <a:lnTo>
                  <a:pt x="1689" y="0"/>
                </a:lnTo>
                <a:close/>
              </a:path>
              <a:path w="6350" h="6985">
                <a:moveTo>
                  <a:pt x="5918" y="6769"/>
                </a:moveTo>
                <a:lnTo>
                  <a:pt x="2527" y="4229"/>
                </a:lnTo>
                <a:lnTo>
                  <a:pt x="838" y="2540"/>
                </a:lnTo>
                <a:lnTo>
                  <a:pt x="838" y="3390"/>
                </a:lnTo>
                <a:lnTo>
                  <a:pt x="2527" y="5080"/>
                </a:lnTo>
                <a:lnTo>
                  <a:pt x="5918" y="67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2" name="object 202" descr=""/>
          <p:cNvSpPr/>
          <p:nvPr/>
        </p:nvSpPr>
        <p:spPr>
          <a:xfrm>
            <a:off x="10535018" y="2182354"/>
            <a:ext cx="21590" cy="19685"/>
          </a:xfrm>
          <a:custGeom>
            <a:avLst/>
            <a:gdLst/>
            <a:ahLst/>
            <a:cxnLst/>
            <a:rect l="l" t="t" r="r" b="b"/>
            <a:pathLst>
              <a:path w="21590" h="19685">
                <a:moveTo>
                  <a:pt x="5080" y="19456"/>
                </a:moveTo>
                <a:lnTo>
                  <a:pt x="0" y="15227"/>
                </a:lnTo>
                <a:lnTo>
                  <a:pt x="3390" y="18618"/>
                </a:lnTo>
                <a:lnTo>
                  <a:pt x="5080" y="19456"/>
                </a:lnTo>
                <a:close/>
              </a:path>
              <a:path w="21590" h="19685">
                <a:moveTo>
                  <a:pt x="21145" y="0"/>
                </a:moveTo>
                <a:lnTo>
                  <a:pt x="14376" y="0"/>
                </a:lnTo>
                <a:lnTo>
                  <a:pt x="17767" y="850"/>
                </a:lnTo>
                <a:lnTo>
                  <a:pt x="19456" y="850"/>
                </a:lnTo>
                <a:lnTo>
                  <a:pt x="21145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3" name="object 203" descr=""/>
          <p:cNvSpPr/>
          <p:nvPr/>
        </p:nvSpPr>
        <p:spPr>
          <a:xfrm>
            <a:off x="10483428" y="2265250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4">
                <a:moveTo>
                  <a:pt x="1691" y="2537"/>
                </a:moveTo>
                <a:lnTo>
                  <a:pt x="0" y="845"/>
                </a:lnTo>
                <a:lnTo>
                  <a:pt x="0" y="0"/>
                </a:lnTo>
                <a:lnTo>
                  <a:pt x="1691" y="1691"/>
                </a:lnTo>
                <a:lnTo>
                  <a:pt x="1691" y="2537"/>
                </a:lnTo>
                <a:close/>
              </a:path>
              <a:path w="2540" h="4444">
                <a:moveTo>
                  <a:pt x="2537" y="4229"/>
                </a:moveTo>
                <a:lnTo>
                  <a:pt x="1691" y="2537"/>
                </a:lnTo>
                <a:lnTo>
                  <a:pt x="2537" y="3383"/>
                </a:lnTo>
                <a:lnTo>
                  <a:pt x="2537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4" name="object 204" descr=""/>
          <p:cNvSpPr/>
          <p:nvPr/>
        </p:nvSpPr>
        <p:spPr>
          <a:xfrm>
            <a:off x="10188219" y="2867508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4229" y="2537"/>
                </a:moveTo>
                <a:lnTo>
                  <a:pt x="0" y="1691"/>
                </a:lnTo>
                <a:lnTo>
                  <a:pt x="845" y="0"/>
                </a:lnTo>
                <a:lnTo>
                  <a:pt x="4229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5" name="object 205" descr=""/>
          <p:cNvSpPr/>
          <p:nvPr/>
        </p:nvSpPr>
        <p:spPr>
          <a:xfrm>
            <a:off x="10496962" y="2301622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6" name="object 206" descr=""/>
          <p:cNvSpPr/>
          <p:nvPr/>
        </p:nvSpPr>
        <p:spPr>
          <a:xfrm>
            <a:off x="11391887" y="1725586"/>
            <a:ext cx="33020" cy="24130"/>
          </a:xfrm>
          <a:custGeom>
            <a:avLst/>
            <a:gdLst/>
            <a:ahLst/>
            <a:cxnLst/>
            <a:rect l="l" t="t" r="r" b="b"/>
            <a:pathLst>
              <a:path w="33020" h="24130">
                <a:moveTo>
                  <a:pt x="838" y="21996"/>
                </a:moveTo>
                <a:lnTo>
                  <a:pt x="0" y="20307"/>
                </a:lnTo>
                <a:lnTo>
                  <a:pt x="0" y="22847"/>
                </a:lnTo>
                <a:lnTo>
                  <a:pt x="838" y="23685"/>
                </a:lnTo>
                <a:lnTo>
                  <a:pt x="838" y="21996"/>
                </a:lnTo>
                <a:close/>
              </a:path>
              <a:path w="33020" h="24130">
                <a:moveTo>
                  <a:pt x="32981" y="3390"/>
                </a:moveTo>
                <a:lnTo>
                  <a:pt x="31292" y="0"/>
                </a:lnTo>
                <a:lnTo>
                  <a:pt x="30454" y="0"/>
                </a:lnTo>
                <a:lnTo>
                  <a:pt x="32981" y="339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7" name="object 207" descr=""/>
          <p:cNvSpPr/>
          <p:nvPr/>
        </p:nvSpPr>
        <p:spPr>
          <a:xfrm>
            <a:off x="10972330" y="1870239"/>
            <a:ext cx="40640" cy="12065"/>
          </a:xfrm>
          <a:custGeom>
            <a:avLst/>
            <a:gdLst/>
            <a:ahLst/>
            <a:cxnLst/>
            <a:rect l="l" t="t" r="r" b="b"/>
            <a:pathLst>
              <a:path w="40640" h="12064">
                <a:moveTo>
                  <a:pt x="8458" y="2527"/>
                </a:moveTo>
                <a:lnTo>
                  <a:pt x="5930" y="838"/>
                </a:lnTo>
                <a:lnTo>
                  <a:pt x="2540" y="0"/>
                </a:lnTo>
                <a:lnTo>
                  <a:pt x="0" y="0"/>
                </a:lnTo>
                <a:lnTo>
                  <a:pt x="8458" y="2527"/>
                </a:lnTo>
                <a:close/>
              </a:path>
              <a:path w="40640" h="12064">
                <a:moveTo>
                  <a:pt x="40601" y="7607"/>
                </a:moveTo>
                <a:lnTo>
                  <a:pt x="35534" y="2527"/>
                </a:lnTo>
                <a:lnTo>
                  <a:pt x="35534" y="6756"/>
                </a:lnTo>
                <a:lnTo>
                  <a:pt x="37223" y="10147"/>
                </a:lnTo>
                <a:lnTo>
                  <a:pt x="38912" y="11836"/>
                </a:lnTo>
                <a:lnTo>
                  <a:pt x="39763" y="10998"/>
                </a:lnTo>
                <a:lnTo>
                  <a:pt x="39763" y="9296"/>
                </a:lnTo>
                <a:lnTo>
                  <a:pt x="40601" y="76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8" name="object 208" descr=""/>
          <p:cNvSpPr/>
          <p:nvPr/>
        </p:nvSpPr>
        <p:spPr>
          <a:xfrm>
            <a:off x="10734651" y="2005568"/>
            <a:ext cx="2540" cy="5080"/>
          </a:xfrm>
          <a:custGeom>
            <a:avLst/>
            <a:gdLst/>
            <a:ahLst/>
            <a:cxnLst/>
            <a:rect l="l" t="t" r="r" b="b"/>
            <a:pathLst>
              <a:path w="2540" h="5080">
                <a:moveTo>
                  <a:pt x="2537" y="5075"/>
                </a:moveTo>
                <a:lnTo>
                  <a:pt x="845" y="1691"/>
                </a:lnTo>
                <a:lnTo>
                  <a:pt x="0" y="845"/>
                </a:lnTo>
                <a:lnTo>
                  <a:pt x="845" y="0"/>
                </a:lnTo>
                <a:lnTo>
                  <a:pt x="1691" y="0"/>
                </a:lnTo>
                <a:lnTo>
                  <a:pt x="1691" y="1691"/>
                </a:lnTo>
                <a:lnTo>
                  <a:pt x="2537" y="3383"/>
                </a:lnTo>
                <a:lnTo>
                  <a:pt x="2537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9" name="object 209" descr=""/>
          <p:cNvSpPr/>
          <p:nvPr/>
        </p:nvSpPr>
        <p:spPr>
          <a:xfrm>
            <a:off x="11413884" y="1738273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845" y="2537"/>
                </a:moveTo>
                <a:lnTo>
                  <a:pt x="0" y="845"/>
                </a:lnTo>
                <a:lnTo>
                  <a:pt x="0" y="0"/>
                </a:lnTo>
                <a:lnTo>
                  <a:pt x="845" y="0"/>
                </a:lnTo>
                <a:lnTo>
                  <a:pt x="845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0" name="object 210" descr=""/>
          <p:cNvSpPr/>
          <p:nvPr/>
        </p:nvSpPr>
        <p:spPr>
          <a:xfrm>
            <a:off x="13744254" y="1491280"/>
            <a:ext cx="5080" cy="2540"/>
          </a:xfrm>
          <a:custGeom>
            <a:avLst/>
            <a:gdLst/>
            <a:ahLst/>
            <a:cxnLst/>
            <a:rect l="l" t="t" r="r" b="b"/>
            <a:pathLst>
              <a:path w="5080" h="2540">
                <a:moveTo>
                  <a:pt x="3383" y="2537"/>
                </a:moveTo>
                <a:lnTo>
                  <a:pt x="0" y="2537"/>
                </a:lnTo>
                <a:lnTo>
                  <a:pt x="2537" y="845"/>
                </a:lnTo>
                <a:lnTo>
                  <a:pt x="3383" y="0"/>
                </a:lnTo>
                <a:lnTo>
                  <a:pt x="5075" y="0"/>
                </a:lnTo>
                <a:lnTo>
                  <a:pt x="4229" y="845"/>
                </a:lnTo>
                <a:lnTo>
                  <a:pt x="4229" y="1691"/>
                </a:lnTo>
                <a:lnTo>
                  <a:pt x="3383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1" name="object 211" descr=""/>
          <p:cNvSpPr/>
          <p:nvPr/>
        </p:nvSpPr>
        <p:spPr>
          <a:xfrm>
            <a:off x="10828542" y="1913368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80">
                <a:moveTo>
                  <a:pt x="0" y="5075"/>
                </a:moveTo>
                <a:lnTo>
                  <a:pt x="845" y="1691"/>
                </a:lnTo>
                <a:lnTo>
                  <a:pt x="1691" y="0"/>
                </a:lnTo>
                <a:lnTo>
                  <a:pt x="845" y="4229"/>
                </a:lnTo>
                <a:lnTo>
                  <a:pt x="0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2" name="object 212" descr=""/>
          <p:cNvSpPr/>
          <p:nvPr/>
        </p:nvSpPr>
        <p:spPr>
          <a:xfrm>
            <a:off x="12745282" y="4866297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79">
                <a:moveTo>
                  <a:pt x="845" y="5075"/>
                </a:moveTo>
                <a:lnTo>
                  <a:pt x="0" y="1691"/>
                </a:lnTo>
                <a:lnTo>
                  <a:pt x="845" y="0"/>
                </a:lnTo>
                <a:lnTo>
                  <a:pt x="5075" y="0"/>
                </a:lnTo>
                <a:lnTo>
                  <a:pt x="5075" y="3383"/>
                </a:lnTo>
                <a:lnTo>
                  <a:pt x="2537" y="4229"/>
                </a:lnTo>
                <a:lnTo>
                  <a:pt x="845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3" name="object 213" descr=""/>
          <p:cNvSpPr/>
          <p:nvPr/>
        </p:nvSpPr>
        <p:spPr>
          <a:xfrm>
            <a:off x="11096676" y="4083875"/>
            <a:ext cx="14604" cy="22225"/>
          </a:xfrm>
          <a:custGeom>
            <a:avLst/>
            <a:gdLst/>
            <a:ahLst/>
            <a:cxnLst/>
            <a:rect l="l" t="t" r="r" b="b"/>
            <a:pathLst>
              <a:path w="14604" h="22225">
                <a:moveTo>
                  <a:pt x="10998" y="19456"/>
                </a:moveTo>
                <a:lnTo>
                  <a:pt x="5080" y="19456"/>
                </a:lnTo>
                <a:lnTo>
                  <a:pt x="0" y="21145"/>
                </a:lnTo>
                <a:lnTo>
                  <a:pt x="850" y="21145"/>
                </a:lnTo>
                <a:lnTo>
                  <a:pt x="2540" y="21996"/>
                </a:lnTo>
                <a:lnTo>
                  <a:pt x="4229" y="21996"/>
                </a:lnTo>
                <a:lnTo>
                  <a:pt x="10998" y="19456"/>
                </a:lnTo>
                <a:close/>
              </a:path>
              <a:path w="14604" h="22225">
                <a:moveTo>
                  <a:pt x="14376" y="0"/>
                </a:moveTo>
                <a:lnTo>
                  <a:pt x="10998" y="4229"/>
                </a:lnTo>
                <a:lnTo>
                  <a:pt x="12687" y="3378"/>
                </a:lnTo>
                <a:lnTo>
                  <a:pt x="14376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4" name="object 214" descr=""/>
          <p:cNvSpPr/>
          <p:nvPr/>
        </p:nvSpPr>
        <p:spPr>
          <a:xfrm>
            <a:off x="11221025" y="4882368"/>
            <a:ext cx="5080" cy="1905"/>
          </a:xfrm>
          <a:custGeom>
            <a:avLst/>
            <a:gdLst/>
            <a:ahLst/>
            <a:cxnLst/>
            <a:rect l="l" t="t" r="r" b="b"/>
            <a:pathLst>
              <a:path w="5079" h="1904">
                <a:moveTo>
                  <a:pt x="3383" y="1691"/>
                </a:moveTo>
                <a:lnTo>
                  <a:pt x="2537" y="845"/>
                </a:lnTo>
                <a:lnTo>
                  <a:pt x="0" y="845"/>
                </a:lnTo>
                <a:lnTo>
                  <a:pt x="2537" y="0"/>
                </a:lnTo>
                <a:lnTo>
                  <a:pt x="5075" y="0"/>
                </a:lnTo>
                <a:lnTo>
                  <a:pt x="3383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5" name="object 215" descr=""/>
          <p:cNvSpPr/>
          <p:nvPr/>
        </p:nvSpPr>
        <p:spPr>
          <a:xfrm>
            <a:off x="11094146" y="4479735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383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6" name="object 216" descr=""/>
          <p:cNvSpPr/>
          <p:nvPr/>
        </p:nvSpPr>
        <p:spPr>
          <a:xfrm>
            <a:off x="11272624" y="3652475"/>
            <a:ext cx="19685" cy="8890"/>
          </a:xfrm>
          <a:custGeom>
            <a:avLst/>
            <a:gdLst/>
            <a:ahLst/>
            <a:cxnLst/>
            <a:rect l="l" t="t" r="r" b="b"/>
            <a:pathLst>
              <a:path w="19684" h="8889">
                <a:moveTo>
                  <a:pt x="19455" y="8458"/>
                </a:moveTo>
                <a:lnTo>
                  <a:pt x="8458" y="6767"/>
                </a:lnTo>
                <a:lnTo>
                  <a:pt x="4229" y="5075"/>
                </a:lnTo>
                <a:lnTo>
                  <a:pt x="0" y="0"/>
                </a:lnTo>
                <a:lnTo>
                  <a:pt x="17763" y="5921"/>
                </a:lnTo>
                <a:lnTo>
                  <a:pt x="19455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7" name="object 217" descr=""/>
          <p:cNvSpPr/>
          <p:nvPr/>
        </p:nvSpPr>
        <p:spPr>
          <a:xfrm>
            <a:off x="13095431" y="2607827"/>
            <a:ext cx="13335" cy="9525"/>
          </a:xfrm>
          <a:custGeom>
            <a:avLst/>
            <a:gdLst/>
            <a:ahLst/>
            <a:cxnLst/>
            <a:rect l="l" t="t" r="r" b="b"/>
            <a:pathLst>
              <a:path w="13334" h="9525">
                <a:moveTo>
                  <a:pt x="1731" y="9304"/>
                </a:moveTo>
                <a:lnTo>
                  <a:pt x="0" y="5471"/>
                </a:lnTo>
                <a:lnTo>
                  <a:pt x="1837" y="4017"/>
                </a:lnTo>
                <a:lnTo>
                  <a:pt x="6370" y="2881"/>
                </a:lnTo>
                <a:lnTo>
                  <a:pt x="12727" y="0"/>
                </a:lnTo>
                <a:lnTo>
                  <a:pt x="9344" y="2537"/>
                </a:lnTo>
                <a:lnTo>
                  <a:pt x="5960" y="5921"/>
                </a:lnTo>
                <a:lnTo>
                  <a:pt x="1731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8" name="object 218" descr=""/>
          <p:cNvSpPr/>
          <p:nvPr/>
        </p:nvSpPr>
        <p:spPr>
          <a:xfrm>
            <a:off x="11193958" y="4789323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2537" y="845"/>
                </a:moveTo>
                <a:lnTo>
                  <a:pt x="2114" y="845"/>
                </a:lnTo>
                <a:lnTo>
                  <a:pt x="2537" y="0"/>
                </a:lnTo>
                <a:lnTo>
                  <a:pt x="2537" y="845"/>
                </a:lnTo>
                <a:close/>
              </a:path>
              <a:path w="2540" h="1904">
                <a:moveTo>
                  <a:pt x="1691" y="1691"/>
                </a:moveTo>
                <a:lnTo>
                  <a:pt x="0" y="1691"/>
                </a:lnTo>
                <a:lnTo>
                  <a:pt x="1691" y="845"/>
                </a:lnTo>
                <a:lnTo>
                  <a:pt x="2114" y="845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9" name="object 219" descr=""/>
          <p:cNvSpPr/>
          <p:nvPr/>
        </p:nvSpPr>
        <p:spPr>
          <a:xfrm>
            <a:off x="11186345" y="4882368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0" y="1691"/>
                </a:moveTo>
                <a:lnTo>
                  <a:pt x="845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0" name="object 220" descr=""/>
          <p:cNvSpPr/>
          <p:nvPr/>
        </p:nvSpPr>
        <p:spPr>
          <a:xfrm>
            <a:off x="11094991" y="4505957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3383" y="845"/>
                </a:moveTo>
                <a:lnTo>
                  <a:pt x="0" y="0"/>
                </a:lnTo>
                <a:lnTo>
                  <a:pt x="4229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1" name="object 221" descr=""/>
          <p:cNvSpPr/>
          <p:nvPr/>
        </p:nvSpPr>
        <p:spPr>
          <a:xfrm>
            <a:off x="11108525" y="3989976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39">
                <a:moveTo>
                  <a:pt x="3383" y="2537"/>
                </a:moveTo>
                <a:lnTo>
                  <a:pt x="0" y="0"/>
                </a:lnTo>
                <a:lnTo>
                  <a:pt x="2537" y="845"/>
                </a:lnTo>
                <a:lnTo>
                  <a:pt x="3383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2" name="object 222" descr=""/>
          <p:cNvSpPr/>
          <p:nvPr/>
        </p:nvSpPr>
        <p:spPr>
          <a:xfrm>
            <a:off x="13109006" y="2952095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69">
                <a:moveTo>
                  <a:pt x="3383" y="845"/>
                </a:moveTo>
                <a:lnTo>
                  <a:pt x="0" y="845"/>
                </a:lnTo>
                <a:lnTo>
                  <a:pt x="0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3" name="object 223" descr=""/>
          <p:cNvSpPr/>
          <p:nvPr/>
        </p:nvSpPr>
        <p:spPr>
          <a:xfrm>
            <a:off x="11179578" y="3654166"/>
            <a:ext cx="6985" cy="3810"/>
          </a:xfrm>
          <a:custGeom>
            <a:avLst/>
            <a:gdLst/>
            <a:ahLst/>
            <a:cxnLst/>
            <a:rect l="l" t="t" r="r" b="b"/>
            <a:pathLst>
              <a:path w="6984" h="3810">
                <a:moveTo>
                  <a:pt x="6766" y="3383"/>
                </a:moveTo>
                <a:lnTo>
                  <a:pt x="5921" y="2537"/>
                </a:lnTo>
                <a:lnTo>
                  <a:pt x="4229" y="1691"/>
                </a:lnTo>
                <a:lnTo>
                  <a:pt x="0" y="0"/>
                </a:lnTo>
                <a:lnTo>
                  <a:pt x="1691" y="0"/>
                </a:lnTo>
                <a:lnTo>
                  <a:pt x="3383" y="845"/>
                </a:lnTo>
                <a:lnTo>
                  <a:pt x="5921" y="1691"/>
                </a:lnTo>
                <a:lnTo>
                  <a:pt x="6766" y="2537"/>
                </a:lnTo>
                <a:lnTo>
                  <a:pt x="6766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4" name="object 224" descr=""/>
          <p:cNvSpPr/>
          <p:nvPr/>
        </p:nvSpPr>
        <p:spPr>
          <a:xfrm>
            <a:off x="11094991" y="3904544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1691" y="3383"/>
                </a:moveTo>
                <a:lnTo>
                  <a:pt x="0" y="1691"/>
                </a:lnTo>
                <a:lnTo>
                  <a:pt x="1691" y="845"/>
                </a:lnTo>
                <a:lnTo>
                  <a:pt x="2537" y="0"/>
                </a:lnTo>
                <a:lnTo>
                  <a:pt x="5075" y="1691"/>
                </a:lnTo>
                <a:lnTo>
                  <a:pt x="5075" y="2537"/>
                </a:lnTo>
                <a:lnTo>
                  <a:pt x="1691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5" name="object 225" descr=""/>
          <p:cNvSpPr/>
          <p:nvPr/>
        </p:nvSpPr>
        <p:spPr>
          <a:xfrm>
            <a:off x="11162652" y="3630484"/>
            <a:ext cx="25400" cy="27305"/>
          </a:xfrm>
          <a:custGeom>
            <a:avLst/>
            <a:gdLst/>
            <a:ahLst/>
            <a:cxnLst/>
            <a:rect l="l" t="t" r="r" b="b"/>
            <a:pathLst>
              <a:path w="25400" h="27304">
                <a:moveTo>
                  <a:pt x="1689" y="850"/>
                </a:moveTo>
                <a:lnTo>
                  <a:pt x="850" y="0"/>
                </a:lnTo>
                <a:lnTo>
                  <a:pt x="0" y="0"/>
                </a:lnTo>
                <a:lnTo>
                  <a:pt x="0" y="850"/>
                </a:lnTo>
                <a:lnTo>
                  <a:pt x="1689" y="850"/>
                </a:lnTo>
                <a:close/>
              </a:path>
              <a:path w="25400" h="27304">
                <a:moveTo>
                  <a:pt x="25374" y="27076"/>
                </a:moveTo>
                <a:lnTo>
                  <a:pt x="23685" y="25374"/>
                </a:lnTo>
                <a:lnTo>
                  <a:pt x="21145" y="23685"/>
                </a:lnTo>
                <a:lnTo>
                  <a:pt x="21996" y="24536"/>
                </a:lnTo>
                <a:lnTo>
                  <a:pt x="21996" y="25374"/>
                </a:lnTo>
                <a:lnTo>
                  <a:pt x="22847" y="25374"/>
                </a:lnTo>
                <a:lnTo>
                  <a:pt x="24536" y="27076"/>
                </a:lnTo>
                <a:lnTo>
                  <a:pt x="25374" y="270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6" name="object 226" descr=""/>
          <p:cNvSpPr/>
          <p:nvPr/>
        </p:nvSpPr>
        <p:spPr>
          <a:xfrm>
            <a:off x="11157586" y="371084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5921" y="2537"/>
                </a:moveTo>
                <a:lnTo>
                  <a:pt x="3383" y="1691"/>
                </a:lnTo>
                <a:lnTo>
                  <a:pt x="0" y="0"/>
                </a:lnTo>
                <a:lnTo>
                  <a:pt x="5921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7" name="object 227" descr=""/>
          <p:cNvSpPr/>
          <p:nvPr/>
        </p:nvSpPr>
        <p:spPr>
          <a:xfrm>
            <a:off x="11091608" y="3900314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5">
                <a:moveTo>
                  <a:pt x="6766" y="4229"/>
                </a:moveTo>
                <a:lnTo>
                  <a:pt x="5075" y="3383"/>
                </a:lnTo>
                <a:lnTo>
                  <a:pt x="0" y="0"/>
                </a:lnTo>
                <a:lnTo>
                  <a:pt x="8458" y="1691"/>
                </a:lnTo>
                <a:lnTo>
                  <a:pt x="8458" y="2537"/>
                </a:lnTo>
                <a:lnTo>
                  <a:pt x="6766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8" name="object 228" descr=""/>
          <p:cNvSpPr/>
          <p:nvPr/>
        </p:nvSpPr>
        <p:spPr>
          <a:xfrm>
            <a:off x="11142357" y="3726915"/>
            <a:ext cx="14604" cy="24130"/>
          </a:xfrm>
          <a:custGeom>
            <a:avLst/>
            <a:gdLst/>
            <a:ahLst/>
            <a:cxnLst/>
            <a:rect l="l" t="t" r="r" b="b"/>
            <a:pathLst>
              <a:path w="14604" h="24129">
                <a:moveTo>
                  <a:pt x="2540" y="23685"/>
                </a:moveTo>
                <a:lnTo>
                  <a:pt x="1689" y="22834"/>
                </a:lnTo>
                <a:lnTo>
                  <a:pt x="0" y="22834"/>
                </a:lnTo>
                <a:lnTo>
                  <a:pt x="838" y="23685"/>
                </a:lnTo>
                <a:lnTo>
                  <a:pt x="2540" y="23685"/>
                </a:lnTo>
                <a:close/>
              </a:path>
              <a:path w="14604" h="24129">
                <a:moveTo>
                  <a:pt x="14376" y="0"/>
                </a:moveTo>
                <a:lnTo>
                  <a:pt x="10998" y="0"/>
                </a:lnTo>
                <a:lnTo>
                  <a:pt x="9296" y="850"/>
                </a:lnTo>
                <a:lnTo>
                  <a:pt x="8458" y="1689"/>
                </a:lnTo>
                <a:lnTo>
                  <a:pt x="14376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9" name="object 229" descr=""/>
          <p:cNvSpPr/>
          <p:nvPr/>
        </p:nvSpPr>
        <p:spPr>
          <a:xfrm>
            <a:off x="11089916" y="4496652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1691" y="845"/>
                </a:moveTo>
                <a:lnTo>
                  <a:pt x="0" y="0"/>
                </a:lnTo>
                <a:lnTo>
                  <a:pt x="2537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0" name="object 230" descr=""/>
          <p:cNvSpPr/>
          <p:nvPr/>
        </p:nvSpPr>
        <p:spPr>
          <a:xfrm>
            <a:off x="13043873" y="3031607"/>
            <a:ext cx="4445" cy="2540"/>
          </a:xfrm>
          <a:custGeom>
            <a:avLst/>
            <a:gdLst/>
            <a:ahLst/>
            <a:cxnLst/>
            <a:rect l="l" t="t" r="r" b="b"/>
            <a:pathLst>
              <a:path w="4444" h="2539">
                <a:moveTo>
                  <a:pt x="4229" y="2537"/>
                </a:moveTo>
                <a:lnTo>
                  <a:pt x="845" y="845"/>
                </a:lnTo>
                <a:lnTo>
                  <a:pt x="0" y="0"/>
                </a:lnTo>
                <a:lnTo>
                  <a:pt x="3383" y="1691"/>
                </a:lnTo>
                <a:lnTo>
                  <a:pt x="4229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1" name="object 231" descr=""/>
          <p:cNvSpPr/>
          <p:nvPr/>
        </p:nvSpPr>
        <p:spPr>
          <a:xfrm>
            <a:off x="12992275" y="2903881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5">
                <a:moveTo>
                  <a:pt x="2537" y="6766"/>
                </a:moveTo>
                <a:lnTo>
                  <a:pt x="0" y="5075"/>
                </a:lnTo>
                <a:lnTo>
                  <a:pt x="2537" y="0"/>
                </a:lnTo>
                <a:lnTo>
                  <a:pt x="4229" y="1691"/>
                </a:lnTo>
                <a:lnTo>
                  <a:pt x="5075" y="4229"/>
                </a:lnTo>
                <a:lnTo>
                  <a:pt x="2537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2" name="object 232" descr=""/>
          <p:cNvSpPr/>
          <p:nvPr/>
        </p:nvSpPr>
        <p:spPr>
          <a:xfrm>
            <a:off x="11287849" y="4636223"/>
            <a:ext cx="45720" cy="13970"/>
          </a:xfrm>
          <a:custGeom>
            <a:avLst/>
            <a:gdLst/>
            <a:ahLst/>
            <a:cxnLst/>
            <a:rect l="l" t="t" r="r" b="b"/>
            <a:pathLst>
              <a:path w="45720" h="13970">
                <a:moveTo>
                  <a:pt x="1689" y="5930"/>
                </a:moveTo>
                <a:lnTo>
                  <a:pt x="0" y="5930"/>
                </a:lnTo>
                <a:lnTo>
                  <a:pt x="838" y="6769"/>
                </a:lnTo>
                <a:lnTo>
                  <a:pt x="1689" y="5930"/>
                </a:lnTo>
                <a:close/>
              </a:path>
              <a:path w="45720" h="13970">
                <a:moveTo>
                  <a:pt x="4229" y="6769"/>
                </a:moveTo>
                <a:lnTo>
                  <a:pt x="3378" y="5930"/>
                </a:lnTo>
                <a:lnTo>
                  <a:pt x="1689" y="6769"/>
                </a:lnTo>
                <a:lnTo>
                  <a:pt x="4229" y="6769"/>
                </a:lnTo>
                <a:close/>
              </a:path>
              <a:path w="45720" h="13970">
                <a:moveTo>
                  <a:pt x="45669" y="0"/>
                </a:moveTo>
                <a:lnTo>
                  <a:pt x="37680" y="977"/>
                </a:lnTo>
                <a:lnTo>
                  <a:pt x="28016" y="2755"/>
                </a:lnTo>
                <a:lnTo>
                  <a:pt x="17246" y="5473"/>
                </a:lnTo>
                <a:lnTo>
                  <a:pt x="5918" y="9309"/>
                </a:lnTo>
                <a:lnTo>
                  <a:pt x="14960" y="7683"/>
                </a:lnTo>
                <a:lnTo>
                  <a:pt x="25425" y="6337"/>
                </a:lnTo>
                <a:lnTo>
                  <a:pt x="36372" y="4229"/>
                </a:lnTo>
                <a:lnTo>
                  <a:pt x="38900" y="5080"/>
                </a:lnTo>
                <a:lnTo>
                  <a:pt x="31292" y="8458"/>
                </a:lnTo>
                <a:lnTo>
                  <a:pt x="25374" y="10160"/>
                </a:lnTo>
                <a:lnTo>
                  <a:pt x="29603" y="9309"/>
                </a:lnTo>
                <a:lnTo>
                  <a:pt x="21983" y="13538"/>
                </a:lnTo>
                <a:lnTo>
                  <a:pt x="32981" y="10998"/>
                </a:lnTo>
                <a:lnTo>
                  <a:pt x="40132" y="7188"/>
                </a:lnTo>
                <a:lnTo>
                  <a:pt x="42608" y="4660"/>
                </a:lnTo>
                <a:lnTo>
                  <a:pt x="40474" y="3390"/>
                </a:lnTo>
                <a:lnTo>
                  <a:pt x="33832" y="3390"/>
                </a:lnTo>
                <a:lnTo>
                  <a:pt x="37211" y="1689"/>
                </a:lnTo>
                <a:lnTo>
                  <a:pt x="42291" y="850"/>
                </a:lnTo>
                <a:lnTo>
                  <a:pt x="45669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3" name="object 233" descr=""/>
          <p:cNvSpPr/>
          <p:nvPr/>
        </p:nvSpPr>
        <p:spPr>
          <a:xfrm>
            <a:off x="11366515" y="3314973"/>
            <a:ext cx="12065" cy="6985"/>
          </a:xfrm>
          <a:custGeom>
            <a:avLst/>
            <a:gdLst/>
            <a:ahLst/>
            <a:cxnLst/>
            <a:rect l="l" t="t" r="r" b="b"/>
            <a:pathLst>
              <a:path w="12065" h="6985">
                <a:moveTo>
                  <a:pt x="11842" y="6766"/>
                </a:moveTo>
                <a:lnTo>
                  <a:pt x="0" y="0"/>
                </a:lnTo>
                <a:lnTo>
                  <a:pt x="9304" y="0"/>
                </a:lnTo>
                <a:lnTo>
                  <a:pt x="11842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4" name="object 234" descr=""/>
          <p:cNvSpPr/>
          <p:nvPr/>
        </p:nvSpPr>
        <p:spPr>
          <a:xfrm>
            <a:off x="11276007" y="3442699"/>
            <a:ext cx="13970" cy="11430"/>
          </a:xfrm>
          <a:custGeom>
            <a:avLst/>
            <a:gdLst/>
            <a:ahLst/>
            <a:cxnLst/>
            <a:rect l="l" t="t" r="r" b="b"/>
            <a:pathLst>
              <a:path w="13970" h="11429">
                <a:moveTo>
                  <a:pt x="10996" y="10996"/>
                </a:moveTo>
                <a:lnTo>
                  <a:pt x="10150" y="3383"/>
                </a:lnTo>
                <a:lnTo>
                  <a:pt x="0" y="0"/>
                </a:lnTo>
                <a:lnTo>
                  <a:pt x="4229" y="845"/>
                </a:lnTo>
                <a:lnTo>
                  <a:pt x="9304" y="2537"/>
                </a:lnTo>
                <a:lnTo>
                  <a:pt x="13533" y="3383"/>
                </a:lnTo>
                <a:lnTo>
                  <a:pt x="10996" y="1099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5" name="object 235" descr=""/>
          <p:cNvSpPr/>
          <p:nvPr/>
        </p:nvSpPr>
        <p:spPr>
          <a:xfrm>
            <a:off x="11292078" y="4642142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0" y="1691"/>
                </a:moveTo>
                <a:lnTo>
                  <a:pt x="0" y="0"/>
                </a:lnTo>
                <a:lnTo>
                  <a:pt x="4229" y="845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6" name="object 236" descr=""/>
          <p:cNvSpPr/>
          <p:nvPr/>
        </p:nvSpPr>
        <p:spPr>
          <a:xfrm>
            <a:off x="11226101" y="4884906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0" y="0"/>
                </a:moveTo>
                <a:close/>
              </a:path>
              <a:path w="1270" h="1904">
                <a:moveTo>
                  <a:pt x="845" y="1691"/>
                </a:moveTo>
                <a:lnTo>
                  <a:pt x="0" y="845"/>
                </a:lnTo>
                <a:lnTo>
                  <a:pt x="0" y="0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7" name="object 237" descr=""/>
          <p:cNvSpPr/>
          <p:nvPr/>
        </p:nvSpPr>
        <p:spPr>
          <a:xfrm>
            <a:off x="11226947" y="3763284"/>
            <a:ext cx="13970" cy="5080"/>
          </a:xfrm>
          <a:custGeom>
            <a:avLst/>
            <a:gdLst/>
            <a:ahLst/>
            <a:cxnLst/>
            <a:rect l="l" t="t" r="r" b="b"/>
            <a:pathLst>
              <a:path w="13970" h="5079">
                <a:moveTo>
                  <a:pt x="3383" y="4229"/>
                </a:moveTo>
                <a:lnTo>
                  <a:pt x="0" y="4229"/>
                </a:lnTo>
                <a:lnTo>
                  <a:pt x="0" y="0"/>
                </a:lnTo>
                <a:lnTo>
                  <a:pt x="3383" y="4229"/>
                </a:lnTo>
                <a:close/>
              </a:path>
              <a:path w="13970" h="5079">
                <a:moveTo>
                  <a:pt x="5075" y="4370"/>
                </a:moveTo>
                <a:lnTo>
                  <a:pt x="3383" y="4229"/>
                </a:lnTo>
                <a:lnTo>
                  <a:pt x="4229" y="4229"/>
                </a:lnTo>
                <a:lnTo>
                  <a:pt x="5075" y="4370"/>
                </a:lnTo>
                <a:close/>
              </a:path>
              <a:path w="13970" h="5079">
                <a:moveTo>
                  <a:pt x="13533" y="5075"/>
                </a:moveTo>
                <a:lnTo>
                  <a:pt x="9304" y="5075"/>
                </a:lnTo>
                <a:lnTo>
                  <a:pt x="5075" y="4370"/>
                </a:lnTo>
                <a:lnTo>
                  <a:pt x="13533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8" name="object 238" descr=""/>
          <p:cNvSpPr/>
          <p:nvPr/>
        </p:nvSpPr>
        <p:spPr>
          <a:xfrm>
            <a:off x="11298845" y="4650600"/>
            <a:ext cx="20320" cy="5080"/>
          </a:xfrm>
          <a:custGeom>
            <a:avLst/>
            <a:gdLst/>
            <a:ahLst/>
            <a:cxnLst/>
            <a:rect l="l" t="t" r="r" b="b"/>
            <a:pathLst>
              <a:path w="20320" h="5079">
                <a:moveTo>
                  <a:pt x="5075" y="5075"/>
                </a:moveTo>
                <a:lnTo>
                  <a:pt x="0" y="4229"/>
                </a:lnTo>
                <a:lnTo>
                  <a:pt x="17763" y="0"/>
                </a:lnTo>
                <a:lnTo>
                  <a:pt x="20300" y="845"/>
                </a:lnTo>
                <a:lnTo>
                  <a:pt x="10150" y="4229"/>
                </a:lnTo>
                <a:lnTo>
                  <a:pt x="5075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9" name="object 239" descr=""/>
          <p:cNvSpPr/>
          <p:nvPr/>
        </p:nvSpPr>
        <p:spPr>
          <a:xfrm>
            <a:off x="11300538" y="4988102"/>
            <a:ext cx="1905" cy="2540"/>
          </a:xfrm>
          <a:custGeom>
            <a:avLst/>
            <a:gdLst/>
            <a:ahLst/>
            <a:cxnLst/>
            <a:rect l="l" t="t" r="r" b="b"/>
            <a:pathLst>
              <a:path w="1904" h="2539">
                <a:moveTo>
                  <a:pt x="0" y="2537"/>
                </a:moveTo>
                <a:lnTo>
                  <a:pt x="845" y="845"/>
                </a:lnTo>
                <a:lnTo>
                  <a:pt x="1691" y="0"/>
                </a:lnTo>
                <a:lnTo>
                  <a:pt x="845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0" name="object 240" descr=""/>
          <p:cNvSpPr/>
          <p:nvPr/>
        </p:nvSpPr>
        <p:spPr>
          <a:xfrm>
            <a:off x="11464636" y="5105678"/>
            <a:ext cx="6985" cy="7620"/>
          </a:xfrm>
          <a:custGeom>
            <a:avLst/>
            <a:gdLst/>
            <a:ahLst/>
            <a:cxnLst/>
            <a:rect l="l" t="t" r="r" b="b"/>
            <a:pathLst>
              <a:path w="6984" h="7620">
                <a:moveTo>
                  <a:pt x="0" y="7612"/>
                </a:moveTo>
                <a:lnTo>
                  <a:pt x="3383" y="0"/>
                </a:lnTo>
                <a:lnTo>
                  <a:pt x="5075" y="845"/>
                </a:lnTo>
                <a:lnTo>
                  <a:pt x="6766" y="2537"/>
                </a:lnTo>
                <a:lnTo>
                  <a:pt x="4229" y="3383"/>
                </a:lnTo>
                <a:lnTo>
                  <a:pt x="2537" y="5920"/>
                </a:lnTo>
                <a:lnTo>
                  <a:pt x="0" y="761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1" name="object 241" descr=""/>
          <p:cNvSpPr/>
          <p:nvPr/>
        </p:nvSpPr>
        <p:spPr>
          <a:xfrm>
            <a:off x="11265857" y="4945808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5">
                <a:moveTo>
                  <a:pt x="0" y="4229"/>
                </a:moveTo>
                <a:lnTo>
                  <a:pt x="5075" y="0"/>
                </a:lnTo>
                <a:lnTo>
                  <a:pt x="2537" y="1691"/>
                </a:lnTo>
                <a:lnTo>
                  <a:pt x="1691" y="3383"/>
                </a:lnTo>
                <a:lnTo>
                  <a:pt x="0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2" name="object 242" descr=""/>
          <p:cNvSpPr/>
          <p:nvPr/>
        </p:nvSpPr>
        <p:spPr>
          <a:xfrm>
            <a:off x="13105621" y="2996926"/>
            <a:ext cx="1905" cy="1270"/>
          </a:xfrm>
          <a:custGeom>
            <a:avLst/>
            <a:gdLst/>
            <a:ahLst/>
            <a:cxnLst/>
            <a:rect l="l" t="t" r="r" b="b"/>
            <a:pathLst>
              <a:path w="1905" h="1269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845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3" name="object 243" descr=""/>
          <p:cNvSpPr/>
          <p:nvPr/>
        </p:nvSpPr>
        <p:spPr>
          <a:xfrm>
            <a:off x="11219334" y="4884060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2537" y="1691"/>
                </a:moveTo>
                <a:lnTo>
                  <a:pt x="4229" y="0"/>
                </a:lnTo>
                <a:lnTo>
                  <a:pt x="5075" y="0"/>
                </a:lnTo>
                <a:lnTo>
                  <a:pt x="5075" y="845"/>
                </a:lnTo>
                <a:lnTo>
                  <a:pt x="4229" y="845"/>
                </a:lnTo>
                <a:lnTo>
                  <a:pt x="2537" y="1691"/>
                </a:lnTo>
                <a:close/>
              </a:path>
              <a:path w="5079" h="3810">
                <a:moveTo>
                  <a:pt x="0" y="3383"/>
                </a:moveTo>
                <a:lnTo>
                  <a:pt x="845" y="2537"/>
                </a:lnTo>
                <a:lnTo>
                  <a:pt x="2537" y="1692"/>
                </a:lnTo>
                <a:lnTo>
                  <a:pt x="0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4" name="object 244" descr=""/>
          <p:cNvSpPr/>
          <p:nvPr/>
        </p:nvSpPr>
        <p:spPr>
          <a:xfrm>
            <a:off x="11470557" y="5107370"/>
            <a:ext cx="4445" cy="5080"/>
          </a:xfrm>
          <a:custGeom>
            <a:avLst/>
            <a:gdLst/>
            <a:ahLst/>
            <a:cxnLst/>
            <a:rect l="l" t="t" r="r" b="b"/>
            <a:pathLst>
              <a:path w="4445" h="5079">
                <a:moveTo>
                  <a:pt x="2537" y="5075"/>
                </a:moveTo>
                <a:lnTo>
                  <a:pt x="845" y="2537"/>
                </a:lnTo>
                <a:lnTo>
                  <a:pt x="0" y="845"/>
                </a:lnTo>
                <a:lnTo>
                  <a:pt x="2537" y="0"/>
                </a:lnTo>
                <a:lnTo>
                  <a:pt x="4229" y="0"/>
                </a:lnTo>
                <a:lnTo>
                  <a:pt x="4229" y="3383"/>
                </a:lnTo>
                <a:lnTo>
                  <a:pt x="2537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5" name="object 245" descr=""/>
          <p:cNvSpPr/>
          <p:nvPr/>
        </p:nvSpPr>
        <p:spPr>
          <a:xfrm>
            <a:off x="13072631" y="3089134"/>
            <a:ext cx="5080" cy="24765"/>
          </a:xfrm>
          <a:custGeom>
            <a:avLst/>
            <a:gdLst/>
            <a:ahLst/>
            <a:cxnLst/>
            <a:rect l="l" t="t" r="r" b="b"/>
            <a:pathLst>
              <a:path w="5080" h="24764">
                <a:moveTo>
                  <a:pt x="1854" y="16751"/>
                </a:moveTo>
                <a:lnTo>
                  <a:pt x="838" y="20294"/>
                </a:lnTo>
                <a:lnTo>
                  <a:pt x="0" y="24523"/>
                </a:lnTo>
                <a:lnTo>
                  <a:pt x="1689" y="19456"/>
                </a:lnTo>
                <a:lnTo>
                  <a:pt x="1689" y="17754"/>
                </a:lnTo>
                <a:lnTo>
                  <a:pt x="1854" y="16751"/>
                </a:lnTo>
                <a:close/>
              </a:path>
              <a:path w="5080" h="24764">
                <a:moveTo>
                  <a:pt x="3378" y="0"/>
                </a:moveTo>
                <a:lnTo>
                  <a:pt x="2540" y="4229"/>
                </a:lnTo>
                <a:lnTo>
                  <a:pt x="3378" y="1689"/>
                </a:lnTo>
                <a:lnTo>
                  <a:pt x="3378" y="0"/>
                </a:lnTo>
                <a:close/>
              </a:path>
              <a:path w="5080" h="24764">
                <a:moveTo>
                  <a:pt x="5067" y="4229"/>
                </a:moveTo>
                <a:lnTo>
                  <a:pt x="3378" y="8458"/>
                </a:lnTo>
                <a:lnTo>
                  <a:pt x="2540" y="12687"/>
                </a:lnTo>
                <a:lnTo>
                  <a:pt x="1854" y="16751"/>
                </a:lnTo>
                <a:lnTo>
                  <a:pt x="2540" y="14376"/>
                </a:lnTo>
                <a:lnTo>
                  <a:pt x="5067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6" name="object 246" descr=""/>
          <p:cNvSpPr/>
          <p:nvPr/>
        </p:nvSpPr>
        <p:spPr>
          <a:xfrm>
            <a:off x="11350047" y="4849379"/>
            <a:ext cx="13335" cy="7620"/>
          </a:xfrm>
          <a:custGeom>
            <a:avLst/>
            <a:gdLst/>
            <a:ahLst/>
            <a:cxnLst/>
            <a:rect l="l" t="t" r="r" b="b"/>
            <a:pathLst>
              <a:path w="13334" h="7620">
                <a:moveTo>
                  <a:pt x="1242" y="7612"/>
                </a:moveTo>
                <a:lnTo>
                  <a:pt x="0" y="4282"/>
                </a:lnTo>
                <a:lnTo>
                  <a:pt x="2088" y="3171"/>
                </a:lnTo>
                <a:lnTo>
                  <a:pt x="6714" y="2379"/>
                </a:lnTo>
                <a:lnTo>
                  <a:pt x="13084" y="0"/>
                </a:lnTo>
                <a:lnTo>
                  <a:pt x="4625" y="5075"/>
                </a:lnTo>
                <a:lnTo>
                  <a:pt x="1242" y="761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7" name="object 247" descr=""/>
          <p:cNvSpPr/>
          <p:nvPr/>
        </p:nvSpPr>
        <p:spPr>
          <a:xfrm>
            <a:off x="13113235" y="2969858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5">
                <a:moveTo>
                  <a:pt x="2537" y="1691"/>
                </a:moveTo>
                <a:lnTo>
                  <a:pt x="845" y="845"/>
                </a:lnTo>
                <a:lnTo>
                  <a:pt x="0" y="0"/>
                </a:lnTo>
                <a:lnTo>
                  <a:pt x="845" y="0"/>
                </a:lnTo>
                <a:lnTo>
                  <a:pt x="2537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8" name="object 248" descr=""/>
          <p:cNvSpPr/>
          <p:nvPr/>
        </p:nvSpPr>
        <p:spPr>
          <a:xfrm>
            <a:off x="11927327" y="3907082"/>
            <a:ext cx="20320" cy="4445"/>
          </a:xfrm>
          <a:custGeom>
            <a:avLst/>
            <a:gdLst/>
            <a:ahLst/>
            <a:cxnLst/>
            <a:rect l="l" t="t" r="r" b="b"/>
            <a:pathLst>
              <a:path w="20320" h="4445">
                <a:moveTo>
                  <a:pt x="20300" y="4229"/>
                </a:moveTo>
                <a:lnTo>
                  <a:pt x="1691" y="3383"/>
                </a:lnTo>
                <a:lnTo>
                  <a:pt x="0" y="1691"/>
                </a:lnTo>
                <a:lnTo>
                  <a:pt x="10150" y="0"/>
                </a:lnTo>
                <a:lnTo>
                  <a:pt x="15225" y="845"/>
                </a:lnTo>
                <a:lnTo>
                  <a:pt x="20300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9" name="object 249" descr=""/>
          <p:cNvSpPr/>
          <p:nvPr/>
        </p:nvSpPr>
        <p:spPr>
          <a:xfrm>
            <a:off x="11206646" y="3951066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691" y="845"/>
                </a:moveTo>
                <a:lnTo>
                  <a:pt x="0" y="845"/>
                </a:lnTo>
                <a:lnTo>
                  <a:pt x="0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0" name="object 250" descr=""/>
          <p:cNvSpPr/>
          <p:nvPr/>
        </p:nvSpPr>
        <p:spPr>
          <a:xfrm>
            <a:off x="11194804" y="4273343"/>
            <a:ext cx="10160" cy="3810"/>
          </a:xfrm>
          <a:custGeom>
            <a:avLst/>
            <a:gdLst/>
            <a:ahLst/>
            <a:cxnLst/>
            <a:rect l="l" t="t" r="r" b="b"/>
            <a:pathLst>
              <a:path w="10159" h="3810">
                <a:moveTo>
                  <a:pt x="0" y="3383"/>
                </a:moveTo>
                <a:lnTo>
                  <a:pt x="5921" y="0"/>
                </a:lnTo>
                <a:lnTo>
                  <a:pt x="10150" y="0"/>
                </a:lnTo>
                <a:lnTo>
                  <a:pt x="5075" y="2537"/>
                </a:lnTo>
                <a:lnTo>
                  <a:pt x="0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1" name="object 251" descr=""/>
          <p:cNvSpPr/>
          <p:nvPr/>
        </p:nvSpPr>
        <p:spPr>
          <a:xfrm>
            <a:off x="11955240" y="3808115"/>
            <a:ext cx="15240" cy="4445"/>
          </a:xfrm>
          <a:custGeom>
            <a:avLst/>
            <a:gdLst/>
            <a:ahLst/>
            <a:cxnLst/>
            <a:rect l="l" t="t" r="r" b="b"/>
            <a:pathLst>
              <a:path w="15240" h="4445">
                <a:moveTo>
                  <a:pt x="15225" y="4229"/>
                </a:moveTo>
                <a:lnTo>
                  <a:pt x="10996" y="845"/>
                </a:lnTo>
                <a:lnTo>
                  <a:pt x="0" y="845"/>
                </a:lnTo>
                <a:lnTo>
                  <a:pt x="4229" y="0"/>
                </a:lnTo>
                <a:lnTo>
                  <a:pt x="13533" y="0"/>
                </a:lnTo>
                <a:lnTo>
                  <a:pt x="15225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2" name="object 252" descr=""/>
          <p:cNvSpPr/>
          <p:nvPr/>
        </p:nvSpPr>
        <p:spPr>
          <a:xfrm>
            <a:off x="11199033" y="3963754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845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3" name="object 253" descr=""/>
          <p:cNvSpPr/>
          <p:nvPr/>
        </p:nvSpPr>
        <p:spPr>
          <a:xfrm>
            <a:off x="12167553" y="4467047"/>
            <a:ext cx="2540" cy="6985"/>
          </a:xfrm>
          <a:custGeom>
            <a:avLst/>
            <a:gdLst/>
            <a:ahLst/>
            <a:cxnLst/>
            <a:rect l="l" t="t" r="r" b="b"/>
            <a:pathLst>
              <a:path w="2540" h="6985">
                <a:moveTo>
                  <a:pt x="1691" y="6766"/>
                </a:moveTo>
                <a:lnTo>
                  <a:pt x="0" y="0"/>
                </a:lnTo>
                <a:lnTo>
                  <a:pt x="1691" y="1691"/>
                </a:lnTo>
                <a:lnTo>
                  <a:pt x="2537" y="4229"/>
                </a:lnTo>
                <a:lnTo>
                  <a:pt x="1691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4" name="object 254" descr=""/>
          <p:cNvSpPr/>
          <p:nvPr/>
        </p:nvSpPr>
        <p:spPr>
          <a:xfrm>
            <a:off x="11195649" y="4288568"/>
            <a:ext cx="2540" cy="4445"/>
          </a:xfrm>
          <a:custGeom>
            <a:avLst/>
            <a:gdLst/>
            <a:ahLst/>
            <a:cxnLst/>
            <a:rect l="l" t="t" r="r" b="b"/>
            <a:pathLst>
              <a:path w="2540" h="4445">
                <a:moveTo>
                  <a:pt x="845" y="4229"/>
                </a:moveTo>
                <a:lnTo>
                  <a:pt x="0" y="2537"/>
                </a:lnTo>
                <a:lnTo>
                  <a:pt x="2537" y="0"/>
                </a:lnTo>
                <a:lnTo>
                  <a:pt x="845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5" name="object 255" descr=""/>
          <p:cNvSpPr/>
          <p:nvPr/>
        </p:nvSpPr>
        <p:spPr>
          <a:xfrm>
            <a:off x="12126952" y="3688001"/>
            <a:ext cx="12065" cy="6350"/>
          </a:xfrm>
          <a:custGeom>
            <a:avLst/>
            <a:gdLst/>
            <a:ahLst/>
            <a:cxnLst/>
            <a:rect l="l" t="t" r="r" b="b"/>
            <a:pathLst>
              <a:path w="12065" h="6350">
                <a:moveTo>
                  <a:pt x="0" y="5921"/>
                </a:moveTo>
                <a:lnTo>
                  <a:pt x="7612" y="0"/>
                </a:lnTo>
                <a:lnTo>
                  <a:pt x="11842" y="845"/>
                </a:lnTo>
                <a:lnTo>
                  <a:pt x="0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6" name="object 256" descr=""/>
          <p:cNvSpPr/>
          <p:nvPr/>
        </p:nvSpPr>
        <p:spPr>
          <a:xfrm>
            <a:off x="12176012" y="4487347"/>
            <a:ext cx="6985" cy="9525"/>
          </a:xfrm>
          <a:custGeom>
            <a:avLst/>
            <a:gdLst/>
            <a:ahLst/>
            <a:cxnLst/>
            <a:rect l="l" t="t" r="r" b="b"/>
            <a:pathLst>
              <a:path w="6984" h="9525">
                <a:moveTo>
                  <a:pt x="0" y="9304"/>
                </a:moveTo>
                <a:lnTo>
                  <a:pt x="3383" y="4229"/>
                </a:lnTo>
                <a:lnTo>
                  <a:pt x="6766" y="0"/>
                </a:lnTo>
                <a:lnTo>
                  <a:pt x="3383" y="7612"/>
                </a:lnTo>
                <a:lnTo>
                  <a:pt x="1691" y="8458"/>
                </a:lnTo>
                <a:lnTo>
                  <a:pt x="845" y="8458"/>
                </a:lnTo>
                <a:lnTo>
                  <a:pt x="0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7" name="object 257" descr=""/>
          <p:cNvSpPr/>
          <p:nvPr/>
        </p:nvSpPr>
        <p:spPr>
          <a:xfrm>
            <a:off x="12230993" y="4035653"/>
            <a:ext cx="16510" cy="6985"/>
          </a:xfrm>
          <a:custGeom>
            <a:avLst/>
            <a:gdLst/>
            <a:ahLst/>
            <a:cxnLst/>
            <a:rect l="l" t="t" r="r" b="b"/>
            <a:pathLst>
              <a:path w="16509" h="6985">
                <a:moveTo>
                  <a:pt x="3383" y="6767"/>
                </a:moveTo>
                <a:lnTo>
                  <a:pt x="0" y="0"/>
                </a:lnTo>
                <a:lnTo>
                  <a:pt x="5789" y="4962"/>
                </a:lnTo>
                <a:lnTo>
                  <a:pt x="3383" y="6767"/>
                </a:lnTo>
                <a:close/>
              </a:path>
              <a:path w="16509" h="6985">
                <a:moveTo>
                  <a:pt x="5921" y="5075"/>
                </a:moveTo>
                <a:lnTo>
                  <a:pt x="5789" y="4962"/>
                </a:lnTo>
                <a:lnTo>
                  <a:pt x="6766" y="4229"/>
                </a:lnTo>
                <a:lnTo>
                  <a:pt x="11842" y="2537"/>
                </a:lnTo>
                <a:lnTo>
                  <a:pt x="16071" y="1691"/>
                </a:lnTo>
                <a:lnTo>
                  <a:pt x="5921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8" name="object 258" descr=""/>
          <p:cNvSpPr/>
          <p:nvPr/>
        </p:nvSpPr>
        <p:spPr>
          <a:xfrm>
            <a:off x="11256552" y="4422216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2537" y="3383"/>
                </a:moveTo>
                <a:lnTo>
                  <a:pt x="845" y="2537"/>
                </a:lnTo>
                <a:lnTo>
                  <a:pt x="0" y="1691"/>
                </a:lnTo>
                <a:lnTo>
                  <a:pt x="2537" y="0"/>
                </a:lnTo>
                <a:lnTo>
                  <a:pt x="5075" y="0"/>
                </a:lnTo>
                <a:lnTo>
                  <a:pt x="3383" y="1691"/>
                </a:lnTo>
                <a:lnTo>
                  <a:pt x="2537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9" name="object 259" descr=""/>
          <p:cNvSpPr/>
          <p:nvPr/>
        </p:nvSpPr>
        <p:spPr>
          <a:xfrm>
            <a:off x="11277699" y="4566013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0" y="3383"/>
                </a:moveTo>
                <a:lnTo>
                  <a:pt x="5075" y="0"/>
                </a:lnTo>
                <a:lnTo>
                  <a:pt x="5075" y="845"/>
                </a:lnTo>
                <a:lnTo>
                  <a:pt x="3383" y="2537"/>
                </a:lnTo>
                <a:lnTo>
                  <a:pt x="0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0" name="object 260" descr=""/>
          <p:cNvSpPr/>
          <p:nvPr/>
        </p:nvSpPr>
        <p:spPr>
          <a:xfrm>
            <a:off x="11287849" y="4627762"/>
            <a:ext cx="6985" cy="1905"/>
          </a:xfrm>
          <a:custGeom>
            <a:avLst/>
            <a:gdLst/>
            <a:ahLst/>
            <a:cxnLst/>
            <a:rect l="l" t="t" r="r" b="b"/>
            <a:pathLst>
              <a:path w="6984" h="1904">
                <a:moveTo>
                  <a:pt x="5075" y="845"/>
                </a:moveTo>
                <a:lnTo>
                  <a:pt x="2537" y="845"/>
                </a:lnTo>
                <a:lnTo>
                  <a:pt x="6766" y="0"/>
                </a:lnTo>
                <a:lnTo>
                  <a:pt x="5075" y="845"/>
                </a:lnTo>
                <a:close/>
              </a:path>
              <a:path w="6984" h="1904">
                <a:moveTo>
                  <a:pt x="845" y="1691"/>
                </a:moveTo>
                <a:lnTo>
                  <a:pt x="0" y="845"/>
                </a:lnTo>
                <a:lnTo>
                  <a:pt x="3383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1" name="object 261" descr=""/>
          <p:cNvSpPr/>
          <p:nvPr/>
        </p:nvSpPr>
        <p:spPr>
          <a:xfrm>
            <a:off x="11278545" y="4580393"/>
            <a:ext cx="6985" cy="1905"/>
          </a:xfrm>
          <a:custGeom>
            <a:avLst/>
            <a:gdLst/>
            <a:ahLst/>
            <a:cxnLst/>
            <a:rect l="l" t="t" r="r" b="b"/>
            <a:pathLst>
              <a:path w="6984" h="1904">
                <a:moveTo>
                  <a:pt x="0" y="1691"/>
                </a:moveTo>
                <a:lnTo>
                  <a:pt x="6766" y="0"/>
                </a:lnTo>
                <a:lnTo>
                  <a:pt x="5075" y="845"/>
                </a:lnTo>
                <a:lnTo>
                  <a:pt x="2537" y="845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2" name="object 262" descr=""/>
          <p:cNvSpPr/>
          <p:nvPr/>
        </p:nvSpPr>
        <p:spPr>
          <a:xfrm>
            <a:off x="11286147" y="4627765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39">
                <a:moveTo>
                  <a:pt x="1701" y="850"/>
                </a:moveTo>
                <a:lnTo>
                  <a:pt x="850" y="0"/>
                </a:lnTo>
                <a:lnTo>
                  <a:pt x="850" y="850"/>
                </a:lnTo>
                <a:lnTo>
                  <a:pt x="1701" y="850"/>
                </a:lnTo>
                <a:close/>
              </a:path>
              <a:path w="3809" h="2539">
                <a:moveTo>
                  <a:pt x="3390" y="2540"/>
                </a:moveTo>
                <a:lnTo>
                  <a:pt x="2540" y="1689"/>
                </a:lnTo>
                <a:lnTo>
                  <a:pt x="850" y="1689"/>
                </a:lnTo>
                <a:lnTo>
                  <a:pt x="0" y="2540"/>
                </a:lnTo>
                <a:lnTo>
                  <a:pt x="3390" y="254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3" name="object 263" descr=""/>
          <p:cNvSpPr/>
          <p:nvPr/>
        </p:nvSpPr>
        <p:spPr>
          <a:xfrm>
            <a:off x="11201571" y="3942608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383" y="845"/>
                </a:moveTo>
                <a:lnTo>
                  <a:pt x="0" y="845"/>
                </a:lnTo>
                <a:lnTo>
                  <a:pt x="0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4" name="object 264" descr=""/>
          <p:cNvSpPr/>
          <p:nvPr/>
        </p:nvSpPr>
        <p:spPr>
          <a:xfrm>
            <a:off x="11217642" y="4363851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4">
                <a:moveTo>
                  <a:pt x="4229" y="1691"/>
                </a:moveTo>
                <a:lnTo>
                  <a:pt x="1691" y="845"/>
                </a:lnTo>
                <a:lnTo>
                  <a:pt x="0" y="0"/>
                </a:lnTo>
                <a:lnTo>
                  <a:pt x="4229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5" name="object 265" descr=""/>
          <p:cNvSpPr/>
          <p:nvPr/>
        </p:nvSpPr>
        <p:spPr>
          <a:xfrm>
            <a:off x="11279391" y="4548250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0" y="1691"/>
                </a:moveTo>
                <a:lnTo>
                  <a:pt x="0" y="845"/>
                </a:lnTo>
                <a:lnTo>
                  <a:pt x="1691" y="0"/>
                </a:lnTo>
                <a:lnTo>
                  <a:pt x="3383" y="0"/>
                </a:lnTo>
                <a:lnTo>
                  <a:pt x="1691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6" name="object 266" descr=""/>
          <p:cNvSpPr/>
          <p:nvPr/>
        </p:nvSpPr>
        <p:spPr>
          <a:xfrm>
            <a:off x="11195649" y="4292798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845"/>
                </a:moveTo>
                <a:lnTo>
                  <a:pt x="845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7" name="object 267" descr=""/>
          <p:cNvSpPr/>
          <p:nvPr/>
        </p:nvSpPr>
        <p:spPr>
          <a:xfrm>
            <a:off x="11257398" y="4424753"/>
            <a:ext cx="9525" cy="2540"/>
          </a:xfrm>
          <a:custGeom>
            <a:avLst/>
            <a:gdLst/>
            <a:ahLst/>
            <a:cxnLst/>
            <a:rect l="l" t="t" r="r" b="b"/>
            <a:pathLst>
              <a:path w="9525" h="2539">
                <a:moveTo>
                  <a:pt x="0" y="2537"/>
                </a:moveTo>
                <a:lnTo>
                  <a:pt x="845" y="1691"/>
                </a:lnTo>
                <a:lnTo>
                  <a:pt x="1691" y="0"/>
                </a:lnTo>
                <a:lnTo>
                  <a:pt x="3383" y="0"/>
                </a:lnTo>
                <a:lnTo>
                  <a:pt x="6766" y="845"/>
                </a:lnTo>
                <a:lnTo>
                  <a:pt x="9304" y="845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8" name="object 268" descr=""/>
          <p:cNvSpPr/>
          <p:nvPr/>
        </p:nvSpPr>
        <p:spPr>
          <a:xfrm>
            <a:off x="11279391" y="3601723"/>
            <a:ext cx="1270" cy="2540"/>
          </a:xfrm>
          <a:custGeom>
            <a:avLst/>
            <a:gdLst/>
            <a:ahLst/>
            <a:cxnLst/>
            <a:rect l="l" t="t" r="r" b="b"/>
            <a:pathLst>
              <a:path w="1270" h="2539">
                <a:moveTo>
                  <a:pt x="845" y="2537"/>
                </a:moveTo>
                <a:lnTo>
                  <a:pt x="0" y="1691"/>
                </a:lnTo>
                <a:lnTo>
                  <a:pt x="0" y="845"/>
                </a:lnTo>
                <a:lnTo>
                  <a:pt x="845" y="0"/>
                </a:lnTo>
                <a:lnTo>
                  <a:pt x="845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9" name="object 269" descr=""/>
          <p:cNvSpPr/>
          <p:nvPr/>
        </p:nvSpPr>
        <p:spPr>
          <a:xfrm>
            <a:off x="12991430" y="2832828"/>
            <a:ext cx="12700" cy="6350"/>
          </a:xfrm>
          <a:custGeom>
            <a:avLst/>
            <a:gdLst/>
            <a:ahLst/>
            <a:cxnLst/>
            <a:rect l="l" t="t" r="r" b="b"/>
            <a:pathLst>
              <a:path w="12700" h="6350">
                <a:moveTo>
                  <a:pt x="4229" y="5920"/>
                </a:moveTo>
                <a:lnTo>
                  <a:pt x="0" y="0"/>
                </a:lnTo>
                <a:lnTo>
                  <a:pt x="12688" y="845"/>
                </a:lnTo>
                <a:lnTo>
                  <a:pt x="4229" y="592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0" name="object 270" descr=""/>
          <p:cNvSpPr/>
          <p:nvPr/>
        </p:nvSpPr>
        <p:spPr>
          <a:xfrm>
            <a:off x="11948465" y="3954462"/>
            <a:ext cx="8890" cy="3810"/>
          </a:xfrm>
          <a:custGeom>
            <a:avLst/>
            <a:gdLst/>
            <a:ahLst/>
            <a:cxnLst/>
            <a:rect l="l" t="t" r="r" b="b"/>
            <a:pathLst>
              <a:path w="8890" h="3810">
                <a:moveTo>
                  <a:pt x="5918" y="1689"/>
                </a:moveTo>
                <a:lnTo>
                  <a:pt x="1689" y="1689"/>
                </a:lnTo>
                <a:lnTo>
                  <a:pt x="0" y="2527"/>
                </a:lnTo>
                <a:lnTo>
                  <a:pt x="5918" y="2527"/>
                </a:lnTo>
                <a:lnTo>
                  <a:pt x="5918" y="1689"/>
                </a:lnTo>
                <a:close/>
              </a:path>
              <a:path w="8890" h="3810">
                <a:moveTo>
                  <a:pt x="6769" y="2527"/>
                </a:moveTo>
                <a:lnTo>
                  <a:pt x="5918" y="2527"/>
                </a:lnTo>
                <a:lnTo>
                  <a:pt x="6769" y="3378"/>
                </a:lnTo>
                <a:lnTo>
                  <a:pt x="6769" y="2527"/>
                </a:lnTo>
                <a:close/>
              </a:path>
              <a:path w="8890" h="3810">
                <a:moveTo>
                  <a:pt x="8458" y="1689"/>
                </a:moveTo>
                <a:lnTo>
                  <a:pt x="7620" y="838"/>
                </a:lnTo>
                <a:lnTo>
                  <a:pt x="5918" y="838"/>
                </a:lnTo>
                <a:lnTo>
                  <a:pt x="3390" y="0"/>
                </a:lnTo>
                <a:lnTo>
                  <a:pt x="4229" y="838"/>
                </a:lnTo>
                <a:lnTo>
                  <a:pt x="5080" y="838"/>
                </a:lnTo>
                <a:lnTo>
                  <a:pt x="5918" y="1689"/>
                </a:lnTo>
                <a:lnTo>
                  <a:pt x="8458" y="168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1" name="object 271" descr=""/>
          <p:cNvSpPr/>
          <p:nvPr/>
        </p:nvSpPr>
        <p:spPr>
          <a:xfrm>
            <a:off x="11303921" y="3524749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5921" y="2537"/>
                </a:moveTo>
                <a:lnTo>
                  <a:pt x="0" y="0"/>
                </a:lnTo>
                <a:lnTo>
                  <a:pt x="2537" y="845"/>
                </a:lnTo>
                <a:lnTo>
                  <a:pt x="5921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2" name="object 272" descr=""/>
          <p:cNvSpPr/>
          <p:nvPr/>
        </p:nvSpPr>
        <p:spPr>
          <a:xfrm>
            <a:off x="11955240" y="3957833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422" y="1268"/>
                </a:moveTo>
                <a:lnTo>
                  <a:pt x="0" y="845"/>
                </a:lnTo>
                <a:lnTo>
                  <a:pt x="0" y="0"/>
                </a:lnTo>
                <a:lnTo>
                  <a:pt x="845" y="0"/>
                </a:lnTo>
                <a:lnTo>
                  <a:pt x="845" y="845"/>
                </a:lnTo>
                <a:lnTo>
                  <a:pt x="422" y="1268"/>
                </a:lnTo>
                <a:close/>
              </a:path>
              <a:path w="1270" h="1904">
                <a:moveTo>
                  <a:pt x="845" y="1691"/>
                </a:moveTo>
                <a:lnTo>
                  <a:pt x="0" y="1691"/>
                </a:lnTo>
                <a:lnTo>
                  <a:pt x="422" y="1268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3" name="object 273" descr=""/>
          <p:cNvSpPr/>
          <p:nvPr/>
        </p:nvSpPr>
        <p:spPr>
          <a:xfrm>
            <a:off x="11280237" y="3604260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39">
                <a:moveTo>
                  <a:pt x="6766" y="2537"/>
                </a:moveTo>
                <a:lnTo>
                  <a:pt x="3383" y="2537"/>
                </a:lnTo>
                <a:lnTo>
                  <a:pt x="845" y="1691"/>
                </a:lnTo>
                <a:lnTo>
                  <a:pt x="0" y="845"/>
                </a:lnTo>
                <a:lnTo>
                  <a:pt x="0" y="0"/>
                </a:lnTo>
                <a:lnTo>
                  <a:pt x="845" y="845"/>
                </a:lnTo>
                <a:lnTo>
                  <a:pt x="2537" y="1691"/>
                </a:lnTo>
                <a:lnTo>
                  <a:pt x="6766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4" name="object 274" descr=""/>
          <p:cNvSpPr/>
          <p:nvPr/>
        </p:nvSpPr>
        <p:spPr>
          <a:xfrm>
            <a:off x="11310687" y="3503602"/>
            <a:ext cx="6985" cy="2540"/>
          </a:xfrm>
          <a:custGeom>
            <a:avLst/>
            <a:gdLst/>
            <a:ahLst/>
            <a:cxnLst/>
            <a:rect l="l" t="t" r="r" b="b"/>
            <a:pathLst>
              <a:path w="6984" h="2539">
                <a:moveTo>
                  <a:pt x="0" y="2537"/>
                </a:moveTo>
                <a:lnTo>
                  <a:pt x="6766" y="0"/>
                </a:lnTo>
                <a:lnTo>
                  <a:pt x="5921" y="845"/>
                </a:lnTo>
                <a:lnTo>
                  <a:pt x="4229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5" name="object 275" descr=""/>
          <p:cNvSpPr/>
          <p:nvPr/>
        </p:nvSpPr>
        <p:spPr>
          <a:xfrm>
            <a:off x="11393576" y="3266769"/>
            <a:ext cx="9525" cy="10160"/>
          </a:xfrm>
          <a:custGeom>
            <a:avLst/>
            <a:gdLst/>
            <a:ahLst/>
            <a:cxnLst/>
            <a:rect l="l" t="t" r="r" b="b"/>
            <a:pathLst>
              <a:path w="9525" h="10160">
                <a:moveTo>
                  <a:pt x="5918" y="1689"/>
                </a:moveTo>
                <a:lnTo>
                  <a:pt x="4229" y="0"/>
                </a:lnTo>
                <a:lnTo>
                  <a:pt x="850" y="1689"/>
                </a:lnTo>
                <a:lnTo>
                  <a:pt x="850" y="3378"/>
                </a:lnTo>
                <a:lnTo>
                  <a:pt x="2540" y="5067"/>
                </a:lnTo>
                <a:lnTo>
                  <a:pt x="5918" y="1689"/>
                </a:lnTo>
                <a:close/>
              </a:path>
              <a:path w="9525" h="10160">
                <a:moveTo>
                  <a:pt x="9309" y="10147"/>
                </a:moveTo>
                <a:lnTo>
                  <a:pt x="4229" y="6756"/>
                </a:lnTo>
                <a:lnTo>
                  <a:pt x="2540" y="5067"/>
                </a:lnTo>
                <a:lnTo>
                  <a:pt x="850" y="6756"/>
                </a:lnTo>
                <a:lnTo>
                  <a:pt x="0" y="8458"/>
                </a:lnTo>
                <a:lnTo>
                  <a:pt x="9309" y="1014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6" name="object 276" descr=""/>
          <p:cNvSpPr/>
          <p:nvPr/>
        </p:nvSpPr>
        <p:spPr>
          <a:xfrm>
            <a:off x="11319992" y="4633683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845"/>
                </a:moveTo>
                <a:lnTo>
                  <a:pt x="845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7" name="object 277" descr=""/>
          <p:cNvSpPr/>
          <p:nvPr/>
        </p:nvSpPr>
        <p:spPr>
          <a:xfrm>
            <a:off x="11234559" y="368884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8" name="object 278" descr=""/>
          <p:cNvSpPr/>
          <p:nvPr/>
        </p:nvSpPr>
        <p:spPr>
          <a:xfrm>
            <a:off x="12091425" y="4375693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5" y="845"/>
                </a:moveTo>
                <a:lnTo>
                  <a:pt x="845" y="845"/>
                </a:lnTo>
                <a:lnTo>
                  <a:pt x="845" y="0"/>
                </a:lnTo>
                <a:lnTo>
                  <a:pt x="0" y="0"/>
                </a:lnTo>
                <a:lnTo>
                  <a:pt x="3383" y="0"/>
                </a:lnTo>
                <a:lnTo>
                  <a:pt x="5075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9" name="object 279" descr=""/>
          <p:cNvSpPr/>
          <p:nvPr/>
        </p:nvSpPr>
        <p:spPr>
          <a:xfrm>
            <a:off x="11277699" y="3605106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10">
                <a:moveTo>
                  <a:pt x="4229" y="3383"/>
                </a:moveTo>
                <a:lnTo>
                  <a:pt x="2537" y="2537"/>
                </a:lnTo>
                <a:lnTo>
                  <a:pt x="0" y="0"/>
                </a:lnTo>
                <a:lnTo>
                  <a:pt x="1691" y="0"/>
                </a:lnTo>
                <a:lnTo>
                  <a:pt x="3383" y="1691"/>
                </a:lnTo>
                <a:lnTo>
                  <a:pt x="3383" y="2537"/>
                </a:lnTo>
                <a:lnTo>
                  <a:pt x="4229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0" name="object 280" descr=""/>
          <p:cNvSpPr/>
          <p:nvPr/>
        </p:nvSpPr>
        <p:spPr>
          <a:xfrm>
            <a:off x="11962007" y="4088097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1691" y="1691"/>
                </a:moveTo>
                <a:lnTo>
                  <a:pt x="0" y="1691"/>
                </a:lnTo>
                <a:lnTo>
                  <a:pt x="845" y="846"/>
                </a:lnTo>
                <a:lnTo>
                  <a:pt x="2537" y="0"/>
                </a:lnTo>
                <a:lnTo>
                  <a:pt x="3383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1" name="object 281" descr=""/>
          <p:cNvSpPr/>
          <p:nvPr/>
        </p:nvSpPr>
        <p:spPr>
          <a:xfrm>
            <a:off x="12021218" y="4291106"/>
            <a:ext cx="6350" cy="5080"/>
          </a:xfrm>
          <a:custGeom>
            <a:avLst/>
            <a:gdLst/>
            <a:ahLst/>
            <a:cxnLst/>
            <a:rect l="l" t="t" r="r" b="b"/>
            <a:pathLst>
              <a:path w="6350" h="5079">
                <a:moveTo>
                  <a:pt x="3383" y="5075"/>
                </a:moveTo>
                <a:lnTo>
                  <a:pt x="0" y="5075"/>
                </a:lnTo>
                <a:lnTo>
                  <a:pt x="1691" y="0"/>
                </a:lnTo>
                <a:lnTo>
                  <a:pt x="4229" y="845"/>
                </a:lnTo>
                <a:lnTo>
                  <a:pt x="5921" y="2537"/>
                </a:lnTo>
                <a:lnTo>
                  <a:pt x="3383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2" name="object 282" descr=""/>
          <p:cNvSpPr/>
          <p:nvPr/>
        </p:nvSpPr>
        <p:spPr>
          <a:xfrm>
            <a:off x="11955240" y="4034807"/>
            <a:ext cx="6985" cy="1270"/>
          </a:xfrm>
          <a:custGeom>
            <a:avLst/>
            <a:gdLst/>
            <a:ahLst/>
            <a:cxnLst/>
            <a:rect l="l" t="t" r="r" b="b"/>
            <a:pathLst>
              <a:path w="6984" h="1270">
                <a:moveTo>
                  <a:pt x="1691" y="845"/>
                </a:moveTo>
                <a:lnTo>
                  <a:pt x="4229" y="0"/>
                </a:lnTo>
                <a:lnTo>
                  <a:pt x="6766" y="0"/>
                </a:lnTo>
                <a:lnTo>
                  <a:pt x="0" y="845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3" name="object 283" descr=""/>
          <p:cNvSpPr/>
          <p:nvPr/>
        </p:nvSpPr>
        <p:spPr>
          <a:xfrm>
            <a:off x="12014451" y="4287722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5">
                <a:moveTo>
                  <a:pt x="8458" y="4229"/>
                </a:moveTo>
                <a:lnTo>
                  <a:pt x="5920" y="3383"/>
                </a:lnTo>
                <a:lnTo>
                  <a:pt x="0" y="3383"/>
                </a:lnTo>
                <a:lnTo>
                  <a:pt x="8458" y="0"/>
                </a:lnTo>
                <a:lnTo>
                  <a:pt x="8458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4" name="object 284" descr=""/>
          <p:cNvSpPr/>
          <p:nvPr/>
        </p:nvSpPr>
        <p:spPr>
          <a:xfrm>
            <a:off x="11244710" y="3569580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2537" y="1691"/>
                </a:moveTo>
                <a:lnTo>
                  <a:pt x="1691" y="845"/>
                </a:lnTo>
                <a:lnTo>
                  <a:pt x="0" y="0"/>
                </a:lnTo>
                <a:lnTo>
                  <a:pt x="1691" y="0"/>
                </a:lnTo>
                <a:lnTo>
                  <a:pt x="2537" y="845"/>
                </a:lnTo>
                <a:lnTo>
                  <a:pt x="2537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5" name="object 285" descr=""/>
          <p:cNvSpPr/>
          <p:nvPr/>
        </p:nvSpPr>
        <p:spPr>
          <a:xfrm>
            <a:off x="12426389" y="3051908"/>
            <a:ext cx="8890" cy="9525"/>
          </a:xfrm>
          <a:custGeom>
            <a:avLst/>
            <a:gdLst/>
            <a:ahLst/>
            <a:cxnLst/>
            <a:rect l="l" t="t" r="r" b="b"/>
            <a:pathLst>
              <a:path w="8890" h="9525">
                <a:moveTo>
                  <a:pt x="6766" y="9304"/>
                </a:moveTo>
                <a:lnTo>
                  <a:pt x="5075" y="5920"/>
                </a:lnTo>
                <a:lnTo>
                  <a:pt x="2537" y="3383"/>
                </a:lnTo>
                <a:lnTo>
                  <a:pt x="0" y="0"/>
                </a:lnTo>
                <a:lnTo>
                  <a:pt x="8458" y="845"/>
                </a:lnTo>
                <a:lnTo>
                  <a:pt x="7612" y="4229"/>
                </a:lnTo>
                <a:lnTo>
                  <a:pt x="6766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6" name="object 286" descr=""/>
          <p:cNvSpPr/>
          <p:nvPr/>
        </p:nvSpPr>
        <p:spPr>
          <a:xfrm>
            <a:off x="12594717" y="2423427"/>
            <a:ext cx="5080" cy="4445"/>
          </a:xfrm>
          <a:custGeom>
            <a:avLst/>
            <a:gdLst/>
            <a:ahLst/>
            <a:cxnLst/>
            <a:rect l="l" t="t" r="r" b="b"/>
            <a:pathLst>
              <a:path w="5079" h="4444">
                <a:moveTo>
                  <a:pt x="5075" y="4229"/>
                </a:moveTo>
                <a:lnTo>
                  <a:pt x="2537" y="2537"/>
                </a:lnTo>
                <a:lnTo>
                  <a:pt x="845" y="1691"/>
                </a:lnTo>
                <a:lnTo>
                  <a:pt x="0" y="0"/>
                </a:lnTo>
                <a:lnTo>
                  <a:pt x="5075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7" name="object 287" descr=""/>
          <p:cNvSpPr/>
          <p:nvPr/>
        </p:nvSpPr>
        <p:spPr>
          <a:xfrm>
            <a:off x="12537198" y="2545232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69">
                <a:moveTo>
                  <a:pt x="2537" y="845"/>
                </a:moveTo>
                <a:lnTo>
                  <a:pt x="0" y="845"/>
                </a:lnTo>
                <a:lnTo>
                  <a:pt x="1691" y="0"/>
                </a:lnTo>
                <a:lnTo>
                  <a:pt x="4229" y="0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8" name="object 288" descr=""/>
          <p:cNvSpPr/>
          <p:nvPr/>
        </p:nvSpPr>
        <p:spPr>
          <a:xfrm>
            <a:off x="12568495" y="2469104"/>
            <a:ext cx="9525" cy="7620"/>
          </a:xfrm>
          <a:custGeom>
            <a:avLst/>
            <a:gdLst/>
            <a:ahLst/>
            <a:cxnLst/>
            <a:rect l="l" t="t" r="r" b="b"/>
            <a:pathLst>
              <a:path w="9525" h="7619">
                <a:moveTo>
                  <a:pt x="4651" y="3806"/>
                </a:moveTo>
                <a:lnTo>
                  <a:pt x="5075" y="3383"/>
                </a:lnTo>
                <a:lnTo>
                  <a:pt x="9304" y="0"/>
                </a:lnTo>
                <a:lnTo>
                  <a:pt x="4651" y="3806"/>
                </a:lnTo>
                <a:close/>
              </a:path>
              <a:path w="9525" h="7619">
                <a:moveTo>
                  <a:pt x="0" y="7612"/>
                </a:moveTo>
                <a:lnTo>
                  <a:pt x="4651" y="3806"/>
                </a:lnTo>
                <a:lnTo>
                  <a:pt x="2537" y="5920"/>
                </a:lnTo>
                <a:lnTo>
                  <a:pt x="0" y="761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9" name="object 289" descr=""/>
          <p:cNvSpPr/>
          <p:nvPr/>
        </p:nvSpPr>
        <p:spPr>
          <a:xfrm>
            <a:off x="12706372" y="2341378"/>
            <a:ext cx="3810" cy="6985"/>
          </a:xfrm>
          <a:custGeom>
            <a:avLst/>
            <a:gdLst/>
            <a:ahLst/>
            <a:cxnLst/>
            <a:rect l="l" t="t" r="r" b="b"/>
            <a:pathLst>
              <a:path w="3809" h="6985">
                <a:moveTo>
                  <a:pt x="845" y="6766"/>
                </a:moveTo>
                <a:lnTo>
                  <a:pt x="0" y="6766"/>
                </a:lnTo>
                <a:lnTo>
                  <a:pt x="845" y="5921"/>
                </a:lnTo>
                <a:lnTo>
                  <a:pt x="1691" y="4229"/>
                </a:lnTo>
                <a:lnTo>
                  <a:pt x="2537" y="0"/>
                </a:lnTo>
                <a:lnTo>
                  <a:pt x="3383" y="845"/>
                </a:lnTo>
                <a:lnTo>
                  <a:pt x="2537" y="3383"/>
                </a:lnTo>
                <a:lnTo>
                  <a:pt x="3383" y="5921"/>
                </a:lnTo>
                <a:lnTo>
                  <a:pt x="2537" y="5921"/>
                </a:lnTo>
                <a:lnTo>
                  <a:pt x="845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0" name="object 290" descr=""/>
          <p:cNvSpPr/>
          <p:nvPr/>
        </p:nvSpPr>
        <p:spPr>
          <a:xfrm>
            <a:off x="12731748" y="245218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691" y="845"/>
                </a:moveTo>
                <a:lnTo>
                  <a:pt x="0" y="845"/>
                </a:lnTo>
                <a:lnTo>
                  <a:pt x="0" y="0"/>
                </a:lnTo>
                <a:lnTo>
                  <a:pt x="845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1" name="object 291" descr=""/>
          <p:cNvSpPr/>
          <p:nvPr/>
        </p:nvSpPr>
        <p:spPr>
          <a:xfrm>
            <a:off x="12904305" y="3545895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10">
                <a:moveTo>
                  <a:pt x="845" y="3383"/>
                </a:moveTo>
                <a:lnTo>
                  <a:pt x="0" y="0"/>
                </a:lnTo>
                <a:lnTo>
                  <a:pt x="4229" y="1691"/>
                </a:lnTo>
                <a:lnTo>
                  <a:pt x="845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2" name="object 292" descr=""/>
          <p:cNvSpPr/>
          <p:nvPr/>
        </p:nvSpPr>
        <p:spPr>
          <a:xfrm>
            <a:off x="12708909" y="2344761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80">
                <a:moveTo>
                  <a:pt x="0" y="5075"/>
                </a:moveTo>
                <a:lnTo>
                  <a:pt x="0" y="1691"/>
                </a:lnTo>
                <a:lnTo>
                  <a:pt x="1691" y="1691"/>
                </a:lnTo>
                <a:lnTo>
                  <a:pt x="5075" y="0"/>
                </a:lnTo>
                <a:lnTo>
                  <a:pt x="3383" y="2537"/>
                </a:lnTo>
                <a:lnTo>
                  <a:pt x="1691" y="4229"/>
                </a:lnTo>
                <a:lnTo>
                  <a:pt x="0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3" name="object 293" descr=""/>
          <p:cNvSpPr/>
          <p:nvPr/>
        </p:nvSpPr>
        <p:spPr>
          <a:xfrm>
            <a:off x="12758815" y="2350682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5">
                <a:moveTo>
                  <a:pt x="0" y="1691"/>
                </a:moveTo>
                <a:lnTo>
                  <a:pt x="845" y="0"/>
                </a:lnTo>
                <a:lnTo>
                  <a:pt x="3383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4" name="object 294" descr=""/>
          <p:cNvSpPr/>
          <p:nvPr/>
        </p:nvSpPr>
        <p:spPr>
          <a:xfrm>
            <a:off x="12119339" y="1811864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5">
                <a:moveTo>
                  <a:pt x="2537" y="1691"/>
                </a:moveTo>
                <a:lnTo>
                  <a:pt x="1691" y="845"/>
                </a:lnTo>
                <a:lnTo>
                  <a:pt x="845" y="845"/>
                </a:lnTo>
                <a:lnTo>
                  <a:pt x="0" y="0"/>
                </a:lnTo>
                <a:lnTo>
                  <a:pt x="2537" y="845"/>
                </a:lnTo>
                <a:lnTo>
                  <a:pt x="2537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5" name="object 295" descr=""/>
          <p:cNvSpPr/>
          <p:nvPr/>
        </p:nvSpPr>
        <p:spPr>
          <a:xfrm>
            <a:off x="12927144" y="3576347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39">
                <a:moveTo>
                  <a:pt x="3383" y="2537"/>
                </a:moveTo>
                <a:lnTo>
                  <a:pt x="1691" y="2537"/>
                </a:lnTo>
                <a:lnTo>
                  <a:pt x="0" y="1691"/>
                </a:lnTo>
                <a:lnTo>
                  <a:pt x="0" y="0"/>
                </a:lnTo>
                <a:lnTo>
                  <a:pt x="3383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6" name="object 296" descr=""/>
          <p:cNvSpPr/>
          <p:nvPr/>
        </p:nvSpPr>
        <p:spPr>
          <a:xfrm>
            <a:off x="12715531" y="2789054"/>
            <a:ext cx="13970" cy="10160"/>
          </a:xfrm>
          <a:custGeom>
            <a:avLst/>
            <a:gdLst/>
            <a:ahLst/>
            <a:cxnLst/>
            <a:rect l="l" t="t" r="r" b="b"/>
            <a:pathLst>
              <a:path w="13970" h="10160">
                <a:moveTo>
                  <a:pt x="145" y="9938"/>
                </a:moveTo>
                <a:lnTo>
                  <a:pt x="0" y="687"/>
                </a:lnTo>
                <a:lnTo>
                  <a:pt x="2154" y="0"/>
                </a:lnTo>
                <a:lnTo>
                  <a:pt x="6687" y="2801"/>
                </a:lnTo>
                <a:lnTo>
                  <a:pt x="13679" y="4017"/>
                </a:lnTo>
                <a:lnTo>
                  <a:pt x="9449" y="4863"/>
                </a:lnTo>
                <a:lnTo>
                  <a:pt x="4374" y="6555"/>
                </a:lnTo>
                <a:lnTo>
                  <a:pt x="145" y="993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7" name="object 297" descr=""/>
          <p:cNvSpPr/>
          <p:nvPr/>
        </p:nvSpPr>
        <p:spPr>
          <a:xfrm>
            <a:off x="12684379" y="2344761"/>
            <a:ext cx="1270" cy="6350"/>
          </a:xfrm>
          <a:custGeom>
            <a:avLst/>
            <a:gdLst/>
            <a:ahLst/>
            <a:cxnLst/>
            <a:rect l="l" t="t" r="r" b="b"/>
            <a:pathLst>
              <a:path w="1270" h="6350">
                <a:moveTo>
                  <a:pt x="0" y="5921"/>
                </a:moveTo>
                <a:lnTo>
                  <a:pt x="845" y="0"/>
                </a:lnTo>
                <a:lnTo>
                  <a:pt x="845" y="2537"/>
                </a:lnTo>
                <a:lnTo>
                  <a:pt x="0" y="5075"/>
                </a:lnTo>
                <a:lnTo>
                  <a:pt x="0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8" name="object 298" descr=""/>
          <p:cNvSpPr/>
          <p:nvPr/>
        </p:nvSpPr>
        <p:spPr>
          <a:xfrm>
            <a:off x="13001580" y="3712531"/>
            <a:ext cx="17780" cy="5080"/>
          </a:xfrm>
          <a:custGeom>
            <a:avLst/>
            <a:gdLst/>
            <a:ahLst/>
            <a:cxnLst/>
            <a:rect l="l" t="t" r="r" b="b"/>
            <a:pathLst>
              <a:path w="17780" h="5079">
                <a:moveTo>
                  <a:pt x="16917" y="5075"/>
                </a:moveTo>
                <a:lnTo>
                  <a:pt x="12251" y="1070"/>
                </a:lnTo>
                <a:lnTo>
                  <a:pt x="8775" y="1586"/>
                </a:lnTo>
                <a:lnTo>
                  <a:pt x="5141" y="2577"/>
                </a:lnTo>
                <a:lnTo>
                  <a:pt x="0" y="0"/>
                </a:lnTo>
                <a:lnTo>
                  <a:pt x="17763" y="845"/>
                </a:lnTo>
                <a:lnTo>
                  <a:pt x="16917" y="2537"/>
                </a:lnTo>
                <a:lnTo>
                  <a:pt x="16917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9" name="object 299" descr=""/>
          <p:cNvSpPr/>
          <p:nvPr/>
        </p:nvSpPr>
        <p:spPr>
          <a:xfrm>
            <a:off x="12664078" y="2345607"/>
            <a:ext cx="20320" cy="11430"/>
          </a:xfrm>
          <a:custGeom>
            <a:avLst/>
            <a:gdLst/>
            <a:ahLst/>
            <a:cxnLst/>
            <a:rect l="l" t="t" r="r" b="b"/>
            <a:pathLst>
              <a:path w="20320" h="11430">
                <a:moveTo>
                  <a:pt x="16917" y="10996"/>
                </a:moveTo>
                <a:lnTo>
                  <a:pt x="12688" y="10150"/>
                </a:lnTo>
                <a:lnTo>
                  <a:pt x="8458" y="7612"/>
                </a:lnTo>
                <a:lnTo>
                  <a:pt x="5921" y="5921"/>
                </a:lnTo>
                <a:lnTo>
                  <a:pt x="2537" y="4229"/>
                </a:lnTo>
                <a:lnTo>
                  <a:pt x="0" y="2537"/>
                </a:lnTo>
                <a:lnTo>
                  <a:pt x="0" y="0"/>
                </a:lnTo>
                <a:lnTo>
                  <a:pt x="3383" y="0"/>
                </a:lnTo>
                <a:lnTo>
                  <a:pt x="5920" y="845"/>
                </a:lnTo>
                <a:lnTo>
                  <a:pt x="7612" y="1691"/>
                </a:lnTo>
                <a:lnTo>
                  <a:pt x="10150" y="3383"/>
                </a:lnTo>
                <a:lnTo>
                  <a:pt x="14379" y="5921"/>
                </a:lnTo>
                <a:lnTo>
                  <a:pt x="18609" y="9304"/>
                </a:lnTo>
                <a:lnTo>
                  <a:pt x="20300" y="5075"/>
                </a:lnTo>
                <a:lnTo>
                  <a:pt x="20300" y="9304"/>
                </a:lnTo>
                <a:lnTo>
                  <a:pt x="16917" y="1099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0" name="object 300" descr=""/>
          <p:cNvSpPr/>
          <p:nvPr/>
        </p:nvSpPr>
        <p:spPr>
          <a:xfrm>
            <a:off x="12429773" y="3061212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2537" y="12688"/>
                </a:moveTo>
                <a:lnTo>
                  <a:pt x="0" y="8458"/>
                </a:lnTo>
                <a:lnTo>
                  <a:pt x="3383" y="0"/>
                </a:lnTo>
                <a:lnTo>
                  <a:pt x="5075" y="3383"/>
                </a:lnTo>
                <a:lnTo>
                  <a:pt x="5920" y="7612"/>
                </a:lnTo>
                <a:lnTo>
                  <a:pt x="2537" y="126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1" name="object 301" descr=""/>
          <p:cNvSpPr/>
          <p:nvPr/>
        </p:nvSpPr>
        <p:spPr>
          <a:xfrm>
            <a:off x="12772349" y="3479072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845" y="1691"/>
                </a:moveTo>
                <a:lnTo>
                  <a:pt x="0" y="1691"/>
                </a:lnTo>
                <a:lnTo>
                  <a:pt x="0" y="0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2" name="object 302" descr=""/>
          <p:cNvSpPr/>
          <p:nvPr/>
        </p:nvSpPr>
        <p:spPr>
          <a:xfrm>
            <a:off x="12541427" y="3232078"/>
            <a:ext cx="8890" cy="1905"/>
          </a:xfrm>
          <a:custGeom>
            <a:avLst/>
            <a:gdLst/>
            <a:ahLst/>
            <a:cxnLst/>
            <a:rect l="l" t="t" r="r" b="b"/>
            <a:pathLst>
              <a:path w="8890" h="1905">
                <a:moveTo>
                  <a:pt x="8458" y="1691"/>
                </a:moveTo>
                <a:lnTo>
                  <a:pt x="2537" y="845"/>
                </a:lnTo>
                <a:lnTo>
                  <a:pt x="845" y="845"/>
                </a:lnTo>
                <a:lnTo>
                  <a:pt x="0" y="0"/>
                </a:lnTo>
                <a:lnTo>
                  <a:pt x="5075" y="0"/>
                </a:lnTo>
                <a:lnTo>
                  <a:pt x="8458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3" name="object 303" descr=""/>
          <p:cNvSpPr/>
          <p:nvPr/>
        </p:nvSpPr>
        <p:spPr>
          <a:xfrm>
            <a:off x="12802801" y="3547587"/>
            <a:ext cx="5080" cy="14604"/>
          </a:xfrm>
          <a:custGeom>
            <a:avLst/>
            <a:gdLst/>
            <a:ahLst/>
            <a:cxnLst/>
            <a:rect l="l" t="t" r="r" b="b"/>
            <a:pathLst>
              <a:path w="5079" h="14604">
                <a:moveTo>
                  <a:pt x="4229" y="14379"/>
                </a:moveTo>
                <a:lnTo>
                  <a:pt x="2537" y="14379"/>
                </a:lnTo>
                <a:lnTo>
                  <a:pt x="845" y="13533"/>
                </a:lnTo>
                <a:lnTo>
                  <a:pt x="0" y="14379"/>
                </a:lnTo>
                <a:lnTo>
                  <a:pt x="0" y="10150"/>
                </a:lnTo>
                <a:lnTo>
                  <a:pt x="1691" y="5075"/>
                </a:lnTo>
                <a:lnTo>
                  <a:pt x="5075" y="0"/>
                </a:lnTo>
                <a:lnTo>
                  <a:pt x="4229" y="1437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4" name="object 304" descr=""/>
          <p:cNvSpPr/>
          <p:nvPr/>
        </p:nvSpPr>
        <p:spPr>
          <a:xfrm>
            <a:off x="12773195" y="3480763"/>
            <a:ext cx="7620" cy="17780"/>
          </a:xfrm>
          <a:custGeom>
            <a:avLst/>
            <a:gdLst/>
            <a:ahLst/>
            <a:cxnLst/>
            <a:rect l="l" t="t" r="r" b="b"/>
            <a:pathLst>
              <a:path w="7620" h="17779">
                <a:moveTo>
                  <a:pt x="7612" y="17763"/>
                </a:moveTo>
                <a:lnTo>
                  <a:pt x="0" y="0"/>
                </a:lnTo>
                <a:lnTo>
                  <a:pt x="3383" y="5921"/>
                </a:lnTo>
                <a:lnTo>
                  <a:pt x="5921" y="12688"/>
                </a:lnTo>
                <a:lnTo>
                  <a:pt x="7612" y="1776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5" name="object 305" descr=""/>
          <p:cNvSpPr/>
          <p:nvPr/>
        </p:nvSpPr>
        <p:spPr>
          <a:xfrm>
            <a:off x="12987201" y="2899651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4">
                <a:moveTo>
                  <a:pt x="7612" y="4229"/>
                </a:moveTo>
                <a:lnTo>
                  <a:pt x="2537" y="1691"/>
                </a:lnTo>
                <a:lnTo>
                  <a:pt x="0" y="845"/>
                </a:lnTo>
                <a:lnTo>
                  <a:pt x="8458" y="0"/>
                </a:lnTo>
                <a:lnTo>
                  <a:pt x="8458" y="1691"/>
                </a:lnTo>
                <a:lnTo>
                  <a:pt x="7612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6" name="object 306" descr=""/>
          <p:cNvSpPr/>
          <p:nvPr/>
        </p:nvSpPr>
        <p:spPr>
          <a:xfrm>
            <a:off x="12175166" y="3788660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0" y="2537"/>
                </a:moveTo>
                <a:lnTo>
                  <a:pt x="5920" y="0"/>
                </a:lnTo>
                <a:lnTo>
                  <a:pt x="2537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7" name="object 307" descr=""/>
          <p:cNvSpPr/>
          <p:nvPr/>
        </p:nvSpPr>
        <p:spPr>
          <a:xfrm>
            <a:off x="11996687" y="5001636"/>
            <a:ext cx="6350" cy="11430"/>
          </a:xfrm>
          <a:custGeom>
            <a:avLst/>
            <a:gdLst/>
            <a:ahLst/>
            <a:cxnLst/>
            <a:rect l="l" t="t" r="r" b="b"/>
            <a:pathLst>
              <a:path w="6350" h="11429">
                <a:moveTo>
                  <a:pt x="5075" y="10996"/>
                </a:moveTo>
                <a:lnTo>
                  <a:pt x="3383" y="8458"/>
                </a:lnTo>
                <a:lnTo>
                  <a:pt x="1691" y="5075"/>
                </a:lnTo>
                <a:lnTo>
                  <a:pt x="0" y="0"/>
                </a:lnTo>
                <a:lnTo>
                  <a:pt x="5921" y="6766"/>
                </a:lnTo>
                <a:lnTo>
                  <a:pt x="5921" y="8458"/>
                </a:lnTo>
                <a:lnTo>
                  <a:pt x="5075" y="10150"/>
                </a:lnTo>
                <a:lnTo>
                  <a:pt x="5075" y="1099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8" name="object 308" descr=""/>
          <p:cNvSpPr/>
          <p:nvPr/>
        </p:nvSpPr>
        <p:spPr>
          <a:xfrm>
            <a:off x="12192083" y="3919770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0"/>
                </a:moveTo>
                <a:lnTo>
                  <a:pt x="845" y="0"/>
                </a:lnTo>
                <a:lnTo>
                  <a:pt x="0" y="845"/>
                </a:lnTo>
                <a:lnTo>
                  <a:pt x="845" y="845"/>
                </a:lnTo>
                <a:lnTo>
                  <a:pt x="2537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9" name="object 309" descr=""/>
          <p:cNvSpPr/>
          <p:nvPr/>
        </p:nvSpPr>
        <p:spPr>
          <a:xfrm>
            <a:off x="11817363" y="2168821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5">
                <a:moveTo>
                  <a:pt x="1691" y="1691"/>
                </a:moveTo>
                <a:lnTo>
                  <a:pt x="845" y="1691"/>
                </a:lnTo>
                <a:lnTo>
                  <a:pt x="845" y="845"/>
                </a:lnTo>
                <a:lnTo>
                  <a:pt x="0" y="0"/>
                </a:lnTo>
                <a:lnTo>
                  <a:pt x="845" y="0"/>
                </a:lnTo>
                <a:lnTo>
                  <a:pt x="1691" y="845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0" name="object 310" descr=""/>
          <p:cNvSpPr/>
          <p:nvPr/>
        </p:nvSpPr>
        <p:spPr>
          <a:xfrm>
            <a:off x="12276670" y="4340166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2537" y="1691"/>
                </a:moveTo>
                <a:lnTo>
                  <a:pt x="845" y="1691"/>
                </a:lnTo>
                <a:lnTo>
                  <a:pt x="0" y="845"/>
                </a:lnTo>
                <a:lnTo>
                  <a:pt x="845" y="0"/>
                </a:lnTo>
                <a:lnTo>
                  <a:pt x="2537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1" name="object 311" descr=""/>
          <p:cNvSpPr/>
          <p:nvPr/>
        </p:nvSpPr>
        <p:spPr>
          <a:xfrm>
            <a:off x="11715859" y="4739416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89">
                <a:moveTo>
                  <a:pt x="6767" y="8458"/>
                </a:moveTo>
                <a:lnTo>
                  <a:pt x="0" y="4229"/>
                </a:lnTo>
                <a:lnTo>
                  <a:pt x="12688" y="0"/>
                </a:lnTo>
                <a:lnTo>
                  <a:pt x="6767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2" name="object 312" descr=""/>
          <p:cNvSpPr/>
          <p:nvPr/>
        </p:nvSpPr>
        <p:spPr>
          <a:xfrm>
            <a:off x="12271595" y="4362159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2537" y="1691"/>
                </a:moveTo>
                <a:lnTo>
                  <a:pt x="1691" y="1691"/>
                </a:lnTo>
                <a:lnTo>
                  <a:pt x="0" y="0"/>
                </a:lnTo>
                <a:lnTo>
                  <a:pt x="845" y="845"/>
                </a:lnTo>
                <a:lnTo>
                  <a:pt x="1691" y="845"/>
                </a:lnTo>
                <a:lnTo>
                  <a:pt x="2537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3" name="object 313" descr=""/>
          <p:cNvSpPr/>
          <p:nvPr/>
        </p:nvSpPr>
        <p:spPr>
          <a:xfrm>
            <a:off x="12580337" y="4310561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1691" y="1691"/>
                </a:moveTo>
                <a:lnTo>
                  <a:pt x="0" y="0"/>
                </a:lnTo>
                <a:lnTo>
                  <a:pt x="1691" y="845"/>
                </a:lnTo>
                <a:lnTo>
                  <a:pt x="2537" y="845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4" name="object 314" descr=""/>
          <p:cNvSpPr/>
          <p:nvPr/>
        </p:nvSpPr>
        <p:spPr>
          <a:xfrm>
            <a:off x="12074507" y="3629636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845" y="845"/>
                </a:moveTo>
                <a:lnTo>
                  <a:pt x="0" y="845"/>
                </a:lnTo>
                <a:lnTo>
                  <a:pt x="3383" y="0"/>
                </a:lnTo>
                <a:lnTo>
                  <a:pt x="845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5" name="object 315" descr=""/>
          <p:cNvSpPr/>
          <p:nvPr/>
        </p:nvSpPr>
        <p:spPr>
          <a:xfrm>
            <a:off x="11978924" y="5000790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845" y="1691"/>
                </a:moveTo>
                <a:lnTo>
                  <a:pt x="0" y="845"/>
                </a:lnTo>
                <a:lnTo>
                  <a:pt x="0" y="0"/>
                </a:lnTo>
                <a:lnTo>
                  <a:pt x="845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6" name="object 316" descr=""/>
          <p:cNvSpPr/>
          <p:nvPr/>
        </p:nvSpPr>
        <p:spPr>
          <a:xfrm>
            <a:off x="11861348" y="4920432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5075" y="0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7" name="object 317" descr=""/>
          <p:cNvSpPr/>
          <p:nvPr/>
        </p:nvSpPr>
        <p:spPr>
          <a:xfrm>
            <a:off x="11941706" y="2034327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2537" y="2537"/>
                </a:moveTo>
                <a:lnTo>
                  <a:pt x="845" y="1691"/>
                </a:lnTo>
                <a:lnTo>
                  <a:pt x="0" y="845"/>
                </a:lnTo>
                <a:lnTo>
                  <a:pt x="0" y="0"/>
                </a:lnTo>
                <a:lnTo>
                  <a:pt x="2537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8" name="object 318" descr=""/>
          <p:cNvSpPr/>
          <p:nvPr/>
        </p:nvSpPr>
        <p:spPr>
          <a:xfrm>
            <a:off x="12049131" y="1870229"/>
            <a:ext cx="25400" cy="20320"/>
          </a:xfrm>
          <a:custGeom>
            <a:avLst/>
            <a:gdLst/>
            <a:ahLst/>
            <a:cxnLst/>
            <a:rect l="l" t="t" r="r" b="b"/>
            <a:pathLst>
              <a:path w="25400" h="20319">
                <a:moveTo>
                  <a:pt x="25376" y="20300"/>
                </a:moveTo>
                <a:lnTo>
                  <a:pt x="16890" y="15225"/>
                </a:lnTo>
                <a:lnTo>
                  <a:pt x="11419" y="10150"/>
                </a:lnTo>
                <a:lnTo>
                  <a:pt x="6581" y="5075"/>
                </a:lnTo>
                <a:lnTo>
                  <a:pt x="0" y="0"/>
                </a:lnTo>
                <a:lnTo>
                  <a:pt x="6819" y="4123"/>
                </a:lnTo>
                <a:lnTo>
                  <a:pt x="13956" y="10150"/>
                </a:lnTo>
                <a:lnTo>
                  <a:pt x="20459" y="16177"/>
                </a:lnTo>
                <a:lnTo>
                  <a:pt x="25376" y="203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9" name="object 319" descr=""/>
          <p:cNvSpPr/>
          <p:nvPr/>
        </p:nvSpPr>
        <p:spPr>
          <a:xfrm>
            <a:off x="12173474" y="3776817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5">
                <a:moveTo>
                  <a:pt x="0" y="4229"/>
                </a:moveTo>
                <a:lnTo>
                  <a:pt x="4229" y="0"/>
                </a:lnTo>
                <a:lnTo>
                  <a:pt x="4229" y="845"/>
                </a:lnTo>
                <a:lnTo>
                  <a:pt x="2537" y="2537"/>
                </a:lnTo>
                <a:lnTo>
                  <a:pt x="0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0" name="object 320" descr=""/>
          <p:cNvSpPr/>
          <p:nvPr/>
        </p:nvSpPr>
        <p:spPr>
          <a:xfrm>
            <a:off x="12127797" y="3660088"/>
            <a:ext cx="8890" cy="4445"/>
          </a:xfrm>
          <a:custGeom>
            <a:avLst/>
            <a:gdLst/>
            <a:ahLst/>
            <a:cxnLst/>
            <a:rect l="l" t="t" r="r" b="b"/>
            <a:pathLst>
              <a:path w="8890" h="4445">
                <a:moveTo>
                  <a:pt x="845" y="4229"/>
                </a:moveTo>
                <a:lnTo>
                  <a:pt x="0" y="3383"/>
                </a:lnTo>
                <a:lnTo>
                  <a:pt x="845" y="1691"/>
                </a:lnTo>
                <a:lnTo>
                  <a:pt x="2537" y="1691"/>
                </a:lnTo>
                <a:lnTo>
                  <a:pt x="5921" y="845"/>
                </a:lnTo>
                <a:lnTo>
                  <a:pt x="8458" y="0"/>
                </a:lnTo>
                <a:lnTo>
                  <a:pt x="845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1" name="object 321" descr=""/>
          <p:cNvSpPr/>
          <p:nvPr/>
        </p:nvSpPr>
        <p:spPr>
          <a:xfrm>
            <a:off x="12172629" y="3760746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0" y="1691"/>
                </a:moveTo>
                <a:lnTo>
                  <a:pt x="845" y="845"/>
                </a:lnTo>
                <a:lnTo>
                  <a:pt x="2537" y="0"/>
                </a:lnTo>
                <a:lnTo>
                  <a:pt x="1691" y="845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2" name="object 322" descr=""/>
          <p:cNvSpPr/>
          <p:nvPr/>
        </p:nvSpPr>
        <p:spPr>
          <a:xfrm>
            <a:off x="11751385" y="4815545"/>
            <a:ext cx="4445" cy="6985"/>
          </a:xfrm>
          <a:custGeom>
            <a:avLst/>
            <a:gdLst/>
            <a:ahLst/>
            <a:cxnLst/>
            <a:rect l="l" t="t" r="r" b="b"/>
            <a:pathLst>
              <a:path w="4445" h="6985">
                <a:moveTo>
                  <a:pt x="3383" y="6766"/>
                </a:moveTo>
                <a:lnTo>
                  <a:pt x="0" y="5920"/>
                </a:lnTo>
                <a:lnTo>
                  <a:pt x="0" y="0"/>
                </a:lnTo>
                <a:lnTo>
                  <a:pt x="2537" y="845"/>
                </a:lnTo>
                <a:lnTo>
                  <a:pt x="4229" y="2537"/>
                </a:lnTo>
                <a:lnTo>
                  <a:pt x="3383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3" name="object 323" descr=""/>
          <p:cNvSpPr/>
          <p:nvPr/>
        </p:nvSpPr>
        <p:spPr>
          <a:xfrm>
            <a:off x="12125259" y="3659242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39">
                <a:moveTo>
                  <a:pt x="3383" y="2537"/>
                </a:moveTo>
                <a:lnTo>
                  <a:pt x="0" y="2537"/>
                </a:lnTo>
                <a:lnTo>
                  <a:pt x="2537" y="0"/>
                </a:lnTo>
                <a:lnTo>
                  <a:pt x="5075" y="0"/>
                </a:lnTo>
                <a:lnTo>
                  <a:pt x="4229" y="1691"/>
                </a:lnTo>
                <a:lnTo>
                  <a:pt x="3383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4" name="object 324" descr=""/>
          <p:cNvSpPr/>
          <p:nvPr/>
        </p:nvSpPr>
        <p:spPr>
          <a:xfrm>
            <a:off x="12447536" y="2920798"/>
            <a:ext cx="12700" cy="12700"/>
          </a:xfrm>
          <a:custGeom>
            <a:avLst/>
            <a:gdLst/>
            <a:ahLst/>
            <a:cxnLst/>
            <a:rect l="l" t="t" r="r" b="b"/>
            <a:pathLst>
              <a:path w="12700" h="12700">
                <a:moveTo>
                  <a:pt x="2537" y="12688"/>
                </a:moveTo>
                <a:lnTo>
                  <a:pt x="0" y="0"/>
                </a:lnTo>
                <a:lnTo>
                  <a:pt x="12688" y="5920"/>
                </a:lnTo>
                <a:lnTo>
                  <a:pt x="2537" y="126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5" name="object 325" descr=""/>
          <p:cNvSpPr/>
          <p:nvPr/>
        </p:nvSpPr>
        <p:spPr>
          <a:xfrm>
            <a:off x="11155045" y="3613568"/>
            <a:ext cx="40005" cy="52069"/>
          </a:xfrm>
          <a:custGeom>
            <a:avLst/>
            <a:gdLst/>
            <a:ahLst/>
            <a:cxnLst/>
            <a:rect l="l" t="t" r="r" b="b"/>
            <a:pathLst>
              <a:path w="40004" h="52070">
                <a:moveTo>
                  <a:pt x="3086" y="8686"/>
                </a:moveTo>
                <a:lnTo>
                  <a:pt x="0" y="6769"/>
                </a:lnTo>
                <a:lnTo>
                  <a:pt x="2540" y="8458"/>
                </a:lnTo>
                <a:lnTo>
                  <a:pt x="3086" y="8686"/>
                </a:lnTo>
                <a:close/>
              </a:path>
              <a:path w="40004" h="52070">
                <a:moveTo>
                  <a:pt x="30454" y="51600"/>
                </a:moveTo>
                <a:lnTo>
                  <a:pt x="29603" y="50749"/>
                </a:lnTo>
                <a:lnTo>
                  <a:pt x="27914" y="50749"/>
                </a:lnTo>
                <a:lnTo>
                  <a:pt x="25374" y="49911"/>
                </a:lnTo>
                <a:lnTo>
                  <a:pt x="30454" y="51600"/>
                </a:lnTo>
                <a:close/>
              </a:path>
              <a:path w="40004" h="52070">
                <a:moveTo>
                  <a:pt x="37211" y="23685"/>
                </a:moveTo>
                <a:lnTo>
                  <a:pt x="29184" y="18554"/>
                </a:lnTo>
                <a:lnTo>
                  <a:pt x="24955" y="15646"/>
                </a:lnTo>
                <a:lnTo>
                  <a:pt x="20091" y="12738"/>
                </a:lnTo>
                <a:lnTo>
                  <a:pt x="16700" y="10998"/>
                </a:lnTo>
                <a:lnTo>
                  <a:pt x="10147" y="7620"/>
                </a:lnTo>
                <a:lnTo>
                  <a:pt x="8458" y="5080"/>
                </a:lnTo>
                <a:lnTo>
                  <a:pt x="16916" y="6769"/>
                </a:lnTo>
                <a:lnTo>
                  <a:pt x="22834" y="9309"/>
                </a:lnTo>
                <a:lnTo>
                  <a:pt x="21666" y="7912"/>
                </a:lnTo>
                <a:lnTo>
                  <a:pt x="22415" y="6985"/>
                </a:lnTo>
                <a:lnTo>
                  <a:pt x="21882" y="5740"/>
                </a:lnTo>
                <a:lnTo>
                  <a:pt x="20485" y="5080"/>
                </a:lnTo>
                <a:lnTo>
                  <a:pt x="16916" y="3390"/>
                </a:lnTo>
                <a:lnTo>
                  <a:pt x="8610" y="2438"/>
                </a:lnTo>
                <a:lnTo>
                  <a:pt x="5067" y="3390"/>
                </a:lnTo>
                <a:lnTo>
                  <a:pt x="5969" y="6235"/>
                </a:lnTo>
                <a:lnTo>
                  <a:pt x="10998" y="10998"/>
                </a:lnTo>
                <a:lnTo>
                  <a:pt x="6769" y="10147"/>
                </a:lnTo>
                <a:lnTo>
                  <a:pt x="3086" y="8686"/>
                </a:lnTo>
                <a:lnTo>
                  <a:pt x="6769" y="10960"/>
                </a:lnTo>
                <a:lnTo>
                  <a:pt x="15430" y="15544"/>
                </a:lnTo>
                <a:lnTo>
                  <a:pt x="25692" y="19977"/>
                </a:lnTo>
                <a:lnTo>
                  <a:pt x="37211" y="23685"/>
                </a:lnTo>
                <a:close/>
              </a:path>
              <a:path w="40004" h="52070">
                <a:moveTo>
                  <a:pt x="38912" y="27914"/>
                </a:moveTo>
                <a:lnTo>
                  <a:pt x="37211" y="26225"/>
                </a:lnTo>
                <a:lnTo>
                  <a:pt x="38061" y="25374"/>
                </a:lnTo>
                <a:lnTo>
                  <a:pt x="33832" y="23685"/>
                </a:lnTo>
                <a:lnTo>
                  <a:pt x="37211" y="27076"/>
                </a:lnTo>
                <a:lnTo>
                  <a:pt x="38912" y="27914"/>
                </a:lnTo>
                <a:close/>
              </a:path>
              <a:path w="40004" h="52070">
                <a:moveTo>
                  <a:pt x="39751" y="9309"/>
                </a:moveTo>
                <a:lnTo>
                  <a:pt x="36372" y="5080"/>
                </a:lnTo>
                <a:lnTo>
                  <a:pt x="32143" y="2540"/>
                </a:lnTo>
                <a:lnTo>
                  <a:pt x="21983" y="0"/>
                </a:lnTo>
                <a:lnTo>
                  <a:pt x="23685" y="1689"/>
                </a:lnTo>
                <a:lnTo>
                  <a:pt x="39751" y="93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6" name="object 326" descr=""/>
          <p:cNvSpPr/>
          <p:nvPr/>
        </p:nvSpPr>
        <p:spPr>
          <a:xfrm>
            <a:off x="11137285" y="4709811"/>
            <a:ext cx="15240" cy="6985"/>
          </a:xfrm>
          <a:custGeom>
            <a:avLst/>
            <a:gdLst/>
            <a:ahLst/>
            <a:cxnLst/>
            <a:rect l="l" t="t" r="r" b="b"/>
            <a:pathLst>
              <a:path w="15240" h="6985">
                <a:moveTo>
                  <a:pt x="4614" y="4843"/>
                </a:moveTo>
                <a:lnTo>
                  <a:pt x="12688" y="0"/>
                </a:lnTo>
                <a:lnTo>
                  <a:pt x="13956" y="2537"/>
                </a:lnTo>
                <a:lnTo>
                  <a:pt x="10150" y="2537"/>
                </a:lnTo>
                <a:lnTo>
                  <a:pt x="4614" y="4843"/>
                </a:lnTo>
                <a:close/>
              </a:path>
              <a:path w="15240" h="6985">
                <a:moveTo>
                  <a:pt x="15225" y="5074"/>
                </a:moveTo>
                <a:lnTo>
                  <a:pt x="10150" y="2537"/>
                </a:lnTo>
                <a:lnTo>
                  <a:pt x="13956" y="2537"/>
                </a:lnTo>
                <a:lnTo>
                  <a:pt x="15225" y="5074"/>
                </a:lnTo>
                <a:close/>
              </a:path>
              <a:path w="15240" h="6985">
                <a:moveTo>
                  <a:pt x="0" y="6766"/>
                </a:moveTo>
                <a:lnTo>
                  <a:pt x="4614" y="4843"/>
                </a:lnTo>
                <a:lnTo>
                  <a:pt x="4229" y="5075"/>
                </a:lnTo>
                <a:lnTo>
                  <a:pt x="0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7" name="object 327" descr=""/>
          <p:cNvSpPr/>
          <p:nvPr/>
        </p:nvSpPr>
        <p:spPr>
          <a:xfrm>
            <a:off x="12530431" y="3719298"/>
            <a:ext cx="5080" cy="3810"/>
          </a:xfrm>
          <a:custGeom>
            <a:avLst/>
            <a:gdLst/>
            <a:ahLst/>
            <a:cxnLst/>
            <a:rect l="l" t="t" r="r" b="b"/>
            <a:pathLst>
              <a:path w="5079" h="3810">
                <a:moveTo>
                  <a:pt x="2537" y="3383"/>
                </a:moveTo>
                <a:lnTo>
                  <a:pt x="0" y="2537"/>
                </a:lnTo>
                <a:lnTo>
                  <a:pt x="845" y="845"/>
                </a:lnTo>
                <a:lnTo>
                  <a:pt x="1691" y="0"/>
                </a:lnTo>
                <a:lnTo>
                  <a:pt x="4229" y="0"/>
                </a:lnTo>
                <a:lnTo>
                  <a:pt x="5074" y="845"/>
                </a:lnTo>
                <a:lnTo>
                  <a:pt x="2537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8" name="object 328" descr=""/>
          <p:cNvSpPr/>
          <p:nvPr/>
        </p:nvSpPr>
        <p:spPr>
          <a:xfrm>
            <a:off x="11177994" y="3641483"/>
            <a:ext cx="17780" cy="29209"/>
          </a:xfrm>
          <a:custGeom>
            <a:avLst/>
            <a:gdLst/>
            <a:ahLst/>
            <a:cxnLst/>
            <a:rect l="l" t="t" r="r" b="b"/>
            <a:pathLst>
              <a:path w="17779" h="29210">
                <a:moveTo>
                  <a:pt x="14262" y="28765"/>
                </a:moveTo>
                <a:lnTo>
                  <a:pt x="11734" y="25374"/>
                </a:lnTo>
                <a:lnTo>
                  <a:pt x="7505" y="23685"/>
                </a:lnTo>
                <a:lnTo>
                  <a:pt x="8597" y="25311"/>
                </a:lnTo>
                <a:lnTo>
                  <a:pt x="4216" y="25908"/>
                </a:lnTo>
                <a:lnTo>
                  <a:pt x="0" y="26657"/>
                </a:lnTo>
                <a:lnTo>
                  <a:pt x="1574" y="28765"/>
                </a:lnTo>
                <a:lnTo>
                  <a:pt x="3263" y="27914"/>
                </a:lnTo>
                <a:lnTo>
                  <a:pt x="14262" y="28765"/>
                </a:lnTo>
                <a:close/>
              </a:path>
              <a:path w="17779" h="29210">
                <a:moveTo>
                  <a:pt x="17653" y="850"/>
                </a:moveTo>
                <a:lnTo>
                  <a:pt x="16802" y="850"/>
                </a:lnTo>
                <a:lnTo>
                  <a:pt x="15963" y="0"/>
                </a:lnTo>
                <a:lnTo>
                  <a:pt x="15113" y="0"/>
                </a:lnTo>
                <a:lnTo>
                  <a:pt x="16802" y="1689"/>
                </a:lnTo>
                <a:lnTo>
                  <a:pt x="17653" y="8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9" name="object 329" descr=""/>
          <p:cNvSpPr/>
          <p:nvPr/>
        </p:nvSpPr>
        <p:spPr>
          <a:xfrm>
            <a:off x="11111063" y="3863942"/>
            <a:ext cx="12700" cy="4445"/>
          </a:xfrm>
          <a:custGeom>
            <a:avLst/>
            <a:gdLst/>
            <a:ahLst/>
            <a:cxnLst/>
            <a:rect l="l" t="t" r="r" b="b"/>
            <a:pathLst>
              <a:path w="12700" h="4445">
                <a:moveTo>
                  <a:pt x="12688" y="4229"/>
                </a:moveTo>
                <a:lnTo>
                  <a:pt x="3383" y="4229"/>
                </a:lnTo>
                <a:lnTo>
                  <a:pt x="0" y="0"/>
                </a:lnTo>
                <a:lnTo>
                  <a:pt x="12688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0" name="object 330" descr=""/>
          <p:cNvSpPr/>
          <p:nvPr/>
        </p:nvSpPr>
        <p:spPr>
          <a:xfrm>
            <a:off x="11274315" y="3633866"/>
            <a:ext cx="39370" cy="22225"/>
          </a:xfrm>
          <a:custGeom>
            <a:avLst/>
            <a:gdLst/>
            <a:ahLst/>
            <a:cxnLst/>
            <a:rect l="l" t="t" r="r" b="b"/>
            <a:pathLst>
              <a:path w="39370" h="22225">
                <a:moveTo>
                  <a:pt x="21992" y="21992"/>
                </a:moveTo>
                <a:lnTo>
                  <a:pt x="17023" y="19745"/>
                </a:lnTo>
                <a:lnTo>
                  <a:pt x="16494" y="17974"/>
                </a:lnTo>
                <a:lnTo>
                  <a:pt x="17234" y="16521"/>
                </a:lnTo>
                <a:lnTo>
                  <a:pt x="16071" y="15225"/>
                </a:lnTo>
                <a:lnTo>
                  <a:pt x="21992" y="17763"/>
                </a:lnTo>
                <a:lnTo>
                  <a:pt x="30451" y="16917"/>
                </a:lnTo>
                <a:lnTo>
                  <a:pt x="28759" y="14379"/>
                </a:lnTo>
                <a:lnTo>
                  <a:pt x="17961" y="9991"/>
                </a:lnTo>
                <a:lnTo>
                  <a:pt x="12793" y="7189"/>
                </a:lnTo>
                <a:lnTo>
                  <a:pt x="8419" y="4387"/>
                </a:lnTo>
                <a:lnTo>
                  <a:pt x="0" y="0"/>
                </a:lnTo>
                <a:lnTo>
                  <a:pt x="12146" y="2114"/>
                </a:lnTo>
                <a:lnTo>
                  <a:pt x="22944" y="5498"/>
                </a:lnTo>
                <a:lnTo>
                  <a:pt x="31997" y="9516"/>
                </a:lnTo>
                <a:lnTo>
                  <a:pt x="38910" y="13533"/>
                </a:lnTo>
                <a:lnTo>
                  <a:pt x="35526" y="12688"/>
                </a:lnTo>
                <a:lnTo>
                  <a:pt x="31297" y="10996"/>
                </a:lnTo>
                <a:lnTo>
                  <a:pt x="27067" y="10996"/>
                </a:lnTo>
                <a:lnTo>
                  <a:pt x="32936" y="15569"/>
                </a:lnTo>
                <a:lnTo>
                  <a:pt x="34046" y="19032"/>
                </a:lnTo>
                <a:lnTo>
                  <a:pt x="30398" y="21226"/>
                </a:lnTo>
                <a:lnTo>
                  <a:pt x="21992" y="2199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1" name="object 331" descr=""/>
          <p:cNvSpPr/>
          <p:nvPr/>
        </p:nvSpPr>
        <p:spPr>
          <a:xfrm>
            <a:off x="12127797" y="1797484"/>
            <a:ext cx="1905" cy="2540"/>
          </a:xfrm>
          <a:custGeom>
            <a:avLst/>
            <a:gdLst/>
            <a:ahLst/>
            <a:cxnLst/>
            <a:rect l="l" t="t" r="r" b="b"/>
            <a:pathLst>
              <a:path w="1904" h="2539">
                <a:moveTo>
                  <a:pt x="1691" y="2537"/>
                </a:moveTo>
                <a:lnTo>
                  <a:pt x="0" y="845"/>
                </a:lnTo>
                <a:lnTo>
                  <a:pt x="0" y="0"/>
                </a:lnTo>
                <a:lnTo>
                  <a:pt x="845" y="845"/>
                </a:lnTo>
                <a:lnTo>
                  <a:pt x="845" y="1691"/>
                </a:lnTo>
                <a:lnTo>
                  <a:pt x="1691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2" name="object 332" descr=""/>
          <p:cNvSpPr/>
          <p:nvPr/>
        </p:nvSpPr>
        <p:spPr>
          <a:xfrm>
            <a:off x="12999042" y="2569762"/>
            <a:ext cx="6985" cy="1905"/>
          </a:xfrm>
          <a:custGeom>
            <a:avLst/>
            <a:gdLst/>
            <a:ahLst/>
            <a:cxnLst/>
            <a:rect l="l" t="t" r="r" b="b"/>
            <a:pathLst>
              <a:path w="6984" h="1905">
                <a:moveTo>
                  <a:pt x="6766" y="1691"/>
                </a:moveTo>
                <a:lnTo>
                  <a:pt x="4229" y="845"/>
                </a:lnTo>
                <a:lnTo>
                  <a:pt x="1691" y="845"/>
                </a:lnTo>
                <a:lnTo>
                  <a:pt x="0" y="0"/>
                </a:lnTo>
                <a:lnTo>
                  <a:pt x="6766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3" name="object 333" descr=""/>
          <p:cNvSpPr/>
          <p:nvPr/>
        </p:nvSpPr>
        <p:spPr>
          <a:xfrm>
            <a:off x="12988887" y="2595142"/>
            <a:ext cx="12700" cy="43180"/>
          </a:xfrm>
          <a:custGeom>
            <a:avLst/>
            <a:gdLst/>
            <a:ahLst/>
            <a:cxnLst/>
            <a:rect l="l" t="t" r="r" b="b"/>
            <a:pathLst>
              <a:path w="12700" h="43180">
                <a:moveTo>
                  <a:pt x="4229" y="42291"/>
                </a:moveTo>
                <a:lnTo>
                  <a:pt x="1689" y="42291"/>
                </a:lnTo>
                <a:lnTo>
                  <a:pt x="0" y="43141"/>
                </a:lnTo>
                <a:lnTo>
                  <a:pt x="2540" y="43141"/>
                </a:lnTo>
                <a:lnTo>
                  <a:pt x="4229" y="42291"/>
                </a:lnTo>
                <a:close/>
              </a:path>
              <a:path w="12700" h="43180">
                <a:moveTo>
                  <a:pt x="12687" y="0"/>
                </a:moveTo>
                <a:lnTo>
                  <a:pt x="9309" y="2540"/>
                </a:lnTo>
                <a:lnTo>
                  <a:pt x="6769" y="5080"/>
                </a:lnTo>
                <a:lnTo>
                  <a:pt x="12687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4" name="object 334" descr=""/>
          <p:cNvSpPr/>
          <p:nvPr/>
        </p:nvSpPr>
        <p:spPr>
          <a:xfrm>
            <a:off x="11270920" y="3585654"/>
            <a:ext cx="17145" cy="47625"/>
          </a:xfrm>
          <a:custGeom>
            <a:avLst/>
            <a:gdLst/>
            <a:ahLst/>
            <a:cxnLst/>
            <a:rect l="l" t="t" r="r" b="b"/>
            <a:pathLst>
              <a:path w="17145" h="47625">
                <a:moveTo>
                  <a:pt x="2540" y="41452"/>
                </a:moveTo>
                <a:lnTo>
                  <a:pt x="850" y="39763"/>
                </a:lnTo>
                <a:lnTo>
                  <a:pt x="0" y="40601"/>
                </a:lnTo>
                <a:lnTo>
                  <a:pt x="850" y="40601"/>
                </a:lnTo>
                <a:lnTo>
                  <a:pt x="1701" y="41452"/>
                </a:lnTo>
                <a:lnTo>
                  <a:pt x="2540" y="41452"/>
                </a:lnTo>
                <a:close/>
              </a:path>
              <a:path w="17145" h="47625">
                <a:moveTo>
                  <a:pt x="3390" y="42291"/>
                </a:moveTo>
                <a:lnTo>
                  <a:pt x="1701" y="41452"/>
                </a:lnTo>
                <a:lnTo>
                  <a:pt x="3390" y="43141"/>
                </a:lnTo>
                <a:lnTo>
                  <a:pt x="3390" y="42291"/>
                </a:lnTo>
                <a:close/>
              </a:path>
              <a:path w="17145" h="47625">
                <a:moveTo>
                  <a:pt x="6769" y="47371"/>
                </a:moveTo>
                <a:lnTo>
                  <a:pt x="3390" y="43992"/>
                </a:lnTo>
                <a:lnTo>
                  <a:pt x="3390" y="44831"/>
                </a:lnTo>
                <a:lnTo>
                  <a:pt x="2540" y="45681"/>
                </a:lnTo>
                <a:lnTo>
                  <a:pt x="6769" y="47371"/>
                </a:lnTo>
                <a:close/>
              </a:path>
              <a:path w="17145" h="47625">
                <a:moveTo>
                  <a:pt x="11849" y="9309"/>
                </a:moveTo>
                <a:lnTo>
                  <a:pt x="9309" y="8458"/>
                </a:lnTo>
                <a:lnTo>
                  <a:pt x="10160" y="9309"/>
                </a:lnTo>
                <a:lnTo>
                  <a:pt x="11849" y="9309"/>
                </a:lnTo>
                <a:close/>
              </a:path>
              <a:path w="17145" h="47625">
                <a:moveTo>
                  <a:pt x="16802" y="2628"/>
                </a:moveTo>
                <a:lnTo>
                  <a:pt x="15227" y="0"/>
                </a:lnTo>
                <a:lnTo>
                  <a:pt x="13538" y="1701"/>
                </a:lnTo>
                <a:lnTo>
                  <a:pt x="2540" y="2540"/>
                </a:lnTo>
                <a:lnTo>
                  <a:pt x="5080" y="6769"/>
                </a:lnTo>
                <a:lnTo>
                  <a:pt x="9309" y="8458"/>
                </a:lnTo>
                <a:lnTo>
                  <a:pt x="8216" y="6311"/>
                </a:lnTo>
                <a:lnTo>
                  <a:pt x="12585" y="4546"/>
                </a:lnTo>
                <a:lnTo>
                  <a:pt x="16802" y="262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5" name="object 335" descr=""/>
          <p:cNvSpPr/>
          <p:nvPr/>
        </p:nvSpPr>
        <p:spPr>
          <a:xfrm>
            <a:off x="11922251" y="3936687"/>
            <a:ext cx="1270" cy="1270"/>
          </a:xfrm>
          <a:custGeom>
            <a:avLst/>
            <a:gdLst/>
            <a:ahLst/>
            <a:cxnLst/>
            <a:rect l="l" t="t" r="r" b="b"/>
            <a:pathLst>
              <a:path w="1270" h="1270">
                <a:moveTo>
                  <a:pt x="0" y="845"/>
                </a:moveTo>
                <a:lnTo>
                  <a:pt x="0" y="0"/>
                </a:lnTo>
                <a:lnTo>
                  <a:pt x="845" y="0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6" name="object 336" descr=""/>
          <p:cNvSpPr/>
          <p:nvPr/>
        </p:nvSpPr>
        <p:spPr>
          <a:xfrm>
            <a:off x="12026293" y="3579730"/>
            <a:ext cx="5080" cy="6350"/>
          </a:xfrm>
          <a:custGeom>
            <a:avLst/>
            <a:gdLst/>
            <a:ahLst/>
            <a:cxnLst/>
            <a:rect l="l" t="t" r="r" b="b"/>
            <a:pathLst>
              <a:path w="5079" h="6350">
                <a:moveTo>
                  <a:pt x="0" y="5921"/>
                </a:moveTo>
                <a:lnTo>
                  <a:pt x="1691" y="2537"/>
                </a:lnTo>
                <a:lnTo>
                  <a:pt x="3383" y="1691"/>
                </a:lnTo>
                <a:lnTo>
                  <a:pt x="5075" y="0"/>
                </a:lnTo>
                <a:lnTo>
                  <a:pt x="4229" y="1691"/>
                </a:lnTo>
                <a:lnTo>
                  <a:pt x="0" y="59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7" name="object 337" descr=""/>
          <p:cNvSpPr/>
          <p:nvPr/>
        </p:nvSpPr>
        <p:spPr>
          <a:xfrm>
            <a:off x="11284466" y="4621840"/>
            <a:ext cx="5080" cy="1905"/>
          </a:xfrm>
          <a:custGeom>
            <a:avLst/>
            <a:gdLst/>
            <a:ahLst/>
            <a:cxnLst/>
            <a:rect l="l" t="t" r="r" b="b"/>
            <a:pathLst>
              <a:path w="5079" h="1904">
                <a:moveTo>
                  <a:pt x="845" y="1691"/>
                </a:moveTo>
                <a:lnTo>
                  <a:pt x="0" y="1691"/>
                </a:lnTo>
                <a:lnTo>
                  <a:pt x="5075" y="0"/>
                </a:lnTo>
                <a:lnTo>
                  <a:pt x="2537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8" name="object 338" descr=""/>
          <p:cNvSpPr/>
          <p:nvPr/>
        </p:nvSpPr>
        <p:spPr>
          <a:xfrm>
            <a:off x="11977233" y="3654166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0" y="0"/>
                </a:moveTo>
                <a:lnTo>
                  <a:pt x="1691" y="845"/>
                </a:lnTo>
                <a:lnTo>
                  <a:pt x="2537" y="845"/>
                </a:lnTo>
                <a:lnTo>
                  <a:pt x="1691" y="845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9" name="object 339" descr=""/>
          <p:cNvSpPr/>
          <p:nvPr/>
        </p:nvSpPr>
        <p:spPr>
          <a:xfrm>
            <a:off x="11227791" y="4888293"/>
            <a:ext cx="12700" cy="12065"/>
          </a:xfrm>
          <a:custGeom>
            <a:avLst/>
            <a:gdLst/>
            <a:ahLst/>
            <a:cxnLst/>
            <a:rect l="l" t="t" r="r" b="b"/>
            <a:pathLst>
              <a:path w="12700" h="12064">
                <a:moveTo>
                  <a:pt x="2806" y="3683"/>
                </a:moveTo>
                <a:lnTo>
                  <a:pt x="1689" y="4229"/>
                </a:lnTo>
                <a:lnTo>
                  <a:pt x="0" y="5918"/>
                </a:lnTo>
                <a:lnTo>
                  <a:pt x="2806" y="3683"/>
                </a:lnTo>
                <a:close/>
              </a:path>
              <a:path w="12700" h="12064">
                <a:moveTo>
                  <a:pt x="12687" y="0"/>
                </a:moveTo>
                <a:lnTo>
                  <a:pt x="7607" y="0"/>
                </a:lnTo>
                <a:lnTo>
                  <a:pt x="4229" y="2540"/>
                </a:lnTo>
                <a:lnTo>
                  <a:pt x="6527" y="2806"/>
                </a:lnTo>
                <a:lnTo>
                  <a:pt x="4864" y="7188"/>
                </a:lnTo>
                <a:lnTo>
                  <a:pt x="3517" y="11582"/>
                </a:lnTo>
                <a:lnTo>
                  <a:pt x="6769" y="11849"/>
                </a:lnTo>
                <a:lnTo>
                  <a:pt x="5918" y="9309"/>
                </a:lnTo>
                <a:lnTo>
                  <a:pt x="12687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0" name="object 340" descr=""/>
          <p:cNvSpPr/>
          <p:nvPr/>
        </p:nvSpPr>
        <p:spPr>
          <a:xfrm>
            <a:off x="11979770" y="3661779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4229" y="845"/>
                </a:moveTo>
                <a:lnTo>
                  <a:pt x="3383" y="845"/>
                </a:lnTo>
                <a:lnTo>
                  <a:pt x="0" y="0"/>
                </a:lnTo>
                <a:lnTo>
                  <a:pt x="4229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1" name="object 341" descr=""/>
          <p:cNvSpPr/>
          <p:nvPr/>
        </p:nvSpPr>
        <p:spPr>
          <a:xfrm>
            <a:off x="11424034" y="506846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0" y="10150"/>
                </a:moveTo>
                <a:lnTo>
                  <a:pt x="7612" y="0"/>
                </a:lnTo>
                <a:lnTo>
                  <a:pt x="5921" y="9304"/>
                </a:lnTo>
                <a:lnTo>
                  <a:pt x="0" y="101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2" name="object 342" descr=""/>
          <p:cNvSpPr/>
          <p:nvPr/>
        </p:nvSpPr>
        <p:spPr>
          <a:xfrm>
            <a:off x="11742081" y="4810469"/>
            <a:ext cx="8890" cy="5080"/>
          </a:xfrm>
          <a:custGeom>
            <a:avLst/>
            <a:gdLst/>
            <a:ahLst/>
            <a:cxnLst/>
            <a:rect l="l" t="t" r="r" b="b"/>
            <a:pathLst>
              <a:path w="8890" h="5079">
                <a:moveTo>
                  <a:pt x="8458" y="5075"/>
                </a:moveTo>
                <a:lnTo>
                  <a:pt x="6767" y="4229"/>
                </a:lnTo>
                <a:lnTo>
                  <a:pt x="0" y="4229"/>
                </a:lnTo>
                <a:lnTo>
                  <a:pt x="7612" y="0"/>
                </a:lnTo>
                <a:lnTo>
                  <a:pt x="8458" y="2537"/>
                </a:lnTo>
                <a:lnTo>
                  <a:pt x="8458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3" name="object 343" descr=""/>
          <p:cNvSpPr/>
          <p:nvPr/>
        </p:nvSpPr>
        <p:spPr>
          <a:xfrm>
            <a:off x="11276007" y="4617611"/>
            <a:ext cx="13335" cy="7620"/>
          </a:xfrm>
          <a:custGeom>
            <a:avLst/>
            <a:gdLst/>
            <a:ahLst/>
            <a:cxnLst/>
            <a:rect l="l" t="t" r="r" b="b"/>
            <a:pathLst>
              <a:path w="13334" h="7620">
                <a:moveTo>
                  <a:pt x="4229" y="7612"/>
                </a:moveTo>
                <a:lnTo>
                  <a:pt x="0" y="6766"/>
                </a:lnTo>
                <a:lnTo>
                  <a:pt x="10150" y="1691"/>
                </a:lnTo>
                <a:lnTo>
                  <a:pt x="10996" y="0"/>
                </a:lnTo>
                <a:lnTo>
                  <a:pt x="13335" y="449"/>
                </a:lnTo>
                <a:lnTo>
                  <a:pt x="10044" y="2960"/>
                </a:lnTo>
                <a:lnTo>
                  <a:pt x="6595" y="5471"/>
                </a:lnTo>
                <a:lnTo>
                  <a:pt x="8458" y="5921"/>
                </a:lnTo>
                <a:lnTo>
                  <a:pt x="4229" y="761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4" name="object 344" descr=""/>
          <p:cNvSpPr/>
          <p:nvPr/>
        </p:nvSpPr>
        <p:spPr>
          <a:xfrm>
            <a:off x="11962007" y="4884060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1691" y="3383"/>
                </a:moveTo>
                <a:lnTo>
                  <a:pt x="0" y="2537"/>
                </a:lnTo>
                <a:lnTo>
                  <a:pt x="3383" y="0"/>
                </a:lnTo>
                <a:lnTo>
                  <a:pt x="1691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5" name="object 345" descr=""/>
          <p:cNvSpPr/>
          <p:nvPr/>
        </p:nvSpPr>
        <p:spPr>
          <a:xfrm>
            <a:off x="12584566" y="4323249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4229" y="845"/>
                </a:moveTo>
                <a:lnTo>
                  <a:pt x="0" y="0"/>
                </a:lnTo>
                <a:lnTo>
                  <a:pt x="4229" y="0"/>
                </a:lnTo>
                <a:lnTo>
                  <a:pt x="4229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6" name="object 346" descr=""/>
          <p:cNvSpPr/>
          <p:nvPr/>
        </p:nvSpPr>
        <p:spPr>
          <a:xfrm>
            <a:off x="11170590" y="4848542"/>
            <a:ext cx="45720" cy="33020"/>
          </a:xfrm>
          <a:custGeom>
            <a:avLst/>
            <a:gdLst/>
            <a:ahLst/>
            <a:cxnLst/>
            <a:rect l="l" t="t" r="r" b="b"/>
            <a:pathLst>
              <a:path w="45720" h="33020">
                <a:moveTo>
                  <a:pt x="25895" y="838"/>
                </a:moveTo>
                <a:lnTo>
                  <a:pt x="19977" y="0"/>
                </a:lnTo>
                <a:lnTo>
                  <a:pt x="15748" y="1689"/>
                </a:lnTo>
                <a:lnTo>
                  <a:pt x="6438" y="8458"/>
                </a:lnTo>
                <a:lnTo>
                  <a:pt x="9829" y="9296"/>
                </a:lnTo>
                <a:lnTo>
                  <a:pt x="25895" y="838"/>
                </a:lnTo>
                <a:close/>
              </a:path>
              <a:path w="45720" h="33020">
                <a:moveTo>
                  <a:pt x="36893" y="13525"/>
                </a:moveTo>
                <a:lnTo>
                  <a:pt x="28232" y="17284"/>
                </a:lnTo>
                <a:lnTo>
                  <a:pt x="23368" y="18821"/>
                </a:lnTo>
                <a:lnTo>
                  <a:pt x="17868" y="20662"/>
                </a:lnTo>
                <a:lnTo>
                  <a:pt x="7289" y="25374"/>
                </a:lnTo>
                <a:lnTo>
                  <a:pt x="3911" y="24523"/>
                </a:lnTo>
                <a:lnTo>
                  <a:pt x="9829" y="18605"/>
                </a:lnTo>
                <a:lnTo>
                  <a:pt x="15748" y="15227"/>
                </a:lnTo>
                <a:lnTo>
                  <a:pt x="11518" y="16916"/>
                </a:lnTo>
                <a:lnTo>
                  <a:pt x="16598" y="10147"/>
                </a:lnTo>
                <a:lnTo>
                  <a:pt x="6438" y="15227"/>
                </a:lnTo>
                <a:lnTo>
                  <a:pt x="1041" y="21704"/>
                </a:lnTo>
                <a:lnTo>
                  <a:pt x="0" y="25793"/>
                </a:lnTo>
                <a:lnTo>
                  <a:pt x="3238" y="27355"/>
                </a:lnTo>
                <a:lnTo>
                  <a:pt x="10668" y="26225"/>
                </a:lnTo>
                <a:lnTo>
                  <a:pt x="8140" y="29603"/>
                </a:lnTo>
                <a:lnTo>
                  <a:pt x="3060" y="31292"/>
                </a:lnTo>
                <a:lnTo>
                  <a:pt x="520" y="32981"/>
                </a:lnTo>
                <a:lnTo>
                  <a:pt x="8343" y="30416"/>
                </a:lnTo>
                <a:lnTo>
                  <a:pt x="17437" y="26428"/>
                </a:lnTo>
                <a:lnTo>
                  <a:pt x="27165" y="20853"/>
                </a:lnTo>
                <a:lnTo>
                  <a:pt x="36893" y="13525"/>
                </a:lnTo>
                <a:close/>
              </a:path>
              <a:path w="45720" h="33020">
                <a:moveTo>
                  <a:pt x="40284" y="16916"/>
                </a:moveTo>
                <a:lnTo>
                  <a:pt x="39433" y="16065"/>
                </a:lnTo>
                <a:lnTo>
                  <a:pt x="39433" y="15227"/>
                </a:lnTo>
                <a:lnTo>
                  <a:pt x="35204" y="16916"/>
                </a:lnTo>
                <a:lnTo>
                  <a:pt x="40284" y="16916"/>
                </a:lnTo>
                <a:close/>
              </a:path>
              <a:path w="45720" h="33020">
                <a:moveTo>
                  <a:pt x="42811" y="16916"/>
                </a:moveTo>
                <a:lnTo>
                  <a:pt x="40284" y="16916"/>
                </a:lnTo>
                <a:lnTo>
                  <a:pt x="40284" y="17767"/>
                </a:lnTo>
                <a:lnTo>
                  <a:pt x="41122" y="17767"/>
                </a:lnTo>
                <a:lnTo>
                  <a:pt x="42811" y="16916"/>
                </a:lnTo>
                <a:close/>
              </a:path>
              <a:path w="45720" h="33020">
                <a:moveTo>
                  <a:pt x="45351" y="16065"/>
                </a:moveTo>
                <a:lnTo>
                  <a:pt x="43662" y="16065"/>
                </a:lnTo>
                <a:lnTo>
                  <a:pt x="42811" y="16916"/>
                </a:lnTo>
                <a:lnTo>
                  <a:pt x="45351" y="16916"/>
                </a:lnTo>
                <a:lnTo>
                  <a:pt x="45351" y="1606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7" name="object 347" descr=""/>
          <p:cNvSpPr/>
          <p:nvPr/>
        </p:nvSpPr>
        <p:spPr>
          <a:xfrm>
            <a:off x="12523664" y="3715915"/>
            <a:ext cx="8890" cy="2540"/>
          </a:xfrm>
          <a:custGeom>
            <a:avLst/>
            <a:gdLst/>
            <a:ahLst/>
            <a:cxnLst/>
            <a:rect l="l" t="t" r="r" b="b"/>
            <a:pathLst>
              <a:path w="8890" h="2539">
                <a:moveTo>
                  <a:pt x="7612" y="2537"/>
                </a:moveTo>
                <a:lnTo>
                  <a:pt x="0" y="2537"/>
                </a:lnTo>
                <a:lnTo>
                  <a:pt x="8458" y="0"/>
                </a:lnTo>
                <a:lnTo>
                  <a:pt x="8458" y="845"/>
                </a:lnTo>
                <a:lnTo>
                  <a:pt x="7612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8" name="object 348" descr=""/>
          <p:cNvSpPr/>
          <p:nvPr/>
        </p:nvSpPr>
        <p:spPr>
          <a:xfrm>
            <a:off x="11249785" y="4456896"/>
            <a:ext cx="12065" cy="2540"/>
          </a:xfrm>
          <a:custGeom>
            <a:avLst/>
            <a:gdLst/>
            <a:ahLst/>
            <a:cxnLst/>
            <a:rect l="l" t="t" r="r" b="b"/>
            <a:pathLst>
              <a:path w="12065" h="2539">
                <a:moveTo>
                  <a:pt x="0" y="2537"/>
                </a:moveTo>
                <a:lnTo>
                  <a:pt x="7612" y="0"/>
                </a:lnTo>
                <a:lnTo>
                  <a:pt x="11842" y="1691"/>
                </a:lnTo>
                <a:lnTo>
                  <a:pt x="0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9" name="object 349" descr=""/>
          <p:cNvSpPr/>
          <p:nvPr/>
        </p:nvSpPr>
        <p:spPr>
          <a:xfrm>
            <a:off x="11985691" y="4891673"/>
            <a:ext cx="3810" cy="1905"/>
          </a:xfrm>
          <a:custGeom>
            <a:avLst/>
            <a:gdLst/>
            <a:ahLst/>
            <a:cxnLst/>
            <a:rect l="l" t="t" r="r" b="b"/>
            <a:pathLst>
              <a:path w="3809" h="1904">
                <a:moveTo>
                  <a:pt x="1691" y="1691"/>
                </a:moveTo>
                <a:lnTo>
                  <a:pt x="845" y="1691"/>
                </a:lnTo>
                <a:lnTo>
                  <a:pt x="0" y="845"/>
                </a:lnTo>
                <a:lnTo>
                  <a:pt x="3383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0" name="object 350" descr=""/>
          <p:cNvSpPr/>
          <p:nvPr/>
        </p:nvSpPr>
        <p:spPr>
          <a:xfrm>
            <a:off x="12270749" y="4327478"/>
            <a:ext cx="4445" cy="1270"/>
          </a:xfrm>
          <a:custGeom>
            <a:avLst/>
            <a:gdLst/>
            <a:ahLst/>
            <a:cxnLst/>
            <a:rect l="l" t="t" r="r" b="b"/>
            <a:pathLst>
              <a:path w="4445" h="1270">
                <a:moveTo>
                  <a:pt x="4229" y="845"/>
                </a:moveTo>
                <a:lnTo>
                  <a:pt x="0" y="845"/>
                </a:lnTo>
                <a:lnTo>
                  <a:pt x="845" y="0"/>
                </a:lnTo>
                <a:lnTo>
                  <a:pt x="4229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1" name="object 351" descr=""/>
          <p:cNvSpPr/>
          <p:nvPr/>
        </p:nvSpPr>
        <p:spPr>
          <a:xfrm>
            <a:off x="10450439" y="2971550"/>
            <a:ext cx="12065" cy="4445"/>
          </a:xfrm>
          <a:custGeom>
            <a:avLst/>
            <a:gdLst/>
            <a:ahLst/>
            <a:cxnLst/>
            <a:rect l="l" t="t" r="r" b="b"/>
            <a:pathLst>
              <a:path w="12065" h="4444">
                <a:moveTo>
                  <a:pt x="11842" y="4229"/>
                </a:moveTo>
                <a:lnTo>
                  <a:pt x="3383" y="4229"/>
                </a:lnTo>
                <a:lnTo>
                  <a:pt x="0" y="0"/>
                </a:lnTo>
                <a:lnTo>
                  <a:pt x="11842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2" name="object 352" descr=""/>
          <p:cNvSpPr/>
          <p:nvPr/>
        </p:nvSpPr>
        <p:spPr>
          <a:xfrm>
            <a:off x="13920193" y="2355758"/>
            <a:ext cx="9525" cy="9525"/>
          </a:xfrm>
          <a:custGeom>
            <a:avLst/>
            <a:gdLst/>
            <a:ahLst/>
            <a:cxnLst/>
            <a:rect l="l" t="t" r="r" b="b"/>
            <a:pathLst>
              <a:path w="9525" h="9525">
                <a:moveTo>
                  <a:pt x="0" y="9304"/>
                </a:moveTo>
                <a:lnTo>
                  <a:pt x="5075" y="0"/>
                </a:lnTo>
                <a:lnTo>
                  <a:pt x="6767" y="0"/>
                </a:lnTo>
                <a:lnTo>
                  <a:pt x="7612" y="845"/>
                </a:lnTo>
                <a:lnTo>
                  <a:pt x="9304" y="845"/>
                </a:lnTo>
                <a:lnTo>
                  <a:pt x="7612" y="3383"/>
                </a:lnTo>
                <a:lnTo>
                  <a:pt x="5075" y="5921"/>
                </a:lnTo>
                <a:lnTo>
                  <a:pt x="0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3" name="object 353" descr=""/>
          <p:cNvSpPr/>
          <p:nvPr/>
        </p:nvSpPr>
        <p:spPr>
          <a:xfrm>
            <a:off x="10882678" y="3158487"/>
            <a:ext cx="5080" cy="1905"/>
          </a:xfrm>
          <a:custGeom>
            <a:avLst/>
            <a:gdLst/>
            <a:ahLst/>
            <a:cxnLst/>
            <a:rect l="l" t="t" r="r" b="b"/>
            <a:pathLst>
              <a:path w="5079" h="1905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1691" y="845"/>
                </a:lnTo>
                <a:close/>
              </a:path>
              <a:path w="5079" h="1905">
                <a:moveTo>
                  <a:pt x="5075" y="1691"/>
                </a:moveTo>
                <a:lnTo>
                  <a:pt x="3383" y="1691"/>
                </a:lnTo>
                <a:lnTo>
                  <a:pt x="1691" y="845"/>
                </a:lnTo>
                <a:lnTo>
                  <a:pt x="2537" y="845"/>
                </a:lnTo>
                <a:lnTo>
                  <a:pt x="507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4" name="object 354" descr=""/>
          <p:cNvSpPr/>
          <p:nvPr/>
        </p:nvSpPr>
        <p:spPr>
          <a:xfrm>
            <a:off x="10465665" y="4033961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2537" y="845"/>
                </a:moveTo>
                <a:lnTo>
                  <a:pt x="0" y="845"/>
                </a:lnTo>
                <a:lnTo>
                  <a:pt x="845" y="845"/>
                </a:lnTo>
                <a:lnTo>
                  <a:pt x="1691" y="0"/>
                </a:lnTo>
                <a:lnTo>
                  <a:pt x="2537" y="0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5" name="object 355" descr=""/>
          <p:cNvSpPr/>
          <p:nvPr/>
        </p:nvSpPr>
        <p:spPr>
          <a:xfrm>
            <a:off x="10886059" y="3150882"/>
            <a:ext cx="16510" cy="22860"/>
          </a:xfrm>
          <a:custGeom>
            <a:avLst/>
            <a:gdLst/>
            <a:ahLst/>
            <a:cxnLst/>
            <a:rect l="l" t="t" r="r" b="b"/>
            <a:pathLst>
              <a:path w="16509" h="22860">
                <a:moveTo>
                  <a:pt x="6769" y="2540"/>
                </a:moveTo>
                <a:lnTo>
                  <a:pt x="5067" y="1689"/>
                </a:lnTo>
                <a:lnTo>
                  <a:pt x="0" y="0"/>
                </a:lnTo>
                <a:lnTo>
                  <a:pt x="6769" y="2540"/>
                </a:lnTo>
                <a:close/>
              </a:path>
              <a:path w="16509" h="22860">
                <a:moveTo>
                  <a:pt x="16065" y="21996"/>
                </a:moveTo>
                <a:lnTo>
                  <a:pt x="10147" y="21145"/>
                </a:lnTo>
                <a:lnTo>
                  <a:pt x="16065" y="22834"/>
                </a:lnTo>
                <a:lnTo>
                  <a:pt x="15227" y="21996"/>
                </a:lnTo>
                <a:lnTo>
                  <a:pt x="16065" y="2199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6" name="object 356" descr=""/>
          <p:cNvSpPr/>
          <p:nvPr/>
        </p:nvSpPr>
        <p:spPr>
          <a:xfrm>
            <a:off x="13891434" y="2210268"/>
            <a:ext cx="1905" cy="1905"/>
          </a:xfrm>
          <a:custGeom>
            <a:avLst/>
            <a:gdLst/>
            <a:ahLst/>
            <a:cxnLst/>
            <a:rect l="l" t="t" r="r" b="b"/>
            <a:pathLst>
              <a:path w="1905" h="1905">
                <a:moveTo>
                  <a:pt x="0" y="1691"/>
                </a:moveTo>
                <a:lnTo>
                  <a:pt x="845" y="0"/>
                </a:lnTo>
                <a:lnTo>
                  <a:pt x="1691" y="0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7" name="object 357" descr=""/>
          <p:cNvSpPr/>
          <p:nvPr/>
        </p:nvSpPr>
        <p:spPr>
          <a:xfrm>
            <a:off x="10471163" y="4064413"/>
            <a:ext cx="13335" cy="11430"/>
          </a:xfrm>
          <a:custGeom>
            <a:avLst/>
            <a:gdLst/>
            <a:ahLst/>
            <a:cxnLst/>
            <a:rect l="l" t="t" r="r" b="b"/>
            <a:pathLst>
              <a:path w="13334" h="11429">
                <a:moveTo>
                  <a:pt x="2960" y="10996"/>
                </a:moveTo>
                <a:lnTo>
                  <a:pt x="0" y="9291"/>
                </a:lnTo>
                <a:lnTo>
                  <a:pt x="2749" y="5603"/>
                </a:lnTo>
                <a:lnTo>
                  <a:pt x="5815" y="2074"/>
                </a:lnTo>
                <a:lnTo>
                  <a:pt x="3806" y="845"/>
                </a:lnTo>
                <a:lnTo>
                  <a:pt x="8881" y="0"/>
                </a:lnTo>
                <a:lnTo>
                  <a:pt x="13110" y="2537"/>
                </a:lnTo>
                <a:lnTo>
                  <a:pt x="3806" y="8458"/>
                </a:lnTo>
                <a:lnTo>
                  <a:pt x="2960" y="1099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8" name="object 358" descr=""/>
          <p:cNvSpPr/>
          <p:nvPr/>
        </p:nvSpPr>
        <p:spPr>
          <a:xfrm>
            <a:off x="11435031" y="2403126"/>
            <a:ext cx="6350" cy="2540"/>
          </a:xfrm>
          <a:custGeom>
            <a:avLst/>
            <a:gdLst/>
            <a:ahLst/>
            <a:cxnLst/>
            <a:rect l="l" t="t" r="r" b="b"/>
            <a:pathLst>
              <a:path w="6350" h="2539">
                <a:moveTo>
                  <a:pt x="5921" y="2537"/>
                </a:moveTo>
                <a:lnTo>
                  <a:pt x="0" y="845"/>
                </a:lnTo>
                <a:lnTo>
                  <a:pt x="845" y="0"/>
                </a:lnTo>
                <a:lnTo>
                  <a:pt x="5921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9" name="object 359" descr=""/>
          <p:cNvSpPr/>
          <p:nvPr/>
        </p:nvSpPr>
        <p:spPr>
          <a:xfrm>
            <a:off x="11495933" y="2112147"/>
            <a:ext cx="10160" cy="13970"/>
          </a:xfrm>
          <a:custGeom>
            <a:avLst/>
            <a:gdLst/>
            <a:ahLst/>
            <a:cxnLst/>
            <a:rect l="l" t="t" r="r" b="b"/>
            <a:pathLst>
              <a:path w="10159" h="13969">
                <a:moveTo>
                  <a:pt x="6766" y="13533"/>
                </a:moveTo>
                <a:lnTo>
                  <a:pt x="7612" y="7612"/>
                </a:lnTo>
                <a:lnTo>
                  <a:pt x="0" y="0"/>
                </a:lnTo>
                <a:lnTo>
                  <a:pt x="6766" y="6766"/>
                </a:lnTo>
                <a:lnTo>
                  <a:pt x="10150" y="9304"/>
                </a:lnTo>
                <a:lnTo>
                  <a:pt x="6766" y="1353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0" name="object 360" descr=""/>
          <p:cNvSpPr/>
          <p:nvPr/>
        </p:nvSpPr>
        <p:spPr>
          <a:xfrm>
            <a:off x="10854764" y="3205010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5">
                <a:moveTo>
                  <a:pt x="1691" y="1691"/>
                </a:moveTo>
                <a:lnTo>
                  <a:pt x="845" y="1691"/>
                </a:lnTo>
                <a:lnTo>
                  <a:pt x="0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1" name="object 361" descr=""/>
          <p:cNvSpPr/>
          <p:nvPr/>
        </p:nvSpPr>
        <p:spPr>
          <a:xfrm>
            <a:off x="10904671" y="317286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691" y="845"/>
                </a:moveTo>
                <a:lnTo>
                  <a:pt x="845" y="845"/>
                </a:lnTo>
                <a:lnTo>
                  <a:pt x="0" y="0"/>
                </a:lnTo>
                <a:lnTo>
                  <a:pt x="845" y="845"/>
                </a:lnTo>
                <a:lnTo>
                  <a:pt x="1691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2" name="object 362" descr=""/>
          <p:cNvSpPr/>
          <p:nvPr/>
        </p:nvSpPr>
        <p:spPr>
          <a:xfrm>
            <a:off x="10420832" y="4010278"/>
            <a:ext cx="40640" cy="25400"/>
          </a:xfrm>
          <a:custGeom>
            <a:avLst/>
            <a:gdLst/>
            <a:ahLst/>
            <a:cxnLst/>
            <a:rect l="l" t="t" r="r" b="b"/>
            <a:pathLst>
              <a:path w="40640" h="25400">
                <a:moveTo>
                  <a:pt x="34671" y="2540"/>
                </a:moveTo>
                <a:lnTo>
                  <a:pt x="28752" y="0"/>
                </a:lnTo>
                <a:lnTo>
                  <a:pt x="23685" y="0"/>
                </a:lnTo>
                <a:lnTo>
                  <a:pt x="13525" y="3390"/>
                </a:lnTo>
                <a:lnTo>
                  <a:pt x="16065" y="5080"/>
                </a:lnTo>
                <a:lnTo>
                  <a:pt x="34671" y="2540"/>
                </a:lnTo>
                <a:close/>
              </a:path>
              <a:path w="40640" h="25400">
                <a:moveTo>
                  <a:pt x="40601" y="17767"/>
                </a:moveTo>
                <a:lnTo>
                  <a:pt x="31546" y="18859"/>
                </a:lnTo>
                <a:lnTo>
                  <a:pt x="26530" y="18935"/>
                </a:lnTo>
                <a:lnTo>
                  <a:pt x="20726" y="18834"/>
                </a:lnTo>
                <a:lnTo>
                  <a:pt x="9296" y="19456"/>
                </a:lnTo>
                <a:lnTo>
                  <a:pt x="6756" y="17767"/>
                </a:lnTo>
                <a:lnTo>
                  <a:pt x="13525" y="13538"/>
                </a:lnTo>
                <a:lnTo>
                  <a:pt x="20294" y="12687"/>
                </a:lnTo>
                <a:lnTo>
                  <a:pt x="15214" y="12687"/>
                </a:lnTo>
                <a:lnTo>
                  <a:pt x="22834" y="7620"/>
                </a:lnTo>
                <a:lnTo>
                  <a:pt x="11836" y="9309"/>
                </a:lnTo>
                <a:lnTo>
                  <a:pt x="4699" y="13893"/>
                </a:lnTo>
                <a:lnTo>
                  <a:pt x="2324" y="17449"/>
                </a:lnTo>
                <a:lnTo>
                  <a:pt x="4699" y="19900"/>
                </a:lnTo>
                <a:lnTo>
                  <a:pt x="11836" y="21158"/>
                </a:lnTo>
                <a:lnTo>
                  <a:pt x="8458" y="22847"/>
                </a:lnTo>
                <a:lnTo>
                  <a:pt x="3378" y="23685"/>
                </a:lnTo>
                <a:lnTo>
                  <a:pt x="0" y="24536"/>
                </a:lnTo>
                <a:lnTo>
                  <a:pt x="8128" y="24790"/>
                </a:lnTo>
                <a:lnTo>
                  <a:pt x="18072" y="24003"/>
                </a:lnTo>
                <a:lnTo>
                  <a:pt x="29133" y="21805"/>
                </a:lnTo>
                <a:lnTo>
                  <a:pt x="40601" y="1776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3" name="object 363" descr=""/>
          <p:cNvSpPr/>
          <p:nvPr/>
        </p:nvSpPr>
        <p:spPr>
          <a:xfrm>
            <a:off x="10874219" y="3195705"/>
            <a:ext cx="2540" cy="2540"/>
          </a:xfrm>
          <a:custGeom>
            <a:avLst/>
            <a:gdLst/>
            <a:ahLst/>
            <a:cxnLst/>
            <a:rect l="l" t="t" r="r" b="b"/>
            <a:pathLst>
              <a:path w="2540" h="2539">
                <a:moveTo>
                  <a:pt x="2537" y="2537"/>
                </a:moveTo>
                <a:lnTo>
                  <a:pt x="845" y="1691"/>
                </a:lnTo>
                <a:lnTo>
                  <a:pt x="0" y="845"/>
                </a:lnTo>
                <a:lnTo>
                  <a:pt x="0" y="0"/>
                </a:lnTo>
                <a:lnTo>
                  <a:pt x="845" y="845"/>
                </a:lnTo>
                <a:lnTo>
                  <a:pt x="2537" y="1691"/>
                </a:lnTo>
                <a:lnTo>
                  <a:pt x="2537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4" name="object 364" descr=""/>
          <p:cNvSpPr/>
          <p:nvPr/>
        </p:nvSpPr>
        <p:spPr>
          <a:xfrm>
            <a:off x="11394429" y="2563841"/>
            <a:ext cx="17145" cy="2540"/>
          </a:xfrm>
          <a:custGeom>
            <a:avLst/>
            <a:gdLst/>
            <a:ahLst/>
            <a:cxnLst/>
            <a:rect l="l" t="t" r="r" b="b"/>
            <a:pathLst>
              <a:path w="17145" h="2539">
                <a:moveTo>
                  <a:pt x="10996" y="2537"/>
                </a:moveTo>
                <a:lnTo>
                  <a:pt x="2537" y="2537"/>
                </a:lnTo>
                <a:lnTo>
                  <a:pt x="0" y="1691"/>
                </a:lnTo>
                <a:lnTo>
                  <a:pt x="6766" y="845"/>
                </a:lnTo>
                <a:lnTo>
                  <a:pt x="8458" y="0"/>
                </a:lnTo>
                <a:lnTo>
                  <a:pt x="16917" y="1691"/>
                </a:lnTo>
                <a:lnTo>
                  <a:pt x="10996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5" name="object 365" descr=""/>
          <p:cNvSpPr/>
          <p:nvPr/>
        </p:nvSpPr>
        <p:spPr>
          <a:xfrm>
            <a:off x="10838693" y="3178788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845" y="1691"/>
                </a:moveTo>
                <a:lnTo>
                  <a:pt x="0" y="0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6" name="object 366" descr=""/>
          <p:cNvSpPr/>
          <p:nvPr/>
        </p:nvSpPr>
        <p:spPr>
          <a:xfrm>
            <a:off x="10902133" y="3172867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37" y="845"/>
                </a:moveTo>
                <a:lnTo>
                  <a:pt x="0" y="0"/>
                </a:lnTo>
                <a:lnTo>
                  <a:pt x="845" y="0"/>
                </a:lnTo>
                <a:lnTo>
                  <a:pt x="1691" y="845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7" name="object 367" descr=""/>
          <p:cNvSpPr/>
          <p:nvPr/>
        </p:nvSpPr>
        <p:spPr>
          <a:xfrm>
            <a:off x="10926664" y="3111119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1691" y="0"/>
                </a:moveTo>
                <a:lnTo>
                  <a:pt x="0" y="0"/>
                </a:lnTo>
                <a:lnTo>
                  <a:pt x="1691" y="0"/>
                </a:lnTo>
                <a:lnTo>
                  <a:pt x="1691" y="845"/>
                </a:lnTo>
                <a:lnTo>
                  <a:pt x="1691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8" name="object 368" descr=""/>
          <p:cNvSpPr/>
          <p:nvPr/>
        </p:nvSpPr>
        <p:spPr>
          <a:xfrm>
            <a:off x="10579011" y="2842978"/>
            <a:ext cx="4445" cy="4445"/>
          </a:xfrm>
          <a:custGeom>
            <a:avLst/>
            <a:gdLst/>
            <a:ahLst/>
            <a:cxnLst/>
            <a:rect l="l" t="t" r="r" b="b"/>
            <a:pathLst>
              <a:path w="4445" h="4444">
                <a:moveTo>
                  <a:pt x="4229" y="4229"/>
                </a:moveTo>
                <a:lnTo>
                  <a:pt x="0" y="1691"/>
                </a:lnTo>
                <a:lnTo>
                  <a:pt x="1691" y="0"/>
                </a:lnTo>
                <a:lnTo>
                  <a:pt x="4229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9" name="object 369" descr=""/>
          <p:cNvSpPr/>
          <p:nvPr/>
        </p:nvSpPr>
        <p:spPr>
          <a:xfrm>
            <a:off x="10891983" y="3141570"/>
            <a:ext cx="22225" cy="4445"/>
          </a:xfrm>
          <a:custGeom>
            <a:avLst/>
            <a:gdLst/>
            <a:ahLst/>
            <a:cxnLst/>
            <a:rect l="l" t="t" r="r" b="b"/>
            <a:pathLst>
              <a:path w="22225" h="4444">
                <a:moveTo>
                  <a:pt x="21992" y="4229"/>
                </a:moveTo>
                <a:lnTo>
                  <a:pt x="15225" y="3383"/>
                </a:lnTo>
                <a:lnTo>
                  <a:pt x="0" y="845"/>
                </a:lnTo>
                <a:lnTo>
                  <a:pt x="845" y="0"/>
                </a:lnTo>
                <a:lnTo>
                  <a:pt x="5921" y="845"/>
                </a:lnTo>
                <a:lnTo>
                  <a:pt x="9304" y="1691"/>
                </a:lnTo>
                <a:lnTo>
                  <a:pt x="11842" y="1691"/>
                </a:lnTo>
                <a:lnTo>
                  <a:pt x="12688" y="2537"/>
                </a:lnTo>
                <a:lnTo>
                  <a:pt x="16071" y="3383"/>
                </a:lnTo>
                <a:lnTo>
                  <a:pt x="21992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0" name="object 370" descr=""/>
          <p:cNvSpPr/>
          <p:nvPr/>
        </p:nvSpPr>
        <p:spPr>
          <a:xfrm>
            <a:off x="10574782" y="2864971"/>
            <a:ext cx="17145" cy="12065"/>
          </a:xfrm>
          <a:custGeom>
            <a:avLst/>
            <a:gdLst/>
            <a:ahLst/>
            <a:cxnLst/>
            <a:rect l="l" t="t" r="r" b="b"/>
            <a:pathLst>
              <a:path w="17145" h="12064">
                <a:moveTo>
                  <a:pt x="16917" y="11842"/>
                </a:moveTo>
                <a:lnTo>
                  <a:pt x="6766" y="8458"/>
                </a:lnTo>
                <a:lnTo>
                  <a:pt x="3383" y="5075"/>
                </a:lnTo>
                <a:lnTo>
                  <a:pt x="0" y="0"/>
                </a:lnTo>
                <a:lnTo>
                  <a:pt x="16071" y="8458"/>
                </a:lnTo>
                <a:lnTo>
                  <a:pt x="16917" y="1184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1" name="object 371" descr=""/>
          <p:cNvSpPr/>
          <p:nvPr/>
        </p:nvSpPr>
        <p:spPr>
          <a:xfrm>
            <a:off x="10520765" y="2771079"/>
            <a:ext cx="14604" cy="5080"/>
          </a:xfrm>
          <a:custGeom>
            <a:avLst/>
            <a:gdLst/>
            <a:ahLst/>
            <a:cxnLst/>
            <a:rect l="l" t="t" r="r" b="b"/>
            <a:pathLst>
              <a:path w="14604" h="5080">
                <a:moveTo>
                  <a:pt x="14260" y="5075"/>
                </a:moveTo>
                <a:lnTo>
                  <a:pt x="3264" y="3383"/>
                </a:lnTo>
                <a:lnTo>
                  <a:pt x="1572" y="5075"/>
                </a:lnTo>
                <a:lnTo>
                  <a:pt x="0" y="2735"/>
                </a:lnTo>
                <a:lnTo>
                  <a:pt x="4216" y="2220"/>
                </a:lnTo>
                <a:lnTo>
                  <a:pt x="8590" y="1863"/>
                </a:lnTo>
                <a:lnTo>
                  <a:pt x="7493" y="0"/>
                </a:lnTo>
                <a:lnTo>
                  <a:pt x="11723" y="1691"/>
                </a:lnTo>
                <a:lnTo>
                  <a:pt x="14260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2" name="object 372" descr=""/>
          <p:cNvSpPr/>
          <p:nvPr/>
        </p:nvSpPr>
        <p:spPr>
          <a:xfrm>
            <a:off x="11711630" y="2280052"/>
            <a:ext cx="12065" cy="11430"/>
          </a:xfrm>
          <a:custGeom>
            <a:avLst/>
            <a:gdLst/>
            <a:ahLst/>
            <a:cxnLst/>
            <a:rect l="l" t="t" r="r" b="b"/>
            <a:pathLst>
              <a:path w="12065" h="11430">
                <a:moveTo>
                  <a:pt x="11842" y="11419"/>
                </a:moveTo>
                <a:lnTo>
                  <a:pt x="7612" y="8035"/>
                </a:lnTo>
                <a:lnTo>
                  <a:pt x="4229" y="5498"/>
                </a:lnTo>
                <a:lnTo>
                  <a:pt x="0" y="2960"/>
                </a:lnTo>
                <a:lnTo>
                  <a:pt x="3158" y="0"/>
                </a:lnTo>
                <a:lnTo>
                  <a:pt x="4969" y="1480"/>
                </a:lnTo>
                <a:lnTo>
                  <a:pt x="7255" y="5815"/>
                </a:lnTo>
                <a:lnTo>
                  <a:pt x="11842" y="1141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3" name="object 373" descr=""/>
          <p:cNvSpPr/>
          <p:nvPr/>
        </p:nvSpPr>
        <p:spPr>
          <a:xfrm>
            <a:off x="12110880" y="1800801"/>
            <a:ext cx="13970" cy="11430"/>
          </a:xfrm>
          <a:custGeom>
            <a:avLst/>
            <a:gdLst/>
            <a:ahLst/>
            <a:cxnLst/>
            <a:rect l="l" t="t" r="r" b="b"/>
            <a:pathLst>
              <a:path w="13970" h="11430">
                <a:moveTo>
                  <a:pt x="13533" y="11062"/>
                </a:moveTo>
                <a:lnTo>
                  <a:pt x="0" y="911"/>
                </a:lnTo>
                <a:lnTo>
                  <a:pt x="449" y="0"/>
                </a:lnTo>
                <a:lnTo>
                  <a:pt x="4863" y="3132"/>
                </a:lnTo>
                <a:lnTo>
                  <a:pt x="10229" y="7692"/>
                </a:lnTo>
                <a:lnTo>
                  <a:pt x="13533" y="110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4" name="object 374" descr=""/>
          <p:cNvSpPr/>
          <p:nvPr/>
        </p:nvSpPr>
        <p:spPr>
          <a:xfrm>
            <a:off x="11977233" y="1943819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4">
                <a:moveTo>
                  <a:pt x="3383" y="4229"/>
                </a:moveTo>
                <a:lnTo>
                  <a:pt x="2537" y="4229"/>
                </a:lnTo>
                <a:lnTo>
                  <a:pt x="0" y="0"/>
                </a:lnTo>
                <a:lnTo>
                  <a:pt x="3383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5" name="object 375" descr=""/>
          <p:cNvSpPr/>
          <p:nvPr/>
        </p:nvSpPr>
        <p:spPr>
          <a:xfrm>
            <a:off x="11474787" y="2540157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3383" y="3383"/>
                </a:moveTo>
                <a:lnTo>
                  <a:pt x="0" y="845"/>
                </a:lnTo>
                <a:lnTo>
                  <a:pt x="1691" y="0"/>
                </a:lnTo>
                <a:lnTo>
                  <a:pt x="3383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6" name="object 376" descr=""/>
          <p:cNvSpPr/>
          <p:nvPr/>
        </p:nvSpPr>
        <p:spPr>
          <a:xfrm>
            <a:off x="11887571" y="2133294"/>
            <a:ext cx="12700" cy="19050"/>
          </a:xfrm>
          <a:custGeom>
            <a:avLst/>
            <a:gdLst/>
            <a:ahLst/>
            <a:cxnLst/>
            <a:rect l="l" t="t" r="r" b="b"/>
            <a:pathLst>
              <a:path w="12700" h="19050">
                <a:moveTo>
                  <a:pt x="11842" y="18609"/>
                </a:moveTo>
                <a:lnTo>
                  <a:pt x="2537" y="13533"/>
                </a:lnTo>
                <a:lnTo>
                  <a:pt x="0" y="8458"/>
                </a:lnTo>
                <a:lnTo>
                  <a:pt x="0" y="0"/>
                </a:lnTo>
                <a:lnTo>
                  <a:pt x="12688" y="13533"/>
                </a:lnTo>
                <a:lnTo>
                  <a:pt x="11842" y="186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7" name="object 377" descr=""/>
          <p:cNvSpPr/>
          <p:nvPr/>
        </p:nvSpPr>
        <p:spPr>
          <a:xfrm>
            <a:off x="11401196" y="2328690"/>
            <a:ext cx="11430" cy="2540"/>
          </a:xfrm>
          <a:custGeom>
            <a:avLst/>
            <a:gdLst/>
            <a:ahLst/>
            <a:cxnLst/>
            <a:rect l="l" t="t" r="r" b="b"/>
            <a:pathLst>
              <a:path w="11429" h="2539">
                <a:moveTo>
                  <a:pt x="9304" y="2537"/>
                </a:moveTo>
                <a:lnTo>
                  <a:pt x="0" y="1691"/>
                </a:lnTo>
                <a:lnTo>
                  <a:pt x="845" y="845"/>
                </a:lnTo>
                <a:lnTo>
                  <a:pt x="1691" y="845"/>
                </a:lnTo>
                <a:lnTo>
                  <a:pt x="2537" y="0"/>
                </a:lnTo>
                <a:lnTo>
                  <a:pt x="8458" y="845"/>
                </a:lnTo>
                <a:lnTo>
                  <a:pt x="10996" y="845"/>
                </a:lnTo>
                <a:lnTo>
                  <a:pt x="9304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8" name="object 378" descr=""/>
          <p:cNvSpPr/>
          <p:nvPr/>
        </p:nvSpPr>
        <p:spPr>
          <a:xfrm>
            <a:off x="10500335" y="2717799"/>
            <a:ext cx="39370" cy="53340"/>
          </a:xfrm>
          <a:custGeom>
            <a:avLst/>
            <a:gdLst/>
            <a:ahLst/>
            <a:cxnLst/>
            <a:rect l="l" t="t" r="r" b="b"/>
            <a:pathLst>
              <a:path w="39370" h="53339">
                <a:moveTo>
                  <a:pt x="27914" y="53289"/>
                </a:moveTo>
                <a:lnTo>
                  <a:pt x="27076" y="52438"/>
                </a:lnTo>
                <a:lnTo>
                  <a:pt x="25387" y="51600"/>
                </a:lnTo>
                <a:lnTo>
                  <a:pt x="22847" y="50749"/>
                </a:lnTo>
                <a:lnTo>
                  <a:pt x="27914" y="53289"/>
                </a:lnTo>
                <a:close/>
              </a:path>
              <a:path w="39370" h="53339">
                <a:moveTo>
                  <a:pt x="36372" y="27063"/>
                </a:moveTo>
                <a:lnTo>
                  <a:pt x="32994" y="24523"/>
                </a:lnTo>
                <a:lnTo>
                  <a:pt x="35534" y="27914"/>
                </a:lnTo>
                <a:lnTo>
                  <a:pt x="36372" y="27063"/>
                </a:lnTo>
                <a:close/>
              </a:path>
              <a:path w="39370" h="53339">
                <a:moveTo>
                  <a:pt x="37223" y="25374"/>
                </a:moveTo>
                <a:lnTo>
                  <a:pt x="28702" y="19748"/>
                </a:lnTo>
                <a:lnTo>
                  <a:pt x="24218" y="16497"/>
                </a:lnTo>
                <a:lnTo>
                  <a:pt x="19265" y="13233"/>
                </a:lnTo>
                <a:lnTo>
                  <a:pt x="15290" y="10998"/>
                </a:lnTo>
                <a:lnTo>
                  <a:pt x="9309" y="7607"/>
                </a:lnTo>
                <a:lnTo>
                  <a:pt x="8458" y="5067"/>
                </a:lnTo>
                <a:lnTo>
                  <a:pt x="15227" y="6769"/>
                </a:lnTo>
                <a:lnTo>
                  <a:pt x="21145" y="9296"/>
                </a:lnTo>
                <a:lnTo>
                  <a:pt x="21145" y="6769"/>
                </a:lnTo>
                <a:lnTo>
                  <a:pt x="21996" y="6769"/>
                </a:lnTo>
                <a:lnTo>
                  <a:pt x="21996" y="5918"/>
                </a:lnTo>
                <a:lnTo>
                  <a:pt x="20307" y="5067"/>
                </a:lnTo>
                <a:lnTo>
                  <a:pt x="16916" y="3378"/>
                </a:lnTo>
                <a:lnTo>
                  <a:pt x="8509" y="2425"/>
                </a:lnTo>
                <a:lnTo>
                  <a:pt x="4762" y="3378"/>
                </a:lnTo>
                <a:lnTo>
                  <a:pt x="5626" y="6235"/>
                </a:lnTo>
                <a:lnTo>
                  <a:pt x="10998" y="10998"/>
                </a:lnTo>
                <a:lnTo>
                  <a:pt x="6769" y="10147"/>
                </a:lnTo>
                <a:lnTo>
                  <a:pt x="2540" y="7607"/>
                </a:lnTo>
                <a:lnTo>
                  <a:pt x="0" y="6769"/>
                </a:lnTo>
                <a:lnTo>
                  <a:pt x="6769" y="11099"/>
                </a:lnTo>
                <a:lnTo>
                  <a:pt x="15443" y="16065"/>
                </a:lnTo>
                <a:lnTo>
                  <a:pt x="25692" y="21031"/>
                </a:lnTo>
                <a:lnTo>
                  <a:pt x="37223" y="25374"/>
                </a:lnTo>
                <a:close/>
              </a:path>
              <a:path w="39370" h="53339">
                <a:moveTo>
                  <a:pt x="38912" y="30441"/>
                </a:moveTo>
                <a:lnTo>
                  <a:pt x="38074" y="30441"/>
                </a:lnTo>
                <a:lnTo>
                  <a:pt x="37223" y="29603"/>
                </a:lnTo>
                <a:lnTo>
                  <a:pt x="36372" y="29603"/>
                </a:lnTo>
                <a:lnTo>
                  <a:pt x="38074" y="31292"/>
                </a:lnTo>
                <a:lnTo>
                  <a:pt x="38912" y="30441"/>
                </a:lnTo>
                <a:close/>
              </a:path>
              <a:path w="39370" h="53339">
                <a:moveTo>
                  <a:pt x="38912" y="10147"/>
                </a:moveTo>
                <a:lnTo>
                  <a:pt x="35534" y="5918"/>
                </a:lnTo>
                <a:lnTo>
                  <a:pt x="31305" y="3378"/>
                </a:lnTo>
                <a:lnTo>
                  <a:pt x="21145" y="0"/>
                </a:lnTo>
                <a:lnTo>
                  <a:pt x="22847" y="2540"/>
                </a:lnTo>
                <a:lnTo>
                  <a:pt x="38912" y="1014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9" name="object 379" descr=""/>
          <p:cNvSpPr/>
          <p:nvPr/>
        </p:nvSpPr>
        <p:spPr>
          <a:xfrm>
            <a:off x="11635502" y="4533870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0" y="1691"/>
                </a:moveTo>
                <a:lnTo>
                  <a:pt x="845" y="845"/>
                </a:lnTo>
                <a:lnTo>
                  <a:pt x="2537" y="0"/>
                </a:lnTo>
                <a:lnTo>
                  <a:pt x="1691" y="845"/>
                </a:lnTo>
                <a:lnTo>
                  <a:pt x="0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0" name="object 380" descr=""/>
          <p:cNvSpPr/>
          <p:nvPr/>
        </p:nvSpPr>
        <p:spPr>
          <a:xfrm>
            <a:off x="10535872" y="2745703"/>
            <a:ext cx="1905" cy="1905"/>
          </a:xfrm>
          <a:custGeom>
            <a:avLst/>
            <a:gdLst/>
            <a:ahLst/>
            <a:cxnLst/>
            <a:rect l="l" t="t" r="r" b="b"/>
            <a:pathLst>
              <a:path w="1904" h="1905">
                <a:moveTo>
                  <a:pt x="1691" y="1691"/>
                </a:moveTo>
                <a:lnTo>
                  <a:pt x="0" y="845"/>
                </a:lnTo>
                <a:lnTo>
                  <a:pt x="0" y="0"/>
                </a:lnTo>
                <a:lnTo>
                  <a:pt x="1691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1" name="object 381" descr=""/>
          <p:cNvSpPr/>
          <p:nvPr/>
        </p:nvSpPr>
        <p:spPr>
          <a:xfrm>
            <a:off x="12081274" y="1843161"/>
            <a:ext cx="14604" cy="9525"/>
          </a:xfrm>
          <a:custGeom>
            <a:avLst/>
            <a:gdLst/>
            <a:ahLst/>
            <a:cxnLst/>
            <a:rect l="l" t="t" r="r" b="b"/>
            <a:pathLst>
              <a:path w="14604" h="9525">
                <a:moveTo>
                  <a:pt x="14379" y="9304"/>
                </a:moveTo>
                <a:lnTo>
                  <a:pt x="8458" y="5921"/>
                </a:lnTo>
                <a:lnTo>
                  <a:pt x="6766" y="5921"/>
                </a:lnTo>
                <a:lnTo>
                  <a:pt x="0" y="0"/>
                </a:lnTo>
                <a:lnTo>
                  <a:pt x="5921" y="2537"/>
                </a:lnTo>
                <a:lnTo>
                  <a:pt x="12688" y="7612"/>
                </a:lnTo>
                <a:lnTo>
                  <a:pt x="14379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2" name="object 382" descr=""/>
          <p:cNvSpPr/>
          <p:nvPr/>
        </p:nvSpPr>
        <p:spPr>
          <a:xfrm>
            <a:off x="10242346" y="4234433"/>
            <a:ext cx="13970" cy="5080"/>
          </a:xfrm>
          <a:custGeom>
            <a:avLst/>
            <a:gdLst/>
            <a:ahLst/>
            <a:cxnLst/>
            <a:rect l="l" t="t" r="r" b="b"/>
            <a:pathLst>
              <a:path w="13970" h="5079">
                <a:moveTo>
                  <a:pt x="11849" y="3390"/>
                </a:moveTo>
                <a:lnTo>
                  <a:pt x="6769" y="3390"/>
                </a:lnTo>
                <a:lnTo>
                  <a:pt x="0" y="4229"/>
                </a:lnTo>
                <a:lnTo>
                  <a:pt x="5080" y="4229"/>
                </a:lnTo>
                <a:lnTo>
                  <a:pt x="10998" y="5080"/>
                </a:lnTo>
                <a:lnTo>
                  <a:pt x="10998" y="4229"/>
                </a:lnTo>
                <a:lnTo>
                  <a:pt x="11849" y="3390"/>
                </a:lnTo>
                <a:close/>
              </a:path>
              <a:path w="13970" h="5079">
                <a:moveTo>
                  <a:pt x="13538" y="0"/>
                </a:moveTo>
                <a:lnTo>
                  <a:pt x="6769" y="850"/>
                </a:lnTo>
                <a:lnTo>
                  <a:pt x="9309" y="1701"/>
                </a:lnTo>
                <a:lnTo>
                  <a:pt x="12687" y="1701"/>
                </a:lnTo>
                <a:lnTo>
                  <a:pt x="12687" y="850"/>
                </a:lnTo>
                <a:lnTo>
                  <a:pt x="13538" y="850"/>
                </a:lnTo>
                <a:lnTo>
                  <a:pt x="13538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3" name="object 383" descr=""/>
          <p:cNvSpPr/>
          <p:nvPr/>
        </p:nvSpPr>
        <p:spPr>
          <a:xfrm>
            <a:off x="10173840" y="3918923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70">
                <a:moveTo>
                  <a:pt x="0" y="845"/>
                </a:moveTo>
                <a:lnTo>
                  <a:pt x="2537" y="845"/>
                </a:lnTo>
                <a:lnTo>
                  <a:pt x="2537" y="0"/>
                </a:lnTo>
                <a:lnTo>
                  <a:pt x="1691" y="845"/>
                </a:lnTo>
                <a:lnTo>
                  <a:pt x="0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4" name="object 384" descr=""/>
          <p:cNvSpPr/>
          <p:nvPr/>
        </p:nvSpPr>
        <p:spPr>
          <a:xfrm>
            <a:off x="10231359" y="4170147"/>
            <a:ext cx="5080" cy="1270"/>
          </a:xfrm>
          <a:custGeom>
            <a:avLst/>
            <a:gdLst/>
            <a:ahLst/>
            <a:cxnLst/>
            <a:rect l="l" t="t" r="r" b="b"/>
            <a:pathLst>
              <a:path w="5079" h="1270">
                <a:moveTo>
                  <a:pt x="5075" y="845"/>
                </a:moveTo>
                <a:lnTo>
                  <a:pt x="0" y="0"/>
                </a:lnTo>
                <a:lnTo>
                  <a:pt x="2537" y="0"/>
                </a:lnTo>
                <a:lnTo>
                  <a:pt x="5075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5" name="object 385" descr=""/>
          <p:cNvSpPr/>
          <p:nvPr/>
        </p:nvSpPr>
        <p:spPr>
          <a:xfrm>
            <a:off x="11287004" y="5283310"/>
            <a:ext cx="7620" cy="10160"/>
          </a:xfrm>
          <a:custGeom>
            <a:avLst/>
            <a:gdLst/>
            <a:ahLst/>
            <a:cxnLst/>
            <a:rect l="l" t="t" r="r" b="b"/>
            <a:pathLst>
              <a:path w="7620" h="10160">
                <a:moveTo>
                  <a:pt x="0" y="10150"/>
                </a:moveTo>
                <a:lnTo>
                  <a:pt x="1691" y="845"/>
                </a:lnTo>
                <a:lnTo>
                  <a:pt x="7612" y="0"/>
                </a:lnTo>
                <a:lnTo>
                  <a:pt x="0" y="101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6" name="object 386" descr=""/>
          <p:cNvSpPr/>
          <p:nvPr/>
        </p:nvSpPr>
        <p:spPr>
          <a:xfrm>
            <a:off x="10369315" y="4552479"/>
            <a:ext cx="12700" cy="9525"/>
          </a:xfrm>
          <a:custGeom>
            <a:avLst/>
            <a:gdLst/>
            <a:ahLst/>
            <a:cxnLst/>
            <a:rect l="l" t="t" r="r" b="b"/>
            <a:pathLst>
              <a:path w="12700" h="9525">
                <a:moveTo>
                  <a:pt x="1612" y="9304"/>
                </a:moveTo>
                <a:lnTo>
                  <a:pt x="0" y="5947"/>
                </a:lnTo>
                <a:lnTo>
                  <a:pt x="2035" y="4652"/>
                </a:lnTo>
                <a:lnTo>
                  <a:pt x="6608" y="3356"/>
                </a:lnTo>
                <a:lnTo>
                  <a:pt x="12608" y="0"/>
                </a:lnTo>
                <a:lnTo>
                  <a:pt x="8379" y="3383"/>
                </a:lnTo>
                <a:lnTo>
                  <a:pt x="4995" y="5921"/>
                </a:lnTo>
                <a:lnTo>
                  <a:pt x="1612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7" name="object 387" descr=""/>
          <p:cNvSpPr/>
          <p:nvPr/>
        </p:nvSpPr>
        <p:spPr>
          <a:xfrm>
            <a:off x="10248276" y="4249658"/>
            <a:ext cx="3810" cy="1270"/>
          </a:xfrm>
          <a:custGeom>
            <a:avLst/>
            <a:gdLst/>
            <a:ahLst/>
            <a:cxnLst/>
            <a:rect l="l" t="t" r="r" b="b"/>
            <a:pathLst>
              <a:path w="3809" h="1270">
                <a:moveTo>
                  <a:pt x="3383" y="845"/>
                </a:moveTo>
                <a:lnTo>
                  <a:pt x="3383" y="0"/>
                </a:lnTo>
                <a:lnTo>
                  <a:pt x="0" y="0"/>
                </a:lnTo>
                <a:lnTo>
                  <a:pt x="1691" y="0"/>
                </a:lnTo>
                <a:lnTo>
                  <a:pt x="3383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8" name="object 388" descr=""/>
          <p:cNvSpPr/>
          <p:nvPr/>
        </p:nvSpPr>
        <p:spPr>
          <a:xfrm>
            <a:off x="10232205" y="4329170"/>
            <a:ext cx="6350" cy="1270"/>
          </a:xfrm>
          <a:custGeom>
            <a:avLst/>
            <a:gdLst/>
            <a:ahLst/>
            <a:cxnLst/>
            <a:rect l="l" t="t" r="r" b="b"/>
            <a:pathLst>
              <a:path w="6350" h="1270">
                <a:moveTo>
                  <a:pt x="4229" y="845"/>
                </a:moveTo>
                <a:lnTo>
                  <a:pt x="0" y="0"/>
                </a:lnTo>
                <a:lnTo>
                  <a:pt x="5921" y="0"/>
                </a:lnTo>
                <a:lnTo>
                  <a:pt x="4229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9" name="object 389" descr=""/>
          <p:cNvSpPr/>
          <p:nvPr/>
        </p:nvSpPr>
        <p:spPr>
          <a:xfrm>
            <a:off x="10815855" y="3663471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4229" y="3383"/>
                </a:moveTo>
                <a:lnTo>
                  <a:pt x="0" y="0"/>
                </a:lnTo>
                <a:lnTo>
                  <a:pt x="5921" y="2537"/>
                </a:lnTo>
                <a:lnTo>
                  <a:pt x="4229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0" name="object 390" descr=""/>
          <p:cNvSpPr/>
          <p:nvPr/>
        </p:nvSpPr>
        <p:spPr>
          <a:xfrm>
            <a:off x="14090214" y="3360650"/>
            <a:ext cx="22225" cy="10160"/>
          </a:xfrm>
          <a:custGeom>
            <a:avLst/>
            <a:gdLst/>
            <a:ahLst/>
            <a:cxnLst/>
            <a:rect l="l" t="t" r="r" b="b"/>
            <a:pathLst>
              <a:path w="22225" h="10160">
                <a:moveTo>
                  <a:pt x="7612" y="10150"/>
                </a:moveTo>
                <a:lnTo>
                  <a:pt x="0" y="5920"/>
                </a:lnTo>
                <a:lnTo>
                  <a:pt x="4229" y="5075"/>
                </a:lnTo>
                <a:lnTo>
                  <a:pt x="8458" y="3383"/>
                </a:lnTo>
                <a:lnTo>
                  <a:pt x="10996" y="0"/>
                </a:lnTo>
                <a:lnTo>
                  <a:pt x="16917" y="2537"/>
                </a:lnTo>
                <a:lnTo>
                  <a:pt x="20300" y="4229"/>
                </a:lnTo>
                <a:lnTo>
                  <a:pt x="10150" y="4229"/>
                </a:lnTo>
                <a:lnTo>
                  <a:pt x="14379" y="5075"/>
                </a:lnTo>
                <a:lnTo>
                  <a:pt x="17763" y="6766"/>
                </a:lnTo>
                <a:lnTo>
                  <a:pt x="21992" y="7612"/>
                </a:lnTo>
                <a:lnTo>
                  <a:pt x="16071" y="8458"/>
                </a:lnTo>
                <a:lnTo>
                  <a:pt x="7612" y="101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1" name="object 391" descr=""/>
          <p:cNvSpPr/>
          <p:nvPr/>
        </p:nvSpPr>
        <p:spPr>
          <a:xfrm>
            <a:off x="10799783" y="4012815"/>
            <a:ext cx="14604" cy="8890"/>
          </a:xfrm>
          <a:custGeom>
            <a:avLst/>
            <a:gdLst/>
            <a:ahLst/>
            <a:cxnLst/>
            <a:rect l="l" t="t" r="r" b="b"/>
            <a:pathLst>
              <a:path w="14604" h="8889">
                <a:moveTo>
                  <a:pt x="0" y="8458"/>
                </a:moveTo>
                <a:lnTo>
                  <a:pt x="845" y="0"/>
                </a:lnTo>
                <a:lnTo>
                  <a:pt x="3383" y="7612"/>
                </a:lnTo>
                <a:lnTo>
                  <a:pt x="4540" y="7701"/>
                </a:lnTo>
                <a:lnTo>
                  <a:pt x="0" y="8458"/>
                </a:lnTo>
                <a:close/>
              </a:path>
              <a:path w="14604" h="8889">
                <a:moveTo>
                  <a:pt x="6132" y="7824"/>
                </a:moveTo>
                <a:lnTo>
                  <a:pt x="4540" y="7701"/>
                </a:lnTo>
                <a:lnTo>
                  <a:pt x="5075" y="7612"/>
                </a:lnTo>
                <a:lnTo>
                  <a:pt x="6132" y="7824"/>
                </a:lnTo>
                <a:close/>
              </a:path>
              <a:path w="14604" h="8889">
                <a:moveTo>
                  <a:pt x="14379" y="8458"/>
                </a:moveTo>
                <a:lnTo>
                  <a:pt x="9304" y="8458"/>
                </a:lnTo>
                <a:lnTo>
                  <a:pt x="6132" y="7824"/>
                </a:lnTo>
                <a:lnTo>
                  <a:pt x="14379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2" name="object 392" descr=""/>
          <p:cNvSpPr/>
          <p:nvPr/>
        </p:nvSpPr>
        <p:spPr>
          <a:xfrm>
            <a:off x="10561248" y="4325787"/>
            <a:ext cx="12065" cy="6985"/>
          </a:xfrm>
          <a:custGeom>
            <a:avLst/>
            <a:gdLst/>
            <a:ahLst/>
            <a:cxnLst/>
            <a:rect l="l" t="t" r="r" b="b"/>
            <a:pathLst>
              <a:path w="12065" h="6985">
                <a:moveTo>
                  <a:pt x="5921" y="6766"/>
                </a:moveTo>
                <a:lnTo>
                  <a:pt x="0" y="4229"/>
                </a:lnTo>
                <a:lnTo>
                  <a:pt x="11842" y="0"/>
                </a:lnTo>
                <a:lnTo>
                  <a:pt x="5921" y="67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3" name="object 393" descr=""/>
          <p:cNvSpPr/>
          <p:nvPr/>
        </p:nvSpPr>
        <p:spPr>
          <a:xfrm>
            <a:off x="14112206" y="3368263"/>
            <a:ext cx="4445" cy="1270"/>
          </a:xfrm>
          <a:custGeom>
            <a:avLst/>
            <a:gdLst/>
            <a:ahLst/>
            <a:cxnLst/>
            <a:rect l="l" t="t" r="r" b="b"/>
            <a:pathLst>
              <a:path w="4444" h="1270">
                <a:moveTo>
                  <a:pt x="2537" y="845"/>
                </a:moveTo>
                <a:lnTo>
                  <a:pt x="1691" y="845"/>
                </a:lnTo>
                <a:lnTo>
                  <a:pt x="0" y="0"/>
                </a:lnTo>
                <a:lnTo>
                  <a:pt x="4229" y="0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4" name="object 394" descr=""/>
          <p:cNvSpPr/>
          <p:nvPr/>
        </p:nvSpPr>
        <p:spPr>
          <a:xfrm>
            <a:off x="10170456" y="3949375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0" y="5920"/>
                </a:moveTo>
                <a:lnTo>
                  <a:pt x="7612" y="0"/>
                </a:lnTo>
                <a:lnTo>
                  <a:pt x="13533" y="5075"/>
                </a:lnTo>
                <a:lnTo>
                  <a:pt x="0" y="592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5" name="object 395" descr=""/>
          <p:cNvSpPr/>
          <p:nvPr/>
        </p:nvSpPr>
        <p:spPr>
          <a:xfrm>
            <a:off x="13965871" y="1725585"/>
            <a:ext cx="11430" cy="8890"/>
          </a:xfrm>
          <a:custGeom>
            <a:avLst/>
            <a:gdLst/>
            <a:ahLst/>
            <a:cxnLst/>
            <a:rect l="l" t="t" r="r" b="b"/>
            <a:pathLst>
              <a:path w="11430" h="8889">
                <a:moveTo>
                  <a:pt x="6767" y="8458"/>
                </a:moveTo>
                <a:lnTo>
                  <a:pt x="0" y="5921"/>
                </a:lnTo>
                <a:lnTo>
                  <a:pt x="10996" y="0"/>
                </a:lnTo>
                <a:lnTo>
                  <a:pt x="6767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6" name="object 396" descr=""/>
          <p:cNvSpPr/>
          <p:nvPr/>
        </p:nvSpPr>
        <p:spPr>
          <a:xfrm>
            <a:off x="10173840" y="3925691"/>
            <a:ext cx="6350" cy="4445"/>
          </a:xfrm>
          <a:custGeom>
            <a:avLst/>
            <a:gdLst/>
            <a:ahLst/>
            <a:cxnLst/>
            <a:rect l="l" t="t" r="r" b="b"/>
            <a:pathLst>
              <a:path w="6350" h="4445">
                <a:moveTo>
                  <a:pt x="2537" y="4229"/>
                </a:moveTo>
                <a:lnTo>
                  <a:pt x="0" y="3383"/>
                </a:lnTo>
                <a:lnTo>
                  <a:pt x="0" y="845"/>
                </a:lnTo>
                <a:lnTo>
                  <a:pt x="845" y="0"/>
                </a:lnTo>
                <a:lnTo>
                  <a:pt x="3383" y="0"/>
                </a:lnTo>
                <a:lnTo>
                  <a:pt x="4229" y="1691"/>
                </a:lnTo>
                <a:lnTo>
                  <a:pt x="5921" y="3383"/>
                </a:lnTo>
                <a:lnTo>
                  <a:pt x="2537" y="422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7" name="object 397" descr=""/>
          <p:cNvSpPr/>
          <p:nvPr/>
        </p:nvSpPr>
        <p:spPr>
          <a:xfrm>
            <a:off x="14216248" y="2966475"/>
            <a:ext cx="14604" cy="8890"/>
          </a:xfrm>
          <a:custGeom>
            <a:avLst/>
            <a:gdLst/>
            <a:ahLst/>
            <a:cxnLst/>
            <a:rect l="l" t="t" r="r" b="b"/>
            <a:pathLst>
              <a:path w="14605" h="8889">
                <a:moveTo>
                  <a:pt x="13533" y="8458"/>
                </a:moveTo>
                <a:lnTo>
                  <a:pt x="10996" y="845"/>
                </a:lnTo>
                <a:lnTo>
                  <a:pt x="0" y="0"/>
                </a:lnTo>
                <a:lnTo>
                  <a:pt x="14379" y="0"/>
                </a:lnTo>
                <a:lnTo>
                  <a:pt x="13533" y="84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8" name="object 398" descr=""/>
          <p:cNvSpPr/>
          <p:nvPr/>
        </p:nvSpPr>
        <p:spPr>
          <a:xfrm>
            <a:off x="11051852" y="2757545"/>
            <a:ext cx="5080" cy="5080"/>
          </a:xfrm>
          <a:custGeom>
            <a:avLst/>
            <a:gdLst/>
            <a:ahLst/>
            <a:cxnLst/>
            <a:rect l="l" t="t" r="r" b="b"/>
            <a:pathLst>
              <a:path w="5079" h="5080">
                <a:moveTo>
                  <a:pt x="1691" y="5075"/>
                </a:moveTo>
                <a:lnTo>
                  <a:pt x="0" y="2537"/>
                </a:lnTo>
                <a:lnTo>
                  <a:pt x="0" y="845"/>
                </a:lnTo>
                <a:lnTo>
                  <a:pt x="3383" y="0"/>
                </a:lnTo>
                <a:lnTo>
                  <a:pt x="5075" y="2537"/>
                </a:lnTo>
                <a:lnTo>
                  <a:pt x="3383" y="4229"/>
                </a:lnTo>
                <a:lnTo>
                  <a:pt x="1691" y="507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9" name="object 399" descr=""/>
          <p:cNvSpPr/>
          <p:nvPr/>
        </p:nvSpPr>
        <p:spPr>
          <a:xfrm>
            <a:off x="10815855" y="3036682"/>
            <a:ext cx="2540" cy="1270"/>
          </a:xfrm>
          <a:custGeom>
            <a:avLst/>
            <a:gdLst/>
            <a:ahLst/>
            <a:cxnLst/>
            <a:rect l="l" t="t" r="r" b="b"/>
            <a:pathLst>
              <a:path w="2540" h="1269">
                <a:moveTo>
                  <a:pt x="2537" y="845"/>
                </a:moveTo>
                <a:lnTo>
                  <a:pt x="1691" y="845"/>
                </a:lnTo>
                <a:lnTo>
                  <a:pt x="0" y="0"/>
                </a:lnTo>
                <a:lnTo>
                  <a:pt x="1691" y="0"/>
                </a:lnTo>
                <a:lnTo>
                  <a:pt x="1691" y="845"/>
                </a:lnTo>
                <a:lnTo>
                  <a:pt x="2537" y="84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0" name="object 400" descr=""/>
          <p:cNvSpPr/>
          <p:nvPr/>
        </p:nvSpPr>
        <p:spPr>
          <a:xfrm>
            <a:off x="10989247" y="2639973"/>
            <a:ext cx="5080" cy="17145"/>
          </a:xfrm>
          <a:custGeom>
            <a:avLst/>
            <a:gdLst/>
            <a:ahLst/>
            <a:cxnLst/>
            <a:rect l="l" t="t" r="r" b="b"/>
            <a:pathLst>
              <a:path w="5079" h="17144">
                <a:moveTo>
                  <a:pt x="3390" y="16078"/>
                </a:moveTo>
                <a:lnTo>
                  <a:pt x="0" y="13538"/>
                </a:lnTo>
                <a:lnTo>
                  <a:pt x="2540" y="16916"/>
                </a:lnTo>
                <a:lnTo>
                  <a:pt x="3390" y="16078"/>
                </a:lnTo>
                <a:close/>
              </a:path>
              <a:path w="5079" h="17144">
                <a:moveTo>
                  <a:pt x="5080" y="850"/>
                </a:moveTo>
                <a:lnTo>
                  <a:pt x="4229" y="0"/>
                </a:lnTo>
                <a:lnTo>
                  <a:pt x="5080" y="2540"/>
                </a:lnTo>
                <a:lnTo>
                  <a:pt x="5080" y="8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1" name="object 401" descr=""/>
          <p:cNvSpPr/>
          <p:nvPr/>
        </p:nvSpPr>
        <p:spPr>
          <a:xfrm>
            <a:off x="11040010" y="2605289"/>
            <a:ext cx="13970" cy="16510"/>
          </a:xfrm>
          <a:custGeom>
            <a:avLst/>
            <a:gdLst/>
            <a:ahLst/>
            <a:cxnLst/>
            <a:rect l="l" t="t" r="r" b="b"/>
            <a:pathLst>
              <a:path w="13970" h="16510">
                <a:moveTo>
                  <a:pt x="0" y="16071"/>
                </a:moveTo>
                <a:lnTo>
                  <a:pt x="8458" y="5921"/>
                </a:lnTo>
                <a:lnTo>
                  <a:pt x="10150" y="3383"/>
                </a:lnTo>
                <a:lnTo>
                  <a:pt x="13533" y="0"/>
                </a:lnTo>
                <a:lnTo>
                  <a:pt x="10996" y="3383"/>
                </a:lnTo>
                <a:lnTo>
                  <a:pt x="6766" y="8458"/>
                </a:lnTo>
                <a:lnTo>
                  <a:pt x="0" y="1607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2" name="object 402" descr=""/>
          <p:cNvSpPr/>
          <p:nvPr/>
        </p:nvSpPr>
        <p:spPr>
          <a:xfrm>
            <a:off x="10775253" y="3086588"/>
            <a:ext cx="2540" cy="9525"/>
          </a:xfrm>
          <a:custGeom>
            <a:avLst/>
            <a:gdLst/>
            <a:ahLst/>
            <a:cxnLst/>
            <a:rect l="l" t="t" r="r" b="b"/>
            <a:pathLst>
              <a:path w="2540" h="9525">
                <a:moveTo>
                  <a:pt x="2537" y="9304"/>
                </a:moveTo>
                <a:lnTo>
                  <a:pt x="1691" y="5920"/>
                </a:lnTo>
                <a:lnTo>
                  <a:pt x="845" y="3383"/>
                </a:lnTo>
                <a:lnTo>
                  <a:pt x="0" y="0"/>
                </a:lnTo>
                <a:lnTo>
                  <a:pt x="2537" y="93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3" name="object 403" descr=""/>
          <p:cNvSpPr/>
          <p:nvPr/>
        </p:nvSpPr>
        <p:spPr>
          <a:xfrm>
            <a:off x="10753260" y="3150874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4229" y="1691"/>
                </a:moveTo>
                <a:lnTo>
                  <a:pt x="3383" y="1691"/>
                </a:lnTo>
                <a:lnTo>
                  <a:pt x="0" y="0"/>
                </a:lnTo>
                <a:lnTo>
                  <a:pt x="1691" y="0"/>
                </a:lnTo>
                <a:lnTo>
                  <a:pt x="3383" y="845"/>
                </a:lnTo>
                <a:lnTo>
                  <a:pt x="4229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4" name="object 404" descr=""/>
          <p:cNvSpPr/>
          <p:nvPr/>
        </p:nvSpPr>
        <p:spPr>
          <a:xfrm>
            <a:off x="10829388" y="3219390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10">
                <a:moveTo>
                  <a:pt x="845" y="3383"/>
                </a:moveTo>
                <a:lnTo>
                  <a:pt x="845" y="1691"/>
                </a:lnTo>
                <a:lnTo>
                  <a:pt x="0" y="845"/>
                </a:lnTo>
                <a:lnTo>
                  <a:pt x="0" y="0"/>
                </a:lnTo>
                <a:lnTo>
                  <a:pt x="845" y="2537"/>
                </a:lnTo>
                <a:lnTo>
                  <a:pt x="845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5" name="object 405" descr=""/>
          <p:cNvSpPr/>
          <p:nvPr/>
        </p:nvSpPr>
        <p:spPr>
          <a:xfrm>
            <a:off x="10463973" y="4033116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845" y="1691"/>
                </a:moveTo>
                <a:lnTo>
                  <a:pt x="0" y="845"/>
                </a:lnTo>
                <a:lnTo>
                  <a:pt x="845" y="0"/>
                </a:lnTo>
                <a:lnTo>
                  <a:pt x="2537" y="845"/>
                </a:lnTo>
                <a:lnTo>
                  <a:pt x="845" y="169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6" name="object 406" descr=""/>
          <p:cNvSpPr/>
          <p:nvPr/>
        </p:nvSpPr>
        <p:spPr>
          <a:xfrm>
            <a:off x="11039164" y="2621361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10">
                <a:moveTo>
                  <a:pt x="0" y="3383"/>
                </a:moveTo>
                <a:lnTo>
                  <a:pt x="0" y="2537"/>
                </a:lnTo>
                <a:lnTo>
                  <a:pt x="845" y="1691"/>
                </a:lnTo>
                <a:lnTo>
                  <a:pt x="3383" y="0"/>
                </a:lnTo>
                <a:lnTo>
                  <a:pt x="0" y="338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7" name="object 407" descr=""/>
          <p:cNvSpPr/>
          <p:nvPr/>
        </p:nvSpPr>
        <p:spPr>
          <a:xfrm>
            <a:off x="10459744" y="4031424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4229" y="2537"/>
                </a:moveTo>
                <a:lnTo>
                  <a:pt x="0" y="845"/>
                </a:lnTo>
                <a:lnTo>
                  <a:pt x="4229" y="0"/>
                </a:lnTo>
                <a:lnTo>
                  <a:pt x="4229" y="25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08" name="object 408" descr=""/>
          <p:cNvGrpSpPr/>
          <p:nvPr/>
        </p:nvGrpSpPr>
        <p:grpSpPr>
          <a:xfrm>
            <a:off x="10085870" y="1278741"/>
            <a:ext cx="6724650" cy="7115175"/>
            <a:chOff x="10085870" y="1278741"/>
            <a:chExt cx="6724650" cy="7115175"/>
          </a:xfrm>
        </p:grpSpPr>
        <p:sp>
          <p:nvSpPr>
            <p:cNvPr id="409" name="object 409" descr=""/>
            <p:cNvSpPr/>
            <p:nvPr/>
          </p:nvSpPr>
          <p:spPr>
            <a:xfrm>
              <a:off x="10085858" y="1278749"/>
              <a:ext cx="4194175" cy="4216400"/>
            </a:xfrm>
            <a:custGeom>
              <a:avLst/>
              <a:gdLst/>
              <a:ahLst/>
              <a:cxnLst/>
              <a:rect l="l" t="t" r="r" b="b"/>
              <a:pathLst>
                <a:path w="4194175" h="4216400">
                  <a:moveTo>
                    <a:pt x="35877" y="2409126"/>
                  </a:moveTo>
                  <a:lnTo>
                    <a:pt x="33731" y="2400300"/>
                  </a:lnTo>
                  <a:lnTo>
                    <a:pt x="30492" y="2400300"/>
                  </a:lnTo>
                  <a:lnTo>
                    <a:pt x="18618" y="2387600"/>
                  </a:lnTo>
                  <a:lnTo>
                    <a:pt x="28702" y="2400300"/>
                  </a:lnTo>
                  <a:lnTo>
                    <a:pt x="35877" y="2409126"/>
                  </a:lnTo>
                  <a:close/>
                </a:path>
                <a:path w="4194175" h="4216400">
                  <a:moveTo>
                    <a:pt x="39027" y="2413000"/>
                  </a:moveTo>
                  <a:lnTo>
                    <a:pt x="35877" y="2409126"/>
                  </a:lnTo>
                  <a:lnTo>
                    <a:pt x="36817" y="2413000"/>
                  </a:lnTo>
                  <a:lnTo>
                    <a:pt x="39027" y="2413000"/>
                  </a:lnTo>
                  <a:close/>
                </a:path>
                <a:path w="4194175" h="4216400">
                  <a:moveTo>
                    <a:pt x="82905" y="2590800"/>
                  </a:moveTo>
                  <a:lnTo>
                    <a:pt x="73596" y="2578100"/>
                  </a:lnTo>
                  <a:lnTo>
                    <a:pt x="79514" y="2590800"/>
                  </a:lnTo>
                  <a:lnTo>
                    <a:pt x="82905" y="2590800"/>
                  </a:lnTo>
                  <a:close/>
                </a:path>
                <a:path w="4194175" h="4216400">
                  <a:moveTo>
                    <a:pt x="94742" y="1638300"/>
                  </a:moveTo>
                  <a:lnTo>
                    <a:pt x="92202" y="1625600"/>
                  </a:lnTo>
                  <a:lnTo>
                    <a:pt x="92570" y="1638300"/>
                  </a:lnTo>
                  <a:lnTo>
                    <a:pt x="94742" y="1638300"/>
                  </a:lnTo>
                  <a:close/>
                </a:path>
                <a:path w="4194175" h="4216400">
                  <a:moveTo>
                    <a:pt x="139293" y="2840558"/>
                  </a:moveTo>
                  <a:lnTo>
                    <a:pt x="138734" y="2832100"/>
                  </a:lnTo>
                  <a:lnTo>
                    <a:pt x="131965" y="2832100"/>
                  </a:lnTo>
                  <a:lnTo>
                    <a:pt x="139293" y="2840558"/>
                  </a:lnTo>
                  <a:close/>
                </a:path>
                <a:path w="4194175" h="4216400">
                  <a:moveTo>
                    <a:pt x="140906" y="2842425"/>
                  </a:moveTo>
                  <a:lnTo>
                    <a:pt x="139293" y="2840558"/>
                  </a:lnTo>
                  <a:lnTo>
                    <a:pt x="139573" y="2844800"/>
                  </a:lnTo>
                  <a:lnTo>
                    <a:pt x="140906" y="2842425"/>
                  </a:lnTo>
                  <a:close/>
                </a:path>
                <a:path w="4194175" h="4216400">
                  <a:moveTo>
                    <a:pt x="248691" y="1181100"/>
                  </a:moveTo>
                  <a:lnTo>
                    <a:pt x="243611" y="1168400"/>
                  </a:lnTo>
                  <a:lnTo>
                    <a:pt x="244487" y="1181100"/>
                  </a:lnTo>
                  <a:lnTo>
                    <a:pt x="248691" y="1181100"/>
                  </a:lnTo>
                  <a:close/>
                </a:path>
                <a:path w="4194175" h="4216400">
                  <a:moveTo>
                    <a:pt x="253873" y="3238500"/>
                  </a:moveTo>
                  <a:lnTo>
                    <a:pt x="241922" y="3238500"/>
                  </a:lnTo>
                  <a:lnTo>
                    <a:pt x="246430" y="3251200"/>
                  </a:lnTo>
                  <a:lnTo>
                    <a:pt x="253873" y="3238500"/>
                  </a:lnTo>
                  <a:close/>
                </a:path>
                <a:path w="4194175" h="4216400">
                  <a:moveTo>
                    <a:pt x="273913" y="1155700"/>
                  </a:moveTo>
                  <a:lnTo>
                    <a:pt x="263067" y="1143000"/>
                  </a:lnTo>
                  <a:lnTo>
                    <a:pt x="271653" y="1155700"/>
                  </a:lnTo>
                  <a:lnTo>
                    <a:pt x="273913" y="1155700"/>
                  </a:lnTo>
                  <a:close/>
                </a:path>
                <a:path w="4194175" h="4216400">
                  <a:moveTo>
                    <a:pt x="290982" y="1130300"/>
                  </a:moveTo>
                  <a:lnTo>
                    <a:pt x="290144" y="1130300"/>
                  </a:lnTo>
                  <a:lnTo>
                    <a:pt x="290461" y="1131887"/>
                  </a:lnTo>
                  <a:lnTo>
                    <a:pt x="290982" y="1130300"/>
                  </a:lnTo>
                  <a:close/>
                </a:path>
                <a:path w="4194175" h="4216400">
                  <a:moveTo>
                    <a:pt x="356844" y="1854200"/>
                  </a:moveTo>
                  <a:lnTo>
                    <a:pt x="355206" y="1852282"/>
                  </a:lnTo>
                  <a:lnTo>
                    <a:pt x="356006" y="1854200"/>
                  </a:lnTo>
                  <a:lnTo>
                    <a:pt x="356844" y="1854200"/>
                  </a:lnTo>
                  <a:close/>
                </a:path>
                <a:path w="4194175" h="4216400">
                  <a:moveTo>
                    <a:pt x="369646" y="1727200"/>
                  </a:moveTo>
                  <a:lnTo>
                    <a:pt x="364718" y="1714500"/>
                  </a:lnTo>
                  <a:lnTo>
                    <a:pt x="367118" y="1714500"/>
                  </a:lnTo>
                  <a:lnTo>
                    <a:pt x="354431" y="1701800"/>
                  </a:lnTo>
                  <a:lnTo>
                    <a:pt x="364578" y="1714500"/>
                  </a:lnTo>
                  <a:lnTo>
                    <a:pt x="362204" y="1714500"/>
                  </a:lnTo>
                  <a:lnTo>
                    <a:pt x="369646" y="1727200"/>
                  </a:lnTo>
                  <a:close/>
                </a:path>
                <a:path w="4194175" h="4216400">
                  <a:moveTo>
                    <a:pt x="371348" y="1803400"/>
                  </a:moveTo>
                  <a:lnTo>
                    <a:pt x="366268" y="1790700"/>
                  </a:lnTo>
                  <a:lnTo>
                    <a:pt x="362889" y="1790700"/>
                  </a:lnTo>
                  <a:lnTo>
                    <a:pt x="371348" y="1803400"/>
                  </a:lnTo>
                  <a:close/>
                </a:path>
                <a:path w="4194175" h="4216400">
                  <a:moveTo>
                    <a:pt x="372186" y="1866900"/>
                  </a:moveTo>
                  <a:lnTo>
                    <a:pt x="364375" y="1854200"/>
                  </a:lnTo>
                  <a:lnTo>
                    <a:pt x="360832" y="1854200"/>
                  </a:lnTo>
                  <a:lnTo>
                    <a:pt x="372186" y="1866900"/>
                  </a:lnTo>
                  <a:close/>
                </a:path>
                <a:path w="4194175" h="4216400">
                  <a:moveTo>
                    <a:pt x="381495" y="2603500"/>
                  </a:moveTo>
                  <a:lnTo>
                    <a:pt x="369379" y="2616200"/>
                  </a:lnTo>
                  <a:lnTo>
                    <a:pt x="372452" y="2616200"/>
                  </a:lnTo>
                  <a:lnTo>
                    <a:pt x="381495" y="2603500"/>
                  </a:lnTo>
                  <a:close/>
                </a:path>
                <a:path w="4194175" h="4216400">
                  <a:moveTo>
                    <a:pt x="382333" y="2590800"/>
                  </a:moveTo>
                  <a:lnTo>
                    <a:pt x="380644" y="2590800"/>
                  </a:lnTo>
                  <a:lnTo>
                    <a:pt x="370598" y="2603500"/>
                  </a:lnTo>
                  <a:lnTo>
                    <a:pt x="374726" y="2603500"/>
                  </a:lnTo>
                  <a:lnTo>
                    <a:pt x="382333" y="2590800"/>
                  </a:lnTo>
                  <a:close/>
                </a:path>
                <a:path w="4194175" h="4216400">
                  <a:moveTo>
                    <a:pt x="387832" y="2786735"/>
                  </a:moveTo>
                  <a:lnTo>
                    <a:pt x="384035" y="2787358"/>
                  </a:lnTo>
                  <a:lnTo>
                    <a:pt x="386562" y="2787358"/>
                  </a:lnTo>
                  <a:lnTo>
                    <a:pt x="387832" y="2786735"/>
                  </a:lnTo>
                  <a:close/>
                </a:path>
                <a:path w="4194175" h="4216400">
                  <a:moveTo>
                    <a:pt x="392493" y="2603500"/>
                  </a:moveTo>
                  <a:lnTo>
                    <a:pt x="388785" y="2590800"/>
                  </a:lnTo>
                  <a:lnTo>
                    <a:pt x="382333" y="2590800"/>
                  </a:lnTo>
                  <a:lnTo>
                    <a:pt x="392493" y="2603500"/>
                  </a:lnTo>
                  <a:close/>
                </a:path>
                <a:path w="4194175" h="4216400">
                  <a:moveTo>
                    <a:pt x="400100" y="1016000"/>
                  </a:moveTo>
                  <a:lnTo>
                    <a:pt x="398157" y="1003300"/>
                  </a:lnTo>
                  <a:lnTo>
                    <a:pt x="399262" y="1003300"/>
                  </a:lnTo>
                  <a:lnTo>
                    <a:pt x="394182" y="990600"/>
                  </a:lnTo>
                  <a:lnTo>
                    <a:pt x="394728" y="1003300"/>
                  </a:lnTo>
                  <a:lnTo>
                    <a:pt x="395973" y="1003300"/>
                  </a:lnTo>
                  <a:lnTo>
                    <a:pt x="399300" y="1016000"/>
                  </a:lnTo>
                  <a:lnTo>
                    <a:pt x="400100" y="1016000"/>
                  </a:lnTo>
                  <a:close/>
                </a:path>
                <a:path w="4194175" h="4216400">
                  <a:moveTo>
                    <a:pt x="426326" y="1016000"/>
                  </a:moveTo>
                  <a:lnTo>
                    <a:pt x="421957" y="1003300"/>
                  </a:lnTo>
                  <a:lnTo>
                    <a:pt x="421246" y="990600"/>
                  </a:lnTo>
                  <a:lnTo>
                    <a:pt x="416382" y="990600"/>
                  </a:lnTo>
                  <a:lnTo>
                    <a:pt x="419049" y="1003300"/>
                  </a:lnTo>
                  <a:lnTo>
                    <a:pt x="416179" y="1003300"/>
                  </a:lnTo>
                  <a:lnTo>
                    <a:pt x="411949" y="990600"/>
                  </a:lnTo>
                  <a:lnTo>
                    <a:pt x="401789" y="990600"/>
                  </a:lnTo>
                  <a:lnTo>
                    <a:pt x="407720" y="1003300"/>
                  </a:lnTo>
                  <a:lnTo>
                    <a:pt x="407593" y="1003300"/>
                  </a:lnTo>
                  <a:lnTo>
                    <a:pt x="412788" y="1016000"/>
                  </a:lnTo>
                  <a:lnTo>
                    <a:pt x="426326" y="1016000"/>
                  </a:lnTo>
                  <a:close/>
                </a:path>
                <a:path w="4194175" h="4216400">
                  <a:moveTo>
                    <a:pt x="431393" y="1536700"/>
                  </a:moveTo>
                  <a:lnTo>
                    <a:pt x="428015" y="1524000"/>
                  </a:lnTo>
                  <a:lnTo>
                    <a:pt x="431393" y="1536700"/>
                  </a:lnTo>
                  <a:close/>
                </a:path>
                <a:path w="4194175" h="4216400">
                  <a:moveTo>
                    <a:pt x="433844" y="1473200"/>
                  </a:moveTo>
                  <a:lnTo>
                    <a:pt x="428752" y="1460500"/>
                  </a:lnTo>
                  <a:lnTo>
                    <a:pt x="426326" y="1447800"/>
                  </a:lnTo>
                  <a:lnTo>
                    <a:pt x="413562" y="1447800"/>
                  </a:lnTo>
                  <a:lnTo>
                    <a:pt x="414909" y="1460500"/>
                  </a:lnTo>
                  <a:lnTo>
                    <a:pt x="421322" y="1460500"/>
                  </a:lnTo>
                  <a:lnTo>
                    <a:pt x="423786" y="1473200"/>
                  </a:lnTo>
                  <a:lnTo>
                    <a:pt x="433844" y="1473200"/>
                  </a:lnTo>
                  <a:close/>
                </a:path>
                <a:path w="4194175" h="4216400">
                  <a:moveTo>
                    <a:pt x="444093" y="1473200"/>
                  </a:moveTo>
                  <a:lnTo>
                    <a:pt x="435622" y="1460500"/>
                  </a:lnTo>
                  <a:lnTo>
                    <a:pt x="433095" y="1460500"/>
                  </a:lnTo>
                  <a:lnTo>
                    <a:pt x="442391" y="1473200"/>
                  </a:lnTo>
                  <a:lnTo>
                    <a:pt x="444093" y="1473200"/>
                  </a:lnTo>
                  <a:close/>
                </a:path>
                <a:path w="4194175" h="4216400">
                  <a:moveTo>
                    <a:pt x="450011" y="1473200"/>
                  </a:moveTo>
                  <a:lnTo>
                    <a:pt x="448068" y="1460500"/>
                  </a:lnTo>
                  <a:lnTo>
                    <a:pt x="445249" y="1460500"/>
                  </a:lnTo>
                  <a:lnTo>
                    <a:pt x="440372" y="1447800"/>
                  </a:lnTo>
                  <a:lnTo>
                    <a:pt x="439013" y="1447800"/>
                  </a:lnTo>
                  <a:lnTo>
                    <a:pt x="440702" y="1460500"/>
                  </a:lnTo>
                  <a:lnTo>
                    <a:pt x="444931" y="1460500"/>
                  </a:lnTo>
                  <a:lnTo>
                    <a:pt x="450011" y="1473200"/>
                  </a:lnTo>
                  <a:close/>
                </a:path>
                <a:path w="4194175" h="4216400">
                  <a:moveTo>
                    <a:pt x="493153" y="3086100"/>
                  </a:moveTo>
                  <a:lnTo>
                    <a:pt x="483844" y="3098800"/>
                  </a:lnTo>
                  <a:lnTo>
                    <a:pt x="486384" y="3098800"/>
                  </a:lnTo>
                  <a:lnTo>
                    <a:pt x="493153" y="3086100"/>
                  </a:lnTo>
                  <a:close/>
                </a:path>
                <a:path w="4194175" h="4216400">
                  <a:moveTo>
                    <a:pt x="493153" y="3060700"/>
                  </a:moveTo>
                  <a:lnTo>
                    <a:pt x="490613" y="3060700"/>
                  </a:lnTo>
                  <a:lnTo>
                    <a:pt x="485025" y="3068320"/>
                  </a:lnTo>
                  <a:lnTo>
                    <a:pt x="493153" y="3060700"/>
                  </a:lnTo>
                  <a:close/>
                </a:path>
                <a:path w="4194175" h="4216400">
                  <a:moveTo>
                    <a:pt x="493890" y="901700"/>
                  </a:moveTo>
                  <a:lnTo>
                    <a:pt x="489762" y="889000"/>
                  </a:lnTo>
                  <a:lnTo>
                    <a:pt x="490982" y="901700"/>
                  </a:lnTo>
                  <a:lnTo>
                    <a:pt x="493890" y="901700"/>
                  </a:lnTo>
                  <a:close/>
                </a:path>
                <a:path w="4194175" h="4216400">
                  <a:moveTo>
                    <a:pt x="493991" y="1561693"/>
                  </a:moveTo>
                  <a:lnTo>
                    <a:pt x="492302" y="1560004"/>
                  </a:lnTo>
                  <a:lnTo>
                    <a:pt x="491451" y="1560855"/>
                  </a:lnTo>
                  <a:lnTo>
                    <a:pt x="492302" y="1560855"/>
                  </a:lnTo>
                  <a:lnTo>
                    <a:pt x="493153" y="1561693"/>
                  </a:lnTo>
                  <a:lnTo>
                    <a:pt x="493991" y="1561693"/>
                  </a:lnTo>
                  <a:close/>
                </a:path>
                <a:path w="4194175" h="4216400">
                  <a:moveTo>
                    <a:pt x="494842" y="1563382"/>
                  </a:moveTo>
                  <a:lnTo>
                    <a:pt x="493153" y="1562544"/>
                  </a:lnTo>
                  <a:lnTo>
                    <a:pt x="493991" y="1564233"/>
                  </a:lnTo>
                  <a:lnTo>
                    <a:pt x="494842" y="1563382"/>
                  </a:lnTo>
                  <a:close/>
                </a:path>
                <a:path w="4194175" h="4216400">
                  <a:moveTo>
                    <a:pt x="510908" y="1560855"/>
                  </a:moveTo>
                  <a:lnTo>
                    <a:pt x="507530" y="1558315"/>
                  </a:lnTo>
                  <a:lnTo>
                    <a:pt x="504990" y="1554924"/>
                  </a:lnTo>
                  <a:lnTo>
                    <a:pt x="501611" y="1553235"/>
                  </a:lnTo>
                  <a:lnTo>
                    <a:pt x="503301" y="1560004"/>
                  </a:lnTo>
                  <a:lnTo>
                    <a:pt x="504990" y="1564233"/>
                  </a:lnTo>
                  <a:lnTo>
                    <a:pt x="507530" y="1562544"/>
                  </a:lnTo>
                  <a:lnTo>
                    <a:pt x="510908" y="1560855"/>
                  </a:lnTo>
                  <a:close/>
                </a:path>
                <a:path w="4194175" h="4216400">
                  <a:moveTo>
                    <a:pt x="511962" y="3521075"/>
                  </a:moveTo>
                  <a:lnTo>
                    <a:pt x="504990" y="3530600"/>
                  </a:lnTo>
                  <a:lnTo>
                    <a:pt x="510070" y="3530600"/>
                  </a:lnTo>
                  <a:lnTo>
                    <a:pt x="511962" y="3521075"/>
                  </a:lnTo>
                  <a:close/>
                </a:path>
                <a:path w="4194175" h="4216400">
                  <a:moveTo>
                    <a:pt x="514515" y="1527086"/>
                  </a:moveTo>
                  <a:lnTo>
                    <a:pt x="513448" y="1524482"/>
                  </a:lnTo>
                  <a:lnTo>
                    <a:pt x="511759" y="1526171"/>
                  </a:lnTo>
                  <a:lnTo>
                    <a:pt x="499910" y="1525320"/>
                  </a:lnTo>
                  <a:lnTo>
                    <a:pt x="502450" y="1529549"/>
                  </a:lnTo>
                  <a:lnTo>
                    <a:pt x="505841" y="1531251"/>
                  </a:lnTo>
                  <a:lnTo>
                    <a:pt x="505244" y="1529118"/>
                  </a:lnTo>
                  <a:lnTo>
                    <a:pt x="509955" y="1528178"/>
                  </a:lnTo>
                  <a:lnTo>
                    <a:pt x="514515" y="1527086"/>
                  </a:lnTo>
                  <a:close/>
                </a:path>
                <a:path w="4194175" h="4216400">
                  <a:moveTo>
                    <a:pt x="521906" y="1574380"/>
                  </a:moveTo>
                  <a:lnTo>
                    <a:pt x="521055" y="1574380"/>
                  </a:lnTo>
                  <a:lnTo>
                    <a:pt x="517677" y="1572691"/>
                  </a:lnTo>
                  <a:lnTo>
                    <a:pt x="515988" y="1574380"/>
                  </a:lnTo>
                  <a:lnTo>
                    <a:pt x="516826" y="1574380"/>
                  </a:lnTo>
                  <a:lnTo>
                    <a:pt x="516826" y="1575231"/>
                  </a:lnTo>
                  <a:lnTo>
                    <a:pt x="517677" y="1575231"/>
                  </a:lnTo>
                  <a:lnTo>
                    <a:pt x="521906" y="1574380"/>
                  </a:lnTo>
                  <a:close/>
                </a:path>
                <a:path w="4194175" h="4216400">
                  <a:moveTo>
                    <a:pt x="544741" y="1333500"/>
                  </a:moveTo>
                  <a:lnTo>
                    <a:pt x="535813" y="1320800"/>
                  </a:lnTo>
                  <a:lnTo>
                    <a:pt x="534149" y="1320800"/>
                  </a:lnTo>
                  <a:lnTo>
                    <a:pt x="544741" y="1333500"/>
                  </a:lnTo>
                  <a:close/>
                </a:path>
                <a:path w="4194175" h="4216400">
                  <a:moveTo>
                    <a:pt x="546442" y="1346200"/>
                  </a:moveTo>
                  <a:lnTo>
                    <a:pt x="537591" y="1333500"/>
                  </a:lnTo>
                  <a:lnTo>
                    <a:pt x="535343" y="1333500"/>
                  </a:lnTo>
                  <a:lnTo>
                    <a:pt x="546442" y="1346200"/>
                  </a:lnTo>
                  <a:close/>
                </a:path>
                <a:path w="4194175" h="4216400">
                  <a:moveTo>
                    <a:pt x="561657" y="1320800"/>
                  </a:moveTo>
                  <a:lnTo>
                    <a:pt x="555739" y="1308100"/>
                  </a:lnTo>
                  <a:lnTo>
                    <a:pt x="547281" y="1308100"/>
                  </a:lnTo>
                  <a:lnTo>
                    <a:pt x="547585" y="1312329"/>
                  </a:lnTo>
                  <a:lnTo>
                    <a:pt x="547624" y="1312621"/>
                  </a:lnTo>
                  <a:lnTo>
                    <a:pt x="553631" y="1320800"/>
                  </a:lnTo>
                  <a:lnTo>
                    <a:pt x="561657" y="1320800"/>
                  </a:lnTo>
                  <a:close/>
                </a:path>
                <a:path w="4194175" h="4216400">
                  <a:moveTo>
                    <a:pt x="561987" y="3158515"/>
                  </a:moveTo>
                  <a:lnTo>
                    <a:pt x="560133" y="3159849"/>
                  </a:lnTo>
                  <a:lnTo>
                    <a:pt x="559968" y="3162300"/>
                  </a:lnTo>
                  <a:lnTo>
                    <a:pt x="561987" y="3158515"/>
                  </a:lnTo>
                  <a:close/>
                </a:path>
                <a:path w="4194175" h="4216400">
                  <a:moveTo>
                    <a:pt x="574357" y="3149600"/>
                  </a:moveTo>
                  <a:lnTo>
                    <a:pt x="566737" y="3149600"/>
                  </a:lnTo>
                  <a:lnTo>
                    <a:pt x="561987" y="3158515"/>
                  </a:lnTo>
                  <a:lnTo>
                    <a:pt x="574357" y="3149600"/>
                  </a:lnTo>
                  <a:close/>
                </a:path>
                <a:path w="4194175" h="4216400">
                  <a:moveTo>
                    <a:pt x="576884" y="3162300"/>
                  </a:moveTo>
                  <a:lnTo>
                    <a:pt x="576046" y="3162300"/>
                  </a:lnTo>
                  <a:lnTo>
                    <a:pt x="576453" y="3162846"/>
                  </a:lnTo>
                  <a:lnTo>
                    <a:pt x="576884" y="3162300"/>
                  </a:lnTo>
                  <a:close/>
                </a:path>
                <a:path w="4194175" h="4216400">
                  <a:moveTo>
                    <a:pt x="586892" y="1216545"/>
                  </a:moveTo>
                  <a:lnTo>
                    <a:pt x="580186" y="1211516"/>
                  </a:lnTo>
                  <a:lnTo>
                    <a:pt x="582917" y="1219200"/>
                  </a:lnTo>
                  <a:lnTo>
                    <a:pt x="586193" y="1219200"/>
                  </a:lnTo>
                  <a:lnTo>
                    <a:pt x="586892" y="1216545"/>
                  </a:lnTo>
                  <a:close/>
                </a:path>
                <a:path w="4194175" h="4216400">
                  <a:moveTo>
                    <a:pt x="595922" y="3575050"/>
                  </a:moveTo>
                  <a:lnTo>
                    <a:pt x="592112" y="3581400"/>
                  </a:lnTo>
                  <a:lnTo>
                    <a:pt x="595503" y="3581400"/>
                  </a:lnTo>
                  <a:lnTo>
                    <a:pt x="595922" y="3575050"/>
                  </a:lnTo>
                  <a:close/>
                </a:path>
                <a:path w="4194175" h="4216400">
                  <a:moveTo>
                    <a:pt x="643712" y="1143000"/>
                  </a:moveTo>
                  <a:lnTo>
                    <a:pt x="641172" y="1130300"/>
                  </a:lnTo>
                  <a:lnTo>
                    <a:pt x="639445" y="1130300"/>
                  </a:lnTo>
                  <a:lnTo>
                    <a:pt x="643712" y="1143000"/>
                  </a:lnTo>
                  <a:close/>
                </a:path>
                <a:path w="4194175" h="4216400">
                  <a:moveTo>
                    <a:pt x="675005" y="1866900"/>
                  </a:moveTo>
                  <a:lnTo>
                    <a:pt x="672109" y="1854200"/>
                  </a:lnTo>
                  <a:lnTo>
                    <a:pt x="671626" y="1854200"/>
                  </a:lnTo>
                  <a:lnTo>
                    <a:pt x="675005" y="1866900"/>
                  </a:lnTo>
                  <a:close/>
                </a:path>
                <a:path w="4194175" h="4216400">
                  <a:moveTo>
                    <a:pt x="675170" y="1181100"/>
                  </a:moveTo>
                  <a:lnTo>
                    <a:pt x="665708" y="1168400"/>
                  </a:lnTo>
                  <a:lnTo>
                    <a:pt x="667397" y="1181100"/>
                  </a:lnTo>
                  <a:lnTo>
                    <a:pt x="675170" y="1181100"/>
                  </a:lnTo>
                  <a:close/>
                </a:path>
                <a:path w="4194175" h="4216400">
                  <a:moveTo>
                    <a:pt x="676706" y="1206500"/>
                  </a:moveTo>
                  <a:lnTo>
                    <a:pt x="671626" y="1193800"/>
                  </a:lnTo>
                  <a:lnTo>
                    <a:pt x="669937" y="1206500"/>
                  </a:lnTo>
                  <a:lnTo>
                    <a:pt x="676706" y="1206500"/>
                  </a:lnTo>
                  <a:close/>
                </a:path>
                <a:path w="4194175" h="4216400">
                  <a:moveTo>
                    <a:pt x="682002" y="1866049"/>
                  </a:moveTo>
                  <a:lnTo>
                    <a:pt x="677875" y="1854200"/>
                  </a:lnTo>
                  <a:lnTo>
                    <a:pt x="675855" y="1854200"/>
                  </a:lnTo>
                  <a:lnTo>
                    <a:pt x="682002" y="1866049"/>
                  </a:lnTo>
                  <a:close/>
                </a:path>
                <a:path w="4194175" h="4216400">
                  <a:moveTo>
                    <a:pt x="686003" y="1841500"/>
                  </a:moveTo>
                  <a:lnTo>
                    <a:pt x="682853" y="1837194"/>
                  </a:lnTo>
                  <a:lnTo>
                    <a:pt x="683844" y="1840903"/>
                  </a:lnTo>
                  <a:lnTo>
                    <a:pt x="682053" y="1838680"/>
                  </a:lnTo>
                  <a:lnTo>
                    <a:pt x="682625" y="1841500"/>
                  </a:lnTo>
                  <a:lnTo>
                    <a:pt x="683996" y="1841500"/>
                  </a:lnTo>
                  <a:lnTo>
                    <a:pt x="684314" y="1841500"/>
                  </a:lnTo>
                  <a:lnTo>
                    <a:pt x="686003" y="1841500"/>
                  </a:lnTo>
                  <a:close/>
                </a:path>
                <a:path w="4194175" h="4216400">
                  <a:moveTo>
                    <a:pt x="689394" y="3048000"/>
                  </a:moveTo>
                  <a:lnTo>
                    <a:pt x="684314" y="3048000"/>
                  </a:lnTo>
                  <a:lnTo>
                    <a:pt x="688543" y="3060700"/>
                  </a:lnTo>
                  <a:lnTo>
                    <a:pt x="689394" y="3048000"/>
                  </a:lnTo>
                  <a:close/>
                </a:path>
                <a:path w="4194175" h="4216400">
                  <a:moveTo>
                    <a:pt x="693648" y="3255988"/>
                  </a:moveTo>
                  <a:lnTo>
                    <a:pt x="691921" y="3251200"/>
                  </a:lnTo>
                  <a:lnTo>
                    <a:pt x="693470" y="3255810"/>
                  </a:lnTo>
                  <a:lnTo>
                    <a:pt x="693648" y="3255988"/>
                  </a:lnTo>
                  <a:close/>
                </a:path>
                <a:path w="4194175" h="4216400">
                  <a:moveTo>
                    <a:pt x="696150" y="3263900"/>
                  </a:moveTo>
                  <a:lnTo>
                    <a:pt x="693470" y="3255810"/>
                  </a:lnTo>
                  <a:lnTo>
                    <a:pt x="689330" y="3251936"/>
                  </a:lnTo>
                  <a:lnTo>
                    <a:pt x="691464" y="3256280"/>
                  </a:lnTo>
                  <a:lnTo>
                    <a:pt x="695845" y="3263900"/>
                  </a:lnTo>
                  <a:lnTo>
                    <a:pt x="696150" y="3263900"/>
                  </a:lnTo>
                  <a:close/>
                </a:path>
                <a:path w="4194175" h="4216400">
                  <a:moveTo>
                    <a:pt x="696150" y="1892300"/>
                  </a:moveTo>
                  <a:lnTo>
                    <a:pt x="695617" y="1892300"/>
                  </a:lnTo>
                  <a:lnTo>
                    <a:pt x="693623" y="1892300"/>
                  </a:lnTo>
                  <a:lnTo>
                    <a:pt x="693762" y="1894535"/>
                  </a:lnTo>
                  <a:lnTo>
                    <a:pt x="693140" y="1895297"/>
                  </a:lnTo>
                  <a:lnTo>
                    <a:pt x="693775" y="1894674"/>
                  </a:lnTo>
                  <a:lnTo>
                    <a:pt x="696150" y="1892300"/>
                  </a:lnTo>
                  <a:close/>
                </a:path>
                <a:path w="4194175" h="4216400">
                  <a:moveTo>
                    <a:pt x="697636" y="1143000"/>
                  </a:moveTo>
                  <a:lnTo>
                    <a:pt x="692772" y="1130300"/>
                  </a:lnTo>
                  <a:lnTo>
                    <a:pt x="697001" y="1143000"/>
                  </a:lnTo>
                  <a:lnTo>
                    <a:pt x="697636" y="1143000"/>
                  </a:lnTo>
                  <a:close/>
                </a:path>
                <a:path w="4194175" h="4216400">
                  <a:moveTo>
                    <a:pt x="698068" y="1118412"/>
                  </a:moveTo>
                  <a:lnTo>
                    <a:pt x="697852" y="1117600"/>
                  </a:lnTo>
                  <a:lnTo>
                    <a:pt x="697001" y="1117600"/>
                  </a:lnTo>
                  <a:lnTo>
                    <a:pt x="698068" y="1118412"/>
                  </a:lnTo>
                  <a:close/>
                </a:path>
                <a:path w="4194175" h="4216400">
                  <a:moveTo>
                    <a:pt x="698525" y="1841500"/>
                  </a:moveTo>
                  <a:lnTo>
                    <a:pt x="697738" y="1838820"/>
                  </a:lnTo>
                  <a:lnTo>
                    <a:pt x="698169" y="1841500"/>
                  </a:lnTo>
                  <a:lnTo>
                    <a:pt x="698525" y="1841500"/>
                  </a:lnTo>
                  <a:close/>
                </a:path>
                <a:path w="4194175" h="4216400">
                  <a:moveTo>
                    <a:pt x="699541" y="1892300"/>
                  </a:moveTo>
                  <a:lnTo>
                    <a:pt x="696150" y="1892300"/>
                  </a:lnTo>
                  <a:lnTo>
                    <a:pt x="693851" y="1894611"/>
                  </a:lnTo>
                  <a:lnTo>
                    <a:pt x="693801" y="1894992"/>
                  </a:lnTo>
                  <a:lnTo>
                    <a:pt x="699541" y="1892300"/>
                  </a:lnTo>
                  <a:close/>
                </a:path>
                <a:path w="4194175" h="4216400">
                  <a:moveTo>
                    <a:pt x="701230" y="1854200"/>
                  </a:moveTo>
                  <a:lnTo>
                    <a:pt x="700049" y="1841500"/>
                  </a:lnTo>
                  <a:lnTo>
                    <a:pt x="698525" y="1841500"/>
                  </a:lnTo>
                  <a:lnTo>
                    <a:pt x="701230" y="1854200"/>
                  </a:lnTo>
                  <a:close/>
                </a:path>
                <a:path w="4194175" h="4216400">
                  <a:moveTo>
                    <a:pt x="702081" y="3263900"/>
                  </a:moveTo>
                  <a:lnTo>
                    <a:pt x="697915" y="3259988"/>
                  </a:lnTo>
                  <a:lnTo>
                    <a:pt x="696150" y="3251200"/>
                  </a:lnTo>
                  <a:lnTo>
                    <a:pt x="692772" y="3251200"/>
                  </a:lnTo>
                  <a:lnTo>
                    <a:pt x="696747" y="3258896"/>
                  </a:lnTo>
                  <a:lnTo>
                    <a:pt x="693648" y="3255988"/>
                  </a:lnTo>
                  <a:lnTo>
                    <a:pt x="696493" y="3263900"/>
                  </a:lnTo>
                  <a:lnTo>
                    <a:pt x="698690" y="3263900"/>
                  </a:lnTo>
                  <a:lnTo>
                    <a:pt x="698296" y="3261893"/>
                  </a:lnTo>
                  <a:lnTo>
                    <a:pt x="699325" y="3263900"/>
                  </a:lnTo>
                  <a:lnTo>
                    <a:pt x="702081" y="3263900"/>
                  </a:lnTo>
                  <a:close/>
                </a:path>
                <a:path w="4194175" h="4216400">
                  <a:moveTo>
                    <a:pt x="703046" y="1892300"/>
                  </a:moveTo>
                  <a:lnTo>
                    <a:pt x="702081" y="1892300"/>
                  </a:lnTo>
                  <a:lnTo>
                    <a:pt x="701471" y="1895322"/>
                  </a:lnTo>
                  <a:lnTo>
                    <a:pt x="703046" y="1892300"/>
                  </a:lnTo>
                  <a:close/>
                </a:path>
                <a:path w="4194175" h="4216400">
                  <a:moveTo>
                    <a:pt x="706564" y="3276600"/>
                  </a:moveTo>
                  <a:lnTo>
                    <a:pt x="703033" y="3263900"/>
                  </a:lnTo>
                  <a:lnTo>
                    <a:pt x="702081" y="3263900"/>
                  </a:lnTo>
                  <a:lnTo>
                    <a:pt x="706564" y="3276600"/>
                  </a:lnTo>
                  <a:close/>
                </a:path>
                <a:path w="4194175" h="4216400">
                  <a:moveTo>
                    <a:pt x="707148" y="1919503"/>
                  </a:moveTo>
                  <a:lnTo>
                    <a:pt x="704748" y="1926526"/>
                  </a:lnTo>
                  <a:lnTo>
                    <a:pt x="702500" y="1931974"/>
                  </a:lnTo>
                  <a:lnTo>
                    <a:pt x="700252" y="1937105"/>
                  </a:lnTo>
                  <a:lnTo>
                    <a:pt x="697852" y="1943188"/>
                  </a:lnTo>
                  <a:lnTo>
                    <a:pt x="698690" y="1943188"/>
                  </a:lnTo>
                  <a:lnTo>
                    <a:pt x="701230" y="1935568"/>
                  </a:lnTo>
                  <a:lnTo>
                    <a:pt x="705459" y="1925421"/>
                  </a:lnTo>
                  <a:lnTo>
                    <a:pt x="707148" y="1919503"/>
                  </a:lnTo>
                  <a:close/>
                </a:path>
                <a:path w="4194175" h="4216400">
                  <a:moveTo>
                    <a:pt x="707148" y="1911426"/>
                  </a:moveTo>
                  <a:lnTo>
                    <a:pt x="706310" y="1917700"/>
                  </a:lnTo>
                  <a:lnTo>
                    <a:pt x="707148" y="1917700"/>
                  </a:lnTo>
                  <a:lnTo>
                    <a:pt x="707148" y="1911426"/>
                  </a:lnTo>
                  <a:close/>
                </a:path>
                <a:path w="4194175" h="4216400">
                  <a:moveTo>
                    <a:pt x="709536" y="1899018"/>
                  </a:moveTo>
                  <a:lnTo>
                    <a:pt x="707148" y="1905000"/>
                  </a:lnTo>
                  <a:lnTo>
                    <a:pt x="707999" y="1905000"/>
                  </a:lnTo>
                  <a:lnTo>
                    <a:pt x="707148" y="1911426"/>
                  </a:lnTo>
                  <a:lnTo>
                    <a:pt x="708774" y="1905000"/>
                  </a:lnTo>
                  <a:lnTo>
                    <a:pt x="709536" y="1899018"/>
                  </a:lnTo>
                  <a:close/>
                </a:path>
                <a:path w="4194175" h="4216400">
                  <a:moveTo>
                    <a:pt x="712228" y="1925421"/>
                  </a:moveTo>
                  <a:lnTo>
                    <a:pt x="709688" y="1933028"/>
                  </a:lnTo>
                  <a:lnTo>
                    <a:pt x="708850" y="1930501"/>
                  </a:lnTo>
                  <a:lnTo>
                    <a:pt x="708850" y="1923732"/>
                  </a:lnTo>
                  <a:lnTo>
                    <a:pt x="709688" y="1918652"/>
                  </a:lnTo>
                  <a:lnTo>
                    <a:pt x="707999" y="1919503"/>
                  </a:lnTo>
                  <a:lnTo>
                    <a:pt x="703935" y="1932597"/>
                  </a:lnTo>
                  <a:lnTo>
                    <a:pt x="702818" y="1935467"/>
                  </a:lnTo>
                  <a:lnTo>
                    <a:pt x="702170" y="1936267"/>
                  </a:lnTo>
                  <a:lnTo>
                    <a:pt x="699541" y="1943188"/>
                  </a:lnTo>
                  <a:lnTo>
                    <a:pt x="702919" y="1942338"/>
                  </a:lnTo>
                  <a:lnTo>
                    <a:pt x="707148" y="1942338"/>
                  </a:lnTo>
                  <a:lnTo>
                    <a:pt x="710539" y="1943188"/>
                  </a:lnTo>
                  <a:lnTo>
                    <a:pt x="710107" y="1942338"/>
                  </a:lnTo>
                  <a:lnTo>
                    <a:pt x="709688" y="1941487"/>
                  </a:lnTo>
                  <a:lnTo>
                    <a:pt x="708850" y="1941487"/>
                  </a:lnTo>
                  <a:lnTo>
                    <a:pt x="710628" y="1933028"/>
                  </a:lnTo>
                  <a:lnTo>
                    <a:pt x="712228" y="1925421"/>
                  </a:lnTo>
                  <a:close/>
                </a:path>
                <a:path w="4194175" h="4216400">
                  <a:moveTo>
                    <a:pt x="712228" y="1892300"/>
                  </a:moveTo>
                  <a:lnTo>
                    <a:pt x="710438" y="1892300"/>
                  </a:lnTo>
                  <a:lnTo>
                    <a:pt x="709536" y="1899018"/>
                  </a:lnTo>
                  <a:lnTo>
                    <a:pt x="712228" y="1892300"/>
                  </a:lnTo>
                  <a:close/>
                </a:path>
                <a:path w="4194175" h="4216400">
                  <a:moveTo>
                    <a:pt x="712228" y="1117600"/>
                  </a:moveTo>
                  <a:lnTo>
                    <a:pt x="711377" y="1111250"/>
                  </a:lnTo>
                  <a:lnTo>
                    <a:pt x="709688" y="1104900"/>
                  </a:lnTo>
                  <a:lnTo>
                    <a:pt x="702919" y="1104900"/>
                  </a:lnTo>
                  <a:lnTo>
                    <a:pt x="712228" y="1117600"/>
                  </a:lnTo>
                  <a:close/>
                </a:path>
                <a:path w="4194175" h="4216400">
                  <a:moveTo>
                    <a:pt x="712558" y="2684272"/>
                  </a:moveTo>
                  <a:lnTo>
                    <a:pt x="708850" y="2679700"/>
                  </a:lnTo>
                  <a:lnTo>
                    <a:pt x="698690" y="2679700"/>
                  </a:lnTo>
                  <a:lnTo>
                    <a:pt x="707148" y="2692400"/>
                  </a:lnTo>
                  <a:lnTo>
                    <a:pt x="712558" y="2684272"/>
                  </a:lnTo>
                  <a:close/>
                </a:path>
                <a:path w="4194175" h="4216400">
                  <a:moveTo>
                    <a:pt x="713206" y="1108113"/>
                  </a:moveTo>
                  <a:lnTo>
                    <a:pt x="710539" y="1104900"/>
                  </a:lnTo>
                  <a:lnTo>
                    <a:pt x="711377" y="1111250"/>
                  </a:lnTo>
                  <a:lnTo>
                    <a:pt x="713079" y="1117600"/>
                  </a:lnTo>
                  <a:lnTo>
                    <a:pt x="713206" y="1108113"/>
                  </a:lnTo>
                  <a:close/>
                </a:path>
                <a:path w="4194175" h="4216400">
                  <a:moveTo>
                    <a:pt x="714768" y="1892300"/>
                  </a:moveTo>
                  <a:lnTo>
                    <a:pt x="710539" y="1905000"/>
                  </a:lnTo>
                  <a:lnTo>
                    <a:pt x="712228" y="1905000"/>
                  </a:lnTo>
                  <a:lnTo>
                    <a:pt x="714768" y="1892300"/>
                  </a:lnTo>
                  <a:close/>
                </a:path>
                <a:path w="4194175" h="4216400">
                  <a:moveTo>
                    <a:pt x="718146" y="1935568"/>
                  </a:moveTo>
                  <a:lnTo>
                    <a:pt x="716457" y="1937258"/>
                  </a:lnTo>
                  <a:lnTo>
                    <a:pt x="714768" y="1946567"/>
                  </a:lnTo>
                  <a:lnTo>
                    <a:pt x="715606" y="1944878"/>
                  </a:lnTo>
                  <a:lnTo>
                    <a:pt x="715606" y="1945716"/>
                  </a:lnTo>
                  <a:lnTo>
                    <a:pt x="714768" y="1947418"/>
                  </a:lnTo>
                  <a:lnTo>
                    <a:pt x="714768" y="1951647"/>
                  </a:lnTo>
                  <a:lnTo>
                    <a:pt x="716457" y="1945716"/>
                  </a:lnTo>
                  <a:lnTo>
                    <a:pt x="717308" y="1940648"/>
                  </a:lnTo>
                  <a:lnTo>
                    <a:pt x="718146" y="1935568"/>
                  </a:lnTo>
                  <a:close/>
                </a:path>
                <a:path w="4194175" h="4216400">
                  <a:moveTo>
                    <a:pt x="720686" y="1932190"/>
                  </a:moveTo>
                  <a:lnTo>
                    <a:pt x="719836" y="1940648"/>
                  </a:lnTo>
                  <a:lnTo>
                    <a:pt x="719836" y="1941487"/>
                  </a:lnTo>
                  <a:lnTo>
                    <a:pt x="720686" y="1948256"/>
                  </a:lnTo>
                  <a:lnTo>
                    <a:pt x="720686" y="1932190"/>
                  </a:lnTo>
                  <a:close/>
                </a:path>
                <a:path w="4194175" h="4216400">
                  <a:moveTo>
                    <a:pt x="742683" y="2451100"/>
                  </a:moveTo>
                  <a:lnTo>
                    <a:pt x="727456" y="2438400"/>
                  </a:lnTo>
                  <a:lnTo>
                    <a:pt x="739089" y="2451100"/>
                  </a:lnTo>
                  <a:lnTo>
                    <a:pt x="742683" y="2451100"/>
                  </a:lnTo>
                  <a:close/>
                </a:path>
                <a:path w="4194175" h="4216400">
                  <a:moveTo>
                    <a:pt x="749452" y="1918652"/>
                  </a:moveTo>
                  <a:lnTo>
                    <a:pt x="747750" y="1916963"/>
                  </a:lnTo>
                  <a:lnTo>
                    <a:pt x="748601" y="1918652"/>
                  </a:lnTo>
                  <a:lnTo>
                    <a:pt x="749452" y="1919503"/>
                  </a:lnTo>
                  <a:lnTo>
                    <a:pt x="749452" y="1918652"/>
                  </a:lnTo>
                  <a:close/>
                </a:path>
                <a:path w="4194175" h="4216400">
                  <a:moveTo>
                    <a:pt x="750290" y="1936419"/>
                  </a:moveTo>
                  <a:lnTo>
                    <a:pt x="749452" y="1936419"/>
                  </a:lnTo>
                  <a:lnTo>
                    <a:pt x="750290" y="1937258"/>
                  </a:lnTo>
                  <a:lnTo>
                    <a:pt x="750290" y="1936419"/>
                  </a:lnTo>
                  <a:close/>
                </a:path>
                <a:path w="4194175" h="4216400">
                  <a:moveTo>
                    <a:pt x="753897" y="1943100"/>
                  </a:moveTo>
                  <a:lnTo>
                    <a:pt x="752856" y="1930781"/>
                  </a:lnTo>
                  <a:lnTo>
                    <a:pt x="752767" y="1930057"/>
                  </a:lnTo>
                  <a:lnTo>
                    <a:pt x="750290" y="1917700"/>
                  </a:lnTo>
                  <a:lnTo>
                    <a:pt x="751141" y="1930400"/>
                  </a:lnTo>
                  <a:lnTo>
                    <a:pt x="752233" y="1930400"/>
                  </a:lnTo>
                  <a:lnTo>
                    <a:pt x="753897" y="1943100"/>
                  </a:lnTo>
                  <a:close/>
                </a:path>
                <a:path w="4194175" h="4216400">
                  <a:moveTo>
                    <a:pt x="754722" y="1930781"/>
                  </a:moveTo>
                  <a:lnTo>
                    <a:pt x="754621" y="1930400"/>
                  </a:lnTo>
                  <a:lnTo>
                    <a:pt x="754722" y="1930781"/>
                  </a:lnTo>
                  <a:close/>
                </a:path>
                <a:path w="4194175" h="4216400">
                  <a:moveTo>
                    <a:pt x="756970" y="1930057"/>
                  </a:moveTo>
                  <a:lnTo>
                    <a:pt x="755573" y="1917700"/>
                  </a:lnTo>
                  <a:lnTo>
                    <a:pt x="753681" y="1917700"/>
                  </a:lnTo>
                  <a:lnTo>
                    <a:pt x="756970" y="1930057"/>
                  </a:lnTo>
                  <a:close/>
                </a:path>
                <a:path w="4194175" h="4216400">
                  <a:moveTo>
                    <a:pt x="757910" y="1917700"/>
                  </a:moveTo>
                  <a:lnTo>
                    <a:pt x="753681" y="1905000"/>
                  </a:lnTo>
                  <a:lnTo>
                    <a:pt x="752830" y="1905000"/>
                  </a:lnTo>
                  <a:lnTo>
                    <a:pt x="757059" y="1917700"/>
                  </a:lnTo>
                  <a:lnTo>
                    <a:pt x="757910" y="1917700"/>
                  </a:lnTo>
                  <a:close/>
                </a:path>
                <a:path w="4194175" h="4216400">
                  <a:moveTo>
                    <a:pt x="759117" y="1919516"/>
                  </a:moveTo>
                  <a:lnTo>
                    <a:pt x="758748" y="1917700"/>
                  </a:lnTo>
                  <a:lnTo>
                    <a:pt x="757910" y="1917700"/>
                  </a:lnTo>
                  <a:lnTo>
                    <a:pt x="759117" y="1919516"/>
                  </a:lnTo>
                  <a:close/>
                </a:path>
                <a:path w="4194175" h="4216400">
                  <a:moveTo>
                    <a:pt x="760730" y="1900758"/>
                  </a:moveTo>
                  <a:lnTo>
                    <a:pt x="757910" y="1892300"/>
                  </a:lnTo>
                  <a:lnTo>
                    <a:pt x="755370" y="1892300"/>
                  </a:lnTo>
                  <a:lnTo>
                    <a:pt x="754519" y="1892300"/>
                  </a:lnTo>
                  <a:lnTo>
                    <a:pt x="752678" y="1892300"/>
                  </a:lnTo>
                  <a:lnTo>
                    <a:pt x="754926" y="1898357"/>
                  </a:lnTo>
                  <a:lnTo>
                    <a:pt x="755370" y="1905000"/>
                  </a:lnTo>
                  <a:lnTo>
                    <a:pt x="753681" y="1905000"/>
                  </a:lnTo>
                  <a:lnTo>
                    <a:pt x="758748" y="1917700"/>
                  </a:lnTo>
                  <a:lnTo>
                    <a:pt x="756208" y="1905000"/>
                  </a:lnTo>
                  <a:lnTo>
                    <a:pt x="757377" y="1905000"/>
                  </a:lnTo>
                  <a:lnTo>
                    <a:pt x="758748" y="1905000"/>
                  </a:lnTo>
                  <a:lnTo>
                    <a:pt x="760437" y="1905000"/>
                  </a:lnTo>
                  <a:lnTo>
                    <a:pt x="756500" y="1896529"/>
                  </a:lnTo>
                  <a:lnTo>
                    <a:pt x="755853" y="1894116"/>
                  </a:lnTo>
                  <a:lnTo>
                    <a:pt x="760730" y="1900758"/>
                  </a:lnTo>
                  <a:close/>
                </a:path>
                <a:path w="4194175" h="4216400">
                  <a:moveTo>
                    <a:pt x="764667" y="1905000"/>
                  </a:moveTo>
                  <a:lnTo>
                    <a:pt x="759574" y="1892300"/>
                  </a:lnTo>
                  <a:lnTo>
                    <a:pt x="757910" y="1892300"/>
                  </a:lnTo>
                  <a:lnTo>
                    <a:pt x="761809" y="1902231"/>
                  </a:lnTo>
                  <a:lnTo>
                    <a:pt x="763816" y="1905000"/>
                  </a:lnTo>
                  <a:lnTo>
                    <a:pt x="764667" y="1905000"/>
                  </a:lnTo>
                  <a:close/>
                </a:path>
                <a:path w="4194175" h="4216400">
                  <a:moveTo>
                    <a:pt x="766368" y="1917700"/>
                  </a:moveTo>
                  <a:lnTo>
                    <a:pt x="763816" y="1905000"/>
                  </a:lnTo>
                  <a:lnTo>
                    <a:pt x="762901" y="1905000"/>
                  </a:lnTo>
                  <a:lnTo>
                    <a:pt x="761822" y="1902269"/>
                  </a:lnTo>
                  <a:lnTo>
                    <a:pt x="760730" y="1900758"/>
                  </a:lnTo>
                  <a:lnTo>
                    <a:pt x="762139" y="1905000"/>
                  </a:lnTo>
                  <a:lnTo>
                    <a:pt x="760437" y="1905000"/>
                  </a:lnTo>
                  <a:lnTo>
                    <a:pt x="766368" y="1917700"/>
                  </a:lnTo>
                  <a:close/>
                </a:path>
                <a:path w="4194175" h="4216400">
                  <a:moveTo>
                    <a:pt x="773976" y="1676400"/>
                  </a:moveTo>
                  <a:lnTo>
                    <a:pt x="769670" y="1663700"/>
                  </a:lnTo>
                  <a:lnTo>
                    <a:pt x="764882" y="1663700"/>
                  </a:lnTo>
                  <a:lnTo>
                    <a:pt x="773976" y="1676400"/>
                  </a:lnTo>
                  <a:close/>
                </a:path>
                <a:path w="4194175" h="4216400">
                  <a:moveTo>
                    <a:pt x="774827" y="1689100"/>
                  </a:moveTo>
                  <a:lnTo>
                    <a:pt x="773087" y="1676400"/>
                  </a:lnTo>
                  <a:lnTo>
                    <a:pt x="768057" y="1676400"/>
                  </a:lnTo>
                  <a:lnTo>
                    <a:pt x="774827" y="1689100"/>
                  </a:lnTo>
                  <a:close/>
                </a:path>
                <a:path w="4194175" h="4216400">
                  <a:moveTo>
                    <a:pt x="775665" y="1899196"/>
                  </a:moveTo>
                  <a:lnTo>
                    <a:pt x="771436" y="1895817"/>
                  </a:lnTo>
                  <a:lnTo>
                    <a:pt x="773125" y="1897507"/>
                  </a:lnTo>
                  <a:lnTo>
                    <a:pt x="775665" y="1899196"/>
                  </a:lnTo>
                  <a:close/>
                </a:path>
                <a:path w="4194175" h="4216400">
                  <a:moveTo>
                    <a:pt x="781113" y="1901405"/>
                  </a:moveTo>
                  <a:lnTo>
                    <a:pt x="779894" y="1892300"/>
                  </a:lnTo>
                  <a:lnTo>
                    <a:pt x="776147" y="1892300"/>
                  </a:lnTo>
                  <a:lnTo>
                    <a:pt x="781113" y="1901405"/>
                  </a:lnTo>
                  <a:close/>
                </a:path>
                <a:path w="4194175" h="4216400">
                  <a:moveTo>
                    <a:pt x="794524" y="1897354"/>
                  </a:moveTo>
                  <a:lnTo>
                    <a:pt x="790041" y="1894967"/>
                  </a:lnTo>
                  <a:lnTo>
                    <a:pt x="791743" y="1896656"/>
                  </a:lnTo>
                  <a:lnTo>
                    <a:pt x="794524" y="1897354"/>
                  </a:lnTo>
                  <a:close/>
                </a:path>
                <a:path w="4194175" h="4216400">
                  <a:moveTo>
                    <a:pt x="799617" y="2247900"/>
                  </a:moveTo>
                  <a:lnTo>
                    <a:pt x="793432" y="2235200"/>
                  </a:lnTo>
                  <a:lnTo>
                    <a:pt x="792581" y="2235200"/>
                  </a:lnTo>
                  <a:lnTo>
                    <a:pt x="793432" y="2247900"/>
                  </a:lnTo>
                  <a:lnTo>
                    <a:pt x="799617" y="2247900"/>
                  </a:lnTo>
                  <a:close/>
                </a:path>
                <a:path w="4194175" h="4216400">
                  <a:moveTo>
                    <a:pt x="809498" y="2209800"/>
                  </a:moveTo>
                  <a:lnTo>
                    <a:pt x="806678" y="2201329"/>
                  </a:lnTo>
                  <a:lnTo>
                    <a:pt x="807808" y="2209800"/>
                  </a:lnTo>
                  <a:lnTo>
                    <a:pt x="809498" y="2209800"/>
                  </a:lnTo>
                  <a:close/>
                </a:path>
                <a:path w="4194175" h="4216400">
                  <a:moveTo>
                    <a:pt x="810018" y="1870341"/>
                  </a:moveTo>
                  <a:lnTo>
                    <a:pt x="808824" y="1866900"/>
                  </a:lnTo>
                  <a:lnTo>
                    <a:pt x="806119" y="1866900"/>
                  </a:lnTo>
                  <a:lnTo>
                    <a:pt x="810018" y="1870341"/>
                  </a:lnTo>
                  <a:close/>
                </a:path>
                <a:path w="4194175" h="4216400">
                  <a:moveTo>
                    <a:pt x="811390" y="609600"/>
                  </a:moveTo>
                  <a:lnTo>
                    <a:pt x="811199" y="596900"/>
                  </a:lnTo>
                  <a:lnTo>
                    <a:pt x="806551" y="596900"/>
                  </a:lnTo>
                  <a:lnTo>
                    <a:pt x="802627" y="609600"/>
                  </a:lnTo>
                  <a:lnTo>
                    <a:pt x="811390" y="609600"/>
                  </a:lnTo>
                  <a:close/>
                </a:path>
                <a:path w="4194175" h="4216400">
                  <a:moveTo>
                    <a:pt x="813460" y="1856359"/>
                  </a:moveTo>
                  <a:lnTo>
                    <a:pt x="812888" y="1855216"/>
                  </a:lnTo>
                  <a:lnTo>
                    <a:pt x="807466" y="1855736"/>
                  </a:lnTo>
                  <a:lnTo>
                    <a:pt x="813460" y="1856359"/>
                  </a:lnTo>
                  <a:close/>
                </a:path>
                <a:path w="4194175" h="4216400">
                  <a:moveTo>
                    <a:pt x="814578" y="1862823"/>
                  </a:moveTo>
                  <a:lnTo>
                    <a:pt x="812038" y="1861134"/>
                  </a:lnTo>
                  <a:lnTo>
                    <a:pt x="806119" y="1861985"/>
                  </a:lnTo>
                  <a:lnTo>
                    <a:pt x="802741" y="1861134"/>
                  </a:lnTo>
                  <a:lnTo>
                    <a:pt x="807808" y="1862823"/>
                  </a:lnTo>
                  <a:lnTo>
                    <a:pt x="814578" y="1862823"/>
                  </a:lnTo>
                  <a:close/>
                </a:path>
                <a:path w="4194175" h="4216400">
                  <a:moveTo>
                    <a:pt x="818692" y="1856905"/>
                  </a:moveTo>
                  <a:lnTo>
                    <a:pt x="813460" y="1856359"/>
                  </a:lnTo>
                  <a:lnTo>
                    <a:pt x="813727" y="1856905"/>
                  </a:lnTo>
                  <a:lnTo>
                    <a:pt x="818692" y="1856905"/>
                  </a:lnTo>
                  <a:close/>
                </a:path>
                <a:path w="4194175" h="4216400">
                  <a:moveTo>
                    <a:pt x="823036" y="1853526"/>
                  </a:moveTo>
                  <a:lnTo>
                    <a:pt x="822185" y="1850986"/>
                  </a:lnTo>
                  <a:lnTo>
                    <a:pt x="806970" y="1840839"/>
                  </a:lnTo>
                  <a:lnTo>
                    <a:pt x="809498" y="1845906"/>
                  </a:lnTo>
                  <a:lnTo>
                    <a:pt x="812888" y="1849297"/>
                  </a:lnTo>
                  <a:lnTo>
                    <a:pt x="823036" y="1853526"/>
                  </a:lnTo>
                  <a:close/>
                </a:path>
                <a:path w="4194175" h="4216400">
                  <a:moveTo>
                    <a:pt x="830643" y="1828800"/>
                  </a:moveTo>
                  <a:lnTo>
                    <a:pt x="822401" y="1816100"/>
                  </a:lnTo>
                  <a:lnTo>
                    <a:pt x="814044" y="1816100"/>
                  </a:lnTo>
                  <a:lnTo>
                    <a:pt x="813727" y="1815452"/>
                  </a:lnTo>
                  <a:lnTo>
                    <a:pt x="812038" y="1815452"/>
                  </a:lnTo>
                  <a:lnTo>
                    <a:pt x="812888" y="1816303"/>
                  </a:lnTo>
                  <a:lnTo>
                    <a:pt x="814578" y="1819109"/>
                  </a:lnTo>
                  <a:lnTo>
                    <a:pt x="814578" y="1819681"/>
                  </a:lnTo>
                  <a:lnTo>
                    <a:pt x="813727" y="1820532"/>
                  </a:lnTo>
                  <a:lnTo>
                    <a:pt x="816584" y="1822691"/>
                  </a:lnTo>
                  <a:lnTo>
                    <a:pt x="820039" y="1828800"/>
                  </a:lnTo>
                  <a:lnTo>
                    <a:pt x="827989" y="1828800"/>
                  </a:lnTo>
                  <a:lnTo>
                    <a:pt x="830643" y="1828800"/>
                  </a:lnTo>
                  <a:close/>
                </a:path>
                <a:path w="4194175" h="4216400">
                  <a:moveTo>
                    <a:pt x="834034" y="1790928"/>
                  </a:moveTo>
                  <a:lnTo>
                    <a:pt x="828954" y="1788388"/>
                  </a:lnTo>
                  <a:lnTo>
                    <a:pt x="829805" y="1789239"/>
                  </a:lnTo>
                  <a:lnTo>
                    <a:pt x="831494" y="1790077"/>
                  </a:lnTo>
                  <a:lnTo>
                    <a:pt x="834034" y="1790928"/>
                  </a:lnTo>
                  <a:close/>
                </a:path>
                <a:path w="4194175" h="4216400">
                  <a:moveTo>
                    <a:pt x="835863" y="3669754"/>
                  </a:moveTo>
                  <a:lnTo>
                    <a:pt x="835723" y="3670300"/>
                  </a:lnTo>
                  <a:lnTo>
                    <a:pt x="835863" y="3669754"/>
                  </a:lnTo>
                  <a:close/>
                </a:path>
                <a:path w="4194175" h="4216400">
                  <a:moveTo>
                    <a:pt x="836574" y="1828800"/>
                  </a:moveTo>
                  <a:lnTo>
                    <a:pt x="829805" y="1816100"/>
                  </a:lnTo>
                  <a:lnTo>
                    <a:pt x="827265" y="1803400"/>
                  </a:lnTo>
                  <a:lnTo>
                    <a:pt x="823353" y="1803400"/>
                  </a:lnTo>
                  <a:lnTo>
                    <a:pt x="825157" y="1816100"/>
                  </a:lnTo>
                  <a:lnTo>
                    <a:pt x="828852" y="1816100"/>
                  </a:lnTo>
                  <a:lnTo>
                    <a:pt x="835723" y="1828800"/>
                  </a:lnTo>
                  <a:lnTo>
                    <a:pt x="836574" y="1828800"/>
                  </a:lnTo>
                  <a:close/>
                </a:path>
                <a:path w="4194175" h="4216400">
                  <a:moveTo>
                    <a:pt x="837641" y="1785188"/>
                  </a:moveTo>
                  <a:lnTo>
                    <a:pt x="836574" y="1782470"/>
                  </a:lnTo>
                  <a:lnTo>
                    <a:pt x="834034" y="1784159"/>
                  </a:lnTo>
                  <a:lnTo>
                    <a:pt x="823036" y="1781619"/>
                  </a:lnTo>
                  <a:lnTo>
                    <a:pt x="824725" y="1786699"/>
                  </a:lnTo>
                  <a:lnTo>
                    <a:pt x="828954" y="1789239"/>
                  </a:lnTo>
                  <a:lnTo>
                    <a:pt x="828357" y="1786509"/>
                  </a:lnTo>
                  <a:lnTo>
                    <a:pt x="837641" y="1785188"/>
                  </a:lnTo>
                  <a:close/>
                </a:path>
                <a:path w="4194175" h="4216400">
                  <a:moveTo>
                    <a:pt x="843343" y="1841500"/>
                  </a:moveTo>
                  <a:lnTo>
                    <a:pt x="837628" y="1828812"/>
                  </a:lnTo>
                  <a:lnTo>
                    <a:pt x="827989" y="1828800"/>
                  </a:lnTo>
                  <a:lnTo>
                    <a:pt x="836574" y="1841500"/>
                  </a:lnTo>
                  <a:lnTo>
                    <a:pt x="843343" y="1841500"/>
                  </a:lnTo>
                  <a:close/>
                </a:path>
                <a:path w="4194175" h="4216400">
                  <a:moveTo>
                    <a:pt x="854951" y="1828800"/>
                  </a:moveTo>
                  <a:lnTo>
                    <a:pt x="854646" y="1816100"/>
                  </a:lnTo>
                  <a:lnTo>
                    <a:pt x="849744" y="1816100"/>
                  </a:lnTo>
                  <a:lnTo>
                    <a:pt x="848410" y="1803400"/>
                  </a:lnTo>
                  <a:lnTo>
                    <a:pt x="831494" y="1803400"/>
                  </a:lnTo>
                  <a:lnTo>
                    <a:pt x="830999" y="1801926"/>
                  </a:lnTo>
                  <a:lnTo>
                    <a:pt x="831494" y="1801926"/>
                  </a:lnTo>
                  <a:lnTo>
                    <a:pt x="830757" y="1801202"/>
                  </a:lnTo>
                  <a:lnTo>
                    <a:pt x="827265" y="1790700"/>
                  </a:lnTo>
                  <a:lnTo>
                    <a:pt x="829005" y="1799450"/>
                  </a:lnTo>
                  <a:lnTo>
                    <a:pt x="827265" y="1798535"/>
                  </a:lnTo>
                  <a:lnTo>
                    <a:pt x="826414" y="1797697"/>
                  </a:lnTo>
                  <a:lnTo>
                    <a:pt x="826414" y="1798967"/>
                  </a:lnTo>
                  <a:lnTo>
                    <a:pt x="825576" y="1798535"/>
                  </a:lnTo>
                  <a:lnTo>
                    <a:pt x="825576" y="1797697"/>
                  </a:lnTo>
                  <a:lnTo>
                    <a:pt x="824725" y="1797697"/>
                  </a:lnTo>
                  <a:lnTo>
                    <a:pt x="824725" y="1798535"/>
                  </a:lnTo>
                  <a:lnTo>
                    <a:pt x="828116" y="1801926"/>
                  </a:lnTo>
                  <a:lnTo>
                    <a:pt x="828116" y="1801075"/>
                  </a:lnTo>
                  <a:lnTo>
                    <a:pt x="827265" y="1800237"/>
                  </a:lnTo>
                  <a:lnTo>
                    <a:pt x="827265" y="1799818"/>
                  </a:lnTo>
                  <a:lnTo>
                    <a:pt x="828116" y="1800237"/>
                  </a:lnTo>
                  <a:lnTo>
                    <a:pt x="829335" y="1801063"/>
                  </a:lnTo>
                  <a:lnTo>
                    <a:pt x="829805" y="1803400"/>
                  </a:lnTo>
                  <a:lnTo>
                    <a:pt x="836574" y="1816100"/>
                  </a:lnTo>
                  <a:lnTo>
                    <a:pt x="842492" y="1816100"/>
                  </a:lnTo>
                  <a:lnTo>
                    <a:pt x="854951" y="1828800"/>
                  </a:lnTo>
                  <a:close/>
                </a:path>
                <a:path w="4194175" h="4216400">
                  <a:moveTo>
                    <a:pt x="895781" y="1683499"/>
                  </a:moveTo>
                  <a:lnTo>
                    <a:pt x="894930" y="1682661"/>
                  </a:lnTo>
                  <a:lnTo>
                    <a:pt x="893241" y="1682661"/>
                  </a:lnTo>
                  <a:lnTo>
                    <a:pt x="894092" y="1683499"/>
                  </a:lnTo>
                  <a:lnTo>
                    <a:pt x="895781" y="1683499"/>
                  </a:lnTo>
                  <a:close/>
                </a:path>
                <a:path w="4194175" h="4216400">
                  <a:moveTo>
                    <a:pt x="925385" y="1320800"/>
                  </a:moveTo>
                  <a:lnTo>
                    <a:pt x="921740" y="1315326"/>
                  </a:lnTo>
                  <a:lnTo>
                    <a:pt x="922502" y="1320800"/>
                  </a:lnTo>
                  <a:lnTo>
                    <a:pt x="925385" y="1320800"/>
                  </a:lnTo>
                  <a:close/>
                </a:path>
                <a:path w="4194175" h="4216400">
                  <a:moveTo>
                    <a:pt x="947496" y="1325676"/>
                  </a:moveTo>
                  <a:lnTo>
                    <a:pt x="947013" y="1326502"/>
                  </a:lnTo>
                  <a:lnTo>
                    <a:pt x="944841" y="1333500"/>
                  </a:lnTo>
                  <a:lnTo>
                    <a:pt x="947496" y="1325676"/>
                  </a:lnTo>
                  <a:close/>
                </a:path>
                <a:path w="4194175" h="4216400">
                  <a:moveTo>
                    <a:pt x="948156" y="1261872"/>
                  </a:moveTo>
                  <a:lnTo>
                    <a:pt x="946531" y="1270000"/>
                  </a:lnTo>
                  <a:lnTo>
                    <a:pt x="947381" y="1270000"/>
                  </a:lnTo>
                  <a:lnTo>
                    <a:pt x="948156" y="1261872"/>
                  </a:lnTo>
                  <a:close/>
                </a:path>
                <a:path w="4194175" h="4216400">
                  <a:moveTo>
                    <a:pt x="949629" y="1318691"/>
                  </a:moveTo>
                  <a:lnTo>
                    <a:pt x="949286" y="1319212"/>
                  </a:lnTo>
                  <a:lnTo>
                    <a:pt x="949579" y="1318818"/>
                  </a:lnTo>
                  <a:lnTo>
                    <a:pt x="949629" y="1318691"/>
                  </a:lnTo>
                  <a:close/>
                </a:path>
                <a:path w="4194175" h="4216400">
                  <a:moveTo>
                    <a:pt x="951064" y="1332420"/>
                  </a:moveTo>
                  <a:lnTo>
                    <a:pt x="950391" y="1333500"/>
                  </a:lnTo>
                  <a:lnTo>
                    <a:pt x="950760" y="1333500"/>
                  </a:lnTo>
                  <a:lnTo>
                    <a:pt x="951064" y="1332420"/>
                  </a:lnTo>
                  <a:close/>
                </a:path>
                <a:path w="4194175" h="4216400">
                  <a:moveTo>
                    <a:pt x="952220" y="1301343"/>
                  </a:moveTo>
                  <a:lnTo>
                    <a:pt x="949071" y="1308100"/>
                  </a:lnTo>
                  <a:lnTo>
                    <a:pt x="950874" y="1308100"/>
                  </a:lnTo>
                  <a:lnTo>
                    <a:pt x="952220" y="1301343"/>
                  </a:lnTo>
                  <a:close/>
                </a:path>
                <a:path w="4194175" h="4216400">
                  <a:moveTo>
                    <a:pt x="952461" y="1287576"/>
                  </a:moveTo>
                  <a:lnTo>
                    <a:pt x="951572" y="1289621"/>
                  </a:lnTo>
                  <a:lnTo>
                    <a:pt x="950010" y="1295400"/>
                  </a:lnTo>
                  <a:lnTo>
                    <a:pt x="951103" y="1295400"/>
                  </a:lnTo>
                  <a:lnTo>
                    <a:pt x="952461" y="1287576"/>
                  </a:lnTo>
                  <a:close/>
                </a:path>
                <a:path w="4194175" h="4216400">
                  <a:moveTo>
                    <a:pt x="953008" y="1300391"/>
                  </a:moveTo>
                  <a:lnTo>
                    <a:pt x="951090" y="1308100"/>
                  </a:lnTo>
                  <a:lnTo>
                    <a:pt x="947381" y="1320800"/>
                  </a:lnTo>
                  <a:lnTo>
                    <a:pt x="951928" y="1308100"/>
                  </a:lnTo>
                  <a:lnTo>
                    <a:pt x="952068" y="1307782"/>
                  </a:lnTo>
                  <a:lnTo>
                    <a:pt x="953008" y="1300391"/>
                  </a:lnTo>
                  <a:close/>
                </a:path>
                <a:path w="4194175" h="4216400">
                  <a:moveTo>
                    <a:pt x="954455" y="1302588"/>
                  </a:moveTo>
                  <a:lnTo>
                    <a:pt x="952068" y="1307782"/>
                  </a:lnTo>
                  <a:lnTo>
                    <a:pt x="952030" y="1308100"/>
                  </a:lnTo>
                  <a:lnTo>
                    <a:pt x="950125" y="1316494"/>
                  </a:lnTo>
                  <a:lnTo>
                    <a:pt x="954455" y="1302588"/>
                  </a:lnTo>
                  <a:close/>
                </a:path>
                <a:path w="4194175" h="4216400">
                  <a:moveTo>
                    <a:pt x="958367" y="1261872"/>
                  </a:moveTo>
                  <a:lnTo>
                    <a:pt x="950760" y="1261872"/>
                  </a:lnTo>
                  <a:lnTo>
                    <a:pt x="950760" y="1270000"/>
                  </a:lnTo>
                  <a:lnTo>
                    <a:pt x="949071" y="1282700"/>
                  </a:lnTo>
                  <a:lnTo>
                    <a:pt x="947077" y="1295400"/>
                  </a:lnTo>
                  <a:lnTo>
                    <a:pt x="945794" y="1308100"/>
                  </a:lnTo>
                  <a:lnTo>
                    <a:pt x="946569" y="1308100"/>
                  </a:lnTo>
                  <a:lnTo>
                    <a:pt x="950010" y="1295400"/>
                  </a:lnTo>
                  <a:lnTo>
                    <a:pt x="949071" y="1295400"/>
                  </a:lnTo>
                  <a:lnTo>
                    <a:pt x="951572" y="1289621"/>
                  </a:lnTo>
                  <a:lnTo>
                    <a:pt x="953046" y="1284185"/>
                  </a:lnTo>
                  <a:lnTo>
                    <a:pt x="952461" y="1287576"/>
                  </a:lnTo>
                  <a:lnTo>
                    <a:pt x="954570" y="1282700"/>
                  </a:lnTo>
                  <a:lnTo>
                    <a:pt x="957529" y="1270000"/>
                  </a:lnTo>
                  <a:lnTo>
                    <a:pt x="956373" y="1270000"/>
                  </a:lnTo>
                  <a:lnTo>
                    <a:pt x="958367" y="1261872"/>
                  </a:lnTo>
                  <a:close/>
                </a:path>
                <a:path w="4194175" h="4216400">
                  <a:moveTo>
                    <a:pt x="959218" y="1308100"/>
                  </a:moveTo>
                  <a:lnTo>
                    <a:pt x="954570" y="1320800"/>
                  </a:lnTo>
                  <a:lnTo>
                    <a:pt x="954252" y="1320800"/>
                  </a:lnTo>
                  <a:lnTo>
                    <a:pt x="953884" y="1320800"/>
                  </a:lnTo>
                  <a:lnTo>
                    <a:pt x="953414" y="1322984"/>
                  </a:lnTo>
                  <a:lnTo>
                    <a:pt x="949921" y="1333500"/>
                  </a:lnTo>
                  <a:lnTo>
                    <a:pt x="952931" y="1325257"/>
                  </a:lnTo>
                  <a:lnTo>
                    <a:pt x="952627" y="1326718"/>
                  </a:lnTo>
                  <a:lnTo>
                    <a:pt x="951064" y="1332420"/>
                  </a:lnTo>
                  <a:lnTo>
                    <a:pt x="951598" y="1331544"/>
                  </a:lnTo>
                  <a:lnTo>
                    <a:pt x="951191" y="1333500"/>
                  </a:lnTo>
                  <a:lnTo>
                    <a:pt x="953300" y="1333500"/>
                  </a:lnTo>
                  <a:lnTo>
                    <a:pt x="954684" y="1326553"/>
                  </a:lnTo>
                  <a:lnTo>
                    <a:pt x="954582" y="1326718"/>
                  </a:lnTo>
                  <a:lnTo>
                    <a:pt x="954684" y="1326515"/>
                  </a:lnTo>
                  <a:lnTo>
                    <a:pt x="958240" y="1320800"/>
                  </a:lnTo>
                  <a:lnTo>
                    <a:pt x="958380" y="1320800"/>
                  </a:lnTo>
                  <a:lnTo>
                    <a:pt x="959218" y="1320800"/>
                  </a:lnTo>
                  <a:lnTo>
                    <a:pt x="959218" y="1319733"/>
                  </a:lnTo>
                  <a:lnTo>
                    <a:pt x="959218" y="1318818"/>
                  </a:lnTo>
                  <a:lnTo>
                    <a:pt x="959218" y="1308100"/>
                  </a:lnTo>
                  <a:close/>
                </a:path>
                <a:path w="4194175" h="4216400">
                  <a:moveTo>
                    <a:pt x="960704" y="1282700"/>
                  </a:moveTo>
                  <a:lnTo>
                    <a:pt x="956678" y="1295400"/>
                  </a:lnTo>
                  <a:lnTo>
                    <a:pt x="954455" y="1302588"/>
                  </a:lnTo>
                  <a:lnTo>
                    <a:pt x="957745" y="1295400"/>
                  </a:lnTo>
                  <a:lnTo>
                    <a:pt x="960704" y="1282700"/>
                  </a:lnTo>
                  <a:close/>
                </a:path>
                <a:path w="4194175" h="4216400">
                  <a:moveTo>
                    <a:pt x="963447" y="1511300"/>
                  </a:moveTo>
                  <a:lnTo>
                    <a:pt x="952449" y="1498600"/>
                  </a:lnTo>
                  <a:lnTo>
                    <a:pt x="950760" y="1498600"/>
                  </a:lnTo>
                  <a:lnTo>
                    <a:pt x="963447" y="1511300"/>
                  </a:lnTo>
                  <a:close/>
                </a:path>
                <a:path w="4194175" h="4216400">
                  <a:moveTo>
                    <a:pt x="965415" y="1372222"/>
                  </a:moveTo>
                  <a:lnTo>
                    <a:pt x="964298" y="1370533"/>
                  </a:lnTo>
                  <a:lnTo>
                    <a:pt x="963447" y="1368844"/>
                  </a:lnTo>
                  <a:lnTo>
                    <a:pt x="965136" y="1372222"/>
                  </a:lnTo>
                  <a:lnTo>
                    <a:pt x="965415" y="1372222"/>
                  </a:lnTo>
                  <a:close/>
                </a:path>
                <a:path w="4194175" h="4216400">
                  <a:moveTo>
                    <a:pt x="971905" y="1295400"/>
                  </a:moveTo>
                  <a:lnTo>
                    <a:pt x="968362" y="1301775"/>
                  </a:lnTo>
                  <a:lnTo>
                    <a:pt x="967041" y="1305839"/>
                  </a:lnTo>
                  <a:lnTo>
                    <a:pt x="971905" y="1295400"/>
                  </a:lnTo>
                  <a:close/>
                </a:path>
                <a:path w="4194175" h="4216400">
                  <a:moveTo>
                    <a:pt x="973607" y="1488948"/>
                  </a:moveTo>
                  <a:lnTo>
                    <a:pt x="971067" y="1487258"/>
                  </a:lnTo>
                  <a:lnTo>
                    <a:pt x="967676" y="1483880"/>
                  </a:lnTo>
                  <a:lnTo>
                    <a:pt x="965136" y="1486420"/>
                  </a:lnTo>
                  <a:lnTo>
                    <a:pt x="973607" y="1488948"/>
                  </a:lnTo>
                  <a:close/>
                </a:path>
                <a:path w="4194175" h="4216400">
                  <a:moveTo>
                    <a:pt x="1024356" y="2705100"/>
                  </a:moveTo>
                  <a:lnTo>
                    <a:pt x="1023505" y="2692400"/>
                  </a:lnTo>
                  <a:lnTo>
                    <a:pt x="1022667" y="2692400"/>
                  </a:lnTo>
                  <a:lnTo>
                    <a:pt x="1024356" y="2705100"/>
                  </a:lnTo>
                  <a:close/>
                </a:path>
                <a:path w="4194175" h="4216400">
                  <a:moveTo>
                    <a:pt x="1028585" y="2692400"/>
                  </a:moveTo>
                  <a:lnTo>
                    <a:pt x="1026312" y="2690965"/>
                  </a:lnTo>
                  <a:lnTo>
                    <a:pt x="1026896" y="2692400"/>
                  </a:lnTo>
                  <a:lnTo>
                    <a:pt x="1028585" y="2692400"/>
                  </a:lnTo>
                  <a:close/>
                </a:path>
                <a:path w="4194175" h="4216400">
                  <a:moveTo>
                    <a:pt x="1084287" y="3914508"/>
                  </a:moveTo>
                  <a:lnTo>
                    <a:pt x="1073416" y="3924300"/>
                  </a:lnTo>
                  <a:lnTo>
                    <a:pt x="1081024" y="3924300"/>
                  </a:lnTo>
                  <a:lnTo>
                    <a:pt x="1084287" y="3914508"/>
                  </a:lnTo>
                  <a:close/>
                </a:path>
                <a:path w="4194175" h="4216400">
                  <a:moveTo>
                    <a:pt x="1085253" y="3911600"/>
                  </a:moveTo>
                  <a:lnTo>
                    <a:pt x="1084287" y="3914508"/>
                  </a:lnTo>
                  <a:lnTo>
                    <a:pt x="1085253" y="3913632"/>
                  </a:lnTo>
                  <a:lnTo>
                    <a:pt x="1085253" y="3911600"/>
                  </a:lnTo>
                  <a:close/>
                </a:path>
                <a:path w="4194175" h="4216400">
                  <a:moveTo>
                    <a:pt x="1087793" y="635000"/>
                  </a:moveTo>
                  <a:lnTo>
                    <a:pt x="1086104" y="622300"/>
                  </a:lnTo>
                  <a:lnTo>
                    <a:pt x="1087094" y="635000"/>
                  </a:lnTo>
                  <a:lnTo>
                    <a:pt x="1087793" y="635000"/>
                  </a:lnTo>
                  <a:close/>
                </a:path>
                <a:path w="4194175" h="4216400">
                  <a:moveTo>
                    <a:pt x="1090333" y="622300"/>
                  </a:moveTo>
                  <a:lnTo>
                    <a:pt x="1088644" y="622300"/>
                  </a:lnTo>
                  <a:lnTo>
                    <a:pt x="1090333" y="625284"/>
                  </a:lnTo>
                  <a:lnTo>
                    <a:pt x="1090333" y="622300"/>
                  </a:lnTo>
                  <a:close/>
                </a:path>
                <a:path w="4194175" h="4216400">
                  <a:moveTo>
                    <a:pt x="1091819" y="2349500"/>
                  </a:moveTo>
                  <a:lnTo>
                    <a:pt x="1083564" y="2336800"/>
                  </a:lnTo>
                  <a:lnTo>
                    <a:pt x="1082713" y="2336800"/>
                  </a:lnTo>
                  <a:lnTo>
                    <a:pt x="1090333" y="2349500"/>
                  </a:lnTo>
                  <a:lnTo>
                    <a:pt x="1091819" y="2349500"/>
                  </a:lnTo>
                  <a:close/>
                </a:path>
                <a:path w="4194175" h="4216400">
                  <a:moveTo>
                    <a:pt x="1092454" y="3441700"/>
                  </a:moveTo>
                  <a:lnTo>
                    <a:pt x="1086104" y="3441700"/>
                  </a:lnTo>
                  <a:lnTo>
                    <a:pt x="1079334" y="3454400"/>
                  </a:lnTo>
                  <a:lnTo>
                    <a:pt x="1084935" y="3454400"/>
                  </a:lnTo>
                  <a:lnTo>
                    <a:pt x="1092454" y="3441700"/>
                  </a:lnTo>
                  <a:close/>
                </a:path>
                <a:path w="4194175" h="4216400">
                  <a:moveTo>
                    <a:pt x="1096251" y="3467100"/>
                  </a:moveTo>
                  <a:lnTo>
                    <a:pt x="1083754" y="3479800"/>
                  </a:lnTo>
                  <a:lnTo>
                    <a:pt x="1092022" y="3479800"/>
                  </a:lnTo>
                  <a:lnTo>
                    <a:pt x="1096251" y="3467100"/>
                  </a:lnTo>
                  <a:close/>
                </a:path>
                <a:path w="4194175" h="4216400">
                  <a:moveTo>
                    <a:pt x="1096251" y="2362200"/>
                  </a:moveTo>
                  <a:lnTo>
                    <a:pt x="1087793" y="2349500"/>
                  </a:lnTo>
                  <a:lnTo>
                    <a:pt x="1080185" y="2349500"/>
                  </a:lnTo>
                  <a:lnTo>
                    <a:pt x="1085253" y="2362200"/>
                  </a:lnTo>
                  <a:lnTo>
                    <a:pt x="1096251" y="2362200"/>
                  </a:lnTo>
                  <a:close/>
                </a:path>
                <a:path w="4194175" h="4216400">
                  <a:moveTo>
                    <a:pt x="1102169" y="2362200"/>
                  </a:moveTo>
                  <a:lnTo>
                    <a:pt x="1100099" y="2349500"/>
                  </a:lnTo>
                  <a:lnTo>
                    <a:pt x="1097102" y="2349500"/>
                  </a:lnTo>
                  <a:lnTo>
                    <a:pt x="1102169" y="2362200"/>
                  </a:lnTo>
                  <a:close/>
                </a:path>
                <a:path w="4194175" h="4216400">
                  <a:moveTo>
                    <a:pt x="1114501" y="3533051"/>
                  </a:moveTo>
                  <a:lnTo>
                    <a:pt x="1114069" y="3530854"/>
                  </a:lnTo>
                  <a:lnTo>
                    <a:pt x="1114171" y="3530600"/>
                  </a:lnTo>
                  <a:lnTo>
                    <a:pt x="1114018" y="3530600"/>
                  </a:lnTo>
                  <a:lnTo>
                    <a:pt x="1110729" y="3535083"/>
                  </a:lnTo>
                  <a:lnTo>
                    <a:pt x="1112634" y="3534067"/>
                  </a:lnTo>
                  <a:lnTo>
                    <a:pt x="1108938" y="3543300"/>
                  </a:lnTo>
                  <a:lnTo>
                    <a:pt x="1112774" y="3533978"/>
                  </a:lnTo>
                  <a:lnTo>
                    <a:pt x="1114501" y="3533051"/>
                  </a:lnTo>
                  <a:close/>
                </a:path>
                <a:path w="4194175" h="4216400">
                  <a:moveTo>
                    <a:pt x="1116558" y="3517900"/>
                  </a:moveTo>
                  <a:lnTo>
                    <a:pt x="1109002" y="3530600"/>
                  </a:lnTo>
                  <a:lnTo>
                    <a:pt x="1113015" y="3530600"/>
                  </a:lnTo>
                  <a:lnTo>
                    <a:pt x="1116558" y="3517900"/>
                  </a:lnTo>
                  <a:close/>
                </a:path>
                <a:path w="4194175" h="4216400">
                  <a:moveTo>
                    <a:pt x="1119886" y="3530600"/>
                  </a:moveTo>
                  <a:lnTo>
                    <a:pt x="1119085" y="3530600"/>
                  </a:lnTo>
                  <a:lnTo>
                    <a:pt x="1114501" y="3533051"/>
                  </a:lnTo>
                  <a:lnTo>
                    <a:pt x="1116558" y="3543300"/>
                  </a:lnTo>
                  <a:lnTo>
                    <a:pt x="1119886" y="3530600"/>
                  </a:lnTo>
                  <a:close/>
                </a:path>
                <a:path w="4194175" h="4216400">
                  <a:moveTo>
                    <a:pt x="1131722" y="3045282"/>
                  </a:moveTo>
                  <a:lnTo>
                    <a:pt x="1129449" y="3035300"/>
                  </a:lnTo>
                  <a:lnTo>
                    <a:pt x="1123721" y="3035300"/>
                  </a:lnTo>
                  <a:lnTo>
                    <a:pt x="1131722" y="3045282"/>
                  </a:lnTo>
                  <a:close/>
                </a:path>
                <a:path w="4194175" h="4216400">
                  <a:moveTo>
                    <a:pt x="1133894" y="3048000"/>
                  </a:moveTo>
                  <a:lnTo>
                    <a:pt x="1131722" y="3045282"/>
                  </a:lnTo>
                  <a:lnTo>
                    <a:pt x="1132332" y="3048000"/>
                  </a:lnTo>
                  <a:lnTo>
                    <a:pt x="1133894" y="3048000"/>
                  </a:lnTo>
                  <a:close/>
                </a:path>
                <a:path w="4194175" h="4216400">
                  <a:moveTo>
                    <a:pt x="1186484" y="2150580"/>
                  </a:moveTo>
                  <a:lnTo>
                    <a:pt x="1185913" y="2146300"/>
                  </a:lnTo>
                  <a:lnTo>
                    <a:pt x="1184224" y="2146300"/>
                  </a:lnTo>
                  <a:lnTo>
                    <a:pt x="1186484" y="2150580"/>
                  </a:lnTo>
                  <a:close/>
                </a:path>
                <a:path w="4194175" h="4216400">
                  <a:moveTo>
                    <a:pt x="1191831" y="2235200"/>
                  </a:moveTo>
                  <a:lnTo>
                    <a:pt x="1182852" y="2222500"/>
                  </a:lnTo>
                  <a:lnTo>
                    <a:pt x="1180122" y="2222500"/>
                  </a:lnTo>
                  <a:lnTo>
                    <a:pt x="1191831" y="2235200"/>
                  </a:lnTo>
                  <a:close/>
                </a:path>
                <a:path w="4194175" h="4216400">
                  <a:moveTo>
                    <a:pt x="1199451" y="2324100"/>
                  </a:moveTo>
                  <a:lnTo>
                    <a:pt x="1193533" y="2311400"/>
                  </a:lnTo>
                  <a:lnTo>
                    <a:pt x="1196911" y="2324100"/>
                  </a:lnTo>
                  <a:lnTo>
                    <a:pt x="1199451" y="2324100"/>
                  </a:lnTo>
                  <a:close/>
                </a:path>
                <a:path w="4194175" h="4216400">
                  <a:moveTo>
                    <a:pt x="1200289" y="2336800"/>
                  </a:moveTo>
                  <a:lnTo>
                    <a:pt x="1196060" y="2324100"/>
                  </a:lnTo>
                  <a:lnTo>
                    <a:pt x="1193076" y="2324100"/>
                  </a:lnTo>
                  <a:lnTo>
                    <a:pt x="1196276" y="2336800"/>
                  </a:lnTo>
                  <a:lnTo>
                    <a:pt x="1200289" y="2336800"/>
                  </a:lnTo>
                  <a:close/>
                </a:path>
                <a:path w="4194175" h="4216400">
                  <a:moveTo>
                    <a:pt x="1206220" y="3450526"/>
                  </a:moveTo>
                  <a:lnTo>
                    <a:pt x="1205369" y="3450526"/>
                  </a:lnTo>
                  <a:lnTo>
                    <a:pt x="1204518" y="3451364"/>
                  </a:lnTo>
                  <a:lnTo>
                    <a:pt x="1205369" y="3451364"/>
                  </a:lnTo>
                  <a:lnTo>
                    <a:pt x="1206220" y="3450526"/>
                  </a:lnTo>
                  <a:close/>
                </a:path>
                <a:path w="4194175" h="4216400">
                  <a:moveTo>
                    <a:pt x="1212977" y="3352800"/>
                  </a:moveTo>
                  <a:lnTo>
                    <a:pt x="1207058" y="3340100"/>
                  </a:lnTo>
                  <a:lnTo>
                    <a:pt x="1201140" y="3352800"/>
                  </a:lnTo>
                  <a:lnTo>
                    <a:pt x="1212977" y="3352800"/>
                  </a:lnTo>
                  <a:close/>
                </a:path>
                <a:path w="4194175" h="4216400">
                  <a:moveTo>
                    <a:pt x="1215605" y="3348850"/>
                  </a:moveTo>
                  <a:lnTo>
                    <a:pt x="1212977" y="3352800"/>
                  </a:lnTo>
                  <a:lnTo>
                    <a:pt x="1213827" y="3352800"/>
                  </a:lnTo>
                  <a:lnTo>
                    <a:pt x="1215605" y="3348850"/>
                  </a:lnTo>
                  <a:close/>
                </a:path>
                <a:path w="4194175" h="4216400">
                  <a:moveTo>
                    <a:pt x="1227861" y="3340100"/>
                  </a:moveTo>
                  <a:lnTo>
                    <a:pt x="1223137" y="3327400"/>
                  </a:lnTo>
                  <a:lnTo>
                    <a:pt x="1218057" y="3327400"/>
                  </a:lnTo>
                  <a:lnTo>
                    <a:pt x="1213827" y="3340100"/>
                  </a:lnTo>
                  <a:lnTo>
                    <a:pt x="1219568" y="3340100"/>
                  </a:lnTo>
                  <a:lnTo>
                    <a:pt x="1215605" y="3348850"/>
                  </a:lnTo>
                  <a:lnTo>
                    <a:pt x="1221435" y="3340100"/>
                  </a:lnTo>
                  <a:lnTo>
                    <a:pt x="1227861" y="3340100"/>
                  </a:lnTo>
                  <a:close/>
                </a:path>
                <a:path w="4194175" h="4216400">
                  <a:moveTo>
                    <a:pt x="1267117" y="2070100"/>
                  </a:moveTo>
                  <a:lnTo>
                    <a:pt x="1264577" y="2070100"/>
                  </a:lnTo>
                  <a:lnTo>
                    <a:pt x="1266685" y="2072195"/>
                  </a:lnTo>
                  <a:lnTo>
                    <a:pt x="1267117" y="2070100"/>
                  </a:lnTo>
                  <a:close/>
                </a:path>
                <a:path w="4194175" h="4216400">
                  <a:moveTo>
                    <a:pt x="1273035" y="2019300"/>
                  </a:moveTo>
                  <a:lnTo>
                    <a:pt x="1269657" y="2006600"/>
                  </a:lnTo>
                  <a:lnTo>
                    <a:pt x="1267409" y="2006600"/>
                  </a:lnTo>
                  <a:lnTo>
                    <a:pt x="1273035" y="2019300"/>
                  </a:lnTo>
                  <a:close/>
                </a:path>
                <a:path w="4194175" h="4216400">
                  <a:moveTo>
                    <a:pt x="1278369" y="3564864"/>
                  </a:moveTo>
                  <a:lnTo>
                    <a:pt x="1276426" y="3568700"/>
                  </a:lnTo>
                  <a:lnTo>
                    <a:pt x="1278115" y="3568700"/>
                  </a:lnTo>
                  <a:lnTo>
                    <a:pt x="1278369" y="3564864"/>
                  </a:lnTo>
                  <a:close/>
                </a:path>
                <a:path w="4194175" h="4216400">
                  <a:moveTo>
                    <a:pt x="1308569" y="1339227"/>
                  </a:moveTo>
                  <a:lnTo>
                    <a:pt x="1305179" y="1339227"/>
                  </a:lnTo>
                  <a:lnTo>
                    <a:pt x="1306029" y="1340078"/>
                  </a:lnTo>
                  <a:lnTo>
                    <a:pt x="1308569" y="1339227"/>
                  </a:lnTo>
                  <a:close/>
                </a:path>
                <a:path w="4194175" h="4216400">
                  <a:moveTo>
                    <a:pt x="1309408" y="1356995"/>
                  </a:moveTo>
                  <a:lnTo>
                    <a:pt x="1307719" y="1356156"/>
                  </a:lnTo>
                  <a:lnTo>
                    <a:pt x="1308569" y="1356995"/>
                  </a:lnTo>
                  <a:lnTo>
                    <a:pt x="1309408" y="1356995"/>
                  </a:lnTo>
                  <a:close/>
                </a:path>
                <a:path w="4194175" h="4216400">
                  <a:moveTo>
                    <a:pt x="1314272" y="968375"/>
                  </a:moveTo>
                  <a:lnTo>
                    <a:pt x="1313637" y="965200"/>
                  </a:lnTo>
                  <a:lnTo>
                    <a:pt x="1312799" y="965200"/>
                  </a:lnTo>
                  <a:lnTo>
                    <a:pt x="1314272" y="968375"/>
                  </a:lnTo>
                  <a:close/>
                </a:path>
                <a:path w="4194175" h="4216400">
                  <a:moveTo>
                    <a:pt x="1319847" y="917219"/>
                  </a:moveTo>
                  <a:lnTo>
                    <a:pt x="1318717" y="914400"/>
                  </a:lnTo>
                  <a:lnTo>
                    <a:pt x="1319288" y="916660"/>
                  </a:lnTo>
                  <a:lnTo>
                    <a:pt x="1319847" y="917219"/>
                  </a:lnTo>
                  <a:close/>
                </a:path>
                <a:path w="4194175" h="4216400">
                  <a:moveTo>
                    <a:pt x="1321257" y="1282700"/>
                  </a:moveTo>
                  <a:lnTo>
                    <a:pt x="1320406" y="1270000"/>
                  </a:lnTo>
                  <a:lnTo>
                    <a:pt x="1314437" y="1270000"/>
                  </a:lnTo>
                  <a:lnTo>
                    <a:pt x="1321257" y="1282700"/>
                  </a:lnTo>
                  <a:close/>
                </a:path>
                <a:path w="4194175" h="4216400">
                  <a:moveTo>
                    <a:pt x="1329715" y="927100"/>
                  </a:moveTo>
                  <a:lnTo>
                    <a:pt x="1319847" y="917219"/>
                  </a:lnTo>
                  <a:lnTo>
                    <a:pt x="1323797" y="927100"/>
                  </a:lnTo>
                  <a:lnTo>
                    <a:pt x="1329715" y="927100"/>
                  </a:lnTo>
                  <a:close/>
                </a:path>
                <a:path w="4194175" h="4216400">
                  <a:moveTo>
                    <a:pt x="1330299" y="445770"/>
                  </a:moveTo>
                  <a:lnTo>
                    <a:pt x="1329715" y="444500"/>
                  </a:lnTo>
                  <a:lnTo>
                    <a:pt x="1328864" y="444500"/>
                  </a:lnTo>
                  <a:lnTo>
                    <a:pt x="1330299" y="445770"/>
                  </a:lnTo>
                  <a:close/>
                </a:path>
                <a:path w="4194175" h="4216400">
                  <a:moveTo>
                    <a:pt x="1351699" y="912914"/>
                  </a:moveTo>
                  <a:lnTo>
                    <a:pt x="1350860" y="912914"/>
                  </a:lnTo>
                  <a:lnTo>
                    <a:pt x="1351699" y="913765"/>
                  </a:lnTo>
                  <a:lnTo>
                    <a:pt x="1351699" y="912914"/>
                  </a:lnTo>
                  <a:close/>
                </a:path>
                <a:path w="4194175" h="4216400">
                  <a:moveTo>
                    <a:pt x="1354239" y="1130300"/>
                  </a:moveTo>
                  <a:lnTo>
                    <a:pt x="1348460" y="1141628"/>
                  </a:lnTo>
                  <a:lnTo>
                    <a:pt x="1350010" y="1143000"/>
                  </a:lnTo>
                  <a:lnTo>
                    <a:pt x="1354239" y="1130300"/>
                  </a:lnTo>
                  <a:close/>
                </a:path>
                <a:path w="4194175" h="4216400">
                  <a:moveTo>
                    <a:pt x="1355928" y="1231900"/>
                  </a:moveTo>
                  <a:lnTo>
                    <a:pt x="1353146" y="1219200"/>
                  </a:lnTo>
                  <a:lnTo>
                    <a:pt x="1345780" y="1219200"/>
                  </a:lnTo>
                  <a:lnTo>
                    <a:pt x="1355928" y="1231900"/>
                  </a:lnTo>
                  <a:close/>
                </a:path>
                <a:path w="4194175" h="4216400">
                  <a:moveTo>
                    <a:pt x="1382306" y="876300"/>
                  </a:moveTo>
                  <a:lnTo>
                    <a:pt x="1380845" y="872972"/>
                  </a:lnTo>
                  <a:lnTo>
                    <a:pt x="1381518" y="876300"/>
                  </a:lnTo>
                  <a:lnTo>
                    <a:pt x="1382306" y="876300"/>
                  </a:lnTo>
                  <a:close/>
                </a:path>
                <a:path w="4194175" h="4216400">
                  <a:moveTo>
                    <a:pt x="1383309" y="4061828"/>
                  </a:moveTo>
                  <a:lnTo>
                    <a:pt x="1382229" y="4064000"/>
                  </a:lnTo>
                  <a:lnTo>
                    <a:pt x="1382890" y="4064000"/>
                  </a:lnTo>
                  <a:lnTo>
                    <a:pt x="1383309" y="4061828"/>
                  </a:lnTo>
                  <a:close/>
                </a:path>
                <a:path w="4194175" h="4216400">
                  <a:moveTo>
                    <a:pt x="1384693" y="1277480"/>
                  </a:moveTo>
                  <a:lnTo>
                    <a:pt x="1383842" y="1277480"/>
                  </a:lnTo>
                  <a:lnTo>
                    <a:pt x="1383842" y="1278331"/>
                  </a:lnTo>
                  <a:lnTo>
                    <a:pt x="1384693" y="1280020"/>
                  </a:lnTo>
                  <a:lnTo>
                    <a:pt x="1384693" y="1277480"/>
                  </a:lnTo>
                  <a:close/>
                </a:path>
                <a:path w="4194175" h="4216400">
                  <a:moveTo>
                    <a:pt x="1390611" y="889000"/>
                  </a:moveTo>
                  <a:lnTo>
                    <a:pt x="1384401" y="876300"/>
                  </a:lnTo>
                  <a:lnTo>
                    <a:pt x="1382306" y="876300"/>
                  </a:lnTo>
                  <a:lnTo>
                    <a:pt x="1390611" y="889000"/>
                  </a:lnTo>
                  <a:close/>
                </a:path>
                <a:path w="4194175" h="4216400">
                  <a:moveTo>
                    <a:pt x="1429524" y="4114800"/>
                  </a:moveTo>
                  <a:lnTo>
                    <a:pt x="1427060" y="4107383"/>
                  </a:lnTo>
                  <a:lnTo>
                    <a:pt x="1423606" y="4114800"/>
                  </a:lnTo>
                  <a:lnTo>
                    <a:pt x="1429524" y="4114800"/>
                  </a:lnTo>
                  <a:close/>
                </a:path>
                <a:path w="4194175" h="4216400">
                  <a:moveTo>
                    <a:pt x="1463357" y="800100"/>
                  </a:moveTo>
                  <a:lnTo>
                    <a:pt x="1454810" y="790930"/>
                  </a:lnTo>
                  <a:lnTo>
                    <a:pt x="1452727" y="798753"/>
                  </a:lnTo>
                  <a:lnTo>
                    <a:pt x="1452867" y="800100"/>
                  </a:lnTo>
                  <a:lnTo>
                    <a:pt x="1454061" y="800100"/>
                  </a:lnTo>
                  <a:lnTo>
                    <a:pt x="1459369" y="812800"/>
                  </a:lnTo>
                  <a:lnTo>
                    <a:pt x="1457223" y="800100"/>
                  </a:lnTo>
                  <a:lnTo>
                    <a:pt x="1463357" y="800100"/>
                  </a:lnTo>
                  <a:close/>
                </a:path>
                <a:path w="4194175" h="4216400">
                  <a:moveTo>
                    <a:pt x="1473517" y="1181100"/>
                  </a:moveTo>
                  <a:lnTo>
                    <a:pt x="1470977" y="1168400"/>
                  </a:lnTo>
                  <a:lnTo>
                    <a:pt x="1471917" y="1181100"/>
                  </a:lnTo>
                  <a:lnTo>
                    <a:pt x="1473517" y="1181100"/>
                  </a:lnTo>
                  <a:close/>
                </a:path>
                <a:path w="4194175" h="4216400">
                  <a:moveTo>
                    <a:pt x="1494663" y="1143000"/>
                  </a:moveTo>
                  <a:lnTo>
                    <a:pt x="1492961" y="1130300"/>
                  </a:lnTo>
                  <a:lnTo>
                    <a:pt x="1490624" y="1130300"/>
                  </a:lnTo>
                  <a:lnTo>
                    <a:pt x="1493913" y="1143000"/>
                  </a:lnTo>
                  <a:lnTo>
                    <a:pt x="1494663" y="1143000"/>
                  </a:lnTo>
                  <a:close/>
                </a:path>
                <a:path w="4194175" h="4216400">
                  <a:moveTo>
                    <a:pt x="1509293" y="4127500"/>
                  </a:moveTo>
                  <a:lnTo>
                    <a:pt x="1508099" y="4115016"/>
                  </a:lnTo>
                  <a:lnTo>
                    <a:pt x="1503121" y="4127500"/>
                  </a:lnTo>
                  <a:lnTo>
                    <a:pt x="1509293" y="4127500"/>
                  </a:lnTo>
                  <a:close/>
                </a:path>
                <a:path w="4194175" h="4216400">
                  <a:moveTo>
                    <a:pt x="1515554" y="4114800"/>
                  </a:moveTo>
                  <a:lnTo>
                    <a:pt x="1513268" y="4114800"/>
                  </a:lnTo>
                  <a:lnTo>
                    <a:pt x="1509293" y="4127500"/>
                  </a:lnTo>
                  <a:lnTo>
                    <a:pt x="1510195" y="4127500"/>
                  </a:lnTo>
                  <a:lnTo>
                    <a:pt x="1515554" y="4114800"/>
                  </a:lnTo>
                  <a:close/>
                </a:path>
                <a:path w="4194175" h="4216400">
                  <a:moveTo>
                    <a:pt x="1520037" y="4114800"/>
                  </a:moveTo>
                  <a:lnTo>
                    <a:pt x="1518335" y="4102100"/>
                  </a:lnTo>
                  <a:lnTo>
                    <a:pt x="1518335" y="4114800"/>
                  </a:lnTo>
                  <a:lnTo>
                    <a:pt x="1520037" y="4114800"/>
                  </a:lnTo>
                  <a:close/>
                </a:path>
                <a:path w="4194175" h="4216400">
                  <a:moveTo>
                    <a:pt x="1564868" y="2400300"/>
                  </a:moveTo>
                  <a:lnTo>
                    <a:pt x="1564017" y="2400300"/>
                  </a:lnTo>
                  <a:lnTo>
                    <a:pt x="1564017" y="2387600"/>
                  </a:lnTo>
                  <a:lnTo>
                    <a:pt x="1560639" y="2387600"/>
                  </a:lnTo>
                  <a:lnTo>
                    <a:pt x="1557248" y="2400300"/>
                  </a:lnTo>
                  <a:lnTo>
                    <a:pt x="1558099" y="2400300"/>
                  </a:lnTo>
                  <a:lnTo>
                    <a:pt x="1564868" y="2413000"/>
                  </a:lnTo>
                  <a:lnTo>
                    <a:pt x="1564868" y="2400300"/>
                  </a:lnTo>
                  <a:close/>
                </a:path>
                <a:path w="4194175" h="4216400">
                  <a:moveTo>
                    <a:pt x="1571015" y="2526144"/>
                  </a:moveTo>
                  <a:lnTo>
                    <a:pt x="1564868" y="2514600"/>
                  </a:lnTo>
                  <a:lnTo>
                    <a:pt x="1563636" y="2514600"/>
                  </a:lnTo>
                  <a:lnTo>
                    <a:pt x="1570990" y="2526284"/>
                  </a:lnTo>
                  <a:lnTo>
                    <a:pt x="1571015" y="2526144"/>
                  </a:lnTo>
                  <a:close/>
                </a:path>
                <a:path w="4194175" h="4216400">
                  <a:moveTo>
                    <a:pt x="1582521" y="3263900"/>
                  </a:moveTo>
                  <a:lnTo>
                    <a:pt x="1579232" y="3251200"/>
                  </a:lnTo>
                  <a:lnTo>
                    <a:pt x="1573326" y="3263900"/>
                  </a:lnTo>
                  <a:lnTo>
                    <a:pt x="1579245" y="3263900"/>
                  </a:lnTo>
                  <a:lnTo>
                    <a:pt x="1582521" y="3263900"/>
                  </a:lnTo>
                  <a:close/>
                </a:path>
                <a:path w="4194175" h="4216400">
                  <a:moveTo>
                    <a:pt x="1587703" y="1066800"/>
                  </a:moveTo>
                  <a:lnTo>
                    <a:pt x="1574165" y="1054100"/>
                  </a:lnTo>
                  <a:lnTo>
                    <a:pt x="1569097" y="1054100"/>
                  </a:lnTo>
                  <a:lnTo>
                    <a:pt x="1576705" y="1066800"/>
                  </a:lnTo>
                  <a:lnTo>
                    <a:pt x="1587703" y="1066800"/>
                  </a:lnTo>
                  <a:close/>
                </a:path>
                <a:path w="4194175" h="4216400">
                  <a:moveTo>
                    <a:pt x="1597431" y="698500"/>
                  </a:moveTo>
                  <a:lnTo>
                    <a:pt x="1595920" y="695490"/>
                  </a:lnTo>
                  <a:lnTo>
                    <a:pt x="1595310" y="698500"/>
                  </a:lnTo>
                  <a:lnTo>
                    <a:pt x="1597431" y="698500"/>
                  </a:lnTo>
                  <a:close/>
                </a:path>
                <a:path w="4194175" h="4216400">
                  <a:moveTo>
                    <a:pt x="1600390" y="714133"/>
                  </a:moveTo>
                  <a:lnTo>
                    <a:pt x="1598701" y="710755"/>
                  </a:lnTo>
                  <a:lnTo>
                    <a:pt x="1599539" y="714133"/>
                  </a:lnTo>
                  <a:lnTo>
                    <a:pt x="1600390" y="714133"/>
                  </a:lnTo>
                  <a:close/>
                </a:path>
                <a:path w="4194175" h="4216400">
                  <a:moveTo>
                    <a:pt x="1603768" y="698500"/>
                  </a:moveTo>
                  <a:lnTo>
                    <a:pt x="1597431" y="698500"/>
                  </a:lnTo>
                  <a:lnTo>
                    <a:pt x="1603768" y="711200"/>
                  </a:lnTo>
                  <a:lnTo>
                    <a:pt x="1603768" y="698500"/>
                  </a:lnTo>
                  <a:close/>
                </a:path>
                <a:path w="4194175" h="4216400">
                  <a:moveTo>
                    <a:pt x="1606308" y="703986"/>
                  </a:moveTo>
                  <a:lnTo>
                    <a:pt x="1605470" y="702297"/>
                  </a:lnTo>
                  <a:lnTo>
                    <a:pt x="1605470" y="704837"/>
                  </a:lnTo>
                  <a:lnTo>
                    <a:pt x="1606308" y="703986"/>
                  </a:lnTo>
                  <a:close/>
                </a:path>
                <a:path w="4194175" h="4216400">
                  <a:moveTo>
                    <a:pt x="1633385" y="228600"/>
                  </a:moveTo>
                  <a:lnTo>
                    <a:pt x="1631873" y="241300"/>
                  </a:lnTo>
                  <a:lnTo>
                    <a:pt x="1632534" y="241300"/>
                  </a:lnTo>
                  <a:lnTo>
                    <a:pt x="1633385" y="228600"/>
                  </a:lnTo>
                  <a:close/>
                </a:path>
                <a:path w="4194175" h="4216400">
                  <a:moveTo>
                    <a:pt x="1635074" y="3492500"/>
                  </a:moveTo>
                  <a:lnTo>
                    <a:pt x="1632534" y="3479800"/>
                  </a:lnTo>
                  <a:lnTo>
                    <a:pt x="1632254" y="3481882"/>
                  </a:lnTo>
                  <a:lnTo>
                    <a:pt x="1635074" y="3492500"/>
                  </a:lnTo>
                  <a:close/>
                </a:path>
                <a:path w="4194175" h="4216400">
                  <a:moveTo>
                    <a:pt x="1643875" y="955116"/>
                  </a:moveTo>
                  <a:lnTo>
                    <a:pt x="1643532" y="952500"/>
                  </a:lnTo>
                  <a:lnTo>
                    <a:pt x="1642872" y="952500"/>
                  </a:lnTo>
                  <a:lnTo>
                    <a:pt x="1643875" y="955116"/>
                  </a:lnTo>
                  <a:close/>
                </a:path>
                <a:path w="4194175" h="4216400">
                  <a:moveTo>
                    <a:pt x="1655368" y="673100"/>
                  </a:moveTo>
                  <a:lnTo>
                    <a:pt x="1652600" y="660400"/>
                  </a:lnTo>
                  <a:lnTo>
                    <a:pt x="1650301" y="660400"/>
                  </a:lnTo>
                  <a:lnTo>
                    <a:pt x="1655368" y="673100"/>
                  </a:lnTo>
                  <a:close/>
                </a:path>
                <a:path w="4194175" h="4216400">
                  <a:moveTo>
                    <a:pt x="1672805" y="4191000"/>
                  </a:moveTo>
                  <a:lnTo>
                    <a:pt x="1671777" y="4191000"/>
                  </a:lnTo>
                  <a:lnTo>
                    <a:pt x="1669757" y="4203700"/>
                  </a:lnTo>
                  <a:lnTo>
                    <a:pt x="1672805" y="4191000"/>
                  </a:lnTo>
                  <a:close/>
                </a:path>
                <a:path w="4194175" h="4216400">
                  <a:moveTo>
                    <a:pt x="1693430" y="1841500"/>
                  </a:moveTo>
                  <a:lnTo>
                    <a:pt x="1687487" y="1841500"/>
                  </a:lnTo>
                  <a:lnTo>
                    <a:pt x="1685963" y="1850745"/>
                  </a:lnTo>
                  <a:lnTo>
                    <a:pt x="1693049" y="1842363"/>
                  </a:lnTo>
                  <a:lnTo>
                    <a:pt x="1693430" y="1841500"/>
                  </a:lnTo>
                  <a:close/>
                </a:path>
                <a:path w="4194175" h="4216400">
                  <a:moveTo>
                    <a:pt x="1704136" y="4207027"/>
                  </a:moveTo>
                  <a:lnTo>
                    <a:pt x="1698510" y="4216400"/>
                  </a:lnTo>
                  <a:lnTo>
                    <a:pt x="1702689" y="4216400"/>
                  </a:lnTo>
                  <a:lnTo>
                    <a:pt x="1704136" y="4207027"/>
                  </a:lnTo>
                  <a:close/>
                </a:path>
                <a:path w="4194175" h="4216400">
                  <a:moveTo>
                    <a:pt x="1706118" y="4203700"/>
                  </a:moveTo>
                  <a:lnTo>
                    <a:pt x="1704644" y="4203700"/>
                  </a:lnTo>
                  <a:lnTo>
                    <a:pt x="1704136" y="4207027"/>
                  </a:lnTo>
                  <a:lnTo>
                    <a:pt x="1706118" y="4203700"/>
                  </a:lnTo>
                  <a:close/>
                </a:path>
                <a:path w="4194175" h="4216400">
                  <a:moveTo>
                    <a:pt x="1756879" y="1803400"/>
                  </a:moveTo>
                  <a:lnTo>
                    <a:pt x="1756029" y="1790700"/>
                  </a:lnTo>
                  <a:lnTo>
                    <a:pt x="1756029" y="1803400"/>
                  </a:lnTo>
                  <a:lnTo>
                    <a:pt x="1756879" y="1803400"/>
                  </a:lnTo>
                  <a:close/>
                </a:path>
                <a:path w="4194175" h="4216400">
                  <a:moveTo>
                    <a:pt x="1757222" y="215900"/>
                  </a:moveTo>
                  <a:lnTo>
                    <a:pt x="1754974" y="203200"/>
                  </a:lnTo>
                  <a:lnTo>
                    <a:pt x="1750961" y="203200"/>
                  </a:lnTo>
                  <a:lnTo>
                    <a:pt x="1754759" y="215900"/>
                  </a:lnTo>
                  <a:lnTo>
                    <a:pt x="1757222" y="215900"/>
                  </a:lnTo>
                  <a:close/>
                </a:path>
                <a:path w="4194175" h="4216400">
                  <a:moveTo>
                    <a:pt x="1771256" y="1765300"/>
                  </a:moveTo>
                  <a:lnTo>
                    <a:pt x="1768563" y="1752600"/>
                  </a:lnTo>
                  <a:lnTo>
                    <a:pt x="1766887" y="1752600"/>
                  </a:lnTo>
                  <a:lnTo>
                    <a:pt x="1771256" y="1765300"/>
                  </a:lnTo>
                  <a:close/>
                </a:path>
                <a:path w="4194175" h="4216400">
                  <a:moveTo>
                    <a:pt x="1780565" y="1765300"/>
                  </a:moveTo>
                  <a:lnTo>
                    <a:pt x="1776653" y="1757553"/>
                  </a:lnTo>
                  <a:lnTo>
                    <a:pt x="1772945" y="1752600"/>
                  </a:lnTo>
                  <a:lnTo>
                    <a:pt x="1780565" y="1765300"/>
                  </a:lnTo>
                  <a:close/>
                </a:path>
                <a:path w="4194175" h="4216400">
                  <a:moveTo>
                    <a:pt x="1786280" y="838200"/>
                  </a:moveTo>
                  <a:lnTo>
                    <a:pt x="1780565" y="825500"/>
                  </a:lnTo>
                  <a:lnTo>
                    <a:pt x="1783994" y="838200"/>
                  </a:lnTo>
                  <a:lnTo>
                    <a:pt x="1786280" y="838200"/>
                  </a:lnTo>
                  <a:close/>
                </a:path>
                <a:path w="4194175" h="4216400">
                  <a:moveTo>
                    <a:pt x="1804708" y="850900"/>
                  </a:moveTo>
                  <a:lnTo>
                    <a:pt x="1795259" y="838200"/>
                  </a:lnTo>
                  <a:lnTo>
                    <a:pt x="1790293" y="838200"/>
                  </a:lnTo>
                  <a:lnTo>
                    <a:pt x="1797215" y="850900"/>
                  </a:lnTo>
                  <a:lnTo>
                    <a:pt x="1804708" y="850900"/>
                  </a:lnTo>
                  <a:close/>
                </a:path>
                <a:path w="4194175" h="4216400">
                  <a:moveTo>
                    <a:pt x="1805063" y="1765300"/>
                  </a:moveTo>
                  <a:lnTo>
                    <a:pt x="1802803" y="1762633"/>
                  </a:lnTo>
                  <a:lnTo>
                    <a:pt x="1804250" y="1765300"/>
                  </a:lnTo>
                  <a:lnTo>
                    <a:pt x="1805063" y="1765300"/>
                  </a:lnTo>
                  <a:close/>
                </a:path>
                <a:path w="4194175" h="4216400">
                  <a:moveTo>
                    <a:pt x="1829625" y="596900"/>
                  </a:moveTo>
                  <a:lnTo>
                    <a:pt x="1826234" y="584200"/>
                  </a:lnTo>
                  <a:lnTo>
                    <a:pt x="1824964" y="584200"/>
                  </a:lnTo>
                  <a:lnTo>
                    <a:pt x="1827606" y="596900"/>
                  </a:lnTo>
                  <a:lnTo>
                    <a:pt x="1829625" y="596900"/>
                  </a:lnTo>
                  <a:close/>
                </a:path>
                <a:path w="4194175" h="4216400">
                  <a:moveTo>
                    <a:pt x="1830120" y="203200"/>
                  </a:moveTo>
                  <a:lnTo>
                    <a:pt x="1828876" y="203200"/>
                  </a:lnTo>
                  <a:lnTo>
                    <a:pt x="1827441" y="215900"/>
                  </a:lnTo>
                  <a:lnTo>
                    <a:pt x="1828774" y="215900"/>
                  </a:lnTo>
                  <a:lnTo>
                    <a:pt x="1830120" y="203200"/>
                  </a:lnTo>
                  <a:close/>
                </a:path>
                <a:path w="4194175" h="4216400">
                  <a:moveTo>
                    <a:pt x="1833003" y="228600"/>
                  </a:moveTo>
                  <a:lnTo>
                    <a:pt x="1831314" y="215900"/>
                  </a:lnTo>
                  <a:lnTo>
                    <a:pt x="1828774" y="215900"/>
                  </a:lnTo>
                  <a:lnTo>
                    <a:pt x="1833003" y="228600"/>
                  </a:lnTo>
                  <a:close/>
                </a:path>
                <a:path w="4194175" h="4216400">
                  <a:moveTo>
                    <a:pt x="1835543" y="203200"/>
                  </a:moveTo>
                  <a:lnTo>
                    <a:pt x="1834692" y="190500"/>
                  </a:lnTo>
                  <a:lnTo>
                    <a:pt x="1831746" y="203200"/>
                  </a:lnTo>
                  <a:lnTo>
                    <a:pt x="1833003" y="203200"/>
                  </a:lnTo>
                  <a:lnTo>
                    <a:pt x="1833651" y="204812"/>
                  </a:lnTo>
                  <a:lnTo>
                    <a:pt x="1833219" y="203200"/>
                  </a:lnTo>
                  <a:lnTo>
                    <a:pt x="1835543" y="203200"/>
                  </a:lnTo>
                  <a:close/>
                </a:path>
                <a:path w="4194175" h="4216400">
                  <a:moveTo>
                    <a:pt x="1836331" y="744601"/>
                  </a:moveTo>
                  <a:lnTo>
                    <a:pt x="1832165" y="736600"/>
                  </a:lnTo>
                  <a:lnTo>
                    <a:pt x="1830463" y="736600"/>
                  </a:lnTo>
                  <a:lnTo>
                    <a:pt x="1836331" y="744601"/>
                  </a:lnTo>
                  <a:close/>
                </a:path>
                <a:path w="4194175" h="4216400">
                  <a:moveTo>
                    <a:pt x="1839772" y="749300"/>
                  </a:moveTo>
                  <a:lnTo>
                    <a:pt x="1836331" y="744601"/>
                  </a:lnTo>
                  <a:lnTo>
                    <a:pt x="1838782" y="749300"/>
                  </a:lnTo>
                  <a:lnTo>
                    <a:pt x="1839772" y="749300"/>
                  </a:lnTo>
                  <a:close/>
                </a:path>
                <a:path w="4194175" h="4216400">
                  <a:moveTo>
                    <a:pt x="1841461" y="749300"/>
                  </a:moveTo>
                  <a:lnTo>
                    <a:pt x="1839772" y="736600"/>
                  </a:lnTo>
                  <a:lnTo>
                    <a:pt x="1839772" y="749300"/>
                  </a:lnTo>
                  <a:lnTo>
                    <a:pt x="1841461" y="749300"/>
                  </a:lnTo>
                  <a:close/>
                </a:path>
                <a:path w="4194175" h="4216400">
                  <a:moveTo>
                    <a:pt x="1844001" y="3683000"/>
                  </a:moveTo>
                  <a:lnTo>
                    <a:pt x="1821040" y="3683000"/>
                  </a:lnTo>
                  <a:lnTo>
                    <a:pt x="1827822" y="3695700"/>
                  </a:lnTo>
                  <a:lnTo>
                    <a:pt x="1834438" y="3695700"/>
                  </a:lnTo>
                  <a:lnTo>
                    <a:pt x="1844001" y="3683000"/>
                  </a:lnTo>
                  <a:close/>
                </a:path>
                <a:path w="4194175" h="4216400">
                  <a:moveTo>
                    <a:pt x="1852714" y="1689100"/>
                  </a:moveTo>
                  <a:lnTo>
                    <a:pt x="1849920" y="1689100"/>
                  </a:lnTo>
                  <a:lnTo>
                    <a:pt x="1852460" y="1701800"/>
                  </a:lnTo>
                  <a:lnTo>
                    <a:pt x="1852714" y="1689100"/>
                  </a:lnTo>
                  <a:close/>
                </a:path>
                <a:path w="4194175" h="4216400">
                  <a:moveTo>
                    <a:pt x="1865147" y="2649486"/>
                  </a:moveTo>
                  <a:lnTo>
                    <a:pt x="1856092" y="2648343"/>
                  </a:lnTo>
                  <a:lnTo>
                    <a:pt x="1851088" y="2647365"/>
                  </a:lnTo>
                  <a:lnTo>
                    <a:pt x="1850758" y="2647315"/>
                  </a:lnTo>
                  <a:lnTo>
                    <a:pt x="1847735" y="2641600"/>
                  </a:lnTo>
                  <a:lnTo>
                    <a:pt x="1846541" y="2641600"/>
                  </a:lnTo>
                  <a:lnTo>
                    <a:pt x="1847570" y="2646781"/>
                  </a:lnTo>
                  <a:lnTo>
                    <a:pt x="1845284" y="2646388"/>
                  </a:lnTo>
                  <a:lnTo>
                    <a:pt x="1833854" y="2645257"/>
                  </a:lnTo>
                  <a:lnTo>
                    <a:pt x="1831314" y="2642717"/>
                  </a:lnTo>
                  <a:lnTo>
                    <a:pt x="1839772" y="2640177"/>
                  </a:lnTo>
                  <a:lnTo>
                    <a:pt x="1845691" y="2640177"/>
                  </a:lnTo>
                  <a:lnTo>
                    <a:pt x="1840611" y="2639339"/>
                  </a:lnTo>
                  <a:lnTo>
                    <a:pt x="1849081" y="2635948"/>
                  </a:lnTo>
                  <a:lnTo>
                    <a:pt x="1838083" y="2635948"/>
                  </a:lnTo>
                  <a:lnTo>
                    <a:pt x="1830311" y="2639110"/>
                  </a:lnTo>
                  <a:lnTo>
                    <a:pt x="1827288" y="2642184"/>
                  </a:lnTo>
                  <a:lnTo>
                    <a:pt x="1829041" y="2645105"/>
                  </a:lnTo>
                  <a:lnTo>
                    <a:pt x="1835543" y="2647797"/>
                  </a:lnTo>
                  <a:lnTo>
                    <a:pt x="1831314" y="2648635"/>
                  </a:lnTo>
                  <a:lnTo>
                    <a:pt x="1823694" y="2648635"/>
                  </a:lnTo>
                  <a:lnTo>
                    <a:pt x="1831721" y="2650312"/>
                  </a:lnTo>
                  <a:lnTo>
                    <a:pt x="1841563" y="2651277"/>
                  </a:lnTo>
                  <a:lnTo>
                    <a:pt x="1848459" y="2651201"/>
                  </a:lnTo>
                  <a:lnTo>
                    <a:pt x="1849081" y="2654300"/>
                  </a:lnTo>
                  <a:lnTo>
                    <a:pt x="1854466" y="2654300"/>
                  </a:lnTo>
                  <a:lnTo>
                    <a:pt x="1852790" y="2651150"/>
                  </a:lnTo>
                  <a:lnTo>
                    <a:pt x="1865147" y="2649486"/>
                  </a:lnTo>
                  <a:close/>
                </a:path>
                <a:path w="4194175" h="4216400">
                  <a:moveTo>
                    <a:pt x="1866836" y="2652865"/>
                  </a:moveTo>
                  <a:lnTo>
                    <a:pt x="1862607" y="2652026"/>
                  </a:lnTo>
                  <a:lnTo>
                    <a:pt x="1866836" y="2654554"/>
                  </a:lnTo>
                  <a:lnTo>
                    <a:pt x="1866836" y="2652865"/>
                  </a:lnTo>
                  <a:close/>
                </a:path>
                <a:path w="4194175" h="4216400">
                  <a:moveTo>
                    <a:pt x="1868525" y="2655405"/>
                  </a:moveTo>
                  <a:lnTo>
                    <a:pt x="1866836" y="2654554"/>
                  </a:lnTo>
                  <a:lnTo>
                    <a:pt x="1866836" y="2655405"/>
                  </a:lnTo>
                  <a:lnTo>
                    <a:pt x="1868525" y="2655405"/>
                  </a:lnTo>
                  <a:close/>
                </a:path>
                <a:path w="4194175" h="4216400">
                  <a:moveTo>
                    <a:pt x="1871065" y="2655405"/>
                  </a:moveTo>
                  <a:lnTo>
                    <a:pt x="1868525" y="2655405"/>
                  </a:lnTo>
                  <a:lnTo>
                    <a:pt x="1870227" y="2656255"/>
                  </a:lnTo>
                  <a:lnTo>
                    <a:pt x="1871065" y="2655405"/>
                  </a:lnTo>
                  <a:close/>
                </a:path>
                <a:path w="4194175" h="4216400">
                  <a:moveTo>
                    <a:pt x="1880374" y="2690088"/>
                  </a:moveTo>
                  <a:lnTo>
                    <a:pt x="1876983" y="2687548"/>
                  </a:lnTo>
                  <a:lnTo>
                    <a:pt x="1871916" y="2687548"/>
                  </a:lnTo>
                  <a:lnTo>
                    <a:pt x="1873656" y="2689237"/>
                  </a:lnTo>
                  <a:lnTo>
                    <a:pt x="1870011" y="2692196"/>
                  </a:lnTo>
                  <a:lnTo>
                    <a:pt x="1866684" y="2695156"/>
                  </a:lnTo>
                  <a:lnTo>
                    <a:pt x="1869376" y="2696857"/>
                  </a:lnTo>
                  <a:lnTo>
                    <a:pt x="1870227" y="2694317"/>
                  </a:lnTo>
                  <a:lnTo>
                    <a:pt x="1880374" y="2690088"/>
                  </a:lnTo>
                  <a:close/>
                </a:path>
                <a:path w="4194175" h="4216400">
                  <a:moveTo>
                    <a:pt x="1880374" y="2425700"/>
                  </a:moveTo>
                  <a:lnTo>
                    <a:pt x="1878317" y="2413000"/>
                  </a:lnTo>
                  <a:lnTo>
                    <a:pt x="1875294" y="2413000"/>
                  </a:lnTo>
                  <a:lnTo>
                    <a:pt x="1880374" y="2425700"/>
                  </a:lnTo>
                  <a:close/>
                </a:path>
                <a:path w="4194175" h="4216400">
                  <a:moveTo>
                    <a:pt x="1898497" y="660400"/>
                  </a:moveTo>
                  <a:lnTo>
                    <a:pt x="1890522" y="647700"/>
                  </a:lnTo>
                  <a:lnTo>
                    <a:pt x="1894751" y="660400"/>
                  </a:lnTo>
                  <a:lnTo>
                    <a:pt x="1898497" y="660400"/>
                  </a:lnTo>
                  <a:close/>
                </a:path>
                <a:path w="4194175" h="4216400">
                  <a:moveTo>
                    <a:pt x="1909127" y="165100"/>
                  </a:moveTo>
                  <a:lnTo>
                    <a:pt x="1904898" y="152400"/>
                  </a:lnTo>
                  <a:lnTo>
                    <a:pt x="1901520" y="165100"/>
                  </a:lnTo>
                  <a:lnTo>
                    <a:pt x="1909127" y="165100"/>
                  </a:lnTo>
                  <a:close/>
                </a:path>
                <a:path w="4194175" h="4216400">
                  <a:moveTo>
                    <a:pt x="1909978" y="635000"/>
                  </a:moveTo>
                  <a:lnTo>
                    <a:pt x="1907438" y="622300"/>
                  </a:lnTo>
                  <a:lnTo>
                    <a:pt x="1906460" y="635000"/>
                  </a:lnTo>
                  <a:lnTo>
                    <a:pt x="1909978" y="635000"/>
                  </a:lnTo>
                  <a:close/>
                </a:path>
                <a:path w="4194175" h="4216400">
                  <a:moveTo>
                    <a:pt x="1917585" y="1739900"/>
                  </a:moveTo>
                  <a:lnTo>
                    <a:pt x="1912277" y="1752600"/>
                  </a:lnTo>
                  <a:lnTo>
                    <a:pt x="1915058" y="1752600"/>
                  </a:lnTo>
                  <a:lnTo>
                    <a:pt x="1917585" y="1739900"/>
                  </a:lnTo>
                  <a:close/>
                </a:path>
                <a:path w="4194175" h="4216400">
                  <a:moveTo>
                    <a:pt x="1925205" y="2286000"/>
                  </a:moveTo>
                  <a:lnTo>
                    <a:pt x="1925015" y="2284539"/>
                  </a:lnTo>
                  <a:lnTo>
                    <a:pt x="1925091" y="2284323"/>
                  </a:lnTo>
                  <a:lnTo>
                    <a:pt x="1924354" y="2273300"/>
                  </a:lnTo>
                  <a:lnTo>
                    <a:pt x="1924354" y="2279650"/>
                  </a:lnTo>
                  <a:lnTo>
                    <a:pt x="1924354" y="2286000"/>
                  </a:lnTo>
                  <a:lnTo>
                    <a:pt x="1925205" y="2286000"/>
                  </a:lnTo>
                  <a:close/>
                </a:path>
                <a:path w="4194175" h="4216400">
                  <a:moveTo>
                    <a:pt x="1927047" y="2279091"/>
                  </a:moveTo>
                  <a:lnTo>
                    <a:pt x="1925091" y="2284323"/>
                  </a:lnTo>
                  <a:lnTo>
                    <a:pt x="1925205" y="2286000"/>
                  </a:lnTo>
                  <a:lnTo>
                    <a:pt x="1927047" y="2279091"/>
                  </a:lnTo>
                  <a:close/>
                </a:path>
                <a:path w="4194175" h="4216400">
                  <a:moveTo>
                    <a:pt x="1932813" y="4203700"/>
                  </a:moveTo>
                  <a:lnTo>
                    <a:pt x="1932533" y="4201528"/>
                  </a:lnTo>
                  <a:lnTo>
                    <a:pt x="1931123" y="4203700"/>
                  </a:lnTo>
                  <a:lnTo>
                    <a:pt x="1932813" y="4203700"/>
                  </a:lnTo>
                  <a:close/>
                </a:path>
                <a:path w="4194175" h="4216400">
                  <a:moveTo>
                    <a:pt x="1932813" y="2956534"/>
                  </a:moveTo>
                  <a:lnTo>
                    <a:pt x="1920125" y="2959074"/>
                  </a:lnTo>
                  <a:lnTo>
                    <a:pt x="1925205" y="2962452"/>
                  </a:lnTo>
                  <a:lnTo>
                    <a:pt x="1932813" y="2956534"/>
                  </a:lnTo>
                  <a:close/>
                </a:path>
                <a:path w="4194175" h="4216400">
                  <a:moveTo>
                    <a:pt x="1934654" y="585851"/>
                  </a:moveTo>
                  <a:lnTo>
                    <a:pt x="1934616" y="584200"/>
                  </a:lnTo>
                  <a:lnTo>
                    <a:pt x="1933663" y="584200"/>
                  </a:lnTo>
                  <a:lnTo>
                    <a:pt x="1934654" y="585851"/>
                  </a:lnTo>
                  <a:close/>
                </a:path>
                <a:path w="4194175" h="4216400">
                  <a:moveTo>
                    <a:pt x="1937893" y="609600"/>
                  </a:moveTo>
                  <a:lnTo>
                    <a:pt x="1937042" y="596900"/>
                  </a:lnTo>
                  <a:lnTo>
                    <a:pt x="1936686" y="609600"/>
                  </a:lnTo>
                  <a:lnTo>
                    <a:pt x="1937893" y="609600"/>
                  </a:lnTo>
                  <a:close/>
                </a:path>
                <a:path w="4194175" h="4216400">
                  <a:moveTo>
                    <a:pt x="1950783" y="156540"/>
                  </a:moveTo>
                  <a:lnTo>
                    <a:pt x="1950580" y="152400"/>
                  </a:lnTo>
                  <a:lnTo>
                    <a:pt x="1947202" y="152400"/>
                  </a:lnTo>
                  <a:lnTo>
                    <a:pt x="1950783" y="156540"/>
                  </a:lnTo>
                  <a:close/>
                </a:path>
                <a:path w="4194175" h="4216400">
                  <a:moveTo>
                    <a:pt x="1973414" y="534809"/>
                  </a:moveTo>
                  <a:lnTo>
                    <a:pt x="1970874" y="529742"/>
                  </a:lnTo>
                  <a:lnTo>
                    <a:pt x="1966645" y="525513"/>
                  </a:lnTo>
                  <a:lnTo>
                    <a:pt x="1966645" y="528040"/>
                  </a:lnTo>
                  <a:lnTo>
                    <a:pt x="1967496" y="529742"/>
                  </a:lnTo>
                  <a:lnTo>
                    <a:pt x="1973414" y="534809"/>
                  </a:lnTo>
                  <a:close/>
                </a:path>
                <a:path w="4194175" h="4216400">
                  <a:moveTo>
                    <a:pt x="1992871" y="528040"/>
                  </a:moveTo>
                  <a:lnTo>
                    <a:pt x="1986953" y="527202"/>
                  </a:lnTo>
                  <a:lnTo>
                    <a:pt x="1988642" y="528040"/>
                  </a:lnTo>
                  <a:lnTo>
                    <a:pt x="1992871" y="528040"/>
                  </a:lnTo>
                  <a:close/>
                </a:path>
                <a:path w="4194175" h="4216400">
                  <a:moveTo>
                    <a:pt x="1995411" y="3086100"/>
                  </a:moveTo>
                  <a:lnTo>
                    <a:pt x="1994560" y="3086100"/>
                  </a:lnTo>
                  <a:lnTo>
                    <a:pt x="1994954" y="3086633"/>
                  </a:lnTo>
                  <a:lnTo>
                    <a:pt x="1995411" y="3086100"/>
                  </a:lnTo>
                  <a:close/>
                </a:path>
                <a:path w="4194175" h="4216400">
                  <a:moveTo>
                    <a:pt x="1996694" y="573519"/>
                  </a:moveTo>
                  <a:lnTo>
                    <a:pt x="1995944" y="571500"/>
                  </a:lnTo>
                  <a:lnTo>
                    <a:pt x="1995411" y="571500"/>
                  </a:lnTo>
                  <a:lnTo>
                    <a:pt x="1996694" y="573519"/>
                  </a:lnTo>
                  <a:close/>
                </a:path>
                <a:path w="4194175" h="4216400">
                  <a:moveTo>
                    <a:pt x="1997100" y="584200"/>
                  </a:moveTo>
                  <a:lnTo>
                    <a:pt x="1995411" y="571500"/>
                  </a:lnTo>
                  <a:lnTo>
                    <a:pt x="1989493" y="571500"/>
                  </a:lnTo>
                  <a:lnTo>
                    <a:pt x="1997100" y="584200"/>
                  </a:lnTo>
                  <a:close/>
                </a:path>
                <a:path w="4194175" h="4216400">
                  <a:moveTo>
                    <a:pt x="2003501" y="584200"/>
                  </a:moveTo>
                  <a:lnTo>
                    <a:pt x="1996694" y="573519"/>
                  </a:lnTo>
                  <a:lnTo>
                    <a:pt x="2000694" y="584200"/>
                  </a:lnTo>
                  <a:lnTo>
                    <a:pt x="2003501" y="584200"/>
                  </a:lnTo>
                  <a:close/>
                </a:path>
                <a:path w="4194175" h="4216400">
                  <a:moveTo>
                    <a:pt x="2003640" y="574967"/>
                  </a:moveTo>
                  <a:lnTo>
                    <a:pt x="2002358" y="571500"/>
                  </a:lnTo>
                  <a:lnTo>
                    <a:pt x="1998789" y="571500"/>
                  </a:lnTo>
                  <a:lnTo>
                    <a:pt x="2003640" y="574967"/>
                  </a:lnTo>
                  <a:close/>
                </a:path>
                <a:path w="4194175" h="4216400">
                  <a:moveTo>
                    <a:pt x="2006409" y="2352586"/>
                  </a:moveTo>
                  <a:lnTo>
                    <a:pt x="1994560" y="2358504"/>
                  </a:lnTo>
                  <a:lnTo>
                    <a:pt x="1997100" y="2358504"/>
                  </a:lnTo>
                  <a:lnTo>
                    <a:pt x="2001329" y="2356815"/>
                  </a:lnTo>
                  <a:lnTo>
                    <a:pt x="2006409" y="2352586"/>
                  </a:lnTo>
                  <a:close/>
                </a:path>
                <a:path w="4194175" h="4216400">
                  <a:moveTo>
                    <a:pt x="2007247" y="2352586"/>
                  </a:moveTo>
                  <a:lnTo>
                    <a:pt x="2006409" y="2352586"/>
                  </a:lnTo>
                  <a:lnTo>
                    <a:pt x="2007247" y="2353437"/>
                  </a:lnTo>
                  <a:lnTo>
                    <a:pt x="2007247" y="2352586"/>
                  </a:lnTo>
                  <a:close/>
                </a:path>
                <a:path w="4194175" h="4216400">
                  <a:moveTo>
                    <a:pt x="2008098" y="139700"/>
                  </a:moveTo>
                  <a:lnTo>
                    <a:pt x="2007247" y="139700"/>
                  </a:lnTo>
                  <a:lnTo>
                    <a:pt x="2007743" y="140144"/>
                  </a:lnTo>
                  <a:lnTo>
                    <a:pt x="2008098" y="139700"/>
                  </a:lnTo>
                  <a:close/>
                </a:path>
                <a:path w="4194175" h="4216400">
                  <a:moveTo>
                    <a:pt x="2009787" y="2349500"/>
                  </a:moveTo>
                  <a:lnTo>
                    <a:pt x="2008949" y="2336800"/>
                  </a:lnTo>
                  <a:lnTo>
                    <a:pt x="2004720" y="2349500"/>
                  </a:lnTo>
                  <a:lnTo>
                    <a:pt x="2009787" y="2349500"/>
                  </a:lnTo>
                  <a:close/>
                </a:path>
                <a:path w="4194175" h="4216400">
                  <a:moveTo>
                    <a:pt x="2011476" y="2355964"/>
                  </a:moveTo>
                  <a:lnTo>
                    <a:pt x="2009787" y="2355126"/>
                  </a:lnTo>
                  <a:lnTo>
                    <a:pt x="2008098" y="2353437"/>
                  </a:lnTo>
                  <a:lnTo>
                    <a:pt x="2006409" y="2355126"/>
                  </a:lnTo>
                  <a:lnTo>
                    <a:pt x="2003018" y="2357666"/>
                  </a:lnTo>
                  <a:lnTo>
                    <a:pt x="1996262" y="2360193"/>
                  </a:lnTo>
                  <a:lnTo>
                    <a:pt x="2001329" y="2360193"/>
                  </a:lnTo>
                  <a:lnTo>
                    <a:pt x="2008098" y="2356815"/>
                  </a:lnTo>
                  <a:lnTo>
                    <a:pt x="2011476" y="2355964"/>
                  </a:lnTo>
                  <a:close/>
                </a:path>
                <a:path w="4194175" h="4216400">
                  <a:moveTo>
                    <a:pt x="2020608" y="567029"/>
                  </a:moveTo>
                  <a:lnTo>
                    <a:pt x="2018893" y="558800"/>
                  </a:lnTo>
                  <a:lnTo>
                    <a:pt x="2014016" y="558800"/>
                  </a:lnTo>
                  <a:lnTo>
                    <a:pt x="2020608" y="567029"/>
                  </a:lnTo>
                  <a:close/>
                </a:path>
                <a:path w="4194175" h="4216400">
                  <a:moveTo>
                    <a:pt x="2029244" y="533400"/>
                  </a:moveTo>
                  <a:lnTo>
                    <a:pt x="2028405" y="533400"/>
                  </a:lnTo>
                  <a:lnTo>
                    <a:pt x="2028964" y="537591"/>
                  </a:lnTo>
                  <a:lnTo>
                    <a:pt x="2029244" y="533400"/>
                  </a:lnTo>
                  <a:close/>
                </a:path>
                <a:path w="4194175" h="4216400">
                  <a:moveTo>
                    <a:pt x="2036864" y="1536700"/>
                  </a:moveTo>
                  <a:lnTo>
                    <a:pt x="2030933" y="1524000"/>
                  </a:lnTo>
                  <a:lnTo>
                    <a:pt x="2029879" y="1524000"/>
                  </a:lnTo>
                  <a:lnTo>
                    <a:pt x="2033765" y="1536700"/>
                  </a:lnTo>
                  <a:lnTo>
                    <a:pt x="2036864" y="1536700"/>
                  </a:lnTo>
                  <a:close/>
                </a:path>
                <a:path w="4194175" h="4216400">
                  <a:moveTo>
                    <a:pt x="2038210" y="2374900"/>
                  </a:moveTo>
                  <a:lnTo>
                    <a:pt x="2034882" y="2374900"/>
                  </a:lnTo>
                  <a:lnTo>
                    <a:pt x="2030095" y="2387600"/>
                  </a:lnTo>
                  <a:lnTo>
                    <a:pt x="2038210" y="2374900"/>
                  </a:lnTo>
                  <a:close/>
                </a:path>
                <a:path w="4194175" h="4216400">
                  <a:moveTo>
                    <a:pt x="2046160" y="3657600"/>
                  </a:moveTo>
                  <a:lnTo>
                    <a:pt x="2044471" y="3657600"/>
                  </a:lnTo>
                  <a:lnTo>
                    <a:pt x="2043620" y="3670300"/>
                  </a:lnTo>
                  <a:lnTo>
                    <a:pt x="2046160" y="3657600"/>
                  </a:lnTo>
                  <a:close/>
                </a:path>
                <a:path w="4194175" h="4216400">
                  <a:moveTo>
                    <a:pt x="2046770" y="527951"/>
                  </a:moveTo>
                  <a:lnTo>
                    <a:pt x="2045322" y="520700"/>
                  </a:lnTo>
                  <a:lnTo>
                    <a:pt x="2044788" y="520700"/>
                  </a:lnTo>
                  <a:lnTo>
                    <a:pt x="2039785" y="508000"/>
                  </a:lnTo>
                  <a:lnTo>
                    <a:pt x="2036533" y="508000"/>
                  </a:lnTo>
                  <a:lnTo>
                    <a:pt x="2039073" y="520700"/>
                  </a:lnTo>
                  <a:lnTo>
                    <a:pt x="2041931" y="520700"/>
                  </a:lnTo>
                  <a:lnTo>
                    <a:pt x="2046770" y="527951"/>
                  </a:lnTo>
                  <a:close/>
                </a:path>
                <a:path w="4194175" h="4216400">
                  <a:moveTo>
                    <a:pt x="2087613" y="2501900"/>
                  </a:moveTo>
                  <a:lnTo>
                    <a:pt x="2079574" y="2501900"/>
                  </a:lnTo>
                  <a:lnTo>
                    <a:pt x="2079472" y="2514600"/>
                  </a:lnTo>
                  <a:lnTo>
                    <a:pt x="2087613" y="2501900"/>
                  </a:lnTo>
                  <a:close/>
                </a:path>
                <a:path w="4194175" h="4216400">
                  <a:moveTo>
                    <a:pt x="2089302" y="2501900"/>
                  </a:moveTo>
                  <a:lnTo>
                    <a:pt x="2087613" y="2501900"/>
                  </a:lnTo>
                  <a:lnTo>
                    <a:pt x="2082533" y="2514600"/>
                  </a:lnTo>
                  <a:lnTo>
                    <a:pt x="2083384" y="2514600"/>
                  </a:lnTo>
                  <a:lnTo>
                    <a:pt x="2089302" y="2501900"/>
                  </a:lnTo>
                  <a:close/>
                </a:path>
                <a:path w="4194175" h="4216400">
                  <a:moveTo>
                    <a:pt x="2093531" y="2547988"/>
                  </a:moveTo>
                  <a:lnTo>
                    <a:pt x="2092680" y="2548826"/>
                  </a:lnTo>
                  <a:lnTo>
                    <a:pt x="2093531" y="2548826"/>
                  </a:lnTo>
                  <a:lnTo>
                    <a:pt x="2093531" y="2547988"/>
                  </a:lnTo>
                  <a:close/>
                </a:path>
                <a:path w="4194175" h="4216400">
                  <a:moveTo>
                    <a:pt x="2096071" y="2590800"/>
                  </a:moveTo>
                  <a:lnTo>
                    <a:pt x="2093531" y="2578100"/>
                  </a:lnTo>
                  <a:lnTo>
                    <a:pt x="2089492" y="2590800"/>
                  </a:lnTo>
                  <a:lnTo>
                    <a:pt x="2096071" y="2590800"/>
                  </a:lnTo>
                  <a:close/>
                </a:path>
                <a:path w="4194175" h="4216400">
                  <a:moveTo>
                    <a:pt x="2102840" y="1676400"/>
                  </a:moveTo>
                  <a:lnTo>
                    <a:pt x="2093531" y="1676400"/>
                  </a:lnTo>
                  <a:lnTo>
                    <a:pt x="2096909" y="1689100"/>
                  </a:lnTo>
                  <a:lnTo>
                    <a:pt x="2102840" y="1676400"/>
                  </a:lnTo>
                  <a:close/>
                </a:path>
                <a:path w="4194175" h="4216400">
                  <a:moveTo>
                    <a:pt x="2107069" y="2549677"/>
                  </a:moveTo>
                  <a:lnTo>
                    <a:pt x="2106218" y="2550515"/>
                  </a:lnTo>
                  <a:lnTo>
                    <a:pt x="2107069" y="2550515"/>
                  </a:lnTo>
                  <a:lnTo>
                    <a:pt x="2107069" y="2549677"/>
                  </a:lnTo>
                  <a:close/>
                </a:path>
                <a:path w="4194175" h="4216400">
                  <a:moveTo>
                    <a:pt x="2110448" y="2562364"/>
                  </a:moveTo>
                  <a:lnTo>
                    <a:pt x="2107908" y="2562364"/>
                  </a:lnTo>
                  <a:lnTo>
                    <a:pt x="2107908" y="2563203"/>
                  </a:lnTo>
                  <a:lnTo>
                    <a:pt x="2109609" y="2563203"/>
                  </a:lnTo>
                  <a:lnTo>
                    <a:pt x="2110448" y="2562364"/>
                  </a:lnTo>
                  <a:close/>
                </a:path>
                <a:path w="4194175" h="4216400">
                  <a:moveTo>
                    <a:pt x="2118106" y="2680817"/>
                  </a:moveTo>
                  <a:lnTo>
                    <a:pt x="2117458" y="2679700"/>
                  </a:lnTo>
                  <a:lnTo>
                    <a:pt x="2107069" y="2692400"/>
                  </a:lnTo>
                  <a:lnTo>
                    <a:pt x="2118106" y="2680817"/>
                  </a:lnTo>
                  <a:close/>
                </a:path>
                <a:path w="4194175" h="4216400">
                  <a:moveTo>
                    <a:pt x="2125751" y="3238500"/>
                  </a:moveTo>
                  <a:lnTo>
                    <a:pt x="2122297" y="3238500"/>
                  </a:lnTo>
                  <a:lnTo>
                    <a:pt x="2123986" y="3251200"/>
                  </a:lnTo>
                  <a:lnTo>
                    <a:pt x="2125751" y="3238500"/>
                  </a:lnTo>
                  <a:close/>
                </a:path>
                <a:path w="4194175" h="4216400">
                  <a:moveTo>
                    <a:pt x="2129802" y="2705100"/>
                  </a:moveTo>
                  <a:lnTo>
                    <a:pt x="2125675" y="2705100"/>
                  </a:lnTo>
                  <a:lnTo>
                    <a:pt x="2118906" y="2717800"/>
                  </a:lnTo>
                  <a:lnTo>
                    <a:pt x="2119757" y="2717800"/>
                  </a:lnTo>
                  <a:lnTo>
                    <a:pt x="2129802" y="2705100"/>
                  </a:lnTo>
                  <a:close/>
                </a:path>
                <a:path w="4194175" h="4216400">
                  <a:moveTo>
                    <a:pt x="2151900" y="3251200"/>
                  </a:moveTo>
                  <a:lnTo>
                    <a:pt x="2151049" y="3251200"/>
                  </a:lnTo>
                  <a:lnTo>
                    <a:pt x="2150834" y="3254375"/>
                  </a:lnTo>
                  <a:lnTo>
                    <a:pt x="2151900" y="3251200"/>
                  </a:lnTo>
                  <a:close/>
                </a:path>
                <a:path w="4194175" h="4216400">
                  <a:moveTo>
                    <a:pt x="2154669" y="1373416"/>
                  </a:moveTo>
                  <a:lnTo>
                    <a:pt x="2154428" y="1371600"/>
                  </a:lnTo>
                  <a:lnTo>
                    <a:pt x="2153589" y="1371600"/>
                  </a:lnTo>
                  <a:lnTo>
                    <a:pt x="2154669" y="1373416"/>
                  </a:lnTo>
                  <a:close/>
                </a:path>
                <a:path w="4194175" h="4216400">
                  <a:moveTo>
                    <a:pt x="2158644" y="3273374"/>
                  </a:moveTo>
                  <a:lnTo>
                    <a:pt x="2157374" y="3263900"/>
                  </a:lnTo>
                  <a:lnTo>
                    <a:pt x="2156129" y="3263900"/>
                  </a:lnTo>
                  <a:lnTo>
                    <a:pt x="2158644" y="3273374"/>
                  </a:lnTo>
                  <a:close/>
                </a:path>
                <a:path w="4194175" h="4216400">
                  <a:moveTo>
                    <a:pt x="2159050" y="3276600"/>
                  </a:moveTo>
                  <a:lnTo>
                    <a:pt x="2156129" y="3263900"/>
                  </a:lnTo>
                  <a:lnTo>
                    <a:pt x="2158657" y="3276600"/>
                  </a:lnTo>
                  <a:lnTo>
                    <a:pt x="2159050" y="3276600"/>
                  </a:lnTo>
                  <a:close/>
                </a:path>
                <a:path w="4194175" h="4216400">
                  <a:moveTo>
                    <a:pt x="2159508" y="3276600"/>
                  </a:moveTo>
                  <a:lnTo>
                    <a:pt x="2158644" y="3273374"/>
                  </a:lnTo>
                  <a:lnTo>
                    <a:pt x="2159089" y="3276600"/>
                  </a:lnTo>
                  <a:lnTo>
                    <a:pt x="2159508" y="3276600"/>
                  </a:lnTo>
                  <a:close/>
                </a:path>
                <a:path w="4194175" h="4216400">
                  <a:moveTo>
                    <a:pt x="2161197" y="1384300"/>
                  </a:moveTo>
                  <a:lnTo>
                    <a:pt x="2154669" y="1373416"/>
                  </a:lnTo>
                  <a:lnTo>
                    <a:pt x="2156129" y="1384300"/>
                  </a:lnTo>
                  <a:lnTo>
                    <a:pt x="2161197" y="1384300"/>
                  </a:lnTo>
                  <a:close/>
                </a:path>
                <a:path w="4194175" h="4216400">
                  <a:moveTo>
                    <a:pt x="2162048" y="1371600"/>
                  </a:moveTo>
                  <a:lnTo>
                    <a:pt x="2160981" y="1367599"/>
                  </a:lnTo>
                  <a:lnTo>
                    <a:pt x="2158835" y="1365669"/>
                  </a:lnTo>
                  <a:lnTo>
                    <a:pt x="2161197" y="1371600"/>
                  </a:lnTo>
                  <a:lnTo>
                    <a:pt x="2162048" y="1371600"/>
                  </a:lnTo>
                  <a:close/>
                </a:path>
                <a:path w="4194175" h="4216400">
                  <a:moveTo>
                    <a:pt x="2181504" y="3073400"/>
                  </a:moveTo>
                  <a:lnTo>
                    <a:pt x="2172944" y="3073400"/>
                  </a:lnTo>
                  <a:lnTo>
                    <a:pt x="2177275" y="3086100"/>
                  </a:lnTo>
                  <a:lnTo>
                    <a:pt x="2181504" y="3073400"/>
                  </a:lnTo>
                  <a:close/>
                </a:path>
                <a:path w="4194175" h="4216400">
                  <a:moveTo>
                    <a:pt x="2190813" y="4152900"/>
                  </a:moveTo>
                  <a:lnTo>
                    <a:pt x="2187092" y="4144937"/>
                  </a:lnTo>
                  <a:lnTo>
                    <a:pt x="2188057" y="4152900"/>
                  </a:lnTo>
                  <a:lnTo>
                    <a:pt x="2190813" y="4152900"/>
                  </a:lnTo>
                  <a:close/>
                </a:path>
                <a:path w="4194175" h="4216400">
                  <a:moveTo>
                    <a:pt x="2230564" y="76200"/>
                  </a:moveTo>
                  <a:lnTo>
                    <a:pt x="2220417" y="88900"/>
                  </a:lnTo>
                  <a:lnTo>
                    <a:pt x="2228024" y="88900"/>
                  </a:lnTo>
                  <a:lnTo>
                    <a:pt x="2230564" y="76200"/>
                  </a:lnTo>
                  <a:close/>
                </a:path>
                <a:path w="4194175" h="4216400">
                  <a:moveTo>
                    <a:pt x="2322830" y="774700"/>
                  </a:moveTo>
                  <a:lnTo>
                    <a:pt x="2320645" y="774700"/>
                  </a:lnTo>
                  <a:lnTo>
                    <a:pt x="2315578" y="762000"/>
                  </a:lnTo>
                  <a:lnTo>
                    <a:pt x="2313457" y="762000"/>
                  </a:lnTo>
                  <a:lnTo>
                    <a:pt x="2320226" y="774700"/>
                  </a:lnTo>
                  <a:lnTo>
                    <a:pt x="2317686" y="774700"/>
                  </a:lnTo>
                  <a:lnTo>
                    <a:pt x="2318537" y="787400"/>
                  </a:lnTo>
                  <a:lnTo>
                    <a:pt x="2322830" y="774700"/>
                  </a:lnTo>
                  <a:close/>
                </a:path>
                <a:path w="4194175" h="4216400">
                  <a:moveTo>
                    <a:pt x="2328888" y="762000"/>
                  </a:moveTo>
                  <a:lnTo>
                    <a:pt x="2326995" y="749300"/>
                  </a:lnTo>
                  <a:lnTo>
                    <a:pt x="2323604" y="749300"/>
                  </a:lnTo>
                  <a:lnTo>
                    <a:pt x="2327833" y="762000"/>
                  </a:lnTo>
                  <a:lnTo>
                    <a:pt x="2326995" y="762000"/>
                  </a:lnTo>
                  <a:lnTo>
                    <a:pt x="2325090" y="774700"/>
                  </a:lnTo>
                  <a:lnTo>
                    <a:pt x="2326881" y="774700"/>
                  </a:lnTo>
                  <a:lnTo>
                    <a:pt x="2328888" y="762000"/>
                  </a:lnTo>
                  <a:close/>
                </a:path>
                <a:path w="4194175" h="4216400">
                  <a:moveTo>
                    <a:pt x="2348979" y="1689100"/>
                  </a:moveTo>
                  <a:lnTo>
                    <a:pt x="2344750" y="1689100"/>
                  </a:lnTo>
                  <a:lnTo>
                    <a:pt x="2343061" y="1701800"/>
                  </a:lnTo>
                  <a:lnTo>
                    <a:pt x="2343912" y="1701800"/>
                  </a:lnTo>
                  <a:lnTo>
                    <a:pt x="2348979" y="1689100"/>
                  </a:lnTo>
                  <a:close/>
                </a:path>
                <a:path w="4194175" h="4216400">
                  <a:moveTo>
                    <a:pt x="2398890" y="25400"/>
                  </a:moveTo>
                  <a:lnTo>
                    <a:pt x="2392984" y="25400"/>
                  </a:lnTo>
                  <a:lnTo>
                    <a:pt x="2387790" y="38100"/>
                  </a:lnTo>
                  <a:lnTo>
                    <a:pt x="2397607" y="38100"/>
                  </a:lnTo>
                  <a:lnTo>
                    <a:pt x="2398890" y="25400"/>
                  </a:lnTo>
                  <a:close/>
                </a:path>
                <a:path w="4194175" h="4216400">
                  <a:moveTo>
                    <a:pt x="2434729" y="2388755"/>
                  </a:moveTo>
                  <a:lnTo>
                    <a:pt x="2434412" y="2387600"/>
                  </a:lnTo>
                  <a:lnTo>
                    <a:pt x="2433294" y="2391829"/>
                  </a:lnTo>
                  <a:lnTo>
                    <a:pt x="2434729" y="2388755"/>
                  </a:lnTo>
                  <a:close/>
                </a:path>
                <a:path w="4194175" h="4216400">
                  <a:moveTo>
                    <a:pt x="2447950" y="1943100"/>
                  </a:moveTo>
                  <a:lnTo>
                    <a:pt x="2447099" y="1943100"/>
                  </a:lnTo>
                  <a:lnTo>
                    <a:pt x="2447798" y="1943862"/>
                  </a:lnTo>
                  <a:lnTo>
                    <a:pt x="2447950" y="1943100"/>
                  </a:lnTo>
                  <a:close/>
                </a:path>
                <a:path w="4194175" h="4216400">
                  <a:moveTo>
                    <a:pt x="2547759" y="1092200"/>
                  </a:moveTo>
                  <a:lnTo>
                    <a:pt x="2536774" y="1092200"/>
                  </a:lnTo>
                  <a:lnTo>
                    <a:pt x="2547759" y="1104900"/>
                  </a:lnTo>
                  <a:lnTo>
                    <a:pt x="2547759" y="1092200"/>
                  </a:lnTo>
                  <a:close/>
                </a:path>
                <a:path w="4194175" h="4216400">
                  <a:moveTo>
                    <a:pt x="2606725" y="3632200"/>
                  </a:moveTo>
                  <a:lnTo>
                    <a:pt x="2604541" y="3619500"/>
                  </a:lnTo>
                  <a:lnTo>
                    <a:pt x="2603589" y="3632200"/>
                  </a:lnTo>
                  <a:lnTo>
                    <a:pt x="2606725" y="3632200"/>
                  </a:lnTo>
                  <a:close/>
                </a:path>
                <a:path w="4194175" h="4216400">
                  <a:moveTo>
                    <a:pt x="2610358" y="3635768"/>
                  </a:moveTo>
                  <a:lnTo>
                    <a:pt x="2601899" y="3632390"/>
                  </a:lnTo>
                  <a:lnTo>
                    <a:pt x="2609507" y="3643376"/>
                  </a:lnTo>
                  <a:lnTo>
                    <a:pt x="2610358" y="3635768"/>
                  </a:lnTo>
                  <a:close/>
                </a:path>
                <a:path w="4194175" h="4216400">
                  <a:moveTo>
                    <a:pt x="2633789" y="1445564"/>
                  </a:moveTo>
                  <a:lnTo>
                    <a:pt x="2628125" y="1435100"/>
                  </a:lnTo>
                  <a:lnTo>
                    <a:pt x="2632354" y="1447800"/>
                  </a:lnTo>
                  <a:lnTo>
                    <a:pt x="2633192" y="1447800"/>
                  </a:lnTo>
                  <a:lnTo>
                    <a:pt x="2633789" y="1445564"/>
                  </a:lnTo>
                  <a:close/>
                </a:path>
                <a:path w="4194175" h="4216400">
                  <a:moveTo>
                    <a:pt x="2634678" y="1028700"/>
                  </a:moveTo>
                  <a:lnTo>
                    <a:pt x="2628011" y="1028700"/>
                  </a:lnTo>
                  <a:lnTo>
                    <a:pt x="2625179" y="1041400"/>
                  </a:lnTo>
                  <a:lnTo>
                    <a:pt x="2628201" y="1041400"/>
                  </a:lnTo>
                  <a:lnTo>
                    <a:pt x="2634678" y="1028700"/>
                  </a:lnTo>
                  <a:close/>
                </a:path>
                <a:path w="4194175" h="4216400">
                  <a:moveTo>
                    <a:pt x="2651810" y="1689100"/>
                  </a:moveTo>
                  <a:lnTo>
                    <a:pt x="2650960" y="1676400"/>
                  </a:lnTo>
                  <a:lnTo>
                    <a:pt x="2649270" y="1676400"/>
                  </a:lnTo>
                  <a:lnTo>
                    <a:pt x="2645346" y="1689100"/>
                  </a:lnTo>
                  <a:lnTo>
                    <a:pt x="2651810" y="1689100"/>
                  </a:lnTo>
                  <a:close/>
                </a:path>
                <a:path w="4194175" h="4216400">
                  <a:moveTo>
                    <a:pt x="2659418" y="1028700"/>
                  </a:moveTo>
                  <a:lnTo>
                    <a:pt x="2637421" y="1028700"/>
                  </a:lnTo>
                  <a:lnTo>
                    <a:pt x="2634894" y="1041400"/>
                  </a:lnTo>
                  <a:lnTo>
                    <a:pt x="2632354" y="1041400"/>
                  </a:lnTo>
                  <a:lnTo>
                    <a:pt x="2628125" y="1054100"/>
                  </a:lnTo>
                  <a:lnTo>
                    <a:pt x="2635745" y="1054100"/>
                  </a:lnTo>
                  <a:lnTo>
                    <a:pt x="2643454" y="1041400"/>
                  </a:lnTo>
                  <a:lnTo>
                    <a:pt x="2651315" y="1041400"/>
                  </a:lnTo>
                  <a:lnTo>
                    <a:pt x="2659418" y="1028700"/>
                  </a:lnTo>
                  <a:close/>
                </a:path>
                <a:path w="4194175" h="4216400">
                  <a:moveTo>
                    <a:pt x="2662796" y="3601085"/>
                  </a:moveTo>
                  <a:lnTo>
                    <a:pt x="2661958" y="3597706"/>
                  </a:lnTo>
                  <a:lnTo>
                    <a:pt x="2660269" y="3595166"/>
                  </a:lnTo>
                  <a:lnTo>
                    <a:pt x="2660269" y="3592626"/>
                  </a:lnTo>
                  <a:lnTo>
                    <a:pt x="2657729" y="3593477"/>
                  </a:lnTo>
                  <a:lnTo>
                    <a:pt x="2656040" y="3595166"/>
                  </a:lnTo>
                  <a:lnTo>
                    <a:pt x="2662796" y="3601085"/>
                  </a:lnTo>
                  <a:close/>
                </a:path>
                <a:path w="4194175" h="4216400">
                  <a:moveTo>
                    <a:pt x="2667876" y="1041400"/>
                  </a:moveTo>
                  <a:lnTo>
                    <a:pt x="2664955" y="1028700"/>
                  </a:lnTo>
                  <a:lnTo>
                    <a:pt x="2659418" y="1028700"/>
                  </a:lnTo>
                  <a:lnTo>
                    <a:pt x="2661107" y="1041400"/>
                  </a:lnTo>
                  <a:lnTo>
                    <a:pt x="2651810" y="1054100"/>
                  </a:lnTo>
                  <a:lnTo>
                    <a:pt x="2661221" y="1054100"/>
                  </a:lnTo>
                  <a:lnTo>
                    <a:pt x="2663025" y="1050721"/>
                  </a:lnTo>
                  <a:lnTo>
                    <a:pt x="2661323" y="1041400"/>
                  </a:lnTo>
                  <a:lnTo>
                    <a:pt x="2667876" y="1041400"/>
                  </a:lnTo>
                  <a:close/>
                </a:path>
                <a:path w="4194175" h="4216400">
                  <a:moveTo>
                    <a:pt x="2674645" y="1041400"/>
                  </a:moveTo>
                  <a:lnTo>
                    <a:pt x="2668054" y="1041400"/>
                  </a:lnTo>
                  <a:lnTo>
                    <a:pt x="2663025" y="1050721"/>
                  </a:lnTo>
                  <a:lnTo>
                    <a:pt x="2663647" y="1054100"/>
                  </a:lnTo>
                  <a:lnTo>
                    <a:pt x="2673794" y="1054100"/>
                  </a:lnTo>
                  <a:lnTo>
                    <a:pt x="2674645" y="1041400"/>
                  </a:lnTo>
                  <a:close/>
                </a:path>
                <a:path w="4194175" h="4216400">
                  <a:moveTo>
                    <a:pt x="2679712" y="1041400"/>
                  </a:moveTo>
                  <a:lnTo>
                    <a:pt x="2677185" y="1054100"/>
                  </a:lnTo>
                  <a:lnTo>
                    <a:pt x="2678455" y="1054100"/>
                  </a:lnTo>
                  <a:lnTo>
                    <a:pt x="2679712" y="1041400"/>
                  </a:lnTo>
                  <a:close/>
                </a:path>
                <a:path w="4194175" h="4216400">
                  <a:moveTo>
                    <a:pt x="2680157" y="1092200"/>
                  </a:moveTo>
                  <a:lnTo>
                    <a:pt x="2673693" y="1079500"/>
                  </a:lnTo>
                  <a:lnTo>
                    <a:pt x="2667711" y="1079500"/>
                  </a:lnTo>
                  <a:lnTo>
                    <a:pt x="2661958" y="1092200"/>
                  </a:lnTo>
                  <a:lnTo>
                    <a:pt x="2680157" y="1092200"/>
                  </a:lnTo>
                  <a:close/>
                </a:path>
                <a:path w="4194175" h="4216400">
                  <a:moveTo>
                    <a:pt x="2682252" y="1054100"/>
                  </a:moveTo>
                  <a:lnTo>
                    <a:pt x="2678455" y="1054100"/>
                  </a:lnTo>
                  <a:lnTo>
                    <a:pt x="2677185" y="1066800"/>
                  </a:lnTo>
                  <a:lnTo>
                    <a:pt x="2682252" y="1060932"/>
                  </a:lnTo>
                  <a:lnTo>
                    <a:pt x="2682252" y="1054100"/>
                  </a:lnTo>
                  <a:close/>
                </a:path>
                <a:path w="4194175" h="4216400">
                  <a:moveTo>
                    <a:pt x="2802026" y="3863340"/>
                  </a:moveTo>
                  <a:lnTo>
                    <a:pt x="2800680" y="3860800"/>
                  </a:lnTo>
                  <a:lnTo>
                    <a:pt x="2800680" y="3873500"/>
                  </a:lnTo>
                  <a:lnTo>
                    <a:pt x="2802026" y="3863340"/>
                  </a:lnTo>
                  <a:close/>
                </a:path>
                <a:path w="4194175" h="4216400">
                  <a:moveTo>
                    <a:pt x="2807449" y="3873500"/>
                  </a:moveTo>
                  <a:lnTo>
                    <a:pt x="2802369" y="3860800"/>
                  </a:lnTo>
                  <a:lnTo>
                    <a:pt x="2802026" y="3863340"/>
                  </a:lnTo>
                  <a:lnTo>
                    <a:pt x="2807449" y="3873500"/>
                  </a:lnTo>
                  <a:close/>
                </a:path>
                <a:path w="4194175" h="4216400">
                  <a:moveTo>
                    <a:pt x="2826905" y="3848100"/>
                  </a:moveTo>
                  <a:lnTo>
                    <a:pt x="2825038" y="3835400"/>
                  </a:lnTo>
                  <a:lnTo>
                    <a:pt x="2824365" y="3835400"/>
                  </a:lnTo>
                  <a:lnTo>
                    <a:pt x="2826905" y="3848100"/>
                  </a:lnTo>
                  <a:close/>
                </a:path>
                <a:path w="4194175" h="4216400">
                  <a:moveTo>
                    <a:pt x="2833662" y="3835400"/>
                  </a:moveTo>
                  <a:lnTo>
                    <a:pt x="2833306" y="3833571"/>
                  </a:lnTo>
                  <a:lnTo>
                    <a:pt x="2832824" y="3835400"/>
                  </a:lnTo>
                  <a:lnTo>
                    <a:pt x="2833662" y="3835400"/>
                  </a:lnTo>
                  <a:close/>
                </a:path>
                <a:path w="4194175" h="4216400">
                  <a:moveTo>
                    <a:pt x="2848051" y="520700"/>
                  </a:moveTo>
                  <a:lnTo>
                    <a:pt x="2845511" y="508000"/>
                  </a:lnTo>
                  <a:lnTo>
                    <a:pt x="2843822" y="508000"/>
                  </a:lnTo>
                  <a:lnTo>
                    <a:pt x="2842971" y="508000"/>
                  </a:lnTo>
                  <a:lnTo>
                    <a:pt x="2846349" y="520700"/>
                  </a:lnTo>
                  <a:lnTo>
                    <a:pt x="2848051" y="520700"/>
                  </a:lnTo>
                  <a:close/>
                </a:path>
                <a:path w="4194175" h="4216400">
                  <a:moveTo>
                    <a:pt x="2870035" y="3810000"/>
                  </a:moveTo>
                  <a:lnTo>
                    <a:pt x="2861729" y="3810000"/>
                  </a:lnTo>
                  <a:lnTo>
                    <a:pt x="2868345" y="3822700"/>
                  </a:lnTo>
                  <a:lnTo>
                    <a:pt x="2870035" y="3810000"/>
                  </a:lnTo>
                  <a:close/>
                </a:path>
                <a:path w="4194175" h="4216400">
                  <a:moveTo>
                    <a:pt x="2878493" y="3784600"/>
                  </a:moveTo>
                  <a:lnTo>
                    <a:pt x="2870035" y="3784600"/>
                  </a:lnTo>
                  <a:lnTo>
                    <a:pt x="2871736" y="3797300"/>
                  </a:lnTo>
                  <a:lnTo>
                    <a:pt x="2878493" y="3784600"/>
                  </a:lnTo>
                  <a:close/>
                </a:path>
                <a:path w="4194175" h="4216400">
                  <a:moveTo>
                    <a:pt x="2881033" y="2349500"/>
                  </a:moveTo>
                  <a:lnTo>
                    <a:pt x="2875965" y="2336800"/>
                  </a:lnTo>
                  <a:lnTo>
                    <a:pt x="2871736" y="2336800"/>
                  </a:lnTo>
                  <a:lnTo>
                    <a:pt x="2876359" y="2349500"/>
                  </a:lnTo>
                  <a:lnTo>
                    <a:pt x="2870073" y="2349500"/>
                  </a:lnTo>
                  <a:lnTo>
                    <a:pt x="2878493" y="2362200"/>
                  </a:lnTo>
                  <a:lnTo>
                    <a:pt x="2880195" y="2349500"/>
                  </a:lnTo>
                  <a:lnTo>
                    <a:pt x="2881033" y="2349500"/>
                  </a:lnTo>
                  <a:close/>
                </a:path>
                <a:path w="4194175" h="4216400">
                  <a:moveTo>
                    <a:pt x="2885414" y="521449"/>
                  </a:moveTo>
                  <a:lnTo>
                    <a:pt x="2885376" y="520700"/>
                  </a:lnTo>
                  <a:lnTo>
                    <a:pt x="2885414" y="521449"/>
                  </a:lnTo>
                  <a:close/>
                </a:path>
                <a:path w="4194175" h="4216400">
                  <a:moveTo>
                    <a:pt x="2930385" y="1263929"/>
                  </a:moveTo>
                  <a:lnTo>
                    <a:pt x="2923324" y="1257300"/>
                  </a:lnTo>
                  <a:lnTo>
                    <a:pt x="2927553" y="1270000"/>
                  </a:lnTo>
                  <a:lnTo>
                    <a:pt x="2930385" y="1263929"/>
                  </a:lnTo>
                  <a:close/>
                </a:path>
                <a:path w="4194175" h="4216400">
                  <a:moveTo>
                    <a:pt x="2936862" y="1689100"/>
                  </a:moveTo>
                  <a:lnTo>
                    <a:pt x="2934297" y="1696821"/>
                  </a:lnTo>
                  <a:lnTo>
                    <a:pt x="2936862" y="1701800"/>
                  </a:lnTo>
                  <a:lnTo>
                    <a:pt x="2936862" y="1689100"/>
                  </a:lnTo>
                  <a:close/>
                </a:path>
                <a:path w="4194175" h="4216400">
                  <a:moveTo>
                    <a:pt x="2936862" y="1270000"/>
                  </a:moveTo>
                  <a:lnTo>
                    <a:pt x="2933484" y="1257300"/>
                  </a:lnTo>
                  <a:lnTo>
                    <a:pt x="2930385" y="1263929"/>
                  </a:lnTo>
                  <a:lnTo>
                    <a:pt x="2936862" y="1270000"/>
                  </a:lnTo>
                  <a:close/>
                </a:path>
                <a:path w="4194175" h="4216400">
                  <a:moveTo>
                    <a:pt x="2952940" y="1739900"/>
                  </a:moveTo>
                  <a:lnTo>
                    <a:pt x="2950400" y="1739900"/>
                  </a:lnTo>
                  <a:lnTo>
                    <a:pt x="2951226" y="1741690"/>
                  </a:lnTo>
                  <a:lnTo>
                    <a:pt x="2952940" y="1739900"/>
                  </a:lnTo>
                  <a:close/>
                </a:path>
                <a:path w="4194175" h="4216400">
                  <a:moveTo>
                    <a:pt x="2958007" y="1752600"/>
                  </a:moveTo>
                  <a:lnTo>
                    <a:pt x="2956318" y="1739900"/>
                  </a:lnTo>
                  <a:lnTo>
                    <a:pt x="2952940" y="1739900"/>
                  </a:lnTo>
                  <a:lnTo>
                    <a:pt x="2958007" y="1752600"/>
                  </a:lnTo>
                  <a:close/>
                </a:path>
                <a:path w="4194175" h="4216400">
                  <a:moveTo>
                    <a:pt x="2989313" y="25400"/>
                  </a:moveTo>
                  <a:lnTo>
                    <a:pt x="2987611" y="12700"/>
                  </a:lnTo>
                  <a:lnTo>
                    <a:pt x="2987624" y="25400"/>
                  </a:lnTo>
                  <a:lnTo>
                    <a:pt x="2989313" y="25400"/>
                  </a:lnTo>
                  <a:close/>
                </a:path>
                <a:path w="4194175" h="4216400">
                  <a:moveTo>
                    <a:pt x="2989872" y="25400"/>
                  </a:moveTo>
                  <a:lnTo>
                    <a:pt x="2989313" y="25400"/>
                  </a:lnTo>
                  <a:lnTo>
                    <a:pt x="2989618" y="27724"/>
                  </a:lnTo>
                  <a:lnTo>
                    <a:pt x="2989872" y="25400"/>
                  </a:lnTo>
                  <a:close/>
                </a:path>
                <a:path w="4194175" h="4216400">
                  <a:moveTo>
                    <a:pt x="2999143" y="1804187"/>
                  </a:moveTo>
                  <a:lnTo>
                    <a:pt x="2998609" y="1790700"/>
                  </a:lnTo>
                  <a:lnTo>
                    <a:pt x="2999067" y="1803400"/>
                  </a:lnTo>
                  <a:lnTo>
                    <a:pt x="2999143" y="1804187"/>
                  </a:lnTo>
                  <a:close/>
                </a:path>
                <a:path w="4194175" h="4216400">
                  <a:moveTo>
                    <a:pt x="3006267" y="1829295"/>
                  </a:moveTo>
                  <a:lnTo>
                    <a:pt x="3006229" y="1828800"/>
                  </a:lnTo>
                  <a:lnTo>
                    <a:pt x="3006267" y="1829295"/>
                  </a:lnTo>
                  <a:close/>
                </a:path>
                <a:path w="4194175" h="4216400">
                  <a:moveTo>
                    <a:pt x="3006407" y="1838413"/>
                  </a:moveTo>
                  <a:lnTo>
                    <a:pt x="3005417" y="1828800"/>
                  </a:lnTo>
                  <a:lnTo>
                    <a:pt x="3003689" y="1816100"/>
                  </a:lnTo>
                  <a:lnTo>
                    <a:pt x="3006407" y="1838413"/>
                  </a:lnTo>
                  <a:close/>
                </a:path>
                <a:path w="4194175" h="4216400">
                  <a:moveTo>
                    <a:pt x="3006775" y="1841500"/>
                  </a:moveTo>
                  <a:lnTo>
                    <a:pt x="3006407" y="1838413"/>
                  </a:lnTo>
                  <a:lnTo>
                    <a:pt x="3006725" y="1841500"/>
                  </a:lnTo>
                  <a:close/>
                </a:path>
                <a:path w="4194175" h="4216400">
                  <a:moveTo>
                    <a:pt x="3009519" y="1866900"/>
                  </a:moveTo>
                  <a:lnTo>
                    <a:pt x="3008058" y="1854454"/>
                  </a:lnTo>
                  <a:lnTo>
                    <a:pt x="3006725" y="1841500"/>
                  </a:lnTo>
                  <a:lnTo>
                    <a:pt x="3006102" y="1841500"/>
                  </a:lnTo>
                  <a:lnTo>
                    <a:pt x="3002000" y="1816100"/>
                  </a:lnTo>
                  <a:lnTo>
                    <a:pt x="3007868" y="1853857"/>
                  </a:lnTo>
                  <a:lnTo>
                    <a:pt x="3009519" y="1866900"/>
                  </a:lnTo>
                  <a:close/>
                </a:path>
                <a:path w="4194175" h="4216400">
                  <a:moveTo>
                    <a:pt x="3014688" y="1841500"/>
                  </a:moveTo>
                  <a:lnTo>
                    <a:pt x="3011309" y="1828812"/>
                  </a:lnTo>
                  <a:lnTo>
                    <a:pt x="3010458" y="1828800"/>
                  </a:lnTo>
                  <a:lnTo>
                    <a:pt x="3014688" y="1841500"/>
                  </a:lnTo>
                  <a:close/>
                </a:path>
                <a:path w="4194175" h="4216400">
                  <a:moveTo>
                    <a:pt x="3015792" y="1853857"/>
                  </a:moveTo>
                  <a:lnTo>
                    <a:pt x="3013697" y="1841500"/>
                  </a:lnTo>
                  <a:lnTo>
                    <a:pt x="3011297" y="1841500"/>
                  </a:lnTo>
                  <a:lnTo>
                    <a:pt x="3015792" y="1853857"/>
                  </a:lnTo>
                  <a:close/>
                </a:path>
                <a:path w="4194175" h="4216400">
                  <a:moveTo>
                    <a:pt x="3015907" y="1854200"/>
                  </a:moveTo>
                  <a:lnTo>
                    <a:pt x="3015792" y="1853857"/>
                  </a:lnTo>
                  <a:lnTo>
                    <a:pt x="3015843" y="1854200"/>
                  </a:lnTo>
                  <a:close/>
                </a:path>
                <a:path w="4194175" h="4216400">
                  <a:moveTo>
                    <a:pt x="3019260" y="1821319"/>
                  </a:moveTo>
                  <a:lnTo>
                    <a:pt x="3018917" y="1816100"/>
                  </a:lnTo>
                  <a:lnTo>
                    <a:pt x="3017215" y="1816100"/>
                  </a:lnTo>
                  <a:lnTo>
                    <a:pt x="3019260" y="1821319"/>
                  </a:lnTo>
                  <a:close/>
                </a:path>
                <a:path w="4194175" h="4216400">
                  <a:moveTo>
                    <a:pt x="3022181" y="1828800"/>
                  </a:moveTo>
                  <a:lnTo>
                    <a:pt x="3019260" y="1821319"/>
                  </a:lnTo>
                  <a:lnTo>
                    <a:pt x="3019755" y="1828800"/>
                  </a:lnTo>
                  <a:lnTo>
                    <a:pt x="3021457" y="1828800"/>
                  </a:lnTo>
                  <a:lnTo>
                    <a:pt x="3022181" y="1828800"/>
                  </a:lnTo>
                  <a:close/>
                </a:path>
                <a:path w="4194175" h="4216400">
                  <a:moveTo>
                    <a:pt x="3028213" y="1676400"/>
                  </a:moveTo>
                  <a:lnTo>
                    <a:pt x="3023146" y="1676400"/>
                  </a:lnTo>
                  <a:lnTo>
                    <a:pt x="3027375" y="1689100"/>
                  </a:lnTo>
                  <a:lnTo>
                    <a:pt x="3028213" y="1676400"/>
                  </a:lnTo>
                  <a:close/>
                </a:path>
                <a:path w="4194175" h="4216400">
                  <a:moveTo>
                    <a:pt x="3133953" y="3594100"/>
                  </a:moveTo>
                  <a:lnTo>
                    <a:pt x="3125495" y="3581400"/>
                  </a:lnTo>
                  <a:lnTo>
                    <a:pt x="3126333" y="3594100"/>
                  </a:lnTo>
                  <a:lnTo>
                    <a:pt x="3133953" y="3594100"/>
                  </a:lnTo>
                  <a:close/>
                </a:path>
                <a:path w="4194175" h="4216400">
                  <a:moveTo>
                    <a:pt x="3174555" y="3530600"/>
                  </a:moveTo>
                  <a:lnTo>
                    <a:pt x="3170326" y="3517900"/>
                  </a:lnTo>
                  <a:lnTo>
                    <a:pt x="3169475" y="3517900"/>
                  </a:lnTo>
                  <a:lnTo>
                    <a:pt x="3169475" y="3505200"/>
                  </a:lnTo>
                  <a:lnTo>
                    <a:pt x="3156470" y="3505200"/>
                  </a:lnTo>
                  <a:lnTo>
                    <a:pt x="3158172" y="3517900"/>
                  </a:lnTo>
                  <a:lnTo>
                    <a:pt x="3156788" y="3530600"/>
                  </a:lnTo>
                  <a:lnTo>
                    <a:pt x="3161131" y="3530600"/>
                  </a:lnTo>
                  <a:lnTo>
                    <a:pt x="3159417" y="3517900"/>
                  </a:lnTo>
                  <a:lnTo>
                    <a:pt x="3162706" y="3517900"/>
                  </a:lnTo>
                  <a:lnTo>
                    <a:pt x="3166097" y="3530600"/>
                  </a:lnTo>
                  <a:lnTo>
                    <a:pt x="3172015" y="3530600"/>
                  </a:lnTo>
                  <a:lnTo>
                    <a:pt x="3174555" y="3543300"/>
                  </a:lnTo>
                  <a:lnTo>
                    <a:pt x="3174555" y="3530600"/>
                  </a:lnTo>
                  <a:close/>
                </a:path>
                <a:path w="4194175" h="4216400">
                  <a:moveTo>
                    <a:pt x="3183432" y="3517900"/>
                  </a:moveTo>
                  <a:lnTo>
                    <a:pt x="3181934" y="3517900"/>
                  </a:lnTo>
                  <a:lnTo>
                    <a:pt x="3177095" y="3505200"/>
                  </a:lnTo>
                  <a:lnTo>
                    <a:pt x="3175393" y="3505200"/>
                  </a:lnTo>
                  <a:lnTo>
                    <a:pt x="3181324" y="3517900"/>
                  </a:lnTo>
                  <a:lnTo>
                    <a:pt x="3178784" y="3517900"/>
                  </a:lnTo>
                  <a:lnTo>
                    <a:pt x="3178784" y="3530600"/>
                  </a:lnTo>
                  <a:lnTo>
                    <a:pt x="3183039" y="3530600"/>
                  </a:lnTo>
                  <a:lnTo>
                    <a:pt x="3183432" y="3517900"/>
                  </a:lnTo>
                  <a:close/>
                </a:path>
                <a:path w="4194175" h="4216400">
                  <a:moveTo>
                    <a:pt x="3229660" y="3104235"/>
                  </a:moveTo>
                  <a:lnTo>
                    <a:pt x="3227844" y="3098800"/>
                  </a:lnTo>
                  <a:lnTo>
                    <a:pt x="3226625" y="3100451"/>
                  </a:lnTo>
                  <a:lnTo>
                    <a:pt x="3229660" y="3104235"/>
                  </a:lnTo>
                  <a:close/>
                </a:path>
                <a:path w="4194175" h="4216400">
                  <a:moveTo>
                    <a:pt x="3254908" y="12700"/>
                  </a:moveTo>
                  <a:lnTo>
                    <a:pt x="3251530" y="12700"/>
                  </a:lnTo>
                  <a:lnTo>
                    <a:pt x="3251530" y="16776"/>
                  </a:lnTo>
                  <a:lnTo>
                    <a:pt x="3254908" y="12700"/>
                  </a:lnTo>
                  <a:close/>
                </a:path>
                <a:path w="4194175" h="4216400">
                  <a:moveTo>
                    <a:pt x="3257334" y="863600"/>
                  </a:moveTo>
                  <a:lnTo>
                    <a:pt x="3251530" y="863600"/>
                  </a:lnTo>
                  <a:lnTo>
                    <a:pt x="3248901" y="873429"/>
                  </a:lnTo>
                  <a:lnTo>
                    <a:pt x="3257334" y="863600"/>
                  </a:lnTo>
                  <a:close/>
                </a:path>
                <a:path w="4194175" h="4216400">
                  <a:moveTo>
                    <a:pt x="3275723" y="876300"/>
                  </a:moveTo>
                  <a:lnTo>
                    <a:pt x="3275215" y="876300"/>
                  </a:lnTo>
                  <a:lnTo>
                    <a:pt x="3275076" y="878370"/>
                  </a:lnTo>
                  <a:lnTo>
                    <a:pt x="3275723" y="876300"/>
                  </a:lnTo>
                  <a:close/>
                </a:path>
                <a:path w="4194175" h="4216400">
                  <a:moveTo>
                    <a:pt x="3279444" y="865949"/>
                  </a:moveTo>
                  <a:lnTo>
                    <a:pt x="3275723" y="876300"/>
                  </a:lnTo>
                  <a:lnTo>
                    <a:pt x="3279444" y="876300"/>
                  </a:lnTo>
                  <a:lnTo>
                    <a:pt x="3279444" y="865949"/>
                  </a:lnTo>
                  <a:close/>
                </a:path>
                <a:path w="4194175" h="4216400">
                  <a:moveTo>
                    <a:pt x="3280283" y="863600"/>
                  </a:moveTo>
                  <a:lnTo>
                    <a:pt x="3279444" y="863600"/>
                  </a:lnTo>
                  <a:lnTo>
                    <a:pt x="3279444" y="865949"/>
                  </a:lnTo>
                  <a:lnTo>
                    <a:pt x="3280283" y="863600"/>
                  </a:lnTo>
                  <a:close/>
                </a:path>
                <a:path w="4194175" h="4216400">
                  <a:moveTo>
                    <a:pt x="3282823" y="850900"/>
                  </a:moveTo>
                  <a:lnTo>
                    <a:pt x="3280283" y="850900"/>
                  </a:lnTo>
                  <a:lnTo>
                    <a:pt x="3279749" y="854964"/>
                  </a:lnTo>
                  <a:lnTo>
                    <a:pt x="3282823" y="850900"/>
                  </a:lnTo>
                  <a:close/>
                </a:path>
                <a:path w="4194175" h="4216400">
                  <a:moveTo>
                    <a:pt x="3334423" y="3429000"/>
                  </a:moveTo>
                  <a:lnTo>
                    <a:pt x="3327946" y="3416300"/>
                  </a:lnTo>
                  <a:lnTo>
                    <a:pt x="3325355" y="3416300"/>
                  </a:lnTo>
                  <a:lnTo>
                    <a:pt x="3334423" y="3429000"/>
                  </a:lnTo>
                  <a:close/>
                </a:path>
                <a:path w="4194175" h="4216400">
                  <a:moveTo>
                    <a:pt x="3357295" y="3403600"/>
                  </a:moveTo>
                  <a:lnTo>
                    <a:pt x="3354717" y="3403600"/>
                  </a:lnTo>
                  <a:lnTo>
                    <a:pt x="3357257" y="3416300"/>
                  </a:lnTo>
                  <a:lnTo>
                    <a:pt x="3357295" y="3403600"/>
                  </a:lnTo>
                  <a:close/>
                </a:path>
                <a:path w="4194175" h="4216400">
                  <a:moveTo>
                    <a:pt x="3372015" y="1435100"/>
                  </a:moveTo>
                  <a:lnTo>
                    <a:pt x="3364661" y="1422400"/>
                  </a:lnTo>
                  <a:lnTo>
                    <a:pt x="3364446" y="1422400"/>
                  </a:lnTo>
                  <a:lnTo>
                    <a:pt x="3367201" y="1435100"/>
                  </a:lnTo>
                  <a:lnTo>
                    <a:pt x="3372015" y="1435100"/>
                  </a:lnTo>
                  <a:close/>
                </a:path>
                <a:path w="4194175" h="4216400">
                  <a:moveTo>
                    <a:pt x="3389973" y="630758"/>
                  </a:moveTo>
                  <a:lnTo>
                    <a:pt x="3388563" y="635000"/>
                  </a:lnTo>
                  <a:lnTo>
                    <a:pt x="3389401" y="635000"/>
                  </a:lnTo>
                  <a:lnTo>
                    <a:pt x="3389973" y="630758"/>
                  </a:lnTo>
                  <a:close/>
                </a:path>
                <a:path w="4194175" h="4216400">
                  <a:moveTo>
                    <a:pt x="3413087" y="876300"/>
                  </a:moveTo>
                  <a:lnTo>
                    <a:pt x="3408857" y="863600"/>
                  </a:lnTo>
                  <a:lnTo>
                    <a:pt x="3405479" y="876300"/>
                  </a:lnTo>
                  <a:lnTo>
                    <a:pt x="3413087" y="876300"/>
                  </a:lnTo>
                  <a:close/>
                </a:path>
                <a:path w="4194175" h="4216400">
                  <a:moveTo>
                    <a:pt x="3420148" y="1417853"/>
                  </a:moveTo>
                  <a:lnTo>
                    <a:pt x="3413087" y="1409700"/>
                  </a:lnTo>
                  <a:lnTo>
                    <a:pt x="3417366" y="1422400"/>
                  </a:lnTo>
                  <a:lnTo>
                    <a:pt x="3420148" y="1417853"/>
                  </a:lnTo>
                  <a:close/>
                </a:path>
                <a:path w="4194175" h="4216400">
                  <a:moveTo>
                    <a:pt x="3420707" y="1727200"/>
                  </a:moveTo>
                  <a:lnTo>
                    <a:pt x="3415627" y="1714500"/>
                  </a:lnTo>
                  <a:lnTo>
                    <a:pt x="3411397" y="1714500"/>
                  </a:lnTo>
                  <a:lnTo>
                    <a:pt x="3420707" y="1727200"/>
                  </a:lnTo>
                  <a:close/>
                </a:path>
                <a:path w="4194175" h="4216400">
                  <a:moveTo>
                    <a:pt x="3445230" y="1816100"/>
                  </a:moveTo>
                  <a:lnTo>
                    <a:pt x="3439464" y="1803400"/>
                  </a:lnTo>
                  <a:lnTo>
                    <a:pt x="3441001" y="1803400"/>
                  </a:lnTo>
                  <a:lnTo>
                    <a:pt x="3432987" y="1790700"/>
                  </a:lnTo>
                  <a:lnTo>
                    <a:pt x="3431692" y="1790700"/>
                  </a:lnTo>
                  <a:lnTo>
                    <a:pt x="3434232" y="1803400"/>
                  </a:lnTo>
                  <a:lnTo>
                    <a:pt x="3436772" y="1803400"/>
                  </a:lnTo>
                  <a:lnTo>
                    <a:pt x="3445230" y="1816100"/>
                  </a:lnTo>
                  <a:close/>
                </a:path>
                <a:path w="4194175" h="4216400">
                  <a:moveTo>
                    <a:pt x="3462998" y="1485900"/>
                  </a:moveTo>
                  <a:lnTo>
                    <a:pt x="3462147" y="1479740"/>
                  </a:lnTo>
                  <a:lnTo>
                    <a:pt x="3462147" y="1485900"/>
                  </a:lnTo>
                  <a:lnTo>
                    <a:pt x="3462998" y="1485900"/>
                  </a:lnTo>
                  <a:close/>
                </a:path>
                <a:path w="4194175" h="4216400">
                  <a:moveTo>
                    <a:pt x="3463836" y="1892300"/>
                  </a:moveTo>
                  <a:lnTo>
                    <a:pt x="3449459" y="1892300"/>
                  </a:lnTo>
                  <a:lnTo>
                    <a:pt x="3451999" y="1905000"/>
                  </a:lnTo>
                  <a:lnTo>
                    <a:pt x="3463836" y="1892300"/>
                  </a:lnTo>
                  <a:close/>
                </a:path>
                <a:path w="4194175" h="4216400">
                  <a:moveTo>
                    <a:pt x="3482136" y="63500"/>
                  </a:moveTo>
                  <a:lnTo>
                    <a:pt x="3480752" y="63500"/>
                  </a:lnTo>
                  <a:lnTo>
                    <a:pt x="3480752" y="67919"/>
                  </a:lnTo>
                  <a:lnTo>
                    <a:pt x="3482136" y="63500"/>
                  </a:lnTo>
                  <a:close/>
                </a:path>
                <a:path w="4194175" h="4216400">
                  <a:moveTo>
                    <a:pt x="3486391" y="754024"/>
                  </a:moveTo>
                  <a:lnTo>
                    <a:pt x="3473996" y="762000"/>
                  </a:lnTo>
                  <a:lnTo>
                    <a:pt x="3481603" y="762000"/>
                  </a:lnTo>
                  <a:lnTo>
                    <a:pt x="3486391" y="754024"/>
                  </a:lnTo>
                  <a:close/>
                </a:path>
                <a:path w="4194175" h="4216400">
                  <a:moveTo>
                    <a:pt x="3489210" y="749300"/>
                  </a:moveTo>
                  <a:lnTo>
                    <a:pt x="3486391" y="754024"/>
                  </a:lnTo>
                  <a:lnTo>
                    <a:pt x="3488791" y="752475"/>
                  </a:lnTo>
                  <a:lnTo>
                    <a:pt x="3489210" y="749300"/>
                  </a:lnTo>
                  <a:close/>
                </a:path>
                <a:path w="4194175" h="4216400">
                  <a:moveTo>
                    <a:pt x="3490912" y="1975332"/>
                  </a:moveTo>
                  <a:lnTo>
                    <a:pt x="3489210" y="1970252"/>
                  </a:lnTo>
                  <a:lnTo>
                    <a:pt x="3490061" y="1978710"/>
                  </a:lnTo>
                  <a:lnTo>
                    <a:pt x="3490912" y="1975332"/>
                  </a:lnTo>
                  <a:close/>
                </a:path>
                <a:path w="4194175" h="4216400">
                  <a:moveTo>
                    <a:pt x="3495459" y="1511300"/>
                  </a:moveTo>
                  <a:lnTo>
                    <a:pt x="3480752" y="1511300"/>
                  </a:lnTo>
                  <a:lnTo>
                    <a:pt x="3486086" y="1524000"/>
                  </a:lnTo>
                  <a:lnTo>
                    <a:pt x="3495459" y="1511300"/>
                  </a:lnTo>
                  <a:close/>
                </a:path>
                <a:path w="4194175" h="4216400">
                  <a:moveTo>
                    <a:pt x="3504438" y="1993900"/>
                  </a:moveTo>
                  <a:lnTo>
                    <a:pt x="3502228" y="1993900"/>
                  </a:lnTo>
                  <a:lnTo>
                    <a:pt x="3501402" y="1998472"/>
                  </a:lnTo>
                  <a:lnTo>
                    <a:pt x="3504438" y="1993900"/>
                  </a:lnTo>
                  <a:close/>
                </a:path>
                <a:path w="4194175" h="4216400">
                  <a:moveTo>
                    <a:pt x="3506978" y="1993900"/>
                  </a:moveTo>
                  <a:lnTo>
                    <a:pt x="3503599" y="2006600"/>
                  </a:lnTo>
                  <a:lnTo>
                    <a:pt x="3504438" y="2006600"/>
                  </a:lnTo>
                  <a:lnTo>
                    <a:pt x="3506978" y="1993900"/>
                  </a:lnTo>
                  <a:close/>
                </a:path>
                <a:path w="4194175" h="4216400">
                  <a:moveTo>
                    <a:pt x="3515436" y="76200"/>
                  </a:moveTo>
                  <a:lnTo>
                    <a:pt x="3509873" y="88900"/>
                  </a:lnTo>
                  <a:lnTo>
                    <a:pt x="3515436" y="76200"/>
                  </a:lnTo>
                  <a:close/>
                </a:path>
                <a:path w="4194175" h="4216400">
                  <a:moveTo>
                    <a:pt x="3519347" y="2030107"/>
                  </a:moveTo>
                  <a:lnTo>
                    <a:pt x="3518992" y="2027936"/>
                  </a:lnTo>
                  <a:lnTo>
                    <a:pt x="3519055" y="2028609"/>
                  </a:lnTo>
                  <a:lnTo>
                    <a:pt x="3519347" y="2030603"/>
                  </a:lnTo>
                  <a:lnTo>
                    <a:pt x="3519347" y="2030107"/>
                  </a:lnTo>
                  <a:close/>
                </a:path>
                <a:path w="4194175" h="4216400">
                  <a:moveTo>
                    <a:pt x="3520681" y="2044700"/>
                  </a:moveTo>
                  <a:lnTo>
                    <a:pt x="3519563" y="2032000"/>
                  </a:lnTo>
                  <a:lnTo>
                    <a:pt x="3519347" y="2030603"/>
                  </a:lnTo>
                  <a:lnTo>
                    <a:pt x="3519347" y="2032000"/>
                  </a:lnTo>
                  <a:lnTo>
                    <a:pt x="3519055" y="2028609"/>
                  </a:lnTo>
                  <a:lnTo>
                    <a:pt x="3518535" y="2025230"/>
                  </a:lnTo>
                  <a:lnTo>
                    <a:pt x="3518992" y="2027936"/>
                  </a:lnTo>
                  <a:lnTo>
                    <a:pt x="3518306" y="2020163"/>
                  </a:lnTo>
                  <a:lnTo>
                    <a:pt x="3518306" y="2023681"/>
                  </a:lnTo>
                  <a:lnTo>
                    <a:pt x="3517646" y="2019300"/>
                  </a:lnTo>
                  <a:lnTo>
                    <a:pt x="3517912" y="2019300"/>
                  </a:lnTo>
                  <a:lnTo>
                    <a:pt x="3518306" y="2023681"/>
                  </a:lnTo>
                  <a:lnTo>
                    <a:pt x="3518306" y="2020163"/>
                  </a:lnTo>
                  <a:lnTo>
                    <a:pt x="3518230" y="2019300"/>
                  </a:lnTo>
                  <a:lnTo>
                    <a:pt x="3515436" y="2006600"/>
                  </a:lnTo>
                  <a:lnTo>
                    <a:pt x="3517557" y="2019300"/>
                  </a:lnTo>
                  <a:lnTo>
                    <a:pt x="3518331" y="2023999"/>
                  </a:lnTo>
                  <a:lnTo>
                    <a:pt x="3520211" y="2044700"/>
                  </a:lnTo>
                  <a:lnTo>
                    <a:pt x="3520681" y="2044700"/>
                  </a:lnTo>
                  <a:close/>
                </a:path>
                <a:path w="4194175" h="4216400">
                  <a:moveTo>
                    <a:pt x="3530663" y="2027770"/>
                  </a:moveTo>
                  <a:lnTo>
                    <a:pt x="3528974" y="2019300"/>
                  </a:lnTo>
                  <a:lnTo>
                    <a:pt x="3525583" y="2019300"/>
                  </a:lnTo>
                  <a:lnTo>
                    <a:pt x="3530663" y="2027770"/>
                  </a:lnTo>
                  <a:close/>
                </a:path>
                <a:path w="4194175" h="4216400">
                  <a:moveTo>
                    <a:pt x="3530663" y="2019300"/>
                  </a:moveTo>
                  <a:lnTo>
                    <a:pt x="3527285" y="2006600"/>
                  </a:lnTo>
                  <a:lnTo>
                    <a:pt x="3525583" y="2006600"/>
                  </a:lnTo>
                  <a:lnTo>
                    <a:pt x="3529812" y="2019300"/>
                  </a:lnTo>
                  <a:lnTo>
                    <a:pt x="3530663" y="2019300"/>
                  </a:lnTo>
                  <a:close/>
                </a:path>
                <a:path w="4194175" h="4216400">
                  <a:moveTo>
                    <a:pt x="3533203" y="2032000"/>
                  </a:moveTo>
                  <a:lnTo>
                    <a:pt x="3530663" y="2027770"/>
                  </a:lnTo>
                  <a:lnTo>
                    <a:pt x="3531514" y="2032000"/>
                  </a:lnTo>
                  <a:lnTo>
                    <a:pt x="3533203" y="2032000"/>
                  </a:lnTo>
                  <a:close/>
                </a:path>
                <a:path w="4194175" h="4216400">
                  <a:moveTo>
                    <a:pt x="3536581" y="1993900"/>
                  </a:moveTo>
                  <a:lnTo>
                    <a:pt x="3534892" y="1993900"/>
                  </a:lnTo>
                  <a:lnTo>
                    <a:pt x="3535743" y="2006600"/>
                  </a:lnTo>
                  <a:lnTo>
                    <a:pt x="3536581" y="1993900"/>
                  </a:lnTo>
                  <a:close/>
                </a:path>
                <a:path w="4194175" h="4216400">
                  <a:moveTo>
                    <a:pt x="3536581" y="1796846"/>
                  </a:moveTo>
                  <a:lnTo>
                    <a:pt x="3532352" y="1796008"/>
                  </a:lnTo>
                  <a:lnTo>
                    <a:pt x="3532352" y="1796846"/>
                  </a:lnTo>
                  <a:lnTo>
                    <a:pt x="3536581" y="1796846"/>
                  </a:lnTo>
                  <a:close/>
                </a:path>
                <a:path w="4194175" h="4216400">
                  <a:moveTo>
                    <a:pt x="3541661" y="1812925"/>
                  </a:moveTo>
                  <a:lnTo>
                    <a:pt x="3539972" y="1811223"/>
                  </a:lnTo>
                  <a:lnTo>
                    <a:pt x="3539121" y="1812074"/>
                  </a:lnTo>
                  <a:lnTo>
                    <a:pt x="3539972" y="1812925"/>
                  </a:lnTo>
                  <a:lnTo>
                    <a:pt x="3541661" y="1812925"/>
                  </a:lnTo>
                  <a:close/>
                </a:path>
                <a:path w="4194175" h="4216400">
                  <a:moveTo>
                    <a:pt x="3543350" y="1828800"/>
                  </a:moveTo>
                  <a:lnTo>
                    <a:pt x="3535629" y="1828800"/>
                  </a:lnTo>
                  <a:lnTo>
                    <a:pt x="3539972" y="1841500"/>
                  </a:lnTo>
                  <a:lnTo>
                    <a:pt x="3543350" y="1828800"/>
                  </a:lnTo>
                  <a:close/>
                </a:path>
                <a:path w="4194175" h="4216400">
                  <a:moveTo>
                    <a:pt x="3544201" y="809637"/>
                  </a:moveTo>
                  <a:lnTo>
                    <a:pt x="3541661" y="800100"/>
                  </a:lnTo>
                  <a:lnTo>
                    <a:pt x="3544201" y="812800"/>
                  </a:lnTo>
                  <a:lnTo>
                    <a:pt x="3544201" y="809637"/>
                  </a:lnTo>
                  <a:close/>
                </a:path>
                <a:path w="4194175" h="4216400">
                  <a:moveTo>
                    <a:pt x="3727754" y="241300"/>
                  </a:moveTo>
                  <a:lnTo>
                    <a:pt x="3720985" y="241300"/>
                  </a:lnTo>
                  <a:lnTo>
                    <a:pt x="3721951" y="248551"/>
                  </a:lnTo>
                  <a:lnTo>
                    <a:pt x="3727754" y="241300"/>
                  </a:lnTo>
                  <a:close/>
                </a:path>
                <a:path w="4194175" h="4216400">
                  <a:moveTo>
                    <a:pt x="3770896" y="317500"/>
                  </a:moveTo>
                  <a:lnTo>
                    <a:pt x="3768356" y="317500"/>
                  </a:lnTo>
                  <a:lnTo>
                    <a:pt x="3764965" y="330200"/>
                  </a:lnTo>
                  <a:lnTo>
                    <a:pt x="3768115" y="330200"/>
                  </a:lnTo>
                  <a:lnTo>
                    <a:pt x="3770896" y="317500"/>
                  </a:lnTo>
                  <a:close/>
                </a:path>
                <a:path w="4194175" h="4216400">
                  <a:moveTo>
                    <a:pt x="3840251" y="2692400"/>
                  </a:moveTo>
                  <a:lnTo>
                    <a:pt x="3838321" y="2690698"/>
                  </a:lnTo>
                  <a:lnTo>
                    <a:pt x="3838206" y="2692400"/>
                  </a:lnTo>
                  <a:lnTo>
                    <a:pt x="3840251" y="2692400"/>
                  </a:lnTo>
                  <a:close/>
                </a:path>
                <a:path w="4194175" h="4216400">
                  <a:moveTo>
                    <a:pt x="3903688" y="469900"/>
                  </a:moveTo>
                  <a:lnTo>
                    <a:pt x="3902849" y="469900"/>
                  </a:lnTo>
                  <a:lnTo>
                    <a:pt x="3900525" y="473075"/>
                  </a:lnTo>
                  <a:lnTo>
                    <a:pt x="3903688" y="469900"/>
                  </a:lnTo>
                  <a:close/>
                </a:path>
                <a:path w="4194175" h="4216400">
                  <a:moveTo>
                    <a:pt x="3964597" y="2311400"/>
                  </a:moveTo>
                  <a:lnTo>
                    <a:pt x="3957828" y="2311400"/>
                  </a:lnTo>
                  <a:lnTo>
                    <a:pt x="3964597" y="2324100"/>
                  </a:lnTo>
                  <a:lnTo>
                    <a:pt x="3964597" y="2311400"/>
                  </a:lnTo>
                  <a:close/>
                </a:path>
                <a:path w="4194175" h="4216400">
                  <a:moveTo>
                    <a:pt x="3967975" y="558800"/>
                  </a:moveTo>
                  <a:lnTo>
                    <a:pt x="3967137" y="546100"/>
                  </a:lnTo>
                  <a:lnTo>
                    <a:pt x="3964940" y="554316"/>
                  </a:lnTo>
                  <a:lnTo>
                    <a:pt x="3967975" y="558800"/>
                  </a:lnTo>
                  <a:close/>
                </a:path>
                <a:path w="4194175" h="4216400">
                  <a:moveTo>
                    <a:pt x="3973055" y="2349500"/>
                  </a:moveTo>
                  <a:lnTo>
                    <a:pt x="3972204" y="2336800"/>
                  </a:lnTo>
                  <a:lnTo>
                    <a:pt x="3962971" y="2336800"/>
                  </a:lnTo>
                  <a:lnTo>
                    <a:pt x="3973055" y="2349500"/>
                  </a:lnTo>
                  <a:close/>
                </a:path>
                <a:path w="4194175" h="4216400">
                  <a:moveTo>
                    <a:pt x="3995051" y="584200"/>
                  </a:moveTo>
                  <a:lnTo>
                    <a:pt x="3994200" y="584200"/>
                  </a:lnTo>
                  <a:lnTo>
                    <a:pt x="3994048" y="585368"/>
                  </a:lnTo>
                  <a:lnTo>
                    <a:pt x="3995051" y="584200"/>
                  </a:lnTo>
                  <a:close/>
                </a:path>
                <a:path w="4194175" h="4216400">
                  <a:moveTo>
                    <a:pt x="4061028" y="1930400"/>
                  </a:moveTo>
                  <a:lnTo>
                    <a:pt x="4057637" y="1917700"/>
                  </a:lnTo>
                  <a:lnTo>
                    <a:pt x="4040403" y="1917700"/>
                  </a:lnTo>
                  <a:lnTo>
                    <a:pt x="4047312" y="1930400"/>
                  </a:lnTo>
                  <a:lnTo>
                    <a:pt x="4033113" y="1930400"/>
                  </a:lnTo>
                  <a:lnTo>
                    <a:pt x="4045801" y="1943100"/>
                  </a:lnTo>
                  <a:lnTo>
                    <a:pt x="4037342" y="1943100"/>
                  </a:lnTo>
                  <a:lnTo>
                    <a:pt x="4044950" y="1955800"/>
                  </a:lnTo>
                  <a:lnTo>
                    <a:pt x="4053408" y="1943100"/>
                  </a:lnTo>
                  <a:lnTo>
                    <a:pt x="4059593" y="1943100"/>
                  </a:lnTo>
                  <a:lnTo>
                    <a:pt x="4054259" y="1930400"/>
                  </a:lnTo>
                  <a:lnTo>
                    <a:pt x="4061028" y="1930400"/>
                  </a:lnTo>
                  <a:close/>
                </a:path>
                <a:path w="4194175" h="4216400">
                  <a:moveTo>
                    <a:pt x="4065549" y="1917700"/>
                  </a:moveTo>
                  <a:lnTo>
                    <a:pt x="4056799" y="1905000"/>
                  </a:lnTo>
                  <a:lnTo>
                    <a:pt x="4055948" y="1905000"/>
                  </a:lnTo>
                  <a:lnTo>
                    <a:pt x="4064406" y="1917700"/>
                  </a:lnTo>
                  <a:lnTo>
                    <a:pt x="4065549" y="1917700"/>
                  </a:lnTo>
                  <a:close/>
                </a:path>
                <a:path w="4194175" h="4216400">
                  <a:moveTo>
                    <a:pt x="4073715" y="1943100"/>
                  </a:moveTo>
                  <a:lnTo>
                    <a:pt x="4070324" y="1930400"/>
                  </a:lnTo>
                  <a:lnTo>
                    <a:pt x="4067784" y="1930400"/>
                  </a:lnTo>
                  <a:lnTo>
                    <a:pt x="4073715" y="1943100"/>
                  </a:lnTo>
                  <a:close/>
                </a:path>
                <a:path w="4194175" h="4216400">
                  <a:moveTo>
                    <a:pt x="4074160" y="1930400"/>
                  </a:moveTo>
                  <a:lnTo>
                    <a:pt x="4070959" y="1917700"/>
                  </a:lnTo>
                  <a:lnTo>
                    <a:pt x="4066946" y="1917700"/>
                  </a:lnTo>
                  <a:lnTo>
                    <a:pt x="4071175" y="1930400"/>
                  </a:lnTo>
                  <a:lnTo>
                    <a:pt x="4074160" y="1930400"/>
                  </a:lnTo>
                  <a:close/>
                </a:path>
                <a:path w="4194175" h="4216400">
                  <a:moveTo>
                    <a:pt x="4118038" y="1665084"/>
                  </a:moveTo>
                  <a:lnTo>
                    <a:pt x="4117746" y="1663700"/>
                  </a:lnTo>
                  <a:lnTo>
                    <a:pt x="4117378" y="1663700"/>
                  </a:lnTo>
                  <a:lnTo>
                    <a:pt x="4118038" y="1665084"/>
                  </a:lnTo>
                  <a:close/>
                </a:path>
                <a:path w="4194175" h="4216400">
                  <a:moveTo>
                    <a:pt x="4165066" y="1511300"/>
                  </a:moveTo>
                  <a:lnTo>
                    <a:pt x="4159986" y="1498600"/>
                  </a:lnTo>
                  <a:lnTo>
                    <a:pt x="4155757" y="1498600"/>
                  </a:lnTo>
                  <a:lnTo>
                    <a:pt x="4165066" y="1511300"/>
                  </a:lnTo>
                  <a:close/>
                </a:path>
                <a:path w="4194175" h="4216400">
                  <a:moveTo>
                    <a:pt x="4193819" y="1714500"/>
                  </a:moveTo>
                  <a:lnTo>
                    <a:pt x="4155757" y="1651000"/>
                  </a:lnTo>
                  <a:lnTo>
                    <a:pt x="4154919" y="1651000"/>
                  </a:lnTo>
                  <a:lnTo>
                    <a:pt x="4144759" y="1638300"/>
                  </a:lnTo>
                  <a:lnTo>
                    <a:pt x="4159148" y="1638300"/>
                  </a:lnTo>
                  <a:lnTo>
                    <a:pt x="4160697" y="1625600"/>
                  </a:lnTo>
                  <a:lnTo>
                    <a:pt x="4134612" y="1625600"/>
                  </a:lnTo>
                  <a:lnTo>
                    <a:pt x="4130383" y="1612900"/>
                  </a:lnTo>
                  <a:lnTo>
                    <a:pt x="4141597" y="1612900"/>
                  </a:lnTo>
                  <a:lnTo>
                    <a:pt x="4135145" y="1600200"/>
                  </a:lnTo>
                  <a:lnTo>
                    <a:pt x="4147299" y="1600200"/>
                  </a:lnTo>
                  <a:lnTo>
                    <a:pt x="4144759" y="1612900"/>
                  </a:lnTo>
                  <a:lnTo>
                    <a:pt x="4147299" y="1612900"/>
                  </a:lnTo>
                  <a:lnTo>
                    <a:pt x="4152722" y="1600200"/>
                  </a:lnTo>
                  <a:lnTo>
                    <a:pt x="4154919" y="1600200"/>
                  </a:lnTo>
                  <a:lnTo>
                    <a:pt x="4151922" y="1587500"/>
                  </a:lnTo>
                  <a:lnTo>
                    <a:pt x="4146880" y="1574800"/>
                  </a:lnTo>
                  <a:lnTo>
                    <a:pt x="4141825" y="1574800"/>
                  </a:lnTo>
                  <a:lnTo>
                    <a:pt x="4138841" y="1562100"/>
                  </a:lnTo>
                  <a:lnTo>
                    <a:pt x="4155757" y="1562100"/>
                  </a:lnTo>
                  <a:lnTo>
                    <a:pt x="4153522" y="1549400"/>
                  </a:lnTo>
                  <a:lnTo>
                    <a:pt x="4156926" y="1536700"/>
                  </a:lnTo>
                  <a:lnTo>
                    <a:pt x="4163961" y="1524000"/>
                  </a:lnTo>
                  <a:lnTo>
                    <a:pt x="4172674" y="1524000"/>
                  </a:lnTo>
                  <a:lnTo>
                    <a:pt x="4156608" y="1511300"/>
                  </a:lnTo>
                  <a:lnTo>
                    <a:pt x="4150690" y="1511300"/>
                  </a:lnTo>
                  <a:lnTo>
                    <a:pt x="4149839" y="1498600"/>
                  </a:lnTo>
                  <a:lnTo>
                    <a:pt x="4155757" y="1498600"/>
                  </a:lnTo>
                  <a:lnTo>
                    <a:pt x="4148988" y="1485900"/>
                  </a:lnTo>
                  <a:lnTo>
                    <a:pt x="4147934" y="1473200"/>
                  </a:lnTo>
                  <a:lnTo>
                    <a:pt x="4160837" y="1473200"/>
                  </a:lnTo>
                  <a:lnTo>
                    <a:pt x="4158907" y="1460500"/>
                  </a:lnTo>
                  <a:lnTo>
                    <a:pt x="4146461" y="1460500"/>
                  </a:lnTo>
                  <a:lnTo>
                    <a:pt x="4141089" y="1460500"/>
                  </a:lnTo>
                  <a:lnTo>
                    <a:pt x="4143921" y="1447800"/>
                  </a:lnTo>
                  <a:lnTo>
                    <a:pt x="4146461" y="1460500"/>
                  </a:lnTo>
                  <a:lnTo>
                    <a:pt x="4149128" y="1447800"/>
                  </a:lnTo>
                  <a:lnTo>
                    <a:pt x="4149420" y="1422400"/>
                  </a:lnTo>
                  <a:lnTo>
                    <a:pt x="4152874" y="1409700"/>
                  </a:lnTo>
                  <a:lnTo>
                    <a:pt x="4165066" y="1409700"/>
                  </a:lnTo>
                  <a:lnTo>
                    <a:pt x="4156646" y="1397000"/>
                  </a:lnTo>
                  <a:lnTo>
                    <a:pt x="4157980" y="1397000"/>
                  </a:lnTo>
                  <a:lnTo>
                    <a:pt x="4157573" y="1384300"/>
                  </a:lnTo>
                  <a:lnTo>
                    <a:pt x="4154309" y="1384300"/>
                  </a:lnTo>
                  <a:lnTo>
                    <a:pt x="4162310" y="1371600"/>
                  </a:lnTo>
                  <a:lnTo>
                    <a:pt x="4176903" y="1371600"/>
                  </a:lnTo>
                  <a:lnTo>
                    <a:pt x="4174401" y="1358900"/>
                  </a:lnTo>
                  <a:lnTo>
                    <a:pt x="4170146" y="1358900"/>
                  </a:lnTo>
                  <a:lnTo>
                    <a:pt x="4152379" y="1346200"/>
                  </a:lnTo>
                  <a:lnTo>
                    <a:pt x="4155757" y="1346200"/>
                  </a:lnTo>
                  <a:lnTo>
                    <a:pt x="4154525" y="1333500"/>
                  </a:lnTo>
                  <a:lnTo>
                    <a:pt x="4168254" y="1333500"/>
                  </a:lnTo>
                  <a:lnTo>
                    <a:pt x="4176064" y="1320800"/>
                  </a:lnTo>
                  <a:lnTo>
                    <a:pt x="4161675" y="1308100"/>
                  </a:lnTo>
                  <a:lnTo>
                    <a:pt x="4163377" y="1308100"/>
                  </a:lnTo>
                  <a:lnTo>
                    <a:pt x="4173524" y="1295400"/>
                  </a:lnTo>
                  <a:lnTo>
                    <a:pt x="4169295" y="1282700"/>
                  </a:lnTo>
                  <a:lnTo>
                    <a:pt x="4181271" y="1282700"/>
                  </a:lnTo>
                  <a:lnTo>
                    <a:pt x="4179024" y="1270000"/>
                  </a:lnTo>
                  <a:lnTo>
                    <a:pt x="4176141" y="1257300"/>
                  </a:lnTo>
                  <a:lnTo>
                    <a:pt x="4174375" y="1244600"/>
                  </a:lnTo>
                  <a:lnTo>
                    <a:pt x="4168229" y="1257300"/>
                  </a:lnTo>
                  <a:lnTo>
                    <a:pt x="4151172" y="1257300"/>
                  </a:lnTo>
                  <a:lnTo>
                    <a:pt x="4146461" y="1244600"/>
                  </a:lnTo>
                  <a:lnTo>
                    <a:pt x="4163377" y="1244600"/>
                  </a:lnTo>
                  <a:lnTo>
                    <a:pt x="4168444" y="1231900"/>
                  </a:lnTo>
                  <a:lnTo>
                    <a:pt x="4171835" y="1244600"/>
                  </a:lnTo>
                  <a:lnTo>
                    <a:pt x="4174375" y="1244600"/>
                  </a:lnTo>
                  <a:lnTo>
                    <a:pt x="4178604" y="1244600"/>
                  </a:lnTo>
                  <a:lnTo>
                    <a:pt x="4176433" y="1231900"/>
                  </a:lnTo>
                  <a:lnTo>
                    <a:pt x="4183837" y="1231900"/>
                  </a:lnTo>
                  <a:lnTo>
                    <a:pt x="4176903" y="1219200"/>
                  </a:lnTo>
                  <a:lnTo>
                    <a:pt x="4180421" y="1219200"/>
                  </a:lnTo>
                  <a:lnTo>
                    <a:pt x="4177754" y="1206500"/>
                  </a:lnTo>
                  <a:lnTo>
                    <a:pt x="4175087" y="1206500"/>
                  </a:lnTo>
                  <a:lnTo>
                    <a:pt x="4173524" y="1193800"/>
                  </a:lnTo>
                  <a:lnTo>
                    <a:pt x="4148150" y="1193800"/>
                  </a:lnTo>
                  <a:lnTo>
                    <a:pt x="4152404" y="1181100"/>
                  </a:lnTo>
                  <a:lnTo>
                    <a:pt x="4157446" y="1168400"/>
                  </a:lnTo>
                  <a:lnTo>
                    <a:pt x="4161231" y="1168400"/>
                  </a:lnTo>
                  <a:lnTo>
                    <a:pt x="4161675" y="1155700"/>
                  </a:lnTo>
                  <a:lnTo>
                    <a:pt x="4151426" y="1155700"/>
                  </a:lnTo>
                  <a:lnTo>
                    <a:pt x="4155135" y="1143000"/>
                  </a:lnTo>
                  <a:lnTo>
                    <a:pt x="4158551" y="1143000"/>
                  </a:lnTo>
                  <a:lnTo>
                    <a:pt x="4155871" y="1130300"/>
                  </a:lnTo>
                  <a:lnTo>
                    <a:pt x="4151439" y="1130300"/>
                  </a:lnTo>
                  <a:lnTo>
                    <a:pt x="4143921" y="1117600"/>
                  </a:lnTo>
                  <a:lnTo>
                    <a:pt x="4138003" y="1130300"/>
                  </a:lnTo>
                  <a:lnTo>
                    <a:pt x="4134510" y="1130300"/>
                  </a:lnTo>
                  <a:lnTo>
                    <a:pt x="4134510" y="1231900"/>
                  </a:lnTo>
                  <a:lnTo>
                    <a:pt x="4133837" y="1231900"/>
                  </a:lnTo>
                  <a:lnTo>
                    <a:pt x="4130383" y="1219200"/>
                  </a:lnTo>
                  <a:lnTo>
                    <a:pt x="4133126" y="1219200"/>
                  </a:lnTo>
                  <a:lnTo>
                    <a:pt x="4134510" y="1231900"/>
                  </a:lnTo>
                  <a:lnTo>
                    <a:pt x="4134510" y="1130300"/>
                  </a:lnTo>
                  <a:lnTo>
                    <a:pt x="4131233" y="1130300"/>
                  </a:lnTo>
                  <a:lnTo>
                    <a:pt x="4128693" y="1117600"/>
                  </a:lnTo>
                  <a:lnTo>
                    <a:pt x="4139501" y="1117600"/>
                  </a:lnTo>
                  <a:lnTo>
                    <a:pt x="4140111" y="1104900"/>
                  </a:lnTo>
                  <a:lnTo>
                    <a:pt x="4144530" y="1104900"/>
                  </a:lnTo>
                  <a:lnTo>
                    <a:pt x="4150690" y="1092200"/>
                  </a:lnTo>
                  <a:lnTo>
                    <a:pt x="4155935" y="1079500"/>
                  </a:lnTo>
                  <a:lnTo>
                    <a:pt x="4159034" y="1079500"/>
                  </a:lnTo>
                  <a:lnTo>
                    <a:pt x="4158183" y="1066800"/>
                  </a:lnTo>
                  <a:lnTo>
                    <a:pt x="4151528" y="1066800"/>
                  </a:lnTo>
                  <a:lnTo>
                    <a:pt x="4134612" y="1054100"/>
                  </a:lnTo>
                  <a:lnTo>
                    <a:pt x="4153217" y="1054100"/>
                  </a:lnTo>
                  <a:lnTo>
                    <a:pt x="4142244" y="1041400"/>
                  </a:lnTo>
                  <a:lnTo>
                    <a:pt x="4141482" y="1028700"/>
                  </a:lnTo>
                  <a:lnTo>
                    <a:pt x="4142155" y="1028700"/>
                  </a:lnTo>
                  <a:lnTo>
                    <a:pt x="4135463" y="1016000"/>
                  </a:lnTo>
                  <a:lnTo>
                    <a:pt x="4151147" y="1003300"/>
                  </a:lnTo>
                  <a:lnTo>
                    <a:pt x="4148671" y="990600"/>
                  </a:lnTo>
                  <a:lnTo>
                    <a:pt x="4143197" y="977900"/>
                  </a:lnTo>
                  <a:lnTo>
                    <a:pt x="4149839" y="965200"/>
                  </a:lnTo>
                  <a:lnTo>
                    <a:pt x="4133773" y="965200"/>
                  </a:lnTo>
                  <a:lnTo>
                    <a:pt x="4128935" y="952500"/>
                  </a:lnTo>
                  <a:lnTo>
                    <a:pt x="4126788" y="952500"/>
                  </a:lnTo>
                  <a:lnTo>
                    <a:pt x="4126865" y="939800"/>
                  </a:lnTo>
                  <a:lnTo>
                    <a:pt x="4128693" y="927100"/>
                  </a:lnTo>
                  <a:lnTo>
                    <a:pt x="4130967" y="914400"/>
                  </a:lnTo>
                  <a:lnTo>
                    <a:pt x="4133558" y="901700"/>
                  </a:lnTo>
                  <a:lnTo>
                    <a:pt x="4135831" y="889000"/>
                  </a:lnTo>
                  <a:lnTo>
                    <a:pt x="4137152" y="876300"/>
                  </a:lnTo>
                  <a:lnTo>
                    <a:pt x="4105008" y="876300"/>
                  </a:lnTo>
                  <a:lnTo>
                    <a:pt x="4105008" y="1663700"/>
                  </a:lnTo>
                  <a:lnTo>
                    <a:pt x="4104157" y="1676400"/>
                  </a:lnTo>
                  <a:lnTo>
                    <a:pt x="4099090" y="1676400"/>
                  </a:lnTo>
                  <a:lnTo>
                    <a:pt x="4099039" y="1663700"/>
                  </a:lnTo>
                  <a:lnTo>
                    <a:pt x="4105008" y="1663700"/>
                  </a:lnTo>
                  <a:lnTo>
                    <a:pt x="4105008" y="876300"/>
                  </a:lnTo>
                  <a:lnTo>
                    <a:pt x="4102531" y="876300"/>
                  </a:lnTo>
                  <a:lnTo>
                    <a:pt x="4105859" y="863600"/>
                  </a:lnTo>
                  <a:lnTo>
                    <a:pt x="4116209" y="863600"/>
                  </a:lnTo>
                  <a:lnTo>
                    <a:pt x="4111040" y="850900"/>
                  </a:lnTo>
                  <a:lnTo>
                    <a:pt x="4107929" y="838200"/>
                  </a:lnTo>
                  <a:lnTo>
                    <a:pt x="4105859" y="838200"/>
                  </a:lnTo>
                  <a:lnTo>
                    <a:pt x="4103801" y="825500"/>
                  </a:lnTo>
                  <a:lnTo>
                    <a:pt x="4100880" y="825500"/>
                  </a:lnTo>
                  <a:lnTo>
                    <a:pt x="4096220" y="812800"/>
                  </a:lnTo>
                  <a:lnTo>
                    <a:pt x="4093172" y="812800"/>
                  </a:lnTo>
                  <a:lnTo>
                    <a:pt x="4098239" y="800100"/>
                  </a:lnTo>
                  <a:lnTo>
                    <a:pt x="4099090" y="812800"/>
                  </a:lnTo>
                  <a:lnTo>
                    <a:pt x="4102912" y="800100"/>
                  </a:lnTo>
                  <a:lnTo>
                    <a:pt x="4099826" y="800100"/>
                  </a:lnTo>
                  <a:lnTo>
                    <a:pt x="4092778" y="787400"/>
                  </a:lnTo>
                  <a:lnTo>
                    <a:pt x="4084713" y="800100"/>
                  </a:lnTo>
                  <a:lnTo>
                    <a:pt x="4084713" y="787400"/>
                  </a:lnTo>
                  <a:lnTo>
                    <a:pt x="4092778" y="787400"/>
                  </a:lnTo>
                  <a:lnTo>
                    <a:pt x="4097883" y="787400"/>
                  </a:lnTo>
                  <a:lnTo>
                    <a:pt x="4092219" y="774700"/>
                  </a:lnTo>
                  <a:lnTo>
                    <a:pt x="4090200" y="774700"/>
                  </a:lnTo>
                  <a:lnTo>
                    <a:pt x="4087012" y="762000"/>
                  </a:lnTo>
                  <a:lnTo>
                    <a:pt x="4080484" y="774700"/>
                  </a:lnTo>
                  <a:lnTo>
                    <a:pt x="4080637" y="762000"/>
                  </a:lnTo>
                  <a:lnTo>
                    <a:pt x="4077309" y="762000"/>
                  </a:lnTo>
                  <a:lnTo>
                    <a:pt x="4074287" y="749300"/>
                  </a:lnTo>
                  <a:lnTo>
                    <a:pt x="4068064" y="749300"/>
                  </a:lnTo>
                  <a:lnTo>
                    <a:pt x="4067467" y="736600"/>
                  </a:lnTo>
                  <a:lnTo>
                    <a:pt x="4067137" y="736600"/>
                  </a:lnTo>
                  <a:lnTo>
                    <a:pt x="4069588" y="723900"/>
                  </a:lnTo>
                  <a:lnTo>
                    <a:pt x="4064406" y="723900"/>
                  </a:lnTo>
                  <a:lnTo>
                    <a:pt x="4062717" y="711200"/>
                  </a:lnTo>
                  <a:lnTo>
                    <a:pt x="4070324" y="711200"/>
                  </a:lnTo>
                  <a:lnTo>
                    <a:pt x="4064406" y="698500"/>
                  </a:lnTo>
                  <a:lnTo>
                    <a:pt x="4052570" y="711200"/>
                  </a:lnTo>
                  <a:lnTo>
                    <a:pt x="4058450" y="698500"/>
                  </a:lnTo>
                  <a:lnTo>
                    <a:pt x="4050766" y="698500"/>
                  </a:lnTo>
                  <a:lnTo>
                    <a:pt x="4044835" y="685800"/>
                  </a:lnTo>
                  <a:lnTo>
                    <a:pt x="4055948" y="673100"/>
                  </a:lnTo>
                  <a:lnTo>
                    <a:pt x="4042283" y="673100"/>
                  </a:lnTo>
                  <a:lnTo>
                    <a:pt x="4030357" y="660400"/>
                  </a:lnTo>
                  <a:lnTo>
                    <a:pt x="4020020" y="660400"/>
                  </a:lnTo>
                  <a:lnTo>
                    <a:pt x="4011117" y="647700"/>
                  </a:lnTo>
                  <a:lnTo>
                    <a:pt x="4031716" y="647700"/>
                  </a:lnTo>
                  <a:lnTo>
                    <a:pt x="4019258" y="635000"/>
                  </a:lnTo>
                  <a:lnTo>
                    <a:pt x="4009491" y="635000"/>
                  </a:lnTo>
                  <a:lnTo>
                    <a:pt x="4005199" y="622300"/>
                  </a:lnTo>
                  <a:lnTo>
                    <a:pt x="4012806" y="622300"/>
                  </a:lnTo>
                  <a:lnTo>
                    <a:pt x="4010266" y="609600"/>
                  </a:lnTo>
                  <a:lnTo>
                    <a:pt x="4007739" y="609600"/>
                  </a:lnTo>
                  <a:lnTo>
                    <a:pt x="4004665" y="598093"/>
                  </a:lnTo>
                  <a:lnTo>
                    <a:pt x="4004665" y="1435100"/>
                  </a:lnTo>
                  <a:lnTo>
                    <a:pt x="3999280" y="1435100"/>
                  </a:lnTo>
                  <a:lnTo>
                    <a:pt x="4002722" y="1422400"/>
                  </a:lnTo>
                  <a:lnTo>
                    <a:pt x="4004665" y="1435100"/>
                  </a:lnTo>
                  <a:lnTo>
                    <a:pt x="4004665" y="598093"/>
                  </a:lnTo>
                  <a:lnTo>
                    <a:pt x="4004348" y="596900"/>
                  </a:lnTo>
                  <a:lnTo>
                    <a:pt x="3992511" y="596900"/>
                  </a:lnTo>
                  <a:lnTo>
                    <a:pt x="3994048" y="585368"/>
                  </a:lnTo>
                  <a:lnTo>
                    <a:pt x="3987000" y="593585"/>
                  </a:lnTo>
                  <a:lnTo>
                    <a:pt x="3987000" y="1219200"/>
                  </a:lnTo>
                  <a:lnTo>
                    <a:pt x="3984891" y="1231900"/>
                  </a:lnTo>
                  <a:lnTo>
                    <a:pt x="3982351" y="1231900"/>
                  </a:lnTo>
                  <a:lnTo>
                    <a:pt x="3982351" y="1841500"/>
                  </a:lnTo>
                  <a:lnTo>
                    <a:pt x="3980662" y="1854200"/>
                  </a:lnTo>
                  <a:lnTo>
                    <a:pt x="3973055" y="1854200"/>
                  </a:lnTo>
                  <a:lnTo>
                    <a:pt x="3969664" y="1841500"/>
                  </a:lnTo>
                  <a:lnTo>
                    <a:pt x="3982351" y="1841500"/>
                  </a:lnTo>
                  <a:lnTo>
                    <a:pt x="3982351" y="1231900"/>
                  </a:lnTo>
                  <a:lnTo>
                    <a:pt x="3967137" y="1231900"/>
                  </a:lnTo>
                  <a:lnTo>
                    <a:pt x="3967137" y="1219200"/>
                  </a:lnTo>
                  <a:lnTo>
                    <a:pt x="3987000" y="1219200"/>
                  </a:lnTo>
                  <a:lnTo>
                    <a:pt x="3987000" y="593585"/>
                  </a:lnTo>
                  <a:lnTo>
                    <a:pt x="3984155" y="596900"/>
                  </a:lnTo>
                  <a:lnTo>
                    <a:pt x="3966476" y="596900"/>
                  </a:lnTo>
                  <a:lnTo>
                    <a:pt x="3969880" y="584200"/>
                  </a:lnTo>
                  <a:lnTo>
                    <a:pt x="3974871" y="584200"/>
                  </a:lnTo>
                  <a:lnTo>
                    <a:pt x="3993350" y="571500"/>
                  </a:lnTo>
                  <a:lnTo>
                    <a:pt x="3968826" y="571500"/>
                  </a:lnTo>
                  <a:lnTo>
                    <a:pt x="3973893" y="558800"/>
                  </a:lnTo>
                  <a:lnTo>
                    <a:pt x="3967975" y="558800"/>
                  </a:lnTo>
                  <a:lnTo>
                    <a:pt x="3963746" y="558800"/>
                  </a:lnTo>
                  <a:lnTo>
                    <a:pt x="3964940" y="554316"/>
                  </a:lnTo>
                  <a:lnTo>
                    <a:pt x="3959390" y="546100"/>
                  </a:lnTo>
                  <a:lnTo>
                    <a:pt x="3938714" y="546100"/>
                  </a:lnTo>
                  <a:lnTo>
                    <a:pt x="3935831" y="533400"/>
                  </a:lnTo>
                  <a:lnTo>
                    <a:pt x="3946055" y="533400"/>
                  </a:lnTo>
                  <a:lnTo>
                    <a:pt x="3948417" y="520700"/>
                  </a:lnTo>
                  <a:lnTo>
                    <a:pt x="3957828" y="520700"/>
                  </a:lnTo>
                  <a:lnTo>
                    <a:pt x="3949369" y="508000"/>
                  </a:lnTo>
                  <a:lnTo>
                    <a:pt x="3942600" y="520700"/>
                  </a:lnTo>
                  <a:lnTo>
                    <a:pt x="3934142" y="520700"/>
                  </a:lnTo>
                  <a:lnTo>
                    <a:pt x="3934142" y="1612900"/>
                  </a:lnTo>
                  <a:lnTo>
                    <a:pt x="3923144" y="1612900"/>
                  </a:lnTo>
                  <a:lnTo>
                    <a:pt x="3918915" y="1600200"/>
                  </a:lnTo>
                  <a:lnTo>
                    <a:pt x="3932948" y="1600200"/>
                  </a:lnTo>
                  <a:lnTo>
                    <a:pt x="3934142" y="1612900"/>
                  </a:lnTo>
                  <a:lnTo>
                    <a:pt x="3934142" y="520700"/>
                  </a:lnTo>
                  <a:lnTo>
                    <a:pt x="3927970" y="520700"/>
                  </a:lnTo>
                  <a:lnTo>
                    <a:pt x="3927373" y="508000"/>
                  </a:lnTo>
                  <a:lnTo>
                    <a:pt x="3918229" y="508000"/>
                  </a:lnTo>
                  <a:lnTo>
                    <a:pt x="3918229" y="2400300"/>
                  </a:lnTo>
                  <a:lnTo>
                    <a:pt x="3910558" y="2400300"/>
                  </a:lnTo>
                  <a:lnTo>
                    <a:pt x="3903688" y="2387600"/>
                  </a:lnTo>
                  <a:lnTo>
                    <a:pt x="3918229" y="2400300"/>
                  </a:lnTo>
                  <a:lnTo>
                    <a:pt x="3918229" y="508000"/>
                  </a:lnTo>
                  <a:lnTo>
                    <a:pt x="3915219" y="508000"/>
                  </a:lnTo>
                  <a:lnTo>
                    <a:pt x="3908348" y="520700"/>
                  </a:lnTo>
                  <a:lnTo>
                    <a:pt x="3906228" y="520700"/>
                  </a:lnTo>
                  <a:lnTo>
                    <a:pt x="3906228" y="1409700"/>
                  </a:lnTo>
                  <a:lnTo>
                    <a:pt x="3898620" y="1409700"/>
                  </a:lnTo>
                  <a:lnTo>
                    <a:pt x="3904538" y="1397000"/>
                  </a:lnTo>
                  <a:lnTo>
                    <a:pt x="3906228" y="1409700"/>
                  </a:lnTo>
                  <a:lnTo>
                    <a:pt x="3906228" y="520700"/>
                  </a:lnTo>
                  <a:lnTo>
                    <a:pt x="3905389" y="520700"/>
                  </a:lnTo>
                  <a:lnTo>
                    <a:pt x="3899458" y="508000"/>
                  </a:lnTo>
                  <a:lnTo>
                    <a:pt x="3893540" y="508000"/>
                  </a:lnTo>
                  <a:lnTo>
                    <a:pt x="3895229" y="495300"/>
                  </a:lnTo>
                  <a:lnTo>
                    <a:pt x="3907282" y="495300"/>
                  </a:lnTo>
                  <a:lnTo>
                    <a:pt x="3913784" y="482600"/>
                  </a:lnTo>
                  <a:lnTo>
                    <a:pt x="3893540" y="482600"/>
                  </a:lnTo>
                  <a:lnTo>
                    <a:pt x="3900525" y="473075"/>
                  </a:lnTo>
                  <a:lnTo>
                    <a:pt x="3891000" y="482600"/>
                  </a:lnTo>
                  <a:lnTo>
                    <a:pt x="3892689" y="469900"/>
                  </a:lnTo>
                  <a:lnTo>
                    <a:pt x="3891851" y="469900"/>
                  </a:lnTo>
                  <a:lnTo>
                    <a:pt x="3888600" y="457200"/>
                  </a:lnTo>
                  <a:lnTo>
                    <a:pt x="3888460" y="457200"/>
                  </a:lnTo>
                  <a:lnTo>
                    <a:pt x="3888460" y="1943100"/>
                  </a:lnTo>
                  <a:lnTo>
                    <a:pt x="3883393" y="1943100"/>
                  </a:lnTo>
                  <a:lnTo>
                    <a:pt x="3879164" y="1955800"/>
                  </a:lnTo>
                  <a:lnTo>
                    <a:pt x="3867315" y="1955800"/>
                  </a:lnTo>
                  <a:lnTo>
                    <a:pt x="3867315" y="2628900"/>
                  </a:lnTo>
                  <a:lnTo>
                    <a:pt x="3864597" y="2628900"/>
                  </a:lnTo>
                  <a:lnTo>
                    <a:pt x="3858018" y="2616200"/>
                  </a:lnTo>
                  <a:lnTo>
                    <a:pt x="3860558" y="2616200"/>
                  </a:lnTo>
                  <a:lnTo>
                    <a:pt x="3867315" y="2628900"/>
                  </a:lnTo>
                  <a:lnTo>
                    <a:pt x="3867315" y="1955800"/>
                  </a:lnTo>
                  <a:lnTo>
                    <a:pt x="3862247" y="1955800"/>
                  </a:lnTo>
                  <a:lnTo>
                    <a:pt x="3866502" y="1943100"/>
                  </a:lnTo>
                  <a:lnTo>
                    <a:pt x="3870274" y="1943100"/>
                  </a:lnTo>
                  <a:lnTo>
                    <a:pt x="3875328" y="1930400"/>
                  </a:lnTo>
                  <a:lnTo>
                    <a:pt x="3883393" y="1930400"/>
                  </a:lnTo>
                  <a:lnTo>
                    <a:pt x="3888460" y="1943100"/>
                  </a:lnTo>
                  <a:lnTo>
                    <a:pt x="3888460" y="457200"/>
                  </a:lnTo>
                  <a:lnTo>
                    <a:pt x="3876383" y="457200"/>
                  </a:lnTo>
                  <a:lnTo>
                    <a:pt x="3874084" y="444500"/>
                  </a:lnTo>
                  <a:lnTo>
                    <a:pt x="3888714" y="444500"/>
                  </a:lnTo>
                  <a:lnTo>
                    <a:pt x="3895229" y="431800"/>
                  </a:lnTo>
                  <a:lnTo>
                    <a:pt x="3872395" y="431800"/>
                  </a:lnTo>
                  <a:lnTo>
                    <a:pt x="3861219" y="419100"/>
                  </a:lnTo>
                  <a:lnTo>
                    <a:pt x="3858018" y="419100"/>
                  </a:lnTo>
                  <a:lnTo>
                    <a:pt x="3858018" y="1130300"/>
                  </a:lnTo>
                  <a:lnTo>
                    <a:pt x="3851249" y="1117600"/>
                  </a:lnTo>
                  <a:lnTo>
                    <a:pt x="3851249" y="1130300"/>
                  </a:lnTo>
                  <a:lnTo>
                    <a:pt x="3845331" y="1130300"/>
                  </a:lnTo>
                  <a:lnTo>
                    <a:pt x="3845331" y="2387600"/>
                  </a:lnTo>
                  <a:lnTo>
                    <a:pt x="3843629" y="2400300"/>
                  </a:lnTo>
                  <a:lnTo>
                    <a:pt x="3826713" y="2400300"/>
                  </a:lnTo>
                  <a:lnTo>
                    <a:pt x="3827564" y="2387600"/>
                  </a:lnTo>
                  <a:lnTo>
                    <a:pt x="3845331" y="2387600"/>
                  </a:lnTo>
                  <a:lnTo>
                    <a:pt x="3845331" y="1130300"/>
                  </a:lnTo>
                  <a:lnTo>
                    <a:pt x="3842791" y="1130300"/>
                  </a:lnTo>
                  <a:lnTo>
                    <a:pt x="3844899" y="1117600"/>
                  </a:lnTo>
                  <a:lnTo>
                    <a:pt x="3845649" y="1117600"/>
                  </a:lnTo>
                  <a:lnTo>
                    <a:pt x="3843896" y="1112710"/>
                  </a:lnTo>
                  <a:lnTo>
                    <a:pt x="3847020" y="1104900"/>
                  </a:lnTo>
                  <a:lnTo>
                    <a:pt x="3848709" y="1117600"/>
                  </a:lnTo>
                  <a:lnTo>
                    <a:pt x="3851249" y="1117600"/>
                  </a:lnTo>
                  <a:lnTo>
                    <a:pt x="3852938" y="1117600"/>
                  </a:lnTo>
                  <a:lnTo>
                    <a:pt x="3858018" y="1130300"/>
                  </a:lnTo>
                  <a:lnTo>
                    <a:pt x="3858018" y="419100"/>
                  </a:lnTo>
                  <a:lnTo>
                    <a:pt x="3850513" y="419100"/>
                  </a:lnTo>
                  <a:lnTo>
                    <a:pt x="3850513" y="1092200"/>
                  </a:lnTo>
                  <a:lnTo>
                    <a:pt x="3837711" y="1092200"/>
                  </a:lnTo>
                  <a:lnTo>
                    <a:pt x="3834333" y="1079500"/>
                  </a:lnTo>
                  <a:lnTo>
                    <a:pt x="3830942" y="1079500"/>
                  </a:lnTo>
                  <a:lnTo>
                    <a:pt x="3828415" y="1079500"/>
                  </a:lnTo>
                  <a:lnTo>
                    <a:pt x="3823335" y="1066800"/>
                  </a:lnTo>
                  <a:lnTo>
                    <a:pt x="3830942" y="1079500"/>
                  </a:lnTo>
                  <a:lnTo>
                    <a:pt x="3833114" y="1066800"/>
                  </a:lnTo>
                  <a:lnTo>
                    <a:pt x="3833063" y="1054100"/>
                  </a:lnTo>
                  <a:lnTo>
                    <a:pt x="3832377" y="1054100"/>
                  </a:lnTo>
                  <a:lnTo>
                    <a:pt x="3832644" y="1041400"/>
                  </a:lnTo>
                  <a:lnTo>
                    <a:pt x="3838562" y="1041400"/>
                  </a:lnTo>
                  <a:lnTo>
                    <a:pt x="3838016" y="1054100"/>
                  </a:lnTo>
                  <a:lnTo>
                    <a:pt x="3841204" y="1054100"/>
                  </a:lnTo>
                  <a:lnTo>
                    <a:pt x="3843909" y="1066800"/>
                  </a:lnTo>
                  <a:lnTo>
                    <a:pt x="3841940" y="1066800"/>
                  </a:lnTo>
                  <a:lnTo>
                    <a:pt x="3849027" y="1079500"/>
                  </a:lnTo>
                  <a:lnTo>
                    <a:pt x="3850513" y="1092200"/>
                  </a:lnTo>
                  <a:lnTo>
                    <a:pt x="3850513" y="419100"/>
                  </a:lnTo>
                  <a:lnTo>
                    <a:pt x="3846804" y="419100"/>
                  </a:lnTo>
                  <a:lnTo>
                    <a:pt x="3849878" y="406400"/>
                  </a:lnTo>
                  <a:lnTo>
                    <a:pt x="3847858" y="406400"/>
                  </a:lnTo>
                  <a:lnTo>
                    <a:pt x="3858857" y="393700"/>
                  </a:lnTo>
                  <a:lnTo>
                    <a:pt x="3835387" y="393700"/>
                  </a:lnTo>
                  <a:lnTo>
                    <a:pt x="3835171" y="393458"/>
                  </a:lnTo>
                  <a:lnTo>
                    <a:pt x="3835171" y="1028700"/>
                  </a:lnTo>
                  <a:lnTo>
                    <a:pt x="3828199" y="1028700"/>
                  </a:lnTo>
                  <a:lnTo>
                    <a:pt x="3828199" y="1041400"/>
                  </a:lnTo>
                  <a:lnTo>
                    <a:pt x="3825024" y="1041400"/>
                  </a:lnTo>
                  <a:lnTo>
                    <a:pt x="3825024" y="1028700"/>
                  </a:lnTo>
                  <a:lnTo>
                    <a:pt x="3814876" y="1041400"/>
                  </a:lnTo>
                  <a:lnTo>
                    <a:pt x="3819106" y="1028700"/>
                  </a:lnTo>
                  <a:lnTo>
                    <a:pt x="3825024" y="1028700"/>
                  </a:lnTo>
                  <a:lnTo>
                    <a:pt x="3826421" y="1028700"/>
                  </a:lnTo>
                  <a:lnTo>
                    <a:pt x="3828199" y="1041400"/>
                  </a:lnTo>
                  <a:lnTo>
                    <a:pt x="3828199" y="1028700"/>
                  </a:lnTo>
                  <a:lnTo>
                    <a:pt x="3827564" y="1028700"/>
                  </a:lnTo>
                  <a:lnTo>
                    <a:pt x="3827564" y="1016000"/>
                  </a:lnTo>
                  <a:lnTo>
                    <a:pt x="3831793" y="1016000"/>
                  </a:lnTo>
                  <a:lnTo>
                    <a:pt x="3835171" y="1028700"/>
                  </a:lnTo>
                  <a:lnTo>
                    <a:pt x="3835171" y="393458"/>
                  </a:lnTo>
                  <a:lnTo>
                    <a:pt x="3827322" y="384568"/>
                  </a:lnTo>
                  <a:lnTo>
                    <a:pt x="3827322" y="1003300"/>
                  </a:lnTo>
                  <a:lnTo>
                    <a:pt x="3823335" y="1003300"/>
                  </a:lnTo>
                  <a:lnTo>
                    <a:pt x="3818255" y="990600"/>
                  </a:lnTo>
                  <a:lnTo>
                    <a:pt x="3819741" y="990600"/>
                  </a:lnTo>
                  <a:lnTo>
                    <a:pt x="3827322" y="1003300"/>
                  </a:lnTo>
                  <a:lnTo>
                    <a:pt x="3827322" y="384568"/>
                  </a:lnTo>
                  <a:lnTo>
                    <a:pt x="3825024" y="381952"/>
                  </a:lnTo>
                  <a:lnTo>
                    <a:pt x="3825024" y="977900"/>
                  </a:lnTo>
                  <a:lnTo>
                    <a:pt x="3819956" y="977900"/>
                  </a:lnTo>
                  <a:lnTo>
                    <a:pt x="3816273" y="990600"/>
                  </a:lnTo>
                  <a:lnTo>
                    <a:pt x="3811536" y="990600"/>
                  </a:lnTo>
                  <a:lnTo>
                    <a:pt x="3806939" y="977900"/>
                  </a:lnTo>
                  <a:lnTo>
                    <a:pt x="3806964" y="965200"/>
                  </a:lnTo>
                  <a:lnTo>
                    <a:pt x="3814026" y="952500"/>
                  </a:lnTo>
                  <a:lnTo>
                    <a:pt x="3816566" y="952500"/>
                  </a:lnTo>
                  <a:lnTo>
                    <a:pt x="3818255" y="965200"/>
                  </a:lnTo>
                  <a:lnTo>
                    <a:pt x="3820795" y="965200"/>
                  </a:lnTo>
                  <a:lnTo>
                    <a:pt x="3825024" y="977900"/>
                  </a:lnTo>
                  <a:lnTo>
                    <a:pt x="3825024" y="381952"/>
                  </a:lnTo>
                  <a:lnTo>
                    <a:pt x="3824186" y="381000"/>
                  </a:lnTo>
                  <a:lnTo>
                    <a:pt x="3830942" y="381000"/>
                  </a:lnTo>
                  <a:lnTo>
                    <a:pt x="3832644" y="368300"/>
                  </a:lnTo>
                  <a:lnTo>
                    <a:pt x="3810647" y="368300"/>
                  </a:lnTo>
                  <a:lnTo>
                    <a:pt x="3810647" y="939800"/>
                  </a:lnTo>
                  <a:lnTo>
                    <a:pt x="3799560" y="939800"/>
                  </a:lnTo>
                  <a:lnTo>
                    <a:pt x="3804729" y="927100"/>
                  </a:lnTo>
                  <a:lnTo>
                    <a:pt x="3798874" y="927100"/>
                  </a:lnTo>
                  <a:lnTo>
                    <a:pt x="3798874" y="939800"/>
                  </a:lnTo>
                  <a:lnTo>
                    <a:pt x="3794569" y="952500"/>
                  </a:lnTo>
                  <a:lnTo>
                    <a:pt x="3786962" y="952500"/>
                  </a:lnTo>
                  <a:lnTo>
                    <a:pt x="3781044" y="942632"/>
                  </a:lnTo>
                  <a:lnTo>
                    <a:pt x="3781044" y="1270000"/>
                  </a:lnTo>
                  <a:lnTo>
                    <a:pt x="3777653" y="1282700"/>
                  </a:lnTo>
                  <a:lnTo>
                    <a:pt x="3776815" y="1282700"/>
                  </a:lnTo>
                  <a:lnTo>
                    <a:pt x="3776815" y="2603500"/>
                  </a:lnTo>
                  <a:lnTo>
                    <a:pt x="3767086" y="2603500"/>
                  </a:lnTo>
                  <a:lnTo>
                    <a:pt x="3765156" y="2616200"/>
                  </a:lnTo>
                  <a:lnTo>
                    <a:pt x="3767505" y="2628900"/>
                  </a:lnTo>
                  <a:lnTo>
                    <a:pt x="3752545" y="2616200"/>
                  </a:lnTo>
                  <a:lnTo>
                    <a:pt x="3751859" y="2603500"/>
                  </a:lnTo>
                  <a:lnTo>
                    <a:pt x="3761321" y="2590800"/>
                  </a:lnTo>
                  <a:lnTo>
                    <a:pt x="3776815" y="2603500"/>
                  </a:lnTo>
                  <a:lnTo>
                    <a:pt x="3776815" y="1282700"/>
                  </a:lnTo>
                  <a:lnTo>
                    <a:pt x="3767505" y="1282700"/>
                  </a:lnTo>
                  <a:lnTo>
                    <a:pt x="3767505" y="1270000"/>
                  </a:lnTo>
                  <a:lnTo>
                    <a:pt x="3781044" y="1270000"/>
                  </a:lnTo>
                  <a:lnTo>
                    <a:pt x="3781044" y="942632"/>
                  </a:lnTo>
                  <a:lnTo>
                    <a:pt x="3779355" y="939800"/>
                  </a:lnTo>
                  <a:lnTo>
                    <a:pt x="3798874" y="939800"/>
                  </a:lnTo>
                  <a:lnTo>
                    <a:pt x="3798874" y="927100"/>
                  </a:lnTo>
                  <a:lnTo>
                    <a:pt x="3778847" y="927100"/>
                  </a:lnTo>
                  <a:lnTo>
                    <a:pt x="3778504" y="914400"/>
                  </a:lnTo>
                  <a:lnTo>
                    <a:pt x="3780193" y="914400"/>
                  </a:lnTo>
                  <a:lnTo>
                    <a:pt x="3770884" y="901700"/>
                  </a:lnTo>
                  <a:lnTo>
                    <a:pt x="3785425" y="901700"/>
                  </a:lnTo>
                  <a:lnTo>
                    <a:pt x="3776180" y="889000"/>
                  </a:lnTo>
                  <a:lnTo>
                    <a:pt x="3769779" y="889000"/>
                  </a:lnTo>
                  <a:lnTo>
                    <a:pt x="3772585" y="876300"/>
                  </a:lnTo>
                  <a:lnTo>
                    <a:pt x="3777653" y="889000"/>
                  </a:lnTo>
                  <a:lnTo>
                    <a:pt x="3786111" y="889000"/>
                  </a:lnTo>
                  <a:lnTo>
                    <a:pt x="3795420" y="876300"/>
                  </a:lnTo>
                  <a:lnTo>
                    <a:pt x="3806926" y="876300"/>
                  </a:lnTo>
                  <a:lnTo>
                    <a:pt x="3803878" y="889000"/>
                  </a:lnTo>
                  <a:lnTo>
                    <a:pt x="3792207" y="889000"/>
                  </a:lnTo>
                  <a:lnTo>
                    <a:pt x="3796588" y="901700"/>
                  </a:lnTo>
                  <a:lnTo>
                    <a:pt x="3800170" y="901700"/>
                  </a:lnTo>
                  <a:lnTo>
                    <a:pt x="3803027" y="914400"/>
                  </a:lnTo>
                  <a:lnTo>
                    <a:pt x="3805415" y="914400"/>
                  </a:lnTo>
                  <a:lnTo>
                    <a:pt x="3807472" y="927100"/>
                  </a:lnTo>
                  <a:lnTo>
                    <a:pt x="3809212" y="927100"/>
                  </a:lnTo>
                  <a:lnTo>
                    <a:pt x="3810647" y="939800"/>
                  </a:lnTo>
                  <a:lnTo>
                    <a:pt x="3810647" y="368300"/>
                  </a:lnTo>
                  <a:lnTo>
                    <a:pt x="3808958" y="368300"/>
                  </a:lnTo>
                  <a:lnTo>
                    <a:pt x="3813073" y="355600"/>
                  </a:lnTo>
                  <a:lnTo>
                    <a:pt x="3806101" y="355600"/>
                  </a:lnTo>
                  <a:lnTo>
                    <a:pt x="3798798" y="342900"/>
                  </a:lnTo>
                  <a:lnTo>
                    <a:pt x="3782745" y="342900"/>
                  </a:lnTo>
                  <a:lnTo>
                    <a:pt x="3785273" y="330200"/>
                  </a:lnTo>
                  <a:lnTo>
                    <a:pt x="3792042" y="330200"/>
                  </a:lnTo>
                  <a:lnTo>
                    <a:pt x="3778504" y="318262"/>
                  </a:lnTo>
                  <a:lnTo>
                    <a:pt x="3778504" y="355600"/>
                  </a:lnTo>
                  <a:lnTo>
                    <a:pt x="3769195" y="368300"/>
                  </a:lnTo>
                  <a:lnTo>
                    <a:pt x="3765816" y="355600"/>
                  </a:lnTo>
                  <a:lnTo>
                    <a:pt x="3778504" y="355600"/>
                  </a:lnTo>
                  <a:lnTo>
                    <a:pt x="3778504" y="318262"/>
                  </a:lnTo>
                  <a:lnTo>
                    <a:pt x="3777653" y="317500"/>
                  </a:lnTo>
                  <a:lnTo>
                    <a:pt x="3773347" y="330200"/>
                  </a:lnTo>
                  <a:lnTo>
                    <a:pt x="3770757" y="330200"/>
                  </a:lnTo>
                  <a:lnTo>
                    <a:pt x="3768356" y="342900"/>
                  </a:lnTo>
                  <a:lnTo>
                    <a:pt x="3759708" y="342900"/>
                  </a:lnTo>
                  <a:lnTo>
                    <a:pt x="3764546" y="330200"/>
                  </a:lnTo>
                  <a:lnTo>
                    <a:pt x="3762425" y="330200"/>
                  </a:lnTo>
                  <a:lnTo>
                    <a:pt x="3764229" y="317500"/>
                  </a:lnTo>
                  <a:lnTo>
                    <a:pt x="3757777" y="330200"/>
                  </a:lnTo>
                  <a:lnTo>
                    <a:pt x="3748049" y="330200"/>
                  </a:lnTo>
                  <a:lnTo>
                    <a:pt x="3753129" y="317500"/>
                  </a:lnTo>
                  <a:lnTo>
                    <a:pt x="3748049" y="317500"/>
                  </a:lnTo>
                  <a:lnTo>
                    <a:pt x="3739591" y="330200"/>
                  </a:lnTo>
                  <a:lnTo>
                    <a:pt x="3739591" y="749300"/>
                  </a:lnTo>
                  <a:lnTo>
                    <a:pt x="3728593" y="762000"/>
                  </a:lnTo>
                  <a:lnTo>
                    <a:pt x="3726904" y="762000"/>
                  </a:lnTo>
                  <a:lnTo>
                    <a:pt x="3725214" y="749300"/>
                  </a:lnTo>
                  <a:lnTo>
                    <a:pt x="3739591" y="749300"/>
                  </a:lnTo>
                  <a:lnTo>
                    <a:pt x="3739591" y="330200"/>
                  </a:lnTo>
                  <a:lnTo>
                    <a:pt x="3738753" y="317500"/>
                  </a:lnTo>
                  <a:lnTo>
                    <a:pt x="3734524" y="317500"/>
                  </a:lnTo>
                  <a:lnTo>
                    <a:pt x="3738753" y="304800"/>
                  </a:lnTo>
                  <a:lnTo>
                    <a:pt x="3741280" y="317500"/>
                  </a:lnTo>
                  <a:lnTo>
                    <a:pt x="3745509" y="304800"/>
                  </a:lnTo>
                  <a:lnTo>
                    <a:pt x="3749865" y="304800"/>
                  </a:lnTo>
                  <a:lnTo>
                    <a:pt x="3751122" y="292100"/>
                  </a:lnTo>
                  <a:lnTo>
                    <a:pt x="3749738" y="292100"/>
                  </a:lnTo>
                  <a:lnTo>
                    <a:pt x="3748900" y="279400"/>
                  </a:lnTo>
                  <a:lnTo>
                    <a:pt x="3747211" y="292100"/>
                  </a:lnTo>
                  <a:lnTo>
                    <a:pt x="3724579" y="292100"/>
                  </a:lnTo>
                  <a:lnTo>
                    <a:pt x="3724579" y="2768600"/>
                  </a:lnTo>
                  <a:lnTo>
                    <a:pt x="3720134" y="2768600"/>
                  </a:lnTo>
                  <a:lnTo>
                    <a:pt x="3722992" y="2755900"/>
                  </a:lnTo>
                  <a:lnTo>
                    <a:pt x="3724579" y="2768600"/>
                  </a:lnTo>
                  <a:lnTo>
                    <a:pt x="3724579" y="292100"/>
                  </a:lnTo>
                  <a:lnTo>
                    <a:pt x="3720985" y="292100"/>
                  </a:lnTo>
                  <a:lnTo>
                    <a:pt x="3720985" y="723900"/>
                  </a:lnTo>
                  <a:lnTo>
                    <a:pt x="3713365" y="723900"/>
                  </a:lnTo>
                  <a:lnTo>
                    <a:pt x="3713365" y="711200"/>
                  </a:lnTo>
                  <a:lnTo>
                    <a:pt x="3719296" y="711200"/>
                  </a:lnTo>
                  <a:lnTo>
                    <a:pt x="3720985" y="723900"/>
                  </a:lnTo>
                  <a:lnTo>
                    <a:pt x="3720985" y="292100"/>
                  </a:lnTo>
                  <a:lnTo>
                    <a:pt x="3720185" y="292100"/>
                  </a:lnTo>
                  <a:lnTo>
                    <a:pt x="3723944" y="279400"/>
                  </a:lnTo>
                  <a:lnTo>
                    <a:pt x="3731133" y="279400"/>
                  </a:lnTo>
                  <a:lnTo>
                    <a:pt x="3732822" y="266700"/>
                  </a:lnTo>
                  <a:lnTo>
                    <a:pt x="3733673" y="266700"/>
                  </a:lnTo>
                  <a:lnTo>
                    <a:pt x="3737051" y="254000"/>
                  </a:lnTo>
                  <a:lnTo>
                    <a:pt x="3732047" y="266700"/>
                  </a:lnTo>
                  <a:lnTo>
                    <a:pt x="3731234" y="254000"/>
                  </a:lnTo>
                  <a:lnTo>
                    <a:pt x="3722674" y="254000"/>
                  </a:lnTo>
                  <a:lnTo>
                    <a:pt x="3721951" y="248551"/>
                  </a:lnTo>
                  <a:lnTo>
                    <a:pt x="3717594" y="254000"/>
                  </a:lnTo>
                  <a:lnTo>
                    <a:pt x="3707346" y="254000"/>
                  </a:lnTo>
                  <a:lnTo>
                    <a:pt x="3705758" y="248488"/>
                  </a:lnTo>
                  <a:lnTo>
                    <a:pt x="3705758" y="2286000"/>
                  </a:lnTo>
                  <a:lnTo>
                    <a:pt x="3705187" y="2298700"/>
                  </a:lnTo>
                  <a:lnTo>
                    <a:pt x="3693922" y="2298700"/>
                  </a:lnTo>
                  <a:lnTo>
                    <a:pt x="3693922" y="2514600"/>
                  </a:lnTo>
                  <a:lnTo>
                    <a:pt x="3691382" y="2514600"/>
                  </a:lnTo>
                  <a:lnTo>
                    <a:pt x="3691382" y="2565400"/>
                  </a:lnTo>
                  <a:lnTo>
                    <a:pt x="3688118" y="2578100"/>
                  </a:lnTo>
                  <a:lnTo>
                    <a:pt x="3683165" y="2578100"/>
                  </a:lnTo>
                  <a:lnTo>
                    <a:pt x="3687991" y="2590800"/>
                  </a:lnTo>
                  <a:lnTo>
                    <a:pt x="3679215" y="2590800"/>
                  </a:lnTo>
                  <a:lnTo>
                    <a:pt x="3676929" y="2578100"/>
                  </a:lnTo>
                  <a:lnTo>
                    <a:pt x="3676154" y="2565400"/>
                  </a:lnTo>
                  <a:lnTo>
                    <a:pt x="3691382" y="2565400"/>
                  </a:lnTo>
                  <a:lnTo>
                    <a:pt x="3691382" y="2514600"/>
                  </a:lnTo>
                  <a:lnTo>
                    <a:pt x="3684613" y="2514600"/>
                  </a:lnTo>
                  <a:lnTo>
                    <a:pt x="3687991" y="2527300"/>
                  </a:lnTo>
                  <a:lnTo>
                    <a:pt x="3680383" y="2527300"/>
                  </a:lnTo>
                  <a:lnTo>
                    <a:pt x="3676154" y="2514600"/>
                  </a:lnTo>
                  <a:lnTo>
                    <a:pt x="3682492" y="2514600"/>
                  </a:lnTo>
                  <a:lnTo>
                    <a:pt x="3687813" y="2501900"/>
                  </a:lnTo>
                  <a:lnTo>
                    <a:pt x="3693922" y="2514600"/>
                  </a:lnTo>
                  <a:lnTo>
                    <a:pt x="3693922" y="2298700"/>
                  </a:lnTo>
                  <a:lnTo>
                    <a:pt x="3687991" y="2298700"/>
                  </a:lnTo>
                  <a:lnTo>
                    <a:pt x="3687991" y="2286000"/>
                  </a:lnTo>
                  <a:lnTo>
                    <a:pt x="3705758" y="2286000"/>
                  </a:lnTo>
                  <a:lnTo>
                    <a:pt x="3705758" y="248488"/>
                  </a:lnTo>
                  <a:lnTo>
                    <a:pt x="3703688" y="241300"/>
                  </a:lnTo>
                  <a:lnTo>
                    <a:pt x="3696449" y="241300"/>
                  </a:lnTo>
                  <a:lnTo>
                    <a:pt x="3696449" y="660400"/>
                  </a:lnTo>
                  <a:lnTo>
                    <a:pt x="3696449" y="669925"/>
                  </a:lnTo>
                  <a:lnTo>
                    <a:pt x="3693922" y="660400"/>
                  </a:lnTo>
                  <a:lnTo>
                    <a:pt x="3696449" y="660400"/>
                  </a:lnTo>
                  <a:lnTo>
                    <a:pt x="3696449" y="241300"/>
                  </a:lnTo>
                  <a:lnTo>
                    <a:pt x="3694760" y="241300"/>
                  </a:lnTo>
                  <a:lnTo>
                    <a:pt x="3694760" y="495300"/>
                  </a:lnTo>
                  <a:lnTo>
                    <a:pt x="3689693" y="495300"/>
                  </a:lnTo>
                  <a:lnTo>
                    <a:pt x="3693922" y="508000"/>
                  </a:lnTo>
                  <a:lnTo>
                    <a:pt x="3690493" y="508000"/>
                  </a:lnTo>
                  <a:lnTo>
                    <a:pt x="3690493" y="653732"/>
                  </a:lnTo>
                  <a:lnTo>
                    <a:pt x="3688918" y="647700"/>
                  </a:lnTo>
                  <a:lnTo>
                    <a:pt x="3689693" y="647700"/>
                  </a:lnTo>
                  <a:lnTo>
                    <a:pt x="3690493" y="653732"/>
                  </a:lnTo>
                  <a:lnTo>
                    <a:pt x="3690493" y="508000"/>
                  </a:lnTo>
                  <a:lnTo>
                    <a:pt x="3686124" y="508000"/>
                  </a:lnTo>
                  <a:lnTo>
                    <a:pt x="3686124" y="642569"/>
                  </a:lnTo>
                  <a:lnTo>
                    <a:pt x="3685451" y="641337"/>
                  </a:lnTo>
                  <a:lnTo>
                    <a:pt x="3685451" y="1587500"/>
                  </a:lnTo>
                  <a:lnTo>
                    <a:pt x="3676993" y="1600200"/>
                  </a:lnTo>
                  <a:lnTo>
                    <a:pt x="3667061" y="1600200"/>
                  </a:lnTo>
                  <a:lnTo>
                    <a:pt x="3666794" y="1587500"/>
                  </a:lnTo>
                  <a:lnTo>
                    <a:pt x="3685451" y="1587500"/>
                  </a:lnTo>
                  <a:lnTo>
                    <a:pt x="3685451" y="641337"/>
                  </a:lnTo>
                  <a:lnTo>
                    <a:pt x="3681996" y="635000"/>
                  </a:lnTo>
                  <a:lnTo>
                    <a:pt x="3684613" y="635000"/>
                  </a:lnTo>
                  <a:lnTo>
                    <a:pt x="3686124" y="642569"/>
                  </a:lnTo>
                  <a:lnTo>
                    <a:pt x="3686124" y="508000"/>
                  </a:lnTo>
                  <a:lnTo>
                    <a:pt x="3653586" y="508000"/>
                  </a:lnTo>
                  <a:lnTo>
                    <a:pt x="3650513" y="504266"/>
                  </a:lnTo>
                  <a:lnTo>
                    <a:pt x="3650513" y="850900"/>
                  </a:lnTo>
                  <a:lnTo>
                    <a:pt x="3645700" y="863600"/>
                  </a:lnTo>
                  <a:lnTo>
                    <a:pt x="3637242" y="863600"/>
                  </a:lnTo>
                  <a:lnTo>
                    <a:pt x="3637242" y="1358900"/>
                  </a:lnTo>
                  <a:lnTo>
                    <a:pt x="3633863" y="1371600"/>
                  </a:lnTo>
                  <a:lnTo>
                    <a:pt x="3622014" y="1371600"/>
                  </a:lnTo>
                  <a:lnTo>
                    <a:pt x="3622865" y="1358900"/>
                  </a:lnTo>
                  <a:lnTo>
                    <a:pt x="3637242" y="1358900"/>
                  </a:lnTo>
                  <a:lnTo>
                    <a:pt x="3637242" y="863600"/>
                  </a:lnTo>
                  <a:lnTo>
                    <a:pt x="3633647" y="863600"/>
                  </a:lnTo>
                  <a:lnTo>
                    <a:pt x="3636708" y="850900"/>
                  </a:lnTo>
                  <a:lnTo>
                    <a:pt x="3650513" y="850900"/>
                  </a:lnTo>
                  <a:lnTo>
                    <a:pt x="3650513" y="504266"/>
                  </a:lnTo>
                  <a:lnTo>
                    <a:pt x="3649472" y="502996"/>
                  </a:lnTo>
                  <a:lnTo>
                    <a:pt x="3649472" y="774700"/>
                  </a:lnTo>
                  <a:lnTo>
                    <a:pt x="3646652" y="787400"/>
                  </a:lnTo>
                  <a:lnTo>
                    <a:pt x="3643160" y="787400"/>
                  </a:lnTo>
                  <a:lnTo>
                    <a:pt x="3649472" y="774700"/>
                  </a:lnTo>
                  <a:lnTo>
                    <a:pt x="3649472" y="502996"/>
                  </a:lnTo>
                  <a:lnTo>
                    <a:pt x="3643160" y="495300"/>
                  </a:lnTo>
                  <a:lnTo>
                    <a:pt x="3652164" y="495300"/>
                  </a:lnTo>
                  <a:lnTo>
                    <a:pt x="3666325" y="482600"/>
                  </a:lnTo>
                  <a:lnTo>
                    <a:pt x="3693922" y="482600"/>
                  </a:lnTo>
                  <a:lnTo>
                    <a:pt x="3694760" y="495300"/>
                  </a:lnTo>
                  <a:lnTo>
                    <a:pt x="3694760" y="241300"/>
                  </a:lnTo>
                  <a:lnTo>
                    <a:pt x="3672128" y="241300"/>
                  </a:lnTo>
                  <a:lnTo>
                    <a:pt x="3663073" y="254000"/>
                  </a:lnTo>
                  <a:lnTo>
                    <a:pt x="3651618" y="254000"/>
                  </a:lnTo>
                  <a:lnTo>
                    <a:pt x="3655009" y="241300"/>
                  </a:lnTo>
                  <a:lnTo>
                    <a:pt x="3665156" y="241300"/>
                  </a:lnTo>
                  <a:lnTo>
                    <a:pt x="3666007" y="228600"/>
                  </a:lnTo>
                  <a:lnTo>
                    <a:pt x="3659238" y="228600"/>
                  </a:lnTo>
                  <a:lnTo>
                    <a:pt x="3661778" y="215900"/>
                  </a:lnTo>
                  <a:lnTo>
                    <a:pt x="3659238" y="215900"/>
                  </a:lnTo>
                  <a:lnTo>
                    <a:pt x="3657879" y="215900"/>
                  </a:lnTo>
                  <a:lnTo>
                    <a:pt x="3645700" y="215900"/>
                  </a:lnTo>
                  <a:lnTo>
                    <a:pt x="3652469" y="203200"/>
                  </a:lnTo>
                  <a:lnTo>
                    <a:pt x="3645611" y="203200"/>
                  </a:lnTo>
                  <a:lnTo>
                    <a:pt x="3645598" y="215900"/>
                  </a:lnTo>
                  <a:lnTo>
                    <a:pt x="3638092" y="215900"/>
                  </a:lnTo>
                  <a:lnTo>
                    <a:pt x="3640620" y="203200"/>
                  </a:lnTo>
                  <a:lnTo>
                    <a:pt x="3638753" y="203200"/>
                  </a:lnTo>
                  <a:lnTo>
                    <a:pt x="3631323" y="215900"/>
                  </a:lnTo>
                  <a:lnTo>
                    <a:pt x="3634702" y="215900"/>
                  </a:lnTo>
                  <a:lnTo>
                    <a:pt x="3630117" y="228600"/>
                  </a:lnTo>
                  <a:lnTo>
                    <a:pt x="3648240" y="228600"/>
                  </a:lnTo>
                  <a:lnTo>
                    <a:pt x="3656952" y="218541"/>
                  </a:lnTo>
                  <a:lnTo>
                    <a:pt x="3653421" y="228600"/>
                  </a:lnTo>
                  <a:lnTo>
                    <a:pt x="3645700" y="236220"/>
                  </a:lnTo>
                  <a:lnTo>
                    <a:pt x="3644011" y="241300"/>
                  </a:lnTo>
                  <a:lnTo>
                    <a:pt x="3640620" y="241300"/>
                  </a:lnTo>
                  <a:lnTo>
                    <a:pt x="3645700" y="236220"/>
                  </a:lnTo>
                  <a:lnTo>
                    <a:pt x="3648240" y="228600"/>
                  </a:lnTo>
                  <a:lnTo>
                    <a:pt x="3635552" y="241300"/>
                  </a:lnTo>
                  <a:lnTo>
                    <a:pt x="3628783" y="241300"/>
                  </a:lnTo>
                  <a:lnTo>
                    <a:pt x="3622014" y="228600"/>
                  </a:lnTo>
                  <a:lnTo>
                    <a:pt x="3621062" y="228600"/>
                  </a:lnTo>
                  <a:lnTo>
                    <a:pt x="3621062" y="1739900"/>
                  </a:lnTo>
                  <a:lnTo>
                    <a:pt x="3617569" y="1752600"/>
                  </a:lnTo>
                  <a:lnTo>
                    <a:pt x="3607638" y="1752600"/>
                  </a:lnTo>
                  <a:lnTo>
                    <a:pt x="3607638" y="2082800"/>
                  </a:lnTo>
                  <a:lnTo>
                    <a:pt x="3607638" y="2540000"/>
                  </a:lnTo>
                  <a:lnTo>
                    <a:pt x="3602558" y="2552700"/>
                  </a:lnTo>
                  <a:lnTo>
                    <a:pt x="3592411" y="2552700"/>
                  </a:lnTo>
                  <a:lnTo>
                    <a:pt x="3589909" y="2540000"/>
                  </a:lnTo>
                  <a:lnTo>
                    <a:pt x="3607638" y="2540000"/>
                  </a:lnTo>
                  <a:lnTo>
                    <a:pt x="3607638" y="2082800"/>
                  </a:lnTo>
                  <a:lnTo>
                    <a:pt x="3605098" y="2095500"/>
                  </a:lnTo>
                  <a:lnTo>
                    <a:pt x="3595789" y="2095500"/>
                  </a:lnTo>
                  <a:lnTo>
                    <a:pt x="3595789" y="2463800"/>
                  </a:lnTo>
                  <a:lnTo>
                    <a:pt x="3595789" y="2476500"/>
                  </a:lnTo>
                  <a:lnTo>
                    <a:pt x="3589871" y="2476500"/>
                  </a:lnTo>
                  <a:lnTo>
                    <a:pt x="3589871" y="2463800"/>
                  </a:lnTo>
                  <a:lnTo>
                    <a:pt x="3595789" y="2463800"/>
                  </a:lnTo>
                  <a:lnTo>
                    <a:pt x="3595789" y="2095500"/>
                  </a:lnTo>
                  <a:lnTo>
                    <a:pt x="3594951" y="2082800"/>
                  </a:lnTo>
                  <a:lnTo>
                    <a:pt x="3607638" y="2082800"/>
                  </a:lnTo>
                  <a:lnTo>
                    <a:pt x="3607638" y="1752600"/>
                  </a:lnTo>
                  <a:lnTo>
                    <a:pt x="3606787" y="1739900"/>
                  </a:lnTo>
                  <a:lnTo>
                    <a:pt x="3621062" y="1739900"/>
                  </a:lnTo>
                  <a:lnTo>
                    <a:pt x="3621062" y="228600"/>
                  </a:lnTo>
                  <a:lnTo>
                    <a:pt x="3614267" y="228600"/>
                  </a:lnTo>
                  <a:lnTo>
                    <a:pt x="3606368" y="215900"/>
                  </a:lnTo>
                  <a:lnTo>
                    <a:pt x="3599180" y="215900"/>
                  </a:lnTo>
                  <a:lnTo>
                    <a:pt x="3599180" y="1612900"/>
                  </a:lnTo>
                  <a:lnTo>
                    <a:pt x="3583000" y="1612900"/>
                  </a:lnTo>
                  <a:lnTo>
                    <a:pt x="3581412" y="1615884"/>
                  </a:lnTo>
                  <a:lnTo>
                    <a:pt x="3581412" y="2209800"/>
                  </a:lnTo>
                  <a:lnTo>
                    <a:pt x="3579609" y="2222500"/>
                  </a:lnTo>
                  <a:lnTo>
                    <a:pt x="3575177" y="2222500"/>
                  </a:lnTo>
                  <a:lnTo>
                    <a:pt x="3571544" y="2209800"/>
                  </a:lnTo>
                  <a:lnTo>
                    <a:pt x="3581412" y="2209800"/>
                  </a:lnTo>
                  <a:lnTo>
                    <a:pt x="3581412" y="1615884"/>
                  </a:lnTo>
                  <a:lnTo>
                    <a:pt x="3576218" y="1625600"/>
                  </a:lnTo>
                  <a:lnTo>
                    <a:pt x="3572954" y="1625600"/>
                  </a:lnTo>
                  <a:lnTo>
                    <a:pt x="3572954" y="1905000"/>
                  </a:lnTo>
                  <a:lnTo>
                    <a:pt x="3551809" y="1905000"/>
                  </a:lnTo>
                  <a:lnTo>
                    <a:pt x="3551809" y="2146300"/>
                  </a:lnTo>
                  <a:lnTo>
                    <a:pt x="3550120" y="2159000"/>
                  </a:lnTo>
                  <a:lnTo>
                    <a:pt x="3543350" y="2159000"/>
                  </a:lnTo>
                  <a:lnTo>
                    <a:pt x="3543350" y="2362200"/>
                  </a:lnTo>
                  <a:lnTo>
                    <a:pt x="3528123" y="2362200"/>
                  </a:lnTo>
                  <a:lnTo>
                    <a:pt x="3533203" y="2349500"/>
                  </a:lnTo>
                  <a:lnTo>
                    <a:pt x="3542500" y="2349500"/>
                  </a:lnTo>
                  <a:lnTo>
                    <a:pt x="3543350" y="2362200"/>
                  </a:lnTo>
                  <a:lnTo>
                    <a:pt x="3543350" y="2159000"/>
                  </a:lnTo>
                  <a:lnTo>
                    <a:pt x="3541661" y="2159000"/>
                  </a:lnTo>
                  <a:lnTo>
                    <a:pt x="3540810" y="2146300"/>
                  </a:lnTo>
                  <a:lnTo>
                    <a:pt x="3551809" y="2146300"/>
                  </a:lnTo>
                  <a:lnTo>
                    <a:pt x="3551809" y="1905000"/>
                  </a:lnTo>
                  <a:lnTo>
                    <a:pt x="3539972" y="1905000"/>
                  </a:lnTo>
                  <a:lnTo>
                    <a:pt x="3545890" y="1917700"/>
                  </a:lnTo>
                  <a:lnTo>
                    <a:pt x="3540810" y="1917700"/>
                  </a:lnTo>
                  <a:lnTo>
                    <a:pt x="3537432" y="1905000"/>
                  </a:lnTo>
                  <a:lnTo>
                    <a:pt x="3530663" y="1905000"/>
                  </a:lnTo>
                  <a:lnTo>
                    <a:pt x="3532822" y="1917700"/>
                  </a:lnTo>
                  <a:lnTo>
                    <a:pt x="3525075" y="1917700"/>
                  </a:lnTo>
                  <a:lnTo>
                    <a:pt x="3531514" y="1930400"/>
                  </a:lnTo>
                  <a:lnTo>
                    <a:pt x="3527234" y="1930400"/>
                  </a:lnTo>
                  <a:lnTo>
                    <a:pt x="3529076" y="1943100"/>
                  </a:lnTo>
                  <a:lnTo>
                    <a:pt x="3531070" y="1943100"/>
                  </a:lnTo>
                  <a:lnTo>
                    <a:pt x="3532352" y="1955800"/>
                  </a:lnTo>
                  <a:lnTo>
                    <a:pt x="3545471" y="1955800"/>
                  </a:lnTo>
                  <a:lnTo>
                    <a:pt x="3549485" y="1968500"/>
                  </a:lnTo>
                  <a:lnTo>
                    <a:pt x="3541661" y="1968500"/>
                  </a:lnTo>
                  <a:lnTo>
                    <a:pt x="3540810" y="1981200"/>
                  </a:lnTo>
                  <a:lnTo>
                    <a:pt x="3537432" y="1981200"/>
                  </a:lnTo>
                  <a:lnTo>
                    <a:pt x="3542030" y="1993900"/>
                  </a:lnTo>
                  <a:lnTo>
                    <a:pt x="3536581" y="1993900"/>
                  </a:lnTo>
                  <a:lnTo>
                    <a:pt x="3545890" y="2006600"/>
                  </a:lnTo>
                  <a:lnTo>
                    <a:pt x="3550970" y="2019300"/>
                  </a:lnTo>
                  <a:lnTo>
                    <a:pt x="3532340" y="2019300"/>
                  </a:lnTo>
                  <a:lnTo>
                    <a:pt x="3534791" y="2032000"/>
                  </a:lnTo>
                  <a:lnTo>
                    <a:pt x="3537077" y="2032000"/>
                  </a:lnTo>
                  <a:lnTo>
                    <a:pt x="3539121" y="2044700"/>
                  </a:lnTo>
                  <a:lnTo>
                    <a:pt x="3536581" y="2044700"/>
                  </a:lnTo>
                  <a:lnTo>
                    <a:pt x="3535743" y="2042604"/>
                  </a:lnTo>
                  <a:lnTo>
                    <a:pt x="3535743" y="2209800"/>
                  </a:lnTo>
                  <a:lnTo>
                    <a:pt x="3534270" y="2222500"/>
                  </a:lnTo>
                  <a:lnTo>
                    <a:pt x="3530981" y="2222500"/>
                  </a:lnTo>
                  <a:lnTo>
                    <a:pt x="3525621" y="2235200"/>
                  </a:lnTo>
                  <a:lnTo>
                    <a:pt x="3519665" y="2235200"/>
                  </a:lnTo>
                  <a:lnTo>
                    <a:pt x="3519665" y="2857500"/>
                  </a:lnTo>
                  <a:lnTo>
                    <a:pt x="3511207" y="2857500"/>
                  </a:lnTo>
                  <a:lnTo>
                    <a:pt x="3506127" y="2844800"/>
                  </a:lnTo>
                  <a:lnTo>
                    <a:pt x="3517976" y="2844800"/>
                  </a:lnTo>
                  <a:lnTo>
                    <a:pt x="3519665" y="2857500"/>
                  </a:lnTo>
                  <a:lnTo>
                    <a:pt x="3519665" y="2235200"/>
                  </a:lnTo>
                  <a:lnTo>
                    <a:pt x="3517976" y="2235200"/>
                  </a:lnTo>
                  <a:lnTo>
                    <a:pt x="3515398" y="2222500"/>
                  </a:lnTo>
                  <a:lnTo>
                    <a:pt x="3518293" y="2222500"/>
                  </a:lnTo>
                  <a:lnTo>
                    <a:pt x="3525469" y="2209800"/>
                  </a:lnTo>
                  <a:lnTo>
                    <a:pt x="3535743" y="2209800"/>
                  </a:lnTo>
                  <a:lnTo>
                    <a:pt x="3535743" y="2042604"/>
                  </a:lnTo>
                  <a:lnTo>
                    <a:pt x="3531514" y="2032000"/>
                  </a:lnTo>
                  <a:lnTo>
                    <a:pt x="3526434" y="2032000"/>
                  </a:lnTo>
                  <a:lnTo>
                    <a:pt x="3529812" y="2044700"/>
                  </a:lnTo>
                  <a:lnTo>
                    <a:pt x="3522980" y="2032000"/>
                  </a:lnTo>
                  <a:lnTo>
                    <a:pt x="3519563" y="2019300"/>
                  </a:lnTo>
                  <a:lnTo>
                    <a:pt x="3519360" y="2019300"/>
                  </a:lnTo>
                  <a:lnTo>
                    <a:pt x="3519436" y="2030603"/>
                  </a:lnTo>
                  <a:lnTo>
                    <a:pt x="3519665" y="2032000"/>
                  </a:lnTo>
                  <a:lnTo>
                    <a:pt x="3520681" y="2044700"/>
                  </a:lnTo>
                  <a:lnTo>
                    <a:pt x="3521354" y="2044700"/>
                  </a:lnTo>
                  <a:lnTo>
                    <a:pt x="3521354" y="2057400"/>
                  </a:lnTo>
                  <a:lnTo>
                    <a:pt x="3517976" y="2057400"/>
                  </a:lnTo>
                  <a:lnTo>
                    <a:pt x="3517976" y="2044700"/>
                  </a:lnTo>
                  <a:lnTo>
                    <a:pt x="3516287" y="2044700"/>
                  </a:lnTo>
                  <a:lnTo>
                    <a:pt x="3514598" y="2032000"/>
                  </a:lnTo>
                  <a:lnTo>
                    <a:pt x="3513493" y="2019300"/>
                  </a:lnTo>
                  <a:lnTo>
                    <a:pt x="3512794" y="2006600"/>
                  </a:lnTo>
                  <a:lnTo>
                    <a:pt x="3512566" y="1993900"/>
                  </a:lnTo>
                  <a:lnTo>
                    <a:pt x="3511423" y="2006600"/>
                  </a:lnTo>
                  <a:lnTo>
                    <a:pt x="3507321" y="2044700"/>
                  </a:lnTo>
                  <a:lnTo>
                    <a:pt x="3505581" y="2044700"/>
                  </a:lnTo>
                  <a:lnTo>
                    <a:pt x="3506139" y="2032000"/>
                  </a:lnTo>
                  <a:lnTo>
                    <a:pt x="3508667" y="2019300"/>
                  </a:lnTo>
                  <a:lnTo>
                    <a:pt x="3509937" y="2019300"/>
                  </a:lnTo>
                  <a:lnTo>
                    <a:pt x="3511207" y="2006600"/>
                  </a:lnTo>
                  <a:lnTo>
                    <a:pt x="3507829" y="2019300"/>
                  </a:lnTo>
                  <a:lnTo>
                    <a:pt x="3504438" y="2019300"/>
                  </a:lnTo>
                  <a:lnTo>
                    <a:pt x="3504438" y="2006600"/>
                  </a:lnTo>
                  <a:lnTo>
                    <a:pt x="3503599" y="2008009"/>
                  </a:lnTo>
                  <a:lnTo>
                    <a:pt x="3503599" y="2743200"/>
                  </a:lnTo>
                  <a:lnTo>
                    <a:pt x="3494290" y="2743200"/>
                  </a:lnTo>
                  <a:lnTo>
                    <a:pt x="3494290" y="2730500"/>
                  </a:lnTo>
                  <a:lnTo>
                    <a:pt x="3499370" y="2730500"/>
                  </a:lnTo>
                  <a:lnTo>
                    <a:pt x="3503599" y="2743200"/>
                  </a:lnTo>
                  <a:lnTo>
                    <a:pt x="3503599" y="2008009"/>
                  </a:lnTo>
                  <a:lnTo>
                    <a:pt x="3501402" y="2011680"/>
                  </a:lnTo>
                  <a:lnTo>
                    <a:pt x="3502749" y="2006600"/>
                  </a:lnTo>
                  <a:lnTo>
                    <a:pt x="3501059" y="2006600"/>
                  </a:lnTo>
                  <a:lnTo>
                    <a:pt x="3499929" y="2006600"/>
                  </a:lnTo>
                  <a:lnTo>
                    <a:pt x="3501402" y="1998472"/>
                  </a:lnTo>
                  <a:lnTo>
                    <a:pt x="3499802" y="2000859"/>
                  </a:lnTo>
                  <a:lnTo>
                    <a:pt x="3497630" y="2002612"/>
                  </a:lnTo>
                  <a:lnTo>
                    <a:pt x="3497630" y="2004123"/>
                  </a:lnTo>
                  <a:lnTo>
                    <a:pt x="3495979" y="2006600"/>
                  </a:lnTo>
                  <a:lnTo>
                    <a:pt x="3495154" y="2006600"/>
                  </a:lnTo>
                  <a:lnTo>
                    <a:pt x="3497630" y="2004123"/>
                  </a:lnTo>
                  <a:lnTo>
                    <a:pt x="3497630" y="2002612"/>
                  </a:lnTo>
                  <a:lnTo>
                    <a:pt x="3496830" y="2003247"/>
                  </a:lnTo>
                  <a:lnTo>
                    <a:pt x="3493478" y="2006600"/>
                  </a:lnTo>
                  <a:lnTo>
                    <a:pt x="3489210" y="2006600"/>
                  </a:lnTo>
                  <a:lnTo>
                    <a:pt x="3493439" y="1993900"/>
                  </a:lnTo>
                  <a:lnTo>
                    <a:pt x="3485832" y="1993900"/>
                  </a:lnTo>
                  <a:lnTo>
                    <a:pt x="3484981" y="1981200"/>
                  </a:lnTo>
                  <a:lnTo>
                    <a:pt x="3473145" y="1993900"/>
                  </a:lnTo>
                  <a:lnTo>
                    <a:pt x="3484702" y="1981200"/>
                  </a:lnTo>
                  <a:lnTo>
                    <a:pt x="3484981" y="1981200"/>
                  </a:lnTo>
                  <a:lnTo>
                    <a:pt x="3486886" y="1981200"/>
                  </a:lnTo>
                  <a:lnTo>
                    <a:pt x="3482429" y="1968500"/>
                  </a:lnTo>
                  <a:lnTo>
                    <a:pt x="3479914" y="1968500"/>
                  </a:lnTo>
                  <a:lnTo>
                    <a:pt x="3490061" y="1955800"/>
                  </a:lnTo>
                  <a:lnTo>
                    <a:pt x="3475329" y="1955800"/>
                  </a:lnTo>
                  <a:lnTo>
                    <a:pt x="3475571" y="1943100"/>
                  </a:lnTo>
                  <a:lnTo>
                    <a:pt x="3462464" y="1943100"/>
                  </a:lnTo>
                  <a:lnTo>
                    <a:pt x="3465093" y="1930400"/>
                  </a:lnTo>
                  <a:lnTo>
                    <a:pt x="3473996" y="1930400"/>
                  </a:lnTo>
                  <a:lnTo>
                    <a:pt x="3467316" y="1917700"/>
                  </a:lnTo>
                  <a:lnTo>
                    <a:pt x="3455555" y="1917700"/>
                  </a:lnTo>
                  <a:lnTo>
                    <a:pt x="3450310" y="1905000"/>
                  </a:lnTo>
                  <a:lnTo>
                    <a:pt x="3444379" y="1905000"/>
                  </a:lnTo>
                  <a:lnTo>
                    <a:pt x="3444379" y="2641600"/>
                  </a:lnTo>
                  <a:lnTo>
                    <a:pt x="3433394" y="2641600"/>
                  </a:lnTo>
                  <a:lnTo>
                    <a:pt x="3433394" y="3251200"/>
                  </a:lnTo>
                  <a:lnTo>
                    <a:pt x="3430003" y="3251200"/>
                  </a:lnTo>
                  <a:lnTo>
                    <a:pt x="3430854" y="3238500"/>
                  </a:lnTo>
                  <a:lnTo>
                    <a:pt x="3433394" y="3251200"/>
                  </a:lnTo>
                  <a:lnTo>
                    <a:pt x="3433394" y="2641600"/>
                  </a:lnTo>
                  <a:lnTo>
                    <a:pt x="3427463" y="2641600"/>
                  </a:lnTo>
                  <a:lnTo>
                    <a:pt x="3429165" y="2628900"/>
                  </a:lnTo>
                  <a:lnTo>
                    <a:pt x="3443998" y="2628900"/>
                  </a:lnTo>
                  <a:lnTo>
                    <a:pt x="3444379" y="2641600"/>
                  </a:lnTo>
                  <a:lnTo>
                    <a:pt x="3444379" y="1905000"/>
                  </a:lnTo>
                  <a:lnTo>
                    <a:pt x="3443541" y="1905000"/>
                  </a:lnTo>
                  <a:lnTo>
                    <a:pt x="3441001" y="1892300"/>
                  </a:lnTo>
                  <a:lnTo>
                    <a:pt x="3437623" y="1892300"/>
                  </a:lnTo>
                  <a:lnTo>
                    <a:pt x="3435921" y="1883791"/>
                  </a:lnTo>
                  <a:lnTo>
                    <a:pt x="3435921" y="2413000"/>
                  </a:lnTo>
                  <a:lnTo>
                    <a:pt x="3426625" y="2413000"/>
                  </a:lnTo>
                  <a:lnTo>
                    <a:pt x="3425774" y="2400300"/>
                  </a:lnTo>
                  <a:lnTo>
                    <a:pt x="3425774" y="2438400"/>
                  </a:lnTo>
                  <a:lnTo>
                    <a:pt x="3424936" y="2451100"/>
                  </a:lnTo>
                  <a:lnTo>
                    <a:pt x="3422396" y="2451100"/>
                  </a:lnTo>
                  <a:lnTo>
                    <a:pt x="3424085" y="2438400"/>
                  </a:lnTo>
                  <a:lnTo>
                    <a:pt x="3425774" y="2438400"/>
                  </a:lnTo>
                  <a:lnTo>
                    <a:pt x="3425774" y="2400300"/>
                  </a:lnTo>
                  <a:lnTo>
                    <a:pt x="3435921" y="2413000"/>
                  </a:lnTo>
                  <a:lnTo>
                    <a:pt x="3435921" y="1883791"/>
                  </a:lnTo>
                  <a:lnTo>
                    <a:pt x="3435083" y="1879600"/>
                  </a:lnTo>
                  <a:lnTo>
                    <a:pt x="3435921" y="1879600"/>
                  </a:lnTo>
                  <a:lnTo>
                    <a:pt x="3439312" y="1866900"/>
                  </a:lnTo>
                  <a:lnTo>
                    <a:pt x="3446919" y="1879600"/>
                  </a:lnTo>
                  <a:lnTo>
                    <a:pt x="3451148" y="1879600"/>
                  </a:lnTo>
                  <a:lnTo>
                    <a:pt x="3446424" y="1866900"/>
                  </a:lnTo>
                  <a:lnTo>
                    <a:pt x="3445675" y="1854454"/>
                  </a:lnTo>
                  <a:lnTo>
                    <a:pt x="3444252" y="1841500"/>
                  </a:lnTo>
                  <a:lnTo>
                    <a:pt x="3444379" y="1841500"/>
                  </a:lnTo>
                  <a:lnTo>
                    <a:pt x="3443541" y="1828800"/>
                  </a:lnTo>
                  <a:lnTo>
                    <a:pt x="3440150" y="1828800"/>
                  </a:lnTo>
                  <a:lnTo>
                    <a:pt x="3441725" y="1836661"/>
                  </a:lnTo>
                  <a:lnTo>
                    <a:pt x="3437623" y="1828812"/>
                  </a:lnTo>
                  <a:lnTo>
                    <a:pt x="3419005" y="1828812"/>
                  </a:lnTo>
                  <a:lnTo>
                    <a:pt x="3419005" y="2921000"/>
                  </a:lnTo>
                  <a:lnTo>
                    <a:pt x="3417316" y="2933700"/>
                  </a:lnTo>
                  <a:lnTo>
                    <a:pt x="3408007" y="2933700"/>
                  </a:lnTo>
                  <a:lnTo>
                    <a:pt x="3408007" y="2921000"/>
                  </a:lnTo>
                  <a:lnTo>
                    <a:pt x="3419005" y="2921000"/>
                  </a:lnTo>
                  <a:lnTo>
                    <a:pt x="3419005" y="1828812"/>
                  </a:lnTo>
                  <a:lnTo>
                    <a:pt x="3418167" y="1828812"/>
                  </a:lnTo>
                  <a:lnTo>
                    <a:pt x="3418167" y="2413000"/>
                  </a:lnTo>
                  <a:lnTo>
                    <a:pt x="3418167" y="2425700"/>
                  </a:lnTo>
                  <a:lnTo>
                    <a:pt x="3417316" y="2425700"/>
                  </a:lnTo>
                  <a:lnTo>
                    <a:pt x="3417316" y="2413000"/>
                  </a:lnTo>
                  <a:lnTo>
                    <a:pt x="3418167" y="2413000"/>
                  </a:lnTo>
                  <a:lnTo>
                    <a:pt x="3418167" y="1828812"/>
                  </a:lnTo>
                  <a:lnTo>
                    <a:pt x="3408007" y="1828812"/>
                  </a:lnTo>
                  <a:lnTo>
                    <a:pt x="3408007" y="2159000"/>
                  </a:lnTo>
                  <a:lnTo>
                    <a:pt x="3401784" y="2159000"/>
                  </a:lnTo>
                  <a:lnTo>
                    <a:pt x="3398393" y="2151189"/>
                  </a:lnTo>
                  <a:lnTo>
                    <a:pt x="3398393" y="3022600"/>
                  </a:lnTo>
                  <a:lnTo>
                    <a:pt x="3393630" y="3022600"/>
                  </a:lnTo>
                  <a:lnTo>
                    <a:pt x="3393630" y="3009900"/>
                  </a:lnTo>
                  <a:lnTo>
                    <a:pt x="3398393" y="3022600"/>
                  </a:lnTo>
                  <a:lnTo>
                    <a:pt x="3398393" y="2151189"/>
                  </a:lnTo>
                  <a:lnTo>
                    <a:pt x="3396272" y="2146300"/>
                  </a:lnTo>
                  <a:lnTo>
                    <a:pt x="3392195" y="2146300"/>
                  </a:lnTo>
                  <a:lnTo>
                    <a:pt x="3390252" y="2133600"/>
                  </a:lnTo>
                  <a:lnTo>
                    <a:pt x="3396805" y="2133600"/>
                  </a:lnTo>
                  <a:lnTo>
                    <a:pt x="3402723" y="2146300"/>
                  </a:lnTo>
                  <a:lnTo>
                    <a:pt x="3407168" y="2146300"/>
                  </a:lnTo>
                  <a:lnTo>
                    <a:pt x="3408007" y="2159000"/>
                  </a:lnTo>
                  <a:lnTo>
                    <a:pt x="3408007" y="1828812"/>
                  </a:lnTo>
                  <a:lnTo>
                    <a:pt x="3389084" y="1828812"/>
                  </a:lnTo>
                  <a:lnTo>
                    <a:pt x="3389084" y="2501900"/>
                  </a:lnTo>
                  <a:lnTo>
                    <a:pt x="3387534" y="2514600"/>
                  </a:lnTo>
                  <a:lnTo>
                    <a:pt x="3384334" y="2514600"/>
                  </a:lnTo>
                  <a:lnTo>
                    <a:pt x="3388258" y="2501900"/>
                  </a:lnTo>
                  <a:lnTo>
                    <a:pt x="3389084" y="2501900"/>
                  </a:lnTo>
                  <a:lnTo>
                    <a:pt x="3389084" y="1828812"/>
                  </a:lnTo>
                  <a:lnTo>
                    <a:pt x="3380943" y="1828812"/>
                  </a:lnTo>
                  <a:lnTo>
                    <a:pt x="3380943" y="2260600"/>
                  </a:lnTo>
                  <a:lnTo>
                    <a:pt x="3378822" y="2273300"/>
                  </a:lnTo>
                  <a:lnTo>
                    <a:pt x="3373437" y="2273300"/>
                  </a:lnTo>
                  <a:lnTo>
                    <a:pt x="3368217" y="2286000"/>
                  </a:lnTo>
                  <a:lnTo>
                    <a:pt x="3366566" y="2286000"/>
                  </a:lnTo>
                  <a:lnTo>
                    <a:pt x="3365995" y="2294521"/>
                  </a:lnTo>
                  <a:lnTo>
                    <a:pt x="3359658" y="2286000"/>
                  </a:lnTo>
                  <a:lnTo>
                    <a:pt x="3359480" y="2273300"/>
                  </a:lnTo>
                  <a:lnTo>
                    <a:pt x="3367074" y="2260600"/>
                  </a:lnTo>
                  <a:lnTo>
                    <a:pt x="3380943" y="2260600"/>
                  </a:lnTo>
                  <a:lnTo>
                    <a:pt x="3380943" y="1828812"/>
                  </a:lnTo>
                  <a:lnTo>
                    <a:pt x="3349650" y="1828812"/>
                  </a:lnTo>
                  <a:lnTo>
                    <a:pt x="3349650" y="2641600"/>
                  </a:lnTo>
                  <a:lnTo>
                    <a:pt x="3349650" y="2654300"/>
                  </a:lnTo>
                  <a:lnTo>
                    <a:pt x="3348799" y="2654300"/>
                  </a:lnTo>
                  <a:lnTo>
                    <a:pt x="3348799" y="2641600"/>
                  </a:lnTo>
                  <a:lnTo>
                    <a:pt x="3349650" y="2641600"/>
                  </a:lnTo>
                  <a:lnTo>
                    <a:pt x="3349650" y="1828812"/>
                  </a:lnTo>
                  <a:lnTo>
                    <a:pt x="3328505" y="1828812"/>
                  </a:lnTo>
                  <a:lnTo>
                    <a:pt x="3328505" y="2565400"/>
                  </a:lnTo>
                  <a:lnTo>
                    <a:pt x="3301428" y="2565400"/>
                  </a:lnTo>
                  <a:lnTo>
                    <a:pt x="3299307" y="2578100"/>
                  </a:lnTo>
                  <a:lnTo>
                    <a:pt x="3301542" y="2590800"/>
                  </a:lnTo>
                  <a:lnTo>
                    <a:pt x="3325114" y="2590800"/>
                  </a:lnTo>
                  <a:lnTo>
                    <a:pt x="3322421" y="2603500"/>
                  </a:lnTo>
                  <a:lnTo>
                    <a:pt x="3326549" y="2603500"/>
                  </a:lnTo>
                  <a:lnTo>
                    <a:pt x="3327654" y="2616200"/>
                  </a:lnTo>
                  <a:lnTo>
                    <a:pt x="3317506" y="2616200"/>
                  </a:lnTo>
                  <a:lnTo>
                    <a:pt x="3312909" y="2603500"/>
                  </a:lnTo>
                  <a:lnTo>
                    <a:pt x="3310737" y="2603500"/>
                  </a:lnTo>
                  <a:lnTo>
                    <a:pt x="3310737" y="3009900"/>
                  </a:lnTo>
                  <a:lnTo>
                    <a:pt x="3309886" y="3022600"/>
                  </a:lnTo>
                  <a:lnTo>
                    <a:pt x="3305657" y="3022600"/>
                  </a:lnTo>
                  <a:lnTo>
                    <a:pt x="3305657" y="3009900"/>
                  </a:lnTo>
                  <a:lnTo>
                    <a:pt x="3310737" y="3009900"/>
                  </a:lnTo>
                  <a:lnTo>
                    <a:pt x="3310737" y="2603500"/>
                  </a:lnTo>
                  <a:lnTo>
                    <a:pt x="3308070" y="2603500"/>
                  </a:lnTo>
                  <a:lnTo>
                    <a:pt x="3307359" y="2616200"/>
                  </a:lnTo>
                  <a:lnTo>
                    <a:pt x="3298050" y="2606624"/>
                  </a:lnTo>
                  <a:lnTo>
                    <a:pt x="3298050" y="2832100"/>
                  </a:lnTo>
                  <a:lnTo>
                    <a:pt x="3294672" y="2832100"/>
                  </a:lnTo>
                  <a:lnTo>
                    <a:pt x="3294672" y="3048000"/>
                  </a:lnTo>
                  <a:lnTo>
                    <a:pt x="3285363" y="3048000"/>
                  </a:lnTo>
                  <a:lnTo>
                    <a:pt x="3285363" y="3035300"/>
                  </a:lnTo>
                  <a:lnTo>
                    <a:pt x="3293821" y="3035300"/>
                  </a:lnTo>
                  <a:lnTo>
                    <a:pt x="3294672" y="3048000"/>
                  </a:lnTo>
                  <a:lnTo>
                    <a:pt x="3294672" y="2832100"/>
                  </a:lnTo>
                  <a:lnTo>
                    <a:pt x="3284309" y="2832100"/>
                  </a:lnTo>
                  <a:lnTo>
                    <a:pt x="3284651" y="2819400"/>
                  </a:lnTo>
                  <a:lnTo>
                    <a:pt x="3296361" y="2819400"/>
                  </a:lnTo>
                  <a:lnTo>
                    <a:pt x="3298050" y="2832100"/>
                  </a:lnTo>
                  <a:lnTo>
                    <a:pt x="3298050" y="2606624"/>
                  </a:lnTo>
                  <a:lnTo>
                    <a:pt x="3282670" y="2590800"/>
                  </a:lnTo>
                  <a:lnTo>
                    <a:pt x="3278009" y="2578100"/>
                  </a:lnTo>
                  <a:lnTo>
                    <a:pt x="3287801" y="2552700"/>
                  </a:lnTo>
                  <a:lnTo>
                    <a:pt x="3306483" y="2552700"/>
                  </a:lnTo>
                  <a:lnTo>
                    <a:pt x="3328505" y="2565400"/>
                  </a:lnTo>
                  <a:lnTo>
                    <a:pt x="3328505" y="1828812"/>
                  </a:lnTo>
                  <a:lnTo>
                    <a:pt x="3304819" y="1828812"/>
                  </a:lnTo>
                  <a:lnTo>
                    <a:pt x="3304819" y="2374900"/>
                  </a:lnTo>
                  <a:lnTo>
                    <a:pt x="3304819" y="2387600"/>
                  </a:lnTo>
                  <a:lnTo>
                    <a:pt x="3297199" y="2387600"/>
                  </a:lnTo>
                  <a:lnTo>
                    <a:pt x="3297199" y="2374900"/>
                  </a:lnTo>
                  <a:lnTo>
                    <a:pt x="3304819" y="2374900"/>
                  </a:lnTo>
                  <a:lnTo>
                    <a:pt x="3304819" y="1828812"/>
                  </a:lnTo>
                  <a:lnTo>
                    <a:pt x="3287052" y="1828812"/>
                  </a:lnTo>
                  <a:lnTo>
                    <a:pt x="3287052" y="2349500"/>
                  </a:lnTo>
                  <a:lnTo>
                    <a:pt x="3280283" y="2349500"/>
                  </a:lnTo>
                  <a:lnTo>
                    <a:pt x="3281134" y="2336800"/>
                  </a:lnTo>
                  <a:lnTo>
                    <a:pt x="3287052" y="2349500"/>
                  </a:lnTo>
                  <a:lnTo>
                    <a:pt x="3287052" y="1828812"/>
                  </a:lnTo>
                  <a:lnTo>
                    <a:pt x="3280283" y="1828812"/>
                  </a:lnTo>
                  <a:lnTo>
                    <a:pt x="3280283" y="2019300"/>
                  </a:lnTo>
                  <a:lnTo>
                    <a:pt x="3272155" y="2019300"/>
                  </a:lnTo>
                  <a:lnTo>
                    <a:pt x="3272155" y="3086100"/>
                  </a:lnTo>
                  <a:lnTo>
                    <a:pt x="3260826" y="3086100"/>
                  </a:lnTo>
                  <a:lnTo>
                    <a:pt x="3260826" y="3263900"/>
                  </a:lnTo>
                  <a:lnTo>
                    <a:pt x="3259988" y="3276600"/>
                  </a:lnTo>
                  <a:lnTo>
                    <a:pt x="3245599" y="3276600"/>
                  </a:lnTo>
                  <a:lnTo>
                    <a:pt x="3242221" y="3263900"/>
                  </a:lnTo>
                  <a:lnTo>
                    <a:pt x="3242005" y="3276600"/>
                  </a:lnTo>
                  <a:lnTo>
                    <a:pt x="3239897" y="3289300"/>
                  </a:lnTo>
                  <a:lnTo>
                    <a:pt x="3241268" y="3289300"/>
                  </a:lnTo>
                  <a:lnTo>
                    <a:pt x="3251530" y="3302000"/>
                  </a:lnTo>
                  <a:lnTo>
                    <a:pt x="3233953" y="3302000"/>
                  </a:lnTo>
                  <a:lnTo>
                    <a:pt x="3230803" y="3276600"/>
                  </a:lnTo>
                  <a:lnTo>
                    <a:pt x="3240341" y="3263900"/>
                  </a:lnTo>
                  <a:lnTo>
                    <a:pt x="3242221" y="3263900"/>
                  </a:lnTo>
                  <a:lnTo>
                    <a:pt x="3260826" y="3263900"/>
                  </a:lnTo>
                  <a:lnTo>
                    <a:pt x="3260826" y="3086100"/>
                  </a:lnTo>
                  <a:lnTo>
                    <a:pt x="3251530" y="3086100"/>
                  </a:lnTo>
                  <a:lnTo>
                    <a:pt x="3240532" y="3086100"/>
                  </a:lnTo>
                  <a:lnTo>
                    <a:pt x="3239681" y="3079712"/>
                  </a:lnTo>
                  <a:lnTo>
                    <a:pt x="3239681" y="3098800"/>
                  </a:lnTo>
                  <a:lnTo>
                    <a:pt x="3239681" y="3111500"/>
                  </a:lnTo>
                  <a:lnTo>
                    <a:pt x="3238843" y="3111500"/>
                  </a:lnTo>
                  <a:lnTo>
                    <a:pt x="3238843" y="3124200"/>
                  </a:lnTo>
                  <a:lnTo>
                    <a:pt x="3235452" y="3111500"/>
                  </a:lnTo>
                  <a:lnTo>
                    <a:pt x="3229660" y="3104235"/>
                  </a:lnTo>
                  <a:lnTo>
                    <a:pt x="3232073" y="3111500"/>
                  </a:lnTo>
                  <a:lnTo>
                    <a:pt x="3221926" y="3111500"/>
                  </a:lnTo>
                  <a:lnTo>
                    <a:pt x="3221926" y="3124200"/>
                  </a:lnTo>
                  <a:lnTo>
                    <a:pt x="3219589" y="3124200"/>
                  </a:lnTo>
                  <a:lnTo>
                    <a:pt x="3219589" y="3149600"/>
                  </a:lnTo>
                  <a:lnTo>
                    <a:pt x="3218954" y="3162300"/>
                  </a:lnTo>
                  <a:lnTo>
                    <a:pt x="3216300" y="3153435"/>
                  </a:lnTo>
                  <a:lnTo>
                    <a:pt x="3216300" y="3162300"/>
                  </a:lnTo>
                  <a:lnTo>
                    <a:pt x="3210395" y="3175000"/>
                  </a:lnTo>
                  <a:lnTo>
                    <a:pt x="3203067" y="3175000"/>
                  </a:lnTo>
                  <a:lnTo>
                    <a:pt x="3202470" y="3173666"/>
                  </a:lnTo>
                  <a:lnTo>
                    <a:pt x="3202470" y="3200400"/>
                  </a:lnTo>
                  <a:lnTo>
                    <a:pt x="3199930" y="3200400"/>
                  </a:lnTo>
                  <a:lnTo>
                    <a:pt x="3199079" y="3187700"/>
                  </a:lnTo>
                  <a:lnTo>
                    <a:pt x="3196539" y="3187700"/>
                  </a:lnTo>
                  <a:lnTo>
                    <a:pt x="3195929" y="3186176"/>
                  </a:lnTo>
                  <a:lnTo>
                    <a:pt x="3195929" y="3225800"/>
                  </a:lnTo>
                  <a:lnTo>
                    <a:pt x="3193059" y="3238500"/>
                  </a:lnTo>
                  <a:lnTo>
                    <a:pt x="3177832" y="3238500"/>
                  </a:lnTo>
                  <a:lnTo>
                    <a:pt x="3180461" y="3225800"/>
                  </a:lnTo>
                  <a:lnTo>
                    <a:pt x="3183013" y="3225800"/>
                  </a:lnTo>
                  <a:lnTo>
                    <a:pt x="3191472" y="3213100"/>
                  </a:lnTo>
                  <a:lnTo>
                    <a:pt x="3190621" y="3225800"/>
                  </a:lnTo>
                  <a:lnTo>
                    <a:pt x="3195929" y="3225800"/>
                  </a:lnTo>
                  <a:lnTo>
                    <a:pt x="3195929" y="3186176"/>
                  </a:lnTo>
                  <a:lnTo>
                    <a:pt x="3194850" y="3183471"/>
                  </a:lnTo>
                  <a:lnTo>
                    <a:pt x="3194850" y="3187700"/>
                  </a:lnTo>
                  <a:lnTo>
                    <a:pt x="3187801" y="3175000"/>
                  </a:lnTo>
                  <a:lnTo>
                    <a:pt x="3191472" y="3175000"/>
                  </a:lnTo>
                  <a:lnTo>
                    <a:pt x="3194850" y="3183471"/>
                  </a:lnTo>
                  <a:lnTo>
                    <a:pt x="3194850" y="3175000"/>
                  </a:lnTo>
                  <a:lnTo>
                    <a:pt x="3196539" y="3175000"/>
                  </a:lnTo>
                  <a:lnTo>
                    <a:pt x="3200768" y="3187700"/>
                  </a:lnTo>
                  <a:lnTo>
                    <a:pt x="3202470" y="3200400"/>
                  </a:lnTo>
                  <a:lnTo>
                    <a:pt x="3202470" y="3173666"/>
                  </a:lnTo>
                  <a:lnTo>
                    <a:pt x="3197390" y="3162300"/>
                  </a:lnTo>
                  <a:lnTo>
                    <a:pt x="3216300" y="3162300"/>
                  </a:lnTo>
                  <a:lnTo>
                    <a:pt x="3216300" y="3153435"/>
                  </a:lnTo>
                  <a:lnTo>
                    <a:pt x="3215157" y="3149600"/>
                  </a:lnTo>
                  <a:lnTo>
                    <a:pt x="3219589" y="3149600"/>
                  </a:lnTo>
                  <a:lnTo>
                    <a:pt x="3219589" y="3124200"/>
                  </a:lnTo>
                  <a:lnTo>
                    <a:pt x="3212617" y="3124200"/>
                  </a:lnTo>
                  <a:lnTo>
                    <a:pt x="3210928" y="3111500"/>
                  </a:lnTo>
                  <a:lnTo>
                    <a:pt x="3217697" y="3111500"/>
                  </a:lnTo>
                  <a:lnTo>
                    <a:pt x="3221926" y="3124200"/>
                  </a:lnTo>
                  <a:lnTo>
                    <a:pt x="3221926" y="3111500"/>
                  </a:lnTo>
                  <a:lnTo>
                    <a:pt x="3218535" y="3111500"/>
                  </a:lnTo>
                  <a:lnTo>
                    <a:pt x="3226625" y="3100451"/>
                  </a:lnTo>
                  <a:lnTo>
                    <a:pt x="3225304" y="3098800"/>
                  </a:lnTo>
                  <a:lnTo>
                    <a:pt x="3227844" y="3098800"/>
                  </a:lnTo>
                  <a:lnTo>
                    <a:pt x="3239681" y="3098800"/>
                  </a:lnTo>
                  <a:lnTo>
                    <a:pt x="3239681" y="3079712"/>
                  </a:lnTo>
                  <a:lnTo>
                    <a:pt x="3238843" y="3073400"/>
                  </a:lnTo>
                  <a:lnTo>
                    <a:pt x="3245599" y="3073400"/>
                  </a:lnTo>
                  <a:lnTo>
                    <a:pt x="3251530" y="3086100"/>
                  </a:lnTo>
                  <a:lnTo>
                    <a:pt x="3249828" y="3073400"/>
                  </a:lnTo>
                  <a:lnTo>
                    <a:pt x="3265906" y="3073400"/>
                  </a:lnTo>
                  <a:lnTo>
                    <a:pt x="3272155" y="3086100"/>
                  </a:lnTo>
                  <a:lnTo>
                    <a:pt x="3272155" y="2019300"/>
                  </a:lnTo>
                  <a:lnTo>
                    <a:pt x="3268446" y="2019300"/>
                  </a:lnTo>
                  <a:lnTo>
                    <a:pt x="3268446" y="3073400"/>
                  </a:lnTo>
                  <a:lnTo>
                    <a:pt x="3266757" y="3073400"/>
                  </a:lnTo>
                  <a:lnTo>
                    <a:pt x="3265906" y="3060700"/>
                  </a:lnTo>
                  <a:lnTo>
                    <a:pt x="3266757" y="3060700"/>
                  </a:lnTo>
                  <a:lnTo>
                    <a:pt x="3268446" y="3073400"/>
                  </a:lnTo>
                  <a:lnTo>
                    <a:pt x="3268446" y="2019300"/>
                  </a:lnTo>
                  <a:lnTo>
                    <a:pt x="3262528" y="2019300"/>
                  </a:lnTo>
                  <a:lnTo>
                    <a:pt x="3251974" y="2032000"/>
                  </a:lnTo>
                  <a:lnTo>
                    <a:pt x="3244761" y="2032000"/>
                  </a:lnTo>
                  <a:lnTo>
                    <a:pt x="3249358" y="2019300"/>
                  </a:lnTo>
                  <a:lnTo>
                    <a:pt x="3258718" y="2019300"/>
                  </a:lnTo>
                  <a:lnTo>
                    <a:pt x="3269983" y="2006600"/>
                  </a:lnTo>
                  <a:lnTo>
                    <a:pt x="3280283" y="2019300"/>
                  </a:lnTo>
                  <a:lnTo>
                    <a:pt x="3280283" y="1828812"/>
                  </a:lnTo>
                  <a:lnTo>
                    <a:pt x="3266757" y="1828812"/>
                  </a:lnTo>
                  <a:lnTo>
                    <a:pt x="3266757" y="1917700"/>
                  </a:lnTo>
                  <a:lnTo>
                    <a:pt x="3250679" y="1917700"/>
                  </a:lnTo>
                  <a:lnTo>
                    <a:pt x="3249841" y="1905000"/>
                  </a:lnTo>
                  <a:lnTo>
                    <a:pt x="3265906" y="1905000"/>
                  </a:lnTo>
                  <a:lnTo>
                    <a:pt x="3266757" y="1917700"/>
                  </a:lnTo>
                  <a:lnTo>
                    <a:pt x="3266757" y="1828812"/>
                  </a:lnTo>
                  <a:lnTo>
                    <a:pt x="3256597" y="1828812"/>
                  </a:lnTo>
                  <a:lnTo>
                    <a:pt x="3256597" y="1866900"/>
                  </a:lnTo>
                  <a:lnTo>
                    <a:pt x="3250679" y="1879600"/>
                  </a:lnTo>
                  <a:lnTo>
                    <a:pt x="3244761" y="1879600"/>
                  </a:lnTo>
                  <a:lnTo>
                    <a:pt x="3237217" y="1866900"/>
                  </a:lnTo>
                  <a:lnTo>
                    <a:pt x="3256597" y="1866900"/>
                  </a:lnTo>
                  <a:lnTo>
                    <a:pt x="3256597" y="1828812"/>
                  </a:lnTo>
                  <a:lnTo>
                    <a:pt x="3221926" y="1828812"/>
                  </a:lnTo>
                  <a:lnTo>
                    <a:pt x="3221926" y="2235200"/>
                  </a:lnTo>
                  <a:lnTo>
                    <a:pt x="3200768" y="2235200"/>
                  </a:lnTo>
                  <a:lnTo>
                    <a:pt x="3200768" y="2438400"/>
                  </a:lnTo>
                  <a:lnTo>
                    <a:pt x="3193351" y="2438400"/>
                  </a:lnTo>
                  <a:lnTo>
                    <a:pt x="3193351" y="3162300"/>
                  </a:lnTo>
                  <a:lnTo>
                    <a:pt x="3184702" y="3162300"/>
                  </a:lnTo>
                  <a:lnTo>
                    <a:pt x="3182162" y="3149600"/>
                  </a:lnTo>
                  <a:lnTo>
                    <a:pt x="3186392" y="3149600"/>
                  </a:lnTo>
                  <a:lnTo>
                    <a:pt x="3193351" y="3162300"/>
                  </a:lnTo>
                  <a:lnTo>
                    <a:pt x="3193351" y="2438400"/>
                  </a:lnTo>
                  <a:lnTo>
                    <a:pt x="3189782" y="2438400"/>
                  </a:lnTo>
                  <a:lnTo>
                    <a:pt x="3191472" y="2425700"/>
                  </a:lnTo>
                  <a:lnTo>
                    <a:pt x="3198241" y="2425700"/>
                  </a:lnTo>
                  <a:lnTo>
                    <a:pt x="3200768" y="2438400"/>
                  </a:lnTo>
                  <a:lnTo>
                    <a:pt x="3200768" y="2235200"/>
                  </a:lnTo>
                  <a:lnTo>
                    <a:pt x="3199206" y="2235200"/>
                  </a:lnTo>
                  <a:lnTo>
                    <a:pt x="3194850" y="2247900"/>
                  </a:lnTo>
                  <a:lnTo>
                    <a:pt x="3188932" y="2247900"/>
                  </a:lnTo>
                  <a:lnTo>
                    <a:pt x="3188932" y="3124200"/>
                  </a:lnTo>
                  <a:lnTo>
                    <a:pt x="3188932" y="3136900"/>
                  </a:lnTo>
                  <a:lnTo>
                    <a:pt x="3183013" y="3136900"/>
                  </a:lnTo>
                  <a:lnTo>
                    <a:pt x="3183013" y="3124200"/>
                  </a:lnTo>
                  <a:lnTo>
                    <a:pt x="3188932" y="3124200"/>
                  </a:lnTo>
                  <a:lnTo>
                    <a:pt x="3188932" y="2247900"/>
                  </a:lnTo>
                  <a:lnTo>
                    <a:pt x="3180473" y="2247900"/>
                  </a:lnTo>
                  <a:lnTo>
                    <a:pt x="3180473" y="3162300"/>
                  </a:lnTo>
                  <a:lnTo>
                    <a:pt x="3179622" y="3175000"/>
                  </a:lnTo>
                  <a:lnTo>
                    <a:pt x="3169069" y="3175000"/>
                  </a:lnTo>
                  <a:lnTo>
                    <a:pt x="3167469" y="3162300"/>
                  </a:lnTo>
                  <a:lnTo>
                    <a:pt x="3180473" y="3162300"/>
                  </a:lnTo>
                  <a:lnTo>
                    <a:pt x="3180473" y="2247900"/>
                  </a:lnTo>
                  <a:lnTo>
                    <a:pt x="3179622" y="2247900"/>
                  </a:lnTo>
                  <a:lnTo>
                    <a:pt x="3179622" y="2425700"/>
                  </a:lnTo>
                  <a:lnTo>
                    <a:pt x="3177921" y="2438400"/>
                  </a:lnTo>
                  <a:lnTo>
                    <a:pt x="3175508" y="2451100"/>
                  </a:lnTo>
                  <a:lnTo>
                    <a:pt x="3165246" y="2451100"/>
                  </a:lnTo>
                  <a:lnTo>
                    <a:pt x="3165246" y="2832100"/>
                  </a:lnTo>
                  <a:lnTo>
                    <a:pt x="3150019" y="2832100"/>
                  </a:lnTo>
                  <a:lnTo>
                    <a:pt x="3150019" y="2819400"/>
                  </a:lnTo>
                  <a:lnTo>
                    <a:pt x="3161868" y="2819400"/>
                  </a:lnTo>
                  <a:lnTo>
                    <a:pt x="3165246" y="2832100"/>
                  </a:lnTo>
                  <a:lnTo>
                    <a:pt x="3165246" y="2451100"/>
                  </a:lnTo>
                  <a:lnTo>
                    <a:pt x="3161868" y="2451100"/>
                  </a:lnTo>
                  <a:lnTo>
                    <a:pt x="3161779" y="2438400"/>
                  </a:lnTo>
                  <a:lnTo>
                    <a:pt x="3165665" y="2425700"/>
                  </a:lnTo>
                  <a:lnTo>
                    <a:pt x="3179622" y="2425700"/>
                  </a:lnTo>
                  <a:lnTo>
                    <a:pt x="3179622" y="2247900"/>
                  </a:lnTo>
                  <a:lnTo>
                    <a:pt x="3176054" y="2247900"/>
                  </a:lnTo>
                  <a:lnTo>
                    <a:pt x="3171164" y="2235200"/>
                  </a:lnTo>
                  <a:lnTo>
                    <a:pt x="3176841" y="2222500"/>
                  </a:lnTo>
                  <a:lnTo>
                    <a:pt x="3207207" y="2222500"/>
                  </a:lnTo>
                  <a:lnTo>
                    <a:pt x="3221926" y="2235200"/>
                  </a:lnTo>
                  <a:lnTo>
                    <a:pt x="3221926" y="1828812"/>
                  </a:lnTo>
                  <a:lnTo>
                    <a:pt x="3221075" y="1828812"/>
                  </a:lnTo>
                  <a:lnTo>
                    <a:pt x="3221075" y="1955800"/>
                  </a:lnTo>
                  <a:lnTo>
                    <a:pt x="3215995" y="1955800"/>
                  </a:lnTo>
                  <a:lnTo>
                    <a:pt x="3215995" y="2159000"/>
                  </a:lnTo>
                  <a:lnTo>
                    <a:pt x="3194012" y="2159000"/>
                  </a:lnTo>
                  <a:lnTo>
                    <a:pt x="3194012" y="2146300"/>
                  </a:lnTo>
                  <a:lnTo>
                    <a:pt x="3215157" y="2146300"/>
                  </a:lnTo>
                  <a:lnTo>
                    <a:pt x="3215995" y="2159000"/>
                  </a:lnTo>
                  <a:lnTo>
                    <a:pt x="3215995" y="1955800"/>
                  </a:lnTo>
                  <a:lnTo>
                    <a:pt x="3213468" y="1955800"/>
                  </a:lnTo>
                  <a:lnTo>
                    <a:pt x="3215157" y="1968500"/>
                  </a:lnTo>
                  <a:lnTo>
                    <a:pt x="3206800" y="1968500"/>
                  </a:lnTo>
                  <a:lnTo>
                    <a:pt x="3206699" y="1955800"/>
                  </a:lnTo>
                  <a:lnTo>
                    <a:pt x="3212300" y="1943100"/>
                  </a:lnTo>
                  <a:lnTo>
                    <a:pt x="3221075" y="1955800"/>
                  </a:lnTo>
                  <a:lnTo>
                    <a:pt x="3221075" y="1828812"/>
                  </a:lnTo>
                  <a:lnTo>
                    <a:pt x="3196971" y="1828812"/>
                  </a:lnTo>
                  <a:lnTo>
                    <a:pt x="3196971" y="2057400"/>
                  </a:lnTo>
                  <a:lnTo>
                    <a:pt x="3180473" y="2057400"/>
                  </a:lnTo>
                  <a:lnTo>
                    <a:pt x="3185553" y="2044700"/>
                  </a:lnTo>
                  <a:lnTo>
                    <a:pt x="3193643" y="2044700"/>
                  </a:lnTo>
                  <a:lnTo>
                    <a:pt x="3196971" y="2057400"/>
                  </a:lnTo>
                  <a:lnTo>
                    <a:pt x="3196971" y="1828812"/>
                  </a:lnTo>
                  <a:lnTo>
                    <a:pt x="3145790" y="1828812"/>
                  </a:lnTo>
                  <a:lnTo>
                    <a:pt x="3145790" y="2895600"/>
                  </a:lnTo>
                  <a:lnTo>
                    <a:pt x="3144101" y="2895600"/>
                  </a:lnTo>
                  <a:lnTo>
                    <a:pt x="3144101" y="3200400"/>
                  </a:lnTo>
                  <a:lnTo>
                    <a:pt x="3136074" y="3213100"/>
                  </a:lnTo>
                  <a:lnTo>
                    <a:pt x="3128772" y="3225800"/>
                  </a:lnTo>
                  <a:lnTo>
                    <a:pt x="3128276" y="3238500"/>
                  </a:lnTo>
                  <a:lnTo>
                    <a:pt x="3124644" y="3238500"/>
                  </a:lnTo>
                  <a:lnTo>
                    <a:pt x="3124644" y="3556000"/>
                  </a:lnTo>
                  <a:lnTo>
                    <a:pt x="3114497" y="3543300"/>
                  </a:lnTo>
                  <a:lnTo>
                    <a:pt x="3122955" y="3543300"/>
                  </a:lnTo>
                  <a:lnTo>
                    <a:pt x="3124644" y="3556000"/>
                  </a:lnTo>
                  <a:lnTo>
                    <a:pt x="3124644" y="3238500"/>
                  </a:lnTo>
                  <a:lnTo>
                    <a:pt x="3123400" y="3238500"/>
                  </a:lnTo>
                  <a:lnTo>
                    <a:pt x="3116402" y="3225800"/>
                  </a:lnTo>
                  <a:lnTo>
                    <a:pt x="3122396" y="3200400"/>
                  </a:lnTo>
                  <a:lnTo>
                    <a:pt x="3144101" y="3200400"/>
                  </a:lnTo>
                  <a:lnTo>
                    <a:pt x="3144101" y="2895600"/>
                  </a:lnTo>
                  <a:lnTo>
                    <a:pt x="3140722" y="2895600"/>
                  </a:lnTo>
                  <a:lnTo>
                    <a:pt x="3142856" y="2882900"/>
                  </a:lnTo>
                  <a:lnTo>
                    <a:pt x="3145790" y="2895600"/>
                  </a:lnTo>
                  <a:lnTo>
                    <a:pt x="3145790" y="1828812"/>
                  </a:lnTo>
                  <a:lnTo>
                    <a:pt x="3131413" y="1828812"/>
                  </a:lnTo>
                  <a:lnTo>
                    <a:pt x="3131413" y="2997200"/>
                  </a:lnTo>
                  <a:lnTo>
                    <a:pt x="3131413" y="3009900"/>
                  </a:lnTo>
                  <a:lnTo>
                    <a:pt x="3118726" y="3009900"/>
                  </a:lnTo>
                  <a:lnTo>
                    <a:pt x="3119577" y="2997200"/>
                  </a:lnTo>
                  <a:lnTo>
                    <a:pt x="3131413" y="2997200"/>
                  </a:lnTo>
                  <a:lnTo>
                    <a:pt x="3131413" y="1828812"/>
                  </a:lnTo>
                  <a:lnTo>
                    <a:pt x="3128873" y="1828812"/>
                  </a:lnTo>
                  <a:lnTo>
                    <a:pt x="3128873" y="2184400"/>
                  </a:lnTo>
                  <a:lnTo>
                    <a:pt x="3127184" y="2184400"/>
                  </a:lnTo>
                  <a:lnTo>
                    <a:pt x="3127184" y="2794000"/>
                  </a:lnTo>
                  <a:lnTo>
                    <a:pt x="3112808" y="2794000"/>
                  </a:lnTo>
                  <a:lnTo>
                    <a:pt x="3111106" y="2781300"/>
                  </a:lnTo>
                  <a:lnTo>
                    <a:pt x="3126333" y="2781300"/>
                  </a:lnTo>
                  <a:lnTo>
                    <a:pt x="3127184" y="2794000"/>
                  </a:lnTo>
                  <a:lnTo>
                    <a:pt x="3127184" y="2184400"/>
                  </a:lnTo>
                  <a:lnTo>
                    <a:pt x="3120288" y="2184400"/>
                  </a:lnTo>
                  <a:lnTo>
                    <a:pt x="3113443" y="2197100"/>
                  </a:lnTo>
                  <a:lnTo>
                    <a:pt x="3111982" y="2209800"/>
                  </a:lnTo>
                  <a:lnTo>
                    <a:pt x="3119577" y="2222500"/>
                  </a:lnTo>
                  <a:lnTo>
                    <a:pt x="3100921" y="2209800"/>
                  </a:lnTo>
                  <a:lnTo>
                    <a:pt x="3099168" y="2184400"/>
                  </a:lnTo>
                  <a:lnTo>
                    <a:pt x="3109938" y="2171700"/>
                  </a:lnTo>
                  <a:lnTo>
                    <a:pt x="3128873" y="2184400"/>
                  </a:lnTo>
                  <a:lnTo>
                    <a:pt x="3128873" y="1828812"/>
                  </a:lnTo>
                  <a:lnTo>
                    <a:pt x="3095040" y="1828812"/>
                  </a:lnTo>
                  <a:lnTo>
                    <a:pt x="3095040" y="2400300"/>
                  </a:lnTo>
                  <a:lnTo>
                    <a:pt x="3090811" y="2413000"/>
                  </a:lnTo>
                  <a:lnTo>
                    <a:pt x="3084893" y="2413000"/>
                  </a:lnTo>
                  <a:lnTo>
                    <a:pt x="3085731" y="2400300"/>
                  </a:lnTo>
                  <a:lnTo>
                    <a:pt x="3095040" y="2400300"/>
                  </a:lnTo>
                  <a:lnTo>
                    <a:pt x="3095040" y="1828812"/>
                  </a:lnTo>
                  <a:lnTo>
                    <a:pt x="3082353" y="1828812"/>
                  </a:lnTo>
                  <a:lnTo>
                    <a:pt x="3082353" y="2794000"/>
                  </a:lnTo>
                  <a:lnTo>
                    <a:pt x="3082353" y="2806700"/>
                  </a:lnTo>
                  <a:lnTo>
                    <a:pt x="3078975" y="2806700"/>
                  </a:lnTo>
                  <a:lnTo>
                    <a:pt x="3078975" y="3429000"/>
                  </a:lnTo>
                  <a:lnTo>
                    <a:pt x="3076435" y="3441700"/>
                  </a:lnTo>
                  <a:lnTo>
                    <a:pt x="3068815" y="3429000"/>
                  </a:lnTo>
                  <a:lnTo>
                    <a:pt x="3078975" y="3429000"/>
                  </a:lnTo>
                  <a:lnTo>
                    <a:pt x="3078975" y="2806700"/>
                  </a:lnTo>
                  <a:lnTo>
                    <a:pt x="3072206" y="2806700"/>
                  </a:lnTo>
                  <a:lnTo>
                    <a:pt x="3073044" y="2794000"/>
                  </a:lnTo>
                  <a:lnTo>
                    <a:pt x="3082353" y="2794000"/>
                  </a:lnTo>
                  <a:lnTo>
                    <a:pt x="3082353" y="1828812"/>
                  </a:lnTo>
                  <a:lnTo>
                    <a:pt x="3077273" y="1828812"/>
                  </a:lnTo>
                  <a:lnTo>
                    <a:pt x="3077273" y="2095500"/>
                  </a:lnTo>
                  <a:lnTo>
                    <a:pt x="3075584" y="2108200"/>
                  </a:lnTo>
                  <a:lnTo>
                    <a:pt x="3072206" y="2108200"/>
                  </a:lnTo>
                  <a:lnTo>
                    <a:pt x="3073044" y="2095500"/>
                  </a:lnTo>
                  <a:lnTo>
                    <a:pt x="3077273" y="2095500"/>
                  </a:lnTo>
                  <a:lnTo>
                    <a:pt x="3077273" y="1828812"/>
                  </a:lnTo>
                  <a:lnTo>
                    <a:pt x="3062046" y="1828812"/>
                  </a:lnTo>
                  <a:lnTo>
                    <a:pt x="3062046" y="2870200"/>
                  </a:lnTo>
                  <a:lnTo>
                    <a:pt x="3062046" y="2882900"/>
                  </a:lnTo>
                  <a:lnTo>
                    <a:pt x="3061208" y="2882900"/>
                  </a:lnTo>
                  <a:lnTo>
                    <a:pt x="3061208" y="2870200"/>
                  </a:lnTo>
                  <a:lnTo>
                    <a:pt x="3062046" y="2870200"/>
                  </a:lnTo>
                  <a:lnTo>
                    <a:pt x="3062046" y="1828812"/>
                  </a:lnTo>
                  <a:lnTo>
                    <a:pt x="3050209" y="1828812"/>
                  </a:lnTo>
                  <a:lnTo>
                    <a:pt x="3050209" y="1841500"/>
                  </a:lnTo>
                  <a:lnTo>
                    <a:pt x="3047200" y="1854200"/>
                  </a:lnTo>
                  <a:lnTo>
                    <a:pt x="3043440" y="1847519"/>
                  </a:lnTo>
                  <a:lnTo>
                    <a:pt x="3043440" y="2819400"/>
                  </a:lnTo>
                  <a:lnTo>
                    <a:pt x="3035122" y="2806700"/>
                  </a:lnTo>
                  <a:lnTo>
                    <a:pt x="3041307" y="2806700"/>
                  </a:lnTo>
                  <a:lnTo>
                    <a:pt x="3043440" y="2819400"/>
                  </a:lnTo>
                  <a:lnTo>
                    <a:pt x="3043440" y="1847519"/>
                  </a:lnTo>
                  <a:lnTo>
                    <a:pt x="3040062" y="1841500"/>
                  </a:lnTo>
                  <a:lnTo>
                    <a:pt x="3040062" y="2527300"/>
                  </a:lnTo>
                  <a:lnTo>
                    <a:pt x="3030537" y="2527300"/>
                  </a:lnTo>
                  <a:lnTo>
                    <a:pt x="3030537" y="3124200"/>
                  </a:lnTo>
                  <a:lnTo>
                    <a:pt x="3028086" y="3136900"/>
                  </a:lnTo>
                  <a:lnTo>
                    <a:pt x="3021444" y="3136900"/>
                  </a:lnTo>
                  <a:lnTo>
                    <a:pt x="3021444" y="3644900"/>
                  </a:lnTo>
                  <a:lnTo>
                    <a:pt x="3015526" y="3644900"/>
                  </a:lnTo>
                  <a:lnTo>
                    <a:pt x="3012986" y="3632200"/>
                  </a:lnTo>
                  <a:lnTo>
                    <a:pt x="3019755" y="3632200"/>
                  </a:lnTo>
                  <a:lnTo>
                    <a:pt x="3021444" y="3644900"/>
                  </a:lnTo>
                  <a:lnTo>
                    <a:pt x="3021444" y="3136900"/>
                  </a:lnTo>
                  <a:lnTo>
                    <a:pt x="3019755" y="3136900"/>
                  </a:lnTo>
                  <a:lnTo>
                    <a:pt x="3019755" y="3124200"/>
                  </a:lnTo>
                  <a:lnTo>
                    <a:pt x="3030537" y="3124200"/>
                  </a:lnTo>
                  <a:lnTo>
                    <a:pt x="3030537" y="2527300"/>
                  </a:lnTo>
                  <a:lnTo>
                    <a:pt x="3017215" y="2527300"/>
                  </a:lnTo>
                  <a:lnTo>
                    <a:pt x="3017215" y="3162300"/>
                  </a:lnTo>
                  <a:lnTo>
                    <a:pt x="3005620" y="3162300"/>
                  </a:lnTo>
                  <a:lnTo>
                    <a:pt x="3016377" y="3149600"/>
                  </a:lnTo>
                  <a:lnTo>
                    <a:pt x="3017215" y="3162300"/>
                  </a:lnTo>
                  <a:lnTo>
                    <a:pt x="3017215" y="2527300"/>
                  </a:lnTo>
                  <a:lnTo>
                    <a:pt x="3016377" y="2527300"/>
                  </a:lnTo>
                  <a:lnTo>
                    <a:pt x="3016377" y="2514600"/>
                  </a:lnTo>
                  <a:lnTo>
                    <a:pt x="3035173" y="2514600"/>
                  </a:lnTo>
                  <a:lnTo>
                    <a:pt x="3040062" y="2527300"/>
                  </a:lnTo>
                  <a:lnTo>
                    <a:pt x="3040062" y="1841500"/>
                  </a:lnTo>
                  <a:lnTo>
                    <a:pt x="3050209" y="1841500"/>
                  </a:lnTo>
                  <a:lnTo>
                    <a:pt x="3050209" y="1828812"/>
                  </a:lnTo>
                  <a:lnTo>
                    <a:pt x="3030182" y="1828800"/>
                  </a:lnTo>
                  <a:lnTo>
                    <a:pt x="3397021" y="1828800"/>
                  </a:lnTo>
                  <a:lnTo>
                    <a:pt x="3412286" y="1816100"/>
                  </a:lnTo>
                  <a:lnTo>
                    <a:pt x="3430003" y="1816100"/>
                  </a:lnTo>
                  <a:lnTo>
                    <a:pt x="3431692" y="1803400"/>
                  </a:lnTo>
                  <a:lnTo>
                    <a:pt x="3428581" y="1803400"/>
                  </a:lnTo>
                  <a:lnTo>
                    <a:pt x="3426625" y="1790700"/>
                  </a:lnTo>
                  <a:lnTo>
                    <a:pt x="3422688" y="1790700"/>
                  </a:lnTo>
                  <a:lnTo>
                    <a:pt x="3423234" y="1778000"/>
                  </a:lnTo>
                  <a:lnTo>
                    <a:pt x="3425164" y="1778000"/>
                  </a:lnTo>
                  <a:lnTo>
                    <a:pt x="3415842" y="1765300"/>
                  </a:lnTo>
                  <a:lnTo>
                    <a:pt x="3408730" y="1752600"/>
                  </a:lnTo>
                  <a:lnTo>
                    <a:pt x="3421202" y="1752600"/>
                  </a:lnTo>
                  <a:lnTo>
                    <a:pt x="3424936" y="1739900"/>
                  </a:lnTo>
                  <a:lnTo>
                    <a:pt x="3437623" y="1739900"/>
                  </a:lnTo>
                  <a:lnTo>
                    <a:pt x="3430854" y="1727200"/>
                  </a:lnTo>
                  <a:lnTo>
                    <a:pt x="3421545" y="1739900"/>
                  </a:lnTo>
                  <a:lnTo>
                    <a:pt x="3419132" y="1727200"/>
                  </a:lnTo>
                  <a:lnTo>
                    <a:pt x="3410483" y="1727200"/>
                  </a:lnTo>
                  <a:lnTo>
                    <a:pt x="3411397" y="1714500"/>
                  </a:lnTo>
                  <a:lnTo>
                    <a:pt x="3390252" y="1714500"/>
                  </a:lnTo>
                  <a:lnTo>
                    <a:pt x="3386861" y="1701800"/>
                  </a:lnTo>
                  <a:lnTo>
                    <a:pt x="3391941" y="1701800"/>
                  </a:lnTo>
                  <a:lnTo>
                    <a:pt x="3384334" y="1689100"/>
                  </a:lnTo>
                  <a:lnTo>
                    <a:pt x="3407626" y="1689100"/>
                  </a:lnTo>
                  <a:lnTo>
                    <a:pt x="3404095" y="1676400"/>
                  </a:lnTo>
                  <a:lnTo>
                    <a:pt x="3400412" y="1676400"/>
                  </a:lnTo>
                  <a:lnTo>
                    <a:pt x="3391090" y="1663700"/>
                  </a:lnTo>
                  <a:lnTo>
                    <a:pt x="3390646" y="1663700"/>
                  </a:lnTo>
                  <a:lnTo>
                    <a:pt x="3391941" y="1651000"/>
                  </a:lnTo>
                  <a:lnTo>
                    <a:pt x="3397872" y="1651000"/>
                  </a:lnTo>
                  <a:lnTo>
                    <a:pt x="3395929" y="1644370"/>
                  </a:lnTo>
                  <a:lnTo>
                    <a:pt x="3400399" y="1648815"/>
                  </a:lnTo>
                  <a:lnTo>
                    <a:pt x="3408007" y="1643748"/>
                  </a:lnTo>
                  <a:lnTo>
                    <a:pt x="3395751" y="1643748"/>
                  </a:lnTo>
                  <a:lnTo>
                    <a:pt x="3394164" y="1638300"/>
                  </a:lnTo>
                  <a:lnTo>
                    <a:pt x="3390608" y="1638300"/>
                  </a:lnTo>
                  <a:lnTo>
                    <a:pt x="3391090" y="1625600"/>
                  </a:lnTo>
                  <a:lnTo>
                    <a:pt x="3413937" y="1625600"/>
                  </a:lnTo>
                  <a:lnTo>
                    <a:pt x="3406851" y="1612900"/>
                  </a:lnTo>
                  <a:lnTo>
                    <a:pt x="3397224" y="1600200"/>
                  </a:lnTo>
                  <a:lnTo>
                    <a:pt x="3389198" y="1600200"/>
                  </a:lnTo>
                  <a:lnTo>
                    <a:pt x="3386861" y="1587500"/>
                  </a:lnTo>
                  <a:lnTo>
                    <a:pt x="3378517" y="1587500"/>
                  </a:lnTo>
                  <a:lnTo>
                    <a:pt x="3385058" y="1574800"/>
                  </a:lnTo>
                  <a:lnTo>
                    <a:pt x="3395319" y="1574800"/>
                  </a:lnTo>
                  <a:lnTo>
                    <a:pt x="3394494" y="1562100"/>
                  </a:lnTo>
                  <a:lnTo>
                    <a:pt x="3389299" y="1549400"/>
                  </a:lnTo>
                  <a:lnTo>
                    <a:pt x="3381413" y="1549400"/>
                  </a:lnTo>
                  <a:lnTo>
                    <a:pt x="3372485" y="1536700"/>
                  </a:lnTo>
                  <a:lnTo>
                    <a:pt x="3382632" y="1536700"/>
                  </a:lnTo>
                  <a:lnTo>
                    <a:pt x="3382632" y="1524000"/>
                  </a:lnTo>
                  <a:lnTo>
                    <a:pt x="3375876" y="1524000"/>
                  </a:lnTo>
                  <a:lnTo>
                    <a:pt x="3376714" y="1511300"/>
                  </a:lnTo>
                  <a:lnTo>
                    <a:pt x="3365716" y="1524000"/>
                  </a:lnTo>
                  <a:lnTo>
                    <a:pt x="3375876" y="1511300"/>
                  </a:lnTo>
                  <a:lnTo>
                    <a:pt x="3376714" y="1511300"/>
                  </a:lnTo>
                  <a:lnTo>
                    <a:pt x="3381794" y="1511300"/>
                  </a:lnTo>
                  <a:lnTo>
                    <a:pt x="3378403" y="1498600"/>
                  </a:lnTo>
                  <a:lnTo>
                    <a:pt x="3371685" y="1485900"/>
                  </a:lnTo>
                  <a:lnTo>
                    <a:pt x="3369627" y="1485900"/>
                  </a:lnTo>
                  <a:lnTo>
                    <a:pt x="3372180" y="1473200"/>
                  </a:lnTo>
                  <a:lnTo>
                    <a:pt x="3387712" y="1473200"/>
                  </a:lnTo>
                  <a:lnTo>
                    <a:pt x="3382632" y="1460500"/>
                  </a:lnTo>
                  <a:lnTo>
                    <a:pt x="3373602" y="1460500"/>
                  </a:lnTo>
                  <a:lnTo>
                    <a:pt x="3380105" y="1447800"/>
                  </a:lnTo>
                  <a:lnTo>
                    <a:pt x="3358692" y="1447800"/>
                  </a:lnTo>
                  <a:lnTo>
                    <a:pt x="3358692" y="1460500"/>
                  </a:lnTo>
                  <a:lnTo>
                    <a:pt x="3354717" y="1460500"/>
                  </a:lnTo>
                  <a:lnTo>
                    <a:pt x="3354717" y="1498600"/>
                  </a:lnTo>
                  <a:lnTo>
                    <a:pt x="3341192" y="1498600"/>
                  </a:lnTo>
                  <a:lnTo>
                    <a:pt x="3341192" y="1485900"/>
                  </a:lnTo>
                  <a:lnTo>
                    <a:pt x="3352190" y="1485900"/>
                  </a:lnTo>
                  <a:lnTo>
                    <a:pt x="3354717" y="1498600"/>
                  </a:lnTo>
                  <a:lnTo>
                    <a:pt x="3354717" y="1460500"/>
                  </a:lnTo>
                  <a:lnTo>
                    <a:pt x="3352190" y="1460500"/>
                  </a:lnTo>
                  <a:lnTo>
                    <a:pt x="3352190" y="1447800"/>
                  </a:lnTo>
                  <a:lnTo>
                    <a:pt x="3358692" y="1460500"/>
                  </a:lnTo>
                  <a:lnTo>
                    <a:pt x="3358692" y="1447800"/>
                  </a:lnTo>
                  <a:lnTo>
                    <a:pt x="3356953" y="1447800"/>
                  </a:lnTo>
                  <a:lnTo>
                    <a:pt x="3358946" y="1435100"/>
                  </a:lnTo>
                  <a:lnTo>
                    <a:pt x="3354717" y="1435100"/>
                  </a:lnTo>
                  <a:lnTo>
                    <a:pt x="3357257" y="1422400"/>
                  </a:lnTo>
                  <a:lnTo>
                    <a:pt x="3360166" y="1422400"/>
                  </a:lnTo>
                  <a:lnTo>
                    <a:pt x="3364877" y="1409700"/>
                  </a:lnTo>
                  <a:lnTo>
                    <a:pt x="3368256" y="1422400"/>
                  </a:lnTo>
                  <a:lnTo>
                    <a:pt x="3387712" y="1422400"/>
                  </a:lnTo>
                  <a:lnTo>
                    <a:pt x="3397021" y="1409700"/>
                  </a:lnTo>
                  <a:lnTo>
                    <a:pt x="3391941" y="1409700"/>
                  </a:lnTo>
                  <a:lnTo>
                    <a:pt x="3375571" y="1397000"/>
                  </a:lnTo>
                  <a:lnTo>
                    <a:pt x="3373221" y="1397000"/>
                  </a:lnTo>
                  <a:lnTo>
                    <a:pt x="3373272" y="1384300"/>
                  </a:lnTo>
                  <a:lnTo>
                    <a:pt x="3402939" y="1384300"/>
                  </a:lnTo>
                  <a:lnTo>
                    <a:pt x="3414242" y="1371600"/>
                  </a:lnTo>
                  <a:lnTo>
                    <a:pt x="3441001" y="1371600"/>
                  </a:lnTo>
                  <a:lnTo>
                    <a:pt x="3431133" y="1384300"/>
                  </a:lnTo>
                  <a:lnTo>
                    <a:pt x="3429685" y="1384300"/>
                  </a:lnTo>
                  <a:lnTo>
                    <a:pt x="3426180" y="1397000"/>
                  </a:lnTo>
                  <a:lnTo>
                    <a:pt x="3434169" y="1397000"/>
                  </a:lnTo>
                  <a:lnTo>
                    <a:pt x="3428212" y="1409700"/>
                  </a:lnTo>
                  <a:lnTo>
                    <a:pt x="3425139" y="1409700"/>
                  </a:lnTo>
                  <a:lnTo>
                    <a:pt x="3420148" y="1417853"/>
                  </a:lnTo>
                  <a:lnTo>
                    <a:pt x="3424085" y="1422400"/>
                  </a:lnTo>
                  <a:lnTo>
                    <a:pt x="3430003" y="1409700"/>
                  </a:lnTo>
                  <a:lnTo>
                    <a:pt x="3440150" y="1409700"/>
                  </a:lnTo>
                  <a:lnTo>
                    <a:pt x="3431641" y="1422400"/>
                  </a:lnTo>
                  <a:lnTo>
                    <a:pt x="3448621" y="1422400"/>
                  </a:lnTo>
                  <a:lnTo>
                    <a:pt x="3447770" y="1435100"/>
                  </a:lnTo>
                  <a:lnTo>
                    <a:pt x="3456762" y="1435100"/>
                  </a:lnTo>
                  <a:lnTo>
                    <a:pt x="3461982" y="1447800"/>
                  </a:lnTo>
                  <a:lnTo>
                    <a:pt x="3475494" y="1447800"/>
                  </a:lnTo>
                  <a:lnTo>
                    <a:pt x="3482238" y="1435100"/>
                  </a:lnTo>
                  <a:lnTo>
                    <a:pt x="3495979" y="1435100"/>
                  </a:lnTo>
                  <a:lnTo>
                    <a:pt x="3501669" y="1435100"/>
                  </a:lnTo>
                  <a:lnTo>
                    <a:pt x="3496830" y="1447800"/>
                  </a:lnTo>
                  <a:lnTo>
                    <a:pt x="3495979" y="1435100"/>
                  </a:lnTo>
                  <a:lnTo>
                    <a:pt x="3491750" y="1447800"/>
                  </a:lnTo>
                  <a:lnTo>
                    <a:pt x="3489109" y="1447800"/>
                  </a:lnTo>
                  <a:lnTo>
                    <a:pt x="3495383" y="1460500"/>
                  </a:lnTo>
                  <a:lnTo>
                    <a:pt x="3473996" y="1460500"/>
                  </a:lnTo>
                  <a:lnTo>
                    <a:pt x="3477374" y="1447800"/>
                  </a:lnTo>
                  <a:lnTo>
                    <a:pt x="3466604" y="1460500"/>
                  </a:lnTo>
                  <a:lnTo>
                    <a:pt x="3458260" y="1460500"/>
                  </a:lnTo>
                  <a:lnTo>
                    <a:pt x="3462998" y="1457655"/>
                  </a:lnTo>
                  <a:lnTo>
                    <a:pt x="3456267" y="1459915"/>
                  </a:lnTo>
                  <a:lnTo>
                    <a:pt x="3451771" y="1460500"/>
                  </a:lnTo>
                  <a:lnTo>
                    <a:pt x="3450310" y="1460500"/>
                  </a:lnTo>
                  <a:lnTo>
                    <a:pt x="3450399" y="1461236"/>
                  </a:lnTo>
                  <a:lnTo>
                    <a:pt x="3449790" y="1461579"/>
                  </a:lnTo>
                  <a:lnTo>
                    <a:pt x="3450844" y="1464462"/>
                  </a:lnTo>
                  <a:lnTo>
                    <a:pt x="3452050" y="1473200"/>
                  </a:lnTo>
                  <a:lnTo>
                    <a:pt x="3461245" y="1473200"/>
                  </a:lnTo>
                  <a:lnTo>
                    <a:pt x="3462147" y="1479740"/>
                  </a:lnTo>
                  <a:lnTo>
                    <a:pt x="3462147" y="1473200"/>
                  </a:lnTo>
                  <a:lnTo>
                    <a:pt x="3473996" y="1473200"/>
                  </a:lnTo>
                  <a:lnTo>
                    <a:pt x="3473996" y="1485900"/>
                  </a:lnTo>
                  <a:lnTo>
                    <a:pt x="3474948" y="1485900"/>
                  </a:lnTo>
                  <a:lnTo>
                    <a:pt x="3480485" y="1473200"/>
                  </a:lnTo>
                  <a:lnTo>
                    <a:pt x="3487521" y="1473200"/>
                  </a:lnTo>
                  <a:lnTo>
                    <a:pt x="3491382" y="1485900"/>
                  </a:lnTo>
                  <a:lnTo>
                    <a:pt x="3479698" y="1498600"/>
                  </a:lnTo>
                  <a:lnTo>
                    <a:pt x="3468967" y="1498600"/>
                  </a:lnTo>
                  <a:lnTo>
                    <a:pt x="3475685" y="1511300"/>
                  </a:lnTo>
                  <a:lnTo>
                    <a:pt x="3486442" y="1498600"/>
                  </a:lnTo>
                  <a:lnTo>
                    <a:pt x="3503511" y="1498600"/>
                  </a:lnTo>
                  <a:lnTo>
                    <a:pt x="3501910" y="1511300"/>
                  </a:lnTo>
                  <a:lnTo>
                    <a:pt x="3495459" y="1511300"/>
                  </a:lnTo>
                  <a:lnTo>
                    <a:pt x="3502761" y="1524000"/>
                  </a:lnTo>
                  <a:lnTo>
                    <a:pt x="3505289" y="1524000"/>
                  </a:lnTo>
                  <a:lnTo>
                    <a:pt x="3488372" y="1536700"/>
                  </a:lnTo>
                  <a:lnTo>
                    <a:pt x="3494913" y="1536700"/>
                  </a:lnTo>
                  <a:lnTo>
                    <a:pt x="3503282" y="1549400"/>
                  </a:lnTo>
                  <a:lnTo>
                    <a:pt x="3511804" y="1549400"/>
                  </a:lnTo>
                  <a:lnTo>
                    <a:pt x="3518827" y="1562100"/>
                  </a:lnTo>
                  <a:lnTo>
                    <a:pt x="3502749" y="1562100"/>
                  </a:lnTo>
                  <a:lnTo>
                    <a:pt x="3509530" y="1574800"/>
                  </a:lnTo>
                  <a:lnTo>
                    <a:pt x="3510686" y="1587500"/>
                  </a:lnTo>
                  <a:lnTo>
                    <a:pt x="3507867" y="1600200"/>
                  </a:lnTo>
                  <a:lnTo>
                    <a:pt x="3502749" y="1612900"/>
                  </a:lnTo>
                  <a:lnTo>
                    <a:pt x="3519665" y="1625600"/>
                  </a:lnTo>
                  <a:lnTo>
                    <a:pt x="3512896" y="1625600"/>
                  </a:lnTo>
                  <a:lnTo>
                    <a:pt x="3525012" y="1638300"/>
                  </a:lnTo>
                  <a:lnTo>
                    <a:pt x="3534892" y="1638300"/>
                  </a:lnTo>
                  <a:lnTo>
                    <a:pt x="3539071" y="1651000"/>
                  </a:lnTo>
                  <a:lnTo>
                    <a:pt x="3534041" y="1663700"/>
                  </a:lnTo>
                  <a:lnTo>
                    <a:pt x="3532035" y="1663700"/>
                  </a:lnTo>
                  <a:lnTo>
                    <a:pt x="3542715" y="1676400"/>
                  </a:lnTo>
                  <a:lnTo>
                    <a:pt x="3546741" y="1676400"/>
                  </a:lnTo>
                  <a:lnTo>
                    <a:pt x="3547338" y="1689100"/>
                  </a:lnTo>
                  <a:lnTo>
                    <a:pt x="3550335" y="1701800"/>
                  </a:lnTo>
                  <a:lnTo>
                    <a:pt x="3549827" y="1714500"/>
                  </a:lnTo>
                  <a:lnTo>
                    <a:pt x="3539972" y="1727200"/>
                  </a:lnTo>
                  <a:lnTo>
                    <a:pt x="3549269" y="1739900"/>
                  </a:lnTo>
                  <a:lnTo>
                    <a:pt x="3549065" y="1739900"/>
                  </a:lnTo>
                  <a:lnTo>
                    <a:pt x="3550437" y="1752600"/>
                  </a:lnTo>
                  <a:lnTo>
                    <a:pt x="3555111" y="1752600"/>
                  </a:lnTo>
                  <a:lnTo>
                    <a:pt x="3547795" y="1765300"/>
                  </a:lnTo>
                  <a:lnTo>
                    <a:pt x="3541420" y="1765300"/>
                  </a:lnTo>
                  <a:lnTo>
                    <a:pt x="3534892" y="1778000"/>
                  </a:lnTo>
                  <a:lnTo>
                    <a:pt x="3559429" y="1778000"/>
                  </a:lnTo>
                  <a:lnTo>
                    <a:pt x="3542512" y="1790700"/>
                  </a:lnTo>
                  <a:lnTo>
                    <a:pt x="3541661" y="1790700"/>
                  </a:lnTo>
                  <a:lnTo>
                    <a:pt x="3546741" y="1803400"/>
                  </a:lnTo>
                  <a:lnTo>
                    <a:pt x="3547580" y="1803400"/>
                  </a:lnTo>
                  <a:lnTo>
                    <a:pt x="3554349" y="1790700"/>
                  </a:lnTo>
                  <a:lnTo>
                    <a:pt x="3558578" y="1790700"/>
                  </a:lnTo>
                  <a:lnTo>
                    <a:pt x="3560432" y="1803400"/>
                  </a:lnTo>
                  <a:lnTo>
                    <a:pt x="3555619" y="1803400"/>
                  </a:lnTo>
                  <a:lnTo>
                    <a:pt x="3547630" y="1816100"/>
                  </a:lnTo>
                  <a:lnTo>
                    <a:pt x="3545040" y="1816100"/>
                  </a:lnTo>
                  <a:lnTo>
                    <a:pt x="3550120" y="1828800"/>
                  </a:lnTo>
                  <a:lnTo>
                    <a:pt x="3543350" y="1828800"/>
                  </a:lnTo>
                  <a:lnTo>
                    <a:pt x="3550120" y="1841500"/>
                  </a:lnTo>
                  <a:lnTo>
                    <a:pt x="3545573" y="1841500"/>
                  </a:lnTo>
                  <a:lnTo>
                    <a:pt x="3546005" y="1854200"/>
                  </a:lnTo>
                  <a:lnTo>
                    <a:pt x="3536581" y="1854200"/>
                  </a:lnTo>
                  <a:lnTo>
                    <a:pt x="3536683" y="1867585"/>
                  </a:lnTo>
                  <a:lnTo>
                    <a:pt x="3538905" y="1879600"/>
                  </a:lnTo>
                  <a:lnTo>
                    <a:pt x="3541585" y="1879600"/>
                  </a:lnTo>
                  <a:lnTo>
                    <a:pt x="3542512" y="1892300"/>
                  </a:lnTo>
                  <a:lnTo>
                    <a:pt x="3565626" y="1892300"/>
                  </a:lnTo>
                  <a:lnTo>
                    <a:pt x="3572954" y="1905000"/>
                  </a:lnTo>
                  <a:lnTo>
                    <a:pt x="3572954" y="1625600"/>
                  </a:lnTo>
                  <a:lnTo>
                    <a:pt x="3566185" y="1625600"/>
                  </a:lnTo>
                  <a:lnTo>
                    <a:pt x="3567176" y="1600200"/>
                  </a:lnTo>
                  <a:lnTo>
                    <a:pt x="3592004" y="1600200"/>
                  </a:lnTo>
                  <a:lnTo>
                    <a:pt x="3599180" y="1612900"/>
                  </a:lnTo>
                  <a:lnTo>
                    <a:pt x="3599180" y="215900"/>
                  </a:lnTo>
                  <a:lnTo>
                    <a:pt x="3590721" y="215900"/>
                  </a:lnTo>
                  <a:lnTo>
                    <a:pt x="3596068" y="203200"/>
                  </a:lnTo>
                  <a:lnTo>
                    <a:pt x="3601415" y="190500"/>
                  </a:lnTo>
                  <a:lnTo>
                    <a:pt x="3610914" y="177800"/>
                  </a:lnTo>
                  <a:lnTo>
                    <a:pt x="3617722" y="165100"/>
                  </a:lnTo>
                  <a:lnTo>
                    <a:pt x="3620325" y="152400"/>
                  </a:lnTo>
                  <a:lnTo>
                    <a:pt x="3605098" y="165100"/>
                  </a:lnTo>
                  <a:lnTo>
                    <a:pt x="3609327" y="152400"/>
                  </a:lnTo>
                  <a:lnTo>
                    <a:pt x="3615791" y="152400"/>
                  </a:lnTo>
                  <a:lnTo>
                    <a:pt x="3613239" y="139700"/>
                  </a:lnTo>
                  <a:lnTo>
                    <a:pt x="3608946" y="152400"/>
                  </a:lnTo>
                  <a:lnTo>
                    <a:pt x="3606787" y="152400"/>
                  </a:lnTo>
                  <a:lnTo>
                    <a:pt x="3608489" y="139700"/>
                  </a:lnTo>
                  <a:lnTo>
                    <a:pt x="3593985" y="149161"/>
                  </a:lnTo>
                  <a:lnTo>
                    <a:pt x="3597173" y="139700"/>
                  </a:lnTo>
                  <a:lnTo>
                    <a:pt x="3600323" y="139700"/>
                  </a:lnTo>
                  <a:lnTo>
                    <a:pt x="3600869" y="127000"/>
                  </a:lnTo>
                  <a:lnTo>
                    <a:pt x="3595484" y="139700"/>
                  </a:lnTo>
                  <a:lnTo>
                    <a:pt x="3592639" y="150037"/>
                  </a:lnTo>
                  <a:lnTo>
                    <a:pt x="3589032" y="152400"/>
                  </a:lnTo>
                  <a:lnTo>
                    <a:pt x="3585362" y="152400"/>
                  </a:lnTo>
                  <a:lnTo>
                    <a:pt x="3587229" y="139700"/>
                  </a:lnTo>
                  <a:lnTo>
                    <a:pt x="3589032" y="139700"/>
                  </a:lnTo>
                  <a:lnTo>
                    <a:pt x="3591560" y="127000"/>
                  </a:lnTo>
                  <a:lnTo>
                    <a:pt x="3586505" y="139700"/>
                  </a:lnTo>
                  <a:lnTo>
                    <a:pt x="3572116" y="139700"/>
                  </a:lnTo>
                  <a:lnTo>
                    <a:pt x="3571964" y="127000"/>
                  </a:lnTo>
                  <a:lnTo>
                    <a:pt x="3566287" y="127000"/>
                  </a:lnTo>
                  <a:lnTo>
                    <a:pt x="3570414" y="114300"/>
                  </a:lnTo>
                  <a:lnTo>
                    <a:pt x="3566185" y="114300"/>
                  </a:lnTo>
                  <a:lnTo>
                    <a:pt x="3555200" y="127000"/>
                  </a:lnTo>
                  <a:lnTo>
                    <a:pt x="3554184" y="127000"/>
                  </a:lnTo>
                  <a:lnTo>
                    <a:pt x="3554184" y="876300"/>
                  </a:lnTo>
                  <a:lnTo>
                    <a:pt x="3540264" y="876300"/>
                  </a:lnTo>
                  <a:lnTo>
                    <a:pt x="3533406" y="863600"/>
                  </a:lnTo>
                  <a:lnTo>
                    <a:pt x="3531514" y="863600"/>
                  </a:lnTo>
                  <a:lnTo>
                    <a:pt x="3532632" y="872058"/>
                  </a:lnTo>
                  <a:lnTo>
                    <a:pt x="3528123" y="863600"/>
                  </a:lnTo>
                  <a:lnTo>
                    <a:pt x="3521354" y="863600"/>
                  </a:lnTo>
                  <a:lnTo>
                    <a:pt x="3521354" y="901700"/>
                  </a:lnTo>
                  <a:lnTo>
                    <a:pt x="3517976" y="901700"/>
                  </a:lnTo>
                  <a:lnTo>
                    <a:pt x="3514598" y="889000"/>
                  </a:lnTo>
                  <a:lnTo>
                    <a:pt x="3518827" y="889000"/>
                  </a:lnTo>
                  <a:lnTo>
                    <a:pt x="3521354" y="901700"/>
                  </a:lnTo>
                  <a:lnTo>
                    <a:pt x="3521354" y="863600"/>
                  </a:lnTo>
                  <a:lnTo>
                    <a:pt x="3516388" y="863600"/>
                  </a:lnTo>
                  <a:lnTo>
                    <a:pt x="3517468" y="868489"/>
                  </a:lnTo>
                  <a:lnTo>
                    <a:pt x="3512896" y="863600"/>
                  </a:lnTo>
                  <a:lnTo>
                    <a:pt x="3503599" y="863600"/>
                  </a:lnTo>
                  <a:lnTo>
                    <a:pt x="3503599" y="876300"/>
                  </a:lnTo>
                  <a:lnTo>
                    <a:pt x="3495141" y="876300"/>
                  </a:lnTo>
                  <a:lnTo>
                    <a:pt x="3489210" y="863600"/>
                  </a:lnTo>
                  <a:lnTo>
                    <a:pt x="3484143" y="863600"/>
                  </a:lnTo>
                  <a:lnTo>
                    <a:pt x="3486899" y="876300"/>
                  </a:lnTo>
                  <a:lnTo>
                    <a:pt x="3488474" y="876300"/>
                  </a:lnTo>
                  <a:lnTo>
                    <a:pt x="3493439" y="889000"/>
                  </a:lnTo>
                  <a:lnTo>
                    <a:pt x="3495141" y="889000"/>
                  </a:lnTo>
                  <a:lnTo>
                    <a:pt x="3495141" y="901700"/>
                  </a:lnTo>
                  <a:lnTo>
                    <a:pt x="3492601" y="901700"/>
                  </a:lnTo>
                  <a:lnTo>
                    <a:pt x="3492208" y="889000"/>
                  </a:lnTo>
                  <a:lnTo>
                    <a:pt x="3489426" y="889000"/>
                  </a:lnTo>
                  <a:lnTo>
                    <a:pt x="3485705" y="876300"/>
                  </a:lnTo>
                  <a:lnTo>
                    <a:pt x="3482314" y="876300"/>
                  </a:lnTo>
                  <a:lnTo>
                    <a:pt x="3483724" y="889000"/>
                  </a:lnTo>
                  <a:lnTo>
                    <a:pt x="3479063" y="889000"/>
                  </a:lnTo>
                  <a:lnTo>
                    <a:pt x="3478225" y="901700"/>
                  </a:lnTo>
                  <a:lnTo>
                    <a:pt x="3475685" y="901700"/>
                  </a:lnTo>
                  <a:lnTo>
                    <a:pt x="3475685" y="1117600"/>
                  </a:lnTo>
                  <a:lnTo>
                    <a:pt x="3473996" y="1130300"/>
                  </a:lnTo>
                  <a:lnTo>
                    <a:pt x="3468916" y="1130300"/>
                  </a:lnTo>
                  <a:lnTo>
                    <a:pt x="3467227" y="1117600"/>
                  </a:lnTo>
                  <a:lnTo>
                    <a:pt x="3475685" y="1117600"/>
                  </a:lnTo>
                  <a:lnTo>
                    <a:pt x="3475685" y="901700"/>
                  </a:lnTo>
                  <a:lnTo>
                    <a:pt x="3474834" y="901700"/>
                  </a:lnTo>
                  <a:lnTo>
                    <a:pt x="3473272" y="889000"/>
                  </a:lnTo>
                  <a:lnTo>
                    <a:pt x="3474593" y="889000"/>
                  </a:lnTo>
                  <a:lnTo>
                    <a:pt x="3473996" y="876300"/>
                  </a:lnTo>
                  <a:lnTo>
                    <a:pt x="3471710" y="889000"/>
                  </a:lnTo>
                  <a:lnTo>
                    <a:pt x="3470287" y="889000"/>
                  </a:lnTo>
                  <a:lnTo>
                    <a:pt x="3468395" y="901700"/>
                  </a:lnTo>
                  <a:lnTo>
                    <a:pt x="3464687" y="889000"/>
                  </a:lnTo>
                  <a:lnTo>
                    <a:pt x="3468916" y="889000"/>
                  </a:lnTo>
                  <a:lnTo>
                    <a:pt x="3464090" y="876300"/>
                  </a:lnTo>
                  <a:lnTo>
                    <a:pt x="3457918" y="876300"/>
                  </a:lnTo>
                  <a:lnTo>
                    <a:pt x="3447770" y="863600"/>
                  </a:lnTo>
                  <a:lnTo>
                    <a:pt x="3451148" y="876300"/>
                  </a:lnTo>
                  <a:lnTo>
                    <a:pt x="3453688" y="889000"/>
                  </a:lnTo>
                  <a:lnTo>
                    <a:pt x="3450310" y="889000"/>
                  </a:lnTo>
                  <a:lnTo>
                    <a:pt x="3450310" y="1409700"/>
                  </a:lnTo>
                  <a:lnTo>
                    <a:pt x="3441852" y="1409700"/>
                  </a:lnTo>
                  <a:lnTo>
                    <a:pt x="3444379" y="1397000"/>
                  </a:lnTo>
                  <a:lnTo>
                    <a:pt x="3449459" y="1397000"/>
                  </a:lnTo>
                  <a:lnTo>
                    <a:pt x="3450310" y="1409700"/>
                  </a:lnTo>
                  <a:lnTo>
                    <a:pt x="3450310" y="889000"/>
                  </a:lnTo>
                  <a:lnTo>
                    <a:pt x="3441852" y="889000"/>
                  </a:lnTo>
                  <a:lnTo>
                    <a:pt x="3442690" y="901700"/>
                  </a:lnTo>
                  <a:lnTo>
                    <a:pt x="3441725" y="889000"/>
                  </a:lnTo>
                  <a:lnTo>
                    <a:pt x="3437572" y="889000"/>
                  </a:lnTo>
                  <a:lnTo>
                    <a:pt x="3434232" y="876300"/>
                  </a:lnTo>
                  <a:lnTo>
                    <a:pt x="3425774" y="876300"/>
                  </a:lnTo>
                  <a:lnTo>
                    <a:pt x="3425774" y="863600"/>
                  </a:lnTo>
                  <a:lnTo>
                    <a:pt x="3424567" y="876300"/>
                  </a:lnTo>
                  <a:lnTo>
                    <a:pt x="3421227" y="863600"/>
                  </a:lnTo>
                  <a:lnTo>
                    <a:pt x="3418040" y="876300"/>
                  </a:lnTo>
                  <a:lnTo>
                    <a:pt x="3415627" y="876300"/>
                  </a:lnTo>
                  <a:lnTo>
                    <a:pt x="3415627" y="889000"/>
                  </a:lnTo>
                  <a:lnTo>
                    <a:pt x="3410547" y="889000"/>
                  </a:lnTo>
                  <a:lnTo>
                    <a:pt x="3410547" y="927100"/>
                  </a:lnTo>
                  <a:lnTo>
                    <a:pt x="3408857" y="927100"/>
                  </a:lnTo>
                  <a:lnTo>
                    <a:pt x="3408857" y="1358900"/>
                  </a:lnTo>
                  <a:lnTo>
                    <a:pt x="3408857" y="1371600"/>
                  </a:lnTo>
                  <a:lnTo>
                    <a:pt x="3392792" y="1371600"/>
                  </a:lnTo>
                  <a:lnTo>
                    <a:pt x="3392995" y="1358900"/>
                  </a:lnTo>
                  <a:lnTo>
                    <a:pt x="3408857" y="1358900"/>
                  </a:lnTo>
                  <a:lnTo>
                    <a:pt x="3408857" y="927100"/>
                  </a:lnTo>
                  <a:lnTo>
                    <a:pt x="3406317" y="927100"/>
                  </a:lnTo>
                  <a:lnTo>
                    <a:pt x="3405479" y="914400"/>
                  </a:lnTo>
                  <a:lnTo>
                    <a:pt x="3408007" y="914400"/>
                  </a:lnTo>
                  <a:lnTo>
                    <a:pt x="3410547" y="927100"/>
                  </a:lnTo>
                  <a:lnTo>
                    <a:pt x="3410547" y="889000"/>
                  </a:lnTo>
                  <a:lnTo>
                    <a:pt x="3396170" y="889000"/>
                  </a:lnTo>
                  <a:lnTo>
                    <a:pt x="3396170" y="1320800"/>
                  </a:lnTo>
                  <a:lnTo>
                    <a:pt x="3392792" y="1333500"/>
                  </a:lnTo>
                  <a:lnTo>
                    <a:pt x="3391090" y="1333500"/>
                  </a:lnTo>
                  <a:lnTo>
                    <a:pt x="3390252" y="1320800"/>
                  </a:lnTo>
                  <a:lnTo>
                    <a:pt x="3396170" y="1320800"/>
                  </a:lnTo>
                  <a:lnTo>
                    <a:pt x="3396170" y="889000"/>
                  </a:lnTo>
                  <a:lnTo>
                    <a:pt x="3389401" y="876300"/>
                  </a:lnTo>
                  <a:lnTo>
                    <a:pt x="3390252" y="901700"/>
                  </a:lnTo>
                  <a:lnTo>
                    <a:pt x="3389223" y="901700"/>
                  </a:lnTo>
                  <a:lnTo>
                    <a:pt x="3390252" y="914400"/>
                  </a:lnTo>
                  <a:lnTo>
                    <a:pt x="3391916" y="927100"/>
                  </a:lnTo>
                  <a:lnTo>
                    <a:pt x="3392792" y="939800"/>
                  </a:lnTo>
                  <a:lnTo>
                    <a:pt x="3391090" y="939800"/>
                  </a:lnTo>
                  <a:lnTo>
                    <a:pt x="3386023" y="927100"/>
                  </a:lnTo>
                  <a:lnTo>
                    <a:pt x="3384334" y="914400"/>
                  </a:lnTo>
                  <a:lnTo>
                    <a:pt x="3384334" y="1308100"/>
                  </a:lnTo>
                  <a:lnTo>
                    <a:pt x="3382632" y="1320800"/>
                  </a:lnTo>
                  <a:lnTo>
                    <a:pt x="3379254" y="1320800"/>
                  </a:lnTo>
                  <a:lnTo>
                    <a:pt x="3374174" y="1308100"/>
                  </a:lnTo>
                  <a:lnTo>
                    <a:pt x="3384334" y="1308100"/>
                  </a:lnTo>
                  <a:lnTo>
                    <a:pt x="3384334" y="914400"/>
                  </a:lnTo>
                  <a:lnTo>
                    <a:pt x="3381794" y="914400"/>
                  </a:lnTo>
                  <a:lnTo>
                    <a:pt x="3381794" y="1282700"/>
                  </a:lnTo>
                  <a:lnTo>
                    <a:pt x="3380943" y="1295400"/>
                  </a:lnTo>
                  <a:lnTo>
                    <a:pt x="3380105" y="1295400"/>
                  </a:lnTo>
                  <a:lnTo>
                    <a:pt x="3378403" y="1290307"/>
                  </a:lnTo>
                  <a:lnTo>
                    <a:pt x="3378403" y="1295400"/>
                  </a:lnTo>
                  <a:lnTo>
                    <a:pt x="3375025" y="1295400"/>
                  </a:lnTo>
                  <a:lnTo>
                    <a:pt x="3375025" y="1282700"/>
                  </a:lnTo>
                  <a:lnTo>
                    <a:pt x="3378403" y="1295400"/>
                  </a:lnTo>
                  <a:lnTo>
                    <a:pt x="3378403" y="1290307"/>
                  </a:lnTo>
                  <a:lnTo>
                    <a:pt x="3375863" y="1282700"/>
                  </a:lnTo>
                  <a:lnTo>
                    <a:pt x="3381794" y="1282700"/>
                  </a:lnTo>
                  <a:lnTo>
                    <a:pt x="3381794" y="914400"/>
                  </a:lnTo>
                  <a:lnTo>
                    <a:pt x="3380105" y="914400"/>
                  </a:lnTo>
                  <a:lnTo>
                    <a:pt x="3380105" y="952500"/>
                  </a:lnTo>
                  <a:lnTo>
                    <a:pt x="3370796" y="952500"/>
                  </a:lnTo>
                  <a:lnTo>
                    <a:pt x="3370796" y="939800"/>
                  </a:lnTo>
                  <a:lnTo>
                    <a:pt x="3369945" y="937247"/>
                  </a:lnTo>
                  <a:lnTo>
                    <a:pt x="3369945" y="952500"/>
                  </a:lnTo>
                  <a:lnTo>
                    <a:pt x="3369145" y="952500"/>
                  </a:lnTo>
                  <a:lnTo>
                    <a:pt x="3369145" y="1206500"/>
                  </a:lnTo>
                  <a:lnTo>
                    <a:pt x="3364026" y="1206500"/>
                  </a:lnTo>
                  <a:lnTo>
                    <a:pt x="3366046" y="1193800"/>
                  </a:lnTo>
                  <a:lnTo>
                    <a:pt x="3368789" y="1193800"/>
                  </a:lnTo>
                  <a:lnTo>
                    <a:pt x="3369145" y="1206500"/>
                  </a:lnTo>
                  <a:lnTo>
                    <a:pt x="3369145" y="952500"/>
                  </a:lnTo>
                  <a:lnTo>
                    <a:pt x="3362858" y="952500"/>
                  </a:lnTo>
                  <a:lnTo>
                    <a:pt x="3356241" y="962583"/>
                  </a:lnTo>
                  <a:lnTo>
                    <a:pt x="3355568" y="952500"/>
                  </a:lnTo>
                  <a:lnTo>
                    <a:pt x="3357257" y="952500"/>
                  </a:lnTo>
                  <a:lnTo>
                    <a:pt x="3360648" y="939800"/>
                  </a:lnTo>
                  <a:lnTo>
                    <a:pt x="3369945" y="952500"/>
                  </a:lnTo>
                  <a:lnTo>
                    <a:pt x="3369945" y="937247"/>
                  </a:lnTo>
                  <a:lnTo>
                    <a:pt x="3366566" y="927100"/>
                  </a:lnTo>
                  <a:lnTo>
                    <a:pt x="3369106" y="927100"/>
                  </a:lnTo>
                  <a:lnTo>
                    <a:pt x="3371634" y="927100"/>
                  </a:lnTo>
                  <a:lnTo>
                    <a:pt x="3380105" y="952500"/>
                  </a:lnTo>
                  <a:lnTo>
                    <a:pt x="3380105" y="914400"/>
                  </a:lnTo>
                  <a:lnTo>
                    <a:pt x="3380092" y="939800"/>
                  </a:lnTo>
                  <a:lnTo>
                    <a:pt x="3378403" y="939800"/>
                  </a:lnTo>
                  <a:lnTo>
                    <a:pt x="3377565" y="927100"/>
                  </a:lnTo>
                  <a:lnTo>
                    <a:pt x="3380092" y="939800"/>
                  </a:lnTo>
                  <a:lnTo>
                    <a:pt x="3380092" y="914400"/>
                  </a:lnTo>
                  <a:lnTo>
                    <a:pt x="3374174" y="914400"/>
                  </a:lnTo>
                  <a:lnTo>
                    <a:pt x="3374174" y="927100"/>
                  </a:lnTo>
                  <a:lnTo>
                    <a:pt x="3372485" y="927100"/>
                  </a:lnTo>
                  <a:lnTo>
                    <a:pt x="3370796" y="914400"/>
                  </a:lnTo>
                  <a:lnTo>
                    <a:pt x="3369106" y="914400"/>
                  </a:lnTo>
                  <a:lnTo>
                    <a:pt x="3369106" y="901700"/>
                  </a:lnTo>
                  <a:lnTo>
                    <a:pt x="3365716" y="914400"/>
                  </a:lnTo>
                  <a:lnTo>
                    <a:pt x="3361486" y="914400"/>
                  </a:lnTo>
                  <a:lnTo>
                    <a:pt x="3360648" y="901700"/>
                  </a:lnTo>
                  <a:lnTo>
                    <a:pt x="3359797" y="901700"/>
                  </a:lnTo>
                  <a:lnTo>
                    <a:pt x="3360648" y="914400"/>
                  </a:lnTo>
                  <a:lnTo>
                    <a:pt x="3358108" y="914400"/>
                  </a:lnTo>
                  <a:lnTo>
                    <a:pt x="3358946" y="901700"/>
                  </a:lnTo>
                  <a:lnTo>
                    <a:pt x="3358108" y="901700"/>
                  </a:lnTo>
                  <a:lnTo>
                    <a:pt x="3358108" y="889000"/>
                  </a:lnTo>
                  <a:lnTo>
                    <a:pt x="3357257" y="891755"/>
                  </a:lnTo>
                  <a:lnTo>
                    <a:pt x="3357257" y="914400"/>
                  </a:lnTo>
                  <a:lnTo>
                    <a:pt x="3357257" y="927100"/>
                  </a:lnTo>
                  <a:lnTo>
                    <a:pt x="3356419" y="927100"/>
                  </a:lnTo>
                  <a:lnTo>
                    <a:pt x="3357257" y="914400"/>
                  </a:lnTo>
                  <a:lnTo>
                    <a:pt x="3357257" y="891755"/>
                  </a:lnTo>
                  <a:lnTo>
                    <a:pt x="3356419" y="894461"/>
                  </a:lnTo>
                  <a:lnTo>
                    <a:pt x="3356419" y="901700"/>
                  </a:lnTo>
                  <a:lnTo>
                    <a:pt x="3356419" y="914400"/>
                  </a:lnTo>
                  <a:lnTo>
                    <a:pt x="3355568" y="914400"/>
                  </a:lnTo>
                  <a:lnTo>
                    <a:pt x="3356419" y="901700"/>
                  </a:lnTo>
                  <a:lnTo>
                    <a:pt x="3356419" y="894461"/>
                  </a:lnTo>
                  <a:lnTo>
                    <a:pt x="3355467" y="897521"/>
                  </a:lnTo>
                  <a:lnTo>
                    <a:pt x="3355467" y="963752"/>
                  </a:lnTo>
                  <a:lnTo>
                    <a:pt x="3346259" y="977900"/>
                  </a:lnTo>
                  <a:lnTo>
                    <a:pt x="3345421" y="977900"/>
                  </a:lnTo>
                  <a:lnTo>
                    <a:pt x="3349650" y="965200"/>
                  </a:lnTo>
                  <a:lnTo>
                    <a:pt x="3352190" y="965200"/>
                  </a:lnTo>
                  <a:lnTo>
                    <a:pt x="3354717" y="952500"/>
                  </a:lnTo>
                  <a:lnTo>
                    <a:pt x="3355467" y="963752"/>
                  </a:lnTo>
                  <a:lnTo>
                    <a:pt x="3355467" y="897521"/>
                  </a:lnTo>
                  <a:lnTo>
                    <a:pt x="3354171" y="901700"/>
                  </a:lnTo>
                  <a:lnTo>
                    <a:pt x="3345967" y="914400"/>
                  </a:lnTo>
                  <a:lnTo>
                    <a:pt x="3345015" y="914400"/>
                  </a:lnTo>
                  <a:lnTo>
                    <a:pt x="3348164" y="901700"/>
                  </a:lnTo>
                  <a:lnTo>
                    <a:pt x="3350361" y="901700"/>
                  </a:lnTo>
                  <a:lnTo>
                    <a:pt x="3350488" y="889000"/>
                  </a:lnTo>
                  <a:lnTo>
                    <a:pt x="3346615" y="901700"/>
                  </a:lnTo>
                  <a:lnTo>
                    <a:pt x="3344253" y="901700"/>
                  </a:lnTo>
                  <a:lnTo>
                    <a:pt x="3342043" y="914400"/>
                  </a:lnTo>
                  <a:lnTo>
                    <a:pt x="3340341" y="914400"/>
                  </a:lnTo>
                  <a:lnTo>
                    <a:pt x="3340341" y="1689100"/>
                  </a:lnTo>
                  <a:lnTo>
                    <a:pt x="3331349" y="1701800"/>
                  </a:lnTo>
                  <a:lnTo>
                    <a:pt x="3322256" y="1714500"/>
                  </a:lnTo>
                  <a:lnTo>
                    <a:pt x="3313277" y="1727200"/>
                  </a:lnTo>
                  <a:lnTo>
                    <a:pt x="3316160" y="1714500"/>
                  </a:lnTo>
                  <a:lnTo>
                    <a:pt x="3319703" y="1689100"/>
                  </a:lnTo>
                  <a:lnTo>
                    <a:pt x="3340341" y="1689100"/>
                  </a:lnTo>
                  <a:lnTo>
                    <a:pt x="3340341" y="914400"/>
                  </a:lnTo>
                  <a:lnTo>
                    <a:pt x="3337801" y="914400"/>
                  </a:lnTo>
                  <a:lnTo>
                    <a:pt x="3339490" y="901700"/>
                  </a:lnTo>
                  <a:lnTo>
                    <a:pt x="3336963" y="901700"/>
                  </a:lnTo>
                  <a:lnTo>
                    <a:pt x="3339490" y="889000"/>
                  </a:lnTo>
                  <a:lnTo>
                    <a:pt x="3337852" y="889000"/>
                  </a:lnTo>
                  <a:lnTo>
                    <a:pt x="3334004" y="901700"/>
                  </a:lnTo>
                  <a:lnTo>
                    <a:pt x="3323323" y="901700"/>
                  </a:lnTo>
                  <a:lnTo>
                    <a:pt x="3323323" y="1219200"/>
                  </a:lnTo>
                  <a:lnTo>
                    <a:pt x="3316655" y="1219200"/>
                  </a:lnTo>
                  <a:lnTo>
                    <a:pt x="3321532" y="1206500"/>
                  </a:lnTo>
                  <a:lnTo>
                    <a:pt x="3323323" y="1219200"/>
                  </a:lnTo>
                  <a:lnTo>
                    <a:pt x="3323323" y="901700"/>
                  </a:lnTo>
                  <a:lnTo>
                    <a:pt x="3321316" y="901700"/>
                  </a:lnTo>
                  <a:lnTo>
                    <a:pt x="3319068" y="889000"/>
                  </a:lnTo>
                  <a:lnTo>
                    <a:pt x="3321735" y="876300"/>
                  </a:lnTo>
                  <a:lnTo>
                    <a:pt x="3318345" y="889000"/>
                  </a:lnTo>
                  <a:lnTo>
                    <a:pt x="3309886" y="901700"/>
                  </a:lnTo>
                  <a:lnTo>
                    <a:pt x="3306508" y="901700"/>
                  </a:lnTo>
                  <a:lnTo>
                    <a:pt x="3311017" y="889000"/>
                  </a:lnTo>
                  <a:lnTo>
                    <a:pt x="3307677" y="876300"/>
                  </a:lnTo>
                  <a:lnTo>
                    <a:pt x="3303536" y="876300"/>
                  </a:lnTo>
                  <a:lnTo>
                    <a:pt x="3305657" y="863600"/>
                  </a:lnTo>
                  <a:lnTo>
                    <a:pt x="3299739" y="876300"/>
                  </a:lnTo>
                  <a:lnTo>
                    <a:pt x="3281972" y="876300"/>
                  </a:lnTo>
                  <a:lnTo>
                    <a:pt x="3279444" y="889000"/>
                  </a:lnTo>
                  <a:lnTo>
                    <a:pt x="3274364" y="889000"/>
                  </a:lnTo>
                  <a:lnTo>
                    <a:pt x="3275076" y="878370"/>
                  </a:lnTo>
                  <a:lnTo>
                    <a:pt x="3271723" y="889000"/>
                  </a:lnTo>
                  <a:lnTo>
                    <a:pt x="3268446" y="889000"/>
                  </a:lnTo>
                  <a:lnTo>
                    <a:pt x="3271824" y="876300"/>
                  </a:lnTo>
                  <a:lnTo>
                    <a:pt x="3271621" y="876300"/>
                  </a:lnTo>
                  <a:lnTo>
                    <a:pt x="3276054" y="863600"/>
                  </a:lnTo>
                  <a:lnTo>
                    <a:pt x="3269284" y="876300"/>
                  </a:lnTo>
                  <a:lnTo>
                    <a:pt x="3269831" y="876300"/>
                  </a:lnTo>
                  <a:lnTo>
                    <a:pt x="3265906" y="889000"/>
                  </a:lnTo>
                  <a:lnTo>
                    <a:pt x="3267557" y="889000"/>
                  </a:lnTo>
                  <a:lnTo>
                    <a:pt x="3262528" y="901700"/>
                  </a:lnTo>
                  <a:lnTo>
                    <a:pt x="3265906" y="889000"/>
                  </a:lnTo>
                  <a:lnTo>
                    <a:pt x="3268446" y="876300"/>
                  </a:lnTo>
                  <a:lnTo>
                    <a:pt x="3267595" y="876300"/>
                  </a:lnTo>
                  <a:lnTo>
                    <a:pt x="3262528" y="889000"/>
                  </a:lnTo>
                  <a:lnTo>
                    <a:pt x="3267291" y="876300"/>
                  </a:lnTo>
                  <a:lnTo>
                    <a:pt x="3273348" y="863600"/>
                  </a:lnTo>
                  <a:lnTo>
                    <a:pt x="3276054" y="863600"/>
                  </a:lnTo>
                  <a:lnTo>
                    <a:pt x="3276727" y="863600"/>
                  </a:lnTo>
                  <a:lnTo>
                    <a:pt x="3273196" y="876300"/>
                  </a:lnTo>
                  <a:lnTo>
                    <a:pt x="3275215" y="876300"/>
                  </a:lnTo>
                  <a:lnTo>
                    <a:pt x="3277743" y="863600"/>
                  </a:lnTo>
                  <a:lnTo>
                    <a:pt x="3278594" y="863600"/>
                  </a:lnTo>
                  <a:lnTo>
                    <a:pt x="3279749" y="854964"/>
                  </a:lnTo>
                  <a:lnTo>
                    <a:pt x="3273196" y="863600"/>
                  </a:lnTo>
                  <a:lnTo>
                    <a:pt x="3264738" y="876300"/>
                  </a:lnTo>
                  <a:lnTo>
                    <a:pt x="3263366" y="876300"/>
                  </a:lnTo>
                  <a:lnTo>
                    <a:pt x="3269627" y="863600"/>
                  </a:lnTo>
                  <a:lnTo>
                    <a:pt x="3267595" y="863600"/>
                  </a:lnTo>
                  <a:lnTo>
                    <a:pt x="3267595" y="850900"/>
                  </a:lnTo>
                  <a:lnTo>
                    <a:pt x="3260915" y="863600"/>
                  </a:lnTo>
                  <a:lnTo>
                    <a:pt x="3265906" y="863600"/>
                  </a:lnTo>
                  <a:lnTo>
                    <a:pt x="3266859" y="863600"/>
                  </a:lnTo>
                  <a:lnTo>
                    <a:pt x="3264319" y="869569"/>
                  </a:lnTo>
                  <a:lnTo>
                    <a:pt x="3265906" y="863600"/>
                  </a:lnTo>
                  <a:lnTo>
                    <a:pt x="3259137" y="876300"/>
                  </a:lnTo>
                  <a:lnTo>
                    <a:pt x="3248139" y="876300"/>
                  </a:lnTo>
                  <a:lnTo>
                    <a:pt x="3248901" y="873429"/>
                  </a:lnTo>
                  <a:lnTo>
                    <a:pt x="3246450" y="876300"/>
                  </a:lnTo>
                  <a:lnTo>
                    <a:pt x="3244405" y="876300"/>
                  </a:lnTo>
                  <a:lnTo>
                    <a:pt x="3251530" y="863600"/>
                  </a:lnTo>
                  <a:lnTo>
                    <a:pt x="3244240" y="863600"/>
                  </a:lnTo>
                  <a:lnTo>
                    <a:pt x="3244240" y="876300"/>
                  </a:lnTo>
                  <a:lnTo>
                    <a:pt x="3230384" y="886498"/>
                  </a:lnTo>
                  <a:lnTo>
                    <a:pt x="3230384" y="1041400"/>
                  </a:lnTo>
                  <a:lnTo>
                    <a:pt x="3218332" y="1041400"/>
                  </a:lnTo>
                  <a:lnTo>
                    <a:pt x="3220859" y="1028700"/>
                  </a:lnTo>
                  <a:lnTo>
                    <a:pt x="3230384" y="1041400"/>
                  </a:lnTo>
                  <a:lnTo>
                    <a:pt x="3230384" y="886498"/>
                  </a:lnTo>
                  <a:lnTo>
                    <a:pt x="3230156" y="886663"/>
                  </a:lnTo>
                  <a:lnTo>
                    <a:pt x="3236709" y="876300"/>
                  </a:lnTo>
                  <a:lnTo>
                    <a:pt x="3244240" y="876300"/>
                  </a:lnTo>
                  <a:lnTo>
                    <a:pt x="3244240" y="863600"/>
                  </a:lnTo>
                  <a:lnTo>
                    <a:pt x="3239706" y="863600"/>
                  </a:lnTo>
                  <a:lnTo>
                    <a:pt x="3251733" y="850900"/>
                  </a:lnTo>
                  <a:lnTo>
                    <a:pt x="3262807" y="838200"/>
                  </a:lnTo>
                  <a:lnTo>
                    <a:pt x="3251530" y="838200"/>
                  </a:lnTo>
                  <a:lnTo>
                    <a:pt x="3246336" y="825500"/>
                  </a:lnTo>
                  <a:lnTo>
                    <a:pt x="3227844" y="825500"/>
                  </a:lnTo>
                  <a:lnTo>
                    <a:pt x="3244761" y="812800"/>
                  </a:lnTo>
                  <a:lnTo>
                    <a:pt x="3238220" y="812800"/>
                  </a:lnTo>
                  <a:lnTo>
                    <a:pt x="3229851" y="800100"/>
                  </a:lnTo>
                  <a:lnTo>
                    <a:pt x="3225304" y="800100"/>
                  </a:lnTo>
                  <a:lnTo>
                    <a:pt x="3229533" y="787400"/>
                  </a:lnTo>
                  <a:lnTo>
                    <a:pt x="3221799" y="787400"/>
                  </a:lnTo>
                  <a:lnTo>
                    <a:pt x="3219069" y="774700"/>
                  </a:lnTo>
                  <a:lnTo>
                    <a:pt x="3219666" y="762000"/>
                  </a:lnTo>
                  <a:lnTo>
                    <a:pt x="3221926" y="749300"/>
                  </a:lnTo>
                  <a:lnTo>
                    <a:pt x="3214306" y="749300"/>
                  </a:lnTo>
                  <a:lnTo>
                    <a:pt x="3213836" y="736600"/>
                  </a:lnTo>
                  <a:lnTo>
                    <a:pt x="3209861" y="749300"/>
                  </a:lnTo>
                  <a:lnTo>
                    <a:pt x="3206699" y="749300"/>
                  </a:lnTo>
                  <a:lnTo>
                    <a:pt x="3206699" y="1371600"/>
                  </a:lnTo>
                  <a:lnTo>
                    <a:pt x="3203308" y="1384300"/>
                  </a:lnTo>
                  <a:lnTo>
                    <a:pt x="3190621" y="1384300"/>
                  </a:lnTo>
                  <a:lnTo>
                    <a:pt x="3191472" y="1371600"/>
                  </a:lnTo>
                  <a:lnTo>
                    <a:pt x="3206699" y="1371600"/>
                  </a:lnTo>
                  <a:lnTo>
                    <a:pt x="3206699" y="749300"/>
                  </a:lnTo>
                  <a:lnTo>
                    <a:pt x="3205848" y="749300"/>
                  </a:lnTo>
                  <a:lnTo>
                    <a:pt x="3205848" y="800100"/>
                  </a:lnTo>
                  <a:lnTo>
                    <a:pt x="3200768" y="800100"/>
                  </a:lnTo>
                  <a:lnTo>
                    <a:pt x="3204159" y="787400"/>
                  </a:lnTo>
                  <a:lnTo>
                    <a:pt x="3205848" y="800100"/>
                  </a:lnTo>
                  <a:lnTo>
                    <a:pt x="3205848" y="749300"/>
                  </a:lnTo>
                  <a:lnTo>
                    <a:pt x="3196539" y="749300"/>
                  </a:lnTo>
                  <a:lnTo>
                    <a:pt x="3205010" y="736600"/>
                  </a:lnTo>
                  <a:lnTo>
                    <a:pt x="3186074" y="736600"/>
                  </a:lnTo>
                  <a:lnTo>
                    <a:pt x="3179267" y="723900"/>
                  </a:lnTo>
                  <a:lnTo>
                    <a:pt x="3180473" y="711200"/>
                  </a:lnTo>
                  <a:lnTo>
                    <a:pt x="3171164" y="711200"/>
                  </a:lnTo>
                  <a:lnTo>
                    <a:pt x="3162477" y="723900"/>
                  </a:lnTo>
                  <a:lnTo>
                    <a:pt x="3161868" y="711200"/>
                  </a:lnTo>
                  <a:lnTo>
                    <a:pt x="3159328" y="698500"/>
                  </a:lnTo>
                  <a:lnTo>
                    <a:pt x="3159328" y="1181100"/>
                  </a:lnTo>
                  <a:lnTo>
                    <a:pt x="3159328" y="1193800"/>
                  </a:lnTo>
                  <a:lnTo>
                    <a:pt x="3154248" y="1193800"/>
                  </a:lnTo>
                  <a:lnTo>
                    <a:pt x="3154248" y="1358900"/>
                  </a:lnTo>
                  <a:lnTo>
                    <a:pt x="3134791" y="1358900"/>
                  </a:lnTo>
                  <a:lnTo>
                    <a:pt x="3134791" y="1346200"/>
                  </a:lnTo>
                  <a:lnTo>
                    <a:pt x="3152559" y="1346200"/>
                  </a:lnTo>
                  <a:lnTo>
                    <a:pt x="3154248" y="1358900"/>
                  </a:lnTo>
                  <a:lnTo>
                    <a:pt x="3154248" y="1193800"/>
                  </a:lnTo>
                  <a:lnTo>
                    <a:pt x="3149181" y="1193800"/>
                  </a:lnTo>
                  <a:lnTo>
                    <a:pt x="3152559" y="1181100"/>
                  </a:lnTo>
                  <a:lnTo>
                    <a:pt x="3159328" y="1181100"/>
                  </a:lnTo>
                  <a:lnTo>
                    <a:pt x="3159328" y="698500"/>
                  </a:lnTo>
                  <a:lnTo>
                    <a:pt x="3154248" y="698500"/>
                  </a:lnTo>
                  <a:lnTo>
                    <a:pt x="3165246" y="685800"/>
                  </a:lnTo>
                  <a:lnTo>
                    <a:pt x="3153410" y="698500"/>
                  </a:lnTo>
                  <a:lnTo>
                    <a:pt x="3155099" y="685800"/>
                  </a:lnTo>
                  <a:lnTo>
                    <a:pt x="3150019" y="685800"/>
                  </a:lnTo>
                  <a:lnTo>
                    <a:pt x="3145790" y="673100"/>
                  </a:lnTo>
                  <a:lnTo>
                    <a:pt x="3183013" y="673100"/>
                  </a:lnTo>
                  <a:lnTo>
                    <a:pt x="3185553" y="660400"/>
                  </a:lnTo>
                  <a:lnTo>
                    <a:pt x="3182289" y="660400"/>
                  </a:lnTo>
                  <a:lnTo>
                    <a:pt x="3179686" y="655662"/>
                  </a:lnTo>
                  <a:lnTo>
                    <a:pt x="3176917" y="647700"/>
                  </a:lnTo>
                  <a:lnTo>
                    <a:pt x="3182391" y="647700"/>
                  </a:lnTo>
                  <a:lnTo>
                    <a:pt x="3186392" y="660400"/>
                  </a:lnTo>
                  <a:lnTo>
                    <a:pt x="3184702" y="647700"/>
                  </a:lnTo>
                  <a:lnTo>
                    <a:pt x="3188932" y="647700"/>
                  </a:lnTo>
                  <a:lnTo>
                    <a:pt x="3190621" y="660400"/>
                  </a:lnTo>
                  <a:lnTo>
                    <a:pt x="3204260" y="660400"/>
                  </a:lnTo>
                  <a:lnTo>
                    <a:pt x="3200781" y="647700"/>
                  </a:lnTo>
                  <a:lnTo>
                    <a:pt x="3205010" y="660400"/>
                  </a:lnTo>
                  <a:lnTo>
                    <a:pt x="3210928" y="647700"/>
                  </a:lnTo>
                  <a:lnTo>
                    <a:pt x="3209239" y="647700"/>
                  </a:lnTo>
                  <a:lnTo>
                    <a:pt x="3214306" y="635000"/>
                  </a:lnTo>
                  <a:lnTo>
                    <a:pt x="3208502" y="635000"/>
                  </a:lnTo>
                  <a:lnTo>
                    <a:pt x="3205950" y="622300"/>
                  </a:lnTo>
                  <a:lnTo>
                    <a:pt x="3204197" y="622300"/>
                  </a:lnTo>
                  <a:lnTo>
                    <a:pt x="3200781" y="609600"/>
                  </a:lnTo>
                  <a:lnTo>
                    <a:pt x="3207207" y="609600"/>
                  </a:lnTo>
                  <a:lnTo>
                    <a:pt x="3214205" y="622300"/>
                  </a:lnTo>
                  <a:lnTo>
                    <a:pt x="3220402" y="622300"/>
                  </a:lnTo>
                  <a:lnTo>
                    <a:pt x="3224453" y="609600"/>
                  </a:lnTo>
                  <a:lnTo>
                    <a:pt x="3222764" y="609600"/>
                  </a:lnTo>
                  <a:lnTo>
                    <a:pt x="3216846" y="596900"/>
                  </a:lnTo>
                  <a:lnTo>
                    <a:pt x="3223298" y="596900"/>
                  </a:lnTo>
                  <a:lnTo>
                    <a:pt x="3226778" y="609600"/>
                  </a:lnTo>
                  <a:lnTo>
                    <a:pt x="3232912" y="609600"/>
                  </a:lnTo>
                  <a:lnTo>
                    <a:pt x="3235452" y="596900"/>
                  </a:lnTo>
                  <a:lnTo>
                    <a:pt x="3236303" y="584200"/>
                  </a:lnTo>
                  <a:lnTo>
                    <a:pt x="3263862" y="584200"/>
                  </a:lnTo>
                  <a:lnTo>
                    <a:pt x="3268764" y="596900"/>
                  </a:lnTo>
                  <a:lnTo>
                    <a:pt x="3271609" y="584200"/>
                  </a:lnTo>
                  <a:lnTo>
                    <a:pt x="3271824" y="584200"/>
                  </a:lnTo>
                  <a:lnTo>
                    <a:pt x="3271824" y="571500"/>
                  </a:lnTo>
                  <a:lnTo>
                    <a:pt x="3274364" y="571500"/>
                  </a:lnTo>
                  <a:lnTo>
                    <a:pt x="3280283" y="584200"/>
                  </a:lnTo>
                  <a:lnTo>
                    <a:pt x="3279444" y="571500"/>
                  </a:lnTo>
                  <a:lnTo>
                    <a:pt x="3298050" y="571500"/>
                  </a:lnTo>
                  <a:lnTo>
                    <a:pt x="3300590" y="584200"/>
                  </a:lnTo>
                  <a:lnTo>
                    <a:pt x="3309048" y="584200"/>
                  </a:lnTo>
                  <a:lnTo>
                    <a:pt x="3313277" y="571500"/>
                  </a:lnTo>
                  <a:lnTo>
                    <a:pt x="3314966" y="584200"/>
                  </a:lnTo>
                  <a:lnTo>
                    <a:pt x="3314966" y="571500"/>
                  </a:lnTo>
                  <a:lnTo>
                    <a:pt x="3316452" y="571500"/>
                  </a:lnTo>
                  <a:lnTo>
                    <a:pt x="3316630" y="584200"/>
                  </a:lnTo>
                  <a:lnTo>
                    <a:pt x="3316655" y="571500"/>
                  </a:lnTo>
                  <a:lnTo>
                    <a:pt x="3322574" y="558800"/>
                  </a:lnTo>
                  <a:lnTo>
                    <a:pt x="3329343" y="571500"/>
                  </a:lnTo>
                  <a:lnTo>
                    <a:pt x="3332734" y="571500"/>
                  </a:lnTo>
                  <a:lnTo>
                    <a:pt x="3335350" y="584200"/>
                  </a:lnTo>
                  <a:lnTo>
                    <a:pt x="3337166" y="584200"/>
                  </a:lnTo>
                  <a:lnTo>
                    <a:pt x="3338677" y="596900"/>
                  </a:lnTo>
                  <a:lnTo>
                    <a:pt x="3345446" y="596900"/>
                  </a:lnTo>
                  <a:lnTo>
                    <a:pt x="3354514" y="584200"/>
                  </a:lnTo>
                  <a:lnTo>
                    <a:pt x="3361994" y="571500"/>
                  </a:lnTo>
                  <a:lnTo>
                    <a:pt x="3362337" y="584200"/>
                  </a:lnTo>
                  <a:lnTo>
                    <a:pt x="3358108" y="584200"/>
                  </a:lnTo>
                  <a:lnTo>
                    <a:pt x="3354717" y="596900"/>
                  </a:lnTo>
                  <a:lnTo>
                    <a:pt x="3365716" y="596900"/>
                  </a:lnTo>
                  <a:lnTo>
                    <a:pt x="3374174" y="609600"/>
                  </a:lnTo>
                  <a:lnTo>
                    <a:pt x="3380105" y="609600"/>
                  </a:lnTo>
                  <a:lnTo>
                    <a:pt x="3377946" y="622300"/>
                  </a:lnTo>
                  <a:lnTo>
                    <a:pt x="3387598" y="622300"/>
                  </a:lnTo>
                  <a:lnTo>
                    <a:pt x="3394481" y="609600"/>
                  </a:lnTo>
                  <a:lnTo>
                    <a:pt x="3395319" y="609600"/>
                  </a:lnTo>
                  <a:lnTo>
                    <a:pt x="3387712" y="622300"/>
                  </a:lnTo>
                  <a:lnTo>
                    <a:pt x="3391090" y="622300"/>
                  </a:lnTo>
                  <a:lnTo>
                    <a:pt x="3389973" y="630758"/>
                  </a:lnTo>
                  <a:lnTo>
                    <a:pt x="3392792" y="622300"/>
                  </a:lnTo>
                  <a:lnTo>
                    <a:pt x="3391941" y="635000"/>
                  </a:lnTo>
                  <a:lnTo>
                    <a:pt x="3402088" y="622300"/>
                  </a:lnTo>
                  <a:lnTo>
                    <a:pt x="3402660" y="635000"/>
                  </a:lnTo>
                  <a:lnTo>
                    <a:pt x="3426625" y="635000"/>
                  </a:lnTo>
                  <a:lnTo>
                    <a:pt x="3416033" y="647700"/>
                  </a:lnTo>
                  <a:lnTo>
                    <a:pt x="3426625" y="647700"/>
                  </a:lnTo>
                  <a:lnTo>
                    <a:pt x="3419856" y="660400"/>
                  </a:lnTo>
                  <a:lnTo>
                    <a:pt x="3425647" y="660400"/>
                  </a:lnTo>
                  <a:lnTo>
                    <a:pt x="3425355" y="673100"/>
                  </a:lnTo>
                  <a:lnTo>
                    <a:pt x="3435870" y="673100"/>
                  </a:lnTo>
                  <a:lnTo>
                    <a:pt x="3427463" y="685800"/>
                  </a:lnTo>
                  <a:lnTo>
                    <a:pt x="3450196" y="685800"/>
                  </a:lnTo>
                  <a:lnTo>
                    <a:pt x="3459467" y="698500"/>
                  </a:lnTo>
                  <a:lnTo>
                    <a:pt x="3448012" y="698500"/>
                  </a:lnTo>
                  <a:lnTo>
                    <a:pt x="3459403" y="711200"/>
                  </a:lnTo>
                  <a:lnTo>
                    <a:pt x="3470605" y="711200"/>
                  </a:lnTo>
                  <a:lnTo>
                    <a:pt x="3468916" y="723900"/>
                  </a:lnTo>
                  <a:lnTo>
                    <a:pt x="3463099" y="723900"/>
                  </a:lnTo>
                  <a:lnTo>
                    <a:pt x="3466160" y="736600"/>
                  </a:lnTo>
                  <a:lnTo>
                    <a:pt x="3470605" y="736600"/>
                  </a:lnTo>
                  <a:lnTo>
                    <a:pt x="3472294" y="749300"/>
                  </a:lnTo>
                  <a:lnTo>
                    <a:pt x="3479063" y="749300"/>
                  </a:lnTo>
                  <a:lnTo>
                    <a:pt x="3475685" y="736600"/>
                  </a:lnTo>
                  <a:lnTo>
                    <a:pt x="3504323" y="736600"/>
                  </a:lnTo>
                  <a:lnTo>
                    <a:pt x="3499891" y="749300"/>
                  </a:lnTo>
                  <a:lnTo>
                    <a:pt x="3493719" y="749300"/>
                  </a:lnTo>
                  <a:lnTo>
                    <a:pt x="3488791" y="752475"/>
                  </a:lnTo>
                  <a:lnTo>
                    <a:pt x="3487521" y="762000"/>
                  </a:lnTo>
                  <a:lnTo>
                    <a:pt x="3500640" y="762000"/>
                  </a:lnTo>
                  <a:lnTo>
                    <a:pt x="3501059" y="774700"/>
                  </a:lnTo>
                  <a:lnTo>
                    <a:pt x="3510254" y="774700"/>
                  </a:lnTo>
                  <a:lnTo>
                    <a:pt x="3518306" y="787400"/>
                  </a:lnTo>
                  <a:lnTo>
                    <a:pt x="3507486" y="787400"/>
                  </a:lnTo>
                  <a:lnTo>
                    <a:pt x="3504234" y="800100"/>
                  </a:lnTo>
                  <a:lnTo>
                    <a:pt x="3512058" y="800100"/>
                  </a:lnTo>
                  <a:lnTo>
                    <a:pt x="3515436" y="812800"/>
                  </a:lnTo>
                  <a:lnTo>
                    <a:pt x="3520516" y="812800"/>
                  </a:lnTo>
                  <a:lnTo>
                    <a:pt x="3522205" y="800100"/>
                  </a:lnTo>
                  <a:lnTo>
                    <a:pt x="3541661" y="800100"/>
                  </a:lnTo>
                  <a:lnTo>
                    <a:pt x="3544214" y="800100"/>
                  </a:lnTo>
                  <a:lnTo>
                    <a:pt x="3544201" y="809637"/>
                  </a:lnTo>
                  <a:lnTo>
                    <a:pt x="3545040" y="812800"/>
                  </a:lnTo>
                  <a:lnTo>
                    <a:pt x="3548430" y="812800"/>
                  </a:lnTo>
                  <a:lnTo>
                    <a:pt x="3544201" y="825500"/>
                  </a:lnTo>
                  <a:lnTo>
                    <a:pt x="3537445" y="812800"/>
                  </a:lnTo>
                  <a:lnTo>
                    <a:pt x="3524745" y="812800"/>
                  </a:lnTo>
                  <a:lnTo>
                    <a:pt x="3526434" y="825500"/>
                  </a:lnTo>
                  <a:lnTo>
                    <a:pt x="3535743" y="825500"/>
                  </a:lnTo>
                  <a:lnTo>
                    <a:pt x="3541661" y="838200"/>
                  </a:lnTo>
                  <a:lnTo>
                    <a:pt x="3540810" y="838200"/>
                  </a:lnTo>
                  <a:lnTo>
                    <a:pt x="3543350" y="850900"/>
                  </a:lnTo>
                  <a:lnTo>
                    <a:pt x="3539972" y="850900"/>
                  </a:lnTo>
                  <a:lnTo>
                    <a:pt x="3528237" y="838200"/>
                  </a:lnTo>
                  <a:lnTo>
                    <a:pt x="3523056" y="838200"/>
                  </a:lnTo>
                  <a:lnTo>
                    <a:pt x="3538270" y="850900"/>
                  </a:lnTo>
                  <a:lnTo>
                    <a:pt x="3544201" y="863600"/>
                  </a:lnTo>
                  <a:lnTo>
                    <a:pt x="3554184" y="876300"/>
                  </a:lnTo>
                  <a:lnTo>
                    <a:pt x="3554184" y="127000"/>
                  </a:lnTo>
                  <a:lnTo>
                    <a:pt x="3550970" y="127000"/>
                  </a:lnTo>
                  <a:lnTo>
                    <a:pt x="3557701" y="114300"/>
                  </a:lnTo>
                  <a:lnTo>
                    <a:pt x="3551199" y="101600"/>
                  </a:lnTo>
                  <a:lnTo>
                    <a:pt x="3556038" y="88900"/>
                  </a:lnTo>
                  <a:lnTo>
                    <a:pt x="3545370" y="101600"/>
                  </a:lnTo>
                  <a:lnTo>
                    <a:pt x="3533203" y="101600"/>
                  </a:lnTo>
                  <a:lnTo>
                    <a:pt x="3533203" y="215900"/>
                  </a:lnTo>
                  <a:lnTo>
                    <a:pt x="3521443" y="228600"/>
                  </a:lnTo>
                  <a:lnTo>
                    <a:pt x="3488372" y="228600"/>
                  </a:lnTo>
                  <a:lnTo>
                    <a:pt x="3496805" y="215900"/>
                  </a:lnTo>
                  <a:lnTo>
                    <a:pt x="3533203" y="215900"/>
                  </a:lnTo>
                  <a:lnTo>
                    <a:pt x="3533203" y="101600"/>
                  </a:lnTo>
                  <a:lnTo>
                    <a:pt x="3521354" y="101600"/>
                  </a:lnTo>
                  <a:lnTo>
                    <a:pt x="3523894" y="88900"/>
                  </a:lnTo>
                  <a:lnTo>
                    <a:pt x="3523056" y="88900"/>
                  </a:lnTo>
                  <a:lnTo>
                    <a:pt x="3515715" y="101600"/>
                  </a:lnTo>
                  <a:lnTo>
                    <a:pt x="3508781" y="101600"/>
                  </a:lnTo>
                  <a:lnTo>
                    <a:pt x="3501999" y="114300"/>
                  </a:lnTo>
                  <a:lnTo>
                    <a:pt x="3495141" y="114300"/>
                  </a:lnTo>
                  <a:lnTo>
                    <a:pt x="3498786" y="101600"/>
                  </a:lnTo>
                  <a:lnTo>
                    <a:pt x="3504019" y="88900"/>
                  </a:lnTo>
                  <a:lnTo>
                    <a:pt x="3498431" y="88900"/>
                  </a:lnTo>
                  <a:lnTo>
                    <a:pt x="3494290" y="101600"/>
                  </a:lnTo>
                  <a:lnTo>
                    <a:pt x="3494595" y="88900"/>
                  </a:lnTo>
                  <a:lnTo>
                    <a:pt x="3495840" y="88900"/>
                  </a:lnTo>
                  <a:lnTo>
                    <a:pt x="3498519" y="76200"/>
                  </a:lnTo>
                  <a:lnTo>
                    <a:pt x="3492436" y="88900"/>
                  </a:lnTo>
                  <a:lnTo>
                    <a:pt x="3482454" y="88900"/>
                  </a:lnTo>
                  <a:lnTo>
                    <a:pt x="3483254" y="76200"/>
                  </a:lnTo>
                  <a:lnTo>
                    <a:pt x="3480752" y="76200"/>
                  </a:lnTo>
                  <a:lnTo>
                    <a:pt x="3480752" y="67919"/>
                  </a:lnTo>
                  <a:lnTo>
                    <a:pt x="3478174" y="76200"/>
                  </a:lnTo>
                  <a:lnTo>
                    <a:pt x="3473996" y="88900"/>
                  </a:lnTo>
                  <a:lnTo>
                    <a:pt x="3469995" y="76200"/>
                  </a:lnTo>
                  <a:lnTo>
                    <a:pt x="3471240" y="76200"/>
                  </a:lnTo>
                  <a:lnTo>
                    <a:pt x="3474707" y="63500"/>
                  </a:lnTo>
                  <a:lnTo>
                    <a:pt x="3464788" y="63500"/>
                  </a:lnTo>
                  <a:lnTo>
                    <a:pt x="3459175" y="76200"/>
                  </a:lnTo>
                  <a:lnTo>
                    <a:pt x="3456228" y="76200"/>
                  </a:lnTo>
                  <a:lnTo>
                    <a:pt x="3458768" y="63500"/>
                  </a:lnTo>
                  <a:lnTo>
                    <a:pt x="3451275" y="76200"/>
                  </a:lnTo>
                  <a:lnTo>
                    <a:pt x="3438461" y="76200"/>
                  </a:lnTo>
                  <a:lnTo>
                    <a:pt x="3438461" y="215900"/>
                  </a:lnTo>
                  <a:lnTo>
                    <a:pt x="3438461" y="228600"/>
                  </a:lnTo>
                  <a:lnTo>
                    <a:pt x="3432543" y="228600"/>
                  </a:lnTo>
                  <a:lnTo>
                    <a:pt x="3432543" y="215900"/>
                  </a:lnTo>
                  <a:lnTo>
                    <a:pt x="3438461" y="215900"/>
                  </a:lnTo>
                  <a:lnTo>
                    <a:pt x="3438461" y="76200"/>
                  </a:lnTo>
                  <a:lnTo>
                    <a:pt x="3427120" y="76200"/>
                  </a:lnTo>
                  <a:lnTo>
                    <a:pt x="3424936" y="88900"/>
                  </a:lnTo>
                  <a:lnTo>
                    <a:pt x="3424085" y="88900"/>
                  </a:lnTo>
                  <a:lnTo>
                    <a:pt x="3424085" y="127000"/>
                  </a:lnTo>
                  <a:lnTo>
                    <a:pt x="3414776" y="127000"/>
                  </a:lnTo>
                  <a:lnTo>
                    <a:pt x="3420694" y="114300"/>
                  </a:lnTo>
                  <a:lnTo>
                    <a:pt x="3424085" y="127000"/>
                  </a:lnTo>
                  <a:lnTo>
                    <a:pt x="3424085" y="88900"/>
                  </a:lnTo>
                  <a:lnTo>
                    <a:pt x="3422739" y="88900"/>
                  </a:lnTo>
                  <a:lnTo>
                    <a:pt x="3420694" y="101600"/>
                  </a:lnTo>
                  <a:lnTo>
                    <a:pt x="3415627" y="101600"/>
                  </a:lnTo>
                  <a:lnTo>
                    <a:pt x="3417316" y="88900"/>
                  </a:lnTo>
                  <a:lnTo>
                    <a:pt x="3419957" y="76200"/>
                  </a:lnTo>
                  <a:lnTo>
                    <a:pt x="3419005" y="76200"/>
                  </a:lnTo>
                  <a:lnTo>
                    <a:pt x="3418865" y="76200"/>
                  </a:lnTo>
                  <a:lnTo>
                    <a:pt x="3411715" y="88900"/>
                  </a:lnTo>
                  <a:lnTo>
                    <a:pt x="3402088" y="88900"/>
                  </a:lnTo>
                  <a:lnTo>
                    <a:pt x="3406317" y="76200"/>
                  </a:lnTo>
                  <a:lnTo>
                    <a:pt x="3413506" y="76200"/>
                  </a:lnTo>
                  <a:lnTo>
                    <a:pt x="3413937" y="63500"/>
                  </a:lnTo>
                  <a:lnTo>
                    <a:pt x="3419005" y="76200"/>
                  </a:lnTo>
                  <a:lnTo>
                    <a:pt x="3421176" y="63500"/>
                  </a:lnTo>
                  <a:lnTo>
                    <a:pt x="3425190" y="63500"/>
                  </a:lnTo>
                  <a:lnTo>
                    <a:pt x="3428314" y="50800"/>
                  </a:lnTo>
                  <a:lnTo>
                    <a:pt x="3422358" y="38100"/>
                  </a:lnTo>
                  <a:lnTo>
                    <a:pt x="3416782" y="38100"/>
                  </a:lnTo>
                  <a:lnTo>
                    <a:pt x="3411067" y="50800"/>
                  </a:lnTo>
                  <a:lnTo>
                    <a:pt x="3404628" y="38100"/>
                  </a:lnTo>
                  <a:lnTo>
                    <a:pt x="3401745" y="50800"/>
                  </a:lnTo>
                  <a:lnTo>
                    <a:pt x="3399980" y="50800"/>
                  </a:lnTo>
                  <a:lnTo>
                    <a:pt x="3398202" y="63500"/>
                  </a:lnTo>
                  <a:lnTo>
                    <a:pt x="3387217" y="63500"/>
                  </a:lnTo>
                  <a:lnTo>
                    <a:pt x="3386975" y="50800"/>
                  </a:lnTo>
                  <a:lnTo>
                    <a:pt x="3386874" y="38100"/>
                  </a:lnTo>
                  <a:lnTo>
                    <a:pt x="3379254" y="38100"/>
                  </a:lnTo>
                  <a:lnTo>
                    <a:pt x="3374580" y="50800"/>
                  </a:lnTo>
                  <a:lnTo>
                    <a:pt x="3369741" y="50800"/>
                  </a:lnTo>
                  <a:lnTo>
                    <a:pt x="3365220" y="63500"/>
                  </a:lnTo>
                  <a:lnTo>
                    <a:pt x="3361486" y="63500"/>
                  </a:lnTo>
                  <a:lnTo>
                    <a:pt x="3369945" y="38100"/>
                  </a:lnTo>
                  <a:lnTo>
                    <a:pt x="3363798" y="38100"/>
                  </a:lnTo>
                  <a:lnTo>
                    <a:pt x="3358845" y="50800"/>
                  </a:lnTo>
                  <a:lnTo>
                    <a:pt x="3349650" y="50800"/>
                  </a:lnTo>
                  <a:lnTo>
                    <a:pt x="3353879" y="38100"/>
                  </a:lnTo>
                  <a:lnTo>
                    <a:pt x="3352711" y="38100"/>
                  </a:lnTo>
                  <a:lnTo>
                    <a:pt x="3349180" y="50800"/>
                  </a:lnTo>
                  <a:lnTo>
                    <a:pt x="3345421" y="50800"/>
                  </a:lnTo>
                  <a:lnTo>
                    <a:pt x="3348799" y="38100"/>
                  </a:lnTo>
                  <a:lnTo>
                    <a:pt x="3326244" y="38100"/>
                  </a:lnTo>
                  <a:lnTo>
                    <a:pt x="3326244" y="50800"/>
                  </a:lnTo>
                  <a:lnTo>
                    <a:pt x="3313150" y="50800"/>
                  </a:lnTo>
                  <a:lnTo>
                    <a:pt x="3313277" y="38100"/>
                  </a:lnTo>
                  <a:lnTo>
                    <a:pt x="3326244" y="50800"/>
                  </a:lnTo>
                  <a:lnTo>
                    <a:pt x="3326244" y="38100"/>
                  </a:lnTo>
                  <a:lnTo>
                    <a:pt x="3314966" y="38100"/>
                  </a:lnTo>
                  <a:lnTo>
                    <a:pt x="3313277" y="25400"/>
                  </a:lnTo>
                  <a:lnTo>
                    <a:pt x="3292970" y="25400"/>
                  </a:lnTo>
                  <a:lnTo>
                    <a:pt x="3292970" y="50800"/>
                  </a:lnTo>
                  <a:lnTo>
                    <a:pt x="3288741" y="50800"/>
                  </a:lnTo>
                  <a:lnTo>
                    <a:pt x="3287052" y="38100"/>
                  </a:lnTo>
                  <a:lnTo>
                    <a:pt x="3291281" y="38100"/>
                  </a:lnTo>
                  <a:lnTo>
                    <a:pt x="3292970" y="50800"/>
                  </a:lnTo>
                  <a:lnTo>
                    <a:pt x="3292970" y="25400"/>
                  </a:lnTo>
                  <a:lnTo>
                    <a:pt x="3289592" y="25400"/>
                  </a:lnTo>
                  <a:lnTo>
                    <a:pt x="3284029" y="12700"/>
                  </a:lnTo>
                  <a:lnTo>
                    <a:pt x="3273526" y="12700"/>
                  </a:lnTo>
                  <a:lnTo>
                    <a:pt x="3268446" y="0"/>
                  </a:lnTo>
                  <a:lnTo>
                    <a:pt x="3259988" y="25400"/>
                  </a:lnTo>
                  <a:lnTo>
                    <a:pt x="3258299" y="25400"/>
                  </a:lnTo>
                  <a:lnTo>
                    <a:pt x="3258299" y="12700"/>
                  </a:lnTo>
                  <a:lnTo>
                    <a:pt x="3257550" y="12700"/>
                  </a:lnTo>
                  <a:lnTo>
                    <a:pt x="3256902" y="25400"/>
                  </a:lnTo>
                  <a:lnTo>
                    <a:pt x="3251530" y="25400"/>
                  </a:lnTo>
                  <a:lnTo>
                    <a:pt x="3251530" y="16776"/>
                  </a:lnTo>
                  <a:lnTo>
                    <a:pt x="3244392" y="25400"/>
                  </a:lnTo>
                  <a:lnTo>
                    <a:pt x="3237141" y="25400"/>
                  </a:lnTo>
                  <a:lnTo>
                    <a:pt x="3237141" y="444500"/>
                  </a:lnTo>
                  <a:lnTo>
                    <a:pt x="3233763" y="444500"/>
                  </a:lnTo>
                  <a:lnTo>
                    <a:pt x="3233763" y="584200"/>
                  </a:lnTo>
                  <a:lnTo>
                    <a:pt x="3229533" y="584200"/>
                  </a:lnTo>
                  <a:lnTo>
                    <a:pt x="3226993" y="571500"/>
                  </a:lnTo>
                  <a:lnTo>
                    <a:pt x="3233763" y="584200"/>
                  </a:lnTo>
                  <a:lnTo>
                    <a:pt x="3233763" y="444500"/>
                  </a:lnTo>
                  <a:lnTo>
                    <a:pt x="3221075" y="444500"/>
                  </a:lnTo>
                  <a:lnTo>
                    <a:pt x="3220224" y="431800"/>
                  </a:lnTo>
                  <a:lnTo>
                    <a:pt x="3236303" y="431800"/>
                  </a:lnTo>
                  <a:lnTo>
                    <a:pt x="3237141" y="444500"/>
                  </a:lnTo>
                  <a:lnTo>
                    <a:pt x="3237141" y="25400"/>
                  </a:lnTo>
                  <a:lnTo>
                    <a:pt x="3213468" y="25400"/>
                  </a:lnTo>
                  <a:lnTo>
                    <a:pt x="3213468" y="88900"/>
                  </a:lnTo>
                  <a:lnTo>
                    <a:pt x="3201720" y="88900"/>
                  </a:lnTo>
                  <a:lnTo>
                    <a:pt x="3201720" y="444500"/>
                  </a:lnTo>
                  <a:lnTo>
                    <a:pt x="3197593" y="457200"/>
                  </a:lnTo>
                  <a:lnTo>
                    <a:pt x="3188932" y="457200"/>
                  </a:lnTo>
                  <a:lnTo>
                    <a:pt x="3186392" y="444500"/>
                  </a:lnTo>
                  <a:lnTo>
                    <a:pt x="3201720" y="444500"/>
                  </a:lnTo>
                  <a:lnTo>
                    <a:pt x="3201720" y="88900"/>
                  </a:lnTo>
                  <a:lnTo>
                    <a:pt x="3198241" y="88900"/>
                  </a:lnTo>
                  <a:lnTo>
                    <a:pt x="3200768" y="76200"/>
                  </a:lnTo>
                  <a:lnTo>
                    <a:pt x="3211766" y="76200"/>
                  </a:lnTo>
                  <a:lnTo>
                    <a:pt x="3213468" y="88900"/>
                  </a:lnTo>
                  <a:lnTo>
                    <a:pt x="3213468" y="25400"/>
                  </a:lnTo>
                  <a:lnTo>
                    <a:pt x="3215995" y="12700"/>
                  </a:lnTo>
                  <a:lnTo>
                    <a:pt x="3210712" y="12700"/>
                  </a:lnTo>
                  <a:lnTo>
                    <a:pt x="3206064" y="25400"/>
                  </a:lnTo>
                  <a:lnTo>
                    <a:pt x="3201720" y="38100"/>
                  </a:lnTo>
                  <a:lnTo>
                    <a:pt x="3197390" y="25400"/>
                  </a:lnTo>
                  <a:lnTo>
                    <a:pt x="3185553" y="25400"/>
                  </a:lnTo>
                  <a:lnTo>
                    <a:pt x="3185553" y="127000"/>
                  </a:lnTo>
                  <a:lnTo>
                    <a:pt x="3182670" y="139700"/>
                  </a:lnTo>
                  <a:lnTo>
                    <a:pt x="3176270" y="139700"/>
                  </a:lnTo>
                  <a:lnTo>
                    <a:pt x="3176244" y="152400"/>
                  </a:lnTo>
                  <a:lnTo>
                    <a:pt x="3164141" y="152400"/>
                  </a:lnTo>
                  <a:lnTo>
                    <a:pt x="3165030" y="139700"/>
                  </a:lnTo>
                  <a:lnTo>
                    <a:pt x="3173869" y="127000"/>
                  </a:lnTo>
                  <a:lnTo>
                    <a:pt x="3185553" y="127000"/>
                  </a:lnTo>
                  <a:lnTo>
                    <a:pt x="3185553" y="25400"/>
                  </a:lnTo>
                  <a:lnTo>
                    <a:pt x="3159226" y="25400"/>
                  </a:lnTo>
                  <a:lnTo>
                    <a:pt x="3153575" y="12700"/>
                  </a:lnTo>
                  <a:lnTo>
                    <a:pt x="3132264" y="12700"/>
                  </a:lnTo>
                  <a:lnTo>
                    <a:pt x="3132264" y="1778000"/>
                  </a:lnTo>
                  <a:lnTo>
                    <a:pt x="3120733" y="1778000"/>
                  </a:lnTo>
                  <a:lnTo>
                    <a:pt x="3114776" y="1790700"/>
                  </a:lnTo>
                  <a:lnTo>
                    <a:pt x="3103473" y="1790700"/>
                  </a:lnTo>
                  <a:lnTo>
                    <a:pt x="3107093" y="1778000"/>
                  </a:lnTo>
                  <a:lnTo>
                    <a:pt x="3118015" y="1765300"/>
                  </a:lnTo>
                  <a:lnTo>
                    <a:pt x="3132264" y="1778000"/>
                  </a:lnTo>
                  <a:lnTo>
                    <a:pt x="3132264" y="12700"/>
                  </a:lnTo>
                  <a:lnTo>
                    <a:pt x="3128873" y="25400"/>
                  </a:lnTo>
                  <a:lnTo>
                    <a:pt x="3123298" y="25400"/>
                  </a:lnTo>
                  <a:lnTo>
                    <a:pt x="3119780" y="12700"/>
                  </a:lnTo>
                  <a:lnTo>
                    <a:pt x="3115310" y="0"/>
                  </a:lnTo>
                  <a:lnTo>
                    <a:pt x="3104108" y="0"/>
                  </a:lnTo>
                  <a:lnTo>
                    <a:pt x="3101810" y="12700"/>
                  </a:lnTo>
                  <a:lnTo>
                    <a:pt x="3099511" y="12700"/>
                  </a:lnTo>
                  <a:lnTo>
                    <a:pt x="3096730" y="25400"/>
                  </a:lnTo>
                  <a:lnTo>
                    <a:pt x="3096730" y="0"/>
                  </a:lnTo>
                  <a:lnTo>
                    <a:pt x="3090811" y="25400"/>
                  </a:lnTo>
                  <a:lnTo>
                    <a:pt x="3086582" y="0"/>
                  </a:lnTo>
                  <a:lnTo>
                    <a:pt x="3082353" y="0"/>
                  </a:lnTo>
                  <a:lnTo>
                    <a:pt x="3084042" y="12700"/>
                  </a:lnTo>
                  <a:lnTo>
                    <a:pt x="3086582" y="12700"/>
                  </a:lnTo>
                  <a:lnTo>
                    <a:pt x="3080956" y="25400"/>
                  </a:lnTo>
                  <a:lnTo>
                    <a:pt x="3080664" y="24765"/>
                  </a:lnTo>
                  <a:lnTo>
                    <a:pt x="3080664" y="1536700"/>
                  </a:lnTo>
                  <a:lnTo>
                    <a:pt x="3075190" y="1536700"/>
                  </a:lnTo>
                  <a:lnTo>
                    <a:pt x="3067977" y="1549400"/>
                  </a:lnTo>
                  <a:lnTo>
                    <a:pt x="3063290" y="1549400"/>
                  </a:lnTo>
                  <a:lnTo>
                    <a:pt x="3065437" y="1562100"/>
                  </a:lnTo>
                  <a:lnTo>
                    <a:pt x="3048520" y="1562100"/>
                  </a:lnTo>
                  <a:lnTo>
                    <a:pt x="3047428" y="1574800"/>
                  </a:lnTo>
                  <a:lnTo>
                    <a:pt x="3047466" y="1587500"/>
                  </a:lnTo>
                  <a:lnTo>
                    <a:pt x="3043999" y="1600200"/>
                  </a:lnTo>
                  <a:lnTo>
                    <a:pt x="3032442" y="1612900"/>
                  </a:lnTo>
                  <a:lnTo>
                    <a:pt x="3040862" y="1612900"/>
                  </a:lnTo>
                  <a:lnTo>
                    <a:pt x="3039529" y="1625600"/>
                  </a:lnTo>
                  <a:lnTo>
                    <a:pt x="3039935" y="1625600"/>
                  </a:lnTo>
                  <a:lnTo>
                    <a:pt x="3053588" y="1638300"/>
                  </a:lnTo>
                  <a:lnTo>
                    <a:pt x="3035084" y="1638300"/>
                  </a:lnTo>
                  <a:lnTo>
                    <a:pt x="3027781" y="1651000"/>
                  </a:lnTo>
                  <a:lnTo>
                    <a:pt x="3019755" y="1651000"/>
                  </a:lnTo>
                  <a:lnTo>
                    <a:pt x="3022257" y="1663700"/>
                  </a:lnTo>
                  <a:lnTo>
                    <a:pt x="3025686" y="1663700"/>
                  </a:lnTo>
                  <a:lnTo>
                    <a:pt x="3043440" y="1676400"/>
                  </a:lnTo>
                  <a:lnTo>
                    <a:pt x="3040062" y="1676400"/>
                  </a:lnTo>
                  <a:lnTo>
                    <a:pt x="3041154" y="1689100"/>
                  </a:lnTo>
                  <a:lnTo>
                    <a:pt x="3035516" y="1689100"/>
                  </a:lnTo>
                  <a:lnTo>
                    <a:pt x="3026854" y="1701800"/>
                  </a:lnTo>
                  <a:lnTo>
                    <a:pt x="3018917" y="1701800"/>
                  </a:lnTo>
                  <a:lnTo>
                    <a:pt x="3032442" y="1714500"/>
                  </a:lnTo>
                  <a:lnTo>
                    <a:pt x="3013252" y="1714500"/>
                  </a:lnTo>
                  <a:lnTo>
                    <a:pt x="3017215" y="1727200"/>
                  </a:lnTo>
                  <a:lnTo>
                    <a:pt x="3021876" y="1727200"/>
                  </a:lnTo>
                  <a:lnTo>
                    <a:pt x="3021482" y="1739900"/>
                  </a:lnTo>
                  <a:lnTo>
                    <a:pt x="3011297" y="1739900"/>
                  </a:lnTo>
                  <a:lnTo>
                    <a:pt x="3010027" y="1752600"/>
                  </a:lnTo>
                  <a:lnTo>
                    <a:pt x="3011297" y="1765300"/>
                  </a:lnTo>
                  <a:lnTo>
                    <a:pt x="3013202" y="1778000"/>
                  </a:lnTo>
                  <a:lnTo>
                    <a:pt x="3013837" y="1790700"/>
                  </a:lnTo>
                  <a:lnTo>
                    <a:pt x="3010458" y="1790700"/>
                  </a:lnTo>
                  <a:lnTo>
                    <a:pt x="3010458" y="1803400"/>
                  </a:lnTo>
                  <a:lnTo>
                    <a:pt x="3022828" y="1803400"/>
                  </a:lnTo>
                  <a:lnTo>
                    <a:pt x="3026753" y="1816100"/>
                  </a:lnTo>
                  <a:lnTo>
                    <a:pt x="3021444" y="1816100"/>
                  </a:lnTo>
                  <a:lnTo>
                    <a:pt x="3023984" y="1828800"/>
                  </a:lnTo>
                  <a:lnTo>
                    <a:pt x="3021457" y="1828800"/>
                  </a:lnTo>
                  <a:lnTo>
                    <a:pt x="3023984" y="1841500"/>
                  </a:lnTo>
                  <a:lnTo>
                    <a:pt x="3028213" y="1854200"/>
                  </a:lnTo>
                  <a:lnTo>
                    <a:pt x="3033293" y="1854200"/>
                  </a:lnTo>
                  <a:lnTo>
                    <a:pt x="3034982" y="1866900"/>
                  </a:lnTo>
                  <a:lnTo>
                    <a:pt x="3034982" y="2108200"/>
                  </a:lnTo>
                  <a:lnTo>
                    <a:pt x="3021444" y="2108200"/>
                  </a:lnTo>
                  <a:lnTo>
                    <a:pt x="3023146" y="2120900"/>
                  </a:lnTo>
                  <a:lnTo>
                    <a:pt x="3014649" y="2120900"/>
                  </a:lnTo>
                  <a:lnTo>
                    <a:pt x="3017964" y="2108200"/>
                  </a:lnTo>
                  <a:lnTo>
                    <a:pt x="3027464" y="2095500"/>
                  </a:lnTo>
                  <a:lnTo>
                    <a:pt x="3034982" y="2108200"/>
                  </a:lnTo>
                  <a:lnTo>
                    <a:pt x="3034982" y="1866900"/>
                  </a:lnTo>
                  <a:lnTo>
                    <a:pt x="3032671" y="1866900"/>
                  </a:lnTo>
                  <a:lnTo>
                    <a:pt x="3028213" y="1854200"/>
                  </a:lnTo>
                  <a:lnTo>
                    <a:pt x="3027375" y="1854200"/>
                  </a:lnTo>
                  <a:lnTo>
                    <a:pt x="3031604" y="1866900"/>
                  </a:lnTo>
                  <a:lnTo>
                    <a:pt x="3026524" y="1854200"/>
                  </a:lnTo>
                  <a:lnTo>
                    <a:pt x="3022295" y="1854200"/>
                  </a:lnTo>
                  <a:lnTo>
                    <a:pt x="3018917" y="1841500"/>
                  </a:lnTo>
                  <a:lnTo>
                    <a:pt x="3014688" y="1841500"/>
                  </a:lnTo>
                  <a:lnTo>
                    <a:pt x="3017215" y="1854200"/>
                  </a:lnTo>
                  <a:lnTo>
                    <a:pt x="3015907" y="1854200"/>
                  </a:lnTo>
                  <a:lnTo>
                    <a:pt x="3017748" y="1866900"/>
                  </a:lnTo>
                  <a:lnTo>
                    <a:pt x="3015907" y="1866900"/>
                  </a:lnTo>
                  <a:lnTo>
                    <a:pt x="3018066" y="1879600"/>
                  </a:lnTo>
                  <a:lnTo>
                    <a:pt x="3009912" y="1841500"/>
                  </a:lnTo>
                  <a:lnTo>
                    <a:pt x="3006267" y="1829295"/>
                  </a:lnTo>
                  <a:lnTo>
                    <a:pt x="3007347" y="1841500"/>
                  </a:lnTo>
                  <a:lnTo>
                    <a:pt x="3006775" y="1841500"/>
                  </a:lnTo>
                  <a:lnTo>
                    <a:pt x="3008287" y="1853857"/>
                  </a:lnTo>
                  <a:lnTo>
                    <a:pt x="3008388" y="1854454"/>
                  </a:lnTo>
                  <a:lnTo>
                    <a:pt x="3011297" y="1866900"/>
                  </a:lnTo>
                  <a:lnTo>
                    <a:pt x="3012148" y="1879600"/>
                  </a:lnTo>
                  <a:lnTo>
                    <a:pt x="3012148" y="1892300"/>
                  </a:lnTo>
                  <a:lnTo>
                    <a:pt x="3010395" y="1883537"/>
                  </a:lnTo>
                  <a:lnTo>
                    <a:pt x="3010395" y="2374900"/>
                  </a:lnTo>
                  <a:lnTo>
                    <a:pt x="3008338" y="2387600"/>
                  </a:lnTo>
                  <a:lnTo>
                    <a:pt x="3005645" y="2387600"/>
                  </a:lnTo>
                  <a:lnTo>
                    <a:pt x="3007068" y="2374900"/>
                  </a:lnTo>
                  <a:lnTo>
                    <a:pt x="3010395" y="2374900"/>
                  </a:lnTo>
                  <a:lnTo>
                    <a:pt x="3010395" y="1883537"/>
                  </a:lnTo>
                  <a:lnTo>
                    <a:pt x="3009608" y="1879600"/>
                  </a:lnTo>
                  <a:lnTo>
                    <a:pt x="3008757" y="1879600"/>
                  </a:lnTo>
                  <a:lnTo>
                    <a:pt x="3007068" y="1866900"/>
                  </a:lnTo>
                  <a:lnTo>
                    <a:pt x="3004591" y="1854454"/>
                  </a:lnTo>
                  <a:lnTo>
                    <a:pt x="3004502" y="1853857"/>
                  </a:lnTo>
                  <a:lnTo>
                    <a:pt x="3002178" y="1828800"/>
                  </a:lnTo>
                  <a:lnTo>
                    <a:pt x="3000298" y="1816100"/>
                  </a:lnTo>
                  <a:lnTo>
                    <a:pt x="2999143" y="1804187"/>
                  </a:lnTo>
                  <a:lnTo>
                    <a:pt x="2999600" y="1816100"/>
                  </a:lnTo>
                  <a:lnTo>
                    <a:pt x="3001073" y="1852282"/>
                  </a:lnTo>
                  <a:lnTo>
                    <a:pt x="3001149" y="1866900"/>
                  </a:lnTo>
                  <a:lnTo>
                    <a:pt x="3002000" y="1866900"/>
                  </a:lnTo>
                  <a:lnTo>
                    <a:pt x="3002000" y="1879600"/>
                  </a:lnTo>
                  <a:lnTo>
                    <a:pt x="3001149" y="1879600"/>
                  </a:lnTo>
                  <a:lnTo>
                    <a:pt x="3001480" y="1892300"/>
                  </a:lnTo>
                  <a:lnTo>
                    <a:pt x="3000933" y="1892300"/>
                  </a:lnTo>
                  <a:lnTo>
                    <a:pt x="3000933" y="3162300"/>
                  </a:lnTo>
                  <a:lnTo>
                    <a:pt x="2997771" y="3175000"/>
                  </a:lnTo>
                  <a:lnTo>
                    <a:pt x="2999460" y="3175000"/>
                  </a:lnTo>
                  <a:lnTo>
                    <a:pt x="2998609" y="3187700"/>
                  </a:lnTo>
                  <a:lnTo>
                    <a:pt x="2974924" y="3187700"/>
                  </a:lnTo>
                  <a:lnTo>
                    <a:pt x="2976118" y="3175000"/>
                  </a:lnTo>
                  <a:lnTo>
                    <a:pt x="2975635" y="3175000"/>
                  </a:lnTo>
                  <a:lnTo>
                    <a:pt x="2974924" y="3162300"/>
                  </a:lnTo>
                  <a:lnTo>
                    <a:pt x="3000933" y="3162300"/>
                  </a:lnTo>
                  <a:lnTo>
                    <a:pt x="3000933" y="1892300"/>
                  </a:lnTo>
                  <a:lnTo>
                    <a:pt x="3000552" y="1892300"/>
                  </a:lnTo>
                  <a:lnTo>
                    <a:pt x="2999460" y="1879600"/>
                  </a:lnTo>
                  <a:lnTo>
                    <a:pt x="2998609" y="1879600"/>
                  </a:lnTo>
                  <a:lnTo>
                    <a:pt x="2998609" y="2095500"/>
                  </a:lnTo>
                  <a:lnTo>
                    <a:pt x="2998609" y="2108200"/>
                  </a:lnTo>
                  <a:lnTo>
                    <a:pt x="2992691" y="2108200"/>
                  </a:lnTo>
                  <a:lnTo>
                    <a:pt x="2992691" y="2095500"/>
                  </a:lnTo>
                  <a:lnTo>
                    <a:pt x="2998609" y="2095500"/>
                  </a:lnTo>
                  <a:lnTo>
                    <a:pt x="2998609" y="1879600"/>
                  </a:lnTo>
                  <a:lnTo>
                    <a:pt x="2994380" y="1879600"/>
                  </a:lnTo>
                  <a:lnTo>
                    <a:pt x="2992691" y="1866900"/>
                  </a:lnTo>
                  <a:lnTo>
                    <a:pt x="2999460" y="1866900"/>
                  </a:lnTo>
                  <a:lnTo>
                    <a:pt x="2999244" y="1854200"/>
                  </a:lnTo>
                  <a:lnTo>
                    <a:pt x="2998609" y="1816100"/>
                  </a:lnTo>
                  <a:lnTo>
                    <a:pt x="2998330" y="1841500"/>
                  </a:lnTo>
                  <a:lnTo>
                    <a:pt x="2993098" y="1841500"/>
                  </a:lnTo>
                  <a:lnTo>
                    <a:pt x="2992247" y="1846656"/>
                  </a:lnTo>
                  <a:lnTo>
                    <a:pt x="2992590" y="1841500"/>
                  </a:lnTo>
                  <a:lnTo>
                    <a:pt x="2993263" y="1828800"/>
                  </a:lnTo>
                  <a:lnTo>
                    <a:pt x="2993542" y="1828800"/>
                  </a:lnTo>
                  <a:lnTo>
                    <a:pt x="2995231" y="1816100"/>
                  </a:lnTo>
                  <a:lnTo>
                    <a:pt x="2993542" y="1816100"/>
                  </a:lnTo>
                  <a:lnTo>
                    <a:pt x="2992628" y="1828800"/>
                  </a:lnTo>
                  <a:lnTo>
                    <a:pt x="2991320" y="1828800"/>
                  </a:lnTo>
                  <a:lnTo>
                    <a:pt x="2992691" y="1816100"/>
                  </a:lnTo>
                  <a:lnTo>
                    <a:pt x="2992094" y="1816100"/>
                  </a:lnTo>
                  <a:lnTo>
                    <a:pt x="2991002" y="1828800"/>
                  </a:lnTo>
                  <a:lnTo>
                    <a:pt x="2991840" y="1816100"/>
                  </a:lnTo>
                  <a:lnTo>
                    <a:pt x="2991002" y="1816100"/>
                  </a:lnTo>
                  <a:lnTo>
                    <a:pt x="2990583" y="1820659"/>
                  </a:lnTo>
                  <a:lnTo>
                    <a:pt x="2990583" y="1835150"/>
                  </a:lnTo>
                  <a:lnTo>
                    <a:pt x="2988462" y="1854200"/>
                  </a:lnTo>
                  <a:lnTo>
                    <a:pt x="2988881" y="1841500"/>
                  </a:lnTo>
                  <a:lnTo>
                    <a:pt x="2989846" y="1841500"/>
                  </a:lnTo>
                  <a:lnTo>
                    <a:pt x="2990583" y="1835150"/>
                  </a:lnTo>
                  <a:lnTo>
                    <a:pt x="2990583" y="1820659"/>
                  </a:lnTo>
                  <a:lnTo>
                    <a:pt x="2989834" y="1828800"/>
                  </a:lnTo>
                  <a:lnTo>
                    <a:pt x="2986773" y="1841500"/>
                  </a:lnTo>
                  <a:lnTo>
                    <a:pt x="2987611" y="1828800"/>
                  </a:lnTo>
                  <a:lnTo>
                    <a:pt x="2986773" y="1828800"/>
                  </a:lnTo>
                  <a:lnTo>
                    <a:pt x="2984233" y="1841500"/>
                  </a:lnTo>
                  <a:lnTo>
                    <a:pt x="2985922" y="1828800"/>
                  </a:lnTo>
                  <a:lnTo>
                    <a:pt x="2982633" y="1838680"/>
                  </a:lnTo>
                  <a:lnTo>
                    <a:pt x="2982544" y="1841500"/>
                  </a:lnTo>
                  <a:lnTo>
                    <a:pt x="2982544" y="1838960"/>
                  </a:lnTo>
                  <a:lnTo>
                    <a:pt x="2982544" y="1831733"/>
                  </a:lnTo>
                  <a:lnTo>
                    <a:pt x="2983420" y="1828812"/>
                  </a:lnTo>
                  <a:lnTo>
                    <a:pt x="2985605" y="1816100"/>
                  </a:lnTo>
                  <a:lnTo>
                    <a:pt x="2985808" y="1816100"/>
                  </a:lnTo>
                  <a:lnTo>
                    <a:pt x="2990151" y="1803400"/>
                  </a:lnTo>
                  <a:lnTo>
                    <a:pt x="2986773" y="1803400"/>
                  </a:lnTo>
                  <a:lnTo>
                    <a:pt x="2985084" y="1816100"/>
                  </a:lnTo>
                  <a:lnTo>
                    <a:pt x="2983509" y="1816100"/>
                  </a:lnTo>
                  <a:lnTo>
                    <a:pt x="2983128" y="1817001"/>
                  </a:lnTo>
                  <a:lnTo>
                    <a:pt x="2983280" y="1816100"/>
                  </a:lnTo>
                  <a:lnTo>
                    <a:pt x="2982607" y="1816100"/>
                  </a:lnTo>
                  <a:lnTo>
                    <a:pt x="2981693" y="1816100"/>
                  </a:lnTo>
                  <a:lnTo>
                    <a:pt x="2978200" y="1816100"/>
                  </a:lnTo>
                  <a:lnTo>
                    <a:pt x="2985922" y="1803400"/>
                  </a:lnTo>
                  <a:lnTo>
                    <a:pt x="2974924" y="1803400"/>
                  </a:lnTo>
                  <a:lnTo>
                    <a:pt x="2974924" y="2413000"/>
                  </a:lnTo>
                  <a:lnTo>
                    <a:pt x="2971800" y="2425700"/>
                  </a:lnTo>
                  <a:lnTo>
                    <a:pt x="2966364" y="2425700"/>
                  </a:lnTo>
                  <a:lnTo>
                    <a:pt x="2960776" y="2438400"/>
                  </a:lnTo>
                  <a:lnTo>
                    <a:pt x="2957169" y="2451100"/>
                  </a:lnTo>
                  <a:lnTo>
                    <a:pt x="2965729" y="2451100"/>
                  </a:lnTo>
                  <a:lnTo>
                    <a:pt x="2966466" y="2463800"/>
                  </a:lnTo>
                  <a:lnTo>
                    <a:pt x="2958744" y="2463800"/>
                  </a:lnTo>
                  <a:lnTo>
                    <a:pt x="2958744" y="2692400"/>
                  </a:lnTo>
                  <a:lnTo>
                    <a:pt x="2958427" y="2705100"/>
                  </a:lnTo>
                  <a:lnTo>
                    <a:pt x="2957588" y="2705100"/>
                  </a:lnTo>
                  <a:lnTo>
                    <a:pt x="2957588" y="3708400"/>
                  </a:lnTo>
                  <a:lnTo>
                    <a:pt x="2956318" y="3708400"/>
                  </a:lnTo>
                  <a:lnTo>
                    <a:pt x="2951645" y="3695700"/>
                  </a:lnTo>
                  <a:lnTo>
                    <a:pt x="2957588" y="3708400"/>
                  </a:lnTo>
                  <a:lnTo>
                    <a:pt x="2957588" y="2705100"/>
                  </a:lnTo>
                  <a:lnTo>
                    <a:pt x="2950603" y="2705100"/>
                  </a:lnTo>
                  <a:lnTo>
                    <a:pt x="2948051" y="2692400"/>
                  </a:lnTo>
                  <a:lnTo>
                    <a:pt x="2958744" y="2692400"/>
                  </a:lnTo>
                  <a:lnTo>
                    <a:pt x="2958744" y="2463800"/>
                  </a:lnTo>
                  <a:lnTo>
                    <a:pt x="2947860" y="2463800"/>
                  </a:lnTo>
                  <a:lnTo>
                    <a:pt x="2947860" y="3505200"/>
                  </a:lnTo>
                  <a:lnTo>
                    <a:pt x="2945561" y="3517900"/>
                  </a:lnTo>
                  <a:lnTo>
                    <a:pt x="2940875" y="3530600"/>
                  </a:lnTo>
                  <a:lnTo>
                    <a:pt x="2938551" y="3530600"/>
                  </a:lnTo>
                  <a:lnTo>
                    <a:pt x="2938551" y="3695700"/>
                  </a:lnTo>
                  <a:lnTo>
                    <a:pt x="2936862" y="3708400"/>
                  </a:lnTo>
                  <a:lnTo>
                    <a:pt x="2925546" y="3708400"/>
                  </a:lnTo>
                  <a:lnTo>
                    <a:pt x="2926715" y="3695700"/>
                  </a:lnTo>
                  <a:lnTo>
                    <a:pt x="2938551" y="3695700"/>
                  </a:lnTo>
                  <a:lnTo>
                    <a:pt x="2938551" y="3530600"/>
                  </a:lnTo>
                  <a:lnTo>
                    <a:pt x="2935249" y="3530600"/>
                  </a:lnTo>
                  <a:lnTo>
                    <a:pt x="2930093" y="3543300"/>
                  </a:lnTo>
                  <a:lnTo>
                    <a:pt x="2932519" y="3543300"/>
                  </a:lnTo>
                  <a:lnTo>
                    <a:pt x="2936760" y="3556000"/>
                  </a:lnTo>
                  <a:lnTo>
                    <a:pt x="2925381" y="3556000"/>
                  </a:lnTo>
                  <a:lnTo>
                    <a:pt x="2918358" y="3530600"/>
                  </a:lnTo>
                  <a:lnTo>
                    <a:pt x="2926092" y="3517900"/>
                  </a:lnTo>
                  <a:lnTo>
                    <a:pt x="2947860" y="3505200"/>
                  </a:lnTo>
                  <a:lnTo>
                    <a:pt x="2947860" y="2463800"/>
                  </a:lnTo>
                  <a:lnTo>
                    <a:pt x="2945320" y="2463800"/>
                  </a:lnTo>
                  <a:lnTo>
                    <a:pt x="2945320" y="2552700"/>
                  </a:lnTo>
                  <a:lnTo>
                    <a:pt x="2944482" y="2565400"/>
                  </a:lnTo>
                  <a:lnTo>
                    <a:pt x="2930093" y="2565400"/>
                  </a:lnTo>
                  <a:lnTo>
                    <a:pt x="2930093" y="2552700"/>
                  </a:lnTo>
                  <a:lnTo>
                    <a:pt x="2945320" y="2552700"/>
                  </a:lnTo>
                  <a:lnTo>
                    <a:pt x="2945320" y="2463800"/>
                  </a:lnTo>
                  <a:lnTo>
                    <a:pt x="2941726" y="2463800"/>
                  </a:lnTo>
                  <a:lnTo>
                    <a:pt x="2935782" y="2451100"/>
                  </a:lnTo>
                  <a:lnTo>
                    <a:pt x="2933484" y="2438400"/>
                  </a:lnTo>
                  <a:lnTo>
                    <a:pt x="2914091" y="2438400"/>
                  </a:lnTo>
                  <a:lnTo>
                    <a:pt x="2909798" y="2425700"/>
                  </a:lnTo>
                  <a:lnTo>
                    <a:pt x="2912338" y="2451100"/>
                  </a:lnTo>
                  <a:lnTo>
                    <a:pt x="2909798" y="2444750"/>
                  </a:lnTo>
                  <a:lnTo>
                    <a:pt x="2909798" y="2667000"/>
                  </a:lnTo>
                  <a:lnTo>
                    <a:pt x="2908312" y="2667000"/>
                  </a:lnTo>
                  <a:lnTo>
                    <a:pt x="2908312" y="2882900"/>
                  </a:lnTo>
                  <a:lnTo>
                    <a:pt x="2903880" y="2882900"/>
                  </a:lnTo>
                  <a:lnTo>
                    <a:pt x="2905544" y="2870200"/>
                  </a:lnTo>
                  <a:lnTo>
                    <a:pt x="2908312" y="2882900"/>
                  </a:lnTo>
                  <a:lnTo>
                    <a:pt x="2908312" y="2667000"/>
                  </a:lnTo>
                  <a:lnTo>
                    <a:pt x="2885262" y="2667000"/>
                  </a:lnTo>
                  <a:lnTo>
                    <a:pt x="2885643" y="2679700"/>
                  </a:lnTo>
                  <a:lnTo>
                    <a:pt x="2888335" y="2679700"/>
                  </a:lnTo>
                  <a:lnTo>
                    <a:pt x="2891396" y="2690888"/>
                  </a:lnTo>
                  <a:lnTo>
                    <a:pt x="2867812" y="2679700"/>
                  </a:lnTo>
                  <a:lnTo>
                    <a:pt x="2867507" y="2678620"/>
                  </a:lnTo>
                  <a:lnTo>
                    <a:pt x="2867507" y="2946400"/>
                  </a:lnTo>
                  <a:lnTo>
                    <a:pt x="2867507" y="2959100"/>
                  </a:lnTo>
                  <a:lnTo>
                    <a:pt x="2856509" y="2959100"/>
                  </a:lnTo>
                  <a:lnTo>
                    <a:pt x="2858198" y="2946400"/>
                  </a:lnTo>
                  <a:lnTo>
                    <a:pt x="2867507" y="2946400"/>
                  </a:lnTo>
                  <a:lnTo>
                    <a:pt x="2867507" y="2678620"/>
                  </a:lnTo>
                  <a:lnTo>
                    <a:pt x="2864243" y="2667000"/>
                  </a:lnTo>
                  <a:lnTo>
                    <a:pt x="2875572" y="2654300"/>
                  </a:lnTo>
                  <a:lnTo>
                    <a:pt x="2893517" y="2641600"/>
                  </a:lnTo>
                  <a:lnTo>
                    <a:pt x="2909798" y="2667000"/>
                  </a:lnTo>
                  <a:lnTo>
                    <a:pt x="2909798" y="2444750"/>
                  </a:lnTo>
                  <a:lnTo>
                    <a:pt x="2907258" y="2438400"/>
                  </a:lnTo>
                  <a:lnTo>
                    <a:pt x="2898800" y="2438400"/>
                  </a:lnTo>
                  <a:lnTo>
                    <a:pt x="2899283" y="2451100"/>
                  </a:lnTo>
                  <a:lnTo>
                    <a:pt x="2892564" y="2451100"/>
                  </a:lnTo>
                  <a:lnTo>
                    <a:pt x="2891180" y="2454414"/>
                  </a:lnTo>
                  <a:lnTo>
                    <a:pt x="2891180" y="2501900"/>
                  </a:lnTo>
                  <a:lnTo>
                    <a:pt x="2891180" y="2514600"/>
                  </a:lnTo>
                  <a:lnTo>
                    <a:pt x="2883674" y="2514600"/>
                  </a:lnTo>
                  <a:lnTo>
                    <a:pt x="2883585" y="2501900"/>
                  </a:lnTo>
                  <a:lnTo>
                    <a:pt x="2891180" y="2501900"/>
                  </a:lnTo>
                  <a:lnTo>
                    <a:pt x="2891180" y="2454414"/>
                  </a:lnTo>
                  <a:lnTo>
                    <a:pt x="2887256" y="2463800"/>
                  </a:lnTo>
                  <a:lnTo>
                    <a:pt x="2886951" y="2463800"/>
                  </a:lnTo>
                  <a:lnTo>
                    <a:pt x="2882354" y="2489200"/>
                  </a:lnTo>
                  <a:lnTo>
                    <a:pt x="2879979" y="2501900"/>
                  </a:lnTo>
                  <a:lnTo>
                    <a:pt x="2877921" y="2514600"/>
                  </a:lnTo>
                  <a:lnTo>
                    <a:pt x="2874264" y="2540000"/>
                  </a:lnTo>
                  <a:lnTo>
                    <a:pt x="2881820" y="2540000"/>
                  </a:lnTo>
                  <a:lnTo>
                    <a:pt x="2885160" y="2552700"/>
                  </a:lnTo>
                  <a:lnTo>
                    <a:pt x="2887713" y="2552700"/>
                  </a:lnTo>
                  <a:lnTo>
                    <a:pt x="2892882" y="2565400"/>
                  </a:lnTo>
                  <a:lnTo>
                    <a:pt x="2887395" y="2565400"/>
                  </a:lnTo>
                  <a:lnTo>
                    <a:pt x="2881350" y="2578100"/>
                  </a:lnTo>
                  <a:lnTo>
                    <a:pt x="2875153" y="2578100"/>
                  </a:lnTo>
                  <a:lnTo>
                    <a:pt x="2869196" y="2590800"/>
                  </a:lnTo>
                  <a:lnTo>
                    <a:pt x="2877655" y="2590800"/>
                  </a:lnTo>
                  <a:lnTo>
                    <a:pt x="2879344" y="2603500"/>
                  </a:lnTo>
                  <a:lnTo>
                    <a:pt x="2861576" y="2603500"/>
                  </a:lnTo>
                  <a:lnTo>
                    <a:pt x="2859887" y="2616200"/>
                  </a:lnTo>
                  <a:lnTo>
                    <a:pt x="2861576" y="2616200"/>
                  </a:lnTo>
                  <a:lnTo>
                    <a:pt x="2864688" y="2628900"/>
                  </a:lnTo>
                  <a:lnTo>
                    <a:pt x="2868815" y="2628900"/>
                  </a:lnTo>
                  <a:lnTo>
                    <a:pt x="2862110" y="2641600"/>
                  </a:lnTo>
                  <a:lnTo>
                    <a:pt x="2856839" y="2641600"/>
                  </a:lnTo>
                  <a:lnTo>
                    <a:pt x="2852280" y="2628900"/>
                  </a:lnTo>
                  <a:lnTo>
                    <a:pt x="2848584" y="2654300"/>
                  </a:lnTo>
                  <a:lnTo>
                    <a:pt x="2846247" y="2667000"/>
                  </a:lnTo>
                  <a:lnTo>
                    <a:pt x="2845016" y="2679700"/>
                  </a:lnTo>
                  <a:lnTo>
                    <a:pt x="2844660" y="2705100"/>
                  </a:lnTo>
                  <a:lnTo>
                    <a:pt x="2851429" y="2705100"/>
                  </a:lnTo>
                  <a:lnTo>
                    <a:pt x="2854820" y="2692400"/>
                  </a:lnTo>
                  <a:lnTo>
                    <a:pt x="2859049" y="2705100"/>
                  </a:lnTo>
                  <a:lnTo>
                    <a:pt x="2848889" y="2717800"/>
                  </a:lnTo>
                  <a:lnTo>
                    <a:pt x="2842971" y="2705100"/>
                  </a:lnTo>
                  <a:lnTo>
                    <a:pt x="2842133" y="2705100"/>
                  </a:lnTo>
                  <a:lnTo>
                    <a:pt x="2842018" y="2717800"/>
                  </a:lnTo>
                  <a:lnTo>
                    <a:pt x="2837472" y="2730500"/>
                  </a:lnTo>
                  <a:lnTo>
                    <a:pt x="2829750" y="2743200"/>
                  </a:lnTo>
                  <a:lnTo>
                    <a:pt x="2820136" y="2755900"/>
                  </a:lnTo>
                  <a:lnTo>
                    <a:pt x="2820555" y="2743200"/>
                  </a:lnTo>
                  <a:lnTo>
                    <a:pt x="2821609" y="2730500"/>
                  </a:lnTo>
                  <a:lnTo>
                    <a:pt x="2824365" y="2705100"/>
                  </a:lnTo>
                  <a:lnTo>
                    <a:pt x="2827591" y="2667000"/>
                  </a:lnTo>
                  <a:lnTo>
                    <a:pt x="2830499" y="2641600"/>
                  </a:lnTo>
                  <a:lnTo>
                    <a:pt x="2832455" y="2616200"/>
                  </a:lnTo>
                  <a:lnTo>
                    <a:pt x="2832824" y="2590800"/>
                  </a:lnTo>
                  <a:lnTo>
                    <a:pt x="2824200" y="2578100"/>
                  </a:lnTo>
                  <a:lnTo>
                    <a:pt x="2808287" y="2578100"/>
                  </a:lnTo>
                  <a:lnTo>
                    <a:pt x="2806598" y="2576334"/>
                  </a:lnTo>
                  <a:lnTo>
                    <a:pt x="2806598" y="2832100"/>
                  </a:lnTo>
                  <a:lnTo>
                    <a:pt x="2790710" y="2832100"/>
                  </a:lnTo>
                  <a:lnTo>
                    <a:pt x="2793060" y="2819400"/>
                  </a:lnTo>
                  <a:lnTo>
                    <a:pt x="2803220" y="2819400"/>
                  </a:lnTo>
                  <a:lnTo>
                    <a:pt x="2806598" y="2832100"/>
                  </a:lnTo>
                  <a:lnTo>
                    <a:pt x="2806598" y="2576334"/>
                  </a:lnTo>
                  <a:lnTo>
                    <a:pt x="2796184" y="2565400"/>
                  </a:lnTo>
                  <a:lnTo>
                    <a:pt x="2798991" y="2552700"/>
                  </a:lnTo>
                  <a:lnTo>
                    <a:pt x="2813558" y="2552700"/>
                  </a:lnTo>
                  <a:lnTo>
                    <a:pt x="2809138" y="2540000"/>
                  </a:lnTo>
                  <a:lnTo>
                    <a:pt x="2805353" y="2527300"/>
                  </a:lnTo>
                  <a:lnTo>
                    <a:pt x="2802369" y="2527300"/>
                  </a:lnTo>
                  <a:lnTo>
                    <a:pt x="2799613" y="2514600"/>
                  </a:lnTo>
                  <a:lnTo>
                    <a:pt x="2797403" y="2501900"/>
                  </a:lnTo>
                  <a:lnTo>
                    <a:pt x="2795359" y="2489200"/>
                  </a:lnTo>
                  <a:lnTo>
                    <a:pt x="2793060" y="2489200"/>
                  </a:lnTo>
                  <a:lnTo>
                    <a:pt x="2791002" y="2476500"/>
                  </a:lnTo>
                  <a:lnTo>
                    <a:pt x="2788628" y="2463800"/>
                  </a:lnTo>
                  <a:lnTo>
                    <a:pt x="2787878" y="2460269"/>
                  </a:lnTo>
                  <a:lnTo>
                    <a:pt x="2787878" y="2806700"/>
                  </a:lnTo>
                  <a:lnTo>
                    <a:pt x="2782074" y="2806700"/>
                  </a:lnTo>
                  <a:lnTo>
                    <a:pt x="2784602" y="2794000"/>
                  </a:lnTo>
                  <a:lnTo>
                    <a:pt x="2787878" y="2806700"/>
                  </a:lnTo>
                  <a:lnTo>
                    <a:pt x="2787878" y="2460269"/>
                  </a:lnTo>
                  <a:lnTo>
                    <a:pt x="2785935" y="2451100"/>
                  </a:lnTo>
                  <a:lnTo>
                    <a:pt x="2782913" y="2451100"/>
                  </a:lnTo>
                  <a:lnTo>
                    <a:pt x="2779420" y="2438400"/>
                  </a:lnTo>
                  <a:lnTo>
                    <a:pt x="2775305" y="2425700"/>
                  </a:lnTo>
                  <a:lnTo>
                    <a:pt x="2772346" y="2417813"/>
                  </a:lnTo>
                  <a:lnTo>
                    <a:pt x="2772346" y="3060700"/>
                  </a:lnTo>
                  <a:lnTo>
                    <a:pt x="2767584" y="3073400"/>
                  </a:lnTo>
                  <a:lnTo>
                    <a:pt x="2760916" y="3060700"/>
                  </a:lnTo>
                  <a:lnTo>
                    <a:pt x="2772346" y="3060700"/>
                  </a:lnTo>
                  <a:lnTo>
                    <a:pt x="2772346" y="2417813"/>
                  </a:lnTo>
                  <a:lnTo>
                    <a:pt x="2770543" y="2413000"/>
                  </a:lnTo>
                  <a:lnTo>
                    <a:pt x="2776994" y="2413000"/>
                  </a:lnTo>
                  <a:lnTo>
                    <a:pt x="2779026" y="2400300"/>
                  </a:lnTo>
                  <a:lnTo>
                    <a:pt x="2773616" y="2387600"/>
                  </a:lnTo>
                  <a:lnTo>
                    <a:pt x="2764383" y="2387600"/>
                  </a:lnTo>
                  <a:lnTo>
                    <a:pt x="2754998" y="2374900"/>
                  </a:lnTo>
                  <a:lnTo>
                    <a:pt x="2766847" y="2374900"/>
                  </a:lnTo>
                  <a:lnTo>
                    <a:pt x="2764472" y="2362200"/>
                  </a:lnTo>
                  <a:lnTo>
                    <a:pt x="2756801" y="2349500"/>
                  </a:lnTo>
                  <a:lnTo>
                    <a:pt x="2750553" y="2349500"/>
                  </a:lnTo>
                  <a:lnTo>
                    <a:pt x="2752458" y="2336800"/>
                  </a:lnTo>
                  <a:lnTo>
                    <a:pt x="2751620" y="2336800"/>
                  </a:lnTo>
                  <a:lnTo>
                    <a:pt x="2749080" y="2324100"/>
                  </a:lnTo>
                  <a:lnTo>
                    <a:pt x="2746857" y="2324100"/>
                  </a:lnTo>
                  <a:lnTo>
                    <a:pt x="2746857" y="3035300"/>
                  </a:lnTo>
                  <a:lnTo>
                    <a:pt x="2745308" y="3048000"/>
                  </a:lnTo>
                  <a:lnTo>
                    <a:pt x="2731351" y="3048000"/>
                  </a:lnTo>
                  <a:lnTo>
                    <a:pt x="2727934" y="3035300"/>
                  </a:lnTo>
                  <a:lnTo>
                    <a:pt x="2746857" y="3035300"/>
                  </a:lnTo>
                  <a:lnTo>
                    <a:pt x="2746857" y="2324100"/>
                  </a:lnTo>
                  <a:lnTo>
                    <a:pt x="2744851" y="2324100"/>
                  </a:lnTo>
                  <a:lnTo>
                    <a:pt x="2744851" y="2400300"/>
                  </a:lnTo>
                  <a:lnTo>
                    <a:pt x="2737815" y="2400300"/>
                  </a:lnTo>
                  <a:lnTo>
                    <a:pt x="2737243" y="2413000"/>
                  </a:lnTo>
                  <a:lnTo>
                    <a:pt x="2733014" y="2413000"/>
                  </a:lnTo>
                  <a:lnTo>
                    <a:pt x="2732163" y="2408745"/>
                  </a:lnTo>
                  <a:lnTo>
                    <a:pt x="2732163" y="2514600"/>
                  </a:lnTo>
                  <a:lnTo>
                    <a:pt x="2722016" y="2514600"/>
                  </a:lnTo>
                  <a:lnTo>
                    <a:pt x="2722854" y="2501900"/>
                  </a:lnTo>
                  <a:lnTo>
                    <a:pt x="2731312" y="2501900"/>
                  </a:lnTo>
                  <a:lnTo>
                    <a:pt x="2732163" y="2514600"/>
                  </a:lnTo>
                  <a:lnTo>
                    <a:pt x="2732163" y="2408745"/>
                  </a:lnTo>
                  <a:lnTo>
                    <a:pt x="2730474" y="2400300"/>
                  </a:lnTo>
                  <a:lnTo>
                    <a:pt x="2733852" y="2400300"/>
                  </a:lnTo>
                  <a:lnTo>
                    <a:pt x="2743162" y="2387600"/>
                  </a:lnTo>
                  <a:lnTo>
                    <a:pt x="2744851" y="2400300"/>
                  </a:lnTo>
                  <a:lnTo>
                    <a:pt x="2744851" y="2324100"/>
                  </a:lnTo>
                  <a:lnTo>
                    <a:pt x="2736392" y="2324100"/>
                  </a:lnTo>
                  <a:lnTo>
                    <a:pt x="2732887" y="2311400"/>
                  </a:lnTo>
                  <a:lnTo>
                    <a:pt x="2726131" y="2298700"/>
                  </a:lnTo>
                  <a:lnTo>
                    <a:pt x="2721445" y="2289225"/>
                  </a:lnTo>
                  <a:lnTo>
                    <a:pt x="2721445" y="3200400"/>
                  </a:lnTo>
                  <a:lnTo>
                    <a:pt x="2717876" y="3200400"/>
                  </a:lnTo>
                  <a:lnTo>
                    <a:pt x="2716085" y="3187700"/>
                  </a:lnTo>
                  <a:lnTo>
                    <a:pt x="2721445" y="3200400"/>
                  </a:lnTo>
                  <a:lnTo>
                    <a:pt x="2721445" y="2289225"/>
                  </a:lnTo>
                  <a:lnTo>
                    <a:pt x="2720327" y="2286952"/>
                  </a:lnTo>
                  <a:lnTo>
                    <a:pt x="2720327" y="2527300"/>
                  </a:lnTo>
                  <a:lnTo>
                    <a:pt x="2716085" y="2540000"/>
                  </a:lnTo>
                  <a:lnTo>
                    <a:pt x="2710167" y="2540000"/>
                  </a:lnTo>
                  <a:lnTo>
                    <a:pt x="2711018" y="2527300"/>
                  </a:lnTo>
                  <a:lnTo>
                    <a:pt x="2720327" y="2527300"/>
                  </a:lnTo>
                  <a:lnTo>
                    <a:pt x="2720327" y="2286952"/>
                  </a:lnTo>
                  <a:lnTo>
                    <a:pt x="2719857" y="2286000"/>
                  </a:lnTo>
                  <a:lnTo>
                    <a:pt x="2717787" y="2273300"/>
                  </a:lnTo>
                  <a:lnTo>
                    <a:pt x="2713558" y="2273300"/>
                  </a:lnTo>
                  <a:lnTo>
                    <a:pt x="2713558" y="2425700"/>
                  </a:lnTo>
                  <a:lnTo>
                    <a:pt x="2711526" y="2438400"/>
                  </a:lnTo>
                  <a:lnTo>
                    <a:pt x="2709430" y="2438400"/>
                  </a:lnTo>
                  <a:lnTo>
                    <a:pt x="2705582" y="2451100"/>
                  </a:lnTo>
                  <a:lnTo>
                    <a:pt x="2705100" y="2451100"/>
                  </a:lnTo>
                  <a:lnTo>
                    <a:pt x="2705100" y="2463800"/>
                  </a:lnTo>
                  <a:lnTo>
                    <a:pt x="2701404" y="2476500"/>
                  </a:lnTo>
                  <a:lnTo>
                    <a:pt x="2697480" y="2476500"/>
                  </a:lnTo>
                  <a:lnTo>
                    <a:pt x="2697480" y="3530600"/>
                  </a:lnTo>
                  <a:lnTo>
                    <a:pt x="2697480" y="3543300"/>
                  </a:lnTo>
                  <a:lnTo>
                    <a:pt x="2696641" y="3556000"/>
                  </a:lnTo>
                  <a:lnTo>
                    <a:pt x="2689021" y="3556000"/>
                  </a:lnTo>
                  <a:lnTo>
                    <a:pt x="2685643" y="3543300"/>
                  </a:lnTo>
                  <a:lnTo>
                    <a:pt x="2691561" y="3543300"/>
                  </a:lnTo>
                  <a:lnTo>
                    <a:pt x="2697480" y="3530600"/>
                  </a:lnTo>
                  <a:lnTo>
                    <a:pt x="2697480" y="2476500"/>
                  </a:lnTo>
                  <a:lnTo>
                    <a:pt x="2691180" y="2476500"/>
                  </a:lnTo>
                  <a:lnTo>
                    <a:pt x="2689872" y="2463800"/>
                  </a:lnTo>
                  <a:lnTo>
                    <a:pt x="2705100" y="2463800"/>
                  </a:lnTo>
                  <a:lnTo>
                    <a:pt x="2705100" y="2451100"/>
                  </a:lnTo>
                  <a:lnTo>
                    <a:pt x="2698331" y="2451100"/>
                  </a:lnTo>
                  <a:lnTo>
                    <a:pt x="2699283" y="2438400"/>
                  </a:lnTo>
                  <a:lnTo>
                    <a:pt x="2705938" y="2438400"/>
                  </a:lnTo>
                  <a:lnTo>
                    <a:pt x="2713558" y="2425700"/>
                  </a:lnTo>
                  <a:lnTo>
                    <a:pt x="2713558" y="2273300"/>
                  </a:lnTo>
                  <a:lnTo>
                    <a:pt x="2709888" y="2273300"/>
                  </a:lnTo>
                  <a:lnTo>
                    <a:pt x="2706052" y="2260600"/>
                  </a:lnTo>
                  <a:lnTo>
                    <a:pt x="2703626" y="2260600"/>
                  </a:lnTo>
                  <a:lnTo>
                    <a:pt x="2700020" y="2247900"/>
                  </a:lnTo>
                  <a:lnTo>
                    <a:pt x="2695562" y="2247900"/>
                  </a:lnTo>
                  <a:lnTo>
                    <a:pt x="2698851" y="2235200"/>
                  </a:lnTo>
                  <a:lnTo>
                    <a:pt x="2699131" y="2235200"/>
                  </a:lnTo>
                  <a:lnTo>
                    <a:pt x="2696641" y="2222500"/>
                  </a:lnTo>
                  <a:lnTo>
                    <a:pt x="2692603" y="2222500"/>
                  </a:lnTo>
                  <a:lnTo>
                    <a:pt x="2687231" y="2209800"/>
                  </a:lnTo>
                  <a:lnTo>
                    <a:pt x="2683954" y="2209800"/>
                  </a:lnTo>
                  <a:lnTo>
                    <a:pt x="2683954" y="3060700"/>
                  </a:lnTo>
                  <a:lnTo>
                    <a:pt x="2683954" y="3073400"/>
                  </a:lnTo>
                  <a:lnTo>
                    <a:pt x="2678773" y="3073400"/>
                  </a:lnTo>
                  <a:lnTo>
                    <a:pt x="2678773" y="3594100"/>
                  </a:lnTo>
                  <a:lnTo>
                    <a:pt x="2662796" y="3594100"/>
                  </a:lnTo>
                  <a:lnTo>
                    <a:pt x="2665336" y="3606800"/>
                  </a:lnTo>
                  <a:lnTo>
                    <a:pt x="2656040" y="3606800"/>
                  </a:lnTo>
                  <a:lnTo>
                    <a:pt x="2644927" y="3594100"/>
                  </a:lnTo>
                  <a:lnTo>
                    <a:pt x="2644190" y="3594100"/>
                  </a:lnTo>
                  <a:lnTo>
                    <a:pt x="2642184" y="3606800"/>
                  </a:lnTo>
                  <a:lnTo>
                    <a:pt x="2640457" y="3606800"/>
                  </a:lnTo>
                  <a:lnTo>
                    <a:pt x="2644190" y="3619500"/>
                  </a:lnTo>
                  <a:lnTo>
                    <a:pt x="2641650" y="3619500"/>
                  </a:lnTo>
                  <a:lnTo>
                    <a:pt x="2634043" y="3606800"/>
                  </a:lnTo>
                  <a:lnTo>
                    <a:pt x="2632354" y="3606800"/>
                  </a:lnTo>
                  <a:lnTo>
                    <a:pt x="2640812" y="3619500"/>
                  </a:lnTo>
                  <a:lnTo>
                    <a:pt x="2632672" y="3619500"/>
                  </a:lnTo>
                  <a:lnTo>
                    <a:pt x="2637142" y="3632200"/>
                  </a:lnTo>
                  <a:lnTo>
                    <a:pt x="2630652" y="3632200"/>
                  </a:lnTo>
                  <a:lnTo>
                    <a:pt x="2629814" y="3619500"/>
                  </a:lnTo>
                  <a:lnTo>
                    <a:pt x="2623172" y="3632200"/>
                  </a:lnTo>
                  <a:lnTo>
                    <a:pt x="2619235" y="3632200"/>
                  </a:lnTo>
                  <a:lnTo>
                    <a:pt x="2615298" y="3644900"/>
                  </a:lnTo>
                  <a:lnTo>
                    <a:pt x="2601849" y="3644900"/>
                  </a:lnTo>
                  <a:lnTo>
                    <a:pt x="2601684" y="3632200"/>
                  </a:lnTo>
                  <a:lnTo>
                    <a:pt x="2598521" y="3632200"/>
                  </a:lnTo>
                  <a:lnTo>
                    <a:pt x="2597670" y="3619500"/>
                  </a:lnTo>
                  <a:lnTo>
                    <a:pt x="2600617" y="3619500"/>
                  </a:lnTo>
                  <a:lnTo>
                    <a:pt x="2598521" y="3606800"/>
                  </a:lnTo>
                  <a:lnTo>
                    <a:pt x="2601899" y="3606800"/>
                  </a:lnTo>
                  <a:lnTo>
                    <a:pt x="2607818" y="3619500"/>
                  </a:lnTo>
                  <a:lnTo>
                    <a:pt x="2612301" y="3606800"/>
                  </a:lnTo>
                  <a:lnTo>
                    <a:pt x="2619552" y="3594100"/>
                  </a:lnTo>
                  <a:lnTo>
                    <a:pt x="2629827" y="3581400"/>
                  </a:lnTo>
                  <a:lnTo>
                    <a:pt x="2643352" y="3581400"/>
                  </a:lnTo>
                  <a:lnTo>
                    <a:pt x="2644190" y="3594100"/>
                  </a:lnTo>
                  <a:lnTo>
                    <a:pt x="2648343" y="3581400"/>
                  </a:lnTo>
                  <a:lnTo>
                    <a:pt x="2646311" y="3568700"/>
                  </a:lnTo>
                  <a:lnTo>
                    <a:pt x="2644902" y="3568700"/>
                  </a:lnTo>
                  <a:lnTo>
                    <a:pt x="2650960" y="3556000"/>
                  </a:lnTo>
                  <a:lnTo>
                    <a:pt x="2650960" y="3568700"/>
                  </a:lnTo>
                  <a:lnTo>
                    <a:pt x="2658567" y="3568700"/>
                  </a:lnTo>
                  <a:lnTo>
                    <a:pt x="2669743" y="3556711"/>
                  </a:lnTo>
                  <a:lnTo>
                    <a:pt x="2669883" y="3568700"/>
                  </a:lnTo>
                  <a:lnTo>
                    <a:pt x="2661958" y="3568700"/>
                  </a:lnTo>
                  <a:lnTo>
                    <a:pt x="2656878" y="3581400"/>
                  </a:lnTo>
                  <a:lnTo>
                    <a:pt x="2672804" y="3581400"/>
                  </a:lnTo>
                  <a:lnTo>
                    <a:pt x="2678773" y="3594100"/>
                  </a:lnTo>
                  <a:lnTo>
                    <a:pt x="2678773" y="3073400"/>
                  </a:lnTo>
                  <a:lnTo>
                    <a:pt x="2670416" y="3073400"/>
                  </a:lnTo>
                  <a:lnTo>
                    <a:pt x="2673794" y="3060700"/>
                  </a:lnTo>
                  <a:lnTo>
                    <a:pt x="2683954" y="3060700"/>
                  </a:lnTo>
                  <a:lnTo>
                    <a:pt x="2683954" y="2209800"/>
                  </a:lnTo>
                  <a:lnTo>
                    <a:pt x="2678646" y="2209800"/>
                  </a:lnTo>
                  <a:lnTo>
                    <a:pt x="2680043" y="2197100"/>
                  </a:lnTo>
                  <a:lnTo>
                    <a:pt x="2687332" y="2197100"/>
                  </a:lnTo>
                  <a:lnTo>
                    <a:pt x="2681554" y="2184400"/>
                  </a:lnTo>
                  <a:lnTo>
                    <a:pt x="2661107" y="2184400"/>
                  </a:lnTo>
                  <a:lnTo>
                    <a:pt x="2661107" y="2311400"/>
                  </a:lnTo>
                  <a:lnTo>
                    <a:pt x="2661107" y="2438400"/>
                  </a:lnTo>
                  <a:lnTo>
                    <a:pt x="2653322" y="2438400"/>
                  </a:lnTo>
                  <a:lnTo>
                    <a:pt x="2653322" y="2705100"/>
                  </a:lnTo>
                  <a:lnTo>
                    <a:pt x="2642501" y="2705100"/>
                  </a:lnTo>
                  <a:lnTo>
                    <a:pt x="2645473" y="2692400"/>
                  </a:lnTo>
                  <a:lnTo>
                    <a:pt x="2651696" y="2692400"/>
                  </a:lnTo>
                  <a:lnTo>
                    <a:pt x="2653322" y="2705100"/>
                  </a:lnTo>
                  <a:lnTo>
                    <a:pt x="2653322" y="2438400"/>
                  </a:lnTo>
                  <a:lnTo>
                    <a:pt x="2651810" y="2438400"/>
                  </a:lnTo>
                  <a:lnTo>
                    <a:pt x="2651810" y="2527300"/>
                  </a:lnTo>
                  <a:lnTo>
                    <a:pt x="2643416" y="2540000"/>
                  </a:lnTo>
                  <a:lnTo>
                    <a:pt x="2637955" y="2540000"/>
                  </a:lnTo>
                  <a:lnTo>
                    <a:pt x="2632659" y="2552700"/>
                  </a:lnTo>
                  <a:lnTo>
                    <a:pt x="2628963" y="2552700"/>
                  </a:lnTo>
                  <a:lnTo>
                    <a:pt x="2628963" y="2743200"/>
                  </a:lnTo>
                  <a:lnTo>
                    <a:pt x="2627274" y="2743200"/>
                  </a:lnTo>
                  <a:lnTo>
                    <a:pt x="2617965" y="2755900"/>
                  </a:lnTo>
                  <a:lnTo>
                    <a:pt x="2613736" y="2743200"/>
                  </a:lnTo>
                  <a:lnTo>
                    <a:pt x="2615438" y="2743200"/>
                  </a:lnTo>
                  <a:lnTo>
                    <a:pt x="2624734" y="2730500"/>
                  </a:lnTo>
                  <a:lnTo>
                    <a:pt x="2628963" y="2743200"/>
                  </a:lnTo>
                  <a:lnTo>
                    <a:pt x="2628963" y="2552700"/>
                  </a:lnTo>
                  <a:lnTo>
                    <a:pt x="2624734" y="2552700"/>
                  </a:lnTo>
                  <a:lnTo>
                    <a:pt x="2630995" y="2540000"/>
                  </a:lnTo>
                  <a:lnTo>
                    <a:pt x="2634780" y="2527300"/>
                  </a:lnTo>
                  <a:lnTo>
                    <a:pt x="2636520" y="2514600"/>
                  </a:lnTo>
                  <a:lnTo>
                    <a:pt x="2636583" y="2501900"/>
                  </a:lnTo>
                  <a:lnTo>
                    <a:pt x="2639555" y="2514600"/>
                  </a:lnTo>
                  <a:lnTo>
                    <a:pt x="2643873" y="2514600"/>
                  </a:lnTo>
                  <a:lnTo>
                    <a:pt x="2648356" y="2527300"/>
                  </a:lnTo>
                  <a:lnTo>
                    <a:pt x="2651810" y="2527300"/>
                  </a:lnTo>
                  <a:lnTo>
                    <a:pt x="2651810" y="2438400"/>
                  </a:lnTo>
                  <a:lnTo>
                    <a:pt x="2648420" y="2438400"/>
                  </a:lnTo>
                  <a:lnTo>
                    <a:pt x="2648420" y="2425700"/>
                  </a:lnTo>
                  <a:lnTo>
                    <a:pt x="2661107" y="2438400"/>
                  </a:lnTo>
                  <a:lnTo>
                    <a:pt x="2661107" y="2311400"/>
                  </a:lnTo>
                  <a:lnTo>
                    <a:pt x="2650960" y="2311400"/>
                  </a:lnTo>
                  <a:lnTo>
                    <a:pt x="2651810" y="2298700"/>
                  </a:lnTo>
                  <a:lnTo>
                    <a:pt x="2661107" y="2311400"/>
                  </a:lnTo>
                  <a:lnTo>
                    <a:pt x="2661107" y="2184400"/>
                  </a:lnTo>
                  <a:lnTo>
                    <a:pt x="2660269" y="2184400"/>
                  </a:lnTo>
                  <a:lnTo>
                    <a:pt x="2661678" y="2171700"/>
                  </a:lnTo>
                  <a:lnTo>
                    <a:pt x="2658249" y="2159000"/>
                  </a:lnTo>
                  <a:lnTo>
                    <a:pt x="2651823" y="2159000"/>
                  </a:lnTo>
                  <a:lnTo>
                    <a:pt x="2650960" y="2157565"/>
                  </a:lnTo>
                  <a:lnTo>
                    <a:pt x="2650960" y="2222500"/>
                  </a:lnTo>
                  <a:lnTo>
                    <a:pt x="2646400" y="2235200"/>
                  </a:lnTo>
                  <a:lnTo>
                    <a:pt x="2639123" y="2235200"/>
                  </a:lnTo>
                  <a:lnTo>
                    <a:pt x="2639123" y="2362200"/>
                  </a:lnTo>
                  <a:lnTo>
                    <a:pt x="2639123" y="2374900"/>
                  </a:lnTo>
                  <a:lnTo>
                    <a:pt x="2633192" y="2374900"/>
                  </a:lnTo>
                  <a:lnTo>
                    <a:pt x="2633192" y="2362200"/>
                  </a:lnTo>
                  <a:lnTo>
                    <a:pt x="2639123" y="2362200"/>
                  </a:lnTo>
                  <a:lnTo>
                    <a:pt x="2639123" y="2235200"/>
                  </a:lnTo>
                  <a:lnTo>
                    <a:pt x="2633192" y="2235200"/>
                  </a:lnTo>
                  <a:lnTo>
                    <a:pt x="2626029" y="2247900"/>
                  </a:lnTo>
                  <a:lnTo>
                    <a:pt x="2620937" y="2235200"/>
                  </a:lnTo>
                  <a:lnTo>
                    <a:pt x="2619641" y="2235200"/>
                  </a:lnTo>
                  <a:lnTo>
                    <a:pt x="2623896" y="2222500"/>
                  </a:lnTo>
                  <a:lnTo>
                    <a:pt x="2650960" y="2222500"/>
                  </a:lnTo>
                  <a:lnTo>
                    <a:pt x="2650960" y="2157565"/>
                  </a:lnTo>
                  <a:lnTo>
                    <a:pt x="2644190" y="2146300"/>
                  </a:lnTo>
                  <a:lnTo>
                    <a:pt x="2634043" y="2146300"/>
                  </a:lnTo>
                  <a:lnTo>
                    <a:pt x="2630652" y="2133600"/>
                  </a:lnTo>
                  <a:lnTo>
                    <a:pt x="2636583" y="2120900"/>
                  </a:lnTo>
                  <a:lnTo>
                    <a:pt x="2630233" y="2120900"/>
                  </a:lnTo>
                  <a:lnTo>
                    <a:pt x="2623896" y="2108200"/>
                  </a:lnTo>
                  <a:lnTo>
                    <a:pt x="2617546" y="2108200"/>
                  </a:lnTo>
                  <a:lnTo>
                    <a:pt x="2612898" y="2098890"/>
                  </a:lnTo>
                  <a:lnTo>
                    <a:pt x="2612898" y="3352800"/>
                  </a:lnTo>
                  <a:lnTo>
                    <a:pt x="2612047" y="3365500"/>
                  </a:lnTo>
                  <a:lnTo>
                    <a:pt x="2601899" y="3365500"/>
                  </a:lnTo>
                  <a:lnTo>
                    <a:pt x="2602750" y="3352800"/>
                  </a:lnTo>
                  <a:lnTo>
                    <a:pt x="2612898" y="3352800"/>
                  </a:lnTo>
                  <a:lnTo>
                    <a:pt x="2612898" y="2098890"/>
                  </a:lnTo>
                  <a:lnTo>
                    <a:pt x="2611209" y="2095500"/>
                  </a:lnTo>
                  <a:lnTo>
                    <a:pt x="2605367" y="2095500"/>
                  </a:lnTo>
                  <a:lnTo>
                    <a:pt x="2603589" y="2093620"/>
                  </a:lnTo>
                  <a:lnTo>
                    <a:pt x="2603589" y="2552700"/>
                  </a:lnTo>
                  <a:lnTo>
                    <a:pt x="2603589" y="2565400"/>
                  </a:lnTo>
                  <a:lnTo>
                    <a:pt x="2597670" y="2565400"/>
                  </a:lnTo>
                  <a:lnTo>
                    <a:pt x="2597670" y="2578100"/>
                  </a:lnTo>
                  <a:lnTo>
                    <a:pt x="2595130" y="2578100"/>
                  </a:lnTo>
                  <a:lnTo>
                    <a:pt x="2595130" y="3632200"/>
                  </a:lnTo>
                  <a:lnTo>
                    <a:pt x="2591752" y="3644900"/>
                  </a:lnTo>
                  <a:lnTo>
                    <a:pt x="2590901" y="3644900"/>
                  </a:lnTo>
                  <a:lnTo>
                    <a:pt x="2589212" y="3657600"/>
                  </a:lnTo>
                  <a:lnTo>
                    <a:pt x="2587523" y="3657600"/>
                  </a:lnTo>
                  <a:lnTo>
                    <a:pt x="2584132" y="3670300"/>
                  </a:lnTo>
                  <a:lnTo>
                    <a:pt x="2580754" y="3670300"/>
                  </a:lnTo>
                  <a:lnTo>
                    <a:pt x="2585529" y="3683000"/>
                  </a:lnTo>
                  <a:lnTo>
                    <a:pt x="2579903" y="3683000"/>
                  </a:lnTo>
                  <a:lnTo>
                    <a:pt x="2579903" y="3924300"/>
                  </a:lnTo>
                  <a:lnTo>
                    <a:pt x="2572296" y="3924300"/>
                  </a:lnTo>
                  <a:lnTo>
                    <a:pt x="2572296" y="3911600"/>
                  </a:lnTo>
                  <a:lnTo>
                    <a:pt x="2578214" y="3911600"/>
                  </a:lnTo>
                  <a:lnTo>
                    <a:pt x="2579903" y="3924300"/>
                  </a:lnTo>
                  <a:lnTo>
                    <a:pt x="2579903" y="3683000"/>
                  </a:lnTo>
                  <a:lnTo>
                    <a:pt x="2566378" y="3683000"/>
                  </a:lnTo>
                  <a:lnTo>
                    <a:pt x="2558618" y="3672408"/>
                  </a:lnTo>
                  <a:lnTo>
                    <a:pt x="2553627" y="3683000"/>
                  </a:lnTo>
                  <a:lnTo>
                    <a:pt x="2549880" y="3683000"/>
                  </a:lnTo>
                  <a:lnTo>
                    <a:pt x="2546756" y="3695700"/>
                  </a:lnTo>
                  <a:lnTo>
                    <a:pt x="2542692" y="3708400"/>
                  </a:lnTo>
                  <a:lnTo>
                    <a:pt x="2531694" y="3708400"/>
                  </a:lnTo>
                  <a:lnTo>
                    <a:pt x="2525039" y="3695700"/>
                  </a:lnTo>
                  <a:lnTo>
                    <a:pt x="2521547" y="3695700"/>
                  </a:lnTo>
                  <a:lnTo>
                    <a:pt x="2521547" y="3721100"/>
                  </a:lnTo>
                  <a:lnTo>
                    <a:pt x="2509697" y="3721100"/>
                  </a:lnTo>
                  <a:lnTo>
                    <a:pt x="2509697" y="3759200"/>
                  </a:lnTo>
                  <a:lnTo>
                    <a:pt x="2506319" y="3771900"/>
                  </a:lnTo>
                  <a:lnTo>
                    <a:pt x="2504630" y="3759200"/>
                  </a:lnTo>
                  <a:lnTo>
                    <a:pt x="2509697" y="3759200"/>
                  </a:lnTo>
                  <a:lnTo>
                    <a:pt x="2509697" y="3721100"/>
                  </a:lnTo>
                  <a:lnTo>
                    <a:pt x="2500388" y="3721100"/>
                  </a:lnTo>
                  <a:lnTo>
                    <a:pt x="2501163" y="3708400"/>
                  </a:lnTo>
                  <a:lnTo>
                    <a:pt x="2519007" y="3708400"/>
                  </a:lnTo>
                  <a:lnTo>
                    <a:pt x="2521547" y="3721100"/>
                  </a:lnTo>
                  <a:lnTo>
                    <a:pt x="2521547" y="3695700"/>
                  </a:lnTo>
                  <a:lnTo>
                    <a:pt x="2519743" y="3695700"/>
                  </a:lnTo>
                  <a:lnTo>
                    <a:pt x="2518727" y="3683000"/>
                  </a:lnTo>
                  <a:lnTo>
                    <a:pt x="2524925" y="3683000"/>
                  </a:lnTo>
                  <a:lnTo>
                    <a:pt x="2540152" y="3695700"/>
                  </a:lnTo>
                  <a:lnTo>
                    <a:pt x="2541206" y="3695700"/>
                  </a:lnTo>
                  <a:lnTo>
                    <a:pt x="2535923" y="3683000"/>
                  </a:lnTo>
                  <a:lnTo>
                    <a:pt x="2532532" y="3670300"/>
                  </a:lnTo>
                  <a:lnTo>
                    <a:pt x="2539301" y="3670300"/>
                  </a:lnTo>
                  <a:lnTo>
                    <a:pt x="2544381" y="3683000"/>
                  </a:lnTo>
                  <a:lnTo>
                    <a:pt x="2547124" y="3683000"/>
                  </a:lnTo>
                  <a:lnTo>
                    <a:pt x="2541740" y="3670300"/>
                  </a:lnTo>
                  <a:lnTo>
                    <a:pt x="2557068" y="3670300"/>
                  </a:lnTo>
                  <a:lnTo>
                    <a:pt x="2558618" y="3672408"/>
                  </a:lnTo>
                  <a:lnTo>
                    <a:pt x="2559608" y="3670300"/>
                  </a:lnTo>
                  <a:lnTo>
                    <a:pt x="2558834" y="3670300"/>
                  </a:lnTo>
                  <a:lnTo>
                    <a:pt x="2561221" y="3644900"/>
                  </a:lnTo>
                  <a:lnTo>
                    <a:pt x="2563838" y="3632200"/>
                  </a:lnTo>
                  <a:lnTo>
                    <a:pt x="2568067" y="3632200"/>
                  </a:lnTo>
                  <a:lnTo>
                    <a:pt x="2571445" y="3644900"/>
                  </a:lnTo>
                  <a:lnTo>
                    <a:pt x="2578214" y="3644900"/>
                  </a:lnTo>
                  <a:lnTo>
                    <a:pt x="2578214" y="3632200"/>
                  </a:lnTo>
                  <a:lnTo>
                    <a:pt x="2595130" y="3632200"/>
                  </a:lnTo>
                  <a:lnTo>
                    <a:pt x="2595130" y="2578100"/>
                  </a:lnTo>
                  <a:lnTo>
                    <a:pt x="2591752" y="2578100"/>
                  </a:lnTo>
                  <a:lnTo>
                    <a:pt x="2591752" y="2565400"/>
                  </a:lnTo>
                  <a:lnTo>
                    <a:pt x="2597670" y="2565400"/>
                  </a:lnTo>
                  <a:lnTo>
                    <a:pt x="2597670" y="2552700"/>
                  </a:lnTo>
                  <a:lnTo>
                    <a:pt x="2603589" y="2552700"/>
                  </a:lnTo>
                  <a:lnTo>
                    <a:pt x="2603589" y="2093620"/>
                  </a:lnTo>
                  <a:lnTo>
                    <a:pt x="2597670" y="2087359"/>
                  </a:lnTo>
                  <a:lnTo>
                    <a:pt x="2597670" y="2298700"/>
                  </a:lnTo>
                  <a:lnTo>
                    <a:pt x="2597670" y="2311400"/>
                  </a:lnTo>
                  <a:lnTo>
                    <a:pt x="2586672" y="2311400"/>
                  </a:lnTo>
                  <a:lnTo>
                    <a:pt x="2588361" y="2298700"/>
                  </a:lnTo>
                  <a:lnTo>
                    <a:pt x="2597670" y="2298700"/>
                  </a:lnTo>
                  <a:lnTo>
                    <a:pt x="2597670" y="2087359"/>
                  </a:lnTo>
                  <a:lnTo>
                    <a:pt x="2593365" y="2082800"/>
                  </a:lnTo>
                  <a:lnTo>
                    <a:pt x="2587523" y="2082800"/>
                  </a:lnTo>
                  <a:lnTo>
                    <a:pt x="2575890" y="2070100"/>
                  </a:lnTo>
                  <a:lnTo>
                    <a:pt x="2573985" y="2070100"/>
                  </a:lnTo>
                  <a:lnTo>
                    <a:pt x="2573985" y="2540000"/>
                  </a:lnTo>
                  <a:lnTo>
                    <a:pt x="2573985" y="2552700"/>
                  </a:lnTo>
                  <a:lnTo>
                    <a:pt x="2564676" y="2552700"/>
                  </a:lnTo>
                  <a:lnTo>
                    <a:pt x="2564676" y="2540000"/>
                  </a:lnTo>
                  <a:lnTo>
                    <a:pt x="2573985" y="2540000"/>
                  </a:lnTo>
                  <a:lnTo>
                    <a:pt x="2573985" y="2070100"/>
                  </a:lnTo>
                  <a:lnTo>
                    <a:pt x="2564892" y="2070100"/>
                  </a:lnTo>
                  <a:lnTo>
                    <a:pt x="2558211" y="2062162"/>
                  </a:lnTo>
                  <a:lnTo>
                    <a:pt x="2558211" y="2273300"/>
                  </a:lnTo>
                  <a:lnTo>
                    <a:pt x="2556218" y="2286000"/>
                  </a:lnTo>
                  <a:lnTo>
                    <a:pt x="2548610" y="2286000"/>
                  </a:lnTo>
                  <a:lnTo>
                    <a:pt x="2546070" y="2273300"/>
                  </a:lnTo>
                  <a:lnTo>
                    <a:pt x="2558211" y="2273300"/>
                  </a:lnTo>
                  <a:lnTo>
                    <a:pt x="2558211" y="2062162"/>
                  </a:lnTo>
                  <a:lnTo>
                    <a:pt x="2552941" y="2055901"/>
                  </a:lnTo>
                  <a:lnTo>
                    <a:pt x="2552941" y="2209800"/>
                  </a:lnTo>
                  <a:lnTo>
                    <a:pt x="2550388" y="2222500"/>
                  </a:lnTo>
                  <a:lnTo>
                    <a:pt x="2543530" y="2222500"/>
                  </a:lnTo>
                  <a:lnTo>
                    <a:pt x="2543530" y="2209800"/>
                  </a:lnTo>
                  <a:lnTo>
                    <a:pt x="2552941" y="2209800"/>
                  </a:lnTo>
                  <a:lnTo>
                    <a:pt x="2552941" y="2055901"/>
                  </a:lnTo>
                  <a:lnTo>
                    <a:pt x="2543530" y="2044700"/>
                  </a:lnTo>
                  <a:lnTo>
                    <a:pt x="2556637" y="2044700"/>
                  </a:lnTo>
                  <a:lnTo>
                    <a:pt x="2567114" y="2057400"/>
                  </a:lnTo>
                  <a:lnTo>
                    <a:pt x="2590063" y="2057400"/>
                  </a:lnTo>
                  <a:lnTo>
                    <a:pt x="2568016" y="2044700"/>
                  </a:lnTo>
                  <a:lnTo>
                    <a:pt x="2546921" y="2032000"/>
                  </a:lnTo>
                  <a:lnTo>
                    <a:pt x="2537168" y="2025548"/>
                  </a:lnTo>
                  <a:lnTo>
                    <a:pt x="2537168" y="2616200"/>
                  </a:lnTo>
                  <a:lnTo>
                    <a:pt x="2534437" y="2628900"/>
                  </a:lnTo>
                  <a:lnTo>
                    <a:pt x="2532672" y="2628900"/>
                  </a:lnTo>
                  <a:lnTo>
                    <a:pt x="2531694" y="2641600"/>
                  </a:lnTo>
                  <a:lnTo>
                    <a:pt x="2531618" y="2781300"/>
                  </a:lnTo>
                  <a:lnTo>
                    <a:pt x="2526614" y="2794000"/>
                  </a:lnTo>
                  <a:lnTo>
                    <a:pt x="2528278" y="2781300"/>
                  </a:lnTo>
                  <a:lnTo>
                    <a:pt x="2531618" y="2781300"/>
                  </a:lnTo>
                  <a:lnTo>
                    <a:pt x="2531618" y="2641600"/>
                  </a:lnTo>
                  <a:lnTo>
                    <a:pt x="2523159" y="2641600"/>
                  </a:lnTo>
                  <a:lnTo>
                    <a:pt x="2522601" y="2636570"/>
                  </a:lnTo>
                  <a:lnTo>
                    <a:pt x="2522601" y="3098800"/>
                  </a:lnTo>
                  <a:lnTo>
                    <a:pt x="2507932" y="3098800"/>
                  </a:lnTo>
                  <a:lnTo>
                    <a:pt x="2507932" y="3568700"/>
                  </a:lnTo>
                  <a:lnTo>
                    <a:pt x="2502928" y="3568700"/>
                  </a:lnTo>
                  <a:lnTo>
                    <a:pt x="2504592" y="3556000"/>
                  </a:lnTo>
                  <a:lnTo>
                    <a:pt x="2507373" y="3556000"/>
                  </a:lnTo>
                  <a:lnTo>
                    <a:pt x="2507932" y="3568700"/>
                  </a:lnTo>
                  <a:lnTo>
                    <a:pt x="2507932" y="3098800"/>
                  </a:lnTo>
                  <a:lnTo>
                    <a:pt x="2502331" y="3098800"/>
                  </a:lnTo>
                  <a:lnTo>
                    <a:pt x="2502331" y="3136900"/>
                  </a:lnTo>
                  <a:lnTo>
                    <a:pt x="2501239" y="3140722"/>
                  </a:lnTo>
                  <a:lnTo>
                    <a:pt x="2501239" y="3403600"/>
                  </a:lnTo>
                  <a:lnTo>
                    <a:pt x="2494292" y="3403600"/>
                  </a:lnTo>
                  <a:lnTo>
                    <a:pt x="2493632" y="3390900"/>
                  </a:lnTo>
                  <a:lnTo>
                    <a:pt x="2499550" y="3390900"/>
                  </a:lnTo>
                  <a:lnTo>
                    <a:pt x="2501239" y="3403600"/>
                  </a:lnTo>
                  <a:lnTo>
                    <a:pt x="2501239" y="3140722"/>
                  </a:lnTo>
                  <a:lnTo>
                    <a:pt x="2498699" y="3149600"/>
                  </a:lnTo>
                  <a:lnTo>
                    <a:pt x="2491092" y="3142462"/>
                  </a:lnTo>
                  <a:lnTo>
                    <a:pt x="2491092" y="3746500"/>
                  </a:lnTo>
                  <a:lnTo>
                    <a:pt x="2489403" y="3746500"/>
                  </a:lnTo>
                  <a:lnTo>
                    <a:pt x="2484323" y="3759200"/>
                  </a:lnTo>
                  <a:lnTo>
                    <a:pt x="2480945" y="3754983"/>
                  </a:lnTo>
                  <a:lnTo>
                    <a:pt x="2480945" y="3771900"/>
                  </a:lnTo>
                  <a:lnTo>
                    <a:pt x="2480094" y="3784600"/>
                  </a:lnTo>
                  <a:lnTo>
                    <a:pt x="2476716" y="3784600"/>
                  </a:lnTo>
                  <a:lnTo>
                    <a:pt x="2477554" y="3771900"/>
                  </a:lnTo>
                  <a:lnTo>
                    <a:pt x="2473325" y="3771900"/>
                  </a:lnTo>
                  <a:lnTo>
                    <a:pt x="2474176" y="3759200"/>
                  </a:lnTo>
                  <a:lnTo>
                    <a:pt x="2475014" y="3759200"/>
                  </a:lnTo>
                  <a:lnTo>
                    <a:pt x="2478405" y="3771900"/>
                  </a:lnTo>
                  <a:lnTo>
                    <a:pt x="2480945" y="3771900"/>
                  </a:lnTo>
                  <a:lnTo>
                    <a:pt x="2480945" y="3754983"/>
                  </a:lnTo>
                  <a:lnTo>
                    <a:pt x="2474176" y="3746500"/>
                  </a:lnTo>
                  <a:lnTo>
                    <a:pt x="2476716" y="3746500"/>
                  </a:lnTo>
                  <a:lnTo>
                    <a:pt x="2476398" y="3733800"/>
                  </a:lnTo>
                  <a:lnTo>
                    <a:pt x="2475446" y="3721100"/>
                  </a:lnTo>
                  <a:lnTo>
                    <a:pt x="2485288" y="3721100"/>
                  </a:lnTo>
                  <a:lnTo>
                    <a:pt x="2485059" y="3733800"/>
                  </a:lnTo>
                  <a:lnTo>
                    <a:pt x="2480945" y="3733800"/>
                  </a:lnTo>
                  <a:lnTo>
                    <a:pt x="2491092" y="3746500"/>
                  </a:lnTo>
                  <a:lnTo>
                    <a:pt x="2491092" y="3142462"/>
                  </a:lnTo>
                  <a:lnTo>
                    <a:pt x="2485174" y="3136900"/>
                  </a:lnTo>
                  <a:lnTo>
                    <a:pt x="2484323" y="3141154"/>
                  </a:lnTo>
                  <a:lnTo>
                    <a:pt x="2484323" y="3225800"/>
                  </a:lnTo>
                  <a:lnTo>
                    <a:pt x="2479243" y="3225800"/>
                  </a:lnTo>
                  <a:lnTo>
                    <a:pt x="2478405" y="3221596"/>
                  </a:lnTo>
                  <a:lnTo>
                    <a:pt x="2478405" y="3263900"/>
                  </a:lnTo>
                  <a:lnTo>
                    <a:pt x="2471636" y="3263900"/>
                  </a:lnTo>
                  <a:lnTo>
                    <a:pt x="2471636" y="3746500"/>
                  </a:lnTo>
                  <a:lnTo>
                    <a:pt x="2464866" y="3746500"/>
                  </a:lnTo>
                  <a:lnTo>
                    <a:pt x="2463177" y="3742271"/>
                  </a:lnTo>
                  <a:lnTo>
                    <a:pt x="2463177" y="3784600"/>
                  </a:lnTo>
                  <a:lnTo>
                    <a:pt x="2460637" y="3784600"/>
                  </a:lnTo>
                  <a:lnTo>
                    <a:pt x="2462326" y="3771900"/>
                  </a:lnTo>
                  <a:lnTo>
                    <a:pt x="2463177" y="3784600"/>
                  </a:lnTo>
                  <a:lnTo>
                    <a:pt x="2463177" y="3742271"/>
                  </a:lnTo>
                  <a:lnTo>
                    <a:pt x="2459799" y="3733800"/>
                  </a:lnTo>
                  <a:lnTo>
                    <a:pt x="2456015" y="3733800"/>
                  </a:lnTo>
                  <a:lnTo>
                    <a:pt x="2455354" y="3721100"/>
                  </a:lnTo>
                  <a:lnTo>
                    <a:pt x="2461488" y="3721100"/>
                  </a:lnTo>
                  <a:lnTo>
                    <a:pt x="2459799" y="3733800"/>
                  </a:lnTo>
                  <a:lnTo>
                    <a:pt x="2470785" y="3733800"/>
                  </a:lnTo>
                  <a:lnTo>
                    <a:pt x="2471636" y="3746500"/>
                  </a:lnTo>
                  <a:lnTo>
                    <a:pt x="2471636" y="3263900"/>
                  </a:lnTo>
                  <a:lnTo>
                    <a:pt x="2464028" y="3263900"/>
                  </a:lnTo>
                  <a:lnTo>
                    <a:pt x="2464028" y="3251200"/>
                  </a:lnTo>
                  <a:lnTo>
                    <a:pt x="2468257" y="3251200"/>
                  </a:lnTo>
                  <a:lnTo>
                    <a:pt x="2478405" y="3263900"/>
                  </a:lnTo>
                  <a:lnTo>
                    <a:pt x="2478405" y="3221596"/>
                  </a:lnTo>
                  <a:lnTo>
                    <a:pt x="2476716" y="3213100"/>
                  </a:lnTo>
                  <a:lnTo>
                    <a:pt x="2481783" y="3213100"/>
                  </a:lnTo>
                  <a:lnTo>
                    <a:pt x="2484323" y="3225800"/>
                  </a:lnTo>
                  <a:lnTo>
                    <a:pt x="2484323" y="3141154"/>
                  </a:lnTo>
                  <a:lnTo>
                    <a:pt x="2482634" y="3149600"/>
                  </a:lnTo>
                  <a:lnTo>
                    <a:pt x="2481783" y="3136900"/>
                  </a:lnTo>
                  <a:lnTo>
                    <a:pt x="2485174" y="3136900"/>
                  </a:lnTo>
                  <a:lnTo>
                    <a:pt x="2495321" y="3136900"/>
                  </a:lnTo>
                  <a:lnTo>
                    <a:pt x="2494508" y="3130397"/>
                  </a:lnTo>
                  <a:lnTo>
                    <a:pt x="2497963" y="3136900"/>
                  </a:lnTo>
                  <a:lnTo>
                    <a:pt x="2502331" y="3136900"/>
                  </a:lnTo>
                  <a:lnTo>
                    <a:pt x="2502331" y="3098800"/>
                  </a:lnTo>
                  <a:lnTo>
                    <a:pt x="2487701" y="3098800"/>
                  </a:lnTo>
                  <a:lnTo>
                    <a:pt x="2497010" y="3111500"/>
                  </a:lnTo>
                  <a:lnTo>
                    <a:pt x="2493835" y="3111500"/>
                  </a:lnTo>
                  <a:lnTo>
                    <a:pt x="2496299" y="3124200"/>
                  </a:lnTo>
                  <a:lnTo>
                    <a:pt x="2493734" y="3124200"/>
                  </a:lnTo>
                  <a:lnTo>
                    <a:pt x="2491206" y="3124200"/>
                  </a:lnTo>
                  <a:lnTo>
                    <a:pt x="2480094" y="3124200"/>
                  </a:lnTo>
                  <a:lnTo>
                    <a:pt x="2482634" y="3111500"/>
                  </a:lnTo>
                  <a:lnTo>
                    <a:pt x="2482634" y="3098800"/>
                  </a:lnTo>
                  <a:lnTo>
                    <a:pt x="2483472" y="3086100"/>
                  </a:lnTo>
                  <a:lnTo>
                    <a:pt x="2513292" y="3086100"/>
                  </a:lnTo>
                  <a:lnTo>
                    <a:pt x="2522601" y="3098800"/>
                  </a:lnTo>
                  <a:lnTo>
                    <a:pt x="2522601" y="2636570"/>
                  </a:lnTo>
                  <a:lnTo>
                    <a:pt x="2521750" y="2628900"/>
                  </a:lnTo>
                  <a:lnTo>
                    <a:pt x="2523845" y="2616200"/>
                  </a:lnTo>
                  <a:lnTo>
                    <a:pt x="2537168" y="2616200"/>
                  </a:lnTo>
                  <a:lnTo>
                    <a:pt x="2537168" y="2025548"/>
                  </a:lnTo>
                  <a:lnTo>
                    <a:pt x="2527731" y="2019300"/>
                  </a:lnTo>
                  <a:lnTo>
                    <a:pt x="2526614" y="2018436"/>
                  </a:lnTo>
                  <a:lnTo>
                    <a:pt x="2526614" y="2120900"/>
                  </a:lnTo>
                  <a:lnTo>
                    <a:pt x="2519845" y="2120900"/>
                  </a:lnTo>
                  <a:lnTo>
                    <a:pt x="2525776" y="2108200"/>
                  </a:lnTo>
                  <a:lnTo>
                    <a:pt x="2526614" y="2120900"/>
                  </a:lnTo>
                  <a:lnTo>
                    <a:pt x="2526614" y="2018436"/>
                  </a:lnTo>
                  <a:lnTo>
                    <a:pt x="2518156" y="2011870"/>
                  </a:lnTo>
                  <a:lnTo>
                    <a:pt x="2518156" y="2717800"/>
                  </a:lnTo>
                  <a:lnTo>
                    <a:pt x="2518156" y="2730500"/>
                  </a:lnTo>
                  <a:lnTo>
                    <a:pt x="2511387" y="2730500"/>
                  </a:lnTo>
                  <a:lnTo>
                    <a:pt x="2511387" y="2984500"/>
                  </a:lnTo>
                  <a:lnTo>
                    <a:pt x="2507157" y="2992450"/>
                  </a:lnTo>
                  <a:lnTo>
                    <a:pt x="2507157" y="3048000"/>
                  </a:lnTo>
                  <a:lnTo>
                    <a:pt x="2503779" y="3048000"/>
                  </a:lnTo>
                  <a:lnTo>
                    <a:pt x="2503779" y="3060700"/>
                  </a:lnTo>
                  <a:lnTo>
                    <a:pt x="2497010" y="3060700"/>
                  </a:lnTo>
                  <a:lnTo>
                    <a:pt x="2500401" y="3048000"/>
                  </a:lnTo>
                  <a:lnTo>
                    <a:pt x="2501239" y="3048000"/>
                  </a:lnTo>
                  <a:lnTo>
                    <a:pt x="2498699" y="3035300"/>
                  </a:lnTo>
                  <a:lnTo>
                    <a:pt x="2501239" y="3035300"/>
                  </a:lnTo>
                  <a:lnTo>
                    <a:pt x="2497010" y="3022600"/>
                  </a:lnTo>
                  <a:lnTo>
                    <a:pt x="2495321" y="3035300"/>
                  </a:lnTo>
                  <a:lnTo>
                    <a:pt x="2493632" y="3035300"/>
                  </a:lnTo>
                  <a:lnTo>
                    <a:pt x="2498699" y="3048000"/>
                  </a:lnTo>
                  <a:lnTo>
                    <a:pt x="2492781" y="3048000"/>
                  </a:lnTo>
                  <a:lnTo>
                    <a:pt x="2489403" y="3042932"/>
                  </a:lnTo>
                  <a:lnTo>
                    <a:pt x="2489403" y="3060700"/>
                  </a:lnTo>
                  <a:lnTo>
                    <a:pt x="2488552" y="3073400"/>
                  </a:lnTo>
                  <a:lnTo>
                    <a:pt x="2486863" y="3060700"/>
                  </a:lnTo>
                  <a:lnTo>
                    <a:pt x="2489403" y="3060700"/>
                  </a:lnTo>
                  <a:lnTo>
                    <a:pt x="2489403" y="3042932"/>
                  </a:lnTo>
                  <a:lnTo>
                    <a:pt x="2484323" y="3035300"/>
                  </a:lnTo>
                  <a:lnTo>
                    <a:pt x="2482634" y="3035300"/>
                  </a:lnTo>
                  <a:lnTo>
                    <a:pt x="2482634" y="3022600"/>
                  </a:lnTo>
                  <a:lnTo>
                    <a:pt x="2483472" y="3022600"/>
                  </a:lnTo>
                  <a:lnTo>
                    <a:pt x="2484323" y="3035300"/>
                  </a:lnTo>
                  <a:lnTo>
                    <a:pt x="2492781" y="3035300"/>
                  </a:lnTo>
                  <a:lnTo>
                    <a:pt x="2491092" y="3022600"/>
                  </a:lnTo>
                  <a:lnTo>
                    <a:pt x="2497010" y="3022600"/>
                  </a:lnTo>
                  <a:lnTo>
                    <a:pt x="2498699" y="3022600"/>
                  </a:lnTo>
                  <a:lnTo>
                    <a:pt x="2502928" y="3035300"/>
                  </a:lnTo>
                  <a:lnTo>
                    <a:pt x="2505468" y="3035300"/>
                  </a:lnTo>
                  <a:lnTo>
                    <a:pt x="2507157" y="3048000"/>
                  </a:lnTo>
                  <a:lnTo>
                    <a:pt x="2507157" y="2992450"/>
                  </a:lnTo>
                  <a:lnTo>
                    <a:pt x="2504630" y="2997200"/>
                  </a:lnTo>
                  <a:lnTo>
                    <a:pt x="2500401" y="2997200"/>
                  </a:lnTo>
                  <a:lnTo>
                    <a:pt x="2500401" y="2995498"/>
                  </a:lnTo>
                  <a:lnTo>
                    <a:pt x="2498699" y="2997200"/>
                  </a:lnTo>
                  <a:lnTo>
                    <a:pt x="2498699" y="2984500"/>
                  </a:lnTo>
                  <a:lnTo>
                    <a:pt x="2500401" y="2984500"/>
                  </a:lnTo>
                  <a:lnTo>
                    <a:pt x="2500401" y="2995498"/>
                  </a:lnTo>
                  <a:lnTo>
                    <a:pt x="2511387" y="2984500"/>
                  </a:lnTo>
                  <a:lnTo>
                    <a:pt x="2511387" y="2730500"/>
                  </a:lnTo>
                  <a:lnTo>
                    <a:pt x="2506319" y="2730500"/>
                  </a:lnTo>
                  <a:lnTo>
                    <a:pt x="2508859" y="2717800"/>
                  </a:lnTo>
                  <a:lnTo>
                    <a:pt x="2518156" y="2717800"/>
                  </a:lnTo>
                  <a:lnTo>
                    <a:pt x="2518156" y="2011870"/>
                  </a:lnTo>
                  <a:lnTo>
                    <a:pt x="2518029" y="2011768"/>
                  </a:lnTo>
                  <a:lnTo>
                    <a:pt x="2518029" y="2451100"/>
                  </a:lnTo>
                  <a:lnTo>
                    <a:pt x="2507297" y="2463800"/>
                  </a:lnTo>
                  <a:lnTo>
                    <a:pt x="2502090" y="2463800"/>
                  </a:lnTo>
                  <a:lnTo>
                    <a:pt x="2502928" y="2476500"/>
                  </a:lnTo>
                  <a:lnTo>
                    <a:pt x="2495639" y="2476500"/>
                  </a:lnTo>
                  <a:lnTo>
                    <a:pt x="2493200" y="2463800"/>
                  </a:lnTo>
                  <a:lnTo>
                    <a:pt x="2502827" y="2451100"/>
                  </a:lnTo>
                  <a:lnTo>
                    <a:pt x="2518029" y="2451100"/>
                  </a:lnTo>
                  <a:lnTo>
                    <a:pt x="2518029" y="2011768"/>
                  </a:lnTo>
                  <a:lnTo>
                    <a:pt x="2511387" y="2006600"/>
                  </a:lnTo>
                  <a:lnTo>
                    <a:pt x="2527465" y="2006600"/>
                  </a:lnTo>
                  <a:lnTo>
                    <a:pt x="2516136" y="1993900"/>
                  </a:lnTo>
                  <a:lnTo>
                    <a:pt x="2506002" y="1993900"/>
                  </a:lnTo>
                  <a:lnTo>
                    <a:pt x="2496655" y="1981200"/>
                  </a:lnTo>
                  <a:lnTo>
                    <a:pt x="2491092" y="1973313"/>
                  </a:lnTo>
                  <a:lnTo>
                    <a:pt x="2491092" y="2387600"/>
                  </a:lnTo>
                  <a:lnTo>
                    <a:pt x="2490635" y="2400300"/>
                  </a:lnTo>
                  <a:lnTo>
                    <a:pt x="2486012" y="2400300"/>
                  </a:lnTo>
                  <a:lnTo>
                    <a:pt x="2486012" y="2882900"/>
                  </a:lnTo>
                  <a:lnTo>
                    <a:pt x="2481783" y="2895600"/>
                  </a:lnTo>
                  <a:lnTo>
                    <a:pt x="2475014" y="2895600"/>
                  </a:lnTo>
                  <a:lnTo>
                    <a:pt x="2472486" y="2882900"/>
                  </a:lnTo>
                  <a:lnTo>
                    <a:pt x="2486012" y="2882900"/>
                  </a:lnTo>
                  <a:lnTo>
                    <a:pt x="2486012" y="2400300"/>
                  </a:lnTo>
                  <a:lnTo>
                    <a:pt x="2485174" y="2400300"/>
                  </a:lnTo>
                  <a:lnTo>
                    <a:pt x="2485174" y="2451100"/>
                  </a:lnTo>
                  <a:lnTo>
                    <a:pt x="2479992" y="2462199"/>
                  </a:lnTo>
                  <a:lnTo>
                    <a:pt x="2479992" y="2489200"/>
                  </a:lnTo>
                  <a:lnTo>
                    <a:pt x="2475865" y="2496883"/>
                  </a:lnTo>
                  <a:lnTo>
                    <a:pt x="2475865" y="2590800"/>
                  </a:lnTo>
                  <a:lnTo>
                    <a:pt x="2472486" y="2603500"/>
                  </a:lnTo>
                  <a:lnTo>
                    <a:pt x="2462123" y="2603500"/>
                  </a:lnTo>
                  <a:lnTo>
                    <a:pt x="2461780" y="2590800"/>
                  </a:lnTo>
                  <a:lnTo>
                    <a:pt x="2475865" y="2590800"/>
                  </a:lnTo>
                  <a:lnTo>
                    <a:pt x="2475865" y="2496883"/>
                  </a:lnTo>
                  <a:lnTo>
                    <a:pt x="2473160" y="2501900"/>
                  </a:lnTo>
                  <a:lnTo>
                    <a:pt x="2476373" y="2489200"/>
                  </a:lnTo>
                  <a:lnTo>
                    <a:pt x="2479992" y="2489200"/>
                  </a:lnTo>
                  <a:lnTo>
                    <a:pt x="2479992" y="2462199"/>
                  </a:lnTo>
                  <a:lnTo>
                    <a:pt x="2479243" y="2463800"/>
                  </a:lnTo>
                  <a:lnTo>
                    <a:pt x="2472880" y="2463800"/>
                  </a:lnTo>
                  <a:lnTo>
                    <a:pt x="2485174" y="2451100"/>
                  </a:lnTo>
                  <a:lnTo>
                    <a:pt x="2485174" y="2400300"/>
                  </a:lnTo>
                  <a:lnTo>
                    <a:pt x="2475014" y="2400300"/>
                  </a:lnTo>
                  <a:lnTo>
                    <a:pt x="2475865" y="2387600"/>
                  </a:lnTo>
                  <a:lnTo>
                    <a:pt x="2491092" y="2387600"/>
                  </a:lnTo>
                  <a:lnTo>
                    <a:pt x="2491092" y="1973313"/>
                  </a:lnTo>
                  <a:lnTo>
                    <a:pt x="2489403" y="1970925"/>
                  </a:lnTo>
                  <a:lnTo>
                    <a:pt x="2489403" y="2120900"/>
                  </a:lnTo>
                  <a:lnTo>
                    <a:pt x="2487701" y="2133600"/>
                  </a:lnTo>
                  <a:lnTo>
                    <a:pt x="2481783" y="2120900"/>
                  </a:lnTo>
                  <a:lnTo>
                    <a:pt x="2489403" y="2120900"/>
                  </a:lnTo>
                  <a:lnTo>
                    <a:pt x="2489403" y="1970925"/>
                  </a:lnTo>
                  <a:lnTo>
                    <a:pt x="2487701" y="1968500"/>
                  </a:lnTo>
                  <a:lnTo>
                    <a:pt x="2478621" y="1968500"/>
                  </a:lnTo>
                  <a:lnTo>
                    <a:pt x="2470175" y="1957362"/>
                  </a:lnTo>
                  <a:lnTo>
                    <a:pt x="2470175" y="2451100"/>
                  </a:lnTo>
                  <a:lnTo>
                    <a:pt x="2469946" y="2463800"/>
                  </a:lnTo>
                  <a:lnTo>
                    <a:pt x="2453551" y="2463800"/>
                  </a:lnTo>
                  <a:lnTo>
                    <a:pt x="2453868" y="2451100"/>
                  </a:lnTo>
                  <a:lnTo>
                    <a:pt x="2462326" y="2451100"/>
                  </a:lnTo>
                  <a:lnTo>
                    <a:pt x="2461488" y="2438400"/>
                  </a:lnTo>
                  <a:lnTo>
                    <a:pt x="2446261" y="2451100"/>
                  </a:lnTo>
                  <a:lnTo>
                    <a:pt x="2451328" y="2438400"/>
                  </a:lnTo>
                  <a:lnTo>
                    <a:pt x="2441181" y="2438400"/>
                  </a:lnTo>
                  <a:lnTo>
                    <a:pt x="2441181" y="3378200"/>
                  </a:lnTo>
                  <a:lnTo>
                    <a:pt x="2436952" y="3378200"/>
                  </a:lnTo>
                  <a:lnTo>
                    <a:pt x="2435263" y="3365500"/>
                  </a:lnTo>
                  <a:lnTo>
                    <a:pt x="2437803" y="3365500"/>
                  </a:lnTo>
                  <a:lnTo>
                    <a:pt x="2441181" y="3378200"/>
                  </a:lnTo>
                  <a:lnTo>
                    <a:pt x="2441181" y="2438400"/>
                  </a:lnTo>
                  <a:lnTo>
                    <a:pt x="2440508" y="2438400"/>
                  </a:lnTo>
                  <a:lnTo>
                    <a:pt x="2436114" y="2446096"/>
                  </a:lnTo>
                  <a:lnTo>
                    <a:pt x="2436114" y="2603500"/>
                  </a:lnTo>
                  <a:lnTo>
                    <a:pt x="2422575" y="2603500"/>
                  </a:lnTo>
                  <a:lnTo>
                    <a:pt x="2422575" y="2590800"/>
                  </a:lnTo>
                  <a:lnTo>
                    <a:pt x="2434412" y="2590800"/>
                  </a:lnTo>
                  <a:lnTo>
                    <a:pt x="2436114" y="2603500"/>
                  </a:lnTo>
                  <a:lnTo>
                    <a:pt x="2436114" y="2446096"/>
                  </a:lnTo>
                  <a:lnTo>
                    <a:pt x="2433256" y="2451100"/>
                  </a:lnTo>
                  <a:lnTo>
                    <a:pt x="2428697" y="2451100"/>
                  </a:lnTo>
                  <a:lnTo>
                    <a:pt x="2428494" y="2438400"/>
                  </a:lnTo>
                  <a:lnTo>
                    <a:pt x="2423426" y="2438400"/>
                  </a:lnTo>
                  <a:lnTo>
                    <a:pt x="2427655" y="2425700"/>
                  </a:lnTo>
                  <a:lnTo>
                    <a:pt x="2444419" y="2425700"/>
                  </a:lnTo>
                  <a:lnTo>
                    <a:pt x="2440660" y="2413000"/>
                  </a:lnTo>
                  <a:lnTo>
                    <a:pt x="2433574" y="2413000"/>
                  </a:lnTo>
                  <a:lnTo>
                    <a:pt x="2435263" y="2400300"/>
                  </a:lnTo>
                  <a:lnTo>
                    <a:pt x="2431034" y="2400300"/>
                  </a:lnTo>
                  <a:lnTo>
                    <a:pt x="2433294" y="2391829"/>
                  </a:lnTo>
                  <a:lnTo>
                    <a:pt x="2429345" y="2400300"/>
                  </a:lnTo>
                  <a:lnTo>
                    <a:pt x="2425115" y="2400300"/>
                  </a:lnTo>
                  <a:lnTo>
                    <a:pt x="2425115" y="2387600"/>
                  </a:lnTo>
                  <a:lnTo>
                    <a:pt x="2434412" y="2387600"/>
                  </a:lnTo>
                  <a:lnTo>
                    <a:pt x="2435263" y="2387600"/>
                  </a:lnTo>
                  <a:lnTo>
                    <a:pt x="2434729" y="2388755"/>
                  </a:lnTo>
                  <a:lnTo>
                    <a:pt x="2437803" y="2400300"/>
                  </a:lnTo>
                  <a:lnTo>
                    <a:pt x="2455519" y="2400300"/>
                  </a:lnTo>
                  <a:lnTo>
                    <a:pt x="2451328" y="2413000"/>
                  </a:lnTo>
                  <a:lnTo>
                    <a:pt x="2463177" y="2413000"/>
                  </a:lnTo>
                  <a:lnTo>
                    <a:pt x="2462326" y="2425700"/>
                  </a:lnTo>
                  <a:lnTo>
                    <a:pt x="2466556" y="2425700"/>
                  </a:lnTo>
                  <a:lnTo>
                    <a:pt x="2468257" y="2438400"/>
                  </a:lnTo>
                  <a:lnTo>
                    <a:pt x="2467406" y="2438400"/>
                  </a:lnTo>
                  <a:lnTo>
                    <a:pt x="2462326" y="2451100"/>
                  </a:lnTo>
                  <a:lnTo>
                    <a:pt x="2470175" y="2451100"/>
                  </a:lnTo>
                  <a:lnTo>
                    <a:pt x="2470175" y="1957362"/>
                  </a:lnTo>
                  <a:lnTo>
                    <a:pt x="2468994" y="1955800"/>
                  </a:lnTo>
                  <a:lnTo>
                    <a:pt x="2464028" y="1955800"/>
                  </a:lnTo>
                  <a:lnTo>
                    <a:pt x="2464028" y="2197100"/>
                  </a:lnTo>
                  <a:lnTo>
                    <a:pt x="2455697" y="2197100"/>
                  </a:lnTo>
                  <a:lnTo>
                    <a:pt x="2457043" y="2184400"/>
                  </a:lnTo>
                  <a:lnTo>
                    <a:pt x="2461882" y="2184400"/>
                  </a:lnTo>
                  <a:lnTo>
                    <a:pt x="2464028" y="2197100"/>
                  </a:lnTo>
                  <a:lnTo>
                    <a:pt x="2464028" y="1955800"/>
                  </a:lnTo>
                  <a:lnTo>
                    <a:pt x="2458567" y="1955800"/>
                  </a:lnTo>
                  <a:lnTo>
                    <a:pt x="2447950" y="1944039"/>
                  </a:lnTo>
                  <a:lnTo>
                    <a:pt x="2447950" y="2349500"/>
                  </a:lnTo>
                  <a:lnTo>
                    <a:pt x="2446261" y="2362200"/>
                  </a:lnTo>
                  <a:lnTo>
                    <a:pt x="2441181" y="2362200"/>
                  </a:lnTo>
                  <a:lnTo>
                    <a:pt x="2445410" y="2349500"/>
                  </a:lnTo>
                  <a:lnTo>
                    <a:pt x="2447950" y="2349500"/>
                  </a:lnTo>
                  <a:lnTo>
                    <a:pt x="2447950" y="1944039"/>
                  </a:lnTo>
                  <a:lnTo>
                    <a:pt x="2447798" y="1943862"/>
                  </a:lnTo>
                  <a:lnTo>
                    <a:pt x="2445347" y="1955800"/>
                  </a:lnTo>
                  <a:lnTo>
                    <a:pt x="2432723" y="1955800"/>
                  </a:lnTo>
                  <a:lnTo>
                    <a:pt x="2432723" y="2362200"/>
                  </a:lnTo>
                  <a:lnTo>
                    <a:pt x="2428494" y="2362200"/>
                  </a:lnTo>
                  <a:lnTo>
                    <a:pt x="2429345" y="2349500"/>
                  </a:lnTo>
                  <a:lnTo>
                    <a:pt x="2431885" y="2349500"/>
                  </a:lnTo>
                  <a:lnTo>
                    <a:pt x="2432723" y="2362200"/>
                  </a:lnTo>
                  <a:lnTo>
                    <a:pt x="2432723" y="1955800"/>
                  </a:lnTo>
                  <a:lnTo>
                    <a:pt x="2426805" y="1955800"/>
                  </a:lnTo>
                  <a:lnTo>
                    <a:pt x="2426805" y="2374900"/>
                  </a:lnTo>
                  <a:lnTo>
                    <a:pt x="2420035" y="2374900"/>
                  </a:lnTo>
                  <a:lnTo>
                    <a:pt x="2420035" y="2362200"/>
                  </a:lnTo>
                  <a:lnTo>
                    <a:pt x="2418346" y="2374900"/>
                  </a:lnTo>
                  <a:lnTo>
                    <a:pt x="2417495" y="2374900"/>
                  </a:lnTo>
                  <a:lnTo>
                    <a:pt x="2417495" y="3340100"/>
                  </a:lnTo>
                  <a:lnTo>
                    <a:pt x="2412428" y="3327400"/>
                  </a:lnTo>
                  <a:lnTo>
                    <a:pt x="2407348" y="3340100"/>
                  </a:lnTo>
                  <a:lnTo>
                    <a:pt x="2409037" y="3327400"/>
                  </a:lnTo>
                  <a:lnTo>
                    <a:pt x="2412428" y="3327400"/>
                  </a:lnTo>
                  <a:lnTo>
                    <a:pt x="2416657" y="3327400"/>
                  </a:lnTo>
                  <a:lnTo>
                    <a:pt x="2417495" y="3340100"/>
                  </a:lnTo>
                  <a:lnTo>
                    <a:pt x="2417495" y="2374900"/>
                  </a:lnTo>
                  <a:lnTo>
                    <a:pt x="2408682" y="2374900"/>
                  </a:lnTo>
                  <a:lnTo>
                    <a:pt x="2412746" y="2362200"/>
                  </a:lnTo>
                  <a:lnTo>
                    <a:pt x="2420035" y="2362200"/>
                  </a:lnTo>
                  <a:lnTo>
                    <a:pt x="2425115" y="2362200"/>
                  </a:lnTo>
                  <a:lnTo>
                    <a:pt x="2426805" y="2374900"/>
                  </a:lnTo>
                  <a:lnTo>
                    <a:pt x="2426805" y="1955800"/>
                  </a:lnTo>
                  <a:lnTo>
                    <a:pt x="2419197" y="1955800"/>
                  </a:lnTo>
                  <a:lnTo>
                    <a:pt x="2419197" y="2171700"/>
                  </a:lnTo>
                  <a:lnTo>
                    <a:pt x="2418346" y="2173414"/>
                  </a:lnTo>
                  <a:lnTo>
                    <a:pt x="2418346" y="2336800"/>
                  </a:lnTo>
                  <a:lnTo>
                    <a:pt x="2409126" y="2349500"/>
                  </a:lnTo>
                  <a:lnTo>
                    <a:pt x="2399106" y="2349500"/>
                  </a:lnTo>
                  <a:lnTo>
                    <a:pt x="2391943" y="2362200"/>
                  </a:lnTo>
                  <a:lnTo>
                    <a:pt x="2391283" y="2374900"/>
                  </a:lnTo>
                  <a:lnTo>
                    <a:pt x="2391283" y="2413000"/>
                  </a:lnTo>
                  <a:lnTo>
                    <a:pt x="2389581" y="2413000"/>
                  </a:lnTo>
                  <a:lnTo>
                    <a:pt x="2388743" y="2400300"/>
                  </a:lnTo>
                  <a:lnTo>
                    <a:pt x="2391283" y="2413000"/>
                  </a:lnTo>
                  <a:lnTo>
                    <a:pt x="2391283" y="2374900"/>
                  </a:lnTo>
                  <a:lnTo>
                    <a:pt x="2387054" y="2374900"/>
                  </a:lnTo>
                  <a:lnTo>
                    <a:pt x="2387054" y="2933700"/>
                  </a:lnTo>
                  <a:lnTo>
                    <a:pt x="2387054" y="2946400"/>
                  </a:lnTo>
                  <a:lnTo>
                    <a:pt x="2376055" y="2946400"/>
                  </a:lnTo>
                  <a:lnTo>
                    <a:pt x="2377744" y="2933700"/>
                  </a:lnTo>
                  <a:lnTo>
                    <a:pt x="2387054" y="2933700"/>
                  </a:lnTo>
                  <a:lnTo>
                    <a:pt x="2387054" y="2374900"/>
                  </a:lnTo>
                  <a:lnTo>
                    <a:pt x="2377744" y="2374900"/>
                  </a:lnTo>
                  <a:lnTo>
                    <a:pt x="2382278" y="2362200"/>
                  </a:lnTo>
                  <a:lnTo>
                    <a:pt x="2391803" y="2349500"/>
                  </a:lnTo>
                  <a:lnTo>
                    <a:pt x="2404033" y="2336800"/>
                  </a:lnTo>
                  <a:lnTo>
                    <a:pt x="2418346" y="2336800"/>
                  </a:lnTo>
                  <a:lnTo>
                    <a:pt x="2418346" y="2173414"/>
                  </a:lnTo>
                  <a:lnTo>
                    <a:pt x="2418245" y="2173617"/>
                  </a:lnTo>
                  <a:lnTo>
                    <a:pt x="2418245" y="2273300"/>
                  </a:lnTo>
                  <a:lnTo>
                    <a:pt x="2414117" y="2286000"/>
                  </a:lnTo>
                  <a:lnTo>
                    <a:pt x="2414968" y="2286000"/>
                  </a:lnTo>
                  <a:lnTo>
                    <a:pt x="2413266" y="2298700"/>
                  </a:lnTo>
                  <a:lnTo>
                    <a:pt x="2410726" y="2298700"/>
                  </a:lnTo>
                  <a:lnTo>
                    <a:pt x="2409888" y="2296604"/>
                  </a:lnTo>
                  <a:lnTo>
                    <a:pt x="2409888" y="2324100"/>
                  </a:lnTo>
                  <a:lnTo>
                    <a:pt x="2401430" y="2336800"/>
                  </a:lnTo>
                  <a:lnTo>
                    <a:pt x="2405659" y="2324100"/>
                  </a:lnTo>
                  <a:lnTo>
                    <a:pt x="2409888" y="2324100"/>
                  </a:lnTo>
                  <a:lnTo>
                    <a:pt x="2409888" y="2296604"/>
                  </a:lnTo>
                  <a:lnTo>
                    <a:pt x="2405659" y="2286000"/>
                  </a:lnTo>
                  <a:lnTo>
                    <a:pt x="2401214" y="2286000"/>
                  </a:lnTo>
                  <a:lnTo>
                    <a:pt x="2411577" y="2273300"/>
                  </a:lnTo>
                  <a:lnTo>
                    <a:pt x="2418245" y="2273300"/>
                  </a:lnTo>
                  <a:lnTo>
                    <a:pt x="2418245" y="2173617"/>
                  </a:lnTo>
                  <a:lnTo>
                    <a:pt x="2412873" y="2184400"/>
                  </a:lnTo>
                  <a:lnTo>
                    <a:pt x="2412288" y="2184400"/>
                  </a:lnTo>
                  <a:lnTo>
                    <a:pt x="2410726" y="2197100"/>
                  </a:lnTo>
                  <a:lnTo>
                    <a:pt x="2401189" y="2197100"/>
                  </a:lnTo>
                  <a:lnTo>
                    <a:pt x="2397201" y="2184400"/>
                  </a:lnTo>
                  <a:lnTo>
                    <a:pt x="2397645" y="2171700"/>
                  </a:lnTo>
                  <a:lnTo>
                    <a:pt x="2419197" y="2171700"/>
                  </a:lnTo>
                  <a:lnTo>
                    <a:pt x="2419197" y="1955800"/>
                  </a:lnTo>
                  <a:lnTo>
                    <a:pt x="2411234" y="1955800"/>
                  </a:lnTo>
                  <a:lnTo>
                    <a:pt x="2407348" y="1943100"/>
                  </a:lnTo>
                  <a:lnTo>
                    <a:pt x="2405367" y="1930400"/>
                  </a:lnTo>
                  <a:lnTo>
                    <a:pt x="2420035" y="1917700"/>
                  </a:lnTo>
                  <a:lnTo>
                    <a:pt x="2402268" y="1917700"/>
                  </a:lnTo>
                  <a:lnTo>
                    <a:pt x="2412428" y="1905000"/>
                  </a:lnTo>
                  <a:lnTo>
                    <a:pt x="2393162" y="1905000"/>
                  </a:lnTo>
                  <a:lnTo>
                    <a:pt x="2393162" y="2290876"/>
                  </a:lnTo>
                  <a:lnTo>
                    <a:pt x="2392121" y="2298700"/>
                  </a:lnTo>
                  <a:lnTo>
                    <a:pt x="2389581" y="2298700"/>
                  </a:lnTo>
                  <a:lnTo>
                    <a:pt x="2387892" y="2298700"/>
                  </a:lnTo>
                  <a:lnTo>
                    <a:pt x="2392972" y="2286000"/>
                  </a:lnTo>
                  <a:lnTo>
                    <a:pt x="2389581" y="2298700"/>
                  </a:lnTo>
                  <a:lnTo>
                    <a:pt x="2393162" y="2290876"/>
                  </a:lnTo>
                  <a:lnTo>
                    <a:pt x="2393162" y="1905000"/>
                  </a:lnTo>
                  <a:lnTo>
                    <a:pt x="2383663" y="1905000"/>
                  </a:lnTo>
                  <a:lnTo>
                    <a:pt x="2387892" y="1892300"/>
                  </a:lnTo>
                  <a:lnTo>
                    <a:pt x="2381123" y="1903882"/>
                  </a:lnTo>
                  <a:lnTo>
                    <a:pt x="2381123" y="2197100"/>
                  </a:lnTo>
                  <a:lnTo>
                    <a:pt x="2374989" y="2208631"/>
                  </a:lnTo>
                  <a:lnTo>
                    <a:pt x="2374989" y="2565400"/>
                  </a:lnTo>
                  <a:lnTo>
                    <a:pt x="2371826" y="2575776"/>
                  </a:lnTo>
                  <a:lnTo>
                    <a:pt x="2371826" y="3429000"/>
                  </a:lnTo>
                  <a:lnTo>
                    <a:pt x="2371826" y="3441700"/>
                  </a:lnTo>
                  <a:lnTo>
                    <a:pt x="2370975" y="3429000"/>
                  </a:lnTo>
                  <a:lnTo>
                    <a:pt x="2371826" y="3429000"/>
                  </a:lnTo>
                  <a:lnTo>
                    <a:pt x="2371826" y="2575776"/>
                  </a:lnTo>
                  <a:lnTo>
                    <a:pt x="2371115" y="2578100"/>
                  </a:lnTo>
                  <a:lnTo>
                    <a:pt x="2371826" y="2565400"/>
                  </a:lnTo>
                  <a:lnTo>
                    <a:pt x="2374989" y="2565400"/>
                  </a:lnTo>
                  <a:lnTo>
                    <a:pt x="2374989" y="2208631"/>
                  </a:lnTo>
                  <a:lnTo>
                    <a:pt x="2374366" y="2209800"/>
                  </a:lnTo>
                  <a:lnTo>
                    <a:pt x="2372664" y="2197100"/>
                  </a:lnTo>
                  <a:lnTo>
                    <a:pt x="2381123" y="2197100"/>
                  </a:lnTo>
                  <a:lnTo>
                    <a:pt x="2381123" y="1903882"/>
                  </a:lnTo>
                  <a:lnTo>
                    <a:pt x="2380462" y="1905000"/>
                  </a:lnTo>
                  <a:lnTo>
                    <a:pt x="2365057" y="1905000"/>
                  </a:lnTo>
                  <a:lnTo>
                    <a:pt x="2367597" y="1892300"/>
                  </a:lnTo>
                  <a:lnTo>
                    <a:pt x="2361146" y="1892300"/>
                  </a:lnTo>
                  <a:lnTo>
                    <a:pt x="2361146" y="3708400"/>
                  </a:lnTo>
                  <a:lnTo>
                    <a:pt x="2357932" y="3721100"/>
                  </a:lnTo>
                  <a:lnTo>
                    <a:pt x="2350681" y="3708400"/>
                  </a:lnTo>
                  <a:lnTo>
                    <a:pt x="2361146" y="3708400"/>
                  </a:lnTo>
                  <a:lnTo>
                    <a:pt x="2361146" y="1892300"/>
                  </a:lnTo>
                  <a:lnTo>
                    <a:pt x="2356027" y="1892300"/>
                  </a:lnTo>
                  <a:lnTo>
                    <a:pt x="2356027" y="2743200"/>
                  </a:lnTo>
                  <a:lnTo>
                    <a:pt x="2355431" y="2755900"/>
                  </a:lnTo>
                  <a:lnTo>
                    <a:pt x="2352459" y="2755900"/>
                  </a:lnTo>
                  <a:lnTo>
                    <a:pt x="2350681" y="2743200"/>
                  </a:lnTo>
                  <a:lnTo>
                    <a:pt x="2356027" y="2743200"/>
                  </a:lnTo>
                  <a:lnTo>
                    <a:pt x="2356027" y="1892300"/>
                  </a:lnTo>
                  <a:lnTo>
                    <a:pt x="2348141" y="1892300"/>
                  </a:lnTo>
                  <a:lnTo>
                    <a:pt x="2348141" y="2273300"/>
                  </a:lnTo>
                  <a:lnTo>
                    <a:pt x="2347290" y="2272563"/>
                  </a:lnTo>
                  <a:lnTo>
                    <a:pt x="2347290" y="3492500"/>
                  </a:lnTo>
                  <a:lnTo>
                    <a:pt x="2345347" y="3492500"/>
                  </a:lnTo>
                  <a:lnTo>
                    <a:pt x="2343175" y="3505200"/>
                  </a:lnTo>
                  <a:lnTo>
                    <a:pt x="2342413" y="3505200"/>
                  </a:lnTo>
                  <a:lnTo>
                    <a:pt x="2344750" y="3517900"/>
                  </a:lnTo>
                  <a:lnTo>
                    <a:pt x="2332825" y="3517900"/>
                  </a:lnTo>
                  <a:lnTo>
                    <a:pt x="2322868" y="3505200"/>
                  </a:lnTo>
                  <a:lnTo>
                    <a:pt x="2315616" y="3505200"/>
                  </a:lnTo>
                  <a:lnTo>
                    <a:pt x="2311768" y="3492500"/>
                  </a:lnTo>
                  <a:lnTo>
                    <a:pt x="2320404" y="3492500"/>
                  </a:lnTo>
                  <a:lnTo>
                    <a:pt x="2330158" y="3479800"/>
                  </a:lnTo>
                  <a:lnTo>
                    <a:pt x="2339606" y="3479800"/>
                  </a:lnTo>
                  <a:lnTo>
                    <a:pt x="2347290" y="3492500"/>
                  </a:lnTo>
                  <a:lnTo>
                    <a:pt x="2347290" y="2272563"/>
                  </a:lnTo>
                  <a:lnTo>
                    <a:pt x="2338832" y="2265108"/>
                  </a:lnTo>
                  <a:lnTo>
                    <a:pt x="2338832" y="2311400"/>
                  </a:lnTo>
                  <a:lnTo>
                    <a:pt x="2336850" y="2324100"/>
                  </a:lnTo>
                  <a:lnTo>
                    <a:pt x="2331008" y="2324100"/>
                  </a:lnTo>
                  <a:lnTo>
                    <a:pt x="2329078" y="2311400"/>
                  </a:lnTo>
                  <a:lnTo>
                    <a:pt x="2338832" y="2311400"/>
                  </a:lnTo>
                  <a:lnTo>
                    <a:pt x="2338832" y="2265108"/>
                  </a:lnTo>
                  <a:lnTo>
                    <a:pt x="2333714" y="2260600"/>
                  </a:lnTo>
                  <a:lnTo>
                    <a:pt x="2320963" y="2273300"/>
                  </a:lnTo>
                  <a:lnTo>
                    <a:pt x="2310079" y="2273300"/>
                  </a:lnTo>
                  <a:lnTo>
                    <a:pt x="2310079" y="2590800"/>
                  </a:lnTo>
                  <a:lnTo>
                    <a:pt x="2310079" y="2603500"/>
                  </a:lnTo>
                  <a:lnTo>
                    <a:pt x="2310079" y="3378200"/>
                  </a:lnTo>
                  <a:lnTo>
                    <a:pt x="2285542" y="3366312"/>
                  </a:lnTo>
                  <a:lnTo>
                    <a:pt x="2285542" y="4064000"/>
                  </a:lnTo>
                  <a:lnTo>
                    <a:pt x="2285542" y="4076700"/>
                  </a:lnTo>
                  <a:lnTo>
                    <a:pt x="2275179" y="4076700"/>
                  </a:lnTo>
                  <a:lnTo>
                    <a:pt x="2274125" y="4064000"/>
                  </a:lnTo>
                  <a:lnTo>
                    <a:pt x="2285542" y="4064000"/>
                  </a:lnTo>
                  <a:lnTo>
                    <a:pt x="2285542" y="3366312"/>
                  </a:lnTo>
                  <a:lnTo>
                    <a:pt x="2283866" y="3365500"/>
                  </a:lnTo>
                  <a:lnTo>
                    <a:pt x="2266619" y="3352800"/>
                  </a:lnTo>
                  <a:lnTo>
                    <a:pt x="2259050" y="3327400"/>
                  </a:lnTo>
                  <a:lnTo>
                    <a:pt x="2259977" y="3314700"/>
                  </a:lnTo>
                  <a:lnTo>
                    <a:pt x="2261857" y="3289300"/>
                  </a:lnTo>
                  <a:lnTo>
                    <a:pt x="2288933" y="3289300"/>
                  </a:lnTo>
                  <a:lnTo>
                    <a:pt x="2284234" y="3314700"/>
                  </a:lnTo>
                  <a:lnTo>
                    <a:pt x="2285644" y="3327400"/>
                  </a:lnTo>
                  <a:lnTo>
                    <a:pt x="2291664" y="3340100"/>
                  </a:lnTo>
                  <a:lnTo>
                    <a:pt x="2300770" y="3352800"/>
                  </a:lnTo>
                  <a:lnTo>
                    <a:pt x="2290622" y="3352800"/>
                  </a:lnTo>
                  <a:lnTo>
                    <a:pt x="2288933" y="3340100"/>
                  </a:lnTo>
                  <a:lnTo>
                    <a:pt x="2290089" y="3352800"/>
                  </a:lnTo>
                  <a:lnTo>
                    <a:pt x="2296960" y="3365500"/>
                  </a:lnTo>
                  <a:lnTo>
                    <a:pt x="2305100" y="3365500"/>
                  </a:lnTo>
                  <a:lnTo>
                    <a:pt x="2310079" y="3378200"/>
                  </a:lnTo>
                  <a:lnTo>
                    <a:pt x="2310079" y="2603500"/>
                  </a:lnTo>
                  <a:lnTo>
                    <a:pt x="2299919" y="2603500"/>
                  </a:lnTo>
                  <a:lnTo>
                    <a:pt x="2300770" y="2590800"/>
                  </a:lnTo>
                  <a:lnTo>
                    <a:pt x="2310079" y="2590800"/>
                  </a:lnTo>
                  <a:lnTo>
                    <a:pt x="2310079" y="2273300"/>
                  </a:lnTo>
                  <a:lnTo>
                    <a:pt x="2309952" y="2273300"/>
                  </a:lnTo>
                  <a:lnTo>
                    <a:pt x="2300770" y="2286000"/>
                  </a:lnTo>
                  <a:lnTo>
                    <a:pt x="2303310" y="2286000"/>
                  </a:lnTo>
                  <a:lnTo>
                    <a:pt x="2304999" y="2298700"/>
                  </a:lnTo>
                  <a:lnTo>
                    <a:pt x="2302357" y="2298700"/>
                  </a:lnTo>
                  <a:lnTo>
                    <a:pt x="2296312" y="2286000"/>
                  </a:lnTo>
                  <a:lnTo>
                    <a:pt x="2293162" y="2286000"/>
                  </a:lnTo>
                  <a:lnTo>
                    <a:pt x="2293162" y="2565400"/>
                  </a:lnTo>
                  <a:lnTo>
                    <a:pt x="2293162" y="2578100"/>
                  </a:lnTo>
                  <a:lnTo>
                    <a:pt x="2289098" y="2578100"/>
                  </a:lnTo>
                  <a:lnTo>
                    <a:pt x="2288933" y="2590800"/>
                  </a:lnTo>
                  <a:lnTo>
                    <a:pt x="2288933" y="3225800"/>
                  </a:lnTo>
                  <a:lnTo>
                    <a:pt x="2279586" y="3251200"/>
                  </a:lnTo>
                  <a:lnTo>
                    <a:pt x="2265807" y="3263900"/>
                  </a:lnTo>
                  <a:lnTo>
                    <a:pt x="2253716" y="3251200"/>
                  </a:lnTo>
                  <a:lnTo>
                    <a:pt x="2249449" y="3238500"/>
                  </a:lnTo>
                  <a:lnTo>
                    <a:pt x="2259152" y="3225800"/>
                  </a:lnTo>
                  <a:lnTo>
                    <a:pt x="2288933" y="3225800"/>
                  </a:lnTo>
                  <a:lnTo>
                    <a:pt x="2288933" y="2590800"/>
                  </a:lnTo>
                  <a:lnTo>
                    <a:pt x="2277986" y="2590800"/>
                  </a:lnTo>
                  <a:lnTo>
                    <a:pt x="2277986" y="2819400"/>
                  </a:lnTo>
                  <a:lnTo>
                    <a:pt x="2274760" y="2832100"/>
                  </a:lnTo>
                  <a:lnTo>
                    <a:pt x="2273122" y="2844800"/>
                  </a:lnTo>
                  <a:lnTo>
                    <a:pt x="2273706" y="2844800"/>
                  </a:lnTo>
                  <a:lnTo>
                    <a:pt x="2270315" y="2857500"/>
                  </a:lnTo>
                  <a:lnTo>
                    <a:pt x="2255939" y="2857500"/>
                  </a:lnTo>
                  <a:lnTo>
                    <a:pt x="2264397" y="2870200"/>
                  </a:lnTo>
                  <a:lnTo>
                    <a:pt x="2258479" y="2870200"/>
                  </a:lnTo>
                  <a:lnTo>
                    <a:pt x="2247747" y="2858744"/>
                  </a:lnTo>
                  <a:lnTo>
                    <a:pt x="2247747" y="4000500"/>
                  </a:lnTo>
                  <a:lnTo>
                    <a:pt x="2236482" y="4000500"/>
                  </a:lnTo>
                  <a:lnTo>
                    <a:pt x="2241562" y="3987800"/>
                  </a:lnTo>
                  <a:lnTo>
                    <a:pt x="2247747" y="4000500"/>
                  </a:lnTo>
                  <a:lnTo>
                    <a:pt x="2247747" y="2858744"/>
                  </a:lnTo>
                  <a:lnTo>
                    <a:pt x="2246592" y="2857500"/>
                  </a:lnTo>
                  <a:lnTo>
                    <a:pt x="2250973" y="2832100"/>
                  </a:lnTo>
                  <a:lnTo>
                    <a:pt x="2265019" y="2819400"/>
                  </a:lnTo>
                  <a:lnTo>
                    <a:pt x="2277986" y="2819400"/>
                  </a:lnTo>
                  <a:lnTo>
                    <a:pt x="2277986" y="2590800"/>
                  </a:lnTo>
                  <a:lnTo>
                    <a:pt x="2277084" y="2590800"/>
                  </a:lnTo>
                  <a:lnTo>
                    <a:pt x="2279294" y="2578100"/>
                  </a:lnTo>
                  <a:lnTo>
                    <a:pt x="2278773" y="2578100"/>
                  </a:lnTo>
                  <a:lnTo>
                    <a:pt x="2277935" y="2565400"/>
                  </a:lnTo>
                  <a:lnTo>
                    <a:pt x="2293162" y="2565400"/>
                  </a:lnTo>
                  <a:lnTo>
                    <a:pt x="2293162" y="2286000"/>
                  </a:lnTo>
                  <a:lnTo>
                    <a:pt x="2288933" y="2286000"/>
                  </a:lnTo>
                  <a:lnTo>
                    <a:pt x="2298535" y="2273300"/>
                  </a:lnTo>
                  <a:lnTo>
                    <a:pt x="2315680" y="2260600"/>
                  </a:lnTo>
                  <a:lnTo>
                    <a:pt x="2333714" y="2260600"/>
                  </a:lnTo>
                  <a:lnTo>
                    <a:pt x="2334247" y="2260600"/>
                  </a:lnTo>
                  <a:lnTo>
                    <a:pt x="2348141" y="2273300"/>
                  </a:lnTo>
                  <a:lnTo>
                    <a:pt x="2348141" y="1892300"/>
                  </a:lnTo>
                  <a:lnTo>
                    <a:pt x="2334399" y="1892300"/>
                  </a:lnTo>
                  <a:lnTo>
                    <a:pt x="2330589" y="1879600"/>
                  </a:lnTo>
                  <a:lnTo>
                    <a:pt x="2334704" y="1866900"/>
                  </a:lnTo>
                  <a:lnTo>
                    <a:pt x="2358288" y="1866900"/>
                  </a:lnTo>
                  <a:lnTo>
                    <a:pt x="2361666" y="1854200"/>
                  </a:lnTo>
                  <a:lnTo>
                    <a:pt x="2372664" y="1854200"/>
                  </a:lnTo>
                  <a:lnTo>
                    <a:pt x="2366746" y="1828800"/>
                  </a:lnTo>
                  <a:lnTo>
                    <a:pt x="2356599" y="1841500"/>
                  </a:lnTo>
                  <a:lnTo>
                    <a:pt x="2354808" y="1828800"/>
                  </a:lnTo>
                  <a:lnTo>
                    <a:pt x="2350566" y="1816100"/>
                  </a:lnTo>
                  <a:lnTo>
                    <a:pt x="2347442" y="1816100"/>
                  </a:lnTo>
                  <a:lnTo>
                    <a:pt x="2348979" y="1803400"/>
                  </a:lnTo>
                  <a:lnTo>
                    <a:pt x="2351519" y="1803400"/>
                  </a:lnTo>
                  <a:lnTo>
                    <a:pt x="2354910" y="1816100"/>
                  </a:lnTo>
                  <a:lnTo>
                    <a:pt x="2357437" y="1816100"/>
                  </a:lnTo>
                  <a:lnTo>
                    <a:pt x="2356434" y="1803400"/>
                  </a:lnTo>
                  <a:lnTo>
                    <a:pt x="2355062" y="1790700"/>
                  </a:lnTo>
                  <a:lnTo>
                    <a:pt x="2354059" y="1790700"/>
                  </a:lnTo>
                  <a:lnTo>
                    <a:pt x="2345601" y="1803400"/>
                  </a:lnTo>
                  <a:lnTo>
                    <a:pt x="2337333" y="1790700"/>
                  </a:lnTo>
                  <a:lnTo>
                    <a:pt x="2326144" y="1790700"/>
                  </a:lnTo>
                  <a:lnTo>
                    <a:pt x="2327186" y="1778000"/>
                  </a:lnTo>
                  <a:lnTo>
                    <a:pt x="2328786" y="1778000"/>
                  </a:lnTo>
                  <a:lnTo>
                    <a:pt x="2332456" y="1765300"/>
                  </a:lnTo>
                  <a:lnTo>
                    <a:pt x="2335288" y="1765300"/>
                  </a:lnTo>
                  <a:lnTo>
                    <a:pt x="2331859" y="1752600"/>
                  </a:lnTo>
                  <a:lnTo>
                    <a:pt x="2330640" y="1752600"/>
                  </a:lnTo>
                  <a:lnTo>
                    <a:pt x="2332913" y="1739900"/>
                  </a:lnTo>
                  <a:lnTo>
                    <a:pt x="2352179" y="1739900"/>
                  </a:lnTo>
                  <a:lnTo>
                    <a:pt x="2348319" y="1714500"/>
                  </a:lnTo>
                  <a:lnTo>
                    <a:pt x="2340521" y="1701800"/>
                  </a:lnTo>
                  <a:lnTo>
                    <a:pt x="2327833" y="1701800"/>
                  </a:lnTo>
                  <a:lnTo>
                    <a:pt x="2326944" y="1689100"/>
                  </a:lnTo>
                  <a:lnTo>
                    <a:pt x="2329535" y="1676400"/>
                  </a:lnTo>
                  <a:lnTo>
                    <a:pt x="2337993" y="1689100"/>
                  </a:lnTo>
                  <a:lnTo>
                    <a:pt x="2343315" y="1689100"/>
                  </a:lnTo>
                  <a:lnTo>
                    <a:pt x="2346452" y="1676400"/>
                  </a:lnTo>
                  <a:lnTo>
                    <a:pt x="2351519" y="1676400"/>
                  </a:lnTo>
                  <a:lnTo>
                    <a:pt x="2354592" y="1663700"/>
                  </a:lnTo>
                  <a:lnTo>
                    <a:pt x="2353843" y="1651000"/>
                  </a:lnTo>
                  <a:lnTo>
                    <a:pt x="2353424" y="1625600"/>
                  </a:lnTo>
                  <a:lnTo>
                    <a:pt x="2357437" y="1612900"/>
                  </a:lnTo>
                  <a:lnTo>
                    <a:pt x="2367038" y="1612900"/>
                  </a:lnTo>
                  <a:lnTo>
                    <a:pt x="2368867" y="1625600"/>
                  </a:lnTo>
                  <a:lnTo>
                    <a:pt x="2377744" y="1625600"/>
                  </a:lnTo>
                  <a:lnTo>
                    <a:pt x="2377160" y="1612900"/>
                  </a:lnTo>
                  <a:lnTo>
                    <a:pt x="2375624" y="1600200"/>
                  </a:lnTo>
                  <a:lnTo>
                    <a:pt x="2373465" y="1600200"/>
                  </a:lnTo>
                  <a:lnTo>
                    <a:pt x="2370975" y="1587500"/>
                  </a:lnTo>
                  <a:lnTo>
                    <a:pt x="2369439" y="1574800"/>
                  </a:lnTo>
                  <a:lnTo>
                    <a:pt x="2368867" y="1562100"/>
                  </a:lnTo>
                  <a:lnTo>
                    <a:pt x="2369553" y="1549400"/>
                  </a:lnTo>
                  <a:lnTo>
                    <a:pt x="2371826" y="1536700"/>
                  </a:lnTo>
                  <a:lnTo>
                    <a:pt x="2359279" y="1536700"/>
                  </a:lnTo>
                  <a:lnTo>
                    <a:pt x="2365591" y="1524000"/>
                  </a:lnTo>
                  <a:lnTo>
                    <a:pt x="2375217" y="1524000"/>
                  </a:lnTo>
                  <a:lnTo>
                    <a:pt x="2376055" y="1511300"/>
                  </a:lnTo>
                  <a:lnTo>
                    <a:pt x="2390444" y="1511300"/>
                  </a:lnTo>
                  <a:lnTo>
                    <a:pt x="2391803" y="1498600"/>
                  </a:lnTo>
                  <a:lnTo>
                    <a:pt x="2392057" y="1485900"/>
                  </a:lnTo>
                  <a:lnTo>
                    <a:pt x="2391283" y="1485900"/>
                  </a:lnTo>
                  <a:lnTo>
                    <a:pt x="2390432" y="1473200"/>
                  </a:lnTo>
                  <a:lnTo>
                    <a:pt x="2387892" y="1460500"/>
                  </a:lnTo>
                  <a:lnTo>
                    <a:pt x="2387054" y="1447800"/>
                  </a:lnTo>
                  <a:lnTo>
                    <a:pt x="2387054" y="1435100"/>
                  </a:lnTo>
                  <a:lnTo>
                    <a:pt x="2393810" y="1447800"/>
                  </a:lnTo>
                  <a:lnTo>
                    <a:pt x="2399563" y="1435100"/>
                  </a:lnTo>
                  <a:lnTo>
                    <a:pt x="2403652" y="1422400"/>
                  </a:lnTo>
                  <a:lnTo>
                    <a:pt x="2407259" y="1409700"/>
                  </a:lnTo>
                  <a:lnTo>
                    <a:pt x="2411577" y="1409700"/>
                  </a:lnTo>
                  <a:lnTo>
                    <a:pt x="2405659" y="1397000"/>
                  </a:lnTo>
                  <a:lnTo>
                    <a:pt x="2397201" y="1397000"/>
                  </a:lnTo>
                  <a:lnTo>
                    <a:pt x="2412212" y="1384300"/>
                  </a:lnTo>
                  <a:lnTo>
                    <a:pt x="2419616" y="1371600"/>
                  </a:lnTo>
                  <a:lnTo>
                    <a:pt x="2421940" y="1358900"/>
                  </a:lnTo>
                  <a:lnTo>
                    <a:pt x="2421725" y="1346200"/>
                  </a:lnTo>
                  <a:lnTo>
                    <a:pt x="2421534" y="1339850"/>
                  </a:lnTo>
                  <a:lnTo>
                    <a:pt x="2421471" y="1332420"/>
                  </a:lnTo>
                  <a:lnTo>
                    <a:pt x="2422995" y="1320800"/>
                  </a:lnTo>
                  <a:lnTo>
                    <a:pt x="2429103" y="1308100"/>
                  </a:lnTo>
                  <a:lnTo>
                    <a:pt x="2440749" y="1296644"/>
                  </a:lnTo>
                  <a:lnTo>
                    <a:pt x="2444572" y="1308100"/>
                  </a:lnTo>
                  <a:lnTo>
                    <a:pt x="2446261" y="1308100"/>
                  </a:lnTo>
                  <a:lnTo>
                    <a:pt x="2449639" y="1270000"/>
                  </a:lnTo>
                  <a:lnTo>
                    <a:pt x="2423426" y="1270000"/>
                  </a:lnTo>
                  <a:lnTo>
                    <a:pt x="2420886" y="1257300"/>
                  </a:lnTo>
                  <a:lnTo>
                    <a:pt x="2440343" y="1257300"/>
                  </a:lnTo>
                  <a:lnTo>
                    <a:pt x="2448052" y="1244600"/>
                  </a:lnTo>
                  <a:lnTo>
                    <a:pt x="2441181" y="1244600"/>
                  </a:lnTo>
                  <a:lnTo>
                    <a:pt x="2433675" y="1231900"/>
                  </a:lnTo>
                  <a:lnTo>
                    <a:pt x="2445410" y="1231900"/>
                  </a:lnTo>
                  <a:lnTo>
                    <a:pt x="2444572" y="1219200"/>
                  </a:lnTo>
                  <a:lnTo>
                    <a:pt x="2443086" y="1219200"/>
                  </a:lnTo>
                  <a:lnTo>
                    <a:pt x="2442553" y="1206500"/>
                  </a:lnTo>
                  <a:lnTo>
                    <a:pt x="2453348" y="1206500"/>
                  </a:lnTo>
                  <a:lnTo>
                    <a:pt x="2454198" y="1219200"/>
                  </a:lnTo>
                  <a:lnTo>
                    <a:pt x="2458948" y="1219200"/>
                  </a:lnTo>
                  <a:lnTo>
                    <a:pt x="2458008" y="1206500"/>
                  </a:lnTo>
                  <a:lnTo>
                    <a:pt x="2453983" y="1193800"/>
                  </a:lnTo>
                  <a:lnTo>
                    <a:pt x="2452649" y="1193800"/>
                  </a:lnTo>
                  <a:lnTo>
                    <a:pt x="2459799" y="1181100"/>
                  </a:lnTo>
                  <a:lnTo>
                    <a:pt x="2461488" y="1181100"/>
                  </a:lnTo>
                  <a:lnTo>
                    <a:pt x="2458948" y="1193800"/>
                  </a:lnTo>
                  <a:lnTo>
                    <a:pt x="2460637" y="1206500"/>
                  </a:lnTo>
                  <a:lnTo>
                    <a:pt x="2471940" y="1193800"/>
                  </a:lnTo>
                  <a:lnTo>
                    <a:pt x="2480272" y="1193800"/>
                  </a:lnTo>
                  <a:lnTo>
                    <a:pt x="2483472" y="1181100"/>
                  </a:lnTo>
                  <a:lnTo>
                    <a:pt x="2482634" y="1181100"/>
                  </a:lnTo>
                  <a:lnTo>
                    <a:pt x="2497861" y="1168400"/>
                  </a:lnTo>
                  <a:lnTo>
                    <a:pt x="2483091" y="1168400"/>
                  </a:lnTo>
                  <a:lnTo>
                    <a:pt x="2479776" y="1155700"/>
                  </a:lnTo>
                  <a:lnTo>
                    <a:pt x="2481783" y="1143000"/>
                  </a:lnTo>
                  <a:lnTo>
                    <a:pt x="2484424" y="1143000"/>
                  </a:lnTo>
                  <a:lnTo>
                    <a:pt x="2486444" y="1130300"/>
                  </a:lnTo>
                  <a:lnTo>
                    <a:pt x="2483472" y="1117600"/>
                  </a:lnTo>
                  <a:lnTo>
                    <a:pt x="2490774" y="1130300"/>
                  </a:lnTo>
                  <a:lnTo>
                    <a:pt x="2526614" y="1130300"/>
                  </a:lnTo>
                  <a:lnTo>
                    <a:pt x="2525750" y="1117600"/>
                  </a:lnTo>
                  <a:lnTo>
                    <a:pt x="2534462" y="1117600"/>
                  </a:lnTo>
                  <a:lnTo>
                    <a:pt x="2531694" y="1104900"/>
                  </a:lnTo>
                  <a:lnTo>
                    <a:pt x="2536774" y="1104900"/>
                  </a:lnTo>
                  <a:lnTo>
                    <a:pt x="2536774" y="1092200"/>
                  </a:lnTo>
                  <a:lnTo>
                    <a:pt x="2532532" y="1092200"/>
                  </a:lnTo>
                  <a:lnTo>
                    <a:pt x="2532532" y="1079500"/>
                  </a:lnTo>
                  <a:lnTo>
                    <a:pt x="2541841" y="1079500"/>
                  </a:lnTo>
                  <a:lnTo>
                    <a:pt x="2551988" y="1066800"/>
                  </a:lnTo>
                  <a:lnTo>
                    <a:pt x="2555379" y="1066800"/>
                  </a:lnTo>
                  <a:lnTo>
                    <a:pt x="2555379" y="1054100"/>
                  </a:lnTo>
                  <a:lnTo>
                    <a:pt x="2557919" y="1054100"/>
                  </a:lnTo>
                  <a:lnTo>
                    <a:pt x="2562148" y="1041400"/>
                  </a:lnTo>
                  <a:lnTo>
                    <a:pt x="2568905" y="1028700"/>
                  </a:lnTo>
                  <a:lnTo>
                    <a:pt x="2573134" y="1028700"/>
                  </a:lnTo>
                  <a:lnTo>
                    <a:pt x="2579065" y="1016000"/>
                  </a:lnTo>
                  <a:lnTo>
                    <a:pt x="2592590" y="1016000"/>
                  </a:lnTo>
                  <a:lnTo>
                    <a:pt x="2590901" y="1028700"/>
                  </a:lnTo>
                  <a:lnTo>
                    <a:pt x="2594521" y="1028700"/>
                  </a:lnTo>
                  <a:lnTo>
                    <a:pt x="2602115" y="1041400"/>
                  </a:lnTo>
                  <a:lnTo>
                    <a:pt x="2609380" y="1028700"/>
                  </a:lnTo>
                  <a:lnTo>
                    <a:pt x="2607818" y="1028700"/>
                  </a:lnTo>
                  <a:lnTo>
                    <a:pt x="2608669" y="1016000"/>
                  </a:lnTo>
                  <a:lnTo>
                    <a:pt x="2623045" y="1016000"/>
                  </a:lnTo>
                  <a:lnTo>
                    <a:pt x="2618816" y="1028700"/>
                  </a:lnTo>
                  <a:lnTo>
                    <a:pt x="2614587" y="1028700"/>
                  </a:lnTo>
                  <a:lnTo>
                    <a:pt x="2617127" y="1041400"/>
                  </a:lnTo>
                  <a:lnTo>
                    <a:pt x="2622194" y="1041400"/>
                  </a:lnTo>
                  <a:lnTo>
                    <a:pt x="2623896" y="1028700"/>
                  </a:lnTo>
                  <a:lnTo>
                    <a:pt x="2625585" y="1028700"/>
                  </a:lnTo>
                  <a:lnTo>
                    <a:pt x="2627274" y="1016000"/>
                  </a:lnTo>
                  <a:lnTo>
                    <a:pt x="2667876" y="1016000"/>
                  </a:lnTo>
                  <a:lnTo>
                    <a:pt x="2688183" y="1028700"/>
                  </a:lnTo>
                  <a:lnTo>
                    <a:pt x="2687548" y="1028700"/>
                  </a:lnTo>
                  <a:lnTo>
                    <a:pt x="2680563" y="1041400"/>
                  </a:lnTo>
                  <a:lnTo>
                    <a:pt x="2682252" y="1041400"/>
                  </a:lnTo>
                  <a:lnTo>
                    <a:pt x="2689021" y="1054100"/>
                  </a:lnTo>
                  <a:lnTo>
                    <a:pt x="2688183" y="1054100"/>
                  </a:lnTo>
                  <a:lnTo>
                    <a:pt x="2682252" y="1060932"/>
                  </a:lnTo>
                  <a:lnTo>
                    <a:pt x="2682252" y="1066800"/>
                  </a:lnTo>
                  <a:lnTo>
                    <a:pt x="2677185" y="1066800"/>
                  </a:lnTo>
                  <a:lnTo>
                    <a:pt x="2667038" y="1066800"/>
                  </a:lnTo>
                  <a:lnTo>
                    <a:pt x="2687332" y="1092200"/>
                  </a:lnTo>
                  <a:lnTo>
                    <a:pt x="2689872" y="1092200"/>
                  </a:lnTo>
                  <a:lnTo>
                    <a:pt x="2681198" y="1104900"/>
                  </a:lnTo>
                  <a:lnTo>
                    <a:pt x="2672740" y="1104900"/>
                  </a:lnTo>
                  <a:lnTo>
                    <a:pt x="2675496" y="1117600"/>
                  </a:lnTo>
                  <a:lnTo>
                    <a:pt x="2668727" y="1117600"/>
                  </a:lnTo>
                  <a:lnTo>
                    <a:pt x="2665336" y="1104900"/>
                  </a:lnTo>
                  <a:lnTo>
                    <a:pt x="2662796" y="1104900"/>
                  </a:lnTo>
                  <a:lnTo>
                    <a:pt x="2665234" y="1117600"/>
                  </a:lnTo>
                  <a:lnTo>
                    <a:pt x="2665768" y="1117600"/>
                  </a:lnTo>
                  <a:lnTo>
                    <a:pt x="2667558" y="1130300"/>
                  </a:lnTo>
                  <a:lnTo>
                    <a:pt x="2673794" y="1130300"/>
                  </a:lnTo>
                  <a:lnTo>
                    <a:pt x="2666390" y="1143000"/>
                  </a:lnTo>
                  <a:lnTo>
                    <a:pt x="2663964" y="1155700"/>
                  </a:lnTo>
                  <a:lnTo>
                    <a:pt x="2648420" y="1155700"/>
                  </a:lnTo>
                  <a:lnTo>
                    <a:pt x="2653080" y="1168400"/>
                  </a:lnTo>
                  <a:lnTo>
                    <a:pt x="2658364" y="1168400"/>
                  </a:lnTo>
                  <a:lnTo>
                    <a:pt x="2662694" y="1181100"/>
                  </a:lnTo>
                  <a:lnTo>
                    <a:pt x="2664498" y="1193800"/>
                  </a:lnTo>
                  <a:lnTo>
                    <a:pt x="2656497" y="1181100"/>
                  </a:lnTo>
                  <a:lnTo>
                    <a:pt x="2651912" y="1181100"/>
                  </a:lnTo>
                  <a:lnTo>
                    <a:pt x="2649385" y="1193800"/>
                  </a:lnTo>
                  <a:lnTo>
                    <a:pt x="2647581" y="1193800"/>
                  </a:lnTo>
                  <a:lnTo>
                    <a:pt x="2645613" y="1206500"/>
                  </a:lnTo>
                  <a:lnTo>
                    <a:pt x="2628125" y="1206500"/>
                  </a:lnTo>
                  <a:lnTo>
                    <a:pt x="2639593" y="1219200"/>
                  </a:lnTo>
                  <a:lnTo>
                    <a:pt x="2641866" y="1244600"/>
                  </a:lnTo>
                  <a:lnTo>
                    <a:pt x="2641917" y="1257300"/>
                  </a:lnTo>
                  <a:lnTo>
                    <a:pt x="2646730" y="1270000"/>
                  </a:lnTo>
                  <a:lnTo>
                    <a:pt x="2638412" y="1270000"/>
                  </a:lnTo>
                  <a:lnTo>
                    <a:pt x="2634145" y="1282700"/>
                  </a:lnTo>
                  <a:lnTo>
                    <a:pt x="2624734" y="1282700"/>
                  </a:lnTo>
                  <a:lnTo>
                    <a:pt x="2637688" y="1295400"/>
                  </a:lnTo>
                  <a:lnTo>
                    <a:pt x="2646515" y="1308100"/>
                  </a:lnTo>
                  <a:lnTo>
                    <a:pt x="2653766" y="1308100"/>
                  </a:lnTo>
                  <a:lnTo>
                    <a:pt x="2661958" y="1320800"/>
                  </a:lnTo>
                  <a:lnTo>
                    <a:pt x="2638907" y="1320800"/>
                  </a:lnTo>
                  <a:lnTo>
                    <a:pt x="2629598" y="1308100"/>
                  </a:lnTo>
                  <a:lnTo>
                    <a:pt x="2617127" y="1308100"/>
                  </a:lnTo>
                  <a:lnTo>
                    <a:pt x="2626880" y="1320800"/>
                  </a:lnTo>
                  <a:lnTo>
                    <a:pt x="2632989" y="1320800"/>
                  </a:lnTo>
                  <a:lnTo>
                    <a:pt x="2638780" y="1333500"/>
                  </a:lnTo>
                  <a:lnTo>
                    <a:pt x="2647581" y="1333500"/>
                  </a:lnTo>
                  <a:lnTo>
                    <a:pt x="2640533" y="1346200"/>
                  </a:lnTo>
                  <a:lnTo>
                    <a:pt x="2635377" y="1346200"/>
                  </a:lnTo>
                  <a:lnTo>
                    <a:pt x="2637320" y="1358900"/>
                  </a:lnTo>
                  <a:lnTo>
                    <a:pt x="2643352" y="1371600"/>
                  </a:lnTo>
                  <a:lnTo>
                    <a:pt x="2626220" y="1371600"/>
                  </a:lnTo>
                  <a:lnTo>
                    <a:pt x="2623121" y="1384300"/>
                  </a:lnTo>
                  <a:lnTo>
                    <a:pt x="2610332" y="1384300"/>
                  </a:lnTo>
                  <a:lnTo>
                    <a:pt x="2618397" y="1397000"/>
                  </a:lnTo>
                  <a:lnTo>
                    <a:pt x="2638717" y="1397000"/>
                  </a:lnTo>
                  <a:lnTo>
                    <a:pt x="2632138" y="1409700"/>
                  </a:lnTo>
                  <a:lnTo>
                    <a:pt x="2613736" y="1409700"/>
                  </a:lnTo>
                  <a:lnTo>
                    <a:pt x="2619565" y="1422400"/>
                  </a:lnTo>
                  <a:lnTo>
                    <a:pt x="2627376" y="1422400"/>
                  </a:lnTo>
                  <a:lnTo>
                    <a:pt x="2634081" y="1435100"/>
                  </a:lnTo>
                  <a:lnTo>
                    <a:pt x="2636583" y="1435100"/>
                  </a:lnTo>
                  <a:lnTo>
                    <a:pt x="2633789" y="1445564"/>
                  </a:lnTo>
                  <a:lnTo>
                    <a:pt x="2635008" y="1447800"/>
                  </a:lnTo>
                  <a:lnTo>
                    <a:pt x="2636901" y="1473200"/>
                  </a:lnTo>
                  <a:lnTo>
                    <a:pt x="2639898" y="1485900"/>
                  </a:lnTo>
                  <a:lnTo>
                    <a:pt x="2650109" y="1498600"/>
                  </a:lnTo>
                  <a:lnTo>
                    <a:pt x="2675090" y="1498600"/>
                  </a:lnTo>
                  <a:lnTo>
                    <a:pt x="2678023" y="1511300"/>
                  </a:lnTo>
                  <a:lnTo>
                    <a:pt x="2655176" y="1511300"/>
                  </a:lnTo>
                  <a:lnTo>
                    <a:pt x="2648420" y="1498600"/>
                  </a:lnTo>
                  <a:lnTo>
                    <a:pt x="2654541" y="1511300"/>
                  </a:lnTo>
                  <a:lnTo>
                    <a:pt x="2661856" y="1524000"/>
                  </a:lnTo>
                  <a:lnTo>
                    <a:pt x="2667101" y="1536700"/>
                  </a:lnTo>
                  <a:lnTo>
                    <a:pt x="2667038" y="1549400"/>
                  </a:lnTo>
                  <a:lnTo>
                    <a:pt x="2657741" y="1549400"/>
                  </a:lnTo>
                  <a:lnTo>
                    <a:pt x="2654236" y="1536700"/>
                  </a:lnTo>
                  <a:lnTo>
                    <a:pt x="2643352" y="1536700"/>
                  </a:lnTo>
                  <a:lnTo>
                    <a:pt x="2649270" y="1524000"/>
                  </a:lnTo>
                  <a:lnTo>
                    <a:pt x="2635415" y="1524000"/>
                  </a:lnTo>
                  <a:lnTo>
                    <a:pt x="2633446" y="1511300"/>
                  </a:lnTo>
                  <a:lnTo>
                    <a:pt x="2619667" y="1524000"/>
                  </a:lnTo>
                  <a:lnTo>
                    <a:pt x="2619527" y="1536700"/>
                  </a:lnTo>
                  <a:lnTo>
                    <a:pt x="2626563" y="1562100"/>
                  </a:lnTo>
                  <a:lnTo>
                    <a:pt x="2626436" y="1574800"/>
                  </a:lnTo>
                  <a:lnTo>
                    <a:pt x="2652649" y="1574800"/>
                  </a:lnTo>
                  <a:lnTo>
                    <a:pt x="2655112" y="1600200"/>
                  </a:lnTo>
                  <a:lnTo>
                    <a:pt x="2641866" y="1612900"/>
                  </a:lnTo>
                  <a:lnTo>
                    <a:pt x="2629573" y="1612900"/>
                  </a:lnTo>
                  <a:lnTo>
                    <a:pt x="2634894" y="1625600"/>
                  </a:lnTo>
                  <a:lnTo>
                    <a:pt x="2646121" y="1638300"/>
                  </a:lnTo>
                  <a:lnTo>
                    <a:pt x="2663202" y="1638300"/>
                  </a:lnTo>
                  <a:lnTo>
                    <a:pt x="2661107" y="1651000"/>
                  </a:lnTo>
                  <a:lnTo>
                    <a:pt x="2639123" y="1651000"/>
                  </a:lnTo>
                  <a:lnTo>
                    <a:pt x="2644330" y="1663700"/>
                  </a:lnTo>
                  <a:lnTo>
                    <a:pt x="2654135" y="1663700"/>
                  </a:lnTo>
                  <a:lnTo>
                    <a:pt x="2661716" y="1676400"/>
                  </a:lnTo>
                  <a:lnTo>
                    <a:pt x="2660269" y="1689100"/>
                  </a:lnTo>
                  <a:lnTo>
                    <a:pt x="2659380" y="1689100"/>
                  </a:lnTo>
                  <a:lnTo>
                    <a:pt x="2664498" y="1701800"/>
                  </a:lnTo>
                  <a:lnTo>
                    <a:pt x="2646730" y="1701800"/>
                  </a:lnTo>
                  <a:lnTo>
                    <a:pt x="2649359" y="1714500"/>
                  </a:lnTo>
                  <a:lnTo>
                    <a:pt x="2653182" y="1714500"/>
                  </a:lnTo>
                  <a:lnTo>
                    <a:pt x="2657792" y="1727200"/>
                  </a:lnTo>
                  <a:lnTo>
                    <a:pt x="2662809" y="1739900"/>
                  </a:lnTo>
                  <a:lnTo>
                    <a:pt x="2667711" y="1752600"/>
                  </a:lnTo>
                  <a:lnTo>
                    <a:pt x="2672207" y="1752600"/>
                  </a:lnTo>
                  <a:lnTo>
                    <a:pt x="2676245" y="1765300"/>
                  </a:lnTo>
                  <a:lnTo>
                    <a:pt x="2679725" y="1778000"/>
                  </a:lnTo>
                  <a:lnTo>
                    <a:pt x="2662809" y="1778000"/>
                  </a:lnTo>
                  <a:lnTo>
                    <a:pt x="2668232" y="1790700"/>
                  </a:lnTo>
                  <a:lnTo>
                    <a:pt x="2672003" y="1803400"/>
                  </a:lnTo>
                  <a:lnTo>
                    <a:pt x="2674340" y="1816100"/>
                  </a:lnTo>
                  <a:lnTo>
                    <a:pt x="2675496" y="1841500"/>
                  </a:lnTo>
                  <a:lnTo>
                    <a:pt x="2675737" y="1850745"/>
                  </a:lnTo>
                  <a:lnTo>
                    <a:pt x="2675674" y="1867585"/>
                  </a:lnTo>
                  <a:lnTo>
                    <a:pt x="2675255" y="1879600"/>
                  </a:lnTo>
                  <a:lnTo>
                    <a:pt x="2674645" y="1892300"/>
                  </a:lnTo>
                  <a:lnTo>
                    <a:pt x="2693251" y="1905000"/>
                  </a:lnTo>
                  <a:lnTo>
                    <a:pt x="2683954" y="1905000"/>
                  </a:lnTo>
                  <a:lnTo>
                    <a:pt x="2684589" y="1917700"/>
                  </a:lnTo>
                  <a:lnTo>
                    <a:pt x="2689021" y="1917700"/>
                  </a:lnTo>
                  <a:lnTo>
                    <a:pt x="2695371" y="1905000"/>
                  </a:lnTo>
                  <a:lnTo>
                    <a:pt x="2701709" y="1905000"/>
                  </a:lnTo>
                  <a:lnTo>
                    <a:pt x="2705100" y="1917700"/>
                  </a:lnTo>
                  <a:lnTo>
                    <a:pt x="2689872" y="1917700"/>
                  </a:lnTo>
                  <a:lnTo>
                    <a:pt x="2697708" y="1930400"/>
                  </a:lnTo>
                  <a:lnTo>
                    <a:pt x="2705620" y="1930400"/>
                  </a:lnTo>
                  <a:lnTo>
                    <a:pt x="2713063" y="1943100"/>
                  </a:lnTo>
                  <a:lnTo>
                    <a:pt x="2719476" y="1955800"/>
                  </a:lnTo>
                  <a:lnTo>
                    <a:pt x="2725089" y="1968500"/>
                  </a:lnTo>
                  <a:lnTo>
                    <a:pt x="2728887" y="1981200"/>
                  </a:lnTo>
                  <a:lnTo>
                    <a:pt x="2730296" y="1993900"/>
                  </a:lnTo>
                  <a:lnTo>
                    <a:pt x="2728785" y="2006600"/>
                  </a:lnTo>
                  <a:lnTo>
                    <a:pt x="2722854" y="1993900"/>
                  </a:lnTo>
                  <a:lnTo>
                    <a:pt x="2728671" y="2006600"/>
                  </a:lnTo>
                  <a:lnTo>
                    <a:pt x="2740837" y="2019300"/>
                  </a:lnTo>
                  <a:lnTo>
                    <a:pt x="2751404" y="2019300"/>
                  </a:lnTo>
                  <a:lnTo>
                    <a:pt x="2752471" y="2032000"/>
                  </a:lnTo>
                  <a:lnTo>
                    <a:pt x="2748242" y="2032000"/>
                  </a:lnTo>
                  <a:lnTo>
                    <a:pt x="2757233" y="2057400"/>
                  </a:lnTo>
                  <a:lnTo>
                    <a:pt x="2768854" y="2082800"/>
                  </a:lnTo>
                  <a:lnTo>
                    <a:pt x="2777134" y="2120900"/>
                  </a:lnTo>
                  <a:lnTo>
                    <a:pt x="2776143" y="2146300"/>
                  </a:lnTo>
                  <a:lnTo>
                    <a:pt x="2787802" y="2146300"/>
                  </a:lnTo>
                  <a:lnTo>
                    <a:pt x="2792641" y="2159000"/>
                  </a:lnTo>
                  <a:lnTo>
                    <a:pt x="2798749" y="2171700"/>
                  </a:lnTo>
                  <a:lnTo>
                    <a:pt x="2814218" y="2171700"/>
                  </a:lnTo>
                  <a:lnTo>
                    <a:pt x="2810535" y="2197100"/>
                  </a:lnTo>
                  <a:lnTo>
                    <a:pt x="2807017" y="2197100"/>
                  </a:lnTo>
                  <a:lnTo>
                    <a:pt x="2805417" y="2209800"/>
                  </a:lnTo>
                  <a:lnTo>
                    <a:pt x="2807449" y="2235200"/>
                  </a:lnTo>
                  <a:lnTo>
                    <a:pt x="2821609" y="2235200"/>
                  </a:lnTo>
                  <a:lnTo>
                    <a:pt x="2831706" y="2247900"/>
                  </a:lnTo>
                  <a:lnTo>
                    <a:pt x="2839593" y="2247900"/>
                  </a:lnTo>
                  <a:lnTo>
                    <a:pt x="2824365" y="2260600"/>
                  </a:lnTo>
                  <a:lnTo>
                    <a:pt x="2847200" y="2260600"/>
                  </a:lnTo>
                  <a:lnTo>
                    <a:pt x="2833674" y="2273300"/>
                  </a:lnTo>
                  <a:lnTo>
                    <a:pt x="2842971" y="2286000"/>
                  </a:lnTo>
                  <a:lnTo>
                    <a:pt x="2842133" y="2273300"/>
                  </a:lnTo>
                  <a:lnTo>
                    <a:pt x="2849740" y="2273300"/>
                  </a:lnTo>
                  <a:lnTo>
                    <a:pt x="2857271" y="2286000"/>
                  </a:lnTo>
                  <a:lnTo>
                    <a:pt x="2859252" y="2298700"/>
                  </a:lnTo>
                  <a:lnTo>
                    <a:pt x="2857119" y="2311400"/>
                  </a:lnTo>
                  <a:lnTo>
                    <a:pt x="2852280" y="2311400"/>
                  </a:lnTo>
                  <a:lnTo>
                    <a:pt x="2860522" y="2324100"/>
                  </a:lnTo>
                  <a:lnTo>
                    <a:pt x="2868777" y="2324100"/>
                  </a:lnTo>
                  <a:lnTo>
                    <a:pt x="2877020" y="2336800"/>
                  </a:lnTo>
                  <a:lnTo>
                    <a:pt x="2885262" y="2336800"/>
                  </a:lnTo>
                  <a:lnTo>
                    <a:pt x="2881033" y="2349500"/>
                  </a:lnTo>
                  <a:lnTo>
                    <a:pt x="2890342" y="2349500"/>
                  </a:lnTo>
                  <a:lnTo>
                    <a:pt x="2888653" y="2362200"/>
                  </a:lnTo>
                  <a:lnTo>
                    <a:pt x="2891193" y="2362200"/>
                  </a:lnTo>
                  <a:lnTo>
                    <a:pt x="2895422" y="2374900"/>
                  </a:lnTo>
                  <a:lnTo>
                    <a:pt x="2897949" y="2374900"/>
                  </a:lnTo>
                  <a:lnTo>
                    <a:pt x="2903029" y="2387600"/>
                  </a:lnTo>
                  <a:lnTo>
                    <a:pt x="2911487" y="2400300"/>
                  </a:lnTo>
                  <a:lnTo>
                    <a:pt x="2908947" y="2400300"/>
                  </a:lnTo>
                  <a:lnTo>
                    <a:pt x="2908947" y="2413000"/>
                  </a:lnTo>
                  <a:lnTo>
                    <a:pt x="2916885" y="2413000"/>
                  </a:lnTo>
                  <a:lnTo>
                    <a:pt x="2920009" y="2400300"/>
                  </a:lnTo>
                  <a:lnTo>
                    <a:pt x="2924175" y="2413000"/>
                  </a:lnTo>
                  <a:lnTo>
                    <a:pt x="2934322" y="2413000"/>
                  </a:lnTo>
                  <a:lnTo>
                    <a:pt x="2939605" y="2400300"/>
                  </a:lnTo>
                  <a:lnTo>
                    <a:pt x="2952508" y="2400300"/>
                  </a:lnTo>
                  <a:lnTo>
                    <a:pt x="2948521" y="2387600"/>
                  </a:lnTo>
                  <a:lnTo>
                    <a:pt x="2957131" y="2387600"/>
                  </a:lnTo>
                  <a:lnTo>
                    <a:pt x="2952508" y="2400300"/>
                  </a:lnTo>
                  <a:lnTo>
                    <a:pt x="2960611" y="2400300"/>
                  </a:lnTo>
                  <a:lnTo>
                    <a:pt x="2974924" y="2413000"/>
                  </a:lnTo>
                  <a:lnTo>
                    <a:pt x="2974924" y="1803400"/>
                  </a:lnTo>
                  <a:lnTo>
                    <a:pt x="2963087" y="1803400"/>
                  </a:lnTo>
                  <a:lnTo>
                    <a:pt x="2963087" y="2197100"/>
                  </a:lnTo>
                  <a:lnTo>
                    <a:pt x="2962237" y="2209800"/>
                  </a:lnTo>
                  <a:lnTo>
                    <a:pt x="2955848" y="2197100"/>
                  </a:lnTo>
                  <a:lnTo>
                    <a:pt x="2963087" y="2197100"/>
                  </a:lnTo>
                  <a:lnTo>
                    <a:pt x="2963087" y="1803400"/>
                  </a:lnTo>
                  <a:lnTo>
                    <a:pt x="2958007" y="1803400"/>
                  </a:lnTo>
                  <a:lnTo>
                    <a:pt x="2956318" y="1790700"/>
                  </a:lnTo>
                  <a:lnTo>
                    <a:pt x="2956141" y="1778000"/>
                  </a:lnTo>
                  <a:lnTo>
                    <a:pt x="2956852" y="1778000"/>
                  </a:lnTo>
                  <a:lnTo>
                    <a:pt x="2958338" y="1765300"/>
                  </a:lnTo>
                  <a:lnTo>
                    <a:pt x="2960547" y="1765300"/>
                  </a:lnTo>
                  <a:lnTo>
                    <a:pt x="2958858" y="1752600"/>
                  </a:lnTo>
                  <a:lnTo>
                    <a:pt x="2958007" y="1752600"/>
                  </a:lnTo>
                  <a:lnTo>
                    <a:pt x="2956318" y="1752600"/>
                  </a:lnTo>
                  <a:lnTo>
                    <a:pt x="2951226" y="1741690"/>
                  </a:lnTo>
                  <a:lnTo>
                    <a:pt x="2944482" y="1748764"/>
                  </a:lnTo>
                  <a:lnTo>
                    <a:pt x="2944482" y="1917700"/>
                  </a:lnTo>
                  <a:lnTo>
                    <a:pt x="2941942" y="1930400"/>
                  </a:lnTo>
                  <a:lnTo>
                    <a:pt x="2939402" y="1930400"/>
                  </a:lnTo>
                  <a:lnTo>
                    <a:pt x="2939402" y="2171700"/>
                  </a:lnTo>
                  <a:lnTo>
                    <a:pt x="2939402" y="2324100"/>
                  </a:lnTo>
                  <a:lnTo>
                    <a:pt x="2939402" y="2336800"/>
                  </a:lnTo>
                  <a:lnTo>
                    <a:pt x="2931782" y="2336800"/>
                  </a:lnTo>
                  <a:lnTo>
                    <a:pt x="2928404" y="2324100"/>
                  </a:lnTo>
                  <a:lnTo>
                    <a:pt x="2939402" y="2324100"/>
                  </a:lnTo>
                  <a:lnTo>
                    <a:pt x="2939402" y="2171700"/>
                  </a:lnTo>
                  <a:lnTo>
                    <a:pt x="2929255" y="2171700"/>
                  </a:lnTo>
                  <a:lnTo>
                    <a:pt x="2933484" y="2159000"/>
                  </a:lnTo>
                  <a:lnTo>
                    <a:pt x="2936862" y="2159000"/>
                  </a:lnTo>
                  <a:lnTo>
                    <a:pt x="2939402" y="2171700"/>
                  </a:lnTo>
                  <a:lnTo>
                    <a:pt x="2939402" y="1930400"/>
                  </a:lnTo>
                  <a:lnTo>
                    <a:pt x="2936011" y="1930400"/>
                  </a:lnTo>
                  <a:lnTo>
                    <a:pt x="2936011" y="1917700"/>
                  </a:lnTo>
                  <a:lnTo>
                    <a:pt x="2944482" y="1917700"/>
                  </a:lnTo>
                  <a:lnTo>
                    <a:pt x="2944482" y="1748764"/>
                  </a:lnTo>
                  <a:lnTo>
                    <a:pt x="2940824" y="1752600"/>
                  </a:lnTo>
                  <a:lnTo>
                    <a:pt x="2928404" y="1739900"/>
                  </a:lnTo>
                  <a:lnTo>
                    <a:pt x="2924302" y="1739900"/>
                  </a:lnTo>
                  <a:lnTo>
                    <a:pt x="2929039" y="1727200"/>
                  </a:lnTo>
                  <a:lnTo>
                    <a:pt x="2941942" y="1727200"/>
                  </a:lnTo>
                  <a:lnTo>
                    <a:pt x="2946171" y="1714500"/>
                  </a:lnTo>
                  <a:lnTo>
                    <a:pt x="2954629" y="1727200"/>
                  </a:lnTo>
                  <a:lnTo>
                    <a:pt x="2948368" y="1714500"/>
                  </a:lnTo>
                  <a:lnTo>
                    <a:pt x="2948711" y="1714500"/>
                  </a:lnTo>
                  <a:lnTo>
                    <a:pt x="2940545" y="1701800"/>
                  </a:lnTo>
                  <a:lnTo>
                    <a:pt x="2936862" y="1701800"/>
                  </a:lnTo>
                  <a:lnTo>
                    <a:pt x="2932633" y="1701800"/>
                  </a:lnTo>
                  <a:lnTo>
                    <a:pt x="2934297" y="1696821"/>
                  </a:lnTo>
                  <a:lnTo>
                    <a:pt x="2930309" y="1689100"/>
                  </a:lnTo>
                  <a:lnTo>
                    <a:pt x="2920581" y="1676400"/>
                  </a:lnTo>
                  <a:lnTo>
                    <a:pt x="2913075" y="1676400"/>
                  </a:lnTo>
                  <a:lnTo>
                    <a:pt x="2913176" y="1663700"/>
                  </a:lnTo>
                  <a:lnTo>
                    <a:pt x="2927985" y="1663700"/>
                  </a:lnTo>
                  <a:lnTo>
                    <a:pt x="2930779" y="1651000"/>
                  </a:lnTo>
                  <a:lnTo>
                    <a:pt x="2921406" y="1651000"/>
                  </a:lnTo>
                  <a:lnTo>
                    <a:pt x="2916567" y="1638300"/>
                  </a:lnTo>
                  <a:lnTo>
                    <a:pt x="2923324" y="1638300"/>
                  </a:lnTo>
                  <a:lnTo>
                    <a:pt x="2918256" y="1625600"/>
                  </a:lnTo>
                  <a:lnTo>
                    <a:pt x="2911487" y="1638300"/>
                  </a:lnTo>
                  <a:lnTo>
                    <a:pt x="2905963" y="1638300"/>
                  </a:lnTo>
                  <a:lnTo>
                    <a:pt x="2905963" y="2247900"/>
                  </a:lnTo>
                  <a:lnTo>
                    <a:pt x="2903664" y="2260600"/>
                  </a:lnTo>
                  <a:lnTo>
                    <a:pt x="2900489" y="2260600"/>
                  </a:lnTo>
                  <a:lnTo>
                    <a:pt x="2900489" y="2247900"/>
                  </a:lnTo>
                  <a:lnTo>
                    <a:pt x="2905963" y="2247900"/>
                  </a:lnTo>
                  <a:lnTo>
                    <a:pt x="2905963" y="1638300"/>
                  </a:lnTo>
                  <a:lnTo>
                    <a:pt x="2898800" y="1638300"/>
                  </a:lnTo>
                  <a:lnTo>
                    <a:pt x="2898800" y="2146300"/>
                  </a:lnTo>
                  <a:lnTo>
                    <a:pt x="2894571" y="2159000"/>
                  </a:lnTo>
                  <a:lnTo>
                    <a:pt x="2888653" y="2159000"/>
                  </a:lnTo>
                  <a:lnTo>
                    <a:pt x="2889491" y="2146300"/>
                  </a:lnTo>
                  <a:lnTo>
                    <a:pt x="2898800" y="2146300"/>
                  </a:lnTo>
                  <a:lnTo>
                    <a:pt x="2898800" y="1638300"/>
                  </a:lnTo>
                  <a:lnTo>
                    <a:pt x="2894571" y="1638300"/>
                  </a:lnTo>
                  <a:lnTo>
                    <a:pt x="2894571" y="1917700"/>
                  </a:lnTo>
                  <a:lnTo>
                    <a:pt x="2891028" y="1930400"/>
                  </a:lnTo>
                  <a:lnTo>
                    <a:pt x="2885897" y="1930400"/>
                  </a:lnTo>
                  <a:lnTo>
                    <a:pt x="2879814" y="1943100"/>
                  </a:lnTo>
                  <a:lnTo>
                    <a:pt x="2873425" y="1943100"/>
                  </a:lnTo>
                  <a:lnTo>
                    <a:pt x="2870619" y="1930400"/>
                  </a:lnTo>
                  <a:lnTo>
                    <a:pt x="2872943" y="1917700"/>
                  </a:lnTo>
                  <a:lnTo>
                    <a:pt x="2894571" y="1917700"/>
                  </a:lnTo>
                  <a:lnTo>
                    <a:pt x="2894571" y="1638300"/>
                  </a:lnTo>
                  <a:lnTo>
                    <a:pt x="2890316" y="1638300"/>
                  </a:lnTo>
                  <a:lnTo>
                    <a:pt x="2890342" y="1625600"/>
                  </a:lnTo>
                  <a:lnTo>
                    <a:pt x="2889491" y="1625600"/>
                  </a:lnTo>
                  <a:lnTo>
                    <a:pt x="2901340" y="1612900"/>
                  </a:lnTo>
                  <a:lnTo>
                    <a:pt x="2886951" y="1612900"/>
                  </a:lnTo>
                  <a:lnTo>
                    <a:pt x="2892031" y="1600200"/>
                  </a:lnTo>
                  <a:lnTo>
                    <a:pt x="2906839" y="1600200"/>
                  </a:lnTo>
                  <a:lnTo>
                    <a:pt x="2903397" y="1587500"/>
                  </a:lnTo>
                  <a:lnTo>
                    <a:pt x="2897111" y="1587500"/>
                  </a:lnTo>
                  <a:lnTo>
                    <a:pt x="2901340" y="1574800"/>
                  </a:lnTo>
                  <a:lnTo>
                    <a:pt x="2902178" y="1574800"/>
                  </a:lnTo>
                  <a:lnTo>
                    <a:pt x="2902826" y="1562100"/>
                  </a:lnTo>
                  <a:lnTo>
                    <a:pt x="2899753" y="1562100"/>
                  </a:lnTo>
                  <a:lnTo>
                    <a:pt x="2896832" y="1549400"/>
                  </a:lnTo>
                  <a:lnTo>
                    <a:pt x="2897949" y="1536700"/>
                  </a:lnTo>
                  <a:lnTo>
                    <a:pt x="2907703" y="1536700"/>
                  </a:lnTo>
                  <a:lnTo>
                    <a:pt x="2910636" y="1549400"/>
                  </a:lnTo>
                  <a:lnTo>
                    <a:pt x="2920796" y="1549400"/>
                  </a:lnTo>
                  <a:lnTo>
                    <a:pt x="2914624" y="1536700"/>
                  </a:lnTo>
                  <a:lnTo>
                    <a:pt x="2906344" y="1524050"/>
                  </a:lnTo>
                  <a:lnTo>
                    <a:pt x="2899740" y="1511300"/>
                  </a:lnTo>
                  <a:lnTo>
                    <a:pt x="2898800" y="1498600"/>
                  </a:lnTo>
                  <a:lnTo>
                    <a:pt x="2890240" y="1498600"/>
                  </a:lnTo>
                  <a:lnTo>
                    <a:pt x="2897809" y="1485900"/>
                  </a:lnTo>
                  <a:lnTo>
                    <a:pt x="2908947" y="1485900"/>
                  </a:lnTo>
                  <a:lnTo>
                    <a:pt x="2909760" y="1473200"/>
                  </a:lnTo>
                  <a:lnTo>
                    <a:pt x="2905887" y="1473200"/>
                  </a:lnTo>
                  <a:lnTo>
                    <a:pt x="2899321" y="1460500"/>
                  </a:lnTo>
                  <a:lnTo>
                    <a:pt x="2892031" y="1447800"/>
                  </a:lnTo>
                  <a:lnTo>
                    <a:pt x="2906407" y="1447800"/>
                  </a:lnTo>
                  <a:lnTo>
                    <a:pt x="2903880" y="1435100"/>
                  </a:lnTo>
                  <a:lnTo>
                    <a:pt x="2899651" y="1435100"/>
                  </a:lnTo>
                  <a:lnTo>
                    <a:pt x="2901340" y="1422400"/>
                  </a:lnTo>
                  <a:lnTo>
                    <a:pt x="2902039" y="1422400"/>
                  </a:lnTo>
                  <a:lnTo>
                    <a:pt x="2905887" y="1409700"/>
                  </a:lnTo>
                  <a:lnTo>
                    <a:pt x="2904502" y="1409700"/>
                  </a:lnTo>
                  <a:lnTo>
                    <a:pt x="2900489" y="1397000"/>
                  </a:lnTo>
                  <a:lnTo>
                    <a:pt x="2895816" y="1397000"/>
                  </a:lnTo>
                  <a:lnTo>
                    <a:pt x="2893517" y="1384300"/>
                  </a:lnTo>
                  <a:lnTo>
                    <a:pt x="2895968" y="1384300"/>
                  </a:lnTo>
                  <a:lnTo>
                    <a:pt x="2905569" y="1371600"/>
                  </a:lnTo>
                  <a:lnTo>
                    <a:pt x="2911487" y="1384300"/>
                  </a:lnTo>
                  <a:lnTo>
                    <a:pt x="2912338" y="1371600"/>
                  </a:lnTo>
                  <a:lnTo>
                    <a:pt x="2906407" y="1358900"/>
                  </a:lnTo>
                  <a:lnTo>
                    <a:pt x="2893923" y="1358900"/>
                  </a:lnTo>
                  <a:lnTo>
                    <a:pt x="2888653" y="1371600"/>
                  </a:lnTo>
                  <a:lnTo>
                    <a:pt x="2883573" y="1363141"/>
                  </a:lnTo>
                  <a:lnTo>
                    <a:pt x="2883573" y="1397000"/>
                  </a:lnTo>
                  <a:lnTo>
                    <a:pt x="2870885" y="1397000"/>
                  </a:lnTo>
                  <a:lnTo>
                    <a:pt x="2870885" y="1384300"/>
                  </a:lnTo>
                  <a:lnTo>
                    <a:pt x="2881033" y="1384300"/>
                  </a:lnTo>
                  <a:lnTo>
                    <a:pt x="2883573" y="1397000"/>
                  </a:lnTo>
                  <a:lnTo>
                    <a:pt x="2883573" y="1363141"/>
                  </a:lnTo>
                  <a:lnTo>
                    <a:pt x="2881033" y="1358900"/>
                  </a:lnTo>
                  <a:lnTo>
                    <a:pt x="2892031" y="1358900"/>
                  </a:lnTo>
                  <a:lnTo>
                    <a:pt x="2897949" y="1346200"/>
                  </a:lnTo>
                  <a:lnTo>
                    <a:pt x="2889491" y="1346200"/>
                  </a:lnTo>
                  <a:lnTo>
                    <a:pt x="2886113" y="1333500"/>
                  </a:lnTo>
                  <a:lnTo>
                    <a:pt x="2894457" y="1333500"/>
                  </a:lnTo>
                  <a:lnTo>
                    <a:pt x="2886849" y="1320800"/>
                  </a:lnTo>
                  <a:lnTo>
                    <a:pt x="2910636" y="1320800"/>
                  </a:lnTo>
                  <a:lnTo>
                    <a:pt x="2919095" y="1308100"/>
                  </a:lnTo>
                  <a:lnTo>
                    <a:pt x="2914027" y="1308100"/>
                  </a:lnTo>
                  <a:lnTo>
                    <a:pt x="2897047" y="1295400"/>
                  </a:lnTo>
                  <a:lnTo>
                    <a:pt x="2894253" y="1295400"/>
                  </a:lnTo>
                  <a:lnTo>
                    <a:pt x="2894165" y="1282700"/>
                  </a:lnTo>
                  <a:lnTo>
                    <a:pt x="2926296" y="1282700"/>
                  </a:lnTo>
                  <a:lnTo>
                    <a:pt x="2928823" y="1270000"/>
                  </a:lnTo>
                  <a:lnTo>
                    <a:pt x="2927553" y="1270000"/>
                  </a:lnTo>
                  <a:lnTo>
                    <a:pt x="2920796" y="1257300"/>
                  </a:lnTo>
                  <a:lnTo>
                    <a:pt x="2926854" y="1244600"/>
                  </a:lnTo>
                  <a:lnTo>
                    <a:pt x="2930093" y="1231900"/>
                  </a:lnTo>
                  <a:lnTo>
                    <a:pt x="2922486" y="1231900"/>
                  </a:lnTo>
                  <a:lnTo>
                    <a:pt x="2917406" y="1219200"/>
                  </a:lnTo>
                  <a:lnTo>
                    <a:pt x="2919946" y="1219200"/>
                  </a:lnTo>
                  <a:lnTo>
                    <a:pt x="2925864" y="1206500"/>
                  </a:lnTo>
                  <a:lnTo>
                    <a:pt x="2937713" y="1206500"/>
                  </a:lnTo>
                  <a:lnTo>
                    <a:pt x="2928048" y="1219200"/>
                  </a:lnTo>
                  <a:lnTo>
                    <a:pt x="2928302" y="1219200"/>
                  </a:lnTo>
                  <a:lnTo>
                    <a:pt x="2930931" y="1231900"/>
                  </a:lnTo>
                  <a:lnTo>
                    <a:pt x="2939135" y="1231900"/>
                  </a:lnTo>
                  <a:lnTo>
                    <a:pt x="2945320" y="1244600"/>
                  </a:lnTo>
                  <a:lnTo>
                    <a:pt x="2957169" y="1244600"/>
                  </a:lnTo>
                  <a:lnTo>
                    <a:pt x="2952089" y="1257300"/>
                  </a:lnTo>
                  <a:lnTo>
                    <a:pt x="2971444" y="1257300"/>
                  </a:lnTo>
                  <a:lnTo>
                    <a:pt x="2980258" y="1244600"/>
                  </a:lnTo>
                  <a:lnTo>
                    <a:pt x="2989313" y="1244600"/>
                  </a:lnTo>
                  <a:lnTo>
                    <a:pt x="2983382" y="1252956"/>
                  </a:lnTo>
                  <a:lnTo>
                    <a:pt x="2983382" y="1257300"/>
                  </a:lnTo>
                  <a:lnTo>
                    <a:pt x="2977680" y="1270000"/>
                  </a:lnTo>
                  <a:lnTo>
                    <a:pt x="2976245" y="1270000"/>
                  </a:lnTo>
                  <a:lnTo>
                    <a:pt x="2983382" y="1257300"/>
                  </a:lnTo>
                  <a:lnTo>
                    <a:pt x="2983382" y="1252956"/>
                  </a:lnTo>
                  <a:lnTo>
                    <a:pt x="2980296" y="1257300"/>
                  </a:lnTo>
                  <a:lnTo>
                    <a:pt x="2971762" y="1257300"/>
                  </a:lnTo>
                  <a:lnTo>
                    <a:pt x="2962897" y="1270000"/>
                  </a:lnTo>
                  <a:lnTo>
                    <a:pt x="2974822" y="1270000"/>
                  </a:lnTo>
                  <a:lnTo>
                    <a:pt x="2968155" y="1282700"/>
                  </a:lnTo>
                  <a:lnTo>
                    <a:pt x="2977705" y="1270000"/>
                  </a:lnTo>
                  <a:lnTo>
                    <a:pt x="2986773" y="1270000"/>
                  </a:lnTo>
                  <a:lnTo>
                    <a:pt x="2985922" y="1257300"/>
                  </a:lnTo>
                  <a:lnTo>
                    <a:pt x="3000298" y="1257300"/>
                  </a:lnTo>
                  <a:lnTo>
                    <a:pt x="3003689" y="1270000"/>
                  </a:lnTo>
                  <a:lnTo>
                    <a:pt x="2996971" y="1270000"/>
                  </a:lnTo>
                  <a:lnTo>
                    <a:pt x="2996971" y="1282700"/>
                  </a:lnTo>
                  <a:lnTo>
                    <a:pt x="2992272" y="1295400"/>
                  </a:lnTo>
                  <a:lnTo>
                    <a:pt x="2985846" y="1295400"/>
                  </a:lnTo>
                  <a:lnTo>
                    <a:pt x="2994380" y="1282700"/>
                  </a:lnTo>
                  <a:lnTo>
                    <a:pt x="2996971" y="1282700"/>
                  </a:lnTo>
                  <a:lnTo>
                    <a:pt x="2996971" y="1270000"/>
                  </a:lnTo>
                  <a:lnTo>
                    <a:pt x="2994380" y="1270000"/>
                  </a:lnTo>
                  <a:lnTo>
                    <a:pt x="2991840" y="1282700"/>
                  </a:lnTo>
                  <a:lnTo>
                    <a:pt x="2979153" y="1282700"/>
                  </a:lnTo>
                  <a:lnTo>
                    <a:pt x="2972397" y="1295400"/>
                  </a:lnTo>
                  <a:lnTo>
                    <a:pt x="2984385" y="1295400"/>
                  </a:lnTo>
                  <a:lnTo>
                    <a:pt x="2977464" y="1308100"/>
                  </a:lnTo>
                  <a:lnTo>
                    <a:pt x="3010979" y="1308100"/>
                  </a:lnTo>
                  <a:lnTo>
                    <a:pt x="3016783" y="1320800"/>
                  </a:lnTo>
                  <a:lnTo>
                    <a:pt x="3030309" y="1320800"/>
                  </a:lnTo>
                  <a:lnTo>
                    <a:pt x="3036468" y="1308100"/>
                  </a:lnTo>
                  <a:lnTo>
                    <a:pt x="3050209" y="1308100"/>
                  </a:lnTo>
                  <a:lnTo>
                    <a:pt x="3045129" y="1320800"/>
                  </a:lnTo>
                  <a:lnTo>
                    <a:pt x="3051657" y="1333500"/>
                  </a:lnTo>
                  <a:lnTo>
                    <a:pt x="3030753" y="1333500"/>
                  </a:lnTo>
                  <a:lnTo>
                    <a:pt x="3032442" y="1320800"/>
                  </a:lnTo>
                  <a:lnTo>
                    <a:pt x="3022650" y="1333500"/>
                  </a:lnTo>
                  <a:lnTo>
                    <a:pt x="3018294" y="1333500"/>
                  </a:lnTo>
                  <a:lnTo>
                    <a:pt x="3007068" y="1346200"/>
                  </a:lnTo>
                  <a:lnTo>
                    <a:pt x="3011297" y="1346200"/>
                  </a:lnTo>
                  <a:lnTo>
                    <a:pt x="3019755" y="1358900"/>
                  </a:lnTo>
                  <a:lnTo>
                    <a:pt x="3027159" y="1358900"/>
                  </a:lnTo>
                  <a:lnTo>
                    <a:pt x="3037738" y="1346200"/>
                  </a:lnTo>
                  <a:lnTo>
                    <a:pt x="3045129" y="1346200"/>
                  </a:lnTo>
                  <a:lnTo>
                    <a:pt x="3040062" y="1358900"/>
                  </a:lnTo>
                  <a:lnTo>
                    <a:pt x="3054439" y="1358900"/>
                  </a:lnTo>
                  <a:lnTo>
                    <a:pt x="3053588" y="1371600"/>
                  </a:lnTo>
                  <a:lnTo>
                    <a:pt x="3048812" y="1371600"/>
                  </a:lnTo>
                  <a:lnTo>
                    <a:pt x="3045980" y="1384300"/>
                  </a:lnTo>
                  <a:lnTo>
                    <a:pt x="3037522" y="1384300"/>
                  </a:lnTo>
                  <a:lnTo>
                    <a:pt x="3038373" y="1371600"/>
                  </a:lnTo>
                  <a:lnTo>
                    <a:pt x="3035833" y="1371600"/>
                  </a:lnTo>
                  <a:lnTo>
                    <a:pt x="3030918" y="1384300"/>
                  </a:lnTo>
                  <a:lnTo>
                    <a:pt x="3029915" y="1384300"/>
                  </a:lnTo>
                  <a:lnTo>
                    <a:pt x="3034042" y="1397000"/>
                  </a:lnTo>
                  <a:lnTo>
                    <a:pt x="3040164" y="1409700"/>
                  </a:lnTo>
                  <a:lnTo>
                    <a:pt x="3046438" y="1422400"/>
                  </a:lnTo>
                  <a:lnTo>
                    <a:pt x="3034144" y="1422400"/>
                  </a:lnTo>
                  <a:lnTo>
                    <a:pt x="3037979" y="1447800"/>
                  </a:lnTo>
                  <a:lnTo>
                    <a:pt x="3035719" y="1460500"/>
                  </a:lnTo>
                  <a:lnTo>
                    <a:pt x="3029496" y="1473200"/>
                  </a:lnTo>
                  <a:lnTo>
                    <a:pt x="3021457" y="1485900"/>
                  </a:lnTo>
                  <a:lnTo>
                    <a:pt x="3044291" y="1485900"/>
                  </a:lnTo>
                  <a:lnTo>
                    <a:pt x="3045129" y="1498600"/>
                  </a:lnTo>
                  <a:lnTo>
                    <a:pt x="3039973" y="1498600"/>
                  </a:lnTo>
                  <a:lnTo>
                    <a:pt x="3047568" y="1511300"/>
                  </a:lnTo>
                  <a:lnTo>
                    <a:pt x="3049295" y="1524000"/>
                  </a:lnTo>
                  <a:lnTo>
                    <a:pt x="3041751" y="1536700"/>
                  </a:lnTo>
                  <a:lnTo>
                    <a:pt x="3040062" y="1536700"/>
                  </a:lnTo>
                  <a:lnTo>
                    <a:pt x="3046831" y="1549400"/>
                  </a:lnTo>
                  <a:lnTo>
                    <a:pt x="3051276" y="1536700"/>
                  </a:lnTo>
                  <a:lnTo>
                    <a:pt x="3059620" y="1524000"/>
                  </a:lnTo>
                  <a:lnTo>
                    <a:pt x="3070021" y="1524000"/>
                  </a:lnTo>
                  <a:lnTo>
                    <a:pt x="3080664" y="1536700"/>
                  </a:lnTo>
                  <a:lnTo>
                    <a:pt x="3080664" y="24765"/>
                  </a:lnTo>
                  <a:lnTo>
                    <a:pt x="3078975" y="21056"/>
                  </a:lnTo>
                  <a:lnTo>
                    <a:pt x="3078975" y="1181100"/>
                  </a:lnTo>
                  <a:lnTo>
                    <a:pt x="3078975" y="1193800"/>
                  </a:lnTo>
                  <a:lnTo>
                    <a:pt x="3072066" y="1193800"/>
                  </a:lnTo>
                  <a:lnTo>
                    <a:pt x="3071355" y="1181100"/>
                  </a:lnTo>
                  <a:lnTo>
                    <a:pt x="3078975" y="1181100"/>
                  </a:lnTo>
                  <a:lnTo>
                    <a:pt x="3078975" y="21056"/>
                  </a:lnTo>
                  <a:lnTo>
                    <a:pt x="3075165" y="12700"/>
                  </a:lnTo>
                  <a:lnTo>
                    <a:pt x="3070644" y="0"/>
                  </a:lnTo>
                  <a:lnTo>
                    <a:pt x="3068815" y="0"/>
                  </a:lnTo>
                  <a:lnTo>
                    <a:pt x="3062897" y="4686"/>
                  </a:lnTo>
                  <a:lnTo>
                    <a:pt x="3062897" y="1435100"/>
                  </a:lnTo>
                  <a:lnTo>
                    <a:pt x="3059519" y="1447800"/>
                  </a:lnTo>
                  <a:lnTo>
                    <a:pt x="3055289" y="1447800"/>
                  </a:lnTo>
                  <a:lnTo>
                    <a:pt x="3055289" y="1435100"/>
                  </a:lnTo>
                  <a:lnTo>
                    <a:pt x="3062897" y="1435100"/>
                  </a:lnTo>
                  <a:lnTo>
                    <a:pt x="3062897" y="4686"/>
                  </a:lnTo>
                  <a:lnTo>
                    <a:pt x="3052749" y="12700"/>
                  </a:lnTo>
                  <a:lnTo>
                    <a:pt x="3054439" y="0"/>
                  </a:lnTo>
                  <a:lnTo>
                    <a:pt x="3049359" y="0"/>
                  </a:lnTo>
                  <a:lnTo>
                    <a:pt x="3047669" y="12700"/>
                  </a:lnTo>
                  <a:lnTo>
                    <a:pt x="3045980" y="7632"/>
                  </a:lnTo>
                  <a:lnTo>
                    <a:pt x="3045980" y="431800"/>
                  </a:lnTo>
                  <a:lnTo>
                    <a:pt x="3036697" y="431800"/>
                  </a:lnTo>
                  <a:lnTo>
                    <a:pt x="3036671" y="444500"/>
                  </a:lnTo>
                  <a:lnTo>
                    <a:pt x="3027375" y="444500"/>
                  </a:lnTo>
                  <a:lnTo>
                    <a:pt x="3029064" y="431800"/>
                  </a:lnTo>
                  <a:lnTo>
                    <a:pt x="3021457" y="431800"/>
                  </a:lnTo>
                  <a:lnTo>
                    <a:pt x="3013722" y="444500"/>
                  </a:lnTo>
                  <a:lnTo>
                    <a:pt x="3012249" y="457200"/>
                  </a:lnTo>
                  <a:lnTo>
                    <a:pt x="3015386" y="457200"/>
                  </a:lnTo>
                  <a:lnTo>
                    <a:pt x="3021457" y="469900"/>
                  </a:lnTo>
                  <a:lnTo>
                    <a:pt x="3007918" y="469900"/>
                  </a:lnTo>
                  <a:lnTo>
                    <a:pt x="3006229" y="482600"/>
                  </a:lnTo>
                  <a:lnTo>
                    <a:pt x="2999460" y="482600"/>
                  </a:lnTo>
                  <a:lnTo>
                    <a:pt x="3001149" y="469900"/>
                  </a:lnTo>
                  <a:lnTo>
                    <a:pt x="2994380" y="469900"/>
                  </a:lnTo>
                  <a:lnTo>
                    <a:pt x="2990189" y="444500"/>
                  </a:lnTo>
                  <a:lnTo>
                    <a:pt x="3002102" y="419100"/>
                  </a:lnTo>
                  <a:lnTo>
                    <a:pt x="3023044" y="419100"/>
                  </a:lnTo>
                  <a:lnTo>
                    <a:pt x="3045980" y="431800"/>
                  </a:lnTo>
                  <a:lnTo>
                    <a:pt x="3045980" y="7632"/>
                  </a:lnTo>
                  <a:lnTo>
                    <a:pt x="3043440" y="0"/>
                  </a:lnTo>
                  <a:lnTo>
                    <a:pt x="3033293" y="0"/>
                  </a:lnTo>
                  <a:lnTo>
                    <a:pt x="3027375" y="12700"/>
                  </a:lnTo>
                  <a:lnTo>
                    <a:pt x="3028213" y="0"/>
                  </a:lnTo>
                  <a:lnTo>
                    <a:pt x="2988462" y="0"/>
                  </a:lnTo>
                  <a:lnTo>
                    <a:pt x="2991955" y="12700"/>
                  </a:lnTo>
                  <a:lnTo>
                    <a:pt x="2993542" y="12700"/>
                  </a:lnTo>
                  <a:lnTo>
                    <a:pt x="2993225" y="25400"/>
                  </a:lnTo>
                  <a:lnTo>
                    <a:pt x="2991002" y="38100"/>
                  </a:lnTo>
                  <a:lnTo>
                    <a:pt x="2989618" y="27724"/>
                  </a:lnTo>
                  <a:lnTo>
                    <a:pt x="2988462" y="38100"/>
                  </a:lnTo>
                  <a:lnTo>
                    <a:pt x="2985439" y="25400"/>
                  </a:lnTo>
                  <a:lnTo>
                    <a:pt x="2983915" y="25400"/>
                  </a:lnTo>
                  <a:lnTo>
                    <a:pt x="2983827" y="12700"/>
                  </a:lnTo>
                  <a:lnTo>
                    <a:pt x="2979153" y="12700"/>
                  </a:lnTo>
                  <a:lnTo>
                    <a:pt x="2979153" y="0"/>
                  </a:lnTo>
                  <a:lnTo>
                    <a:pt x="2976930" y="0"/>
                  </a:lnTo>
                  <a:lnTo>
                    <a:pt x="2976930" y="355600"/>
                  </a:lnTo>
                  <a:lnTo>
                    <a:pt x="2974086" y="355600"/>
                  </a:lnTo>
                  <a:lnTo>
                    <a:pt x="2974086" y="927100"/>
                  </a:lnTo>
                  <a:lnTo>
                    <a:pt x="2969857" y="939800"/>
                  </a:lnTo>
                  <a:lnTo>
                    <a:pt x="2968155" y="939800"/>
                  </a:lnTo>
                  <a:lnTo>
                    <a:pt x="2971546" y="927100"/>
                  </a:lnTo>
                  <a:lnTo>
                    <a:pt x="2974086" y="927100"/>
                  </a:lnTo>
                  <a:lnTo>
                    <a:pt x="2974086" y="355600"/>
                  </a:lnTo>
                  <a:lnTo>
                    <a:pt x="2973235" y="355600"/>
                  </a:lnTo>
                  <a:lnTo>
                    <a:pt x="2973235" y="457200"/>
                  </a:lnTo>
                  <a:lnTo>
                    <a:pt x="2973235" y="469900"/>
                  </a:lnTo>
                  <a:lnTo>
                    <a:pt x="2966466" y="469900"/>
                  </a:lnTo>
                  <a:lnTo>
                    <a:pt x="2966466" y="457200"/>
                  </a:lnTo>
                  <a:lnTo>
                    <a:pt x="2973235" y="457200"/>
                  </a:lnTo>
                  <a:lnTo>
                    <a:pt x="2973235" y="355600"/>
                  </a:lnTo>
                  <a:lnTo>
                    <a:pt x="2971546" y="355600"/>
                  </a:lnTo>
                  <a:lnTo>
                    <a:pt x="2974987" y="342900"/>
                  </a:lnTo>
                  <a:lnTo>
                    <a:pt x="2976930" y="355600"/>
                  </a:lnTo>
                  <a:lnTo>
                    <a:pt x="2976930" y="0"/>
                  </a:lnTo>
                  <a:lnTo>
                    <a:pt x="2964777" y="0"/>
                  </a:lnTo>
                  <a:lnTo>
                    <a:pt x="2964777" y="457200"/>
                  </a:lnTo>
                  <a:lnTo>
                    <a:pt x="2964777" y="469900"/>
                  </a:lnTo>
                  <a:lnTo>
                    <a:pt x="2958858" y="469900"/>
                  </a:lnTo>
                  <a:lnTo>
                    <a:pt x="2952089" y="482600"/>
                  </a:lnTo>
                  <a:lnTo>
                    <a:pt x="2959697" y="482600"/>
                  </a:lnTo>
                  <a:lnTo>
                    <a:pt x="2959697" y="495300"/>
                  </a:lnTo>
                  <a:lnTo>
                    <a:pt x="2948711" y="495300"/>
                  </a:lnTo>
                  <a:lnTo>
                    <a:pt x="2950400" y="482600"/>
                  </a:lnTo>
                  <a:lnTo>
                    <a:pt x="2948711" y="482600"/>
                  </a:lnTo>
                  <a:lnTo>
                    <a:pt x="2943631" y="495300"/>
                  </a:lnTo>
                  <a:lnTo>
                    <a:pt x="2939402" y="495300"/>
                  </a:lnTo>
                  <a:lnTo>
                    <a:pt x="2939402" y="1104900"/>
                  </a:lnTo>
                  <a:lnTo>
                    <a:pt x="2939402" y="1117600"/>
                  </a:lnTo>
                  <a:lnTo>
                    <a:pt x="2933484" y="1117600"/>
                  </a:lnTo>
                  <a:lnTo>
                    <a:pt x="2933484" y="1104900"/>
                  </a:lnTo>
                  <a:lnTo>
                    <a:pt x="2939402" y="1104900"/>
                  </a:lnTo>
                  <a:lnTo>
                    <a:pt x="2939402" y="495300"/>
                  </a:lnTo>
                  <a:lnTo>
                    <a:pt x="2934322" y="508000"/>
                  </a:lnTo>
                  <a:lnTo>
                    <a:pt x="2925026" y="508000"/>
                  </a:lnTo>
                  <a:lnTo>
                    <a:pt x="2923413" y="511454"/>
                  </a:lnTo>
                  <a:lnTo>
                    <a:pt x="2923413" y="1206500"/>
                  </a:lnTo>
                  <a:lnTo>
                    <a:pt x="2916567" y="1219200"/>
                  </a:lnTo>
                  <a:lnTo>
                    <a:pt x="2914027" y="1219200"/>
                  </a:lnTo>
                  <a:lnTo>
                    <a:pt x="2908071" y="1206500"/>
                  </a:lnTo>
                  <a:lnTo>
                    <a:pt x="2896184" y="1206500"/>
                  </a:lnTo>
                  <a:lnTo>
                    <a:pt x="2894571" y="1202410"/>
                  </a:lnTo>
                  <a:lnTo>
                    <a:pt x="2894571" y="1231900"/>
                  </a:lnTo>
                  <a:lnTo>
                    <a:pt x="2886951" y="1231900"/>
                  </a:lnTo>
                  <a:lnTo>
                    <a:pt x="2886951" y="1219200"/>
                  </a:lnTo>
                  <a:lnTo>
                    <a:pt x="2890342" y="1219200"/>
                  </a:lnTo>
                  <a:lnTo>
                    <a:pt x="2894571" y="1231900"/>
                  </a:lnTo>
                  <a:lnTo>
                    <a:pt x="2894571" y="1202410"/>
                  </a:lnTo>
                  <a:lnTo>
                    <a:pt x="2891180" y="1193800"/>
                  </a:lnTo>
                  <a:lnTo>
                    <a:pt x="2900489" y="1193800"/>
                  </a:lnTo>
                  <a:lnTo>
                    <a:pt x="2908109" y="1206500"/>
                  </a:lnTo>
                  <a:lnTo>
                    <a:pt x="2912338" y="1193800"/>
                  </a:lnTo>
                  <a:lnTo>
                    <a:pt x="2919653" y="1193800"/>
                  </a:lnTo>
                  <a:lnTo>
                    <a:pt x="2922486" y="1206500"/>
                  </a:lnTo>
                  <a:lnTo>
                    <a:pt x="2923413" y="1206500"/>
                  </a:lnTo>
                  <a:lnTo>
                    <a:pt x="2923413" y="511454"/>
                  </a:lnTo>
                  <a:lnTo>
                    <a:pt x="2919095" y="520700"/>
                  </a:lnTo>
                  <a:lnTo>
                    <a:pt x="2901340" y="520700"/>
                  </a:lnTo>
                  <a:lnTo>
                    <a:pt x="2909798" y="533400"/>
                  </a:lnTo>
                  <a:lnTo>
                    <a:pt x="2900489" y="533400"/>
                  </a:lnTo>
                  <a:lnTo>
                    <a:pt x="2909798" y="546100"/>
                  </a:lnTo>
                  <a:lnTo>
                    <a:pt x="2909798" y="1181100"/>
                  </a:lnTo>
                  <a:lnTo>
                    <a:pt x="2906407" y="1181100"/>
                  </a:lnTo>
                  <a:lnTo>
                    <a:pt x="2908947" y="1168400"/>
                  </a:lnTo>
                  <a:lnTo>
                    <a:pt x="2909798" y="1181100"/>
                  </a:lnTo>
                  <a:lnTo>
                    <a:pt x="2909798" y="546100"/>
                  </a:lnTo>
                  <a:lnTo>
                    <a:pt x="2905569" y="546100"/>
                  </a:lnTo>
                  <a:lnTo>
                    <a:pt x="2905569" y="1168400"/>
                  </a:lnTo>
                  <a:lnTo>
                    <a:pt x="2904718" y="1181100"/>
                  </a:lnTo>
                  <a:lnTo>
                    <a:pt x="2903029" y="1181100"/>
                  </a:lnTo>
                  <a:lnTo>
                    <a:pt x="2905569" y="1168400"/>
                  </a:lnTo>
                  <a:lnTo>
                    <a:pt x="2905569" y="546100"/>
                  </a:lnTo>
                  <a:lnTo>
                    <a:pt x="2902178" y="546100"/>
                  </a:lnTo>
                  <a:lnTo>
                    <a:pt x="2897949" y="535508"/>
                  </a:lnTo>
                  <a:lnTo>
                    <a:pt x="2897949" y="1028700"/>
                  </a:lnTo>
                  <a:lnTo>
                    <a:pt x="2886113" y="1028700"/>
                  </a:lnTo>
                  <a:lnTo>
                    <a:pt x="2887129" y="1016000"/>
                  </a:lnTo>
                  <a:lnTo>
                    <a:pt x="2896463" y="1016000"/>
                  </a:lnTo>
                  <a:lnTo>
                    <a:pt x="2897949" y="1028700"/>
                  </a:lnTo>
                  <a:lnTo>
                    <a:pt x="2897949" y="535508"/>
                  </a:lnTo>
                  <a:lnTo>
                    <a:pt x="2897111" y="533400"/>
                  </a:lnTo>
                  <a:lnTo>
                    <a:pt x="2887802" y="533400"/>
                  </a:lnTo>
                  <a:lnTo>
                    <a:pt x="2885414" y="521449"/>
                  </a:lnTo>
                  <a:lnTo>
                    <a:pt x="2886113" y="533400"/>
                  </a:lnTo>
                  <a:lnTo>
                    <a:pt x="2886214" y="546100"/>
                  </a:lnTo>
                  <a:lnTo>
                    <a:pt x="2884424" y="546100"/>
                  </a:lnTo>
                  <a:lnTo>
                    <a:pt x="2882722" y="533400"/>
                  </a:lnTo>
                  <a:lnTo>
                    <a:pt x="2881884" y="546100"/>
                  </a:lnTo>
                  <a:lnTo>
                    <a:pt x="2879344" y="546100"/>
                  </a:lnTo>
                  <a:lnTo>
                    <a:pt x="2879344" y="533400"/>
                  </a:lnTo>
                  <a:lnTo>
                    <a:pt x="2877655" y="533400"/>
                  </a:lnTo>
                  <a:lnTo>
                    <a:pt x="2876804" y="546100"/>
                  </a:lnTo>
                  <a:lnTo>
                    <a:pt x="2862427" y="546100"/>
                  </a:lnTo>
                  <a:lnTo>
                    <a:pt x="2850578" y="533400"/>
                  </a:lnTo>
                  <a:lnTo>
                    <a:pt x="2846349" y="533400"/>
                  </a:lnTo>
                  <a:lnTo>
                    <a:pt x="2845511" y="520700"/>
                  </a:lnTo>
                  <a:lnTo>
                    <a:pt x="2836570" y="520700"/>
                  </a:lnTo>
                  <a:lnTo>
                    <a:pt x="2834513" y="524065"/>
                  </a:lnTo>
                  <a:lnTo>
                    <a:pt x="2834513" y="1790700"/>
                  </a:lnTo>
                  <a:lnTo>
                    <a:pt x="2819285" y="1790700"/>
                  </a:lnTo>
                  <a:lnTo>
                    <a:pt x="2820136" y="1778000"/>
                  </a:lnTo>
                  <a:lnTo>
                    <a:pt x="2831973" y="1778000"/>
                  </a:lnTo>
                  <a:lnTo>
                    <a:pt x="2834513" y="1790700"/>
                  </a:lnTo>
                  <a:lnTo>
                    <a:pt x="2834513" y="524065"/>
                  </a:lnTo>
                  <a:lnTo>
                    <a:pt x="2828798" y="533400"/>
                  </a:lnTo>
                  <a:lnTo>
                    <a:pt x="2815907" y="533400"/>
                  </a:lnTo>
                  <a:lnTo>
                    <a:pt x="2822448" y="520700"/>
                  </a:lnTo>
                  <a:lnTo>
                    <a:pt x="2835529" y="520700"/>
                  </a:lnTo>
                  <a:lnTo>
                    <a:pt x="2838742" y="508000"/>
                  </a:lnTo>
                  <a:lnTo>
                    <a:pt x="2838005" y="508000"/>
                  </a:lnTo>
                  <a:lnTo>
                    <a:pt x="2834513" y="495300"/>
                  </a:lnTo>
                  <a:lnTo>
                    <a:pt x="2831655" y="495300"/>
                  </a:lnTo>
                  <a:lnTo>
                    <a:pt x="2829433" y="482600"/>
                  </a:lnTo>
                  <a:lnTo>
                    <a:pt x="2832341" y="482600"/>
                  </a:lnTo>
                  <a:lnTo>
                    <a:pt x="2834297" y="469900"/>
                  </a:lnTo>
                  <a:lnTo>
                    <a:pt x="2836570" y="469900"/>
                  </a:lnTo>
                  <a:lnTo>
                    <a:pt x="2840431" y="482600"/>
                  </a:lnTo>
                  <a:lnTo>
                    <a:pt x="2838742" y="482600"/>
                  </a:lnTo>
                  <a:lnTo>
                    <a:pt x="2839593" y="495300"/>
                  </a:lnTo>
                  <a:lnTo>
                    <a:pt x="2842971" y="482600"/>
                  </a:lnTo>
                  <a:lnTo>
                    <a:pt x="2847390" y="495300"/>
                  </a:lnTo>
                  <a:lnTo>
                    <a:pt x="2843212" y="495300"/>
                  </a:lnTo>
                  <a:lnTo>
                    <a:pt x="2843822" y="508000"/>
                  </a:lnTo>
                  <a:lnTo>
                    <a:pt x="2849308" y="495300"/>
                  </a:lnTo>
                  <a:lnTo>
                    <a:pt x="2854706" y="482600"/>
                  </a:lnTo>
                  <a:lnTo>
                    <a:pt x="2860586" y="482600"/>
                  </a:lnTo>
                  <a:lnTo>
                    <a:pt x="2867507" y="469900"/>
                  </a:lnTo>
                  <a:lnTo>
                    <a:pt x="2867507" y="482600"/>
                  </a:lnTo>
                  <a:lnTo>
                    <a:pt x="2867749" y="482600"/>
                  </a:lnTo>
                  <a:lnTo>
                    <a:pt x="2864015" y="495300"/>
                  </a:lnTo>
                  <a:lnTo>
                    <a:pt x="2853969" y="495300"/>
                  </a:lnTo>
                  <a:lnTo>
                    <a:pt x="2861538" y="508000"/>
                  </a:lnTo>
                  <a:lnTo>
                    <a:pt x="2858605" y="508000"/>
                  </a:lnTo>
                  <a:lnTo>
                    <a:pt x="2866656" y="520700"/>
                  </a:lnTo>
                  <a:lnTo>
                    <a:pt x="2876537" y="520700"/>
                  </a:lnTo>
                  <a:lnTo>
                    <a:pt x="2888069" y="508000"/>
                  </a:lnTo>
                  <a:lnTo>
                    <a:pt x="2897949" y="508000"/>
                  </a:lnTo>
                  <a:lnTo>
                    <a:pt x="2896882" y="495300"/>
                  </a:lnTo>
                  <a:lnTo>
                    <a:pt x="2891891" y="495300"/>
                  </a:lnTo>
                  <a:lnTo>
                    <a:pt x="2890342" y="482600"/>
                  </a:lnTo>
                  <a:lnTo>
                    <a:pt x="2914980" y="482600"/>
                  </a:lnTo>
                  <a:lnTo>
                    <a:pt x="2925432" y="495300"/>
                  </a:lnTo>
                  <a:lnTo>
                    <a:pt x="2932633" y="495300"/>
                  </a:lnTo>
                  <a:lnTo>
                    <a:pt x="2931833" y="482600"/>
                  </a:lnTo>
                  <a:lnTo>
                    <a:pt x="2931261" y="469900"/>
                  </a:lnTo>
                  <a:lnTo>
                    <a:pt x="2933700" y="457200"/>
                  </a:lnTo>
                  <a:lnTo>
                    <a:pt x="2941942" y="457200"/>
                  </a:lnTo>
                  <a:lnTo>
                    <a:pt x="2945320" y="482600"/>
                  </a:lnTo>
                  <a:lnTo>
                    <a:pt x="2952165" y="469900"/>
                  </a:lnTo>
                  <a:lnTo>
                    <a:pt x="2953143" y="469900"/>
                  </a:lnTo>
                  <a:lnTo>
                    <a:pt x="2955074" y="457200"/>
                  </a:lnTo>
                  <a:lnTo>
                    <a:pt x="2964777" y="457200"/>
                  </a:lnTo>
                  <a:lnTo>
                    <a:pt x="2964777" y="0"/>
                  </a:lnTo>
                  <a:lnTo>
                    <a:pt x="2947441" y="0"/>
                  </a:lnTo>
                  <a:lnTo>
                    <a:pt x="2940850" y="12700"/>
                  </a:lnTo>
                  <a:lnTo>
                    <a:pt x="2937713" y="12700"/>
                  </a:lnTo>
                  <a:lnTo>
                    <a:pt x="2937713" y="215900"/>
                  </a:lnTo>
                  <a:lnTo>
                    <a:pt x="2920796" y="215900"/>
                  </a:lnTo>
                  <a:lnTo>
                    <a:pt x="2921749" y="203200"/>
                  </a:lnTo>
                  <a:lnTo>
                    <a:pt x="2936011" y="203200"/>
                  </a:lnTo>
                  <a:lnTo>
                    <a:pt x="2937713" y="215900"/>
                  </a:lnTo>
                  <a:lnTo>
                    <a:pt x="2937713" y="12700"/>
                  </a:lnTo>
                  <a:lnTo>
                    <a:pt x="2934131" y="12700"/>
                  </a:lnTo>
                  <a:lnTo>
                    <a:pt x="2932950" y="25400"/>
                  </a:lnTo>
                  <a:lnTo>
                    <a:pt x="2930982" y="25400"/>
                  </a:lnTo>
                  <a:lnTo>
                    <a:pt x="2929255" y="38100"/>
                  </a:lnTo>
                  <a:lnTo>
                    <a:pt x="2922359" y="25400"/>
                  </a:lnTo>
                  <a:lnTo>
                    <a:pt x="2907258" y="25400"/>
                  </a:lnTo>
                  <a:lnTo>
                    <a:pt x="2907258" y="431800"/>
                  </a:lnTo>
                  <a:lnTo>
                    <a:pt x="2907258" y="444500"/>
                  </a:lnTo>
                  <a:lnTo>
                    <a:pt x="2895409" y="444500"/>
                  </a:lnTo>
                  <a:lnTo>
                    <a:pt x="2897949" y="431800"/>
                  </a:lnTo>
                  <a:lnTo>
                    <a:pt x="2907258" y="431800"/>
                  </a:lnTo>
                  <a:lnTo>
                    <a:pt x="2907258" y="25400"/>
                  </a:lnTo>
                  <a:lnTo>
                    <a:pt x="2897606" y="25400"/>
                  </a:lnTo>
                  <a:lnTo>
                    <a:pt x="2897949" y="38100"/>
                  </a:lnTo>
                  <a:lnTo>
                    <a:pt x="2898927" y="38100"/>
                  </a:lnTo>
                  <a:lnTo>
                    <a:pt x="2898800" y="50800"/>
                  </a:lnTo>
                  <a:lnTo>
                    <a:pt x="2895447" y="38100"/>
                  </a:lnTo>
                  <a:lnTo>
                    <a:pt x="2891612" y="38100"/>
                  </a:lnTo>
                  <a:lnTo>
                    <a:pt x="2889046" y="25400"/>
                  </a:lnTo>
                  <a:lnTo>
                    <a:pt x="2877655" y="25400"/>
                  </a:lnTo>
                  <a:lnTo>
                    <a:pt x="2877655" y="469900"/>
                  </a:lnTo>
                  <a:lnTo>
                    <a:pt x="2877655" y="482600"/>
                  </a:lnTo>
                  <a:lnTo>
                    <a:pt x="2868345" y="482600"/>
                  </a:lnTo>
                  <a:lnTo>
                    <a:pt x="2868345" y="469900"/>
                  </a:lnTo>
                  <a:lnTo>
                    <a:pt x="2877655" y="469900"/>
                  </a:lnTo>
                  <a:lnTo>
                    <a:pt x="2877655" y="25400"/>
                  </a:lnTo>
                  <a:lnTo>
                    <a:pt x="2876600" y="25400"/>
                  </a:lnTo>
                  <a:lnTo>
                    <a:pt x="2870466" y="38100"/>
                  </a:lnTo>
                  <a:lnTo>
                    <a:pt x="2862427" y="50800"/>
                  </a:lnTo>
                  <a:lnTo>
                    <a:pt x="2867507" y="50800"/>
                  </a:lnTo>
                  <a:lnTo>
                    <a:pt x="2867507" y="63500"/>
                  </a:lnTo>
                  <a:lnTo>
                    <a:pt x="2864967" y="63500"/>
                  </a:lnTo>
                  <a:lnTo>
                    <a:pt x="2859887" y="50800"/>
                  </a:lnTo>
                  <a:lnTo>
                    <a:pt x="2838589" y="50800"/>
                  </a:lnTo>
                  <a:lnTo>
                    <a:pt x="2830284" y="38100"/>
                  </a:lnTo>
                  <a:lnTo>
                    <a:pt x="2814218" y="38100"/>
                  </a:lnTo>
                  <a:lnTo>
                    <a:pt x="2814218" y="2120900"/>
                  </a:lnTo>
                  <a:lnTo>
                    <a:pt x="2807792" y="2120900"/>
                  </a:lnTo>
                  <a:lnTo>
                    <a:pt x="2800896" y="2133600"/>
                  </a:lnTo>
                  <a:lnTo>
                    <a:pt x="2784589" y="2133600"/>
                  </a:lnTo>
                  <a:lnTo>
                    <a:pt x="2787256" y="2120900"/>
                  </a:lnTo>
                  <a:lnTo>
                    <a:pt x="2799575" y="2108200"/>
                  </a:lnTo>
                  <a:lnTo>
                    <a:pt x="2814218" y="2120900"/>
                  </a:lnTo>
                  <a:lnTo>
                    <a:pt x="2814218" y="38100"/>
                  </a:lnTo>
                  <a:lnTo>
                    <a:pt x="2809468" y="38100"/>
                  </a:lnTo>
                  <a:lnTo>
                    <a:pt x="2808287" y="42138"/>
                  </a:lnTo>
                  <a:lnTo>
                    <a:pt x="2808287" y="838200"/>
                  </a:lnTo>
                  <a:lnTo>
                    <a:pt x="2808287" y="850900"/>
                  </a:lnTo>
                  <a:lnTo>
                    <a:pt x="2806598" y="850900"/>
                  </a:lnTo>
                  <a:lnTo>
                    <a:pt x="2805747" y="838200"/>
                  </a:lnTo>
                  <a:lnTo>
                    <a:pt x="2808287" y="838200"/>
                  </a:lnTo>
                  <a:lnTo>
                    <a:pt x="2808287" y="42138"/>
                  </a:lnTo>
                  <a:lnTo>
                    <a:pt x="2805747" y="50800"/>
                  </a:lnTo>
                  <a:lnTo>
                    <a:pt x="2798991" y="50800"/>
                  </a:lnTo>
                  <a:lnTo>
                    <a:pt x="2796451" y="63500"/>
                  </a:lnTo>
                  <a:lnTo>
                    <a:pt x="2793619" y="63500"/>
                  </a:lnTo>
                  <a:lnTo>
                    <a:pt x="2793492" y="50800"/>
                  </a:lnTo>
                  <a:lnTo>
                    <a:pt x="2790533" y="50800"/>
                  </a:lnTo>
                  <a:lnTo>
                    <a:pt x="2786303" y="63500"/>
                  </a:lnTo>
                  <a:lnTo>
                    <a:pt x="2766847" y="63500"/>
                  </a:lnTo>
                  <a:lnTo>
                    <a:pt x="2766847" y="1676400"/>
                  </a:lnTo>
                  <a:lnTo>
                    <a:pt x="2760916" y="1676400"/>
                  </a:lnTo>
                  <a:lnTo>
                    <a:pt x="2760916" y="1968500"/>
                  </a:lnTo>
                  <a:lnTo>
                    <a:pt x="2760916" y="1981200"/>
                  </a:lnTo>
                  <a:lnTo>
                    <a:pt x="2754998" y="1981200"/>
                  </a:lnTo>
                  <a:lnTo>
                    <a:pt x="2754998" y="1968500"/>
                  </a:lnTo>
                  <a:lnTo>
                    <a:pt x="2760916" y="1968500"/>
                  </a:lnTo>
                  <a:lnTo>
                    <a:pt x="2760916" y="1676400"/>
                  </a:lnTo>
                  <a:lnTo>
                    <a:pt x="2754160" y="1676400"/>
                  </a:lnTo>
                  <a:lnTo>
                    <a:pt x="2755849" y="1663700"/>
                  </a:lnTo>
                  <a:lnTo>
                    <a:pt x="2764307" y="1663700"/>
                  </a:lnTo>
                  <a:lnTo>
                    <a:pt x="2766847" y="1676400"/>
                  </a:lnTo>
                  <a:lnTo>
                    <a:pt x="2766847" y="63500"/>
                  </a:lnTo>
                  <a:lnTo>
                    <a:pt x="2765145" y="63500"/>
                  </a:lnTo>
                  <a:lnTo>
                    <a:pt x="2759227" y="50800"/>
                  </a:lnTo>
                  <a:lnTo>
                    <a:pt x="2758389" y="50800"/>
                  </a:lnTo>
                  <a:lnTo>
                    <a:pt x="2758389" y="698500"/>
                  </a:lnTo>
                  <a:lnTo>
                    <a:pt x="2754998" y="711200"/>
                  </a:lnTo>
                  <a:lnTo>
                    <a:pt x="2754998" y="762000"/>
                  </a:lnTo>
                  <a:lnTo>
                    <a:pt x="2753309" y="774700"/>
                  </a:lnTo>
                  <a:lnTo>
                    <a:pt x="2750769" y="787400"/>
                  </a:lnTo>
                  <a:lnTo>
                    <a:pt x="2747391" y="787400"/>
                  </a:lnTo>
                  <a:lnTo>
                    <a:pt x="2747391" y="1041400"/>
                  </a:lnTo>
                  <a:lnTo>
                    <a:pt x="2741815" y="1041400"/>
                  </a:lnTo>
                  <a:lnTo>
                    <a:pt x="2741815" y="1930400"/>
                  </a:lnTo>
                  <a:lnTo>
                    <a:pt x="2733840" y="1930400"/>
                  </a:lnTo>
                  <a:lnTo>
                    <a:pt x="2729725" y="1917700"/>
                  </a:lnTo>
                  <a:lnTo>
                    <a:pt x="2725775" y="1917700"/>
                  </a:lnTo>
                  <a:lnTo>
                    <a:pt x="2725394" y="1905000"/>
                  </a:lnTo>
                  <a:lnTo>
                    <a:pt x="2732557" y="1917700"/>
                  </a:lnTo>
                  <a:lnTo>
                    <a:pt x="2739567" y="1917700"/>
                  </a:lnTo>
                  <a:lnTo>
                    <a:pt x="2741815" y="1930400"/>
                  </a:lnTo>
                  <a:lnTo>
                    <a:pt x="2741815" y="1041400"/>
                  </a:lnTo>
                  <a:lnTo>
                    <a:pt x="2741472" y="1041400"/>
                  </a:lnTo>
                  <a:lnTo>
                    <a:pt x="2740622" y="1039279"/>
                  </a:lnTo>
                  <a:lnTo>
                    <a:pt x="2740622" y="1041400"/>
                  </a:lnTo>
                  <a:lnTo>
                    <a:pt x="2739771" y="1054100"/>
                  </a:lnTo>
                  <a:lnTo>
                    <a:pt x="2727934" y="1054100"/>
                  </a:lnTo>
                  <a:lnTo>
                    <a:pt x="2727934" y="1866900"/>
                  </a:lnTo>
                  <a:lnTo>
                    <a:pt x="2720683" y="1879600"/>
                  </a:lnTo>
                  <a:lnTo>
                    <a:pt x="2713659" y="1879600"/>
                  </a:lnTo>
                  <a:lnTo>
                    <a:pt x="2709976" y="1892300"/>
                  </a:lnTo>
                  <a:lnTo>
                    <a:pt x="2699918" y="1892300"/>
                  </a:lnTo>
                  <a:lnTo>
                    <a:pt x="2701645" y="1879600"/>
                  </a:lnTo>
                  <a:lnTo>
                    <a:pt x="2706789" y="1866900"/>
                  </a:lnTo>
                  <a:lnTo>
                    <a:pt x="2727934" y="1866900"/>
                  </a:lnTo>
                  <a:lnTo>
                    <a:pt x="2727934" y="1054100"/>
                  </a:lnTo>
                  <a:lnTo>
                    <a:pt x="2727083" y="1054100"/>
                  </a:lnTo>
                  <a:lnTo>
                    <a:pt x="2727934" y="1041400"/>
                  </a:lnTo>
                  <a:lnTo>
                    <a:pt x="2740622" y="1041400"/>
                  </a:lnTo>
                  <a:lnTo>
                    <a:pt x="2740622" y="1039279"/>
                  </a:lnTo>
                  <a:lnTo>
                    <a:pt x="2736392" y="1028700"/>
                  </a:lnTo>
                  <a:lnTo>
                    <a:pt x="2741472" y="1028700"/>
                  </a:lnTo>
                  <a:lnTo>
                    <a:pt x="2747391" y="1041400"/>
                  </a:lnTo>
                  <a:lnTo>
                    <a:pt x="2747391" y="787400"/>
                  </a:lnTo>
                  <a:lnTo>
                    <a:pt x="2745702" y="787400"/>
                  </a:lnTo>
                  <a:lnTo>
                    <a:pt x="2745702" y="914400"/>
                  </a:lnTo>
                  <a:lnTo>
                    <a:pt x="2745702" y="927100"/>
                  </a:lnTo>
                  <a:lnTo>
                    <a:pt x="2736177" y="914400"/>
                  </a:lnTo>
                  <a:lnTo>
                    <a:pt x="2745702" y="914400"/>
                  </a:lnTo>
                  <a:lnTo>
                    <a:pt x="2745702" y="787400"/>
                  </a:lnTo>
                  <a:lnTo>
                    <a:pt x="2743162" y="787400"/>
                  </a:lnTo>
                  <a:lnTo>
                    <a:pt x="2740622" y="774700"/>
                  </a:lnTo>
                  <a:lnTo>
                    <a:pt x="2744000" y="774700"/>
                  </a:lnTo>
                  <a:lnTo>
                    <a:pt x="2748229" y="762000"/>
                  </a:lnTo>
                  <a:lnTo>
                    <a:pt x="2754998" y="762000"/>
                  </a:lnTo>
                  <a:lnTo>
                    <a:pt x="2754998" y="711200"/>
                  </a:lnTo>
                  <a:lnTo>
                    <a:pt x="2747391" y="711200"/>
                  </a:lnTo>
                  <a:lnTo>
                    <a:pt x="2742311" y="698500"/>
                  </a:lnTo>
                  <a:lnTo>
                    <a:pt x="2758389" y="698500"/>
                  </a:lnTo>
                  <a:lnTo>
                    <a:pt x="2758389" y="50800"/>
                  </a:lnTo>
                  <a:lnTo>
                    <a:pt x="2749080" y="50800"/>
                  </a:lnTo>
                  <a:lnTo>
                    <a:pt x="2748229" y="38100"/>
                  </a:lnTo>
                  <a:lnTo>
                    <a:pt x="2747391" y="50800"/>
                  </a:lnTo>
                  <a:lnTo>
                    <a:pt x="2743111" y="50800"/>
                  </a:lnTo>
                  <a:lnTo>
                    <a:pt x="2742311" y="38100"/>
                  </a:lnTo>
                  <a:lnTo>
                    <a:pt x="2741472" y="50800"/>
                  </a:lnTo>
                  <a:lnTo>
                    <a:pt x="2722854" y="50800"/>
                  </a:lnTo>
                  <a:lnTo>
                    <a:pt x="2722854" y="889000"/>
                  </a:lnTo>
                  <a:lnTo>
                    <a:pt x="2713558" y="889000"/>
                  </a:lnTo>
                  <a:lnTo>
                    <a:pt x="2713558" y="1689100"/>
                  </a:lnTo>
                  <a:lnTo>
                    <a:pt x="2712707" y="1701800"/>
                  </a:lnTo>
                  <a:lnTo>
                    <a:pt x="2701709" y="1701800"/>
                  </a:lnTo>
                  <a:lnTo>
                    <a:pt x="2702560" y="1689100"/>
                  </a:lnTo>
                  <a:lnTo>
                    <a:pt x="2713558" y="1689100"/>
                  </a:lnTo>
                  <a:lnTo>
                    <a:pt x="2713558" y="889000"/>
                  </a:lnTo>
                  <a:lnTo>
                    <a:pt x="2712961" y="889000"/>
                  </a:lnTo>
                  <a:lnTo>
                    <a:pt x="2708376" y="876300"/>
                  </a:lnTo>
                  <a:lnTo>
                    <a:pt x="2708706" y="876300"/>
                  </a:lnTo>
                  <a:lnTo>
                    <a:pt x="2713558" y="863600"/>
                  </a:lnTo>
                  <a:lnTo>
                    <a:pt x="2720124" y="863600"/>
                  </a:lnTo>
                  <a:lnTo>
                    <a:pt x="2722334" y="876300"/>
                  </a:lnTo>
                  <a:lnTo>
                    <a:pt x="2722473" y="876300"/>
                  </a:lnTo>
                  <a:lnTo>
                    <a:pt x="2722854" y="889000"/>
                  </a:lnTo>
                  <a:lnTo>
                    <a:pt x="2722854" y="50800"/>
                  </a:lnTo>
                  <a:lnTo>
                    <a:pt x="2713939" y="50800"/>
                  </a:lnTo>
                  <a:lnTo>
                    <a:pt x="2698331" y="42532"/>
                  </a:lnTo>
                  <a:lnTo>
                    <a:pt x="2698331" y="1651000"/>
                  </a:lnTo>
                  <a:lnTo>
                    <a:pt x="2698331" y="1663700"/>
                  </a:lnTo>
                  <a:lnTo>
                    <a:pt x="2695791" y="1663700"/>
                  </a:lnTo>
                  <a:lnTo>
                    <a:pt x="2695791" y="1701800"/>
                  </a:lnTo>
                  <a:lnTo>
                    <a:pt x="2694940" y="1703628"/>
                  </a:lnTo>
                  <a:lnTo>
                    <a:pt x="2694940" y="1803400"/>
                  </a:lnTo>
                  <a:lnTo>
                    <a:pt x="2694101" y="1816100"/>
                  </a:lnTo>
                  <a:lnTo>
                    <a:pt x="2690711" y="1816100"/>
                  </a:lnTo>
                  <a:lnTo>
                    <a:pt x="2689872" y="1803400"/>
                  </a:lnTo>
                  <a:lnTo>
                    <a:pt x="2694940" y="1803400"/>
                  </a:lnTo>
                  <a:lnTo>
                    <a:pt x="2694940" y="1703628"/>
                  </a:lnTo>
                  <a:lnTo>
                    <a:pt x="2689872" y="1714500"/>
                  </a:lnTo>
                  <a:lnTo>
                    <a:pt x="2685643" y="1714500"/>
                  </a:lnTo>
                  <a:lnTo>
                    <a:pt x="2678023" y="1727200"/>
                  </a:lnTo>
                  <a:lnTo>
                    <a:pt x="2678061" y="1714500"/>
                  </a:lnTo>
                  <a:lnTo>
                    <a:pt x="2682151" y="1701800"/>
                  </a:lnTo>
                  <a:lnTo>
                    <a:pt x="2695791" y="1701800"/>
                  </a:lnTo>
                  <a:lnTo>
                    <a:pt x="2695791" y="1663700"/>
                  </a:lnTo>
                  <a:lnTo>
                    <a:pt x="2689021" y="1663700"/>
                  </a:lnTo>
                  <a:lnTo>
                    <a:pt x="2689021" y="1651000"/>
                  </a:lnTo>
                  <a:lnTo>
                    <a:pt x="2698331" y="1651000"/>
                  </a:lnTo>
                  <a:lnTo>
                    <a:pt x="2698331" y="42532"/>
                  </a:lnTo>
                  <a:lnTo>
                    <a:pt x="2697416" y="42049"/>
                  </a:lnTo>
                  <a:lnTo>
                    <a:pt x="2697416" y="584200"/>
                  </a:lnTo>
                  <a:lnTo>
                    <a:pt x="2696641" y="587730"/>
                  </a:lnTo>
                  <a:lnTo>
                    <a:pt x="2696641" y="673100"/>
                  </a:lnTo>
                  <a:lnTo>
                    <a:pt x="2693466" y="673100"/>
                  </a:lnTo>
                  <a:lnTo>
                    <a:pt x="2693251" y="673963"/>
                  </a:lnTo>
                  <a:lnTo>
                    <a:pt x="2693251" y="787400"/>
                  </a:lnTo>
                  <a:lnTo>
                    <a:pt x="2691561" y="791641"/>
                  </a:lnTo>
                  <a:lnTo>
                    <a:pt x="2691561" y="1409700"/>
                  </a:lnTo>
                  <a:lnTo>
                    <a:pt x="2689872" y="1409700"/>
                  </a:lnTo>
                  <a:lnTo>
                    <a:pt x="2687523" y="1422400"/>
                  </a:lnTo>
                  <a:lnTo>
                    <a:pt x="2685008" y="1409700"/>
                  </a:lnTo>
                  <a:lnTo>
                    <a:pt x="2683954" y="1409700"/>
                  </a:lnTo>
                  <a:lnTo>
                    <a:pt x="2689872" y="1397000"/>
                  </a:lnTo>
                  <a:lnTo>
                    <a:pt x="2691561" y="1409700"/>
                  </a:lnTo>
                  <a:lnTo>
                    <a:pt x="2691561" y="791641"/>
                  </a:lnTo>
                  <a:lnTo>
                    <a:pt x="2688183" y="800100"/>
                  </a:lnTo>
                  <a:lnTo>
                    <a:pt x="2689872" y="812800"/>
                  </a:lnTo>
                  <a:lnTo>
                    <a:pt x="2678023" y="800100"/>
                  </a:lnTo>
                  <a:lnTo>
                    <a:pt x="2678023" y="787400"/>
                  </a:lnTo>
                  <a:lnTo>
                    <a:pt x="2693251" y="787400"/>
                  </a:lnTo>
                  <a:lnTo>
                    <a:pt x="2693251" y="673963"/>
                  </a:lnTo>
                  <a:lnTo>
                    <a:pt x="2690291" y="685800"/>
                  </a:lnTo>
                  <a:lnTo>
                    <a:pt x="2679725" y="685800"/>
                  </a:lnTo>
                  <a:lnTo>
                    <a:pt x="2679725" y="673100"/>
                  </a:lnTo>
                  <a:lnTo>
                    <a:pt x="2683954" y="660400"/>
                  </a:lnTo>
                  <a:lnTo>
                    <a:pt x="2694101" y="660400"/>
                  </a:lnTo>
                  <a:lnTo>
                    <a:pt x="2696641" y="673100"/>
                  </a:lnTo>
                  <a:lnTo>
                    <a:pt x="2696641" y="587730"/>
                  </a:lnTo>
                  <a:lnTo>
                    <a:pt x="2694622" y="596900"/>
                  </a:lnTo>
                  <a:lnTo>
                    <a:pt x="2692628" y="596900"/>
                  </a:lnTo>
                  <a:lnTo>
                    <a:pt x="2693251" y="609600"/>
                  </a:lnTo>
                  <a:lnTo>
                    <a:pt x="2685110" y="609600"/>
                  </a:lnTo>
                  <a:lnTo>
                    <a:pt x="2681414" y="596900"/>
                  </a:lnTo>
                  <a:lnTo>
                    <a:pt x="2682786" y="584200"/>
                  </a:lnTo>
                  <a:lnTo>
                    <a:pt x="2689872" y="571500"/>
                  </a:lnTo>
                  <a:lnTo>
                    <a:pt x="2694940" y="584200"/>
                  </a:lnTo>
                  <a:lnTo>
                    <a:pt x="2697416" y="584200"/>
                  </a:lnTo>
                  <a:lnTo>
                    <a:pt x="2697416" y="42049"/>
                  </a:lnTo>
                  <a:lnTo>
                    <a:pt x="2689974" y="38100"/>
                  </a:lnTo>
                  <a:lnTo>
                    <a:pt x="2668079" y="25400"/>
                  </a:lnTo>
                  <a:lnTo>
                    <a:pt x="2646730" y="12700"/>
                  </a:lnTo>
                  <a:lnTo>
                    <a:pt x="2640063" y="25400"/>
                  </a:lnTo>
                  <a:lnTo>
                    <a:pt x="2630551" y="50800"/>
                  </a:lnTo>
                  <a:lnTo>
                    <a:pt x="2623896" y="38100"/>
                  </a:lnTo>
                  <a:lnTo>
                    <a:pt x="2629814" y="25400"/>
                  </a:lnTo>
                  <a:lnTo>
                    <a:pt x="2579382" y="25400"/>
                  </a:lnTo>
                  <a:lnTo>
                    <a:pt x="2562987" y="38100"/>
                  </a:lnTo>
                  <a:lnTo>
                    <a:pt x="2564676" y="25400"/>
                  </a:lnTo>
                  <a:lnTo>
                    <a:pt x="2552344" y="25400"/>
                  </a:lnTo>
                  <a:lnTo>
                    <a:pt x="2550299" y="38100"/>
                  </a:lnTo>
                  <a:lnTo>
                    <a:pt x="2546921" y="38100"/>
                  </a:lnTo>
                  <a:lnTo>
                    <a:pt x="2550299" y="25400"/>
                  </a:lnTo>
                  <a:lnTo>
                    <a:pt x="2547759" y="25400"/>
                  </a:lnTo>
                  <a:lnTo>
                    <a:pt x="2544102" y="12700"/>
                  </a:lnTo>
                  <a:lnTo>
                    <a:pt x="2540050" y="25400"/>
                  </a:lnTo>
                  <a:lnTo>
                    <a:pt x="2535923" y="25400"/>
                  </a:lnTo>
                  <a:lnTo>
                    <a:pt x="2535923" y="1028700"/>
                  </a:lnTo>
                  <a:lnTo>
                    <a:pt x="2535923" y="1041400"/>
                  </a:lnTo>
                  <a:lnTo>
                    <a:pt x="2529154" y="1041400"/>
                  </a:lnTo>
                  <a:lnTo>
                    <a:pt x="2524925" y="1028700"/>
                  </a:lnTo>
                  <a:lnTo>
                    <a:pt x="2535923" y="1028700"/>
                  </a:lnTo>
                  <a:lnTo>
                    <a:pt x="2535923" y="25400"/>
                  </a:lnTo>
                  <a:lnTo>
                    <a:pt x="2535072" y="25400"/>
                  </a:lnTo>
                  <a:lnTo>
                    <a:pt x="2535072" y="12700"/>
                  </a:lnTo>
                  <a:lnTo>
                    <a:pt x="2531351" y="25400"/>
                  </a:lnTo>
                  <a:lnTo>
                    <a:pt x="2529154" y="25400"/>
                  </a:lnTo>
                  <a:lnTo>
                    <a:pt x="2529154" y="711200"/>
                  </a:lnTo>
                  <a:lnTo>
                    <a:pt x="2527465" y="723900"/>
                  </a:lnTo>
                  <a:lnTo>
                    <a:pt x="2521547" y="723900"/>
                  </a:lnTo>
                  <a:lnTo>
                    <a:pt x="2521547" y="850900"/>
                  </a:lnTo>
                  <a:lnTo>
                    <a:pt x="2521547" y="863600"/>
                  </a:lnTo>
                  <a:lnTo>
                    <a:pt x="2510548" y="863600"/>
                  </a:lnTo>
                  <a:lnTo>
                    <a:pt x="2513927" y="850900"/>
                  </a:lnTo>
                  <a:lnTo>
                    <a:pt x="2521547" y="850900"/>
                  </a:lnTo>
                  <a:lnTo>
                    <a:pt x="2521547" y="723900"/>
                  </a:lnTo>
                  <a:lnTo>
                    <a:pt x="2511387" y="723900"/>
                  </a:lnTo>
                  <a:lnTo>
                    <a:pt x="2517317" y="711200"/>
                  </a:lnTo>
                  <a:lnTo>
                    <a:pt x="2529154" y="711200"/>
                  </a:lnTo>
                  <a:lnTo>
                    <a:pt x="2529154" y="25400"/>
                  </a:lnTo>
                  <a:lnTo>
                    <a:pt x="2521547" y="25400"/>
                  </a:lnTo>
                  <a:lnTo>
                    <a:pt x="2521547" y="647700"/>
                  </a:lnTo>
                  <a:lnTo>
                    <a:pt x="2514346" y="647700"/>
                  </a:lnTo>
                  <a:lnTo>
                    <a:pt x="2502509" y="673100"/>
                  </a:lnTo>
                  <a:lnTo>
                    <a:pt x="2495321" y="685800"/>
                  </a:lnTo>
                  <a:lnTo>
                    <a:pt x="2507157" y="685800"/>
                  </a:lnTo>
                  <a:lnTo>
                    <a:pt x="2505468" y="698500"/>
                  </a:lnTo>
                  <a:lnTo>
                    <a:pt x="2495321" y="698500"/>
                  </a:lnTo>
                  <a:lnTo>
                    <a:pt x="2491092" y="685800"/>
                  </a:lnTo>
                  <a:lnTo>
                    <a:pt x="2485821" y="698500"/>
                  </a:lnTo>
                  <a:lnTo>
                    <a:pt x="2476182" y="711200"/>
                  </a:lnTo>
                  <a:lnTo>
                    <a:pt x="2465717" y="711200"/>
                  </a:lnTo>
                  <a:lnTo>
                    <a:pt x="2465717" y="1130300"/>
                  </a:lnTo>
                  <a:lnTo>
                    <a:pt x="2461488" y="1143000"/>
                  </a:lnTo>
                  <a:lnTo>
                    <a:pt x="2455557" y="1143000"/>
                  </a:lnTo>
                  <a:lnTo>
                    <a:pt x="2455557" y="1130300"/>
                  </a:lnTo>
                  <a:lnTo>
                    <a:pt x="2465717" y="1130300"/>
                  </a:lnTo>
                  <a:lnTo>
                    <a:pt x="2465717" y="711200"/>
                  </a:lnTo>
                  <a:lnTo>
                    <a:pt x="2450490" y="711200"/>
                  </a:lnTo>
                  <a:lnTo>
                    <a:pt x="2437625" y="723900"/>
                  </a:lnTo>
                  <a:lnTo>
                    <a:pt x="2426906" y="723900"/>
                  </a:lnTo>
                  <a:lnTo>
                    <a:pt x="2420162" y="736600"/>
                  </a:lnTo>
                  <a:lnTo>
                    <a:pt x="2419197" y="749300"/>
                  </a:lnTo>
                  <a:lnTo>
                    <a:pt x="2418423" y="749300"/>
                  </a:lnTo>
                  <a:lnTo>
                    <a:pt x="2416568" y="762000"/>
                  </a:lnTo>
                  <a:lnTo>
                    <a:pt x="2415806" y="774700"/>
                  </a:lnTo>
                  <a:lnTo>
                    <a:pt x="2411399" y="774700"/>
                  </a:lnTo>
                  <a:lnTo>
                    <a:pt x="2409037" y="769099"/>
                  </a:lnTo>
                  <a:lnTo>
                    <a:pt x="2409037" y="1333500"/>
                  </a:lnTo>
                  <a:lnTo>
                    <a:pt x="2396350" y="1333500"/>
                  </a:lnTo>
                  <a:lnTo>
                    <a:pt x="2397201" y="1320800"/>
                  </a:lnTo>
                  <a:lnTo>
                    <a:pt x="2408199" y="1320800"/>
                  </a:lnTo>
                  <a:lnTo>
                    <a:pt x="2409037" y="1333500"/>
                  </a:lnTo>
                  <a:lnTo>
                    <a:pt x="2409037" y="769099"/>
                  </a:lnTo>
                  <a:lnTo>
                    <a:pt x="2406053" y="762000"/>
                  </a:lnTo>
                  <a:lnTo>
                    <a:pt x="2399741" y="762000"/>
                  </a:lnTo>
                  <a:lnTo>
                    <a:pt x="2399068" y="774700"/>
                  </a:lnTo>
                  <a:lnTo>
                    <a:pt x="2396248" y="787400"/>
                  </a:lnTo>
                  <a:lnTo>
                    <a:pt x="2392007" y="787400"/>
                  </a:lnTo>
                  <a:lnTo>
                    <a:pt x="2387054" y="800100"/>
                  </a:lnTo>
                  <a:lnTo>
                    <a:pt x="2379434" y="800100"/>
                  </a:lnTo>
                  <a:lnTo>
                    <a:pt x="2376894" y="812800"/>
                  </a:lnTo>
                  <a:lnTo>
                    <a:pt x="2372664" y="812800"/>
                  </a:lnTo>
                  <a:lnTo>
                    <a:pt x="2372664" y="824699"/>
                  </a:lnTo>
                  <a:lnTo>
                    <a:pt x="2371826" y="823925"/>
                  </a:lnTo>
                  <a:lnTo>
                    <a:pt x="2371826" y="1485900"/>
                  </a:lnTo>
                  <a:lnTo>
                    <a:pt x="2371826" y="1498600"/>
                  </a:lnTo>
                  <a:lnTo>
                    <a:pt x="2365895" y="1498600"/>
                  </a:lnTo>
                  <a:lnTo>
                    <a:pt x="2365895" y="1485900"/>
                  </a:lnTo>
                  <a:lnTo>
                    <a:pt x="2371826" y="1485900"/>
                  </a:lnTo>
                  <a:lnTo>
                    <a:pt x="2371826" y="823925"/>
                  </a:lnTo>
                  <a:lnTo>
                    <a:pt x="2359977" y="812800"/>
                  </a:lnTo>
                  <a:lnTo>
                    <a:pt x="2352370" y="812800"/>
                  </a:lnTo>
                  <a:lnTo>
                    <a:pt x="2347290" y="825500"/>
                  </a:lnTo>
                  <a:lnTo>
                    <a:pt x="2334603" y="825500"/>
                  </a:lnTo>
                  <a:lnTo>
                    <a:pt x="2329535" y="812800"/>
                  </a:lnTo>
                  <a:lnTo>
                    <a:pt x="2333764" y="825500"/>
                  </a:lnTo>
                  <a:lnTo>
                    <a:pt x="2330373" y="825500"/>
                  </a:lnTo>
                  <a:lnTo>
                    <a:pt x="2328684" y="838200"/>
                  </a:lnTo>
                  <a:lnTo>
                    <a:pt x="2324239" y="838200"/>
                  </a:lnTo>
                  <a:lnTo>
                    <a:pt x="2324239" y="1270000"/>
                  </a:lnTo>
                  <a:lnTo>
                    <a:pt x="2320353" y="1282700"/>
                  </a:lnTo>
                  <a:lnTo>
                    <a:pt x="2321064" y="1270000"/>
                  </a:lnTo>
                  <a:lnTo>
                    <a:pt x="2324239" y="1270000"/>
                  </a:lnTo>
                  <a:lnTo>
                    <a:pt x="2324239" y="838200"/>
                  </a:lnTo>
                  <a:lnTo>
                    <a:pt x="2315146" y="838200"/>
                  </a:lnTo>
                  <a:lnTo>
                    <a:pt x="2315146" y="1181100"/>
                  </a:lnTo>
                  <a:lnTo>
                    <a:pt x="2305837" y="1181100"/>
                  </a:lnTo>
                  <a:lnTo>
                    <a:pt x="2304262" y="1168400"/>
                  </a:lnTo>
                  <a:lnTo>
                    <a:pt x="2312606" y="1168400"/>
                  </a:lnTo>
                  <a:lnTo>
                    <a:pt x="2315146" y="1181100"/>
                  </a:lnTo>
                  <a:lnTo>
                    <a:pt x="2315146" y="838200"/>
                  </a:lnTo>
                  <a:lnTo>
                    <a:pt x="2312606" y="838200"/>
                  </a:lnTo>
                  <a:lnTo>
                    <a:pt x="2312606" y="914400"/>
                  </a:lnTo>
                  <a:lnTo>
                    <a:pt x="2307958" y="927100"/>
                  </a:lnTo>
                  <a:lnTo>
                    <a:pt x="2303310" y="927100"/>
                  </a:lnTo>
                  <a:lnTo>
                    <a:pt x="2297392" y="939800"/>
                  </a:lnTo>
                  <a:lnTo>
                    <a:pt x="2288933" y="939800"/>
                  </a:lnTo>
                  <a:lnTo>
                    <a:pt x="2288349" y="927100"/>
                  </a:lnTo>
                  <a:lnTo>
                    <a:pt x="2293797" y="914400"/>
                  </a:lnTo>
                  <a:lnTo>
                    <a:pt x="2312606" y="914400"/>
                  </a:lnTo>
                  <a:lnTo>
                    <a:pt x="2312606" y="838200"/>
                  </a:lnTo>
                  <a:lnTo>
                    <a:pt x="2312225" y="838200"/>
                  </a:lnTo>
                  <a:lnTo>
                    <a:pt x="2294737" y="850900"/>
                  </a:lnTo>
                  <a:lnTo>
                    <a:pt x="2283002" y="850900"/>
                  </a:lnTo>
                  <a:lnTo>
                    <a:pt x="2283002" y="2057400"/>
                  </a:lnTo>
                  <a:lnTo>
                    <a:pt x="2251710" y="2057400"/>
                  </a:lnTo>
                  <a:lnTo>
                    <a:pt x="2257628" y="2070100"/>
                  </a:lnTo>
                  <a:lnTo>
                    <a:pt x="2258479" y="2082800"/>
                  </a:lnTo>
                  <a:lnTo>
                    <a:pt x="2256790" y="2081377"/>
                  </a:lnTo>
                  <a:lnTo>
                    <a:pt x="2256790" y="2451100"/>
                  </a:lnTo>
                  <a:lnTo>
                    <a:pt x="2246630" y="2451100"/>
                  </a:lnTo>
                  <a:lnTo>
                    <a:pt x="2247481" y="2438400"/>
                  </a:lnTo>
                  <a:lnTo>
                    <a:pt x="2254250" y="2438400"/>
                  </a:lnTo>
                  <a:lnTo>
                    <a:pt x="2256790" y="2451100"/>
                  </a:lnTo>
                  <a:lnTo>
                    <a:pt x="2256790" y="2081377"/>
                  </a:lnTo>
                  <a:lnTo>
                    <a:pt x="2247481" y="2073465"/>
                  </a:lnTo>
                  <a:lnTo>
                    <a:pt x="2247481" y="2095500"/>
                  </a:lnTo>
                  <a:lnTo>
                    <a:pt x="2247481" y="2108200"/>
                  </a:lnTo>
                  <a:lnTo>
                    <a:pt x="2241562" y="2108200"/>
                  </a:lnTo>
                  <a:lnTo>
                    <a:pt x="2241562" y="2247900"/>
                  </a:lnTo>
                  <a:lnTo>
                    <a:pt x="2241562" y="2260600"/>
                  </a:lnTo>
                  <a:lnTo>
                    <a:pt x="2238171" y="2260600"/>
                  </a:lnTo>
                  <a:lnTo>
                    <a:pt x="2238171" y="2463800"/>
                  </a:lnTo>
                  <a:lnTo>
                    <a:pt x="2234793" y="2476500"/>
                  </a:lnTo>
                  <a:lnTo>
                    <a:pt x="2229713" y="2463800"/>
                  </a:lnTo>
                  <a:lnTo>
                    <a:pt x="2238171" y="2463800"/>
                  </a:lnTo>
                  <a:lnTo>
                    <a:pt x="2238171" y="2260600"/>
                  </a:lnTo>
                  <a:lnTo>
                    <a:pt x="2232253" y="2260600"/>
                  </a:lnTo>
                  <a:lnTo>
                    <a:pt x="2232253" y="2247900"/>
                  </a:lnTo>
                  <a:lnTo>
                    <a:pt x="2241562" y="2247900"/>
                  </a:lnTo>
                  <a:lnTo>
                    <a:pt x="2241562" y="2108200"/>
                  </a:lnTo>
                  <a:lnTo>
                    <a:pt x="2241562" y="2095500"/>
                  </a:lnTo>
                  <a:lnTo>
                    <a:pt x="2247481" y="2095500"/>
                  </a:lnTo>
                  <a:lnTo>
                    <a:pt x="2247481" y="2073465"/>
                  </a:lnTo>
                  <a:lnTo>
                    <a:pt x="2243518" y="2070100"/>
                  </a:lnTo>
                  <a:lnTo>
                    <a:pt x="2246630" y="2057400"/>
                  </a:lnTo>
                  <a:lnTo>
                    <a:pt x="2261806" y="2044700"/>
                  </a:lnTo>
                  <a:lnTo>
                    <a:pt x="2283002" y="2057400"/>
                  </a:lnTo>
                  <a:lnTo>
                    <a:pt x="2283002" y="850900"/>
                  </a:lnTo>
                  <a:lnTo>
                    <a:pt x="2279624" y="850900"/>
                  </a:lnTo>
                  <a:lnTo>
                    <a:pt x="2279624" y="1270000"/>
                  </a:lnTo>
                  <a:lnTo>
                    <a:pt x="2278367" y="1282700"/>
                  </a:lnTo>
                  <a:lnTo>
                    <a:pt x="2275294" y="1282700"/>
                  </a:lnTo>
                  <a:lnTo>
                    <a:pt x="2271420" y="1295400"/>
                  </a:lnTo>
                  <a:lnTo>
                    <a:pt x="2259520" y="1295400"/>
                  </a:lnTo>
                  <a:lnTo>
                    <a:pt x="2260701" y="1282700"/>
                  </a:lnTo>
                  <a:lnTo>
                    <a:pt x="2268372" y="1270000"/>
                  </a:lnTo>
                  <a:lnTo>
                    <a:pt x="2279624" y="1270000"/>
                  </a:lnTo>
                  <a:lnTo>
                    <a:pt x="2279624" y="850900"/>
                  </a:lnTo>
                  <a:lnTo>
                    <a:pt x="2276462" y="850900"/>
                  </a:lnTo>
                  <a:lnTo>
                    <a:pt x="2259317" y="862469"/>
                  </a:lnTo>
                  <a:lnTo>
                    <a:pt x="2259317" y="1155700"/>
                  </a:lnTo>
                  <a:lnTo>
                    <a:pt x="2256790" y="1168400"/>
                  </a:lnTo>
                  <a:lnTo>
                    <a:pt x="2254250" y="1168400"/>
                  </a:lnTo>
                  <a:lnTo>
                    <a:pt x="2258479" y="1155700"/>
                  </a:lnTo>
                  <a:lnTo>
                    <a:pt x="2259317" y="1155700"/>
                  </a:lnTo>
                  <a:lnTo>
                    <a:pt x="2259317" y="862469"/>
                  </a:lnTo>
                  <a:lnTo>
                    <a:pt x="2257628" y="863600"/>
                  </a:lnTo>
                  <a:lnTo>
                    <a:pt x="2239022" y="863600"/>
                  </a:lnTo>
                  <a:lnTo>
                    <a:pt x="2239022" y="1790700"/>
                  </a:lnTo>
                  <a:lnTo>
                    <a:pt x="2239022" y="1803400"/>
                  </a:lnTo>
                  <a:lnTo>
                    <a:pt x="2228875" y="1803400"/>
                  </a:lnTo>
                  <a:lnTo>
                    <a:pt x="2224646" y="1790700"/>
                  </a:lnTo>
                  <a:lnTo>
                    <a:pt x="2239022" y="1790700"/>
                  </a:lnTo>
                  <a:lnTo>
                    <a:pt x="2239022" y="863600"/>
                  </a:lnTo>
                  <a:lnTo>
                    <a:pt x="2238171" y="863600"/>
                  </a:lnTo>
                  <a:lnTo>
                    <a:pt x="2238171" y="1193800"/>
                  </a:lnTo>
                  <a:lnTo>
                    <a:pt x="2235631" y="1193800"/>
                  </a:lnTo>
                  <a:lnTo>
                    <a:pt x="2237333" y="1181100"/>
                  </a:lnTo>
                  <a:lnTo>
                    <a:pt x="2238171" y="1193800"/>
                  </a:lnTo>
                  <a:lnTo>
                    <a:pt x="2238171" y="863600"/>
                  </a:lnTo>
                  <a:lnTo>
                    <a:pt x="2227173" y="863600"/>
                  </a:lnTo>
                  <a:lnTo>
                    <a:pt x="2227173" y="1727200"/>
                  </a:lnTo>
                  <a:lnTo>
                    <a:pt x="2211108" y="1727200"/>
                  </a:lnTo>
                  <a:lnTo>
                    <a:pt x="2211108" y="1981200"/>
                  </a:lnTo>
                  <a:lnTo>
                    <a:pt x="2211108" y="2463800"/>
                  </a:lnTo>
                  <a:lnTo>
                    <a:pt x="2211108" y="2476500"/>
                  </a:lnTo>
                  <a:lnTo>
                    <a:pt x="2210257" y="2474684"/>
                  </a:lnTo>
                  <a:lnTo>
                    <a:pt x="2210257" y="3238500"/>
                  </a:lnTo>
                  <a:lnTo>
                    <a:pt x="2201799" y="3251200"/>
                  </a:lnTo>
                  <a:lnTo>
                    <a:pt x="2195042" y="3238500"/>
                  </a:lnTo>
                  <a:lnTo>
                    <a:pt x="2210257" y="3238500"/>
                  </a:lnTo>
                  <a:lnTo>
                    <a:pt x="2210257" y="2474684"/>
                  </a:lnTo>
                  <a:lnTo>
                    <a:pt x="2206028" y="2465603"/>
                  </a:lnTo>
                  <a:lnTo>
                    <a:pt x="2206028" y="3124200"/>
                  </a:lnTo>
                  <a:lnTo>
                    <a:pt x="2188273" y="3136900"/>
                  </a:lnTo>
                  <a:lnTo>
                    <a:pt x="2179815" y="3136900"/>
                  </a:lnTo>
                  <a:lnTo>
                    <a:pt x="2181847" y="3149600"/>
                  </a:lnTo>
                  <a:lnTo>
                    <a:pt x="2175586" y="3149600"/>
                  </a:lnTo>
                  <a:lnTo>
                    <a:pt x="2176018" y="3162300"/>
                  </a:lnTo>
                  <a:lnTo>
                    <a:pt x="2177796" y="3162300"/>
                  </a:lnTo>
                  <a:lnTo>
                    <a:pt x="2179739" y="3175000"/>
                  </a:lnTo>
                  <a:lnTo>
                    <a:pt x="2189111" y="3175000"/>
                  </a:lnTo>
                  <a:lnTo>
                    <a:pt x="2193772" y="3187700"/>
                  </a:lnTo>
                  <a:lnTo>
                    <a:pt x="2199068" y="3187700"/>
                  </a:lnTo>
                  <a:lnTo>
                    <a:pt x="2193239" y="3200400"/>
                  </a:lnTo>
                  <a:lnTo>
                    <a:pt x="2188514" y="3200400"/>
                  </a:lnTo>
                  <a:lnTo>
                    <a:pt x="2186571" y="3213100"/>
                  </a:lnTo>
                  <a:lnTo>
                    <a:pt x="2184882" y="3213100"/>
                  </a:lnTo>
                  <a:lnTo>
                    <a:pt x="2185517" y="3225800"/>
                  </a:lnTo>
                  <a:lnTo>
                    <a:pt x="2186787" y="3225800"/>
                  </a:lnTo>
                  <a:lnTo>
                    <a:pt x="2189645" y="3238500"/>
                  </a:lnTo>
                  <a:lnTo>
                    <a:pt x="2193340" y="3238500"/>
                  </a:lnTo>
                  <a:lnTo>
                    <a:pt x="2197570" y="3251200"/>
                  </a:lnTo>
                  <a:lnTo>
                    <a:pt x="2189962" y="3251200"/>
                  </a:lnTo>
                  <a:lnTo>
                    <a:pt x="2184044" y="3263900"/>
                  </a:lnTo>
                  <a:lnTo>
                    <a:pt x="2178113" y="3263900"/>
                  </a:lnTo>
                  <a:lnTo>
                    <a:pt x="2180653" y="3273425"/>
                  </a:lnTo>
                  <a:lnTo>
                    <a:pt x="2173046" y="3263900"/>
                  </a:lnTo>
                  <a:lnTo>
                    <a:pt x="2168817" y="3263900"/>
                  </a:lnTo>
                  <a:lnTo>
                    <a:pt x="2178113" y="3276600"/>
                  </a:lnTo>
                  <a:lnTo>
                    <a:pt x="2165705" y="3276600"/>
                  </a:lnTo>
                  <a:lnTo>
                    <a:pt x="2161730" y="3263900"/>
                  </a:lnTo>
                  <a:lnTo>
                    <a:pt x="2160359" y="3263900"/>
                  </a:lnTo>
                  <a:lnTo>
                    <a:pt x="2160765" y="3276600"/>
                  </a:lnTo>
                  <a:lnTo>
                    <a:pt x="2159508" y="3276600"/>
                  </a:lnTo>
                  <a:lnTo>
                    <a:pt x="2161197" y="3289300"/>
                  </a:lnTo>
                  <a:lnTo>
                    <a:pt x="2153589" y="3289300"/>
                  </a:lnTo>
                  <a:lnTo>
                    <a:pt x="2151900" y="3276600"/>
                  </a:lnTo>
                  <a:lnTo>
                    <a:pt x="2151900" y="3632200"/>
                  </a:lnTo>
                  <a:lnTo>
                    <a:pt x="2151900" y="3644900"/>
                  </a:lnTo>
                  <a:lnTo>
                    <a:pt x="2148509" y="3657600"/>
                  </a:lnTo>
                  <a:lnTo>
                    <a:pt x="2142566" y="3657600"/>
                  </a:lnTo>
                  <a:lnTo>
                    <a:pt x="2132647" y="3670300"/>
                  </a:lnTo>
                  <a:lnTo>
                    <a:pt x="2101138" y="3670300"/>
                  </a:lnTo>
                  <a:lnTo>
                    <a:pt x="2107908" y="3657600"/>
                  </a:lnTo>
                  <a:lnTo>
                    <a:pt x="2116988" y="3657600"/>
                  </a:lnTo>
                  <a:lnTo>
                    <a:pt x="2119439" y="3644900"/>
                  </a:lnTo>
                  <a:lnTo>
                    <a:pt x="2122678" y="3644900"/>
                  </a:lnTo>
                  <a:lnTo>
                    <a:pt x="2125675" y="3632200"/>
                  </a:lnTo>
                  <a:lnTo>
                    <a:pt x="2130755" y="3632200"/>
                  </a:lnTo>
                  <a:lnTo>
                    <a:pt x="2133282" y="3644900"/>
                  </a:lnTo>
                  <a:lnTo>
                    <a:pt x="2138362" y="3644900"/>
                  </a:lnTo>
                  <a:lnTo>
                    <a:pt x="2140902" y="3657600"/>
                  </a:lnTo>
                  <a:lnTo>
                    <a:pt x="2141740" y="3657600"/>
                  </a:lnTo>
                  <a:lnTo>
                    <a:pt x="2143442" y="3644900"/>
                  </a:lnTo>
                  <a:lnTo>
                    <a:pt x="2150199" y="3644900"/>
                  </a:lnTo>
                  <a:lnTo>
                    <a:pt x="2151049" y="3632200"/>
                  </a:lnTo>
                  <a:lnTo>
                    <a:pt x="2151900" y="3632200"/>
                  </a:lnTo>
                  <a:lnTo>
                    <a:pt x="2151900" y="3276600"/>
                  </a:lnTo>
                  <a:lnTo>
                    <a:pt x="2151049" y="3263900"/>
                  </a:lnTo>
                  <a:lnTo>
                    <a:pt x="2150199" y="3263900"/>
                  </a:lnTo>
                  <a:lnTo>
                    <a:pt x="2150834" y="3254375"/>
                  </a:lnTo>
                  <a:lnTo>
                    <a:pt x="2143442" y="3276600"/>
                  </a:lnTo>
                  <a:lnTo>
                    <a:pt x="2138362" y="3276600"/>
                  </a:lnTo>
                  <a:lnTo>
                    <a:pt x="2145131" y="3263900"/>
                  </a:lnTo>
                  <a:lnTo>
                    <a:pt x="2133943" y="3263900"/>
                  </a:lnTo>
                  <a:lnTo>
                    <a:pt x="2129053" y="3251200"/>
                  </a:lnTo>
                  <a:lnTo>
                    <a:pt x="2123986" y="3251200"/>
                  </a:lnTo>
                  <a:lnTo>
                    <a:pt x="2118906" y="3251200"/>
                  </a:lnTo>
                  <a:lnTo>
                    <a:pt x="2122297" y="3238500"/>
                  </a:lnTo>
                  <a:lnTo>
                    <a:pt x="2114677" y="3238500"/>
                  </a:lnTo>
                  <a:lnTo>
                    <a:pt x="2118055" y="3225800"/>
                  </a:lnTo>
                  <a:lnTo>
                    <a:pt x="2106218" y="3225800"/>
                  </a:lnTo>
                  <a:lnTo>
                    <a:pt x="2106218" y="3213100"/>
                  </a:lnTo>
                  <a:lnTo>
                    <a:pt x="2096909" y="3225800"/>
                  </a:lnTo>
                  <a:lnTo>
                    <a:pt x="2095703" y="3225800"/>
                  </a:lnTo>
                  <a:lnTo>
                    <a:pt x="2092680" y="3216389"/>
                  </a:lnTo>
                  <a:lnTo>
                    <a:pt x="2092680" y="3949700"/>
                  </a:lnTo>
                  <a:lnTo>
                    <a:pt x="2080844" y="3949700"/>
                  </a:lnTo>
                  <a:lnTo>
                    <a:pt x="2081695" y="3937000"/>
                  </a:lnTo>
                  <a:lnTo>
                    <a:pt x="2088451" y="3937000"/>
                  </a:lnTo>
                  <a:lnTo>
                    <a:pt x="2092680" y="3949700"/>
                  </a:lnTo>
                  <a:lnTo>
                    <a:pt x="2092680" y="3216389"/>
                  </a:lnTo>
                  <a:lnTo>
                    <a:pt x="2091626" y="3213100"/>
                  </a:lnTo>
                  <a:lnTo>
                    <a:pt x="2080818" y="3213100"/>
                  </a:lnTo>
                  <a:lnTo>
                    <a:pt x="2080818" y="3949700"/>
                  </a:lnTo>
                  <a:lnTo>
                    <a:pt x="2080209" y="3962400"/>
                  </a:lnTo>
                  <a:lnTo>
                    <a:pt x="2071535" y="3962400"/>
                  </a:lnTo>
                  <a:lnTo>
                    <a:pt x="2068156" y="3949700"/>
                  </a:lnTo>
                  <a:lnTo>
                    <a:pt x="2080818" y="3949700"/>
                  </a:lnTo>
                  <a:lnTo>
                    <a:pt x="2080818" y="3213100"/>
                  </a:lnTo>
                  <a:lnTo>
                    <a:pt x="2079358" y="3213100"/>
                  </a:lnTo>
                  <a:lnTo>
                    <a:pt x="2076958" y="3200641"/>
                  </a:lnTo>
                  <a:lnTo>
                    <a:pt x="2077148" y="3200400"/>
                  </a:lnTo>
                  <a:lnTo>
                    <a:pt x="2078088" y="3200400"/>
                  </a:lnTo>
                  <a:lnTo>
                    <a:pt x="2076615" y="3196717"/>
                  </a:lnTo>
                  <a:lnTo>
                    <a:pt x="2076615" y="3416300"/>
                  </a:lnTo>
                  <a:lnTo>
                    <a:pt x="2072386" y="3429000"/>
                  </a:lnTo>
                  <a:lnTo>
                    <a:pt x="2063076" y="3429000"/>
                  </a:lnTo>
                  <a:lnTo>
                    <a:pt x="2062238" y="3416300"/>
                  </a:lnTo>
                  <a:lnTo>
                    <a:pt x="2076615" y="3416300"/>
                  </a:lnTo>
                  <a:lnTo>
                    <a:pt x="2076615" y="3196717"/>
                  </a:lnTo>
                  <a:lnTo>
                    <a:pt x="2073021" y="3187700"/>
                  </a:lnTo>
                  <a:lnTo>
                    <a:pt x="2068995" y="3187700"/>
                  </a:lnTo>
                  <a:lnTo>
                    <a:pt x="2078304" y="3175000"/>
                  </a:lnTo>
                  <a:lnTo>
                    <a:pt x="2068995" y="3175000"/>
                  </a:lnTo>
                  <a:lnTo>
                    <a:pt x="2058847" y="3187700"/>
                  </a:lnTo>
                  <a:lnTo>
                    <a:pt x="2058847" y="3670300"/>
                  </a:lnTo>
                  <a:lnTo>
                    <a:pt x="2058009" y="3670300"/>
                  </a:lnTo>
                  <a:lnTo>
                    <a:pt x="2054631" y="3683000"/>
                  </a:lnTo>
                  <a:lnTo>
                    <a:pt x="2057057" y="3695700"/>
                  </a:lnTo>
                  <a:lnTo>
                    <a:pt x="2057412" y="3708400"/>
                  </a:lnTo>
                  <a:lnTo>
                    <a:pt x="2047849" y="3708400"/>
                  </a:lnTo>
                  <a:lnTo>
                    <a:pt x="2045322" y="3695700"/>
                  </a:lnTo>
                  <a:lnTo>
                    <a:pt x="2036864" y="3695700"/>
                  </a:lnTo>
                  <a:lnTo>
                    <a:pt x="2030933" y="3708400"/>
                  </a:lnTo>
                  <a:lnTo>
                    <a:pt x="2004326" y="3708400"/>
                  </a:lnTo>
                  <a:lnTo>
                    <a:pt x="1995728" y="3721100"/>
                  </a:lnTo>
                  <a:lnTo>
                    <a:pt x="1981873" y="3721100"/>
                  </a:lnTo>
                  <a:lnTo>
                    <a:pt x="1975916" y="3708400"/>
                  </a:lnTo>
                  <a:lnTo>
                    <a:pt x="1970354" y="3708400"/>
                  </a:lnTo>
                  <a:lnTo>
                    <a:pt x="1966531" y="3721100"/>
                  </a:lnTo>
                  <a:lnTo>
                    <a:pt x="1965807" y="3733800"/>
                  </a:lnTo>
                  <a:lnTo>
                    <a:pt x="1962416" y="3733800"/>
                  </a:lnTo>
                  <a:lnTo>
                    <a:pt x="1963267" y="3721100"/>
                  </a:lnTo>
                  <a:lnTo>
                    <a:pt x="1937080" y="3721100"/>
                  </a:lnTo>
                  <a:lnTo>
                    <a:pt x="1937893" y="3733800"/>
                  </a:lnTo>
                  <a:lnTo>
                    <a:pt x="1898980" y="3733800"/>
                  </a:lnTo>
                  <a:lnTo>
                    <a:pt x="1897291" y="3746500"/>
                  </a:lnTo>
                  <a:lnTo>
                    <a:pt x="1898142" y="3733800"/>
                  </a:lnTo>
                  <a:lnTo>
                    <a:pt x="1892211" y="3721100"/>
                  </a:lnTo>
                  <a:lnTo>
                    <a:pt x="1889683" y="3733800"/>
                  </a:lnTo>
                  <a:lnTo>
                    <a:pt x="1887982" y="3733800"/>
                  </a:lnTo>
                  <a:lnTo>
                    <a:pt x="1892211" y="3721100"/>
                  </a:lnTo>
                  <a:lnTo>
                    <a:pt x="1887982" y="3721100"/>
                  </a:lnTo>
                  <a:lnTo>
                    <a:pt x="1882063" y="3733800"/>
                  </a:lnTo>
                  <a:lnTo>
                    <a:pt x="1883752" y="3721100"/>
                  </a:lnTo>
                  <a:lnTo>
                    <a:pt x="1877834" y="3721100"/>
                  </a:lnTo>
                  <a:lnTo>
                    <a:pt x="1877834" y="4165600"/>
                  </a:lnTo>
                  <a:lnTo>
                    <a:pt x="1876983" y="4178300"/>
                  </a:lnTo>
                  <a:lnTo>
                    <a:pt x="1876145" y="4178300"/>
                  </a:lnTo>
                  <a:lnTo>
                    <a:pt x="1876983" y="4165600"/>
                  </a:lnTo>
                  <a:lnTo>
                    <a:pt x="1877834" y="4165600"/>
                  </a:lnTo>
                  <a:lnTo>
                    <a:pt x="1877834" y="3721100"/>
                  </a:lnTo>
                  <a:lnTo>
                    <a:pt x="1868068" y="3721100"/>
                  </a:lnTo>
                  <a:lnTo>
                    <a:pt x="1871916" y="3708400"/>
                  </a:lnTo>
                  <a:lnTo>
                    <a:pt x="1838921" y="3708400"/>
                  </a:lnTo>
                  <a:lnTo>
                    <a:pt x="1824329" y="3695700"/>
                  </a:lnTo>
                  <a:lnTo>
                    <a:pt x="1811007" y="3695700"/>
                  </a:lnTo>
                  <a:lnTo>
                    <a:pt x="1821040" y="3683000"/>
                  </a:lnTo>
                  <a:lnTo>
                    <a:pt x="1799170" y="3683000"/>
                  </a:lnTo>
                  <a:lnTo>
                    <a:pt x="1794941" y="3670300"/>
                  </a:lnTo>
                  <a:lnTo>
                    <a:pt x="1798320" y="3670300"/>
                  </a:lnTo>
                  <a:lnTo>
                    <a:pt x="1788172" y="3657600"/>
                  </a:lnTo>
                  <a:lnTo>
                    <a:pt x="1782254" y="3644900"/>
                  </a:lnTo>
                  <a:lnTo>
                    <a:pt x="1767027" y="3644900"/>
                  </a:lnTo>
                  <a:lnTo>
                    <a:pt x="1768716" y="3632200"/>
                  </a:lnTo>
                  <a:lnTo>
                    <a:pt x="1759381" y="3644900"/>
                  </a:lnTo>
                  <a:lnTo>
                    <a:pt x="1747354" y="3644900"/>
                  </a:lnTo>
                  <a:lnTo>
                    <a:pt x="1735645" y="3657600"/>
                  </a:lnTo>
                  <a:lnTo>
                    <a:pt x="1727276" y="3657600"/>
                  </a:lnTo>
                  <a:lnTo>
                    <a:pt x="1739087" y="3644900"/>
                  </a:lnTo>
                  <a:lnTo>
                    <a:pt x="1740598" y="3632200"/>
                  </a:lnTo>
                  <a:lnTo>
                    <a:pt x="1743684" y="3632200"/>
                  </a:lnTo>
                  <a:lnTo>
                    <a:pt x="1760258" y="3619500"/>
                  </a:lnTo>
                  <a:lnTo>
                    <a:pt x="1737017" y="3619500"/>
                  </a:lnTo>
                  <a:lnTo>
                    <a:pt x="1732343" y="3606800"/>
                  </a:lnTo>
                  <a:lnTo>
                    <a:pt x="1720507" y="3606800"/>
                  </a:lnTo>
                  <a:lnTo>
                    <a:pt x="1723047" y="3594100"/>
                  </a:lnTo>
                  <a:lnTo>
                    <a:pt x="1705279" y="3594100"/>
                  </a:lnTo>
                  <a:lnTo>
                    <a:pt x="1696821" y="3581400"/>
                  </a:lnTo>
                  <a:lnTo>
                    <a:pt x="1689201" y="3581400"/>
                  </a:lnTo>
                  <a:lnTo>
                    <a:pt x="1689201" y="3568700"/>
                  </a:lnTo>
                  <a:lnTo>
                    <a:pt x="1701266" y="3568700"/>
                  </a:lnTo>
                  <a:lnTo>
                    <a:pt x="1702295" y="3556000"/>
                  </a:lnTo>
                  <a:lnTo>
                    <a:pt x="1709508" y="3556000"/>
                  </a:lnTo>
                  <a:lnTo>
                    <a:pt x="1699361" y="3543300"/>
                  </a:lnTo>
                  <a:lnTo>
                    <a:pt x="1692592" y="3556000"/>
                  </a:lnTo>
                  <a:lnTo>
                    <a:pt x="1681175" y="3556000"/>
                  </a:lnTo>
                  <a:lnTo>
                    <a:pt x="1675942" y="3543300"/>
                  </a:lnTo>
                  <a:lnTo>
                    <a:pt x="1684972" y="3543300"/>
                  </a:lnTo>
                  <a:lnTo>
                    <a:pt x="1673987" y="3530600"/>
                  </a:lnTo>
                  <a:lnTo>
                    <a:pt x="1671447" y="3543300"/>
                  </a:lnTo>
                  <a:lnTo>
                    <a:pt x="1662303" y="3543300"/>
                  </a:lnTo>
                  <a:lnTo>
                    <a:pt x="1655368" y="3556000"/>
                  </a:lnTo>
                  <a:lnTo>
                    <a:pt x="1650987" y="3556000"/>
                  </a:lnTo>
                  <a:lnTo>
                    <a:pt x="1649450" y="3543300"/>
                  </a:lnTo>
                  <a:lnTo>
                    <a:pt x="1649806" y="3543300"/>
                  </a:lnTo>
                  <a:lnTo>
                    <a:pt x="1653679" y="3530600"/>
                  </a:lnTo>
                  <a:lnTo>
                    <a:pt x="1638452" y="3530600"/>
                  </a:lnTo>
                  <a:lnTo>
                    <a:pt x="1640141" y="3517900"/>
                  </a:lnTo>
                  <a:lnTo>
                    <a:pt x="1659420" y="3517900"/>
                  </a:lnTo>
                  <a:lnTo>
                    <a:pt x="1663827" y="3505200"/>
                  </a:lnTo>
                  <a:lnTo>
                    <a:pt x="1636763" y="3505200"/>
                  </a:lnTo>
                  <a:lnTo>
                    <a:pt x="1648599" y="3492500"/>
                  </a:lnTo>
                  <a:lnTo>
                    <a:pt x="1646910" y="3492500"/>
                  </a:lnTo>
                  <a:lnTo>
                    <a:pt x="1642592" y="3479800"/>
                  </a:lnTo>
                  <a:lnTo>
                    <a:pt x="1635810" y="3492500"/>
                  </a:lnTo>
                  <a:lnTo>
                    <a:pt x="1635074" y="3492500"/>
                  </a:lnTo>
                  <a:lnTo>
                    <a:pt x="1630845" y="3492500"/>
                  </a:lnTo>
                  <a:lnTo>
                    <a:pt x="1632254" y="3481882"/>
                  </a:lnTo>
                  <a:lnTo>
                    <a:pt x="1631696" y="3479800"/>
                  </a:lnTo>
                  <a:lnTo>
                    <a:pt x="1625231" y="3467100"/>
                  </a:lnTo>
                  <a:lnTo>
                    <a:pt x="1619250" y="3467100"/>
                  </a:lnTo>
                  <a:lnTo>
                    <a:pt x="1617306" y="3454400"/>
                  </a:lnTo>
                  <a:lnTo>
                    <a:pt x="1640141" y="3454400"/>
                  </a:lnTo>
                  <a:lnTo>
                    <a:pt x="1635620" y="3441700"/>
                  </a:lnTo>
                  <a:lnTo>
                    <a:pt x="1629994" y="3441700"/>
                  </a:lnTo>
                  <a:lnTo>
                    <a:pt x="1617306" y="3429000"/>
                  </a:lnTo>
                  <a:lnTo>
                    <a:pt x="1614766" y="3429000"/>
                  </a:lnTo>
                  <a:lnTo>
                    <a:pt x="1614766" y="3873500"/>
                  </a:lnTo>
                  <a:lnTo>
                    <a:pt x="1614766" y="3886200"/>
                  </a:lnTo>
                  <a:lnTo>
                    <a:pt x="1608848" y="3886200"/>
                  </a:lnTo>
                  <a:lnTo>
                    <a:pt x="1608848" y="3873500"/>
                  </a:lnTo>
                  <a:lnTo>
                    <a:pt x="1614766" y="3873500"/>
                  </a:lnTo>
                  <a:lnTo>
                    <a:pt x="1614766" y="3429000"/>
                  </a:lnTo>
                  <a:lnTo>
                    <a:pt x="1606423" y="3429000"/>
                  </a:lnTo>
                  <a:lnTo>
                    <a:pt x="1602917" y="3416300"/>
                  </a:lnTo>
                  <a:lnTo>
                    <a:pt x="1589684" y="3416300"/>
                  </a:lnTo>
                  <a:lnTo>
                    <a:pt x="1592148" y="3403600"/>
                  </a:lnTo>
                  <a:lnTo>
                    <a:pt x="1596821" y="3403600"/>
                  </a:lnTo>
                  <a:lnTo>
                    <a:pt x="1592783" y="3390900"/>
                  </a:lnTo>
                  <a:lnTo>
                    <a:pt x="1605470" y="3390900"/>
                  </a:lnTo>
                  <a:lnTo>
                    <a:pt x="1602867" y="3378200"/>
                  </a:lnTo>
                  <a:lnTo>
                    <a:pt x="1596059" y="3378200"/>
                  </a:lnTo>
                  <a:lnTo>
                    <a:pt x="1586547" y="3365500"/>
                  </a:lnTo>
                  <a:lnTo>
                    <a:pt x="1583474" y="3365500"/>
                  </a:lnTo>
                  <a:lnTo>
                    <a:pt x="1584871" y="3352800"/>
                  </a:lnTo>
                  <a:lnTo>
                    <a:pt x="1583893" y="3352800"/>
                  </a:lnTo>
                  <a:lnTo>
                    <a:pt x="1582280" y="3340100"/>
                  </a:lnTo>
                  <a:lnTo>
                    <a:pt x="1581785" y="3327400"/>
                  </a:lnTo>
                  <a:lnTo>
                    <a:pt x="1574165" y="3340100"/>
                  </a:lnTo>
                  <a:lnTo>
                    <a:pt x="1574165" y="3327400"/>
                  </a:lnTo>
                  <a:lnTo>
                    <a:pt x="1564017" y="3340100"/>
                  </a:lnTo>
                  <a:lnTo>
                    <a:pt x="1571840" y="3327400"/>
                  </a:lnTo>
                  <a:lnTo>
                    <a:pt x="1572691" y="3314700"/>
                  </a:lnTo>
                  <a:lnTo>
                    <a:pt x="1568780" y="3302000"/>
                  </a:lnTo>
                  <a:lnTo>
                    <a:pt x="1562328" y="3302000"/>
                  </a:lnTo>
                  <a:lnTo>
                    <a:pt x="1555584" y="3289300"/>
                  </a:lnTo>
                  <a:lnTo>
                    <a:pt x="1552181" y="3289300"/>
                  </a:lnTo>
                  <a:lnTo>
                    <a:pt x="1552181" y="3898900"/>
                  </a:lnTo>
                  <a:lnTo>
                    <a:pt x="1552181" y="3911600"/>
                  </a:lnTo>
                  <a:lnTo>
                    <a:pt x="1536954" y="3911600"/>
                  </a:lnTo>
                  <a:lnTo>
                    <a:pt x="1537792" y="3898900"/>
                  </a:lnTo>
                  <a:lnTo>
                    <a:pt x="1552181" y="3898900"/>
                  </a:lnTo>
                  <a:lnTo>
                    <a:pt x="1552181" y="3289300"/>
                  </a:lnTo>
                  <a:lnTo>
                    <a:pt x="1550911" y="3289300"/>
                  </a:lnTo>
                  <a:lnTo>
                    <a:pt x="1550670" y="3276600"/>
                  </a:lnTo>
                  <a:lnTo>
                    <a:pt x="1553019" y="3276600"/>
                  </a:lnTo>
                  <a:lnTo>
                    <a:pt x="1557147" y="3289300"/>
                  </a:lnTo>
                  <a:lnTo>
                    <a:pt x="1569199" y="3302000"/>
                  </a:lnTo>
                  <a:lnTo>
                    <a:pt x="1584325" y="3302000"/>
                  </a:lnTo>
                  <a:lnTo>
                    <a:pt x="1589024" y="3289300"/>
                  </a:lnTo>
                  <a:lnTo>
                    <a:pt x="1595310" y="3289300"/>
                  </a:lnTo>
                  <a:lnTo>
                    <a:pt x="1602333" y="3302000"/>
                  </a:lnTo>
                  <a:lnTo>
                    <a:pt x="1594358" y="3314700"/>
                  </a:lnTo>
                  <a:lnTo>
                    <a:pt x="1586865" y="3327400"/>
                  </a:lnTo>
                  <a:lnTo>
                    <a:pt x="1605622" y="3327400"/>
                  </a:lnTo>
                  <a:lnTo>
                    <a:pt x="1615617" y="3314700"/>
                  </a:lnTo>
                  <a:lnTo>
                    <a:pt x="1622437" y="3314700"/>
                  </a:lnTo>
                  <a:lnTo>
                    <a:pt x="1623225" y="3327400"/>
                  </a:lnTo>
                  <a:lnTo>
                    <a:pt x="1603768" y="3340100"/>
                  </a:lnTo>
                  <a:lnTo>
                    <a:pt x="1617306" y="3340100"/>
                  </a:lnTo>
                  <a:lnTo>
                    <a:pt x="1616278" y="3352800"/>
                  </a:lnTo>
                  <a:lnTo>
                    <a:pt x="1621536" y="3352800"/>
                  </a:lnTo>
                  <a:lnTo>
                    <a:pt x="1618157" y="3340100"/>
                  </a:lnTo>
                  <a:lnTo>
                    <a:pt x="1629994" y="3340100"/>
                  </a:lnTo>
                  <a:lnTo>
                    <a:pt x="1621536" y="3352800"/>
                  </a:lnTo>
                  <a:lnTo>
                    <a:pt x="1635074" y="3352800"/>
                  </a:lnTo>
                  <a:lnTo>
                    <a:pt x="1620685" y="3365500"/>
                  </a:lnTo>
                  <a:lnTo>
                    <a:pt x="1630553" y="3365500"/>
                  </a:lnTo>
                  <a:lnTo>
                    <a:pt x="1642478" y="3378200"/>
                  </a:lnTo>
                  <a:lnTo>
                    <a:pt x="1654708" y="3378200"/>
                  </a:lnTo>
                  <a:lnTo>
                    <a:pt x="1665516" y="3390900"/>
                  </a:lnTo>
                  <a:lnTo>
                    <a:pt x="1651990" y="3390900"/>
                  </a:lnTo>
                  <a:lnTo>
                    <a:pt x="1664741" y="3403600"/>
                  </a:lnTo>
                  <a:lnTo>
                    <a:pt x="1673453" y="3416300"/>
                  </a:lnTo>
                  <a:lnTo>
                    <a:pt x="1679460" y="3441700"/>
                  </a:lnTo>
                  <a:lnTo>
                    <a:pt x="1684134" y="3454400"/>
                  </a:lnTo>
                  <a:lnTo>
                    <a:pt x="1694281" y="3454400"/>
                  </a:lnTo>
                  <a:lnTo>
                    <a:pt x="1695945" y="3467100"/>
                  </a:lnTo>
                  <a:lnTo>
                    <a:pt x="1699361" y="3454400"/>
                  </a:lnTo>
                  <a:lnTo>
                    <a:pt x="1706968" y="3454400"/>
                  </a:lnTo>
                  <a:lnTo>
                    <a:pt x="1701050" y="3467100"/>
                  </a:lnTo>
                  <a:lnTo>
                    <a:pt x="1732343" y="3467100"/>
                  </a:lnTo>
                  <a:lnTo>
                    <a:pt x="1744103" y="3479800"/>
                  </a:lnTo>
                  <a:lnTo>
                    <a:pt x="1748421" y="3492500"/>
                  </a:lnTo>
                  <a:lnTo>
                    <a:pt x="1769567" y="3492500"/>
                  </a:lnTo>
                  <a:lnTo>
                    <a:pt x="1775358" y="3505200"/>
                  </a:lnTo>
                  <a:lnTo>
                    <a:pt x="1782254" y="3505200"/>
                  </a:lnTo>
                  <a:lnTo>
                    <a:pt x="1789785" y="3517900"/>
                  </a:lnTo>
                  <a:lnTo>
                    <a:pt x="1797481" y="3517900"/>
                  </a:lnTo>
                  <a:lnTo>
                    <a:pt x="1804060" y="3530600"/>
                  </a:lnTo>
                  <a:lnTo>
                    <a:pt x="1809534" y="3530600"/>
                  </a:lnTo>
                  <a:lnTo>
                    <a:pt x="1813420" y="3543300"/>
                  </a:lnTo>
                  <a:lnTo>
                    <a:pt x="1815236" y="3556000"/>
                  </a:lnTo>
                  <a:lnTo>
                    <a:pt x="1823694" y="3543300"/>
                  </a:lnTo>
                  <a:lnTo>
                    <a:pt x="1827085" y="3556000"/>
                  </a:lnTo>
                  <a:lnTo>
                    <a:pt x="1834692" y="3556000"/>
                  </a:lnTo>
                  <a:lnTo>
                    <a:pt x="1838718" y="3568700"/>
                  </a:lnTo>
                  <a:lnTo>
                    <a:pt x="1843684" y="3556000"/>
                  </a:lnTo>
                  <a:lnTo>
                    <a:pt x="1849920" y="3556000"/>
                  </a:lnTo>
                  <a:lnTo>
                    <a:pt x="1851609" y="3568700"/>
                  </a:lnTo>
                  <a:lnTo>
                    <a:pt x="1850771" y="3568700"/>
                  </a:lnTo>
                  <a:lnTo>
                    <a:pt x="1850771" y="3581400"/>
                  </a:lnTo>
                  <a:lnTo>
                    <a:pt x="1852460" y="3594100"/>
                  </a:lnTo>
                  <a:lnTo>
                    <a:pt x="1870646" y="3594100"/>
                  </a:lnTo>
                  <a:lnTo>
                    <a:pt x="1878025" y="3581400"/>
                  </a:lnTo>
                  <a:lnTo>
                    <a:pt x="1884603" y="3581400"/>
                  </a:lnTo>
                  <a:lnTo>
                    <a:pt x="1876983" y="3606800"/>
                  </a:lnTo>
                  <a:lnTo>
                    <a:pt x="1882914" y="3594100"/>
                  </a:lnTo>
                  <a:lnTo>
                    <a:pt x="1893912" y="3594100"/>
                  </a:lnTo>
                  <a:lnTo>
                    <a:pt x="1888832" y="3606800"/>
                  </a:lnTo>
                  <a:lnTo>
                    <a:pt x="1894751" y="3606800"/>
                  </a:lnTo>
                  <a:lnTo>
                    <a:pt x="1894751" y="3594100"/>
                  </a:lnTo>
                  <a:lnTo>
                    <a:pt x="1905012" y="3594100"/>
                  </a:lnTo>
                  <a:lnTo>
                    <a:pt x="1910194" y="3606800"/>
                  </a:lnTo>
                  <a:lnTo>
                    <a:pt x="1912518" y="3619500"/>
                  </a:lnTo>
                  <a:lnTo>
                    <a:pt x="1937893" y="3619500"/>
                  </a:lnTo>
                  <a:lnTo>
                    <a:pt x="1935353" y="3632200"/>
                  </a:lnTo>
                  <a:lnTo>
                    <a:pt x="1935060" y="3644900"/>
                  </a:lnTo>
                  <a:lnTo>
                    <a:pt x="1941271" y="3632200"/>
                  </a:lnTo>
                  <a:lnTo>
                    <a:pt x="1945500" y="3632200"/>
                  </a:lnTo>
                  <a:lnTo>
                    <a:pt x="1947202" y="3619500"/>
                  </a:lnTo>
                  <a:lnTo>
                    <a:pt x="1950948" y="3632200"/>
                  </a:lnTo>
                  <a:lnTo>
                    <a:pt x="1957552" y="3632200"/>
                  </a:lnTo>
                  <a:lnTo>
                    <a:pt x="1965756" y="3644900"/>
                  </a:lnTo>
                  <a:lnTo>
                    <a:pt x="1974265" y="3644900"/>
                  </a:lnTo>
                  <a:lnTo>
                    <a:pt x="1969185" y="3657600"/>
                  </a:lnTo>
                  <a:lnTo>
                    <a:pt x="2028621" y="3657600"/>
                  </a:lnTo>
                  <a:lnTo>
                    <a:pt x="2028723" y="3644900"/>
                  </a:lnTo>
                  <a:lnTo>
                    <a:pt x="2031187" y="3632200"/>
                  </a:lnTo>
                  <a:lnTo>
                    <a:pt x="2035162" y="3632200"/>
                  </a:lnTo>
                  <a:lnTo>
                    <a:pt x="2035162" y="3644900"/>
                  </a:lnTo>
                  <a:lnTo>
                    <a:pt x="2035695" y="3644900"/>
                  </a:lnTo>
                  <a:lnTo>
                    <a:pt x="2035517" y="3632200"/>
                  </a:lnTo>
                  <a:lnTo>
                    <a:pt x="2043049" y="3632200"/>
                  </a:lnTo>
                  <a:lnTo>
                    <a:pt x="2043201" y="3644900"/>
                  </a:lnTo>
                  <a:lnTo>
                    <a:pt x="2040826" y="3644900"/>
                  </a:lnTo>
                  <a:lnTo>
                    <a:pt x="2036864" y="3657600"/>
                  </a:lnTo>
                  <a:lnTo>
                    <a:pt x="2047011" y="3644900"/>
                  </a:lnTo>
                  <a:lnTo>
                    <a:pt x="2047011" y="3657600"/>
                  </a:lnTo>
                  <a:lnTo>
                    <a:pt x="2046160" y="3657600"/>
                  </a:lnTo>
                  <a:lnTo>
                    <a:pt x="2058847" y="3670300"/>
                  </a:lnTo>
                  <a:lnTo>
                    <a:pt x="2058847" y="3187700"/>
                  </a:lnTo>
                  <a:lnTo>
                    <a:pt x="2063419" y="3175000"/>
                  </a:lnTo>
                  <a:lnTo>
                    <a:pt x="2050630" y="3175000"/>
                  </a:lnTo>
                  <a:lnTo>
                    <a:pt x="2048700" y="3162300"/>
                  </a:lnTo>
                  <a:lnTo>
                    <a:pt x="2058009" y="3162300"/>
                  </a:lnTo>
                  <a:lnTo>
                    <a:pt x="2044700" y="3149600"/>
                  </a:lnTo>
                  <a:lnTo>
                    <a:pt x="2022195" y="3149600"/>
                  </a:lnTo>
                  <a:lnTo>
                    <a:pt x="2013178" y="3136900"/>
                  </a:lnTo>
                  <a:lnTo>
                    <a:pt x="2020684" y="3136900"/>
                  </a:lnTo>
                  <a:lnTo>
                    <a:pt x="2011045" y="3124200"/>
                  </a:lnTo>
                  <a:lnTo>
                    <a:pt x="2006409" y="3124200"/>
                  </a:lnTo>
                  <a:lnTo>
                    <a:pt x="2008098" y="3111500"/>
                  </a:lnTo>
                  <a:lnTo>
                    <a:pt x="2012645" y="3111500"/>
                  </a:lnTo>
                  <a:lnTo>
                    <a:pt x="2008314" y="3098800"/>
                  </a:lnTo>
                  <a:lnTo>
                    <a:pt x="2003653" y="3098800"/>
                  </a:lnTo>
                  <a:lnTo>
                    <a:pt x="1994954" y="3086633"/>
                  </a:lnTo>
                  <a:lnTo>
                    <a:pt x="1984514" y="3098800"/>
                  </a:lnTo>
                  <a:lnTo>
                    <a:pt x="1966963" y="3098800"/>
                  </a:lnTo>
                  <a:lnTo>
                    <a:pt x="1970671" y="3086100"/>
                  </a:lnTo>
                  <a:lnTo>
                    <a:pt x="1975954" y="3086100"/>
                  </a:lnTo>
                  <a:lnTo>
                    <a:pt x="1994560" y="3073400"/>
                  </a:lnTo>
                  <a:lnTo>
                    <a:pt x="1972576" y="3073400"/>
                  </a:lnTo>
                  <a:lnTo>
                    <a:pt x="1977644" y="3060700"/>
                  </a:lnTo>
                  <a:lnTo>
                    <a:pt x="1973414" y="3060700"/>
                  </a:lnTo>
                  <a:lnTo>
                    <a:pt x="1965845" y="3048000"/>
                  </a:lnTo>
                  <a:lnTo>
                    <a:pt x="1946897" y="3048000"/>
                  </a:lnTo>
                  <a:lnTo>
                    <a:pt x="1945500" y="3035300"/>
                  </a:lnTo>
                  <a:lnTo>
                    <a:pt x="1959356" y="3035300"/>
                  </a:lnTo>
                  <a:lnTo>
                    <a:pt x="1961565" y="3022600"/>
                  </a:lnTo>
                  <a:lnTo>
                    <a:pt x="1937042" y="3022600"/>
                  </a:lnTo>
                  <a:lnTo>
                    <a:pt x="1941271" y="3009900"/>
                  </a:lnTo>
                  <a:lnTo>
                    <a:pt x="1937893" y="3009900"/>
                  </a:lnTo>
                  <a:lnTo>
                    <a:pt x="1929231" y="3022600"/>
                  </a:lnTo>
                  <a:lnTo>
                    <a:pt x="1919287" y="3022600"/>
                  </a:lnTo>
                  <a:lnTo>
                    <a:pt x="1915058" y="3009900"/>
                  </a:lnTo>
                  <a:lnTo>
                    <a:pt x="1910829" y="3009900"/>
                  </a:lnTo>
                  <a:lnTo>
                    <a:pt x="1914207" y="2997200"/>
                  </a:lnTo>
                  <a:lnTo>
                    <a:pt x="1934667" y="2997200"/>
                  </a:lnTo>
                  <a:lnTo>
                    <a:pt x="1939582" y="2984500"/>
                  </a:lnTo>
                  <a:lnTo>
                    <a:pt x="1926894" y="2984500"/>
                  </a:lnTo>
                  <a:lnTo>
                    <a:pt x="1928583" y="2971800"/>
                  </a:lnTo>
                  <a:lnTo>
                    <a:pt x="1915058" y="2984500"/>
                  </a:lnTo>
                  <a:lnTo>
                    <a:pt x="1918436" y="2971800"/>
                  </a:lnTo>
                  <a:lnTo>
                    <a:pt x="1917331" y="2971800"/>
                  </a:lnTo>
                  <a:lnTo>
                    <a:pt x="1912721" y="2959100"/>
                  </a:lnTo>
                  <a:lnTo>
                    <a:pt x="1908441" y="2959100"/>
                  </a:lnTo>
                  <a:lnTo>
                    <a:pt x="1908289" y="2946400"/>
                  </a:lnTo>
                  <a:lnTo>
                    <a:pt x="1931123" y="2946400"/>
                  </a:lnTo>
                  <a:lnTo>
                    <a:pt x="1923046" y="2933700"/>
                  </a:lnTo>
                  <a:lnTo>
                    <a:pt x="1912835" y="2933700"/>
                  </a:lnTo>
                  <a:lnTo>
                    <a:pt x="1906600" y="2924352"/>
                  </a:lnTo>
                  <a:lnTo>
                    <a:pt x="1906600" y="3136900"/>
                  </a:lnTo>
                  <a:lnTo>
                    <a:pt x="1898142" y="3136900"/>
                  </a:lnTo>
                  <a:lnTo>
                    <a:pt x="1899831" y="3124200"/>
                  </a:lnTo>
                  <a:lnTo>
                    <a:pt x="1905749" y="3124200"/>
                  </a:lnTo>
                  <a:lnTo>
                    <a:pt x="1906600" y="3136900"/>
                  </a:lnTo>
                  <a:lnTo>
                    <a:pt x="1906600" y="2924352"/>
                  </a:lnTo>
                  <a:lnTo>
                    <a:pt x="1904365" y="2921000"/>
                  </a:lnTo>
                  <a:lnTo>
                    <a:pt x="1892744" y="2921000"/>
                  </a:lnTo>
                  <a:lnTo>
                    <a:pt x="1898992" y="2908300"/>
                  </a:lnTo>
                  <a:lnTo>
                    <a:pt x="1909127" y="2908300"/>
                  </a:lnTo>
                  <a:lnTo>
                    <a:pt x="1908289" y="2895600"/>
                  </a:lnTo>
                  <a:lnTo>
                    <a:pt x="1902993" y="2895600"/>
                  </a:lnTo>
                  <a:lnTo>
                    <a:pt x="1885442" y="2882900"/>
                  </a:lnTo>
                  <a:lnTo>
                    <a:pt x="1893062" y="2882900"/>
                  </a:lnTo>
                  <a:lnTo>
                    <a:pt x="1898129" y="2870200"/>
                  </a:lnTo>
                  <a:lnTo>
                    <a:pt x="1893062" y="2870200"/>
                  </a:lnTo>
                  <a:lnTo>
                    <a:pt x="1895602" y="2857500"/>
                  </a:lnTo>
                  <a:lnTo>
                    <a:pt x="1888134" y="2857500"/>
                  </a:lnTo>
                  <a:lnTo>
                    <a:pt x="1890204" y="2844800"/>
                  </a:lnTo>
                  <a:lnTo>
                    <a:pt x="1882063" y="2844800"/>
                  </a:lnTo>
                  <a:lnTo>
                    <a:pt x="1876107" y="2832100"/>
                  </a:lnTo>
                  <a:lnTo>
                    <a:pt x="1872437" y="2832100"/>
                  </a:lnTo>
                  <a:lnTo>
                    <a:pt x="1873377" y="2819400"/>
                  </a:lnTo>
                  <a:lnTo>
                    <a:pt x="1887982" y="2819400"/>
                  </a:lnTo>
                  <a:lnTo>
                    <a:pt x="1878685" y="2806700"/>
                  </a:lnTo>
                  <a:lnTo>
                    <a:pt x="1869694" y="2806700"/>
                  </a:lnTo>
                  <a:lnTo>
                    <a:pt x="1869300" y="2808871"/>
                  </a:lnTo>
                  <a:lnTo>
                    <a:pt x="1869300" y="3149600"/>
                  </a:lnTo>
                  <a:lnTo>
                    <a:pt x="1864296" y="3149600"/>
                  </a:lnTo>
                  <a:lnTo>
                    <a:pt x="1865972" y="3136900"/>
                  </a:lnTo>
                  <a:lnTo>
                    <a:pt x="1868741" y="3136900"/>
                  </a:lnTo>
                  <a:lnTo>
                    <a:pt x="1869300" y="3149600"/>
                  </a:lnTo>
                  <a:lnTo>
                    <a:pt x="1869300" y="2808871"/>
                  </a:lnTo>
                  <a:lnTo>
                    <a:pt x="1867382" y="2819400"/>
                  </a:lnTo>
                  <a:lnTo>
                    <a:pt x="1848231" y="2819400"/>
                  </a:lnTo>
                  <a:lnTo>
                    <a:pt x="1848231" y="2806700"/>
                  </a:lnTo>
                  <a:lnTo>
                    <a:pt x="1849882" y="2806700"/>
                  </a:lnTo>
                  <a:lnTo>
                    <a:pt x="1850771" y="2794000"/>
                  </a:lnTo>
                  <a:lnTo>
                    <a:pt x="1865147" y="2794000"/>
                  </a:lnTo>
                  <a:lnTo>
                    <a:pt x="1860143" y="2781300"/>
                  </a:lnTo>
                  <a:lnTo>
                    <a:pt x="1870227" y="2781300"/>
                  </a:lnTo>
                  <a:lnTo>
                    <a:pt x="1871916" y="2768600"/>
                  </a:lnTo>
                  <a:lnTo>
                    <a:pt x="1854479" y="2768600"/>
                  </a:lnTo>
                  <a:lnTo>
                    <a:pt x="1850237" y="2755900"/>
                  </a:lnTo>
                  <a:lnTo>
                    <a:pt x="1855317" y="2755900"/>
                  </a:lnTo>
                  <a:lnTo>
                    <a:pt x="1859241" y="2743200"/>
                  </a:lnTo>
                  <a:lnTo>
                    <a:pt x="1876640" y="2743200"/>
                  </a:lnTo>
                  <a:lnTo>
                    <a:pt x="1878253" y="2730500"/>
                  </a:lnTo>
                  <a:lnTo>
                    <a:pt x="1883752" y="2730500"/>
                  </a:lnTo>
                  <a:lnTo>
                    <a:pt x="1878685" y="2717800"/>
                  </a:lnTo>
                  <a:lnTo>
                    <a:pt x="1874456" y="2730500"/>
                  </a:lnTo>
                  <a:lnTo>
                    <a:pt x="1867687" y="2730500"/>
                  </a:lnTo>
                  <a:lnTo>
                    <a:pt x="1862112" y="2717800"/>
                  </a:lnTo>
                  <a:lnTo>
                    <a:pt x="1866836" y="2717800"/>
                  </a:lnTo>
                  <a:lnTo>
                    <a:pt x="1870303" y="2705100"/>
                  </a:lnTo>
                  <a:lnTo>
                    <a:pt x="1860918" y="2705100"/>
                  </a:lnTo>
                  <a:lnTo>
                    <a:pt x="1852371" y="2692400"/>
                  </a:lnTo>
                  <a:lnTo>
                    <a:pt x="1842312" y="2692400"/>
                  </a:lnTo>
                  <a:lnTo>
                    <a:pt x="1842312" y="2717800"/>
                  </a:lnTo>
                  <a:lnTo>
                    <a:pt x="1828774" y="2717800"/>
                  </a:lnTo>
                  <a:lnTo>
                    <a:pt x="1828774" y="2705100"/>
                  </a:lnTo>
                  <a:lnTo>
                    <a:pt x="1837232" y="2705100"/>
                  </a:lnTo>
                  <a:lnTo>
                    <a:pt x="1842312" y="2717800"/>
                  </a:lnTo>
                  <a:lnTo>
                    <a:pt x="1842312" y="2692400"/>
                  </a:lnTo>
                  <a:lnTo>
                    <a:pt x="1823694" y="2692400"/>
                  </a:lnTo>
                  <a:lnTo>
                    <a:pt x="1823694" y="2679700"/>
                  </a:lnTo>
                  <a:lnTo>
                    <a:pt x="1845691" y="2679700"/>
                  </a:lnTo>
                  <a:lnTo>
                    <a:pt x="1839772" y="2667000"/>
                  </a:lnTo>
                  <a:lnTo>
                    <a:pt x="1858378" y="2667000"/>
                  </a:lnTo>
                  <a:lnTo>
                    <a:pt x="1847380" y="2654300"/>
                  </a:lnTo>
                  <a:lnTo>
                    <a:pt x="1823250" y="2654300"/>
                  </a:lnTo>
                  <a:lnTo>
                    <a:pt x="1826666" y="2667000"/>
                  </a:lnTo>
                  <a:lnTo>
                    <a:pt x="1822005" y="2667000"/>
                  </a:lnTo>
                  <a:lnTo>
                    <a:pt x="1820748" y="2654300"/>
                  </a:lnTo>
                  <a:lnTo>
                    <a:pt x="1819579" y="2641600"/>
                  </a:lnTo>
                  <a:lnTo>
                    <a:pt x="1818563" y="2628900"/>
                  </a:lnTo>
                  <a:lnTo>
                    <a:pt x="1817776" y="2616200"/>
                  </a:lnTo>
                  <a:lnTo>
                    <a:pt x="1831314" y="2616200"/>
                  </a:lnTo>
                  <a:lnTo>
                    <a:pt x="1820418" y="2603500"/>
                  </a:lnTo>
                  <a:lnTo>
                    <a:pt x="1819046" y="2578100"/>
                  </a:lnTo>
                  <a:lnTo>
                    <a:pt x="1828457" y="2565400"/>
                  </a:lnTo>
                  <a:lnTo>
                    <a:pt x="1849920" y="2565400"/>
                  </a:lnTo>
                  <a:lnTo>
                    <a:pt x="1842630" y="2578100"/>
                  </a:lnTo>
                  <a:lnTo>
                    <a:pt x="1838502" y="2590800"/>
                  </a:lnTo>
                  <a:lnTo>
                    <a:pt x="1837550" y="2603500"/>
                  </a:lnTo>
                  <a:lnTo>
                    <a:pt x="1839772" y="2616200"/>
                  </a:lnTo>
                  <a:lnTo>
                    <a:pt x="1882063" y="2616200"/>
                  </a:lnTo>
                  <a:lnTo>
                    <a:pt x="1865998" y="2603500"/>
                  </a:lnTo>
                  <a:lnTo>
                    <a:pt x="1866519" y="2603500"/>
                  </a:lnTo>
                  <a:lnTo>
                    <a:pt x="1872132" y="2590800"/>
                  </a:lnTo>
                  <a:lnTo>
                    <a:pt x="1874799" y="2590800"/>
                  </a:lnTo>
                  <a:lnTo>
                    <a:pt x="1886292" y="2578100"/>
                  </a:lnTo>
                  <a:lnTo>
                    <a:pt x="1885848" y="2578100"/>
                  </a:lnTo>
                  <a:lnTo>
                    <a:pt x="1881428" y="2565400"/>
                  </a:lnTo>
                  <a:lnTo>
                    <a:pt x="1892211" y="2565400"/>
                  </a:lnTo>
                  <a:lnTo>
                    <a:pt x="1878990" y="2552700"/>
                  </a:lnTo>
                  <a:lnTo>
                    <a:pt x="1875294" y="2552700"/>
                  </a:lnTo>
                  <a:lnTo>
                    <a:pt x="1875167" y="2540000"/>
                  </a:lnTo>
                  <a:lnTo>
                    <a:pt x="1897291" y="2540000"/>
                  </a:lnTo>
                  <a:lnTo>
                    <a:pt x="1892211" y="2527300"/>
                  </a:lnTo>
                  <a:lnTo>
                    <a:pt x="1871370" y="2527300"/>
                  </a:lnTo>
                  <a:lnTo>
                    <a:pt x="1861769" y="2514600"/>
                  </a:lnTo>
                  <a:lnTo>
                    <a:pt x="1890102" y="2514600"/>
                  </a:lnTo>
                  <a:lnTo>
                    <a:pt x="1887220" y="2501900"/>
                  </a:lnTo>
                  <a:lnTo>
                    <a:pt x="1889252" y="2501900"/>
                  </a:lnTo>
                  <a:lnTo>
                    <a:pt x="1884603" y="2489200"/>
                  </a:lnTo>
                  <a:lnTo>
                    <a:pt x="1875294" y="2489200"/>
                  </a:lnTo>
                  <a:lnTo>
                    <a:pt x="1880590" y="2476500"/>
                  </a:lnTo>
                  <a:lnTo>
                    <a:pt x="1874456" y="2476500"/>
                  </a:lnTo>
                  <a:lnTo>
                    <a:pt x="1872754" y="2489200"/>
                  </a:lnTo>
                  <a:lnTo>
                    <a:pt x="1862797" y="2489200"/>
                  </a:lnTo>
                  <a:lnTo>
                    <a:pt x="1865998" y="2476500"/>
                  </a:lnTo>
                  <a:lnTo>
                    <a:pt x="1872653" y="2476500"/>
                  </a:lnTo>
                  <a:lnTo>
                    <a:pt x="1866722" y="2463800"/>
                  </a:lnTo>
                  <a:lnTo>
                    <a:pt x="1879523" y="2463800"/>
                  </a:lnTo>
                  <a:lnTo>
                    <a:pt x="1876298" y="2451100"/>
                  </a:lnTo>
                  <a:lnTo>
                    <a:pt x="1885708" y="2451100"/>
                  </a:lnTo>
                  <a:lnTo>
                    <a:pt x="1893912" y="2438400"/>
                  </a:lnTo>
                  <a:lnTo>
                    <a:pt x="1876374" y="2438400"/>
                  </a:lnTo>
                  <a:lnTo>
                    <a:pt x="1869059" y="2425700"/>
                  </a:lnTo>
                  <a:lnTo>
                    <a:pt x="1867623" y="2425700"/>
                  </a:lnTo>
                  <a:lnTo>
                    <a:pt x="1875294" y="2413000"/>
                  </a:lnTo>
                  <a:lnTo>
                    <a:pt x="1865147" y="2413000"/>
                  </a:lnTo>
                  <a:lnTo>
                    <a:pt x="1867814" y="2400300"/>
                  </a:lnTo>
                  <a:lnTo>
                    <a:pt x="1871573" y="2400300"/>
                  </a:lnTo>
                  <a:lnTo>
                    <a:pt x="1883752" y="2387600"/>
                  </a:lnTo>
                  <a:lnTo>
                    <a:pt x="1876259" y="2387600"/>
                  </a:lnTo>
                  <a:lnTo>
                    <a:pt x="1862607" y="2374900"/>
                  </a:lnTo>
                  <a:lnTo>
                    <a:pt x="1878838" y="2374900"/>
                  </a:lnTo>
                  <a:lnTo>
                    <a:pt x="1873605" y="2362200"/>
                  </a:lnTo>
                  <a:lnTo>
                    <a:pt x="1898142" y="2362200"/>
                  </a:lnTo>
                  <a:lnTo>
                    <a:pt x="1885454" y="2349500"/>
                  </a:lnTo>
                  <a:lnTo>
                    <a:pt x="1898142" y="2349500"/>
                  </a:lnTo>
                  <a:lnTo>
                    <a:pt x="1894751" y="2336800"/>
                  </a:lnTo>
                  <a:lnTo>
                    <a:pt x="1905749" y="2349500"/>
                  </a:lnTo>
                  <a:lnTo>
                    <a:pt x="1909127" y="2336800"/>
                  </a:lnTo>
                  <a:lnTo>
                    <a:pt x="1902371" y="2336800"/>
                  </a:lnTo>
                  <a:lnTo>
                    <a:pt x="1904060" y="2324100"/>
                  </a:lnTo>
                  <a:lnTo>
                    <a:pt x="1915058" y="2324100"/>
                  </a:lnTo>
                  <a:lnTo>
                    <a:pt x="1916747" y="2311400"/>
                  </a:lnTo>
                  <a:lnTo>
                    <a:pt x="1903717" y="2311400"/>
                  </a:lnTo>
                  <a:lnTo>
                    <a:pt x="1899412" y="2298700"/>
                  </a:lnTo>
                  <a:lnTo>
                    <a:pt x="1908289" y="2298700"/>
                  </a:lnTo>
                  <a:lnTo>
                    <a:pt x="1902371" y="2286000"/>
                  </a:lnTo>
                  <a:lnTo>
                    <a:pt x="1909127" y="2286000"/>
                  </a:lnTo>
                  <a:lnTo>
                    <a:pt x="1901520" y="2273300"/>
                  </a:lnTo>
                  <a:lnTo>
                    <a:pt x="1922665" y="2273300"/>
                  </a:lnTo>
                  <a:lnTo>
                    <a:pt x="1921776" y="2286000"/>
                  </a:lnTo>
                  <a:lnTo>
                    <a:pt x="1924354" y="2286000"/>
                  </a:lnTo>
                  <a:lnTo>
                    <a:pt x="1924278" y="2279091"/>
                  </a:lnTo>
                  <a:lnTo>
                    <a:pt x="1923516" y="2273300"/>
                  </a:lnTo>
                  <a:lnTo>
                    <a:pt x="1924354" y="2273300"/>
                  </a:lnTo>
                  <a:lnTo>
                    <a:pt x="1928583" y="2273300"/>
                  </a:lnTo>
                  <a:lnTo>
                    <a:pt x="1927047" y="2279091"/>
                  </a:lnTo>
                  <a:lnTo>
                    <a:pt x="1929206" y="2273300"/>
                  </a:lnTo>
                  <a:lnTo>
                    <a:pt x="1929434" y="2273300"/>
                  </a:lnTo>
                  <a:lnTo>
                    <a:pt x="1926043" y="2286000"/>
                  </a:lnTo>
                  <a:lnTo>
                    <a:pt x="1947811" y="2286000"/>
                  </a:lnTo>
                  <a:lnTo>
                    <a:pt x="1945716" y="2298700"/>
                  </a:lnTo>
                  <a:lnTo>
                    <a:pt x="1949018" y="2298700"/>
                  </a:lnTo>
                  <a:lnTo>
                    <a:pt x="1955660" y="2286000"/>
                  </a:lnTo>
                  <a:lnTo>
                    <a:pt x="1949729" y="2298700"/>
                  </a:lnTo>
                  <a:lnTo>
                    <a:pt x="1963801" y="2298700"/>
                  </a:lnTo>
                  <a:lnTo>
                    <a:pt x="1961540" y="2311400"/>
                  </a:lnTo>
                  <a:lnTo>
                    <a:pt x="1971027" y="2311400"/>
                  </a:lnTo>
                  <a:lnTo>
                    <a:pt x="1960727" y="2324100"/>
                  </a:lnTo>
                  <a:lnTo>
                    <a:pt x="1970239" y="2324100"/>
                  </a:lnTo>
                  <a:lnTo>
                    <a:pt x="1980298" y="2311400"/>
                  </a:lnTo>
                  <a:lnTo>
                    <a:pt x="1987969" y="2311400"/>
                  </a:lnTo>
                  <a:lnTo>
                    <a:pt x="1990331" y="2324100"/>
                  </a:lnTo>
                  <a:lnTo>
                    <a:pt x="1985149" y="2324100"/>
                  </a:lnTo>
                  <a:lnTo>
                    <a:pt x="1988108" y="2336800"/>
                  </a:lnTo>
                  <a:lnTo>
                    <a:pt x="1997951" y="2336800"/>
                  </a:lnTo>
                  <a:lnTo>
                    <a:pt x="1992172" y="2324100"/>
                  </a:lnTo>
                  <a:lnTo>
                    <a:pt x="1991080" y="2311400"/>
                  </a:lnTo>
                  <a:lnTo>
                    <a:pt x="1997951" y="2311400"/>
                  </a:lnTo>
                  <a:lnTo>
                    <a:pt x="2000491" y="2324100"/>
                  </a:lnTo>
                  <a:lnTo>
                    <a:pt x="2013178" y="2324100"/>
                  </a:lnTo>
                  <a:lnTo>
                    <a:pt x="2012327" y="2336800"/>
                  </a:lnTo>
                  <a:lnTo>
                    <a:pt x="2010638" y="2336800"/>
                  </a:lnTo>
                  <a:lnTo>
                    <a:pt x="2010638" y="2349500"/>
                  </a:lnTo>
                  <a:lnTo>
                    <a:pt x="2030933" y="2349500"/>
                  </a:lnTo>
                  <a:lnTo>
                    <a:pt x="2020455" y="2362200"/>
                  </a:lnTo>
                  <a:lnTo>
                    <a:pt x="2015350" y="2362200"/>
                  </a:lnTo>
                  <a:lnTo>
                    <a:pt x="2007260" y="2374900"/>
                  </a:lnTo>
                  <a:lnTo>
                    <a:pt x="2014016" y="2374900"/>
                  </a:lnTo>
                  <a:lnTo>
                    <a:pt x="2020785" y="2362200"/>
                  </a:lnTo>
                  <a:lnTo>
                    <a:pt x="2033473" y="2362200"/>
                  </a:lnTo>
                  <a:lnTo>
                    <a:pt x="2031784" y="2374900"/>
                  </a:lnTo>
                  <a:lnTo>
                    <a:pt x="2035162" y="2362200"/>
                  </a:lnTo>
                  <a:lnTo>
                    <a:pt x="2055469" y="2362200"/>
                  </a:lnTo>
                  <a:lnTo>
                    <a:pt x="2045322" y="2374900"/>
                  </a:lnTo>
                  <a:lnTo>
                    <a:pt x="2058847" y="2362200"/>
                  </a:lnTo>
                  <a:lnTo>
                    <a:pt x="2054618" y="2374900"/>
                  </a:lnTo>
                  <a:lnTo>
                    <a:pt x="2050389" y="2374900"/>
                  </a:lnTo>
                  <a:lnTo>
                    <a:pt x="2041093" y="2387600"/>
                  </a:lnTo>
                  <a:lnTo>
                    <a:pt x="2051977" y="2387600"/>
                  </a:lnTo>
                  <a:lnTo>
                    <a:pt x="2055583" y="2400300"/>
                  </a:lnTo>
                  <a:lnTo>
                    <a:pt x="2034324" y="2400300"/>
                  </a:lnTo>
                  <a:lnTo>
                    <a:pt x="2041156" y="2413000"/>
                  </a:lnTo>
                  <a:lnTo>
                    <a:pt x="2062467" y="2413000"/>
                  </a:lnTo>
                  <a:lnTo>
                    <a:pt x="2064778" y="2425700"/>
                  </a:lnTo>
                  <a:lnTo>
                    <a:pt x="2074075" y="2425700"/>
                  </a:lnTo>
                  <a:lnTo>
                    <a:pt x="2067306" y="2438400"/>
                  </a:lnTo>
                  <a:lnTo>
                    <a:pt x="2080844" y="2438400"/>
                  </a:lnTo>
                  <a:lnTo>
                    <a:pt x="2069630" y="2451100"/>
                  </a:lnTo>
                  <a:lnTo>
                    <a:pt x="2086203" y="2451100"/>
                  </a:lnTo>
                  <a:lnTo>
                    <a:pt x="2078304" y="2463800"/>
                  </a:lnTo>
                  <a:lnTo>
                    <a:pt x="2087613" y="2463800"/>
                  </a:lnTo>
                  <a:lnTo>
                    <a:pt x="2084222" y="2476500"/>
                  </a:lnTo>
                  <a:lnTo>
                    <a:pt x="2089365" y="2463800"/>
                  </a:lnTo>
                  <a:lnTo>
                    <a:pt x="2095220" y="2463800"/>
                  </a:lnTo>
                  <a:lnTo>
                    <a:pt x="2102840" y="2451100"/>
                  </a:lnTo>
                  <a:lnTo>
                    <a:pt x="2108758" y="2451100"/>
                  </a:lnTo>
                  <a:lnTo>
                    <a:pt x="2108758" y="2463800"/>
                  </a:lnTo>
                  <a:lnTo>
                    <a:pt x="2111298" y="2463800"/>
                  </a:lnTo>
                  <a:lnTo>
                    <a:pt x="2104351" y="2476500"/>
                  </a:lnTo>
                  <a:lnTo>
                    <a:pt x="2098611" y="2476500"/>
                  </a:lnTo>
                  <a:lnTo>
                    <a:pt x="2083384" y="2489200"/>
                  </a:lnTo>
                  <a:lnTo>
                    <a:pt x="2097252" y="2489200"/>
                  </a:lnTo>
                  <a:lnTo>
                    <a:pt x="2089302" y="2501900"/>
                  </a:lnTo>
                  <a:lnTo>
                    <a:pt x="2094865" y="2501900"/>
                  </a:lnTo>
                  <a:lnTo>
                    <a:pt x="2091309" y="2514600"/>
                  </a:lnTo>
                  <a:lnTo>
                    <a:pt x="2117217" y="2514600"/>
                  </a:lnTo>
                  <a:lnTo>
                    <a:pt x="2110448" y="2527300"/>
                  </a:lnTo>
                  <a:lnTo>
                    <a:pt x="2118068" y="2527300"/>
                  </a:lnTo>
                  <a:lnTo>
                    <a:pt x="2105380" y="2540000"/>
                  </a:lnTo>
                  <a:lnTo>
                    <a:pt x="2125675" y="2540000"/>
                  </a:lnTo>
                  <a:lnTo>
                    <a:pt x="2136635" y="2527300"/>
                  </a:lnTo>
                  <a:lnTo>
                    <a:pt x="2140064" y="2527300"/>
                  </a:lnTo>
                  <a:lnTo>
                    <a:pt x="2142693" y="2540000"/>
                  </a:lnTo>
                  <a:lnTo>
                    <a:pt x="2145487" y="2540000"/>
                  </a:lnTo>
                  <a:lnTo>
                    <a:pt x="2148509" y="2552700"/>
                  </a:lnTo>
                  <a:lnTo>
                    <a:pt x="2145334" y="2552700"/>
                  </a:lnTo>
                  <a:lnTo>
                    <a:pt x="2146820" y="2552204"/>
                  </a:lnTo>
                  <a:lnTo>
                    <a:pt x="2144687" y="2552700"/>
                  </a:lnTo>
                  <a:lnTo>
                    <a:pt x="2133473" y="2552700"/>
                  </a:lnTo>
                  <a:lnTo>
                    <a:pt x="2134133" y="2552204"/>
                  </a:lnTo>
                  <a:lnTo>
                    <a:pt x="2133384" y="2552700"/>
                  </a:lnTo>
                  <a:lnTo>
                    <a:pt x="2131542" y="2552700"/>
                  </a:lnTo>
                  <a:lnTo>
                    <a:pt x="2129066" y="2554668"/>
                  </a:lnTo>
                  <a:lnTo>
                    <a:pt x="2123135" y="2556433"/>
                  </a:lnTo>
                  <a:lnTo>
                    <a:pt x="2120595" y="2556433"/>
                  </a:lnTo>
                  <a:lnTo>
                    <a:pt x="2117217" y="2557284"/>
                  </a:lnTo>
                  <a:lnTo>
                    <a:pt x="2116366" y="2557284"/>
                  </a:lnTo>
                  <a:lnTo>
                    <a:pt x="2116366" y="2556433"/>
                  </a:lnTo>
                  <a:lnTo>
                    <a:pt x="2113838" y="2556433"/>
                  </a:lnTo>
                  <a:lnTo>
                    <a:pt x="2113838" y="2554744"/>
                  </a:lnTo>
                  <a:lnTo>
                    <a:pt x="2112137" y="2554744"/>
                  </a:lnTo>
                  <a:lnTo>
                    <a:pt x="2110448" y="2555595"/>
                  </a:lnTo>
                  <a:lnTo>
                    <a:pt x="2107908" y="2555595"/>
                  </a:lnTo>
                  <a:lnTo>
                    <a:pt x="2107908" y="2556433"/>
                  </a:lnTo>
                  <a:lnTo>
                    <a:pt x="2112137" y="2557284"/>
                  </a:lnTo>
                  <a:lnTo>
                    <a:pt x="2118068" y="2558135"/>
                  </a:lnTo>
                  <a:lnTo>
                    <a:pt x="2121230" y="2557284"/>
                  </a:lnTo>
                  <a:lnTo>
                    <a:pt x="2128050" y="2555468"/>
                  </a:lnTo>
                  <a:lnTo>
                    <a:pt x="2124024" y="2558656"/>
                  </a:lnTo>
                  <a:lnTo>
                    <a:pt x="2119223" y="2560294"/>
                  </a:lnTo>
                  <a:lnTo>
                    <a:pt x="2107908" y="2564892"/>
                  </a:lnTo>
                  <a:lnTo>
                    <a:pt x="2117077" y="2562402"/>
                  </a:lnTo>
                  <a:lnTo>
                    <a:pt x="2120061" y="2561806"/>
                  </a:lnTo>
                  <a:lnTo>
                    <a:pt x="2119757" y="2562060"/>
                  </a:lnTo>
                  <a:lnTo>
                    <a:pt x="2119757" y="2590800"/>
                  </a:lnTo>
                  <a:lnTo>
                    <a:pt x="2112607" y="2603500"/>
                  </a:lnTo>
                  <a:lnTo>
                    <a:pt x="2106638" y="2603500"/>
                  </a:lnTo>
                  <a:lnTo>
                    <a:pt x="2113356" y="2590800"/>
                  </a:lnTo>
                  <a:lnTo>
                    <a:pt x="2119757" y="2590800"/>
                  </a:lnTo>
                  <a:lnTo>
                    <a:pt x="2119757" y="2562060"/>
                  </a:lnTo>
                  <a:lnTo>
                    <a:pt x="2115528" y="2565400"/>
                  </a:lnTo>
                  <a:lnTo>
                    <a:pt x="2101405" y="2565400"/>
                  </a:lnTo>
                  <a:lnTo>
                    <a:pt x="2090153" y="2578100"/>
                  </a:lnTo>
                  <a:lnTo>
                    <a:pt x="2093531" y="2578100"/>
                  </a:lnTo>
                  <a:lnTo>
                    <a:pt x="2107069" y="2578100"/>
                  </a:lnTo>
                  <a:lnTo>
                    <a:pt x="2096071" y="2590800"/>
                  </a:lnTo>
                  <a:lnTo>
                    <a:pt x="2100935" y="2590800"/>
                  </a:lnTo>
                  <a:lnTo>
                    <a:pt x="2095169" y="2603500"/>
                  </a:lnTo>
                  <a:lnTo>
                    <a:pt x="2102472" y="2603500"/>
                  </a:lnTo>
                  <a:lnTo>
                    <a:pt x="2105583" y="2616200"/>
                  </a:lnTo>
                  <a:lnTo>
                    <a:pt x="2113305" y="2616200"/>
                  </a:lnTo>
                  <a:lnTo>
                    <a:pt x="2111870" y="2628900"/>
                  </a:lnTo>
                  <a:lnTo>
                    <a:pt x="2110448" y="2628900"/>
                  </a:lnTo>
                  <a:lnTo>
                    <a:pt x="2109178" y="2641600"/>
                  </a:lnTo>
                  <a:lnTo>
                    <a:pt x="2107908" y="2641600"/>
                  </a:lnTo>
                  <a:lnTo>
                    <a:pt x="2095220" y="2654300"/>
                  </a:lnTo>
                  <a:lnTo>
                    <a:pt x="2114994" y="2654300"/>
                  </a:lnTo>
                  <a:lnTo>
                    <a:pt x="2118893" y="2667000"/>
                  </a:lnTo>
                  <a:lnTo>
                    <a:pt x="2113838" y="2667000"/>
                  </a:lnTo>
                  <a:lnTo>
                    <a:pt x="2109609" y="2679700"/>
                  </a:lnTo>
                  <a:lnTo>
                    <a:pt x="2117458" y="2679700"/>
                  </a:lnTo>
                  <a:lnTo>
                    <a:pt x="2119172" y="2679700"/>
                  </a:lnTo>
                  <a:lnTo>
                    <a:pt x="2118106" y="2680817"/>
                  </a:lnTo>
                  <a:lnTo>
                    <a:pt x="2124824" y="2692400"/>
                  </a:lnTo>
                  <a:lnTo>
                    <a:pt x="2131568" y="2692400"/>
                  </a:lnTo>
                  <a:lnTo>
                    <a:pt x="2140051" y="2679700"/>
                  </a:lnTo>
                  <a:lnTo>
                    <a:pt x="2134362" y="2692400"/>
                  </a:lnTo>
                  <a:lnTo>
                    <a:pt x="2140051" y="2692400"/>
                  </a:lnTo>
                  <a:lnTo>
                    <a:pt x="2131860" y="2705100"/>
                  </a:lnTo>
                  <a:lnTo>
                    <a:pt x="2139213" y="2705100"/>
                  </a:lnTo>
                  <a:lnTo>
                    <a:pt x="2140166" y="2717800"/>
                  </a:lnTo>
                  <a:lnTo>
                    <a:pt x="2131593" y="2717800"/>
                  </a:lnTo>
                  <a:lnTo>
                    <a:pt x="2138730" y="2730500"/>
                  </a:lnTo>
                  <a:lnTo>
                    <a:pt x="2141423" y="2730500"/>
                  </a:lnTo>
                  <a:lnTo>
                    <a:pt x="2144395" y="2743200"/>
                  </a:lnTo>
                  <a:lnTo>
                    <a:pt x="2156968" y="2743200"/>
                  </a:lnTo>
                  <a:lnTo>
                    <a:pt x="2163953" y="2755900"/>
                  </a:lnTo>
                  <a:lnTo>
                    <a:pt x="2129904" y="2755900"/>
                  </a:lnTo>
                  <a:lnTo>
                    <a:pt x="2130272" y="2768600"/>
                  </a:lnTo>
                  <a:lnTo>
                    <a:pt x="2137994" y="2768600"/>
                  </a:lnTo>
                  <a:lnTo>
                    <a:pt x="2138362" y="2781300"/>
                  </a:lnTo>
                  <a:lnTo>
                    <a:pt x="2151367" y="2781300"/>
                  </a:lnTo>
                  <a:lnTo>
                    <a:pt x="2157044" y="2768600"/>
                  </a:lnTo>
                  <a:lnTo>
                    <a:pt x="2163737" y="2768600"/>
                  </a:lnTo>
                  <a:lnTo>
                    <a:pt x="2166201" y="2781300"/>
                  </a:lnTo>
                  <a:lnTo>
                    <a:pt x="2152954" y="2794000"/>
                  </a:lnTo>
                  <a:lnTo>
                    <a:pt x="2173808" y="2794000"/>
                  </a:lnTo>
                  <a:lnTo>
                    <a:pt x="2171357" y="2806700"/>
                  </a:lnTo>
                  <a:lnTo>
                    <a:pt x="2170900" y="2806700"/>
                  </a:lnTo>
                  <a:lnTo>
                    <a:pt x="2168817" y="2819400"/>
                  </a:lnTo>
                  <a:lnTo>
                    <a:pt x="2160359" y="2819400"/>
                  </a:lnTo>
                  <a:lnTo>
                    <a:pt x="2160359" y="2806700"/>
                  </a:lnTo>
                  <a:lnTo>
                    <a:pt x="2158669" y="2806700"/>
                  </a:lnTo>
                  <a:lnTo>
                    <a:pt x="2154237" y="2819400"/>
                  </a:lnTo>
                  <a:lnTo>
                    <a:pt x="2154440" y="2819400"/>
                  </a:lnTo>
                  <a:lnTo>
                    <a:pt x="2159825" y="2832100"/>
                  </a:lnTo>
                  <a:lnTo>
                    <a:pt x="2167128" y="2832100"/>
                  </a:lnTo>
                  <a:lnTo>
                    <a:pt x="2174417" y="2844800"/>
                  </a:lnTo>
                  <a:lnTo>
                    <a:pt x="2167966" y="2844800"/>
                  </a:lnTo>
                  <a:lnTo>
                    <a:pt x="2162899" y="2857500"/>
                  </a:lnTo>
                  <a:lnTo>
                    <a:pt x="2168144" y="2857500"/>
                  </a:lnTo>
                  <a:lnTo>
                    <a:pt x="2167445" y="2870200"/>
                  </a:lnTo>
                  <a:lnTo>
                    <a:pt x="2162772" y="2882900"/>
                  </a:lnTo>
                  <a:lnTo>
                    <a:pt x="2156129" y="2895600"/>
                  </a:lnTo>
                  <a:lnTo>
                    <a:pt x="2162899" y="2895600"/>
                  </a:lnTo>
                  <a:lnTo>
                    <a:pt x="2162441" y="2908300"/>
                  </a:lnTo>
                  <a:lnTo>
                    <a:pt x="2166912" y="2908300"/>
                  </a:lnTo>
                  <a:lnTo>
                    <a:pt x="2173605" y="2895600"/>
                  </a:lnTo>
                  <a:lnTo>
                    <a:pt x="2179815" y="2895600"/>
                  </a:lnTo>
                  <a:lnTo>
                    <a:pt x="2181504" y="2908300"/>
                  </a:lnTo>
                  <a:lnTo>
                    <a:pt x="2177250" y="2908300"/>
                  </a:lnTo>
                  <a:lnTo>
                    <a:pt x="2186152" y="2921000"/>
                  </a:lnTo>
                  <a:lnTo>
                    <a:pt x="2189353" y="2933700"/>
                  </a:lnTo>
                  <a:lnTo>
                    <a:pt x="2180679" y="2933700"/>
                  </a:lnTo>
                  <a:lnTo>
                    <a:pt x="2191016" y="2946400"/>
                  </a:lnTo>
                  <a:lnTo>
                    <a:pt x="2194191" y="2946400"/>
                  </a:lnTo>
                  <a:lnTo>
                    <a:pt x="2193417" y="2959100"/>
                  </a:lnTo>
                  <a:lnTo>
                    <a:pt x="2194928" y="2971800"/>
                  </a:lnTo>
                  <a:lnTo>
                    <a:pt x="2193125" y="2984500"/>
                  </a:lnTo>
                  <a:lnTo>
                    <a:pt x="2182355" y="2997200"/>
                  </a:lnTo>
                  <a:lnTo>
                    <a:pt x="2190699" y="2997200"/>
                  </a:lnTo>
                  <a:lnTo>
                    <a:pt x="2191740" y="3009900"/>
                  </a:lnTo>
                  <a:lnTo>
                    <a:pt x="2196147" y="3009900"/>
                  </a:lnTo>
                  <a:lnTo>
                    <a:pt x="2188476" y="3022600"/>
                  </a:lnTo>
                  <a:lnTo>
                    <a:pt x="2181771" y="3022600"/>
                  </a:lnTo>
                  <a:lnTo>
                    <a:pt x="2174735" y="3035300"/>
                  </a:lnTo>
                  <a:lnTo>
                    <a:pt x="2182342" y="3035300"/>
                  </a:lnTo>
                  <a:lnTo>
                    <a:pt x="2200110" y="3048000"/>
                  </a:lnTo>
                  <a:lnTo>
                    <a:pt x="2198090" y="3048000"/>
                  </a:lnTo>
                  <a:lnTo>
                    <a:pt x="2193023" y="3060700"/>
                  </a:lnTo>
                  <a:lnTo>
                    <a:pt x="2177275" y="3060700"/>
                  </a:lnTo>
                  <a:lnTo>
                    <a:pt x="2192502" y="3073400"/>
                  </a:lnTo>
                  <a:lnTo>
                    <a:pt x="2181504" y="3073400"/>
                  </a:lnTo>
                  <a:lnTo>
                    <a:pt x="2187422" y="3086100"/>
                  </a:lnTo>
                  <a:lnTo>
                    <a:pt x="2180653" y="3086100"/>
                  </a:lnTo>
                  <a:lnTo>
                    <a:pt x="2184882" y="3098800"/>
                  </a:lnTo>
                  <a:lnTo>
                    <a:pt x="2172881" y="3098800"/>
                  </a:lnTo>
                  <a:lnTo>
                    <a:pt x="2174951" y="3111500"/>
                  </a:lnTo>
                  <a:lnTo>
                    <a:pt x="2177326" y="3124200"/>
                  </a:lnTo>
                  <a:lnTo>
                    <a:pt x="2206028" y="3124200"/>
                  </a:lnTo>
                  <a:lnTo>
                    <a:pt x="2206028" y="2465603"/>
                  </a:lnTo>
                  <a:lnTo>
                    <a:pt x="2205190" y="2463800"/>
                  </a:lnTo>
                  <a:lnTo>
                    <a:pt x="2202650" y="2463800"/>
                  </a:lnTo>
                  <a:lnTo>
                    <a:pt x="2202650" y="2857500"/>
                  </a:lnTo>
                  <a:lnTo>
                    <a:pt x="2200110" y="2870200"/>
                  </a:lnTo>
                  <a:lnTo>
                    <a:pt x="2195042" y="2870200"/>
                  </a:lnTo>
                  <a:lnTo>
                    <a:pt x="2195042" y="2857500"/>
                  </a:lnTo>
                  <a:lnTo>
                    <a:pt x="2202650" y="2857500"/>
                  </a:lnTo>
                  <a:lnTo>
                    <a:pt x="2202650" y="2463800"/>
                  </a:lnTo>
                  <a:lnTo>
                    <a:pt x="2199271" y="2463800"/>
                  </a:lnTo>
                  <a:lnTo>
                    <a:pt x="2205190" y="2451100"/>
                  </a:lnTo>
                  <a:lnTo>
                    <a:pt x="2210257" y="2451100"/>
                  </a:lnTo>
                  <a:lnTo>
                    <a:pt x="2210257" y="2463800"/>
                  </a:lnTo>
                  <a:lnTo>
                    <a:pt x="2211108" y="2463800"/>
                  </a:lnTo>
                  <a:lnTo>
                    <a:pt x="2211108" y="1981200"/>
                  </a:lnTo>
                  <a:lnTo>
                    <a:pt x="2210257" y="1993900"/>
                  </a:lnTo>
                  <a:lnTo>
                    <a:pt x="2207730" y="1993900"/>
                  </a:lnTo>
                  <a:lnTo>
                    <a:pt x="2207730" y="1981200"/>
                  </a:lnTo>
                  <a:lnTo>
                    <a:pt x="2198420" y="1993900"/>
                  </a:lnTo>
                  <a:lnTo>
                    <a:pt x="2203500" y="1993900"/>
                  </a:lnTo>
                  <a:lnTo>
                    <a:pt x="2204339" y="2006600"/>
                  </a:lnTo>
                  <a:lnTo>
                    <a:pt x="2195042" y="1993900"/>
                  </a:lnTo>
                  <a:lnTo>
                    <a:pt x="2194191" y="1993900"/>
                  </a:lnTo>
                  <a:lnTo>
                    <a:pt x="2194191" y="2197100"/>
                  </a:lnTo>
                  <a:lnTo>
                    <a:pt x="2190470" y="2197100"/>
                  </a:lnTo>
                  <a:lnTo>
                    <a:pt x="2187956" y="2209800"/>
                  </a:lnTo>
                  <a:lnTo>
                    <a:pt x="2186216" y="2209800"/>
                  </a:lnTo>
                  <a:lnTo>
                    <a:pt x="2184882" y="2222500"/>
                  </a:lnTo>
                  <a:lnTo>
                    <a:pt x="2181504" y="2213826"/>
                  </a:lnTo>
                  <a:lnTo>
                    <a:pt x="2181504" y="2362200"/>
                  </a:lnTo>
                  <a:lnTo>
                    <a:pt x="2178431" y="2362200"/>
                  </a:lnTo>
                  <a:lnTo>
                    <a:pt x="2178431" y="2438400"/>
                  </a:lnTo>
                  <a:lnTo>
                    <a:pt x="2175586" y="2425700"/>
                  </a:lnTo>
                  <a:lnTo>
                    <a:pt x="2176221" y="2425700"/>
                  </a:lnTo>
                  <a:lnTo>
                    <a:pt x="2178431" y="2438400"/>
                  </a:lnTo>
                  <a:lnTo>
                    <a:pt x="2178431" y="2362200"/>
                  </a:lnTo>
                  <a:lnTo>
                    <a:pt x="2168601" y="2362200"/>
                  </a:lnTo>
                  <a:lnTo>
                    <a:pt x="2174494" y="2349500"/>
                  </a:lnTo>
                  <a:lnTo>
                    <a:pt x="2181504" y="2362200"/>
                  </a:lnTo>
                  <a:lnTo>
                    <a:pt x="2181504" y="2213826"/>
                  </a:lnTo>
                  <a:lnTo>
                    <a:pt x="2179942" y="2209800"/>
                  </a:lnTo>
                  <a:lnTo>
                    <a:pt x="2176424" y="2209800"/>
                  </a:lnTo>
                  <a:lnTo>
                    <a:pt x="2174176" y="2197100"/>
                  </a:lnTo>
                  <a:lnTo>
                    <a:pt x="2173046" y="2197100"/>
                  </a:lnTo>
                  <a:lnTo>
                    <a:pt x="2177275" y="2184400"/>
                  </a:lnTo>
                  <a:lnTo>
                    <a:pt x="2189962" y="2184400"/>
                  </a:lnTo>
                  <a:lnTo>
                    <a:pt x="2194191" y="2197100"/>
                  </a:lnTo>
                  <a:lnTo>
                    <a:pt x="2194191" y="1993900"/>
                  </a:lnTo>
                  <a:lnTo>
                    <a:pt x="2189111" y="1993900"/>
                  </a:lnTo>
                  <a:lnTo>
                    <a:pt x="2186571" y="1981200"/>
                  </a:lnTo>
                  <a:lnTo>
                    <a:pt x="2207730" y="1981200"/>
                  </a:lnTo>
                  <a:lnTo>
                    <a:pt x="2211108" y="1981200"/>
                  </a:lnTo>
                  <a:lnTo>
                    <a:pt x="2211108" y="1727200"/>
                  </a:lnTo>
                  <a:lnTo>
                    <a:pt x="2208669" y="1727200"/>
                  </a:lnTo>
                  <a:lnTo>
                    <a:pt x="2200897" y="1739900"/>
                  </a:lnTo>
                  <a:lnTo>
                    <a:pt x="2196731" y="1734667"/>
                  </a:lnTo>
                  <a:lnTo>
                    <a:pt x="2196731" y="1968500"/>
                  </a:lnTo>
                  <a:lnTo>
                    <a:pt x="2188273" y="1968500"/>
                  </a:lnTo>
                  <a:lnTo>
                    <a:pt x="2184590" y="1981200"/>
                  </a:lnTo>
                  <a:lnTo>
                    <a:pt x="2176386" y="1981200"/>
                  </a:lnTo>
                  <a:lnTo>
                    <a:pt x="2177796" y="1968500"/>
                  </a:lnTo>
                  <a:lnTo>
                    <a:pt x="2185720" y="1955800"/>
                  </a:lnTo>
                  <a:lnTo>
                    <a:pt x="2196731" y="1968500"/>
                  </a:lnTo>
                  <a:lnTo>
                    <a:pt x="2196731" y="1734667"/>
                  </a:lnTo>
                  <a:lnTo>
                    <a:pt x="2190800" y="1727200"/>
                  </a:lnTo>
                  <a:lnTo>
                    <a:pt x="2188273" y="1727200"/>
                  </a:lnTo>
                  <a:lnTo>
                    <a:pt x="2194191" y="1714500"/>
                  </a:lnTo>
                  <a:lnTo>
                    <a:pt x="2224049" y="1714500"/>
                  </a:lnTo>
                  <a:lnTo>
                    <a:pt x="2227173" y="1727200"/>
                  </a:lnTo>
                  <a:lnTo>
                    <a:pt x="2227173" y="863600"/>
                  </a:lnTo>
                  <a:lnTo>
                    <a:pt x="2213508" y="863600"/>
                  </a:lnTo>
                  <a:lnTo>
                    <a:pt x="2217877" y="876300"/>
                  </a:lnTo>
                  <a:lnTo>
                    <a:pt x="2211959" y="876300"/>
                  </a:lnTo>
                  <a:lnTo>
                    <a:pt x="2211959" y="1282700"/>
                  </a:lnTo>
                  <a:lnTo>
                    <a:pt x="2206028" y="1282700"/>
                  </a:lnTo>
                  <a:lnTo>
                    <a:pt x="2205190" y="1270000"/>
                  </a:lnTo>
                  <a:lnTo>
                    <a:pt x="2206879" y="1270000"/>
                  </a:lnTo>
                  <a:lnTo>
                    <a:pt x="2211959" y="1282700"/>
                  </a:lnTo>
                  <a:lnTo>
                    <a:pt x="2211959" y="876300"/>
                  </a:lnTo>
                  <a:lnTo>
                    <a:pt x="2206028" y="876300"/>
                  </a:lnTo>
                  <a:lnTo>
                    <a:pt x="2206879" y="863600"/>
                  </a:lnTo>
                  <a:lnTo>
                    <a:pt x="2209774" y="863600"/>
                  </a:lnTo>
                  <a:lnTo>
                    <a:pt x="2206028" y="850900"/>
                  </a:lnTo>
                  <a:lnTo>
                    <a:pt x="2213114" y="850900"/>
                  </a:lnTo>
                  <a:lnTo>
                    <a:pt x="2227173" y="838200"/>
                  </a:lnTo>
                  <a:lnTo>
                    <a:pt x="2241245" y="838200"/>
                  </a:lnTo>
                  <a:lnTo>
                    <a:pt x="2248331" y="825500"/>
                  </a:lnTo>
                  <a:lnTo>
                    <a:pt x="2251875" y="812800"/>
                  </a:lnTo>
                  <a:lnTo>
                    <a:pt x="2252662" y="800100"/>
                  </a:lnTo>
                  <a:lnTo>
                    <a:pt x="2252967" y="787400"/>
                  </a:lnTo>
                  <a:lnTo>
                    <a:pt x="2255088" y="774700"/>
                  </a:lnTo>
                  <a:lnTo>
                    <a:pt x="2266086" y="774700"/>
                  </a:lnTo>
                  <a:lnTo>
                    <a:pt x="2264397" y="787400"/>
                  </a:lnTo>
                  <a:lnTo>
                    <a:pt x="2281047" y="787400"/>
                  </a:lnTo>
                  <a:lnTo>
                    <a:pt x="2283853" y="774700"/>
                  </a:lnTo>
                  <a:lnTo>
                    <a:pt x="2285542" y="787400"/>
                  </a:lnTo>
                  <a:lnTo>
                    <a:pt x="2294788" y="787400"/>
                  </a:lnTo>
                  <a:lnTo>
                    <a:pt x="2293264" y="774700"/>
                  </a:lnTo>
                  <a:lnTo>
                    <a:pt x="2300770" y="774700"/>
                  </a:lnTo>
                  <a:lnTo>
                    <a:pt x="2304148" y="787400"/>
                  </a:lnTo>
                  <a:lnTo>
                    <a:pt x="2307158" y="787400"/>
                  </a:lnTo>
                  <a:lnTo>
                    <a:pt x="2308910" y="774700"/>
                  </a:lnTo>
                  <a:lnTo>
                    <a:pt x="2310828" y="774700"/>
                  </a:lnTo>
                  <a:lnTo>
                    <a:pt x="2313457" y="762000"/>
                  </a:lnTo>
                  <a:lnTo>
                    <a:pt x="2311768" y="762000"/>
                  </a:lnTo>
                  <a:lnTo>
                    <a:pt x="2314308" y="749300"/>
                  </a:lnTo>
                  <a:lnTo>
                    <a:pt x="2296325" y="749300"/>
                  </a:lnTo>
                  <a:lnTo>
                    <a:pt x="2292896" y="762000"/>
                  </a:lnTo>
                  <a:lnTo>
                    <a:pt x="2287232" y="774700"/>
                  </a:lnTo>
                  <a:lnTo>
                    <a:pt x="2279624" y="762000"/>
                  </a:lnTo>
                  <a:lnTo>
                    <a:pt x="2280475" y="774700"/>
                  </a:lnTo>
                  <a:lnTo>
                    <a:pt x="2272855" y="774700"/>
                  </a:lnTo>
                  <a:lnTo>
                    <a:pt x="2270315" y="762000"/>
                  </a:lnTo>
                  <a:lnTo>
                    <a:pt x="2279624" y="762000"/>
                  </a:lnTo>
                  <a:lnTo>
                    <a:pt x="2340521" y="711200"/>
                  </a:lnTo>
                  <a:lnTo>
                    <a:pt x="2361158" y="698500"/>
                  </a:lnTo>
                  <a:lnTo>
                    <a:pt x="2402497" y="673100"/>
                  </a:lnTo>
                  <a:lnTo>
                    <a:pt x="2507157" y="609600"/>
                  </a:lnTo>
                  <a:lnTo>
                    <a:pt x="2510840" y="622300"/>
                  </a:lnTo>
                  <a:lnTo>
                    <a:pt x="2514346" y="635000"/>
                  </a:lnTo>
                  <a:lnTo>
                    <a:pt x="2517864" y="635000"/>
                  </a:lnTo>
                  <a:lnTo>
                    <a:pt x="2521547" y="647700"/>
                  </a:lnTo>
                  <a:lnTo>
                    <a:pt x="2521547" y="25400"/>
                  </a:lnTo>
                  <a:lnTo>
                    <a:pt x="2503779" y="25400"/>
                  </a:lnTo>
                  <a:lnTo>
                    <a:pt x="2499868" y="38100"/>
                  </a:lnTo>
                  <a:lnTo>
                    <a:pt x="2498699" y="38100"/>
                  </a:lnTo>
                  <a:lnTo>
                    <a:pt x="2498699" y="63500"/>
                  </a:lnTo>
                  <a:lnTo>
                    <a:pt x="2497010" y="76200"/>
                  </a:lnTo>
                  <a:lnTo>
                    <a:pt x="2485174" y="76200"/>
                  </a:lnTo>
                  <a:lnTo>
                    <a:pt x="2485174" y="63500"/>
                  </a:lnTo>
                  <a:lnTo>
                    <a:pt x="2498699" y="63500"/>
                  </a:lnTo>
                  <a:lnTo>
                    <a:pt x="2498699" y="38100"/>
                  </a:lnTo>
                  <a:lnTo>
                    <a:pt x="2489403" y="38100"/>
                  </a:lnTo>
                  <a:lnTo>
                    <a:pt x="2487091" y="25400"/>
                  </a:lnTo>
                  <a:lnTo>
                    <a:pt x="2475484" y="25400"/>
                  </a:lnTo>
                  <a:lnTo>
                    <a:pt x="2470785" y="38100"/>
                  </a:lnTo>
                  <a:lnTo>
                    <a:pt x="2472486" y="25400"/>
                  </a:lnTo>
                  <a:lnTo>
                    <a:pt x="2466556" y="25400"/>
                  </a:lnTo>
                  <a:lnTo>
                    <a:pt x="2468257" y="12700"/>
                  </a:lnTo>
                  <a:lnTo>
                    <a:pt x="2462326" y="25400"/>
                  </a:lnTo>
                  <a:lnTo>
                    <a:pt x="2457259" y="25400"/>
                  </a:lnTo>
                  <a:lnTo>
                    <a:pt x="2458948" y="38100"/>
                  </a:lnTo>
                  <a:lnTo>
                    <a:pt x="2450655" y="25400"/>
                  </a:lnTo>
                  <a:lnTo>
                    <a:pt x="2443403" y="38100"/>
                  </a:lnTo>
                  <a:lnTo>
                    <a:pt x="2436939" y="38100"/>
                  </a:lnTo>
                  <a:lnTo>
                    <a:pt x="2431034" y="25400"/>
                  </a:lnTo>
                  <a:lnTo>
                    <a:pt x="2419134" y="38100"/>
                  </a:lnTo>
                  <a:lnTo>
                    <a:pt x="2416657" y="38100"/>
                  </a:lnTo>
                  <a:lnTo>
                    <a:pt x="2416657" y="457200"/>
                  </a:lnTo>
                  <a:lnTo>
                    <a:pt x="2412987" y="469900"/>
                  </a:lnTo>
                  <a:lnTo>
                    <a:pt x="2395512" y="469900"/>
                  </a:lnTo>
                  <a:lnTo>
                    <a:pt x="2398039" y="482600"/>
                  </a:lnTo>
                  <a:lnTo>
                    <a:pt x="2391283" y="482600"/>
                  </a:lnTo>
                  <a:lnTo>
                    <a:pt x="2392121" y="495300"/>
                  </a:lnTo>
                  <a:lnTo>
                    <a:pt x="2382253" y="482600"/>
                  </a:lnTo>
                  <a:lnTo>
                    <a:pt x="2379116" y="482600"/>
                  </a:lnTo>
                  <a:lnTo>
                    <a:pt x="2378684" y="469900"/>
                  </a:lnTo>
                  <a:lnTo>
                    <a:pt x="2376894" y="457200"/>
                  </a:lnTo>
                  <a:lnTo>
                    <a:pt x="2416657" y="457200"/>
                  </a:lnTo>
                  <a:lnTo>
                    <a:pt x="2416657" y="38100"/>
                  </a:lnTo>
                  <a:lnTo>
                    <a:pt x="2407564" y="38100"/>
                  </a:lnTo>
                  <a:lnTo>
                    <a:pt x="2397201" y="49784"/>
                  </a:lnTo>
                  <a:lnTo>
                    <a:pt x="2397201" y="114300"/>
                  </a:lnTo>
                  <a:lnTo>
                    <a:pt x="2395512" y="114300"/>
                  </a:lnTo>
                  <a:lnTo>
                    <a:pt x="2394661" y="101600"/>
                  </a:lnTo>
                  <a:lnTo>
                    <a:pt x="2397201" y="114300"/>
                  </a:lnTo>
                  <a:lnTo>
                    <a:pt x="2397201" y="49784"/>
                  </a:lnTo>
                  <a:lnTo>
                    <a:pt x="2396299" y="50800"/>
                  </a:lnTo>
                  <a:lnTo>
                    <a:pt x="2385352" y="50800"/>
                  </a:lnTo>
                  <a:lnTo>
                    <a:pt x="2387117" y="38100"/>
                  </a:lnTo>
                  <a:lnTo>
                    <a:pt x="2383066" y="38100"/>
                  </a:lnTo>
                  <a:lnTo>
                    <a:pt x="2378595" y="50800"/>
                  </a:lnTo>
                  <a:lnTo>
                    <a:pt x="2373515" y="63500"/>
                  </a:lnTo>
                  <a:lnTo>
                    <a:pt x="2366746" y="63500"/>
                  </a:lnTo>
                  <a:lnTo>
                    <a:pt x="2364206" y="50800"/>
                  </a:lnTo>
                  <a:lnTo>
                    <a:pt x="2363368" y="50800"/>
                  </a:lnTo>
                  <a:lnTo>
                    <a:pt x="2364206" y="38100"/>
                  </a:lnTo>
                  <a:lnTo>
                    <a:pt x="2356510" y="38100"/>
                  </a:lnTo>
                  <a:lnTo>
                    <a:pt x="2346337" y="50800"/>
                  </a:lnTo>
                  <a:lnTo>
                    <a:pt x="2339683" y="50800"/>
                  </a:lnTo>
                  <a:lnTo>
                    <a:pt x="2339683" y="63500"/>
                  </a:lnTo>
                  <a:lnTo>
                    <a:pt x="2338832" y="76200"/>
                  </a:lnTo>
                  <a:lnTo>
                    <a:pt x="2333764" y="63500"/>
                  </a:lnTo>
                  <a:lnTo>
                    <a:pt x="2328684" y="63500"/>
                  </a:lnTo>
                  <a:lnTo>
                    <a:pt x="2332913" y="50800"/>
                  </a:lnTo>
                  <a:lnTo>
                    <a:pt x="2326995" y="50800"/>
                  </a:lnTo>
                  <a:lnTo>
                    <a:pt x="2328583" y="63500"/>
                  </a:lnTo>
                  <a:lnTo>
                    <a:pt x="2326360" y="76200"/>
                  </a:lnTo>
                  <a:lnTo>
                    <a:pt x="2323185" y="88900"/>
                  </a:lnTo>
                  <a:lnTo>
                    <a:pt x="2321915" y="101600"/>
                  </a:lnTo>
                  <a:lnTo>
                    <a:pt x="2319832" y="76200"/>
                  </a:lnTo>
                  <a:lnTo>
                    <a:pt x="2315362" y="76200"/>
                  </a:lnTo>
                  <a:lnTo>
                    <a:pt x="2311209" y="63500"/>
                  </a:lnTo>
                  <a:lnTo>
                    <a:pt x="2310079" y="50800"/>
                  </a:lnTo>
                  <a:lnTo>
                    <a:pt x="2307539" y="50800"/>
                  </a:lnTo>
                  <a:lnTo>
                    <a:pt x="2308377" y="63500"/>
                  </a:lnTo>
                  <a:lnTo>
                    <a:pt x="2308009" y="63500"/>
                  </a:lnTo>
                  <a:lnTo>
                    <a:pt x="2308009" y="320878"/>
                  </a:lnTo>
                  <a:lnTo>
                    <a:pt x="2302459" y="327609"/>
                  </a:lnTo>
                  <a:lnTo>
                    <a:pt x="2302459" y="723900"/>
                  </a:lnTo>
                  <a:lnTo>
                    <a:pt x="2288933" y="723900"/>
                  </a:lnTo>
                  <a:lnTo>
                    <a:pt x="2286609" y="711200"/>
                  </a:lnTo>
                  <a:lnTo>
                    <a:pt x="2300770" y="711200"/>
                  </a:lnTo>
                  <a:lnTo>
                    <a:pt x="2302459" y="723900"/>
                  </a:lnTo>
                  <a:lnTo>
                    <a:pt x="2302459" y="327609"/>
                  </a:lnTo>
                  <a:lnTo>
                    <a:pt x="2300313" y="330200"/>
                  </a:lnTo>
                  <a:lnTo>
                    <a:pt x="2294852" y="330200"/>
                  </a:lnTo>
                  <a:lnTo>
                    <a:pt x="2308009" y="320878"/>
                  </a:lnTo>
                  <a:lnTo>
                    <a:pt x="2308009" y="63500"/>
                  </a:lnTo>
                  <a:lnTo>
                    <a:pt x="2304148" y="63500"/>
                  </a:lnTo>
                  <a:lnTo>
                    <a:pt x="2305850" y="50800"/>
                  </a:lnTo>
                  <a:lnTo>
                    <a:pt x="2301633" y="50800"/>
                  </a:lnTo>
                  <a:lnTo>
                    <a:pt x="2300033" y="63500"/>
                  </a:lnTo>
                  <a:lnTo>
                    <a:pt x="2295690" y="63500"/>
                  </a:lnTo>
                  <a:lnTo>
                    <a:pt x="2295690" y="50800"/>
                  </a:lnTo>
                  <a:lnTo>
                    <a:pt x="2293709" y="63500"/>
                  </a:lnTo>
                  <a:lnTo>
                    <a:pt x="2291257" y="63500"/>
                  </a:lnTo>
                  <a:lnTo>
                    <a:pt x="2287841" y="76200"/>
                  </a:lnTo>
                  <a:lnTo>
                    <a:pt x="2283002" y="76200"/>
                  </a:lnTo>
                  <a:lnTo>
                    <a:pt x="2283002" y="63500"/>
                  </a:lnTo>
                  <a:lnTo>
                    <a:pt x="2277084" y="63500"/>
                  </a:lnTo>
                  <a:lnTo>
                    <a:pt x="2275395" y="68580"/>
                  </a:lnTo>
                  <a:lnTo>
                    <a:pt x="2275395" y="342900"/>
                  </a:lnTo>
                  <a:lnTo>
                    <a:pt x="2275395" y="355600"/>
                  </a:lnTo>
                  <a:lnTo>
                    <a:pt x="2273706" y="355600"/>
                  </a:lnTo>
                  <a:lnTo>
                    <a:pt x="2273706" y="342900"/>
                  </a:lnTo>
                  <a:lnTo>
                    <a:pt x="2275395" y="342900"/>
                  </a:lnTo>
                  <a:lnTo>
                    <a:pt x="2275395" y="68580"/>
                  </a:lnTo>
                  <a:lnTo>
                    <a:pt x="2272855" y="76200"/>
                  </a:lnTo>
                  <a:lnTo>
                    <a:pt x="2272855" y="330200"/>
                  </a:lnTo>
                  <a:lnTo>
                    <a:pt x="2272855" y="342900"/>
                  </a:lnTo>
                  <a:lnTo>
                    <a:pt x="2272004" y="342900"/>
                  </a:lnTo>
                  <a:lnTo>
                    <a:pt x="2272004" y="355600"/>
                  </a:lnTo>
                  <a:lnTo>
                    <a:pt x="2270315" y="355600"/>
                  </a:lnTo>
                  <a:lnTo>
                    <a:pt x="2270315" y="342900"/>
                  </a:lnTo>
                  <a:lnTo>
                    <a:pt x="2268626" y="342900"/>
                  </a:lnTo>
                  <a:lnTo>
                    <a:pt x="2271166" y="330200"/>
                  </a:lnTo>
                  <a:lnTo>
                    <a:pt x="2272855" y="330200"/>
                  </a:lnTo>
                  <a:lnTo>
                    <a:pt x="2272855" y="76200"/>
                  </a:lnTo>
                  <a:lnTo>
                    <a:pt x="2267775" y="88900"/>
                  </a:lnTo>
                  <a:lnTo>
                    <a:pt x="2263292" y="88900"/>
                  </a:lnTo>
                  <a:lnTo>
                    <a:pt x="2263546" y="101600"/>
                  </a:lnTo>
                  <a:lnTo>
                    <a:pt x="2250021" y="101600"/>
                  </a:lnTo>
                  <a:lnTo>
                    <a:pt x="2249995" y="88900"/>
                  </a:lnTo>
                  <a:lnTo>
                    <a:pt x="2251710" y="76200"/>
                  </a:lnTo>
                  <a:lnTo>
                    <a:pt x="2250541" y="76200"/>
                  </a:lnTo>
                  <a:lnTo>
                    <a:pt x="2247709" y="63500"/>
                  </a:lnTo>
                  <a:lnTo>
                    <a:pt x="2239022" y="63500"/>
                  </a:lnTo>
                  <a:lnTo>
                    <a:pt x="2243251" y="76200"/>
                  </a:lnTo>
                  <a:lnTo>
                    <a:pt x="2239327" y="76200"/>
                  </a:lnTo>
                  <a:lnTo>
                    <a:pt x="2235949" y="88900"/>
                  </a:lnTo>
                  <a:lnTo>
                    <a:pt x="2233104" y="88900"/>
                  </a:lnTo>
                  <a:lnTo>
                    <a:pt x="2233104" y="596900"/>
                  </a:lnTo>
                  <a:lnTo>
                    <a:pt x="2229713" y="609600"/>
                  </a:lnTo>
                  <a:lnTo>
                    <a:pt x="2228024" y="609600"/>
                  </a:lnTo>
                  <a:lnTo>
                    <a:pt x="2228024" y="800100"/>
                  </a:lnTo>
                  <a:lnTo>
                    <a:pt x="2228024" y="812800"/>
                  </a:lnTo>
                  <a:lnTo>
                    <a:pt x="2217877" y="800100"/>
                  </a:lnTo>
                  <a:lnTo>
                    <a:pt x="2228024" y="800100"/>
                  </a:lnTo>
                  <a:lnTo>
                    <a:pt x="2228024" y="609600"/>
                  </a:lnTo>
                  <a:lnTo>
                    <a:pt x="2218080" y="609600"/>
                  </a:lnTo>
                  <a:lnTo>
                    <a:pt x="2217585" y="596900"/>
                  </a:lnTo>
                  <a:lnTo>
                    <a:pt x="2233104" y="596900"/>
                  </a:lnTo>
                  <a:lnTo>
                    <a:pt x="2233104" y="88900"/>
                  </a:lnTo>
                  <a:lnTo>
                    <a:pt x="2228024" y="88900"/>
                  </a:lnTo>
                  <a:lnTo>
                    <a:pt x="2226907" y="101600"/>
                  </a:lnTo>
                  <a:lnTo>
                    <a:pt x="2227923" y="101600"/>
                  </a:lnTo>
                  <a:lnTo>
                    <a:pt x="2228138" y="114300"/>
                  </a:lnTo>
                  <a:lnTo>
                    <a:pt x="2226335" y="114300"/>
                  </a:lnTo>
                  <a:lnTo>
                    <a:pt x="2227173" y="127000"/>
                  </a:lnTo>
                  <a:lnTo>
                    <a:pt x="2217026" y="127000"/>
                  </a:lnTo>
                  <a:lnTo>
                    <a:pt x="2217026" y="152400"/>
                  </a:lnTo>
                  <a:lnTo>
                    <a:pt x="2213648" y="157721"/>
                  </a:lnTo>
                  <a:lnTo>
                    <a:pt x="2213648" y="406400"/>
                  </a:lnTo>
                  <a:lnTo>
                    <a:pt x="2213648" y="419100"/>
                  </a:lnTo>
                  <a:lnTo>
                    <a:pt x="2211959" y="419100"/>
                  </a:lnTo>
                  <a:lnTo>
                    <a:pt x="2210257" y="406400"/>
                  </a:lnTo>
                  <a:lnTo>
                    <a:pt x="2213648" y="406400"/>
                  </a:lnTo>
                  <a:lnTo>
                    <a:pt x="2213648" y="157721"/>
                  </a:lnTo>
                  <a:lnTo>
                    <a:pt x="2208949" y="165100"/>
                  </a:lnTo>
                  <a:lnTo>
                    <a:pt x="2198738" y="165100"/>
                  </a:lnTo>
                  <a:lnTo>
                    <a:pt x="2197570" y="166852"/>
                  </a:lnTo>
                  <a:lnTo>
                    <a:pt x="2197570" y="1308100"/>
                  </a:lnTo>
                  <a:lnTo>
                    <a:pt x="2195042" y="1320800"/>
                  </a:lnTo>
                  <a:lnTo>
                    <a:pt x="2194191" y="1320800"/>
                  </a:lnTo>
                  <a:lnTo>
                    <a:pt x="2188273" y="1333500"/>
                  </a:lnTo>
                  <a:lnTo>
                    <a:pt x="2184882" y="1333500"/>
                  </a:lnTo>
                  <a:lnTo>
                    <a:pt x="2184882" y="1930400"/>
                  </a:lnTo>
                  <a:lnTo>
                    <a:pt x="2173046" y="1930400"/>
                  </a:lnTo>
                  <a:lnTo>
                    <a:pt x="2173046" y="2120900"/>
                  </a:lnTo>
                  <a:lnTo>
                    <a:pt x="2171382" y="2133600"/>
                  </a:lnTo>
                  <a:lnTo>
                    <a:pt x="2161197" y="2133600"/>
                  </a:lnTo>
                  <a:lnTo>
                    <a:pt x="2161197" y="2197100"/>
                  </a:lnTo>
                  <a:lnTo>
                    <a:pt x="2158669" y="2209800"/>
                  </a:lnTo>
                  <a:lnTo>
                    <a:pt x="2161197" y="2222500"/>
                  </a:lnTo>
                  <a:lnTo>
                    <a:pt x="2151900" y="2222500"/>
                  </a:lnTo>
                  <a:lnTo>
                    <a:pt x="2154440" y="2209800"/>
                  </a:lnTo>
                  <a:lnTo>
                    <a:pt x="2147671" y="2209800"/>
                  </a:lnTo>
                  <a:lnTo>
                    <a:pt x="2149360" y="2197100"/>
                  </a:lnTo>
                  <a:lnTo>
                    <a:pt x="2161197" y="2197100"/>
                  </a:lnTo>
                  <a:lnTo>
                    <a:pt x="2161197" y="2133600"/>
                  </a:lnTo>
                  <a:lnTo>
                    <a:pt x="2159482" y="2133600"/>
                  </a:lnTo>
                  <a:lnTo>
                    <a:pt x="2157819" y="2120900"/>
                  </a:lnTo>
                  <a:lnTo>
                    <a:pt x="2173046" y="2120900"/>
                  </a:lnTo>
                  <a:lnTo>
                    <a:pt x="2173046" y="1930400"/>
                  </a:lnTo>
                  <a:lnTo>
                    <a:pt x="2173884" y="1917700"/>
                  </a:lnTo>
                  <a:lnTo>
                    <a:pt x="2180653" y="1917700"/>
                  </a:lnTo>
                  <a:lnTo>
                    <a:pt x="2184882" y="1930400"/>
                  </a:lnTo>
                  <a:lnTo>
                    <a:pt x="2184882" y="1333500"/>
                  </a:lnTo>
                  <a:lnTo>
                    <a:pt x="2180653" y="1333500"/>
                  </a:lnTo>
                  <a:lnTo>
                    <a:pt x="2181504" y="1346200"/>
                  </a:lnTo>
                  <a:lnTo>
                    <a:pt x="2180653" y="1343647"/>
                  </a:lnTo>
                  <a:lnTo>
                    <a:pt x="2180653" y="1346200"/>
                  </a:lnTo>
                  <a:lnTo>
                    <a:pt x="2178964" y="1358900"/>
                  </a:lnTo>
                  <a:lnTo>
                    <a:pt x="2178113" y="1358900"/>
                  </a:lnTo>
                  <a:lnTo>
                    <a:pt x="2178113" y="1397000"/>
                  </a:lnTo>
                  <a:lnTo>
                    <a:pt x="2163102" y="1397000"/>
                  </a:lnTo>
                  <a:lnTo>
                    <a:pt x="2162886" y="1409700"/>
                  </a:lnTo>
                  <a:lnTo>
                    <a:pt x="2161197" y="1409700"/>
                  </a:lnTo>
                  <a:lnTo>
                    <a:pt x="2147671" y="1397000"/>
                  </a:lnTo>
                  <a:lnTo>
                    <a:pt x="2151049" y="1409700"/>
                  </a:lnTo>
                  <a:lnTo>
                    <a:pt x="2148052" y="1409700"/>
                  </a:lnTo>
                  <a:lnTo>
                    <a:pt x="2149246" y="1422400"/>
                  </a:lnTo>
                  <a:lnTo>
                    <a:pt x="2152840" y="1435100"/>
                  </a:lnTo>
                  <a:lnTo>
                    <a:pt x="2156968" y="1447800"/>
                  </a:lnTo>
                  <a:lnTo>
                    <a:pt x="2145728" y="1447800"/>
                  </a:lnTo>
                  <a:lnTo>
                    <a:pt x="2142909" y="1460500"/>
                  </a:lnTo>
                  <a:lnTo>
                    <a:pt x="2140572" y="1460500"/>
                  </a:lnTo>
                  <a:lnTo>
                    <a:pt x="2137511" y="1473200"/>
                  </a:lnTo>
                  <a:lnTo>
                    <a:pt x="2153589" y="1473200"/>
                  </a:lnTo>
                  <a:lnTo>
                    <a:pt x="2140623" y="1485900"/>
                  </a:lnTo>
                  <a:lnTo>
                    <a:pt x="2135505" y="1498600"/>
                  </a:lnTo>
                  <a:lnTo>
                    <a:pt x="2135632" y="1498600"/>
                  </a:lnTo>
                  <a:lnTo>
                    <a:pt x="2138362" y="1511300"/>
                  </a:lnTo>
                  <a:lnTo>
                    <a:pt x="2141423" y="1524000"/>
                  </a:lnTo>
                  <a:lnTo>
                    <a:pt x="2142591" y="1524000"/>
                  </a:lnTo>
                  <a:lnTo>
                    <a:pt x="2139315" y="1536700"/>
                  </a:lnTo>
                  <a:lnTo>
                    <a:pt x="2123135" y="1536700"/>
                  </a:lnTo>
                  <a:lnTo>
                    <a:pt x="2127364" y="1562100"/>
                  </a:lnTo>
                  <a:lnTo>
                    <a:pt x="2137308" y="1562100"/>
                  </a:lnTo>
                  <a:lnTo>
                    <a:pt x="2140216" y="1549400"/>
                  </a:lnTo>
                  <a:lnTo>
                    <a:pt x="2145969" y="1549400"/>
                  </a:lnTo>
                  <a:lnTo>
                    <a:pt x="2152739" y="1562100"/>
                  </a:lnTo>
                  <a:lnTo>
                    <a:pt x="2140902" y="1562100"/>
                  </a:lnTo>
                  <a:lnTo>
                    <a:pt x="2134489" y="1574800"/>
                  </a:lnTo>
                  <a:lnTo>
                    <a:pt x="2151481" y="1574800"/>
                  </a:lnTo>
                  <a:lnTo>
                    <a:pt x="2149360" y="1587500"/>
                  </a:lnTo>
                  <a:lnTo>
                    <a:pt x="2153589" y="1587500"/>
                  </a:lnTo>
                  <a:lnTo>
                    <a:pt x="2151049" y="1600200"/>
                  </a:lnTo>
                  <a:lnTo>
                    <a:pt x="2143760" y="1600200"/>
                  </a:lnTo>
                  <a:lnTo>
                    <a:pt x="2148154" y="1612900"/>
                  </a:lnTo>
                  <a:lnTo>
                    <a:pt x="2146820" y="1612900"/>
                  </a:lnTo>
                  <a:lnTo>
                    <a:pt x="2146820" y="2032000"/>
                  </a:lnTo>
                  <a:lnTo>
                    <a:pt x="2146820" y="2044700"/>
                  </a:lnTo>
                  <a:lnTo>
                    <a:pt x="2140902" y="2044700"/>
                  </a:lnTo>
                  <a:lnTo>
                    <a:pt x="2140902" y="2362200"/>
                  </a:lnTo>
                  <a:lnTo>
                    <a:pt x="2139238" y="2374900"/>
                  </a:lnTo>
                  <a:lnTo>
                    <a:pt x="2126386" y="2374900"/>
                  </a:lnTo>
                  <a:lnTo>
                    <a:pt x="2125675" y="2362200"/>
                  </a:lnTo>
                  <a:lnTo>
                    <a:pt x="2140902" y="2362200"/>
                  </a:lnTo>
                  <a:lnTo>
                    <a:pt x="2140902" y="2044700"/>
                  </a:lnTo>
                  <a:lnTo>
                    <a:pt x="2126526" y="2044700"/>
                  </a:lnTo>
                  <a:lnTo>
                    <a:pt x="2123135" y="2032000"/>
                  </a:lnTo>
                  <a:lnTo>
                    <a:pt x="2146820" y="2032000"/>
                  </a:lnTo>
                  <a:lnTo>
                    <a:pt x="2146820" y="1612900"/>
                  </a:lnTo>
                  <a:lnTo>
                    <a:pt x="2142591" y="1612900"/>
                  </a:lnTo>
                  <a:lnTo>
                    <a:pt x="2142591" y="1714500"/>
                  </a:lnTo>
                  <a:lnTo>
                    <a:pt x="2141740" y="1727200"/>
                  </a:lnTo>
                  <a:lnTo>
                    <a:pt x="2138362" y="1727200"/>
                  </a:lnTo>
                  <a:lnTo>
                    <a:pt x="2134133" y="1714500"/>
                  </a:lnTo>
                  <a:lnTo>
                    <a:pt x="2142591" y="1714500"/>
                  </a:lnTo>
                  <a:lnTo>
                    <a:pt x="2142591" y="1612900"/>
                  </a:lnTo>
                  <a:lnTo>
                    <a:pt x="2140051" y="1612900"/>
                  </a:lnTo>
                  <a:lnTo>
                    <a:pt x="2136673" y="1600200"/>
                  </a:lnTo>
                  <a:lnTo>
                    <a:pt x="2140902" y="1600200"/>
                  </a:lnTo>
                  <a:lnTo>
                    <a:pt x="2138921" y="1587500"/>
                  </a:lnTo>
                  <a:lnTo>
                    <a:pt x="2133282" y="1587500"/>
                  </a:lnTo>
                  <a:lnTo>
                    <a:pt x="2136660" y="1600200"/>
                  </a:lnTo>
                  <a:lnTo>
                    <a:pt x="2127008" y="1600200"/>
                  </a:lnTo>
                  <a:lnTo>
                    <a:pt x="2122817" y="1612900"/>
                  </a:lnTo>
                  <a:lnTo>
                    <a:pt x="2117217" y="1612900"/>
                  </a:lnTo>
                  <a:lnTo>
                    <a:pt x="2114677" y="1625600"/>
                  </a:lnTo>
                  <a:lnTo>
                    <a:pt x="2133231" y="1625600"/>
                  </a:lnTo>
                  <a:lnTo>
                    <a:pt x="2135822" y="1638300"/>
                  </a:lnTo>
                  <a:lnTo>
                    <a:pt x="2135873" y="1651000"/>
                  </a:lnTo>
                  <a:lnTo>
                    <a:pt x="2100300" y="1651000"/>
                  </a:lnTo>
                  <a:lnTo>
                    <a:pt x="2104110" y="1663700"/>
                  </a:lnTo>
                  <a:lnTo>
                    <a:pt x="2100300" y="1663700"/>
                  </a:lnTo>
                  <a:lnTo>
                    <a:pt x="2107908" y="1676400"/>
                  </a:lnTo>
                  <a:lnTo>
                    <a:pt x="2109609" y="1676400"/>
                  </a:lnTo>
                  <a:lnTo>
                    <a:pt x="2113635" y="1689100"/>
                  </a:lnTo>
                  <a:lnTo>
                    <a:pt x="2106955" y="1701800"/>
                  </a:lnTo>
                  <a:lnTo>
                    <a:pt x="2101392" y="1714500"/>
                  </a:lnTo>
                  <a:lnTo>
                    <a:pt x="2108758" y="1727200"/>
                  </a:lnTo>
                  <a:lnTo>
                    <a:pt x="2116290" y="1727200"/>
                  </a:lnTo>
                  <a:lnTo>
                    <a:pt x="2125256" y="1739900"/>
                  </a:lnTo>
                  <a:lnTo>
                    <a:pt x="2134209" y="1739900"/>
                  </a:lnTo>
                  <a:lnTo>
                    <a:pt x="2141740" y="1752600"/>
                  </a:lnTo>
                  <a:lnTo>
                    <a:pt x="2139213" y="1752600"/>
                  </a:lnTo>
                  <a:lnTo>
                    <a:pt x="2139213" y="1765300"/>
                  </a:lnTo>
                  <a:lnTo>
                    <a:pt x="2139213" y="1778000"/>
                  </a:lnTo>
                  <a:lnTo>
                    <a:pt x="2139213" y="1790700"/>
                  </a:lnTo>
                  <a:lnTo>
                    <a:pt x="2136673" y="1790700"/>
                  </a:lnTo>
                  <a:lnTo>
                    <a:pt x="2134984" y="1778000"/>
                  </a:lnTo>
                  <a:lnTo>
                    <a:pt x="2139213" y="1778000"/>
                  </a:lnTo>
                  <a:lnTo>
                    <a:pt x="2124824" y="1765300"/>
                  </a:lnTo>
                  <a:lnTo>
                    <a:pt x="2139213" y="1765300"/>
                  </a:lnTo>
                  <a:lnTo>
                    <a:pt x="2139213" y="1752600"/>
                  </a:lnTo>
                  <a:lnTo>
                    <a:pt x="2122297" y="1752600"/>
                  </a:lnTo>
                  <a:lnTo>
                    <a:pt x="2122297" y="2425700"/>
                  </a:lnTo>
                  <a:lnTo>
                    <a:pt x="2117496" y="2438400"/>
                  </a:lnTo>
                  <a:lnTo>
                    <a:pt x="2096071" y="2438400"/>
                  </a:lnTo>
                  <a:lnTo>
                    <a:pt x="2101138" y="2451100"/>
                  </a:lnTo>
                  <a:lnTo>
                    <a:pt x="2087194" y="2451100"/>
                  </a:lnTo>
                  <a:lnTo>
                    <a:pt x="2089404" y="2438400"/>
                  </a:lnTo>
                  <a:lnTo>
                    <a:pt x="2093150" y="2438400"/>
                  </a:lnTo>
                  <a:lnTo>
                    <a:pt x="2101037" y="2425700"/>
                  </a:lnTo>
                  <a:lnTo>
                    <a:pt x="2122297" y="2425700"/>
                  </a:lnTo>
                  <a:lnTo>
                    <a:pt x="2122297" y="1752600"/>
                  </a:lnTo>
                  <a:lnTo>
                    <a:pt x="2116366" y="1752600"/>
                  </a:lnTo>
                  <a:lnTo>
                    <a:pt x="2118068" y="1765300"/>
                  </a:lnTo>
                  <a:lnTo>
                    <a:pt x="2118068" y="2032000"/>
                  </a:lnTo>
                  <a:lnTo>
                    <a:pt x="2111298" y="2044700"/>
                  </a:lnTo>
                  <a:lnTo>
                    <a:pt x="2111298" y="2032000"/>
                  </a:lnTo>
                  <a:lnTo>
                    <a:pt x="2118068" y="2032000"/>
                  </a:lnTo>
                  <a:lnTo>
                    <a:pt x="2118068" y="1765300"/>
                  </a:lnTo>
                  <a:lnTo>
                    <a:pt x="2107908" y="1765300"/>
                  </a:lnTo>
                  <a:lnTo>
                    <a:pt x="2106218" y="1778000"/>
                  </a:lnTo>
                  <a:lnTo>
                    <a:pt x="2104529" y="1778000"/>
                  </a:lnTo>
                  <a:lnTo>
                    <a:pt x="2104529" y="1790700"/>
                  </a:lnTo>
                  <a:lnTo>
                    <a:pt x="2100199" y="1790700"/>
                  </a:lnTo>
                  <a:lnTo>
                    <a:pt x="2100199" y="2171700"/>
                  </a:lnTo>
                  <a:lnTo>
                    <a:pt x="2096071" y="2171700"/>
                  </a:lnTo>
                  <a:lnTo>
                    <a:pt x="2096071" y="2425700"/>
                  </a:lnTo>
                  <a:lnTo>
                    <a:pt x="2091842" y="2425700"/>
                  </a:lnTo>
                  <a:lnTo>
                    <a:pt x="2090991" y="2413000"/>
                  </a:lnTo>
                  <a:lnTo>
                    <a:pt x="2095804" y="2413000"/>
                  </a:lnTo>
                  <a:lnTo>
                    <a:pt x="2096071" y="2425700"/>
                  </a:lnTo>
                  <a:lnTo>
                    <a:pt x="2096071" y="2171700"/>
                  </a:lnTo>
                  <a:lnTo>
                    <a:pt x="2098802" y="2159000"/>
                  </a:lnTo>
                  <a:lnTo>
                    <a:pt x="2100199" y="2171700"/>
                  </a:lnTo>
                  <a:lnTo>
                    <a:pt x="2100199" y="1790700"/>
                  </a:lnTo>
                  <a:lnTo>
                    <a:pt x="2098611" y="1790700"/>
                  </a:lnTo>
                  <a:lnTo>
                    <a:pt x="2099449" y="1803400"/>
                  </a:lnTo>
                  <a:lnTo>
                    <a:pt x="2097760" y="1803400"/>
                  </a:lnTo>
                  <a:lnTo>
                    <a:pt x="2097760" y="2019300"/>
                  </a:lnTo>
                  <a:lnTo>
                    <a:pt x="2096071" y="2032000"/>
                  </a:lnTo>
                  <a:lnTo>
                    <a:pt x="2088451" y="2032000"/>
                  </a:lnTo>
                  <a:lnTo>
                    <a:pt x="2086762" y="2019300"/>
                  </a:lnTo>
                  <a:lnTo>
                    <a:pt x="2097760" y="2019300"/>
                  </a:lnTo>
                  <a:lnTo>
                    <a:pt x="2097760" y="1803400"/>
                  </a:lnTo>
                  <a:lnTo>
                    <a:pt x="2096909" y="1790700"/>
                  </a:lnTo>
                  <a:lnTo>
                    <a:pt x="2097760" y="1790700"/>
                  </a:lnTo>
                  <a:lnTo>
                    <a:pt x="2096909" y="1778000"/>
                  </a:lnTo>
                  <a:lnTo>
                    <a:pt x="2090991" y="1790700"/>
                  </a:lnTo>
                  <a:lnTo>
                    <a:pt x="2090991" y="1778000"/>
                  </a:lnTo>
                  <a:lnTo>
                    <a:pt x="2079993" y="1778000"/>
                  </a:lnTo>
                  <a:lnTo>
                    <a:pt x="2075764" y="1790700"/>
                  </a:lnTo>
                  <a:lnTo>
                    <a:pt x="2071357" y="1778000"/>
                  </a:lnTo>
                  <a:lnTo>
                    <a:pt x="2065616" y="1778000"/>
                  </a:lnTo>
                  <a:lnTo>
                    <a:pt x="2065616" y="2146300"/>
                  </a:lnTo>
                  <a:lnTo>
                    <a:pt x="2058847" y="2159000"/>
                  </a:lnTo>
                  <a:lnTo>
                    <a:pt x="2056307" y="2146300"/>
                  </a:lnTo>
                  <a:lnTo>
                    <a:pt x="2065616" y="2146300"/>
                  </a:lnTo>
                  <a:lnTo>
                    <a:pt x="2065616" y="1778000"/>
                  </a:lnTo>
                  <a:lnTo>
                    <a:pt x="2060308" y="1778000"/>
                  </a:lnTo>
                  <a:lnTo>
                    <a:pt x="2059698" y="1765300"/>
                  </a:lnTo>
                  <a:lnTo>
                    <a:pt x="2058009" y="1765300"/>
                  </a:lnTo>
                  <a:lnTo>
                    <a:pt x="2058009" y="2108200"/>
                  </a:lnTo>
                  <a:lnTo>
                    <a:pt x="2058009" y="2120900"/>
                  </a:lnTo>
                  <a:lnTo>
                    <a:pt x="2047011" y="2120900"/>
                  </a:lnTo>
                  <a:lnTo>
                    <a:pt x="2047011" y="2108200"/>
                  </a:lnTo>
                  <a:lnTo>
                    <a:pt x="2058009" y="2108200"/>
                  </a:lnTo>
                  <a:lnTo>
                    <a:pt x="2058009" y="1765300"/>
                  </a:lnTo>
                  <a:lnTo>
                    <a:pt x="2057158" y="1765300"/>
                  </a:lnTo>
                  <a:lnTo>
                    <a:pt x="2057158" y="2070100"/>
                  </a:lnTo>
                  <a:lnTo>
                    <a:pt x="2057158" y="2082800"/>
                  </a:lnTo>
                  <a:lnTo>
                    <a:pt x="2051240" y="2082800"/>
                  </a:lnTo>
                  <a:lnTo>
                    <a:pt x="2057158" y="2070100"/>
                  </a:lnTo>
                  <a:lnTo>
                    <a:pt x="2057158" y="1765300"/>
                  </a:lnTo>
                  <a:lnTo>
                    <a:pt x="2047011" y="1778000"/>
                  </a:lnTo>
                  <a:lnTo>
                    <a:pt x="2041931" y="1778000"/>
                  </a:lnTo>
                  <a:lnTo>
                    <a:pt x="2044331" y="1765300"/>
                  </a:lnTo>
                  <a:lnTo>
                    <a:pt x="2029447" y="1765300"/>
                  </a:lnTo>
                  <a:lnTo>
                    <a:pt x="2027555" y="1752600"/>
                  </a:lnTo>
                  <a:lnTo>
                    <a:pt x="2019185" y="1765300"/>
                  </a:lnTo>
                  <a:lnTo>
                    <a:pt x="2013178" y="1765300"/>
                  </a:lnTo>
                  <a:lnTo>
                    <a:pt x="2013178" y="2273300"/>
                  </a:lnTo>
                  <a:lnTo>
                    <a:pt x="2011362" y="2286000"/>
                  </a:lnTo>
                  <a:lnTo>
                    <a:pt x="2006930" y="2286000"/>
                  </a:lnTo>
                  <a:lnTo>
                    <a:pt x="2003298" y="2273300"/>
                  </a:lnTo>
                  <a:lnTo>
                    <a:pt x="2013178" y="2273300"/>
                  </a:lnTo>
                  <a:lnTo>
                    <a:pt x="2013178" y="1765300"/>
                  </a:lnTo>
                  <a:lnTo>
                    <a:pt x="2008949" y="1765300"/>
                  </a:lnTo>
                  <a:lnTo>
                    <a:pt x="2008949" y="2247900"/>
                  </a:lnTo>
                  <a:lnTo>
                    <a:pt x="1995411" y="2247900"/>
                  </a:lnTo>
                  <a:lnTo>
                    <a:pt x="1997951" y="2235200"/>
                  </a:lnTo>
                  <a:lnTo>
                    <a:pt x="2007247" y="2235200"/>
                  </a:lnTo>
                  <a:lnTo>
                    <a:pt x="2008949" y="2247900"/>
                  </a:lnTo>
                  <a:lnTo>
                    <a:pt x="2008949" y="1765300"/>
                  </a:lnTo>
                  <a:lnTo>
                    <a:pt x="2003869" y="1765300"/>
                  </a:lnTo>
                  <a:lnTo>
                    <a:pt x="2003869" y="2159000"/>
                  </a:lnTo>
                  <a:lnTo>
                    <a:pt x="2002167" y="2171700"/>
                  </a:lnTo>
                  <a:lnTo>
                    <a:pt x="1989239" y="2171700"/>
                  </a:lnTo>
                  <a:lnTo>
                    <a:pt x="1986102" y="2159000"/>
                  </a:lnTo>
                  <a:lnTo>
                    <a:pt x="2003869" y="2159000"/>
                  </a:lnTo>
                  <a:lnTo>
                    <a:pt x="2003869" y="1765300"/>
                  </a:lnTo>
                  <a:lnTo>
                    <a:pt x="1997697" y="1765300"/>
                  </a:lnTo>
                  <a:lnTo>
                    <a:pt x="1986953" y="1778000"/>
                  </a:lnTo>
                  <a:lnTo>
                    <a:pt x="1987804" y="1765300"/>
                  </a:lnTo>
                  <a:lnTo>
                    <a:pt x="1982724" y="1765300"/>
                  </a:lnTo>
                  <a:lnTo>
                    <a:pt x="1981034" y="1752600"/>
                  </a:lnTo>
                  <a:lnTo>
                    <a:pt x="1976805" y="1752600"/>
                  </a:lnTo>
                  <a:lnTo>
                    <a:pt x="1974024" y="1765300"/>
                  </a:lnTo>
                  <a:lnTo>
                    <a:pt x="1969185" y="1778000"/>
                  </a:lnTo>
                  <a:lnTo>
                    <a:pt x="1963712" y="1778000"/>
                  </a:lnTo>
                  <a:lnTo>
                    <a:pt x="1959038" y="1790700"/>
                  </a:lnTo>
                  <a:lnTo>
                    <a:pt x="1956219" y="1778000"/>
                  </a:lnTo>
                  <a:lnTo>
                    <a:pt x="1958086" y="1765300"/>
                  </a:lnTo>
                  <a:lnTo>
                    <a:pt x="1961057" y="1765300"/>
                  </a:lnTo>
                  <a:lnTo>
                    <a:pt x="1961578" y="1752600"/>
                  </a:lnTo>
                  <a:lnTo>
                    <a:pt x="1959610" y="1752600"/>
                  </a:lnTo>
                  <a:lnTo>
                    <a:pt x="1950275" y="1765300"/>
                  </a:lnTo>
                  <a:lnTo>
                    <a:pt x="1949729" y="1778000"/>
                  </a:lnTo>
                  <a:lnTo>
                    <a:pt x="1945894" y="1778000"/>
                  </a:lnTo>
                  <a:lnTo>
                    <a:pt x="1943709" y="1765300"/>
                  </a:lnTo>
                  <a:lnTo>
                    <a:pt x="1942007" y="1765300"/>
                  </a:lnTo>
                  <a:lnTo>
                    <a:pt x="1939582" y="1752600"/>
                  </a:lnTo>
                  <a:lnTo>
                    <a:pt x="1938578" y="1765300"/>
                  </a:lnTo>
                  <a:lnTo>
                    <a:pt x="1937893" y="1765300"/>
                  </a:lnTo>
                  <a:lnTo>
                    <a:pt x="1937893" y="1816100"/>
                  </a:lnTo>
                  <a:lnTo>
                    <a:pt x="1928583" y="1816100"/>
                  </a:lnTo>
                  <a:lnTo>
                    <a:pt x="1926043" y="1828800"/>
                  </a:lnTo>
                  <a:lnTo>
                    <a:pt x="1915287" y="1816100"/>
                  </a:lnTo>
                  <a:lnTo>
                    <a:pt x="1918017" y="1803400"/>
                  </a:lnTo>
                  <a:lnTo>
                    <a:pt x="1927720" y="1803400"/>
                  </a:lnTo>
                  <a:lnTo>
                    <a:pt x="1937893" y="1816100"/>
                  </a:lnTo>
                  <a:lnTo>
                    <a:pt x="1937893" y="1765300"/>
                  </a:lnTo>
                  <a:lnTo>
                    <a:pt x="1932444" y="1765300"/>
                  </a:lnTo>
                  <a:lnTo>
                    <a:pt x="1928583" y="1778000"/>
                  </a:lnTo>
                  <a:lnTo>
                    <a:pt x="1923491" y="1765300"/>
                  </a:lnTo>
                  <a:lnTo>
                    <a:pt x="1921395" y="1765300"/>
                  </a:lnTo>
                  <a:lnTo>
                    <a:pt x="1919312" y="1752600"/>
                  </a:lnTo>
                  <a:lnTo>
                    <a:pt x="1914207" y="1765300"/>
                  </a:lnTo>
                  <a:lnTo>
                    <a:pt x="1911667" y="1752600"/>
                  </a:lnTo>
                  <a:lnTo>
                    <a:pt x="1911248" y="1752600"/>
                  </a:lnTo>
                  <a:lnTo>
                    <a:pt x="1912124" y="1765300"/>
                  </a:lnTo>
                  <a:lnTo>
                    <a:pt x="1912518" y="1778000"/>
                  </a:lnTo>
                  <a:lnTo>
                    <a:pt x="1906016" y="1778000"/>
                  </a:lnTo>
                  <a:lnTo>
                    <a:pt x="1905749" y="1776590"/>
                  </a:lnTo>
                  <a:lnTo>
                    <a:pt x="1905749" y="2019300"/>
                  </a:lnTo>
                  <a:lnTo>
                    <a:pt x="1900593" y="2019300"/>
                  </a:lnTo>
                  <a:lnTo>
                    <a:pt x="1893697" y="2032000"/>
                  </a:lnTo>
                  <a:lnTo>
                    <a:pt x="1893252" y="2032000"/>
                  </a:lnTo>
                  <a:lnTo>
                    <a:pt x="1893252" y="2247900"/>
                  </a:lnTo>
                  <a:lnTo>
                    <a:pt x="1887778" y="2260600"/>
                  </a:lnTo>
                  <a:lnTo>
                    <a:pt x="1885162" y="2260600"/>
                  </a:lnTo>
                  <a:lnTo>
                    <a:pt x="1889683" y="2273300"/>
                  </a:lnTo>
                  <a:lnTo>
                    <a:pt x="1877199" y="2273300"/>
                  </a:lnTo>
                  <a:lnTo>
                    <a:pt x="1871967" y="2260600"/>
                  </a:lnTo>
                  <a:lnTo>
                    <a:pt x="1870227" y="2247900"/>
                  </a:lnTo>
                  <a:lnTo>
                    <a:pt x="1893252" y="2247900"/>
                  </a:lnTo>
                  <a:lnTo>
                    <a:pt x="1893252" y="2032000"/>
                  </a:lnTo>
                  <a:lnTo>
                    <a:pt x="1890522" y="2032000"/>
                  </a:lnTo>
                  <a:lnTo>
                    <a:pt x="1890522" y="2171700"/>
                  </a:lnTo>
                  <a:lnTo>
                    <a:pt x="1870862" y="2171700"/>
                  </a:lnTo>
                  <a:lnTo>
                    <a:pt x="1861743" y="2184400"/>
                  </a:lnTo>
                  <a:lnTo>
                    <a:pt x="1857540" y="2192324"/>
                  </a:lnTo>
                  <a:lnTo>
                    <a:pt x="1857540" y="2476500"/>
                  </a:lnTo>
                  <a:lnTo>
                    <a:pt x="1857540" y="2489200"/>
                  </a:lnTo>
                  <a:lnTo>
                    <a:pt x="1847380" y="2489200"/>
                  </a:lnTo>
                  <a:lnTo>
                    <a:pt x="1852460" y="2476500"/>
                  </a:lnTo>
                  <a:lnTo>
                    <a:pt x="1857540" y="2476500"/>
                  </a:lnTo>
                  <a:lnTo>
                    <a:pt x="1857540" y="2192324"/>
                  </a:lnTo>
                  <a:lnTo>
                    <a:pt x="1855000" y="2197100"/>
                  </a:lnTo>
                  <a:lnTo>
                    <a:pt x="1844001" y="2189238"/>
                  </a:lnTo>
                  <a:lnTo>
                    <a:pt x="1844001" y="2438400"/>
                  </a:lnTo>
                  <a:lnTo>
                    <a:pt x="1843151" y="2451100"/>
                  </a:lnTo>
                  <a:lnTo>
                    <a:pt x="1830463" y="2451100"/>
                  </a:lnTo>
                  <a:lnTo>
                    <a:pt x="1831314" y="2438400"/>
                  </a:lnTo>
                  <a:lnTo>
                    <a:pt x="1844001" y="2438400"/>
                  </a:lnTo>
                  <a:lnTo>
                    <a:pt x="1844001" y="2189238"/>
                  </a:lnTo>
                  <a:lnTo>
                    <a:pt x="1837232" y="2184400"/>
                  </a:lnTo>
                  <a:lnTo>
                    <a:pt x="1848015" y="2159000"/>
                  </a:lnTo>
                  <a:lnTo>
                    <a:pt x="1871179" y="2159000"/>
                  </a:lnTo>
                  <a:lnTo>
                    <a:pt x="1890522" y="2171700"/>
                  </a:lnTo>
                  <a:lnTo>
                    <a:pt x="1890522" y="2032000"/>
                  </a:lnTo>
                  <a:lnTo>
                    <a:pt x="1888388" y="2032000"/>
                  </a:lnTo>
                  <a:lnTo>
                    <a:pt x="1887982" y="2044700"/>
                  </a:lnTo>
                  <a:lnTo>
                    <a:pt x="1868995" y="2032000"/>
                  </a:lnTo>
                  <a:lnTo>
                    <a:pt x="1873072" y="2019300"/>
                  </a:lnTo>
                  <a:lnTo>
                    <a:pt x="1889061" y="2006600"/>
                  </a:lnTo>
                  <a:lnTo>
                    <a:pt x="1905749" y="2019300"/>
                  </a:lnTo>
                  <a:lnTo>
                    <a:pt x="1905749" y="1776590"/>
                  </a:lnTo>
                  <a:lnTo>
                    <a:pt x="1903628" y="1765300"/>
                  </a:lnTo>
                  <a:lnTo>
                    <a:pt x="1902523" y="1765300"/>
                  </a:lnTo>
                  <a:lnTo>
                    <a:pt x="1899831" y="1752600"/>
                  </a:lnTo>
                  <a:lnTo>
                    <a:pt x="1894674" y="1752600"/>
                  </a:lnTo>
                  <a:lnTo>
                    <a:pt x="1890306" y="1765300"/>
                  </a:lnTo>
                  <a:lnTo>
                    <a:pt x="1886267" y="1778000"/>
                  </a:lnTo>
                  <a:lnTo>
                    <a:pt x="1879523" y="1778000"/>
                  </a:lnTo>
                  <a:lnTo>
                    <a:pt x="1880374" y="1765300"/>
                  </a:lnTo>
                  <a:lnTo>
                    <a:pt x="1873453" y="1778000"/>
                  </a:lnTo>
                  <a:lnTo>
                    <a:pt x="1855152" y="1778000"/>
                  </a:lnTo>
                  <a:lnTo>
                    <a:pt x="1848231" y="1790700"/>
                  </a:lnTo>
                  <a:lnTo>
                    <a:pt x="1848777" y="1790700"/>
                  </a:lnTo>
                  <a:lnTo>
                    <a:pt x="1850453" y="1803400"/>
                  </a:lnTo>
                  <a:lnTo>
                    <a:pt x="1851647" y="1816100"/>
                  </a:lnTo>
                  <a:lnTo>
                    <a:pt x="1849678" y="1816100"/>
                  </a:lnTo>
                  <a:lnTo>
                    <a:pt x="1847380" y="1828800"/>
                  </a:lnTo>
                  <a:lnTo>
                    <a:pt x="1845081" y="1828800"/>
                  </a:lnTo>
                  <a:lnTo>
                    <a:pt x="1842312" y="1816100"/>
                  </a:lnTo>
                  <a:lnTo>
                    <a:pt x="1844001" y="1816100"/>
                  </a:lnTo>
                  <a:lnTo>
                    <a:pt x="1844840" y="1803400"/>
                  </a:lnTo>
                  <a:lnTo>
                    <a:pt x="1841461" y="1816100"/>
                  </a:lnTo>
                  <a:lnTo>
                    <a:pt x="1839010" y="1803400"/>
                  </a:lnTo>
                  <a:lnTo>
                    <a:pt x="1843608" y="1803400"/>
                  </a:lnTo>
                  <a:lnTo>
                    <a:pt x="1844001" y="1790700"/>
                  </a:lnTo>
                  <a:lnTo>
                    <a:pt x="1837791" y="1803400"/>
                  </a:lnTo>
                  <a:lnTo>
                    <a:pt x="1831733" y="1803400"/>
                  </a:lnTo>
                  <a:lnTo>
                    <a:pt x="1825688" y="1816100"/>
                  </a:lnTo>
                  <a:lnTo>
                    <a:pt x="1819465" y="1816100"/>
                  </a:lnTo>
                  <a:lnTo>
                    <a:pt x="1819465" y="2387600"/>
                  </a:lnTo>
                  <a:lnTo>
                    <a:pt x="1819465" y="2400300"/>
                  </a:lnTo>
                  <a:lnTo>
                    <a:pt x="1811007" y="2400300"/>
                  </a:lnTo>
                  <a:lnTo>
                    <a:pt x="1811007" y="2895600"/>
                  </a:lnTo>
                  <a:lnTo>
                    <a:pt x="1810169" y="2908300"/>
                  </a:lnTo>
                  <a:lnTo>
                    <a:pt x="1801710" y="2908300"/>
                  </a:lnTo>
                  <a:lnTo>
                    <a:pt x="1798751" y="2895600"/>
                  </a:lnTo>
                  <a:lnTo>
                    <a:pt x="1811007" y="2895600"/>
                  </a:lnTo>
                  <a:lnTo>
                    <a:pt x="1811007" y="2400300"/>
                  </a:lnTo>
                  <a:lnTo>
                    <a:pt x="1808480" y="2400300"/>
                  </a:lnTo>
                  <a:lnTo>
                    <a:pt x="1810169" y="2387600"/>
                  </a:lnTo>
                  <a:lnTo>
                    <a:pt x="1819465" y="2387600"/>
                  </a:lnTo>
                  <a:lnTo>
                    <a:pt x="1819465" y="1816100"/>
                  </a:lnTo>
                  <a:lnTo>
                    <a:pt x="1819275" y="1803400"/>
                  </a:lnTo>
                  <a:lnTo>
                    <a:pt x="1826488" y="1803400"/>
                  </a:lnTo>
                  <a:lnTo>
                    <a:pt x="1822005" y="1790700"/>
                  </a:lnTo>
                  <a:lnTo>
                    <a:pt x="1829600" y="1790700"/>
                  </a:lnTo>
                  <a:lnTo>
                    <a:pt x="1831314" y="1778000"/>
                  </a:lnTo>
                  <a:lnTo>
                    <a:pt x="1833029" y="1778000"/>
                  </a:lnTo>
                  <a:lnTo>
                    <a:pt x="1827923" y="1765300"/>
                  </a:lnTo>
                  <a:lnTo>
                    <a:pt x="1818157" y="1765300"/>
                  </a:lnTo>
                  <a:lnTo>
                    <a:pt x="1811959" y="1778000"/>
                  </a:lnTo>
                  <a:lnTo>
                    <a:pt x="1800860" y="1778000"/>
                  </a:lnTo>
                  <a:lnTo>
                    <a:pt x="1800860" y="1803400"/>
                  </a:lnTo>
                  <a:lnTo>
                    <a:pt x="1800542" y="1803400"/>
                  </a:lnTo>
                  <a:lnTo>
                    <a:pt x="1800542" y="2654300"/>
                  </a:lnTo>
                  <a:lnTo>
                    <a:pt x="1796669" y="2654300"/>
                  </a:lnTo>
                  <a:lnTo>
                    <a:pt x="1796669" y="2908300"/>
                  </a:lnTo>
                  <a:lnTo>
                    <a:pt x="1790611" y="2921000"/>
                  </a:lnTo>
                  <a:lnTo>
                    <a:pt x="1785467" y="2921000"/>
                  </a:lnTo>
                  <a:lnTo>
                    <a:pt x="1785467" y="3136900"/>
                  </a:lnTo>
                  <a:lnTo>
                    <a:pt x="1772627" y="3136900"/>
                  </a:lnTo>
                  <a:lnTo>
                    <a:pt x="1772170" y="3124200"/>
                  </a:lnTo>
                  <a:lnTo>
                    <a:pt x="1783410" y="3124200"/>
                  </a:lnTo>
                  <a:lnTo>
                    <a:pt x="1785467" y="3136900"/>
                  </a:lnTo>
                  <a:lnTo>
                    <a:pt x="1785467" y="2921000"/>
                  </a:lnTo>
                  <a:lnTo>
                    <a:pt x="1785010" y="2921000"/>
                  </a:lnTo>
                  <a:lnTo>
                    <a:pt x="1783943" y="2908300"/>
                  </a:lnTo>
                  <a:lnTo>
                    <a:pt x="1796669" y="2908300"/>
                  </a:lnTo>
                  <a:lnTo>
                    <a:pt x="1796669" y="2654300"/>
                  </a:lnTo>
                  <a:lnTo>
                    <a:pt x="1795780" y="2654300"/>
                  </a:lnTo>
                  <a:lnTo>
                    <a:pt x="1797812" y="2641600"/>
                  </a:lnTo>
                  <a:lnTo>
                    <a:pt x="1800542" y="2654300"/>
                  </a:lnTo>
                  <a:lnTo>
                    <a:pt x="1800542" y="1803400"/>
                  </a:lnTo>
                  <a:lnTo>
                    <a:pt x="1793252" y="1803400"/>
                  </a:lnTo>
                  <a:lnTo>
                    <a:pt x="1793252" y="2438400"/>
                  </a:lnTo>
                  <a:lnTo>
                    <a:pt x="1789023" y="2438400"/>
                  </a:lnTo>
                  <a:lnTo>
                    <a:pt x="1789023" y="2501900"/>
                  </a:lnTo>
                  <a:lnTo>
                    <a:pt x="1786483" y="2514600"/>
                  </a:lnTo>
                  <a:lnTo>
                    <a:pt x="1780565" y="2527300"/>
                  </a:lnTo>
                  <a:lnTo>
                    <a:pt x="1780565" y="2514600"/>
                  </a:lnTo>
                  <a:lnTo>
                    <a:pt x="1776336" y="2514600"/>
                  </a:lnTo>
                  <a:lnTo>
                    <a:pt x="1772107" y="2527300"/>
                  </a:lnTo>
                  <a:lnTo>
                    <a:pt x="1762798" y="2527300"/>
                  </a:lnTo>
                  <a:lnTo>
                    <a:pt x="1761947" y="2514600"/>
                  </a:lnTo>
                  <a:lnTo>
                    <a:pt x="1774634" y="2514600"/>
                  </a:lnTo>
                  <a:lnTo>
                    <a:pt x="1775485" y="2501900"/>
                  </a:lnTo>
                  <a:lnTo>
                    <a:pt x="1789023" y="2501900"/>
                  </a:lnTo>
                  <a:lnTo>
                    <a:pt x="1789023" y="2438400"/>
                  </a:lnTo>
                  <a:lnTo>
                    <a:pt x="1782254" y="2438400"/>
                  </a:lnTo>
                  <a:lnTo>
                    <a:pt x="1786483" y="2425700"/>
                  </a:lnTo>
                  <a:lnTo>
                    <a:pt x="1791550" y="2425700"/>
                  </a:lnTo>
                  <a:lnTo>
                    <a:pt x="1793252" y="2438400"/>
                  </a:lnTo>
                  <a:lnTo>
                    <a:pt x="1793252" y="1803400"/>
                  </a:lnTo>
                  <a:lnTo>
                    <a:pt x="1781403" y="1803400"/>
                  </a:lnTo>
                  <a:lnTo>
                    <a:pt x="1778025" y="1790700"/>
                  </a:lnTo>
                  <a:lnTo>
                    <a:pt x="1775701" y="1787525"/>
                  </a:lnTo>
                  <a:lnTo>
                    <a:pt x="1776336" y="1790700"/>
                  </a:lnTo>
                  <a:lnTo>
                    <a:pt x="1775396" y="1787105"/>
                  </a:lnTo>
                  <a:lnTo>
                    <a:pt x="1772107" y="1782622"/>
                  </a:lnTo>
                  <a:lnTo>
                    <a:pt x="1772107" y="2273300"/>
                  </a:lnTo>
                  <a:lnTo>
                    <a:pt x="1772107" y="2286000"/>
                  </a:lnTo>
                  <a:lnTo>
                    <a:pt x="1764487" y="2286000"/>
                  </a:lnTo>
                  <a:lnTo>
                    <a:pt x="1761109" y="2273300"/>
                  </a:lnTo>
                  <a:lnTo>
                    <a:pt x="1772107" y="2273300"/>
                  </a:lnTo>
                  <a:lnTo>
                    <a:pt x="1772107" y="1782622"/>
                  </a:lnTo>
                  <a:lnTo>
                    <a:pt x="1768716" y="1778000"/>
                  </a:lnTo>
                  <a:lnTo>
                    <a:pt x="1773008" y="1778000"/>
                  </a:lnTo>
                  <a:lnTo>
                    <a:pt x="1775396" y="1787105"/>
                  </a:lnTo>
                  <a:lnTo>
                    <a:pt x="1775701" y="1787525"/>
                  </a:lnTo>
                  <a:lnTo>
                    <a:pt x="1773796" y="1778000"/>
                  </a:lnTo>
                  <a:lnTo>
                    <a:pt x="1774304" y="1765300"/>
                  </a:lnTo>
                  <a:lnTo>
                    <a:pt x="1771256" y="1765300"/>
                  </a:lnTo>
                  <a:lnTo>
                    <a:pt x="1768119" y="1765300"/>
                  </a:lnTo>
                  <a:lnTo>
                    <a:pt x="1766176" y="1760753"/>
                  </a:lnTo>
                  <a:lnTo>
                    <a:pt x="1766176" y="1816100"/>
                  </a:lnTo>
                  <a:lnTo>
                    <a:pt x="1761947" y="1816100"/>
                  </a:lnTo>
                  <a:lnTo>
                    <a:pt x="1760258" y="1790700"/>
                  </a:lnTo>
                  <a:lnTo>
                    <a:pt x="1760258" y="2514600"/>
                  </a:lnTo>
                  <a:lnTo>
                    <a:pt x="1760258" y="2527300"/>
                  </a:lnTo>
                  <a:lnTo>
                    <a:pt x="1754339" y="2527300"/>
                  </a:lnTo>
                  <a:lnTo>
                    <a:pt x="1754339" y="2514600"/>
                  </a:lnTo>
                  <a:lnTo>
                    <a:pt x="1760258" y="2514600"/>
                  </a:lnTo>
                  <a:lnTo>
                    <a:pt x="1760258" y="1790700"/>
                  </a:lnTo>
                  <a:lnTo>
                    <a:pt x="1761947" y="1803400"/>
                  </a:lnTo>
                  <a:lnTo>
                    <a:pt x="1761109" y="1803400"/>
                  </a:lnTo>
                  <a:lnTo>
                    <a:pt x="1766176" y="1816100"/>
                  </a:lnTo>
                  <a:lnTo>
                    <a:pt x="1764487" y="1803400"/>
                  </a:lnTo>
                  <a:lnTo>
                    <a:pt x="1765338" y="1803400"/>
                  </a:lnTo>
                  <a:lnTo>
                    <a:pt x="1766176" y="1816100"/>
                  </a:lnTo>
                  <a:lnTo>
                    <a:pt x="1766176" y="1760753"/>
                  </a:lnTo>
                  <a:lnTo>
                    <a:pt x="1765338" y="1758797"/>
                  </a:lnTo>
                  <a:lnTo>
                    <a:pt x="1765338" y="1790700"/>
                  </a:lnTo>
                  <a:lnTo>
                    <a:pt x="1764487" y="1790700"/>
                  </a:lnTo>
                  <a:lnTo>
                    <a:pt x="1764487" y="1800860"/>
                  </a:lnTo>
                  <a:lnTo>
                    <a:pt x="1761109" y="1790700"/>
                  </a:lnTo>
                  <a:lnTo>
                    <a:pt x="1761947" y="1790700"/>
                  </a:lnTo>
                  <a:lnTo>
                    <a:pt x="1760258" y="1778000"/>
                  </a:lnTo>
                  <a:lnTo>
                    <a:pt x="1761947" y="1778000"/>
                  </a:lnTo>
                  <a:lnTo>
                    <a:pt x="1765338" y="1790700"/>
                  </a:lnTo>
                  <a:lnTo>
                    <a:pt x="1765338" y="1758797"/>
                  </a:lnTo>
                  <a:lnTo>
                    <a:pt x="1762696" y="1752600"/>
                  </a:lnTo>
                  <a:lnTo>
                    <a:pt x="1761109" y="1752600"/>
                  </a:lnTo>
                  <a:lnTo>
                    <a:pt x="1759419" y="1746275"/>
                  </a:lnTo>
                  <a:lnTo>
                    <a:pt x="1759419" y="1790700"/>
                  </a:lnTo>
                  <a:lnTo>
                    <a:pt x="1759419" y="1803400"/>
                  </a:lnTo>
                  <a:lnTo>
                    <a:pt x="1757718" y="1803400"/>
                  </a:lnTo>
                  <a:lnTo>
                    <a:pt x="1757718" y="1816100"/>
                  </a:lnTo>
                  <a:lnTo>
                    <a:pt x="1756029" y="1803400"/>
                  </a:lnTo>
                  <a:lnTo>
                    <a:pt x="1755190" y="1800250"/>
                  </a:lnTo>
                  <a:lnTo>
                    <a:pt x="1755190" y="1816100"/>
                  </a:lnTo>
                  <a:lnTo>
                    <a:pt x="1754339" y="1816100"/>
                  </a:lnTo>
                  <a:lnTo>
                    <a:pt x="1754339" y="1803400"/>
                  </a:lnTo>
                  <a:lnTo>
                    <a:pt x="1755190" y="1816100"/>
                  </a:lnTo>
                  <a:lnTo>
                    <a:pt x="1755190" y="1800250"/>
                  </a:lnTo>
                  <a:lnTo>
                    <a:pt x="1753489" y="1793862"/>
                  </a:lnTo>
                  <a:lnTo>
                    <a:pt x="1753489" y="1803400"/>
                  </a:lnTo>
                  <a:lnTo>
                    <a:pt x="1751799" y="1816100"/>
                  </a:lnTo>
                  <a:lnTo>
                    <a:pt x="1751799" y="1803400"/>
                  </a:lnTo>
                  <a:lnTo>
                    <a:pt x="1750110" y="1803400"/>
                  </a:lnTo>
                  <a:lnTo>
                    <a:pt x="1748421" y="1799780"/>
                  </a:lnTo>
                  <a:lnTo>
                    <a:pt x="1748421" y="2946400"/>
                  </a:lnTo>
                  <a:lnTo>
                    <a:pt x="1748421" y="2959100"/>
                  </a:lnTo>
                  <a:lnTo>
                    <a:pt x="1738680" y="2959100"/>
                  </a:lnTo>
                  <a:lnTo>
                    <a:pt x="1730756" y="2971800"/>
                  </a:lnTo>
                  <a:lnTo>
                    <a:pt x="1724266" y="2971800"/>
                  </a:lnTo>
                  <a:lnTo>
                    <a:pt x="1718818" y="2984500"/>
                  </a:lnTo>
                  <a:lnTo>
                    <a:pt x="1710397" y="2971800"/>
                  </a:lnTo>
                  <a:lnTo>
                    <a:pt x="1707286" y="2971800"/>
                  </a:lnTo>
                  <a:lnTo>
                    <a:pt x="1708467" y="2959100"/>
                  </a:lnTo>
                  <a:lnTo>
                    <a:pt x="1724990" y="2959100"/>
                  </a:lnTo>
                  <a:lnTo>
                    <a:pt x="1732241" y="2946400"/>
                  </a:lnTo>
                  <a:lnTo>
                    <a:pt x="1748421" y="2946400"/>
                  </a:lnTo>
                  <a:lnTo>
                    <a:pt x="1748421" y="1799780"/>
                  </a:lnTo>
                  <a:lnTo>
                    <a:pt x="1744192" y="1790700"/>
                  </a:lnTo>
                  <a:lnTo>
                    <a:pt x="1741652" y="1790700"/>
                  </a:lnTo>
                  <a:lnTo>
                    <a:pt x="1737855" y="1779308"/>
                  </a:lnTo>
                  <a:lnTo>
                    <a:pt x="1737855" y="2730500"/>
                  </a:lnTo>
                  <a:lnTo>
                    <a:pt x="1736572" y="2743200"/>
                  </a:lnTo>
                  <a:lnTo>
                    <a:pt x="1729651" y="2743200"/>
                  </a:lnTo>
                  <a:lnTo>
                    <a:pt x="1725574" y="2730500"/>
                  </a:lnTo>
                  <a:lnTo>
                    <a:pt x="1725574" y="2946400"/>
                  </a:lnTo>
                  <a:lnTo>
                    <a:pt x="1720507" y="2946400"/>
                  </a:lnTo>
                  <a:lnTo>
                    <a:pt x="1722196" y="2933700"/>
                  </a:lnTo>
                  <a:lnTo>
                    <a:pt x="1725574" y="2946400"/>
                  </a:lnTo>
                  <a:lnTo>
                    <a:pt x="1725574" y="2730500"/>
                  </a:lnTo>
                  <a:lnTo>
                    <a:pt x="1724685" y="2730500"/>
                  </a:lnTo>
                  <a:lnTo>
                    <a:pt x="1727276" y="2717800"/>
                  </a:lnTo>
                  <a:lnTo>
                    <a:pt x="1733130" y="2717800"/>
                  </a:lnTo>
                  <a:lnTo>
                    <a:pt x="1736686" y="2730500"/>
                  </a:lnTo>
                  <a:lnTo>
                    <a:pt x="1737855" y="2730500"/>
                  </a:lnTo>
                  <a:lnTo>
                    <a:pt x="1737855" y="1779308"/>
                  </a:lnTo>
                  <a:lnTo>
                    <a:pt x="1737423" y="1778000"/>
                  </a:lnTo>
                  <a:lnTo>
                    <a:pt x="1745030" y="1790700"/>
                  </a:lnTo>
                  <a:lnTo>
                    <a:pt x="1749259" y="1790700"/>
                  </a:lnTo>
                  <a:lnTo>
                    <a:pt x="1752650" y="1803400"/>
                  </a:lnTo>
                  <a:lnTo>
                    <a:pt x="1753489" y="1803400"/>
                  </a:lnTo>
                  <a:lnTo>
                    <a:pt x="1753489" y="1793862"/>
                  </a:lnTo>
                  <a:lnTo>
                    <a:pt x="1752650" y="1790700"/>
                  </a:lnTo>
                  <a:lnTo>
                    <a:pt x="1756029" y="1790700"/>
                  </a:lnTo>
                  <a:lnTo>
                    <a:pt x="1759419" y="1790700"/>
                  </a:lnTo>
                  <a:lnTo>
                    <a:pt x="1759419" y="1746275"/>
                  </a:lnTo>
                  <a:lnTo>
                    <a:pt x="1758569" y="1743087"/>
                  </a:lnTo>
                  <a:lnTo>
                    <a:pt x="1758569" y="1752600"/>
                  </a:lnTo>
                  <a:lnTo>
                    <a:pt x="1757730" y="1752600"/>
                  </a:lnTo>
                  <a:lnTo>
                    <a:pt x="1753489" y="1739900"/>
                  </a:lnTo>
                  <a:lnTo>
                    <a:pt x="1755178" y="1739900"/>
                  </a:lnTo>
                  <a:lnTo>
                    <a:pt x="1758569" y="1752600"/>
                  </a:lnTo>
                  <a:lnTo>
                    <a:pt x="1758569" y="1743087"/>
                  </a:lnTo>
                  <a:lnTo>
                    <a:pt x="1757718" y="1739900"/>
                  </a:lnTo>
                  <a:lnTo>
                    <a:pt x="1764474" y="1752600"/>
                  </a:lnTo>
                  <a:lnTo>
                    <a:pt x="1765541" y="1752600"/>
                  </a:lnTo>
                  <a:lnTo>
                    <a:pt x="1764118" y="1739900"/>
                  </a:lnTo>
                  <a:lnTo>
                    <a:pt x="1766176" y="1739900"/>
                  </a:lnTo>
                  <a:lnTo>
                    <a:pt x="1772119" y="1752600"/>
                  </a:lnTo>
                  <a:lnTo>
                    <a:pt x="1772945" y="1752600"/>
                  </a:lnTo>
                  <a:lnTo>
                    <a:pt x="1774151" y="1752600"/>
                  </a:lnTo>
                  <a:lnTo>
                    <a:pt x="1776653" y="1757553"/>
                  </a:lnTo>
                  <a:lnTo>
                    <a:pt x="1782432" y="1765300"/>
                  </a:lnTo>
                  <a:lnTo>
                    <a:pt x="1783651" y="1765300"/>
                  </a:lnTo>
                  <a:lnTo>
                    <a:pt x="1794090" y="1778000"/>
                  </a:lnTo>
                  <a:lnTo>
                    <a:pt x="1796630" y="1778000"/>
                  </a:lnTo>
                  <a:lnTo>
                    <a:pt x="1797050" y="1790700"/>
                  </a:lnTo>
                  <a:lnTo>
                    <a:pt x="1800440" y="1790700"/>
                  </a:lnTo>
                  <a:lnTo>
                    <a:pt x="1800860" y="1803400"/>
                  </a:lnTo>
                  <a:lnTo>
                    <a:pt x="1800860" y="1778000"/>
                  </a:lnTo>
                  <a:lnTo>
                    <a:pt x="1797481" y="1778000"/>
                  </a:lnTo>
                  <a:lnTo>
                    <a:pt x="1793252" y="1765300"/>
                  </a:lnTo>
                  <a:lnTo>
                    <a:pt x="1793646" y="1765300"/>
                  </a:lnTo>
                  <a:lnTo>
                    <a:pt x="1785239" y="1752600"/>
                  </a:lnTo>
                  <a:lnTo>
                    <a:pt x="1794306" y="1752600"/>
                  </a:lnTo>
                  <a:lnTo>
                    <a:pt x="1802803" y="1762633"/>
                  </a:lnTo>
                  <a:lnTo>
                    <a:pt x="1797380" y="1752600"/>
                  </a:lnTo>
                  <a:lnTo>
                    <a:pt x="1790611" y="1739900"/>
                  </a:lnTo>
                  <a:lnTo>
                    <a:pt x="1791550" y="1739900"/>
                  </a:lnTo>
                  <a:lnTo>
                    <a:pt x="1804022" y="1750898"/>
                  </a:lnTo>
                  <a:lnTo>
                    <a:pt x="1804250" y="1752600"/>
                  </a:lnTo>
                  <a:lnTo>
                    <a:pt x="1805254" y="1752600"/>
                  </a:lnTo>
                  <a:lnTo>
                    <a:pt x="1804835" y="1751622"/>
                  </a:lnTo>
                  <a:lnTo>
                    <a:pt x="1805940" y="1752600"/>
                  </a:lnTo>
                  <a:lnTo>
                    <a:pt x="1809280" y="1752600"/>
                  </a:lnTo>
                  <a:lnTo>
                    <a:pt x="1808378" y="1748536"/>
                  </a:lnTo>
                  <a:lnTo>
                    <a:pt x="1812709" y="1752600"/>
                  </a:lnTo>
                  <a:lnTo>
                    <a:pt x="1812785" y="1739900"/>
                  </a:lnTo>
                  <a:lnTo>
                    <a:pt x="1811439" y="1739900"/>
                  </a:lnTo>
                  <a:lnTo>
                    <a:pt x="1810080" y="1727200"/>
                  </a:lnTo>
                  <a:lnTo>
                    <a:pt x="1847380" y="1727200"/>
                  </a:lnTo>
                  <a:lnTo>
                    <a:pt x="1838083" y="1714500"/>
                  </a:lnTo>
                  <a:lnTo>
                    <a:pt x="1838667" y="1714500"/>
                  </a:lnTo>
                  <a:lnTo>
                    <a:pt x="1834692" y="1701800"/>
                  </a:lnTo>
                  <a:lnTo>
                    <a:pt x="1843151" y="1714500"/>
                  </a:lnTo>
                  <a:lnTo>
                    <a:pt x="1845691" y="1714500"/>
                  </a:lnTo>
                  <a:lnTo>
                    <a:pt x="1841360" y="1701800"/>
                  </a:lnTo>
                  <a:lnTo>
                    <a:pt x="1839556" y="1701800"/>
                  </a:lnTo>
                  <a:lnTo>
                    <a:pt x="1841881" y="1689100"/>
                  </a:lnTo>
                  <a:lnTo>
                    <a:pt x="1846859" y="1689100"/>
                  </a:lnTo>
                  <a:lnTo>
                    <a:pt x="1842109" y="1676400"/>
                  </a:lnTo>
                  <a:lnTo>
                    <a:pt x="1876145" y="1676400"/>
                  </a:lnTo>
                  <a:lnTo>
                    <a:pt x="1871116" y="1663700"/>
                  </a:lnTo>
                  <a:lnTo>
                    <a:pt x="1875663" y="1663700"/>
                  </a:lnTo>
                  <a:lnTo>
                    <a:pt x="1866836" y="1651000"/>
                  </a:lnTo>
                  <a:lnTo>
                    <a:pt x="1876234" y="1663700"/>
                  </a:lnTo>
                  <a:lnTo>
                    <a:pt x="1895602" y="1663700"/>
                  </a:lnTo>
                  <a:lnTo>
                    <a:pt x="1896364" y="1663700"/>
                  </a:lnTo>
                  <a:lnTo>
                    <a:pt x="1888629" y="1653654"/>
                  </a:lnTo>
                  <a:lnTo>
                    <a:pt x="1900669" y="1663700"/>
                  </a:lnTo>
                  <a:lnTo>
                    <a:pt x="1898980" y="1651000"/>
                  </a:lnTo>
                  <a:lnTo>
                    <a:pt x="1909127" y="1651000"/>
                  </a:lnTo>
                  <a:lnTo>
                    <a:pt x="1904060" y="1638300"/>
                  </a:lnTo>
                  <a:lnTo>
                    <a:pt x="1906600" y="1638300"/>
                  </a:lnTo>
                  <a:lnTo>
                    <a:pt x="1907654" y="1639887"/>
                  </a:lnTo>
                  <a:lnTo>
                    <a:pt x="1909127" y="1651000"/>
                  </a:lnTo>
                  <a:lnTo>
                    <a:pt x="1912518" y="1651000"/>
                  </a:lnTo>
                  <a:lnTo>
                    <a:pt x="1910829" y="1644650"/>
                  </a:lnTo>
                  <a:lnTo>
                    <a:pt x="1915058" y="1651000"/>
                  </a:lnTo>
                  <a:lnTo>
                    <a:pt x="1918169" y="1639277"/>
                  </a:lnTo>
                  <a:lnTo>
                    <a:pt x="1925205" y="1651000"/>
                  </a:lnTo>
                  <a:lnTo>
                    <a:pt x="1931123" y="1638300"/>
                  </a:lnTo>
                  <a:lnTo>
                    <a:pt x="1930273" y="1638300"/>
                  </a:lnTo>
                  <a:lnTo>
                    <a:pt x="1934502" y="1625600"/>
                  </a:lnTo>
                  <a:lnTo>
                    <a:pt x="1929333" y="1625600"/>
                  </a:lnTo>
                  <a:lnTo>
                    <a:pt x="1922881" y="1612900"/>
                  </a:lnTo>
                  <a:lnTo>
                    <a:pt x="1930273" y="1612900"/>
                  </a:lnTo>
                  <a:lnTo>
                    <a:pt x="1934502" y="1625600"/>
                  </a:lnTo>
                  <a:lnTo>
                    <a:pt x="1953958" y="1625600"/>
                  </a:lnTo>
                  <a:lnTo>
                    <a:pt x="1951431" y="1612900"/>
                  </a:lnTo>
                  <a:lnTo>
                    <a:pt x="1954809" y="1612900"/>
                  </a:lnTo>
                  <a:lnTo>
                    <a:pt x="1948980" y="1600200"/>
                  </a:lnTo>
                  <a:lnTo>
                    <a:pt x="1943989" y="1600200"/>
                  </a:lnTo>
                  <a:lnTo>
                    <a:pt x="1939582" y="1587500"/>
                  </a:lnTo>
                  <a:lnTo>
                    <a:pt x="1945500" y="1587500"/>
                  </a:lnTo>
                  <a:lnTo>
                    <a:pt x="1957349" y="1600200"/>
                  </a:lnTo>
                  <a:lnTo>
                    <a:pt x="1959889" y="1587500"/>
                  </a:lnTo>
                  <a:lnTo>
                    <a:pt x="1966645" y="1587500"/>
                  </a:lnTo>
                  <a:lnTo>
                    <a:pt x="1963267" y="1562100"/>
                  </a:lnTo>
                  <a:lnTo>
                    <a:pt x="1992033" y="1562100"/>
                  </a:lnTo>
                  <a:lnTo>
                    <a:pt x="1986102" y="1549400"/>
                  </a:lnTo>
                  <a:lnTo>
                    <a:pt x="1992033" y="1549400"/>
                  </a:lnTo>
                  <a:lnTo>
                    <a:pt x="2000491" y="1562100"/>
                  </a:lnTo>
                  <a:lnTo>
                    <a:pt x="1996973" y="1549400"/>
                  </a:lnTo>
                  <a:lnTo>
                    <a:pt x="2004529" y="1549400"/>
                  </a:lnTo>
                  <a:lnTo>
                    <a:pt x="2003869" y="1536700"/>
                  </a:lnTo>
                  <a:lnTo>
                    <a:pt x="2019604" y="1549400"/>
                  </a:lnTo>
                  <a:lnTo>
                    <a:pt x="2023846" y="1536700"/>
                  </a:lnTo>
                  <a:lnTo>
                    <a:pt x="2029244" y="1536700"/>
                  </a:lnTo>
                  <a:lnTo>
                    <a:pt x="2027580" y="1524000"/>
                  </a:lnTo>
                  <a:lnTo>
                    <a:pt x="2025865" y="1524000"/>
                  </a:lnTo>
                  <a:lnTo>
                    <a:pt x="2031098" y="1511300"/>
                  </a:lnTo>
                  <a:lnTo>
                    <a:pt x="2068728" y="1511300"/>
                  </a:lnTo>
                  <a:lnTo>
                    <a:pt x="2059165" y="1498600"/>
                  </a:lnTo>
                  <a:lnTo>
                    <a:pt x="2052624" y="1485900"/>
                  </a:lnTo>
                  <a:lnTo>
                    <a:pt x="2058847" y="1485900"/>
                  </a:lnTo>
                  <a:lnTo>
                    <a:pt x="2070696" y="1498600"/>
                  </a:lnTo>
                  <a:lnTo>
                    <a:pt x="2069414" y="1485900"/>
                  </a:lnTo>
                  <a:lnTo>
                    <a:pt x="2074392" y="1485900"/>
                  </a:lnTo>
                  <a:lnTo>
                    <a:pt x="2079853" y="1473200"/>
                  </a:lnTo>
                  <a:lnTo>
                    <a:pt x="2079993" y="1460500"/>
                  </a:lnTo>
                  <a:lnTo>
                    <a:pt x="2082533" y="1473200"/>
                  </a:lnTo>
                  <a:lnTo>
                    <a:pt x="2089251" y="1473200"/>
                  </a:lnTo>
                  <a:lnTo>
                    <a:pt x="2084222" y="1460500"/>
                  </a:lnTo>
                  <a:lnTo>
                    <a:pt x="2085924" y="1460500"/>
                  </a:lnTo>
                  <a:lnTo>
                    <a:pt x="2091842" y="1473200"/>
                  </a:lnTo>
                  <a:lnTo>
                    <a:pt x="2097760" y="1473200"/>
                  </a:lnTo>
                  <a:lnTo>
                    <a:pt x="2095639" y="1460500"/>
                  </a:lnTo>
                  <a:lnTo>
                    <a:pt x="2105367" y="1460500"/>
                  </a:lnTo>
                  <a:lnTo>
                    <a:pt x="2094382" y="1447800"/>
                  </a:lnTo>
                  <a:lnTo>
                    <a:pt x="2099513" y="1447800"/>
                  </a:lnTo>
                  <a:lnTo>
                    <a:pt x="2101672" y="1435100"/>
                  </a:lnTo>
                  <a:lnTo>
                    <a:pt x="2106384" y="1435100"/>
                  </a:lnTo>
                  <a:lnTo>
                    <a:pt x="2111298" y="1447800"/>
                  </a:lnTo>
                  <a:lnTo>
                    <a:pt x="2111768" y="1435100"/>
                  </a:lnTo>
                  <a:lnTo>
                    <a:pt x="2115528" y="1435100"/>
                  </a:lnTo>
                  <a:lnTo>
                    <a:pt x="2122297" y="1447800"/>
                  </a:lnTo>
                  <a:lnTo>
                    <a:pt x="2123986" y="1435100"/>
                  </a:lnTo>
                  <a:lnTo>
                    <a:pt x="2122297" y="1435100"/>
                  </a:lnTo>
                  <a:lnTo>
                    <a:pt x="2121954" y="1434642"/>
                  </a:lnTo>
                  <a:lnTo>
                    <a:pt x="2121446" y="1422400"/>
                  </a:lnTo>
                  <a:lnTo>
                    <a:pt x="2128215" y="1422400"/>
                  </a:lnTo>
                  <a:lnTo>
                    <a:pt x="2129053" y="1409700"/>
                  </a:lnTo>
                  <a:lnTo>
                    <a:pt x="2128215" y="1409700"/>
                  </a:lnTo>
                  <a:lnTo>
                    <a:pt x="2128215" y="1397000"/>
                  </a:lnTo>
                  <a:lnTo>
                    <a:pt x="2135352" y="1397000"/>
                  </a:lnTo>
                  <a:lnTo>
                    <a:pt x="2135187" y="1409700"/>
                  </a:lnTo>
                  <a:lnTo>
                    <a:pt x="2135352" y="1409700"/>
                  </a:lnTo>
                  <a:lnTo>
                    <a:pt x="2143442" y="1422400"/>
                  </a:lnTo>
                  <a:lnTo>
                    <a:pt x="2140127" y="1409700"/>
                  </a:lnTo>
                  <a:lnTo>
                    <a:pt x="2136038" y="1397000"/>
                  </a:lnTo>
                  <a:lnTo>
                    <a:pt x="2134158" y="1384300"/>
                  </a:lnTo>
                  <a:lnTo>
                    <a:pt x="2140902" y="1384300"/>
                  </a:lnTo>
                  <a:lnTo>
                    <a:pt x="2144280" y="1397000"/>
                  </a:lnTo>
                  <a:lnTo>
                    <a:pt x="2147392" y="1397000"/>
                  </a:lnTo>
                  <a:lnTo>
                    <a:pt x="2150732" y="1384300"/>
                  </a:lnTo>
                  <a:lnTo>
                    <a:pt x="2153602" y="1384300"/>
                  </a:lnTo>
                  <a:lnTo>
                    <a:pt x="2152739" y="1371600"/>
                  </a:lnTo>
                  <a:lnTo>
                    <a:pt x="2146528" y="1371600"/>
                  </a:lnTo>
                  <a:lnTo>
                    <a:pt x="2139213" y="1358900"/>
                  </a:lnTo>
                  <a:lnTo>
                    <a:pt x="2138870" y="1358188"/>
                  </a:lnTo>
                  <a:lnTo>
                    <a:pt x="2139492" y="1358900"/>
                  </a:lnTo>
                  <a:lnTo>
                    <a:pt x="2151291" y="1358900"/>
                  </a:lnTo>
                  <a:lnTo>
                    <a:pt x="2158835" y="1365669"/>
                  </a:lnTo>
                  <a:lnTo>
                    <a:pt x="2156129" y="1358900"/>
                  </a:lnTo>
                  <a:lnTo>
                    <a:pt x="2158657" y="1358900"/>
                  </a:lnTo>
                  <a:lnTo>
                    <a:pt x="2162886" y="1358900"/>
                  </a:lnTo>
                  <a:lnTo>
                    <a:pt x="2164105" y="1367967"/>
                  </a:lnTo>
                  <a:lnTo>
                    <a:pt x="2158657" y="1358900"/>
                  </a:lnTo>
                  <a:lnTo>
                    <a:pt x="2160981" y="1367599"/>
                  </a:lnTo>
                  <a:lnTo>
                    <a:pt x="2164473" y="1370736"/>
                  </a:lnTo>
                  <a:lnTo>
                    <a:pt x="2164588" y="1371600"/>
                  </a:lnTo>
                  <a:lnTo>
                    <a:pt x="2165426" y="1371600"/>
                  </a:lnTo>
                  <a:lnTo>
                    <a:pt x="2166277" y="1371600"/>
                  </a:lnTo>
                  <a:lnTo>
                    <a:pt x="2168182" y="1371600"/>
                  </a:lnTo>
                  <a:lnTo>
                    <a:pt x="2167674" y="1384300"/>
                  </a:lnTo>
                  <a:lnTo>
                    <a:pt x="2168817" y="1384300"/>
                  </a:lnTo>
                  <a:lnTo>
                    <a:pt x="2178113" y="1397000"/>
                  </a:lnTo>
                  <a:lnTo>
                    <a:pt x="2178113" y="1358900"/>
                  </a:lnTo>
                  <a:lnTo>
                    <a:pt x="2167966" y="1358900"/>
                  </a:lnTo>
                  <a:lnTo>
                    <a:pt x="2167128" y="1346200"/>
                  </a:lnTo>
                  <a:lnTo>
                    <a:pt x="2161197" y="1346200"/>
                  </a:lnTo>
                  <a:lnTo>
                    <a:pt x="2157819" y="1333500"/>
                  </a:lnTo>
                  <a:lnTo>
                    <a:pt x="2165426" y="1333500"/>
                  </a:lnTo>
                  <a:lnTo>
                    <a:pt x="2172716" y="1346200"/>
                  </a:lnTo>
                  <a:lnTo>
                    <a:pt x="2180653" y="1346200"/>
                  </a:lnTo>
                  <a:lnTo>
                    <a:pt x="2180653" y="1343647"/>
                  </a:lnTo>
                  <a:lnTo>
                    <a:pt x="2177275" y="1333500"/>
                  </a:lnTo>
                  <a:lnTo>
                    <a:pt x="2178113" y="1333500"/>
                  </a:lnTo>
                  <a:lnTo>
                    <a:pt x="2174735" y="1320800"/>
                  </a:lnTo>
                  <a:lnTo>
                    <a:pt x="2169795" y="1320800"/>
                  </a:lnTo>
                  <a:lnTo>
                    <a:pt x="2164372" y="1308100"/>
                  </a:lnTo>
                  <a:lnTo>
                    <a:pt x="2178113" y="1308100"/>
                  </a:lnTo>
                  <a:lnTo>
                    <a:pt x="2175586" y="1320800"/>
                  </a:lnTo>
                  <a:lnTo>
                    <a:pt x="2178113" y="1320800"/>
                  </a:lnTo>
                  <a:lnTo>
                    <a:pt x="2178964" y="1308100"/>
                  </a:lnTo>
                  <a:lnTo>
                    <a:pt x="2180653" y="1308100"/>
                  </a:lnTo>
                  <a:lnTo>
                    <a:pt x="2182342" y="1320800"/>
                  </a:lnTo>
                  <a:lnTo>
                    <a:pt x="2178113" y="1333500"/>
                  </a:lnTo>
                  <a:lnTo>
                    <a:pt x="2180653" y="1333500"/>
                  </a:lnTo>
                  <a:lnTo>
                    <a:pt x="2184044" y="1320800"/>
                  </a:lnTo>
                  <a:lnTo>
                    <a:pt x="2191651" y="1320800"/>
                  </a:lnTo>
                  <a:lnTo>
                    <a:pt x="2197570" y="1308100"/>
                  </a:lnTo>
                  <a:lnTo>
                    <a:pt x="2197570" y="166852"/>
                  </a:lnTo>
                  <a:lnTo>
                    <a:pt x="2194191" y="171919"/>
                  </a:lnTo>
                  <a:lnTo>
                    <a:pt x="2194191" y="419100"/>
                  </a:lnTo>
                  <a:lnTo>
                    <a:pt x="2191651" y="419100"/>
                  </a:lnTo>
                  <a:lnTo>
                    <a:pt x="2189962" y="412750"/>
                  </a:lnTo>
                  <a:lnTo>
                    <a:pt x="2189962" y="1308100"/>
                  </a:lnTo>
                  <a:lnTo>
                    <a:pt x="2185733" y="1308100"/>
                  </a:lnTo>
                  <a:lnTo>
                    <a:pt x="2182342" y="1295400"/>
                  </a:lnTo>
                  <a:lnTo>
                    <a:pt x="2188273" y="1295400"/>
                  </a:lnTo>
                  <a:lnTo>
                    <a:pt x="2189962" y="1308100"/>
                  </a:lnTo>
                  <a:lnTo>
                    <a:pt x="2189962" y="412750"/>
                  </a:lnTo>
                  <a:lnTo>
                    <a:pt x="2188273" y="406400"/>
                  </a:lnTo>
                  <a:lnTo>
                    <a:pt x="2191651" y="406400"/>
                  </a:lnTo>
                  <a:lnTo>
                    <a:pt x="2194191" y="419100"/>
                  </a:lnTo>
                  <a:lnTo>
                    <a:pt x="2194191" y="171919"/>
                  </a:lnTo>
                  <a:lnTo>
                    <a:pt x="2190267" y="177800"/>
                  </a:lnTo>
                  <a:lnTo>
                    <a:pt x="2187422" y="190500"/>
                  </a:lnTo>
                  <a:lnTo>
                    <a:pt x="2187422" y="419100"/>
                  </a:lnTo>
                  <a:lnTo>
                    <a:pt x="2185733" y="419100"/>
                  </a:lnTo>
                  <a:lnTo>
                    <a:pt x="2185733" y="406400"/>
                  </a:lnTo>
                  <a:lnTo>
                    <a:pt x="2186571" y="406400"/>
                  </a:lnTo>
                  <a:lnTo>
                    <a:pt x="2187422" y="419100"/>
                  </a:lnTo>
                  <a:lnTo>
                    <a:pt x="2187422" y="190500"/>
                  </a:lnTo>
                  <a:lnTo>
                    <a:pt x="2182342" y="190500"/>
                  </a:lnTo>
                  <a:lnTo>
                    <a:pt x="2181504" y="177800"/>
                  </a:lnTo>
                  <a:lnTo>
                    <a:pt x="2180653" y="177800"/>
                  </a:lnTo>
                  <a:lnTo>
                    <a:pt x="2180653" y="876300"/>
                  </a:lnTo>
                  <a:lnTo>
                    <a:pt x="2175535" y="889000"/>
                  </a:lnTo>
                  <a:lnTo>
                    <a:pt x="2178431" y="901700"/>
                  </a:lnTo>
                  <a:lnTo>
                    <a:pt x="2178634" y="914400"/>
                  </a:lnTo>
                  <a:lnTo>
                    <a:pt x="2165426" y="914400"/>
                  </a:lnTo>
                  <a:lnTo>
                    <a:pt x="2162048" y="901700"/>
                  </a:lnTo>
                  <a:lnTo>
                    <a:pt x="2157819" y="907681"/>
                  </a:lnTo>
                  <a:lnTo>
                    <a:pt x="2157819" y="1193800"/>
                  </a:lnTo>
                  <a:lnTo>
                    <a:pt x="2150884" y="1206500"/>
                  </a:lnTo>
                  <a:lnTo>
                    <a:pt x="2145131" y="1206500"/>
                  </a:lnTo>
                  <a:lnTo>
                    <a:pt x="2145131" y="1295400"/>
                  </a:lnTo>
                  <a:lnTo>
                    <a:pt x="2143442" y="1295400"/>
                  </a:lnTo>
                  <a:lnTo>
                    <a:pt x="2144280" y="1282700"/>
                  </a:lnTo>
                  <a:lnTo>
                    <a:pt x="2145131" y="1295400"/>
                  </a:lnTo>
                  <a:lnTo>
                    <a:pt x="2145131" y="1206500"/>
                  </a:lnTo>
                  <a:lnTo>
                    <a:pt x="2137956" y="1206500"/>
                  </a:lnTo>
                  <a:lnTo>
                    <a:pt x="2140051" y="1219200"/>
                  </a:lnTo>
                  <a:lnTo>
                    <a:pt x="2126183" y="1206500"/>
                  </a:lnTo>
                  <a:lnTo>
                    <a:pt x="2128634" y="1193800"/>
                  </a:lnTo>
                  <a:lnTo>
                    <a:pt x="2157819" y="1193800"/>
                  </a:lnTo>
                  <a:lnTo>
                    <a:pt x="2157819" y="907681"/>
                  </a:lnTo>
                  <a:lnTo>
                    <a:pt x="2153056" y="914400"/>
                  </a:lnTo>
                  <a:lnTo>
                    <a:pt x="2151684" y="916101"/>
                  </a:lnTo>
                  <a:lnTo>
                    <a:pt x="2151684" y="952500"/>
                  </a:lnTo>
                  <a:lnTo>
                    <a:pt x="2149576" y="965200"/>
                  </a:lnTo>
                  <a:lnTo>
                    <a:pt x="2140051" y="965200"/>
                  </a:lnTo>
                  <a:lnTo>
                    <a:pt x="2140051" y="1003300"/>
                  </a:lnTo>
                  <a:lnTo>
                    <a:pt x="2137346" y="1016000"/>
                  </a:lnTo>
                  <a:lnTo>
                    <a:pt x="2118906" y="1016000"/>
                  </a:lnTo>
                  <a:lnTo>
                    <a:pt x="2118906" y="1003300"/>
                  </a:lnTo>
                  <a:lnTo>
                    <a:pt x="2140051" y="1003300"/>
                  </a:lnTo>
                  <a:lnTo>
                    <a:pt x="2140051" y="965200"/>
                  </a:lnTo>
                  <a:lnTo>
                    <a:pt x="2138680" y="965200"/>
                  </a:lnTo>
                  <a:lnTo>
                    <a:pt x="2136546" y="952500"/>
                  </a:lnTo>
                  <a:lnTo>
                    <a:pt x="2140051" y="952500"/>
                  </a:lnTo>
                  <a:lnTo>
                    <a:pt x="2146820" y="939800"/>
                  </a:lnTo>
                  <a:lnTo>
                    <a:pt x="2151049" y="952500"/>
                  </a:lnTo>
                  <a:lnTo>
                    <a:pt x="2151684" y="952500"/>
                  </a:lnTo>
                  <a:lnTo>
                    <a:pt x="2151684" y="916101"/>
                  </a:lnTo>
                  <a:lnTo>
                    <a:pt x="2142807" y="927100"/>
                  </a:lnTo>
                  <a:lnTo>
                    <a:pt x="2131593" y="927100"/>
                  </a:lnTo>
                  <a:lnTo>
                    <a:pt x="2119757" y="939800"/>
                  </a:lnTo>
                  <a:lnTo>
                    <a:pt x="2107793" y="939800"/>
                  </a:lnTo>
                  <a:lnTo>
                    <a:pt x="2101989" y="946264"/>
                  </a:lnTo>
                  <a:lnTo>
                    <a:pt x="2101989" y="1358900"/>
                  </a:lnTo>
                  <a:lnTo>
                    <a:pt x="2092680" y="1358900"/>
                  </a:lnTo>
                  <a:lnTo>
                    <a:pt x="2092680" y="1371600"/>
                  </a:lnTo>
                  <a:lnTo>
                    <a:pt x="2085073" y="1371600"/>
                  </a:lnTo>
                  <a:lnTo>
                    <a:pt x="2081695" y="1358900"/>
                  </a:lnTo>
                  <a:lnTo>
                    <a:pt x="2083384" y="1346200"/>
                  </a:lnTo>
                  <a:lnTo>
                    <a:pt x="2097760" y="1346200"/>
                  </a:lnTo>
                  <a:lnTo>
                    <a:pt x="2101989" y="1358900"/>
                  </a:lnTo>
                  <a:lnTo>
                    <a:pt x="2101989" y="946264"/>
                  </a:lnTo>
                  <a:lnTo>
                    <a:pt x="2096389" y="952500"/>
                  </a:lnTo>
                  <a:lnTo>
                    <a:pt x="2088857" y="961796"/>
                  </a:lnTo>
                  <a:lnTo>
                    <a:pt x="2088857" y="1206500"/>
                  </a:lnTo>
                  <a:lnTo>
                    <a:pt x="2086559" y="1219200"/>
                  </a:lnTo>
                  <a:lnTo>
                    <a:pt x="2083384" y="1219200"/>
                  </a:lnTo>
                  <a:lnTo>
                    <a:pt x="2088857" y="1206500"/>
                  </a:lnTo>
                  <a:lnTo>
                    <a:pt x="2088857" y="961796"/>
                  </a:lnTo>
                  <a:lnTo>
                    <a:pt x="2086089" y="965200"/>
                  </a:lnTo>
                  <a:lnTo>
                    <a:pt x="2077466" y="977900"/>
                  </a:lnTo>
                  <a:lnTo>
                    <a:pt x="2076615" y="965200"/>
                  </a:lnTo>
                  <a:lnTo>
                    <a:pt x="2077466" y="965200"/>
                  </a:lnTo>
                  <a:lnTo>
                    <a:pt x="2090153" y="939800"/>
                  </a:lnTo>
                  <a:lnTo>
                    <a:pt x="2074926" y="939800"/>
                  </a:lnTo>
                  <a:lnTo>
                    <a:pt x="2074926" y="965200"/>
                  </a:lnTo>
                  <a:lnTo>
                    <a:pt x="2060435" y="965200"/>
                  </a:lnTo>
                  <a:lnTo>
                    <a:pt x="2057222" y="977900"/>
                  </a:lnTo>
                  <a:lnTo>
                    <a:pt x="2058847" y="990600"/>
                  </a:lnTo>
                  <a:lnTo>
                    <a:pt x="2053780" y="990600"/>
                  </a:lnTo>
                  <a:lnTo>
                    <a:pt x="2052078" y="977900"/>
                  </a:lnTo>
                  <a:lnTo>
                    <a:pt x="2044471" y="977900"/>
                  </a:lnTo>
                  <a:lnTo>
                    <a:pt x="2049018" y="965200"/>
                  </a:lnTo>
                  <a:lnTo>
                    <a:pt x="2054834" y="952500"/>
                  </a:lnTo>
                  <a:lnTo>
                    <a:pt x="2074075" y="952500"/>
                  </a:lnTo>
                  <a:lnTo>
                    <a:pt x="2074926" y="965200"/>
                  </a:lnTo>
                  <a:lnTo>
                    <a:pt x="2074926" y="939800"/>
                  </a:lnTo>
                  <a:lnTo>
                    <a:pt x="2073236" y="939800"/>
                  </a:lnTo>
                  <a:lnTo>
                    <a:pt x="2070696" y="927100"/>
                  </a:lnTo>
                  <a:lnTo>
                    <a:pt x="2071535" y="914400"/>
                  </a:lnTo>
                  <a:lnTo>
                    <a:pt x="2075764" y="914400"/>
                  </a:lnTo>
                  <a:lnTo>
                    <a:pt x="2076805" y="927100"/>
                  </a:lnTo>
                  <a:lnTo>
                    <a:pt x="2097036" y="927100"/>
                  </a:lnTo>
                  <a:lnTo>
                    <a:pt x="2093633" y="914400"/>
                  </a:lnTo>
                  <a:lnTo>
                    <a:pt x="2089759" y="914400"/>
                  </a:lnTo>
                  <a:lnTo>
                    <a:pt x="2096909" y="901700"/>
                  </a:lnTo>
                  <a:lnTo>
                    <a:pt x="2100300" y="914400"/>
                  </a:lnTo>
                  <a:lnTo>
                    <a:pt x="2102840" y="901700"/>
                  </a:lnTo>
                  <a:lnTo>
                    <a:pt x="2101138" y="889000"/>
                  </a:lnTo>
                  <a:lnTo>
                    <a:pt x="2107908" y="889000"/>
                  </a:lnTo>
                  <a:lnTo>
                    <a:pt x="2112543" y="901700"/>
                  </a:lnTo>
                  <a:lnTo>
                    <a:pt x="2111959" y="901700"/>
                  </a:lnTo>
                  <a:lnTo>
                    <a:pt x="2114677" y="914400"/>
                  </a:lnTo>
                  <a:lnTo>
                    <a:pt x="2116886" y="901700"/>
                  </a:lnTo>
                  <a:lnTo>
                    <a:pt x="2117115" y="889000"/>
                  </a:lnTo>
                  <a:lnTo>
                    <a:pt x="2122297" y="889000"/>
                  </a:lnTo>
                  <a:lnTo>
                    <a:pt x="2121446" y="901700"/>
                  </a:lnTo>
                  <a:lnTo>
                    <a:pt x="2152739" y="901700"/>
                  </a:lnTo>
                  <a:lnTo>
                    <a:pt x="2148738" y="876300"/>
                  </a:lnTo>
                  <a:lnTo>
                    <a:pt x="2153691" y="876300"/>
                  </a:lnTo>
                  <a:lnTo>
                    <a:pt x="2160714" y="863600"/>
                  </a:lnTo>
                  <a:lnTo>
                    <a:pt x="2162899" y="850900"/>
                  </a:lnTo>
                  <a:lnTo>
                    <a:pt x="2165146" y="863600"/>
                  </a:lnTo>
                  <a:lnTo>
                    <a:pt x="2172525" y="863600"/>
                  </a:lnTo>
                  <a:lnTo>
                    <a:pt x="2178113" y="876300"/>
                  </a:lnTo>
                  <a:lnTo>
                    <a:pt x="2180653" y="876300"/>
                  </a:lnTo>
                  <a:lnTo>
                    <a:pt x="2180653" y="177800"/>
                  </a:lnTo>
                  <a:lnTo>
                    <a:pt x="2175586" y="177800"/>
                  </a:lnTo>
                  <a:lnTo>
                    <a:pt x="2176234" y="165100"/>
                  </a:lnTo>
                  <a:lnTo>
                    <a:pt x="2186470" y="152400"/>
                  </a:lnTo>
                  <a:lnTo>
                    <a:pt x="2217026" y="152400"/>
                  </a:lnTo>
                  <a:lnTo>
                    <a:pt x="2217026" y="127000"/>
                  </a:lnTo>
                  <a:lnTo>
                    <a:pt x="2212797" y="127000"/>
                  </a:lnTo>
                  <a:lnTo>
                    <a:pt x="2217026" y="114300"/>
                  </a:lnTo>
                  <a:lnTo>
                    <a:pt x="2218715" y="114300"/>
                  </a:lnTo>
                  <a:lnTo>
                    <a:pt x="2213648" y="101600"/>
                  </a:lnTo>
                  <a:lnTo>
                    <a:pt x="2211959" y="114300"/>
                  </a:lnTo>
                  <a:lnTo>
                    <a:pt x="2205190" y="114300"/>
                  </a:lnTo>
                  <a:lnTo>
                    <a:pt x="2203564" y="101600"/>
                  </a:lnTo>
                  <a:lnTo>
                    <a:pt x="2202332" y="101600"/>
                  </a:lnTo>
                  <a:lnTo>
                    <a:pt x="2201265" y="88900"/>
                  </a:lnTo>
                  <a:lnTo>
                    <a:pt x="2198484" y="88900"/>
                  </a:lnTo>
                  <a:lnTo>
                    <a:pt x="2189530" y="101600"/>
                  </a:lnTo>
                  <a:lnTo>
                    <a:pt x="2187422" y="114300"/>
                  </a:lnTo>
                  <a:lnTo>
                    <a:pt x="2187422" y="101600"/>
                  </a:lnTo>
                  <a:lnTo>
                    <a:pt x="2185733" y="101600"/>
                  </a:lnTo>
                  <a:lnTo>
                    <a:pt x="2184882" y="88900"/>
                  </a:lnTo>
                  <a:lnTo>
                    <a:pt x="2185733" y="114300"/>
                  </a:lnTo>
                  <a:lnTo>
                    <a:pt x="2182342" y="101600"/>
                  </a:lnTo>
                  <a:lnTo>
                    <a:pt x="2181504" y="101600"/>
                  </a:lnTo>
                  <a:lnTo>
                    <a:pt x="2179815" y="88900"/>
                  </a:lnTo>
                  <a:lnTo>
                    <a:pt x="2177364" y="101600"/>
                  </a:lnTo>
                  <a:lnTo>
                    <a:pt x="2179282" y="101600"/>
                  </a:lnTo>
                  <a:lnTo>
                    <a:pt x="2180399" y="114300"/>
                  </a:lnTo>
                  <a:lnTo>
                    <a:pt x="2176424" y="114300"/>
                  </a:lnTo>
                  <a:lnTo>
                    <a:pt x="2175586" y="101600"/>
                  </a:lnTo>
                  <a:lnTo>
                    <a:pt x="2168982" y="101600"/>
                  </a:lnTo>
                  <a:lnTo>
                    <a:pt x="2167128" y="105283"/>
                  </a:lnTo>
                  <a:lnTo>
                    <a:pt x="2167128" y="723900"/>
                  </a:lnTo>
                  <a:lnTo>
                    <a:pt x="2162899" y="736600"/>
                  </a:lnTo>
                  <a:lnTo>
                    <a:pt x="2155279" y="736600"/>
                  </a:lnTo>
                  <a:lnTo>
                    <a:pt x="2151900" y="723900"/>
                  </a:lnTo>
                  <a:lnTo>
                    <a:pt x="2152739" y="711200"/>
                  </a:lnTo>
                  <a:lnTo>
                    <a:pt x="2165426" y="723900"/>
                  </a:lnTo>
                  <a:lnTo>
                    <a:pt x="2167128" y="723900"/>
                  </a:lnTo>
                  <a:lnTo>
                    <a:pt x="2167128" y="105283"/>
                  </a:lnTo>
                  <a:lnTo>
                    <a:pt x="2162581" y="114300"/>
                  </a:lnTo>
                  <a:lnTo>
                    <a:pt x="2149360" y="114300"/>
                  </a:lnTo>
                  <a:lnTo>
                    <a:pt x="2147100" y="101600"/>
                  </a:lnTo>
                  <a:lnTo>
                    <a:pt x="2151138" y="101600"/>
                  </a:lnTo>
                  <a:lnTo>
                    <a:pt x="2149360" y="88900"/>
                  </a:lnTo>
                  <a:lnTo>
                    <a:pt x="2145969" y="93980"/>
                  </a:lnTo>
                  <a:lnTo>
                    <a:pt x="2145969" y="419100"/>
                  </a:lnTo>
                  <a:lnTo>
                    <a:pt x="2140051" y="419100"/>
                  </a:lnTo>
                  <a:lnTo>
                    <a:pt x="2138375" y="419100"/>
                  </a:lnTo>
                  <a:lnTo>
                    <a:pt x="2136775" y="406400"/>
                  </a:lnTo>
                  <a:lnTo>
                    <a:pt x="2143442" y="406400"/>
                  </a:lnTo>
                  <a:lnTo>
                    <a:pt x="2145969" y="419100"/>
                  </a:lnTo>
                  <a:lnTo>
                    <a:pt x="2145969" y="93980"/>
                  </a:lnTo>
                  <a:lnTo>
                    <a:pt x="2140864" y="101600"/>
                  </a:lnTo>
                  <a:lnTo>
                    <a:pt x="2132761" y="101600"/>
                  </a:lnTo>
                  <a:lnTo>
                    <a:pt x="2124494" y="114300"/>
                  </a:lnTo>
                  <a:lnTo>
                    <a:pt x="2123135" y="114300"/>
                  </a:lnTo>
                  <a:lnTo>
                    <a:pt x="2123135" y="469900"/>
                  </a:lnTo>
                  <a:lnTo>
                    <a:pt x="2120595" y="469900"/>
                  </a:lnTo>
                  <a:lnTo>
                    <a:pt x="2111298" y="457200"/>
                  </a:lnTo>
                  <a:lnTo>
                    <a:pt x="2121446" y="457200"/>
                  </a:lnTo>
                  <a:lnTo>
                    <a:pt x="2123135" y="469900"/>
                  </a:lnTo>
                  <a:lnTo>
                    <a:pt x="2123135" y="114300"/>
                  </a:lnTo>
                  <a:lnTo>
                    <a:pt x="2115528" y="114300"/>
                  </a:lnTo>
                  <a:lnTo>
                    <a:pt x="2118068" y="127000"/>
                  </a:lnTo>
                  <a:lnTo>
                    <a:pt x="2105367" y="127000"/>
                  </a:lnTo>
                  <a:lnTo>
                    <a:pt x="2105367" y="457200"/>
                  </a:lnTo>
                  <a:lnTo>
                    <a:pt x="2104529" y="457200"/>
                  </a:lnTo>
                  <a:lnTo>
                    <a:pt x="2104529" y="647700"/>
                  </a:lnTo>
                  <a:lnTo>
                    <a:pt x="2103678" y="660400"/>
                  </a:lnTo>
                  <a:lnTo>
                    <a:pt x="2096541" y="660400"/>
                  </a:lnTo>
                  <a:lnTo>
                    <a:pt x="2096071" y="647700"/>
                  </a:lnTo>
                  <a:lnTo>
                    <a:pt x="2104529" y="647700"/>
                  </a:lnTo>
                  <a:lnTo>
                    <a:pt x="2104529" y="457200"/>
                  </a:lnTo>
                  <a:lnTo>
                    <a:pt x="2101989" y="457200"/>
                  </a:lnTo>
                  <a:lnTo>
                    <a:pt x="2098611" y="444500"/>
                  </a:lnTo>
                  <a:lnTo>
                    <a:pt x="2103678" y="444500"/>
                  </a:lnTo>
                  <a:lnTo>
                    <a:pt x="2105367" y="457200"/>
                  </a:lnTo>
                  <a:lnTo>
                    <a:pt x="2105367" y="127000"/>
                  </a:lnTo>
                  <a:lnTo>
                    <a:pt x="2103678" y="127000"/>
                  </a:lnTo>
                  <a:lnTo>
                    <a:pt x="2100300" y="114300"/>
                  </a:lnTo>
                  <a:lnTo>
                    <a:pt x="2097760" y="114300"/>
                  </a:lnTo>
                  <a:lnTo>
                    <a:pt x="2097760" y="469900"/>
                  </a:lnTo>
                  <a:lnTo>
                    <a:pt x="2096071" y="469900"/>
                  </a:lnTo>
                  <a:lnTo>
                    <a:pt x="2093531" y="457200"/>
                  </a:lnTo>
                  <a:lnTo>
                    <a:pt x="2096071" y="457200"/>
                  </a:lnTo>
                  <a:lnTo>
                    <a:pt x="2097760" y="469900"/>
                  </a:lnTo>
                  <a:lnTo>
                    <a:pt x="2097760" y="114300"/>
                  </a:lnTo>
                  <a:lnTo>
                    <a:pt x="2088769" y="114300"/>
                  </a:lnTo>
                  <a:lnTo>
                    <a:pt x="2085924" y="120269"/>
                  </a:lnTo>
                  <a:lnTo>
                    <a:pt x="2085924" y="457200"/>
                  </a:lnTo>
                  <a:lnTo>
                    <a:pt x="2080844" y="457200"/>
                  </a:lnTo>
                  <a:lnTo>
                    <a:pt x="2076615" y="450850"/>
                  </a:lnTo>
                  <a:lnTo>
                    <a:pt x="2076615" y="469900"/>
                  </a:lnTo>
                  <a:lnTo>
                    <a:pt x="2074024" y="469900"/>
                  </a:lnTo>
                  <a:lnTo>
                    <a:pt x="2074024" y="493801"/>
                  </a:lnTo>
                  <a:lnTo>
                    <a:pt x="2071535" y="492366"/>
                  </a:lnTo>
                  <a:lnTo>
                    <a:pt x="2071535" y="685800"/>
                  </a:lnTo>
                  <a:lnTo>
                    <a:pt x="2065693" y="698500"/>
                  </a:lnTo>
                  <a:lnTo>
                    <a:pt x="2050846" y="698500"/>
                  </a:lnTo>
                  <a:lnTo>
                    <a:pt x="2047849" y="685800"/>
                  </a:lnTo>
                  <a:lnTo>
                    <a:pt x="2071535" y="685800"/>
                  </a:lnTo>
                  <a:lnTo>
                    <a:pt x="2071535" y="492366"/>
                  </a:lnTo>
                  <a:lnTo>
                    <a:pt x="2068512" y="490613"/>
                  </a:lnTo>
                  <a:lnTo>
                    <a:pt x="2064778" y="482600"/>
                  </a:lnTo>
                  <a:lnTo>
                    <a:pt x="2067306" y="482600"/>
                  </a:lnTo>
                  <a:lnTo>
                    <a:pt x="2074024" y="493801"/>
                  </a:lnTo>
                  <a:lnTo>
                    <a:pt x="2074024" y="469900"/>
                  </a:lnTo>
                  <a:lnTo>
                    <a:pt x="2073236" y="469900"/>
                  </a:lnTo>
                  <a:lnTo>
                    <a:pt x="2073236" y="482600"/>
                  </a:lnTo>
                  <a:lnTo>
                    <a:pt x="2069007" y="482600"/>
                  </a:lnTo>
                  <a:lnTo>
                    <a:pt x="2071535" y="469900"/>
                  </a:lnTo>
                  <a:lnTo>
                    <a:pt x="2073236" y="482600"/>
                  </a:lnTo>
                  <a:lnTo>
                    <a:pt x="2073236" y="469900"/>
                  </a:lnTo>
                  <a:lnTo>
                    <a:pt x="2073236" y="457200"/>
                  </a:lnTo>
                  <a:lnTo>
                    <a:pt x="2076615" y="469900"/>
                  </a:lnTo>
                  <a:lnTo>
                    <a:pt x="2076615" y="450850"/>
                  </a:lnTo>
                  <a:lnTo>
                    <a:pt x="2072386" y="444500"/>
                  </a:lnTo>
                  <a:lnTo>
                    <a:pt x="2072386" y="434721"/>
                  </a:lnTo>
                  <a:lnTo>
                    <a:pt x="2075218" y="444500"/>
                  </a:lnTo>
                  <a:lnTo>
                    <a:pt x="2082241" y="444500"/>
                  </a:lnTo>
                  <a:lnTo>
                    <a:pt x="2085924" y="457200"/>
                  </a:lnTo>
                  <a:lnTo>
                    <a:pt x="2085924" y="120269"/>
                  </a:lnTo>
                  <a:lnTo>
                    <a:pt x="2082711" y="127000"/>
                  </a:lnTo>
                  <a:lnTo>
                    <a:pt x="2077008" y="137426"/>
                  </a:lnTo>
                  <a:lnTo>
                    <a:pt x="2077008" y="355600"/>
                  </a:lnTo>
                  <a:lnTo>
                    <a:pt x="2071535" y="342900"/>
                  </a:lnTo>
                  <a:lnTo>
                    <a:pt x="2076615" y="342900"/>
                  </a:lnTo>
                  <a:lnTo>
                    <a:pt x="2077008" y="355600"/>
                  </a:lnTo>
                  <a:lnTo>
                    <a:pt x="2077008" y="137426"/>
                  </a:lnTo>
                  <a:lnTo>
                    <a:pt x="2075764" y="139700"/>
                  </a:lnTo>
                  <a:lnTo>
                    <a:pt x="2074926" y="127000"/>
                  </a:lnTo>
                  <a:lnTo>
                    <a:pt x="2063076" y="127000"/>
                  </a:lnTo>
                  <a:lnTo>
                    <a:pt x="2063076" y="487476"/>
                  </a:lnTo>
                  <a:lnTo>
                    <a:pt x="2056422" y="483641"/>
                  </a:lnTo>
                  <a:lnTo>
                    <a:pt x="2056422" y="508000"/>
                  </a:lnTo>
                  <a:lnTo>
                    <a:pt x="2055469" y="508000"/>
                  </a:lnTo>
                  <a:lnTo>
                    <a:pt x="2047011" y="495300"/>
                  </a:lnTo>
                  <a:lnTo>
                    <a:pt x="2041093" y="495300"/>
                  </a:lnTo>
                  <a:lnTo>
                    <a:pt x="2043658" y="508000"/>
                  </a:lnTo>
                  <a:lnTo>
                    <a:pt x="2039899" y="508000"/>
                  </a:lnTo>
                  <a:lnTo>
                    <a:pt x="2054860" y="520700"/>
                  </a:lnTo>
                  <a:lnTo>
                    <a:pt x="2045322" y="520700"/>
                  </a:lnTo>
                  <a:lnTo>
                    <a:pt x="2048700" y="530860"/>
                  </a:lnTo>
                  <a:lnTo>
                    <a:pt x="2050389" y="533400"/>
                  </a:lnTo>
                  <a:lnTo>
                    <a:pt x="2049551" y="533400"/>
                  </a:lnTo>
                  <a:lnTo>
                    <a:pt x="2048700" y="530860"/>
                  </a:lnTo>
                  <a:lnTo>
                    <a:pt x="2046770" y="527951"/>
                  </a:lnTo>
                  <a:lnTo>
                    <a:pt x="2047849" y="533400"/>
                  </a:lnTo>
                  <a:lnTo>
                    <a:pt x="2042807" y="533400"/>
                  </a:lnTo>
                  <a:lnTo>
                    <a:pt x="2042807" y="558800"/>
                  </a:lnTo>
                  <a:lnTo>
                    <a:pt x="2041931" y="558800"/>
                  </a:lnTo>
                  <a:lnTo>
                    <a:pt x="2041931" y="952500"/>
                  </a:lnTo>
                  <a:lnTo>
                    <a:pt x="2040242" y="965200"/>
                  </a:lnTo>
                  <a:lnTo>
                    <a:pt x="2037702" y="952500"/>
                  </a:lnTo>
                  <a:lnTo>
                    <a:pt x="2036864" y="952500"/>
                  </a:lnTo>
                  <a:lnTo>
                    <a:pt x="2036864" y="990600"/>
                  </a:lnTo>
                  <a:lnTo>
                    <a:pt x="2036013" y="1003300"/>
                  </a:lnTo>
                  <a:lnTo>
                    <a:pt x="2031784" y="990600"/>
                  </a:lnTo>
                  <a:lnTo>
                    <a:pt x="2036864" y="990600"/>
                  </a:lnTo>
                  <a:lnTo>
                    <a:pt x="2036864" y="952500"/>
                  </a:lnTo>
                  <a:lnTo>
                    <a:pt x="2033473" y="952500"/>
                  </a:lnTo>
                  <a:lnTo>
                    <a:pt x="2036013" y="939800"/>
                  </a:lnTo>
                  <a:lnTo>
                    <a:pt x="2037702" y="939800"/>
                  </a:lnTo>
                  <a:lnTo>
                    <a:pt x="2041093" y="952500"/>
                  </a:lnTo>
                  <a:lnTo>
                    <a:pt x="2041931" y="952500"/>
                  </a:lnTo>
                  <a:lnTo>
                    <a:pt x="2041931" y="558800"/>
                  </a:lnTo>
                  <a:lnTo>
                    <a:pt x="2041004" y="557212"/>
                  </a:lnTo>
                  <a:lnTo>
                    <a:pt x="2042807" y="558800"/>
                  </a:lnTo>
                  <a:lnTo>
                    <a:pt x="2042807" y="533400"/>
                  </a:lnTo>
                  <a:lnTo>
                    <a:pt x="2032635" y="533400"/>
                  </a:lnTo>
                  <a:lnTo>
                    <a:pt x="2033473" y="546100"/>
                  </a:lnTo>
                  <a:lnTo>
                    <a:pt x="2030095" y="546100"/>
                  </a:lnTo>
                  <a:lnTo>
                    <a:pt x="2028964" y="537591"/>
                  </a:lnTo>
                  <a:lnTo>
                    <a:pt x="2028494" y="544398"/>
                  </a:lnTo>
                  <a:lnTo>
                    <a:pt x="2027555" y="543407"/>
                  </a:lnTo>
                  <a:lnTo>
                    <a:pt x="2027555" y="1435100"/>
                  </a:lnTo>
                  <a:lnTo>
                    <a:pt x="2023846" y="1447800"/>
                  </a:lnTo>
                  <a:lnTo>
                    <a:pt x="2020049" y="1447800"/>
                  </a:lnTo>
                  <a:lnTo>
                    <a:pt x="2017687" y="1460500"/>
                  </a:lnTo>
                  <a:lnTo>
                    <a:pt x="2006930" y="1460500"/>
                  </a:lnTo>
                  <a:lnTo>
                    <a:pt x="2007184" y="1447800"/>
                  </a:lnTo>
                  <a:lnTo>
                    <a:pt x="2006409" y="1435100"/>
                  </a:lnTo>
                  <a:lnTo>
                    <a:pt x="2009787" y="1435100"/>
                  </a:lnTo>
                  <a:lnTo>
                    <a:pt x="2027555" y="1435100"/>
                  </a:lnTo>
                  <a:lnTo>
                    <a:pt x="2027555" y="543407"/>
                  </a:lnTo>
                  <a:lnTo>
                    <a:pt x="2018169" y="533400"/>
                  </a:lnTo>
                  <a:lnTo>
                    <a:pt x="2017826" y="533400"/>
                  </a:lnTo>
                  <a:lnTo>
                    <a:pt x="2019388" y="546100"/>
                  </a:lnTo>
                  <a:lnTo>
                    <a:pt x="2013178" y="546100"/>
                  </a:lnTo>
                  <a:lnTo>
                    <a:pt x="2011489" y="533400"/>
                  </a:lnTo>
                  <a:lnTo>
                    <a:pt x="2007984" y="533400"/>
                  </a:lnTo>
                  <a:lnTo>
                    <a:pt x="2010740" y="546100"/>
                  </a:lnTo>
                  <a:lnTo>
                    <a:pt x="2011489" y="546100"/>
                  </a:lnTo>
                  <a:lnTo>
                    <a:pt x="2019249" y="558800"/>
                  </a:lnTo>
                  <a:lnTo>
                    <a:pt x="2024176" y="558800"/>
                  </a:lnTo>
                  <a:lnTo>
                    <a:pt x="2027186" y="571500"/>
                  </a:lnTo>
                  <a:lnTo>
                    <a:pt x="2024176" y="571500"/>
                  </a:lnTo>
                  <a:lnTo>
                    <a:pt x="2023325" y="570445"/>
                  </a:lnTo>
                  <a:lnTo>
                    <a:pt x="2023325" y="1016000"/>
                  </a:lnTo>
                  <a:lnTo>
                    <a:pt x="2021636" y="1016000"/>
                  </a:lnTo>
                  <a:lnTo>
                    <a:pt x="2021636" y="1092200"/>
                  </a:lnTo>
                  <a:lnTo>
                    <a:pt x="2021636" y="1104900"/>
                  </a:lnTo>
                  <a:lnTo>
                    <a:pt x="2010498" y="1104900"/>
                  </a:lnTo>
                  <a:lnTo>
                    <a:pt x="2009787" y="1092200"/>
                  </a:lnTo>
                  <a:lnTo>
                    <a:pt x="2021636" y="1092200"/>
                  </a:lnTo>
                  <a:lnTo>
                    <a:pt x="2021636" y="1016000"/>
                  </a:lnTo>
                  <a:lnTo>
                    <a:pt x="2016556" y="1016000"/>
                  </a:lnTo>
                  <a:lnTo>
                    <a:pt x="2014016" y="1003300"/>
                  </a:lnTo>
                  <a:lnTo>
                    <a:pt x="2016556" y="1003300"/>
                  </a:lnTo>
                  <a:lnTo>
                    <a:pt x="2023325" y="1016000"/>
                  </a:lnTo>
                  <a:lnTo>
                    <a:pt x="2023325" y="570445"/>
                  </a:lnTo>
                  <a:lnTo>
                    <a:pt x="2020608" y="567029"/>
                  </a:lnTo>
                  <a:lnTo>
                    <a:pt x="2021522" y="571500"/>
                  </a:lnTo>
                  <a:lnTo>
                    <a:pt x="2017407" y="571500"/>
                  </a:lnTo>
                  <a:lnTo>
                    <a:pt x="2008098" y="558800"/>
                  </a:lnTo>
                  <a:lnTo>
                    <a:pt x="1999691" y="558800"/>
                  </a:lnTo>
                  <a:lnTo>
                    <a:pt x="2005139" y="571500"/>
                  </a:lnTo>
                  <a:lnTo>
                    <a:pt x="2010638" y="571500"/>
                  </a:lnTo>
                  <a:lnTo>
                    <a:pt x="2015375" y="583349"/>
                  </a:lnTo>
                  <a:lnTo>
                    <a:pt x="2003640" y="574967"/>
                  </a:lnTo>
                  <a:lnTo>
                    <a:pt x="2007044" y="584200"/>
                  </a:lnTo>
                  <a:lnTo>
                    <a:pt x="2006409" y="584200"/>
                  </a:lnTo>
                  <a:lnTo>
                    <a:pt x="2009787" y="589838"/>
                  </a:lnTo>
                  <a:lnTo>
                    <a:pt x="2008733" y="584200"/>
                  </a:lnTo>
                  <a:lnTo>
                    <a:pt x="2011400" y="584200"/>
                  </a:lnTo>
                  <a:lnTo>
                    <a:pt x="2014016" y="596900"/>
                  </a:lnTo>
                  <a:lnTo>
                    <a:pt x="2009787" y="589838"/>
                  </a:lnTo>
                  <a:lnTo>
                    <a:pt x="2011108" y="596900"/>
                  </a:lnTo>
                  <a:lnTo>
                    <a:pt x="2010638" y="596900"/>
                  </a:lnTo>
                  <a:lnTo>
                    <a:pt x="2007463" y="594436"/>
                  </a:lnTo>
                  <a:lnTo>
                    <a:pt x="2007463" y="1016000"/>
                  </a:lnTo>
                  <a:lnTo>
                    <a:pt x="2001202" y="1028700"/>
                  </a:lnTo>
                  <a:lnTo>
                    <a:pt x="1998713" y="1028700"/>
                  </a:lnTo>
                  <a:lnTo>
                    <a:pt x="2004923" y="1016000"/>
                  </a:lnTo>
                  <a:lnTo>
                    <a:pt x="2007463" y="1016000"/>
                  </a:lnTo>
                  <a:lnTo>
                    <a:pt x="2007463" y="594436"/>
                  </a:lnTo>
                  <a:lnTo>
                    <a:pt x="1997951" y="587032"/>
                  </a:lnTo>
                  <a:lnTo>
                    <a:pt x="1997951" y="1422400"/>
                  </a:lnTo>
                  <a:lnTo>
                    <a:pt x="1993265" y="1435100"/>
                  </a:lnTo>
                  <a:lnTo>
                    <a:pt x="1982012" y="1435100"/>
                  </a:lnTo>
                  <a:lnTo>
                    <a:pt x="1980184" y="1422400"/>
                  </a:lnTo>
                  <a:lnTo>
                    <a:pt x="1997951" y="1422400"/>
                  </a:lnTo>
                  <a:lnTo>
                    <a:pt x="1997951" y="587032"/>
                  </a:lnTo>
                  <a:lnTo>
                    <a:pt x="1994319" y="584200"/>
                  </a:lnTo>
                  <a:lnTo>
                    <a:pt x="1992871" y="584200"/>
                  </a:lnTo>
                  <a:lnTo>
                    <a:pt x="1992871" y="1028700"/>
                  </a:lnTo>
                  <a:lnTo>
                    <a:pt x="1991283" y="1041400"/>
                  </a:lnTo>
                  <a:lnTo>
                    <a:pt x="1986978" y="1041400"/>
                  </a:lnTo>
                  <a:lnTo>
                    <a:pt x="1986978" y="1358900"/>
                  </a:lnTo>
                  <a:lnTo>
                    <a:pt x="1982724" y="1371600"/>
                  </a:lnTo>
                  <a:lnTo>
                    <a:pt x="1973414" y="1371600"/>
                  </a:lnTo>
                  <a:lnTo>
                    <a:pt x="1973414" y="1358900"/>
                  </a:lnTo>
                  <a:lnTo>
                    <a:pt x="1986978" y="1358900"/>
                  </a:lnTo>
                  <a:lnTo>
                    <a:pt x="1986978" y="1041400"/>
                  </a:lnTo>
                  <a:lnTo>
                    <a:pt x="1979549" y="1041400"/>
                  </a:lnTo>
                  <a:lnTo>
                    <a:pt x="1982724" y="1054100"/>
                  </a:lnTo>
                  <a:lnTo>
                    <a:pt x="1976805" y="1054100"/>
                  </a:lnTo>
                  <a:lnTo>
                    <a:pt x="1976805" y="1041400"/>
                  </a:lnTo>
                  <a:lnTo>
                    <a:pt x="1977644" y="1041400"/>
                  </a:lnTo>
                  <a:lnTo>
                    <a:pt x="1978494" y="1028700"/>
                  </a:lnTo>
                  <a:lnTo>
                    <a:pt x="1981873" y="1028700"/>
                  </a:lnTo>
                  <a:lnTo>
                    <a:pt x="1984413" y="1016000"/>
                  </a:lnTo>
                  <a:lnTo>
                    <a:pt x="1986102" y="1028700"/>
                  </a:lnTo>
                  <a:lnTo>
                    <a:pt x="1992871" y="1028700"/>
                  </a:lnTo>
                  <a:lnTo>
                    <a:pt x="1992871" y="584200"/>
                  </a:lnTo>
                  <a:lnTo>
                    <a:pt x="1983879" y="584200"/>
                  </a:lnTo>
                  <a:lnTo>
                    <a:pt x="1970887" y="571500"/>
                  </a:lnTo>
                  <a:lnTo>
                    <a:pt x="1973059" y="584200"/>
                  </a:lnTo>
                  <a:lnTo>
                    <a:pt x="1958187" y="584200"/>
                  </a:lnTo>
                  <a:lnTo>
                    <a:pt x="1970024" y="596900"/>
                  </a:lnTo>
                  <a:lnTo>
                    <a:pt x="1973059" y="596900"/>
                  </a:lnTo>
                  <a:lnTo>
                    <a:pt x="1984413" y="609600"/>
                  </a:lnTo>
                  <a:lnTo>
                    <a:pt x="1983574" y="609600"/>
                  </a:lnTo>
                  <a:lnTo>
                    <a:pt x="1983574" y="736600"/>
                  </a:lnTo>
                  <a:lnTo>
                    <a:pt x="1983574" y="749300"/>
                  </a:lnTo>
                  <a:lnTo>
                    <a:pt x="1975954" y="749300"/>
                  </a:lnTo>
                  <a:lnTo>
                    <a:pt x="1973414" y="736600"/>
                  </a:lnTo>
                  <a:lnTo>
                    <a:pt x="1983574" y="736600"/>
                  </a:lnTo>
                  <a:lnTo>
                    <a:pt x="1983574" y="609600"/>
                  </a:lnTo>
                  <a:lnTo>
                    <a:pt x="1981873" y="609600"/>
                  </a:lnTo>
                  <a:lnTo>
                    <a:pt x="1963267" y="596900"/>
                  </a:lnTo>
                  <a:lnTo>
                    <a:pt x="1959775" y="596900"/>
                  </a:lnTo>
                  <a:lnTo>
                    <a:pt x="1959775" y="1587500"/>
                  </a:lnTo>
                  <a:lnTo>
                    <a:pt x="1951431" y="1587500"/>
                  </a:lnTo>
                  <a:lnTo>
                    <a:pt x="1945500" y="1574800"/>
                  </a:lnTo>
                  <a:lnTo>
                    <a:pt x="1956282" y="1574800"/>
                  </a:lnTo>
                  <a:lnTo>
                    <a:pt x="1959775" y="1587500"/>
                  </a:lnTo>
                  <a:lnTo>
                    <a:pt x="1959775" y="596900"/>
                  </a:lnTo>
                  <a:lnTo>
                    <a:pt x="1958187" y="596900"/>
                  </a:lnTo>
                  <a:lnTo>
                    <a:pt x="1952269" y="584200"/>
                  </a:lnTo>
                  <a:lnTo>
                    <a:pt x="1941271" y="584200"/>
                  </a:lnTo>
                  <a:lnTo>
                    <a:pt x="1931974" y="571500"/>
                  </a:lnTo>
                  <a:lnTo>
                    <a:pt x="1940433" y="584200"/>
                  </a:lnTo>
                  <a:lnTo>
                    <a:pt x="1953958" y="596900"/>
                  </a:lnTo>
                  <a:lnTo>
                    <a:pt x="1950580" y="596900"/>
                  </a:lnTo>
                  <a:lnTo>
                    <a:pt x="1950580" y="1206500"/>
                  </a:lnTo>
                  <a:lnTo>
                    <a:pt x="1940433" y="1206500"/>
                  </a:lnTo>
                  <a:lnTo>
                    <a:pt x="1940433" y="1193800"/>
                  </a:lnTo>
                  <a:lnTo>
                    <a:pt x="1948040" y="1193800"/>
                  </a:lnTo>
                  <a:lnTo>
                    <a:pt x="1950580" y="1206500"/>
                  </a:lnTo>
                  <a:lnTo>
                    <a:pt x="1950580" y="596900"/>
                  </a:lnTo>
                  <a:lnTo>
                    <a:pt x="1941271" y="596900"/>
                  </a:lnTo>
                  <a:lnTo>
                    <a:pt x="1934654" y="585851"/>
                  </a:lnTo>
                  <a:lnTo>
                    <a:pt x="1934933" y="596900"/>
                  </a:lnTo>
                  <a:lnTo>
                    <a:pt x="1937042" y="596900"/>
                  </a:lnTo>
                  <a:lnTo>
                    <a:pt x="1938426" y="596900"/>
                  </a:lnTo>
                  <a:lnTo>
                    <a:pt x="1948891" y="609600"/>
                  </a:lnTo>
                  <a:lnTo>
                    <a:pt x="1940534" y="609600"/>
                  </a:lnTo>
                  <a:lnTo>
                    <a:pt x="1942642" y="622300"/>
                  </a:lnTo>
                  <a:lnTo>
                    <a:pt x="1942122" y="622300"/>
                  </a:lnTo>
                  <a:lnTo>
                    <a:pt x="1942122" y="647700"/>
                  </a:lnTo>
                  <a:lnTo>
                    <a:pt x="1929841" y="635000"/>
                  </a:lnTo>
                  <a:lnTo>
                    <a:pt x="1937004" y="635000"/>
                  </a:lnTo>
                  <a:lnTo>
                    <a:pt x="1942122" y="647700"/>
                  </a:lnTo>
                  <a:lnTo>
                    <a:pt x="1942122" y="622300"/>
                  </a:lnTo>
                  <a:lnTo>
                    <a:pt x="1933663" y="622300"/>
                  </a:lnTo>
                  <a:lnTo>
                    <a:pt x="1930285" y="622300"/>
                  </a:lnTo>
                  <a:lnTo>
                    <a:pt x="1923923" y="622300"/>
                  </a:lnTo>
                  <a:lnTo>
                    <a:pt x="1929117" y="635000"/>
                  </a:lnTo>
                  <a:lnTo>
                    <a:pt x="1910397" y="635000"/>
                  </a:lnTo>
                  <a:lnTo>
                    <a:pt x="1916239" y="647700"/>
                  </a:lnTo>
                  <a:lnTo>
                    <a:pt x="1920976" y="660400"/>
                  </a:lnTo>
                  <a:lnTo>
                    <a:pt x="1920976" y="1612900"/>
                  </a:lnTo>
                  <a:lnTo>
                    <a:pt x="1907438" y="1612900"/>
                  </a:lnTo>
                  <a:lnTo>
                    <a:pt x="1905749" y="1600200"/>
                  </a:lnTo>
                  <a:lnTo>
                    <a:pt x="1915896" y="1600200"/>
                  </a:lnTo>
                  <a:lnTo>
                    <a:pt x="1920976" y="1612900"/>
                  </a:lnTo>
                  <a:lnTo>
                    <a:pt x="1920976" y="660400"/>
                  </a:lnTo>
                  <a:lnTo>
                    <a:pt x="1908721" y="647700"/>
                  </a:lnTo>
                  <a:lnTo>
                    <a:pt x="1902891" y="647700"/>
                  </a:lnTo>
                  <a:lnTo>
                    <a:pt x="1898497" y="660400"/>
                  </a:lnTo>
                  <a:lnTo>
                    <a:pt x="1904898" y="660400"/>
                  </a:lnTo>
                  <a:lnTo>
                    <a:pt x="1906600" y="673100"/>
                  </a:lnTo>
                  <a:lnTo>
                    <a:pt x="1901520" y="673100"/>
                  </a:lnTo>
                  <a:lnTo>
                    <a:pt x="1891753" y="660400"/>
                  </a:lnTo>
                  <a:lnTo>
                    <a:pt x="1885454" y="660400"/>
                  </a:lnTo>
                  <a:lnTo>
                    <a:pt x="1908289" y="685800"/>
                  </a:lnTo>
                  <a:lnTo>
                    <a:pt x="1899831" y="678789"/>
                  </a:lnTo>
                  <a:lnTo>
                    <a:pt x="1899831" y="1168400"/>
                  </a:lnTo>
                  <a:lnTo>
                    <a:pt x="1883143" y="1155700"/>
                  </a:lnTo>
                  <a:lnTo>
                    <a:pt x="1865363" y="1143000"/>
                  </a:lnTo>
                  <a:lnTo>
                    <a:pt x="1864296" y="1144092"/>
                  </a:lnTo>
                  <a:lnTo>
                    <a:pt x="1864296" y="1257300"/>
                  </a:lnTo>
                  <a:lnTo>
                    <a:pt x="1861769" y="1270000"/>
                  </a:lnTo>
                  <a:lnTo>
                    <a:pt x="1852460" y="1270000"/>
                  </a:lnTo>
                  <a:lnTo>
                    <a:pt x="1852460" y="1257300"/>
                  </a:lnTo>
                  <a:lnTo>
                    <a:pt x="1864296" y="1257300"/>
                  </a:lnTo>
                  <a:lnTo>
                    <a:pt x="1864296" y="1144092"/>
                  </a:lnTo>
                  <a:lnTo>
                    <a:pt x="1852955" y="1155700"/>
                  </a:lnTo>
                  <a:lnTo>
                    <a:pt x="1852460" y="1181100"/>
                  </a:lnTo>
                  <a:lnTo>
                    <a:pt x="1834883" y="1155700"/>
                  </a:lnTo>
                  <a:lnTo>
                    <a:pt x="1848866" y="1143000"/>
                  </a:lnTo>
                  <a:lnTo>
                    <a:pt x="1865363" y="1143000"/>
                  </a:lnTo>
                  <a:lnTo>
                    <a:pt x="1876488" y="1143000"/>
                  </a:lnTo>
                  <a:lnTo>
                    <a:pt x="1899831" y="1168400"/>
                  </a:lnTo>
                  <a:lnTo>
                    <a:pt x="1899831" y="678789"/>
                  </a:lnTo>
                  <a:lnTo>
                    <a:pt x="1892985" y="673100"/>
                  </a:lnTo>
                  <a:lnTo>
                    <a:pt x="1892427" y="673100"/>
                  </a:lnTo>
                  <a:lnTo>
                    <a:pt x="1892820" y="685800"/>
                  </a:lnTo>
                  <a:lnTo>
                    <a:pt x="1880374" y="673100"/>
                  </a:lnTo>
                  <a:lnTo>
                    <a:pt x="1885454" y="685800"/>
                  </a:lnTo>
                  <a:lnTo>
                    <a:pt x="1865007" y="685800"/>
                  </a:lnTo>
                  <a:lnTo>
                    <a:pt x="1876463" y="698500"/>
                  </a:lnTo>
                  <a:lnTo>
                    <a:pt x="1878545" y="700709"/>
                  </a:lnTo>
                  <a:lnTo>
                    <a:pt x="1875294" y="698500"/>
                  </a:lnTo>
                  <a:lnTo>
                    <a:pt x="1863166" y="698500"/>
                  </a:lnTo>
                  <a:lnTo>
                    <a:pt x="1868538" y="711200"/>
                  </a:lnTo>
                  <a:lnTo>
                    <a:pt x="1865998" y="711200"/>
                  </a:lnTo>
                  <a:lnTo>
                    <a:pt x="1860918" y="698500"/>
                  </a:lnTo>
                  <a:lnTo>
                    <a:pt x="1854149" y="698500"/>
                  </a:lnTo>
                  <a:lnTo>
                    <a:pt x="1856270" y="711200"/>
                  </a:lnTo>
                  <a:lnTo>
                    <a:pt x="1858378" y="711200"/>
                  </a:lnTo>
                  <a:lnTo>
                    <a:pt x="1861134" y="711200"/>
                  </a:lnTo>
                  <a:lnTo>
                    <a:pt x="1862569" y="715695"/>
                  </a:lnTo>
                  <a:lnTo>
                    <a:pt x="1858378" y="711200"/>
                  </a:lnTo>
                  <a:lnTo>
                    <a:pt x="1863394" y="718261"/>
                  </a:lnTo>
                  <a:lnTo>
                    <a:pt x="1865198" y="723900"/>
                  </a:lnTo>
                  <a:lnTo>
                    <a:pt x="1867395" y="723900"/>
                  </a:lnTo>
                  <a:lnTo>
                    <a:pt x="1873389" y="736600"/>
                  </a:lnTo>
                  <a:lnTo>
                    <a:pt x="1870227" y="736600"/>
                  </a:lnTo>
                  <a:lnTo>
                    <a:pt x="1878685" y="749300"/>
                  </a:lnTo>
                  <a:lnTo>
                    <a:pt x="1869643" y="749300"/>
                  </a:lnTo>
                  <a:lnTo>
                    <a:pt x="1861769" y="736600"/>
                  </a:lnTo>
                  <a:lnTo>
                    <a:pt x="1868538" y="749300"/>
                  </a:lnTo>
                  <a:lnTo>
                    <a:pt x="1860067" y="749300"/>
                  </a:lnTo>
                  <a:lnTo>
                    <a:pt x="1852968" y="736600"/>
                  </a:lnTo>
                  <a:lnTo>
                    <a:pt x="1846961" y="736600"/>
                  </a:lnTo>
                  <a:lnTo>
                    <a:pt x="1840331" y="723900"/>
                  </a:lnTo>
                  <a:lnTo>
                    <a:pt x="1837766" y="723900"/>
                  </a:lnTo>
                  <a:lnTo>
                    <a:pt x="1844852" y="736600"/>
                  </a:lnTo>
                  <a:lnTo>
                    <a:pt x="1849399" y="749300"/>
                  </a:lnTo>
                  <a:lnTo>
                    <a:pt x="1847380" y="749300"/>
                  </a:lnTo>
                  <a:lnTo>
                    <a:pt x="1844001" y="736600"/>
                  </a:lnTo>
                  <a:lnTo>
                    <a:pt x="1842312" y="736600"/>
                  </a:lnTo>
                  <a:lnTo>
                    <a:pt x="1844001" y="749300"/>
                  </a:lnTo>
                  <a:lnTo>
                    <a:pt x="1846313" y="749300"/>
                  </a:lnTo>
                  <a:lnTo>
                    <a:pt x="1850771" y="758507"/>
                  </a:lnTo>
                  <a:lnTo>
                    <a:pt x="1850771" y="749300"/>
                  </a:lnTo>
                  <a:lnTo>
                    <a:pt x="1851609" y="749300"/>
                  </a:lnTo>
                  <a:lnTo>
                    <a:pt x="1856689" y="762000"/>
                  </a:lnTo>
                  <a:lnTo>
                    <a:pt x="1852460" y="762000"/>
                  </a:lnTo>
                  <a:lnTo>
                    <a:pt x="1850771" y="758507"/>
                  </a:lnTo>
                  <a:lnTo>
                    <a:pt x="1850771" y="762000"/>
                  </a:lnTo>
                  <a:lnTo>
                    <a:pt x="1839772" y="762000"/>
                  </a:lnTo>
                  <a:lnTo>
                    <a:pt x="1833003" y="749300"/>
                  </a:lnTo>
                  <a:lnTo>
                    <a:pt x="1834984" y="762000"/>
                  </a:lnTo>
                  <a:lnTo>
                    <a:pt x="1836813" y="762000"/>
                  </a:lnTo>
                  <a:lnTo>
                    <a:pt x="1841804" y="774700"/>
                  </a:lnTo>
                  <a:lnTo>
                    <a:pt x="1838083" y="774700"/>
                  </a:lnTo>
                  <a:lnTo>
                    <a:pt x="1846541" y="787400"/>
                  </a:lnTo>
                  <a:lnTo>
                    <a:pt x="1840623" y="787400"/>
                  </a:lnTo>
                  <a:lnTo>
                    <a:pt x="1838083" y="774700"/>
                  </a:lnTo>
                  <a:lnTo>
                    <a:pt x="1838921" y="787400"/>
                  </a:lnTo>
                  <a:lnTo>
                    <a:pt x="1834692" y="774700"/>
                  </a:lnTo>
                  <a:lnTo>
                    <a:pt x="1826933" y="774700"/>
                  </a:lnTo>
                  <a:lnTo>
                    <a:pt x="1835442" y="787400"/>
                  </a:lnTo>
                  <a:lnTo>
                    <a:pt x="1843138" y="800100"/>
                  </a:lnTo>
                  <a:lnTo>
                    <a:pt x="1829104" y="800100"/>
                  </a:lnTo>
                  <a:lnTo>
                    <a:pt x="1827403" y="812800"/>
                  </a:lnTo>
                  <a:lnTo>
                    <a:pt x="1822856" y="812800"/>
                  </a:lnTo>
                  <a:lnTo>
                    <a:pt x="1822856" y="838200"/>
                  </a:lnTo>
                  <a:lnTo>
                    <a:pt x="1820316" y="838200"/>
                  </a:lnTo>
                  <a:lnTo>
                    <a:pt x="1818068" y="833958"/>
                  </a:lnTo>
                  <a:lnTo>
                    <a:pt x="1822856" y="838200"/>
                  </a:lnTo>
                  <a:lnTo>
                    <a:pt x="1822856" y="812800"/>
                  </a:lnTo>
                  <a:lnTo>
                    <a:pt x="1806778" y="812800"/>
                  </a:lnTo>
                  <a:lnTo>
                    <a:pt x="1818627" y="825500"/>
                  </a:lnTo>
                  <a:lnTo>
                    <a:pt x="1816087" y="825500"/>
                  </a:lnTo>
                  <a:lnTo>
                    <a:pt x="1816087" y="838200"/>
                  </a:lnTo>
                  <a:lnTo>
                    <a:pt x="1814398" y="835329"/>
                  </a:lnTo>
                  <a:lnTo>
                    <a:pt x="1814398" y="850900"/>
                  </a:lnTo>
                  <a:lnTo>
                    <a:pt x="1812848" y="848779"/>
                  </a:lnTo>
                  <a:lnTo>
                    <a:pt x="1811299" y="844143"/>
                  </a:lnTo>
                  <a:lnTo>
                    <a:pt x="1811299" y="846670"/>
                  </a:lnTo>
                  <a:lnTo>
                    <a:pt x="1805089" y="838200"/>
                  </a:lnTo>
                  <a:lnTo>
                    <a:pt x="1806778" y="838200"/>
                  </a:lnTo>
                  <a:lnTo>
                    <a:pt x="1811299" y="846670"/>
                  </a:lnTo>
                  <a:lnTo>
                    <a:pt x="1811299" y="844143"/>
                  </a:lnTo>
                  <a:lnTo>
                    <a:pt x="1809318" y="838200"/>
                  </a:lnTo>
                  <a:lnTo>
                    <a:pt x="1810169" y="838200"/>
                  </a:lnTo>
                  <a:lnTo>
                    <a:pt x="1814398" y="850900"/>
                  </a:lnTo>
                  <a:lnTo>
                    <a:pt x="1814398" y="835329"/>
                  </a:lnTo>
                  <a:lnTo>
                    <a:pt x="1808810" y="825792"/>
                  </a:lnTo>
                  <a:lnTo>
                    <a:pt x="1815668" y="831850"/>
                  </a:lnTo>
                  <a:lnTo>
                    <a:pt x="1816087" y="838200"/>
                  </a:lnTo>
                  <a:lnTo>
                    <a:pt x="1816087" y="825500"/>
                  </a:lnTo>
                  <a:lnTo>
                    <a:pt x="1815236" y="825500"/>
                  </a:lnTo>
                  <a:lnTo>
                    <a:pt x="1815490" y="829132"/>
                  </a:lnTo>
                  <a:lnTo>
                    <a:pt x="1813547" y="825500"/>
                  </a:lnTo>
                  <a:lnTo>
                    <a:pt x="1808632" y="825500"/>
                  </a:lnTo>
                  <a:lnTo>
                    <a:pt x="1808480" y="825500"/>
                  </a:lnTo>
                  <a:lnTo>
                    <a:pt x="1799437" y="825500"/>
                  </a:lnTo>
                  <a:lnTo>
                    <a:pt x="1803400" y="838200"/>
                  </a:lnTo>
                  <a:lnTo>
                    <a:pt x="1802549" y="838200"/>
                  </a:lnTo>
                  <a:lnTo>
                    <a:pt x="1811858" y="850900"/>
                  </a:lnTo>
                  <a:lnTo>
                    <a:pt x="1807629" y="850900"/>
                  </a:lnTo>
                  <a:lnTo>
                    <a:pt x="1814398" y="863600"/>
                  </a:lnTo>
                  <a:lnTo>
                    <a:pt x="1820316" y="863600"/>
                  </a:lnTo>
                  <a:lnTo>
                    <a:pt x="1823707" y="876300"/>
                  </a:lnTo>
                  <a:lnTo>
                    <a:pt x="1831314" y="876300"/>
                  </a:lnTo>
                  <a:lnTo>
                    <a:pt x="1827085" y="889000"/>
                  </a:lnTo>
                  <a:lnTo>
                    <a:pt x="1822856" y="889000"/>
                  </a:lnTo>
                  <a:lnTo>
                    <a:pt x="1822856" y="1181100"/>
                  </a:lnTo>
                  <a:lnTo>
                    <a:pt x="1822005" y="1193800"/>
                  </a:lnTo>
                  <a:lnTo>
                    <a:pt x="1808480" y="1193800"/>
                  </a:lnTo>
                  <a:lnTo>
                    <a:pt x="1810169" y="1181100"/>
                  </a:lnTo>
                  <a:lnTo>
                    <a:pt x="1822856" y="1181100"/>
                  </a:lnTo>
                  <a:lnTo>
                    <a:pt x="1822856" y="889000"/>
                  </a:lnTo>
                  <a:lnTo>
                    <a:pt x="1806778" y="889000"/>
                  </a:lnTo>
                  <a:lnTo>
                    <a:pt x="1806778" y="1714500"/>
                  </a:lnTo>
                  <a:lnTo>
                    <a:pt x="1804250" y="1714500"/>
                  </a:lnTo>
                  <a:lnTo>
                    <a:pt x="1803793" y="1712798"/>
                  </a:lnTo>
                  <a:lnTo>
                    <a:pt x="1803793" y="1749196"/>
                  </a:lnTo>
                  <a:lnTo>
                    <a:pt x="1800225" y="1740890"/>
                  </a:lnTo>
                  <a:lnTo>
                    <a:pt x="1803031" y="1743532"/>
                  </a:lnTo>
                  <a:lnTo>
                    <a:pt x="1803793" y="1749196"/>
                  </a:lnTo>
                  <a:lnTo>
                    <a:pt x="1803793" y="1712798"/>
                  </a:lnTo>
                  <a:lnTo>
                    <a:pt x="1800860" y="1701800"/>
                  </a:lnTo>
                  <a:lnTo>
                    <a:pt x="1803400" y="1701800"/>
                  </a:lnTo>
                  <a:lnTo>
                    <a:pt x="1806778" y="1714500"/>
                  </a:lnTo>
                  <a:lnTo>
                    <a:pt x="1806778" y="889000"/>
                  </a:lnTo>
                  <a:lnTo>
                    <a:pt x="1805127" y="889000"/>
                  </a:lnTo>
                  <a:lnTo>
                    <a:pt x="1791030" y="876300"/>
                  </a:lnTo>
                  <a:lnTo>
                    <a:pt x="1776768" y="863600"/>
                  </a:lnTo>
                  <a:lnTo>
                    <a:pt x="1761947" y="863600"/>
                  </a:lnTo>
                  <a:lnTo>
                    <a:pt x="1770405" y="876300"/>
                  </a:lnTo>
                  <a:lnTo>
                    <a:pt x="1769567" y="876300"/>
                  </a:lnTo>
                  <a:lnTo>
                    <a:pt x="1769567" y="1701800"/>
                  </a:lnTo>
                  <a:lnTo>
                    <a:pt x="1758569" y="1701800"/>
                  </a:lnTo>
                  <a:lnTo>
                    <a:pt x="1759419" y="1689100"/>
                  </a:lnTo>
                  <a:lnTo>
                    <a:pt x="1767878" y="1689100"/>
                  </a:lnTo>
                  <a:lnTo>
                    <a:pt x="1769567" y="1701800"/>
                  </a:lnTo>
                  <a:lnTo>
                    <a:pt x="1769567" y="876300"/>
                  </a:lnTo>
                  <a:lnTo>
                    <a:pt x="1763649" y="876300"/>
                  </a:lnTo>
                  <a:lnTo>
                    <a:pt x="1763649" y="889000"/>
                  </a:lnTo>
                  <a:lnTo>
                    <a:pt x="1761490" y="889000"/>
                  </a:lnTo>
                  <a:lnTo>
                    <a:pt x="1758149" y="880745"/>
                  </a:lnTo>
                  <a:lnTo>
                    <a:pt x="1763649" y="889000"/>
                  </a:lnTo>
                  <a:lnTo>
                    <a:pt x="1763649" y="876300"/>
                  </a:lnTo>
                  <a:lnTo>
                    <a:pt x="1758569" y="876300"/>
                  </a:lnTo>
                  <a:lnTo>
                    <a:pt x="1761947" y="863600"/>
                  </a:lnTo>
                  <a:lnTo>
                    <a:pt x="1756232" y="863600"/>
                  </a:lnTo>
                  <a:lnTo>
                    <a:pt x="1755508" y="876300"/>
                  </a:lnTo>
                  <a:lnTo>
                    <a:pt x="1755190" y="876300"/>
                  </a:lnTo>
                  <a:lnTo>
                    <a:pt x="1761109" y="889000"/>
                  </a:lnTo>
                  <a:lnTo>
                    <a:pt x="1759419" y="889000"/>
                  </a:lnTo>
                  <a:lnTo>
                    <a:pt x="1759419" y="1003300"/>
                  </a:lnTo>
                  <a:lnTo>
                    <a:pt x="1747596" y="1003300"/>
                  </a:lnTo>
                  <a:lnTo>
                    <a:pt x="1748205" y="990600"/>
                  </a:lnTo>
                  <a:lnTo>
                    <a:pt x="1756879" y="990600"/>
                  </a:lnTo>
                  <a:lnTo>
                    <a:pt x="1759419" y="1003300"/>
                  </a:lnTo>
                  <a:lnTo>
                    <a:pt x="1759419" y="889000"/>
                  </a:lnTo>
                  <a:lnTo>
                    <a:pt x="1751799" y="889000"/>
                  </a:lnTo>
                  <a:lnTo>
                    <a:pt x="1750110" y="876300"/>
                  </a:lnTo>
                  <a:lnTo>
                    <a:pt x="1749259" y="876300"/>
                  </a:lnTo>
                  <a:lnTo>
                    <a:pt x="1749526" y="889000"/>
                  </a:lnTo>
                  <a:lnTo>
                    <a:pt x="1747837" y="889000"/>
                  </a:lnTo>
                  <a:lnTo>
                    <a:pt x="1750961" y="901700"/>
                  </a:lnTo>
                  <a:lnTo>
                    <a:pt x="1735963" y="901700"/>
                  </a:lnTo>
                  <a:lnTo>
                    <a:pt x="1727276" y="889000"/>
                  </a:lnTo>
                  <a:lnTo>
                    <a:pt x="1730654" y="901700"/>
                  </a:lnTo>
                  <a:lnTo>
                    <a:pt x="1734883" y="914400"/>
                  </a:lnTo>
                  <a:lnTo>
                    <a:pt x="1734883" y="1816100"/>
                  </a:lnTo>
                  <a:lnTo>
                    <a:pt x="1734032" y="1828800"/>
                  </a:lnTo>
                  <a:lnTo>
                    <a:pt x="1733194" y="1828800"/>
                  </a:lnTo>
                  <a:lnTo>
                    <a:pt x="1732343" y="1816100"/>
                  </a:lnTo>
                  <a:lnTo>
                    <a:pt x="1732343" y="1828800"/>
                  </a:lnTo>
                  <a:lnTo>
                    <a:pt x="1732343" y="2425700"/>
                  </a:lnTo>
                  <a:lnTo>
                    <a:pt x="1732343" y="2438400"/>
                  </a:lnTo>
                  <a:lnTo>
                    <a:pt x="1723047" y="2438400"/>
                  </a:lnTo>
                  <a:lnTo>
                    <a:pt x="1727276" y="2425700"/>
                  </a:lnTo>
                  <a:lnTo>
                    <a:pt x="1732343" y="2425700"/>
                  </a:lnTo>
                  <a:lnTo>
                    <a:pt x="1732343" y="1828800"/>
                  </a:lnTo>
                  <a:lnTo>
                    <a:pt x="1730654" y="1828800"/>
                  </a:lnTo>
                  <a:lnTo>
                    <a:pt x="1730654" y="1816100"/>
                  </a:lnTo>
                  <a:lnTo>
                    <a:pt x="1732343" y="1828800"/>
                  </a:lnTo>
                  <a:lnTo>
                    <a:pt x="1732343" y="1816100"/>
                  </a:lnTo>
                  <a:lnTo>
                    <a:pt x="1734883" y="1816100"/>
                  </a:lnTo>
                  <a:lnTo>
                    <a:pt x="1734883" y="914400"/>
                  </a:lnTo>
                  <a:lnTo>
                    <a:pt x="1733194" y="914400"/>
                  </a:lnTo>
                  <a:lnTo>
                    <a:pt x="1724736" y="901700"/>
                  </a:lnTo>
                  <a:lnTo>
                    <a:pt x="1724736" y="2336800"/>
                  </a:lnTo>
                  <a:lnTo>
                    <a:pt x="1723885" y="2349500"/>
                  </a:lnTo>
                  <a:lnTo>
                    <a:pt x="1714588" y="2336800"/>
                  </a:lnTo>
                  <a:lnTo>
                    <a:pt x="1724736" y="2336800"/>
                  </a:lnTo>
                  <a:lnTo>
                    <a:pt x="1724736" y="901700"/>
                  </a:lnTo>
                  <a:lnTo>
                    <a:pt x="1719453" y="901700"/>
                  </a:lnTo>
                  <a:lnTo>
                    <a:pt x="1718818" y="902995"/>
                  </a:lnTo>
                  <a:lnTo>
                    <a:pt x="1718818" y="2108200"/>
                  </a:lnTo>
                  <a:lnTo>
                    <a:pt x="1701050" y="2099335"/>
                  </a:lnTo>
                  <a:lnTo>
                    <a:pt x="1701050" y="2324100"/>
                  </a:lnTo>
                  <a:lnTo>
                    <a:pt x="1700199" y="2327592"/>
                  </a:lnTo>
                  <a:lnTo>
                    <a:pt x="1700199" y="2387600"/>
                  </a:lnTo>
                  <a:lnTo>
                    <a:pt x="1692579" y="2400300"/>
                  </a:lnTo>
                  <a:lnTo>
                    <a:pt x="1689201" y="2404491"/>
                  </a:lnTo>
                  <a:lnTo>
                    <a:pt x="1689201" y="3390900"/>
                  </a:lnTo>
                  <a:lnTo>
                    <a:pt x="1684134" y="3390900"/>
                  </a:lnTo>
                  <a:lnTo>
                    <a:pt x="1688363" y="3378200"/>
                  </a:lnTo>
                  <a:lnTo>
                    <a:pt x="1689201" y="3390900"/>
                  </a:lnTo>
                  <a:lnTo>
                    <a:pt x="1689201" y="2404491"/>
                  </a:lnTo>
                  <a:lnTo>
                    <a:pt x="1682330" y="2413000"/>
                  </a:lnTo>
                  <a:lnTo>
                    <a:pt x="1675104" y="2413000"/>
                  </a:lnTo>
                  <a:lnTo>
                    <a:pt x="1676514" y="2425700"/>
                  </a:lnTo>
                  <a:lnTo>
                    <a:pt x="1658810" y="2425700"/>
                  </a:lnTo>
                  <a:lnTo>
                    <a:pt x="1662353" y="2400300"/>
                  </a:lnTo>
                  <a:lnTo>
                    <a:pt x="1678901" y="2387600"/>
                  </a:lnTo>
                  <a:lnTo>
                    <a:pt x="1700199" y="2387600"/>
                  </a:lnTo>
                  <a:lnTo>
                    <a:pt x="1700199" y="2327592"/>
                  </a:lnTo>
                  <a:lnTo>
                    <a:pt x="1691741" y="2362200"/>
                  </a:lnTo>
                  <a:lnTo>
                    <a:pt x="1687842" y="2362200"/>
                  </a:lnTo>
                  <a:lnTo>
                    <a:pt x="1689100" y="2336800"/>
                  </a:lnTo>
                  <a:lnTo>
                    <a:pt x="1694002" y="2324100"/>
                  </a:lnTo>
                  <a:lnTo>
                    <a:pt x="1701050" y="2324100"/>
                  </a:lnTo>
                  <a:lnTo>
                    <a:pt x="1701050" y="2099335"/>
                  </a:lnTo>
                  <a:lnTo>
                    <a:pt x="1693379" y="2095500"/>
                  </a:lnTo>
                  <a:lnTo>
                    <a:pt x="1673987" y="2083943"/>
                  </a:lnTo>
                  <a:lnTo>
                    <a:pt x="1673987" y="2146300"/>
                  </a:lnTo>
                  <a:lnTo>
                    <a:pt x="1667052" y="2146300"/>
                  </a:lnTo>
                  <a:lnTo>
                    <a:pt x="1662988" y="2133600"/>
                  </a:lnTo>
                  <a:lnTo>
                    <a:pt x="1662087" y="2133600"/>
                  </a:lnTo>
                  <a:lnTo>
                    <a:pt x="1664677" y="2120900"/>
                  </a:lnTo>
                  <a:lnTo>
                    <a:pt x="1669757" y="2120900"/>
                  </a:lnTo>
                  <a:lnTo>
                    <a:pt x="1670596" y="2133600"/>
                  </a:lnTo>
                  <a:lnTo>
                    <a:pt x="1671447" y="2133600"/>
                  </a:lnTo>
                  <a:lnTo>
                    <a:pt x="1673987" y="2146300"/>
                  </a:lnTo>
                  <a:lnTo>
                    <a:pt x="1673987" y="2083943"/>
                  </a:lnTo>
                  <a:lnTo>
                    <a:pt x="1672082" y="2082800"/>
                  </a:lnTo>
                  <a:lnTo>
                    <a:pt x="1655533" y="2057400"/>
                  </a:lnTo>
                  <a:lnTo>
                    <a:pt x="1649958" y="2044700"/>
                  </a:lnTo>
                  <a:lnTo>
                    <a:pt x="1644370" y="2032000"/>
                  </a:lnTo>
                  <a:lnTo>
                    <a:pt x="1644370" y="2489200"/>
                  </a:lnTo>
                  <a:lnTo>
                    <a:pt x="1643354" y="2501900"/>
                  </a:lnTo>
                  <a:lnTo>
                    <a:pt x="1633080" y="2501900"/>
                  </a:lnTo>
                  <a:lnTo>
                    <a:pt x="1632534" y="2489200"/>
                  </a:lnTo>
                  <a:lnTo>
                    <a:pt x="1644370" y="2489200"/>
                  </a:lnTo>
                  <a:lnTo>
                    <a:pt x="1644370" y="2032000"/>
                  </a:lnTo>
                  <a:lnTo>
                    <a:pt x="1659597" y="2019300"/>
                  </a:lnTo>
                  <a:lnTo>
                    <a:pt x="1676730" y="2032000"/>
                  </a:lnTo>
                  <a:lnTo>
                    <a:pt x="1691005" y="2032000"/>
                  </a:lnTo>
                  <a:lnTo>
                    <a:pt x="1697659" y="2044700"/>
                  </a:lnTo>
                  <a:lnTo>
                    <a:pt x="1695132" y="2057400"/>
                  </a:lnTo>
                  <a:lnTo>
                    <a:pt x="1682699" y="2057400"/>
                  </a:lnTo>
                  <a:lnTo>
                    <a:pt x="1685188" y="2070100"/>
                  </a:lnTo>
                  <a:lnTo>
                    <a:pt x="1688630" y="2070100"/>
                  </a:lnTo>
                  <a:lnTo>
                    <a:pt x="1691741" y="2082800"/>
                  </a:lnTo>
                  <a:lnTo>
                    <a:pt x="1708823" y="2082800"/>
                  </a:lnTo>
                  <a:lnTo>
                    <a:pt x="1709508" y="2095500"/>
                  </a:lnTo>
                  <a:lnTo>
                    <a:pt x="1714004" y="2095500"/>
                  </a:lnTo>
                  <a:lnTo>
                    <a:pt x="1718818" y="2108200"/>
                  </a:lnTo>
                  <a:lnTo>
                    <a:pt x="1718818" y="902995"/>
                  </a:lnTo>
                  <a:lnTo>
                    <a:pt x="1717116" y="906449"/>
                  </a:lnTo>
                  <a:lnTo>
                    <a:pt x="1717116" y="1841500"/>
                  </a:lnTo>
                  <a:lnTo>
                    <a:pt x="1714588" y="1854200"/>
                  </a:lnTo>
                  <a:lnTo>
                    <a:pt x="1713738" y="1854200"/>
                  </a:lnTo>
                  <a:lnTo>
                    <a:pt x="1715427" y="1841500"/>
                  </a:lnTo>
                  <a:lnTo>
                    <a:pt x="1717116" y="1841500"/>
                  </a:lnTo>
                  <a:lnTo>
                    <a:pt x="1717116" y="906449"/>
                  </a:lnTo>
                  <a:lnTo>
                    <a:pt x="1716278" y="908164"/>
                  </a:lnTo>
                  <a:lnTo>
                    <a:pt x="1716278" y="1524000"/>
                  </a:lnTo>
                  <a:lnTo>
                    <a:pt x="1712887" y="1530807"/>
                  </a:lnTo>
                  <a:lnTo>
                    <a:pt x="1712887" y="1828800"/>
                  </a:lnTo>
                  <a:lnTo>
                    <a:pt x="1711198" y="1828800"/>
                  </a:lnTo>
                  <a:lnTo>
                    <a:pt x="1707819" y="1816100"/>
                  </a:lnTo>
                  <a:lnTo>
                    <a:pt x="1709508" y="1816100"/>
                  </a:lnTo>
                  <a:lnTo>
                    <a:pt x="1712887" y="1828800"/>
                  </a:lnTo>
                  <a:lnTo>
                    <a:pt x="1712887" y="1530807"/>
                  </a:lnTo>
                  <a:lnTo>
                    <a:pt x="1709940" y="1536700"/>
                  </a:lnTo>
                  <a:lnTo>
                    <a:pt x="1705597" y="1549400"/>
                  </a:lnTo>
                  <a:lnTo>
                    <a:pt x="1704263" y="1549400"/>
                  </a:lnTo>
                  <a:lnTo>
                    <a:pt x="1706968" y="1574800"/>
                  </a:lnTo>
                  <a:lnTo>
                    <a:pt x="1701050" y="1571459"/>
                  </a:lnTo>
                  <a:lnTo>
                    <a:pt x="1701050" y="1841500"/>
                  </a:lnTo>
                  <a:lnTo>
                    <a:pt x="1695132" y="1841500"/>
                  </a:lnTo>
                  <a:lnTo>
                    <a:pt x="1699361" y="1828800"/>
                  </a:lnTo>
                  <a:lnTo>
                    <a:pt x="1700199" y="1828800"/>
                  </a:lnTo>
                  <a:lnTo>
                    <a:pt x="1701050" y="1841500"/>
                  </a:lnTo>
                  <a:lnTo>
                    <a:pt x="1701050" y="1571459"/>
                  </a:lnTo>
                  <a:lnTo>
                    <a:pt x="1698510" y="1570024"/>
                  </a:lnTo>
                  <a:lnTo>
                    <a:pt x="1698510" y="1828800"/>
                  </a:lnTo>
                  <a:lnTo>
                    <a:pt x="1693773" y="1841500"/>
                  </a:lnTo>
                  <a:lnTo>
                    <a:pt x="1693049" y="1842363"/>
                  </a:lnTo>
                  <a:lnTo>
                    <a:pt x="1687753" y="1854200"/>
                  </a:lnTo>
                  <a:lnTo>
                    <a:pt x="1685404" y="1854200"/>
                  </a:lnTo>
                  <a:lnTo>
                    <a:pt x="1685963" y="1850745"/>
                  </a:lnTo>
                  <a:lnTo>
                    <a:pt x="1683042" y="1854200"/>
                  </a:lnTo>
                  <a:lnTo>
                    <a:pt x="1677365" y="1854200"/>
                  </a:lnTo>
                  <a:lnTo>
                    <a:pt x="1668526" y="1864550"/>
                  </a:lnTo>
                  <a:lnTo>
                    <a:pt x="1669783" y="1858251"/>
                  </a:lnTo>
                  <a:lnTo>
                    <a:pt x="1673771" y="1854200"/>
                  </a:lnTo>
                  <a:lnTo>
                    <a:pt x="1682229" y="1841500"/>
                  </a:lnTo>
                  <a:lnTo>
                    <a:pt x="1692592" y="1828800"/>
                  </a:lnTo>
                  <a:lnTo>
                    <a:pt x="1684502" y="1835696"/>
                  </a:lnTo>
                  <a:lnTo>
                    <a:pt x="1689201" y="1828800"/>
                  </a:lnTo>
                  <a:lnTo>
                    <a:pt x="1692592" y="1828800"/>
                  </a:lnTo>
                  <a:lnTo>
                    <a:pt x="1698510" y="1828800"/>
                  </a:lnTo>
                  <a:lnTo>
                    <a:pt x="1698510" y="1570024"/>
                  </a:lnTo>
                  <a:lnTo>
                    <a:pt x="1686674" y="1563331"/>
                  </a:lnTo>
                  <a:lnTo>
                    <a:pt x="1686674" y="1816100"/>
                  </a:lnTo>
                  <a:lnTo>
                    <a:pt x="1686674" y="1828800"/>
                  </a:lnTo>
                  <a:lnTo>
                    <a:pt x="1684134" y="1828800"/>
                  </a:lnTo>
                  <a:lnTo>
                    <a:pt x="1682445" y="1828800"/>
                  </a:lnTo>
                  <a:lnTo>
                    <a:pt x="1679905" y="1828800"/>
                  </a:lnTo>
                  <a:lnTo>
                    <a:pt x="1686674" y="1816100"/>
                  </a:lnTo>
                  <a:lnTo>
                    <a:pt x="1686674" y="1563331"/>
                  </a:lnTo>
                  <a:lnTo>
                    <a:pt x="1684515" y="1562100"/>
                  </a:lnTo>
                  <a:lnTo>
                    <a:pt x="1682686" y="1549400"/>
                  </a:lnTo>
                  <a:lnTo>
                    <a:pt x="1680857" y="1536700"/>
                  </a:lnTo>
                  <a:lnTo>
                    <a:pt x="1692579" y="1511300"/>
                  </a:lnTo>
                  <a:lnTo>
                    <a:pt x="1716278" y="1524000"/>
                  </a:lnTo>
                  <a:lnTo>
                    <a:pt x="1716278" y="908164"/>
                  </a:lnTo>
                  <a:lnTo>
                    <a:pt x="1713204" y="914400"/>
                  </a:lnTo>
                  <a:lnTo>
                    <a:pt x="1701901" y="901700"/>
                  </a:lnTo>
                  <a:lnTo>
                    <a:pt x="1707222" y="914400"/>
                  </a:lnTo>
                  <a:lnTo>
                    <a:pt x="1705178" y="927100"/>
                  </a:lnTo>
                  <a:lnTo>
                    <a:pt x="1701063" y="927100"/>
                  </a:lnTo>
                  <a:lnTo>
                    <a:pt x="1700199" y="939800"/>
                  </a:lnTo>
                  <a:lnTo>
                    <a:pt x="1699361" y="939800"/>
                  </a:lnTo>
                  <a:lnTo>
                    <a:pt x="1696821" y="927100"/>
                  </a:lnTo>
                  <a:lnTo>
                    <a:pt x="1698510" y="939800"/>
                  </a:lnTo>
                  <a:lnTo>
                    <a:pt x="1693443" y="939800"/>
                  </a:lnTo>
                  <a:lnTo>
                    <a:pt x="1686674" y="927100"/>
                  </a:lnTo>
                  <a:lnTo>
                    <a:pt x="1680743" y="927100"/>
                  </a:lnTo>
                  <a:lnTo>
                    <a:pt x="1688769" y="939800"/>
                  </a:lnTo>
                  <a:lnTo>
                    <a:pt x="1692910" y="952500"/>
                  </a:lnTo>
                  <a:lnTo>
                    <a:pt x="1695615" y="952500"/>
                  </a:lnTo>
                  <a:lnTo>
                    <a:pt x="1699361" y="965200"/>
                  </a:lnTo>
                  <a:lnTo>
                    <a:pt x="1688896" y="952500"/>
                  </a:lnTo>
                  <a:lnTo>
                    <a:pt x="1682864" y="952500"/>
                  </a:lnTo>
                  <a:lnTo>
                    <a:pt x="1677466" y="939800"/>
                  </a:lnTo>
                  <a:lnTo>
                    <a:pt x="1668907" y="927100"/>
                  </a:lnTo>
                  <a:lnTo>
                    <a:pt x="1675104" y="939800"/>
                  </a:lnTo>
                  <a:lnTo>
                    <a:pt x="1677263" y="952500"/>
                  </a:lnTo>
                  <a:lnTo>
                    <a:pt x="1679257" y="952500"/>
                  </a:lnTo>
                  <a:lnTo>
                    <a:pt x="1684985" y="965200"/>
                  </a:lnTo>
                  <a:lnTo>
                    <a:pt x="1677022" y="955357"/>
                  </a:lnTo>
                  <a:lnTo>
                    <a:pt x="1677022" y="1838960"/>
                  </a:lnTo>
                  <a:lnTo>
                    <a:pt x="1676412" y="1840115"/>
                  </a:lnTo>
                  <a:lnTo>
                    <a:pt x="1676412" y="1841500"/>
                  </a:lnTo>
                  <a:lnTo>
                    <a:pt x="1674622" y="1843773"/>
                  </a:lnTo>
                  <a:lnTo>
                    <a:pt x="1674622" y="1849018"/>
                  </a:lnTo>
                  <a:lnTo>
                    <a:pt x="1674583" y="1849196"/>
                  </a:lnTo>
                  <a:lnTo>
                    <a:pt x="1674622" y="1849018"/>
                  </a:lnTo>
                  <a:lnTo>
                    <a:pt x="1674622" y="1843773"/>
                  </a:lnTo>
                  <a:lnTo>
                    <a:pt x="1666532" y="1854047"/>
                  </a:lnTo>
                  <a:lnTo>
                    <a:pt x="1666532" y="1866900"/>
                  </a:lnTo>
                  <a:lnTo>
                    <a:pt x="1658543" y="1879600"/>
                  </a:lnTo>
                  <a:lnTo>
                    <a:pt x="1655953" y="1879600"/>
                  </a:lnTo>
                  <a:lnTo>
                    <a:pt x="1661287" y="1866900"/>
                  </a:lnTo>
                  <a:lnTo>
                    <a:pt x="1665630" y="1862480"/>
                  </a:lnTo>
                  <a:lnTo>
                    <a:pt x="1662988" y="1866900"/>
                  </a:lnTo>
                  <a:lnTo>
                    <a:pt x="1666532" y="1866900"/>
                  </a:lnTo>
                  <a:lnTo>
                    <a:pt x="1666532" y="1854047"/>
                  </a:lnTo>
                  <a:lnTo>
                    <a:pt x="1666405" y="1854200"/>
                  </a:lnTo>
                  <a:lnTo>
                    <a:pt x="1666189" y="1854454"/>
                  </a:lnTo>
                  <a:lnTo>
                    <a:pt x="1676412" y="1841500"/>
                  </a:lnTo>
                  <a:lnTo>
                    <a:pt x="1676412" y="1840115"/>
                  </a:lnTo>
                  <a:lnTo>
                    <a:pt x="1675676" y="1841500"/>
                  </a:lnTo>
                  <a:lnTo>
                    <a:pt x="1673987" y="1841500"/>
                  </a:lnTo>
                  <a:lnTo>
                    <a:pt x="1677022" y="1838960"/>
                  </a:lnTo>
                  <a:lnTo>
                    <a:pt x="1677022" y="955357"/>
                  </a:lnTo>
                  <a:lnTo>
                    <a:pt x="1674723" y="952500"/>
                  </a:lnTo>
                  <a:lnTo>
                    <a:pt x="1671815" y="952500"/>
                  </a:lnTo>
                  <a:lnTo>
                    <a:pt x="1671866" y="965200"/>
                  </a:lnTo>
                  <a:lnTo>
                    <a:pt x="1655191" y="965200"/>
                  </a:lnTo>
                  <a:lnTo>
                    <a:pt x="1662137" y="977900"/>
                  </a:lnTo>
                  <a:lnTo>
                    <a:pt x="1653260" y="977900"/>
                  </a:lnTo>
                  <a:lnTo>
                    <a:pt x="1652841" y="977125"/>
                  </a:lnTo>
                  <a:lnTo>
                    <a:pt x="1652841" y="1028700"/>
                  </a:lnTo>
                  <a:lnTo>
                    <a:pt x="1652384" y="1041400"/>
                  </a:lnTo>
                  <a:lnTo>
                    <a:pt x="1648612" y="1041400"/>
                  </a:lnTo>
                  <a:lnTo>
                    <a:pt x="1645221" y="1028700"/>
                  </a:lnTo>
                  <a:lnTo>
                    <a:pt x="1652841" y="1028700"/>
                  </a:lnTo>
                  <a:lnTo>
                    <a:pt x="1652841" y="977125"/>
                  </a:lnTo>
                  <a:lnTo>
                    <a:pt x="1646440" y="965200"/>
                  </a:lnTo>
                  <a:lnTo>
                    <a:pt x="1647761" y="965200"/>
                  </a:lnTo>
                  <a:lnTo>
                    <a:pt x="1643875" y="955116"/>
                  </a:lnTo>
                  <a:lnTo>
                    <a:pt x="1645221" y="965200"/>
                  </a:lnTo>
                  <a:lnTo>
                    <a:pt x="1640827" y="965200"/>
                  </a:lnTo>
                  <a:lnTo>
                    <a:pt x="1643849" y="977900"/>
                  </a:lnTo>
                  <a:lnTo>
                    <a:pt x="1646085" y="990600"/>
                  </a:lnTo>
                  <a:lnTo>
                    <a:pt x="1640992" y="990600"/>
                  </a:lnTo>
                  <a:lnTo>
                    <a:pt x="1639303" y="977900"/>
                  </a:lnTo>
                  <a:lnTo>
                    <a:pt x="1640446" y="990600"/>
                  </a:lnTo>
                  <a:lnTo>
                    <a:pt x="1637080" y="1003300"/>
                  </a:lnTo>
                  <a:lnTo>
                    <a:pt x="1634185" y="1003300"/>
                  </a:lnTo>
                  <a:lnTo>
                    <a:pt x="1636763" y="1016000"/>
                  </a:lnTo>
                  <a:lnTo>
                    <a:pt x="1638566" y="1016000"/>
                  </a:lnTo>
                  <a:lnTo>
                    <a:pt x="1643951" y="1028700"/>
                  </a:lnTo>
                  <a:lnTo>
                    <a:pt x="1642681" y="1028700"/>
                  </a:lnTo>
                  <a:lnTo>
                    <a:pt x="1644383" y="1041400"/>
                  </a:lnTo>
                  <a:lnTo>
                    <a:pt x="1640141" y="1033919"/>
                  </a:lnTo>
                  <a:lnTo>
                    <a:pt x="1640141" y="2197100"/>
                  </a:lnTo>
                  <a:lnTo>
                    <a:pt x="1639189" y="2197100"/>
                  </a:lnTo>
                  <a:lnTo>
                    <a:pt x="1639189" y="2222500"/>
                  </a:lnTo>
                  <a:lnTo>
                    <a:pt x="1638731" y="2235200"/>
                  </a:lnTo>
                  <a:lnTo>
                    <a:pt x="1630730" y="2235200"/>
                  </a:lnTo>
                  <a:lnTo>
                    <a:pt x="1630730" y="2374900"/>
                  </a:lnTo>
                  <a:lnTo>
                    <a:pt x="1626616" y="2374900"/>
                  </a:lnTo>
                  <a:lnTo>
                    <a:pt x="1630057" y="2362200"/>
                  </a:lnTo>
                  <a:lnTo>
                    <a:pt x="1630730" y="2374900"/>
                  </a:lnTo>
                  <a:lnTo>
                    <a:pt x="1630730" y="2235200"/>
                  </a:lnTo>
                  <a:lnTo>
                    <a:pt x="1627187" y="2235200"/>
                  </a:lnTo>
                  <a:lnTo>
                    <a:pt x="1623441" y="2247900"/>
                  </a:lnTo>
                  <a:lnTo>
                    <a:pt x="1620634" y="2260600"/>
                  </a:lnTo>
                  <a:lnTo>
                    <a:pt x="1618157" y="2273300"/>
                  </a:lnTo>
                  <a:lnTo>
                    <a:pt x="1629994" y="2273300"/>
                  </a:lnTo>
                  <a:lnTo>
                    <a:pt x="1629994" y="2286000"/>
                  </a:lnTo>
                  <a:lnTo>
                    <a:pt x="1619846" y="2298700"/>
                  </a:lnTo>
                  <a:lnTo>
                    <a:pt x="1618157" y="2286000"/>
                  </a:lnTo>
                  <a:lnTo>
                    <a:pt x="1618157" y="2273300"/>
                  </a:lnTo>
                  <a:lnTo>
                    <a:pt x="1615833" y="2281821"/>
                  </a:lnTo>
                  <a:lnTo>
                    <a:pt x="1615833" y="2324100"/>
                  </a:lnTo>
                  <a:lnTo>
                    <a:pt x="1615198" y="2336800"/>
                  </a:lnTo>
                  <a:lnTo>
                    <a:pt x="1611388" y="2324100"/>
                  </a:lnTo>
                  <a:lnTo>
                    <a:pt x="1615833" y="2324100"/>
                  </a:lnTo>
                  <a:lnTo>
                    <a:pt x="1615833" y="2281821"/>
                  </a:lnTo>
                  <a:lnTo>
                    <a:pt x="1614690" y="2286000"/>
                  </a:lnTo>
                  <a:lnTo>
                    <a:pt x="1610118" y="2298700"/>
                  </a:lnTo>
                  <a:lnTo>
                    <a:pt x="1603641" y="2311400"/>
                  </a:lnTo>
                  <a:lnTo>
                    <a:pt x="1594472" y="2324100"/>
                  </a:lnTo>
                  <a:lnTo>
                    <a:pt x="1601863" y="2324100"/>
                  </a:lnTo>
                  <a:lnTo>
                    <a:pt x="1599018" y="2336800"/>
                  </a:lnTo>
                  <a:lnTo>
                    <a:pt x="1597914" y="2349500"/>
                  </a:lnTo>
                  <a:lnTo>
                    <a:pt x="1610537" y="2362200"/>
                  </a:lnTo>
                  <a:lnTo>
                    <a:pt x="1605470" y="2367673"/>
                  </a:lnTo>
                  <a:lnTo>
                    <a:pt x="1605470" y="2590800"/>
                  </a:lnTo>
                  <a:lnTo>
                    <a:pt x="1605470" y="2692400"/>
                  </a:lnTo>
                  <a:lnTo>
                    <a:pt x="1602079" y="2692400"/>
                  </a:lnTo>
                  <a:lnTo>
                    <a:pt x="1602079" y="3276600"/>
                  </a:lnTo>
                  <a:lnTo>
                    <a:pt x="1579245" y="3276600"/>
                  </a:lnTo>
                  <a:lnTo>
                    <a:pt x="1579245" y="3263900"/>
                  </a:lnTo>
                  <a:lnTo>
                    <a:pt x="1572272" y="3276600"/>
                  </a:lnTo>
                  <a:lnTo>
                    <a:pt x="1565706" y="3276600"/>
                  </a:lnTo>
                  <a:lnTo>
                    <a:pt x="1564017" y="3263900"/>
                  </a:lnTo>
                  <a:lnTo>
                    <a:pt x="1538541" y="3263900"/>
                  </a:lnTo>
                  <a:lnTo>
                    <a:pt x="1544599" y="3251200"/>
                  </a:lnTo>
                  <a:lnTo>
                    <a:pt x="1524114" y="3251200"/>
                  </a:lnTo>
                  <a:lnTo>
                    <a:pt x="1524266" y="3238500"/>
                  </a:lnTo>
                  <a:lnTo>
                    <a:pt x="1546898" y="3238500"/>
                  </a:lnTo>
                  <a:lnTo>
                    <a:pt x="1553133" y="3251200"/>
                  </a:lnTo>
                  <a:lnTo>
                    <a:pt x="1569935" y="3251200"/>
                  </a:lnTo>
                  <a:lnTo>
                    <a:pt x="1569097" y="3263900"/>
                  </a:lnTo>
                  <a:lnTo>
                    <a:pt x="1574914" y="3251200"/>
                  </a:lnTo>
                  <a:lnTo>
                    <a:pt x="1579232" y="3251200"/>
                  </a:lnTo>
                  <a:lnTo>
                    <a:pt x="1586217" y="3251200"/>
                  </a:lnTo>
                  <a:lnTo>
                    <a:pt x="1591081" y="3238500"/>
                  </a:lnTo>
                  <a:lnTo>
                    <a:pt x="1598383" y="3238500"/>
                  </a:lnTo>
                  <a:lnTo>
                    <a:pt x="1600009" y="3251200"/>
                  </a:lnTo>
                  <a:lnTo>
                    <a:pt x="1593621" y="3251200"/>
                  </a:lnTo>
                  <a:lnTo>
                    <a:pt x="1586293" y="3263900"/>
                  </a:lnTo>
                  <a:lnTo>
                    <a:pt x="1599018" y="3263900"/>
                  </a:lnTo>
                  <a:lnTo>
                    <a:pt x="1602079" y="3276600"/>
                  </a:lnTo>
                  <a:lnTo>
                    <a:pt x="1602079" y="2692400"/>
                  </a:lnTo>
                  <a:lnTo>
                    <a:pt x="1601470" y="2692400"/>
                  </a:lnTo>
                  <a:lnTo>
                    <a:pt x="1599539" y="2696692"/>
                  </a:lnTo>
                  <a:lnTo>
                    <a:pt x="1599539" y="3111500"/>
                  </a:lnTo>
                  <a:lnTo>
                    <a:pt x="1597012" y="3124200"/>
                  </a:lnTo>
                  <a:lnTo>
                    <a:pt x="1589392" y="3124200"/>
                  </a:lnTo>
                  <a:lnTo>
                    <a:pt x="1586852" y="3111500"/>
                  </a:lnTo>
                  <a:lnTo>
                    <a:pt x="1599539" y="3111500"/>
                  </a:lnTo>
                  <a:lnTo>
                    <a:pt x="1599539" y="2696692"/>
                  </a:lnTo>
                  <a:lnTo>
                    <a:pt x="1595742" y="2705100"/>
                  </a:lnTo>
                  <a:lnTo>
                    <a:pt x="1591906" y="2717800"/>
                  </a:lnTo>
                  <a:lnTo>
                    <a:pt x="1569935" y="2717800"/>
                  </a:lnTo>
                  <a:lnTo>
                    <a:pt x="1570850" y="2705100"/>
                  </a:lnTo>
                  <a:lnTo>
                    <a:pt x="1579143" y="2692400"/>
                  </a:lnTo>
                  <a:lnTo>
                    <a:pt x="1591703" y="2679700"/>
                  </a:lnTo>
                  <a:lnTo>
                    <a:pt x="1605470" y="2692400"/>
                  </a:lnTo>
                  <a:lnTo>
                    <a:pt x="1605470" y="2590800"/>
                  </a:lnTo>
                  <a:lnTo>
                    <a:pt x="1601241" y="2590800"/>
                  </a:lnTo>
                  <a:lnTo>
                    <a:pt x="1601241" y="2628900"/>
                  </a:lnTo>
                  <a:lnTo>
                    <a:pt x="1588033" y="2628900"/>
                  </a:lnTo>
                  <a:lnTo>
                    <a:pt x="1588998" y="2624010"/>
                  </a:lnTo>
                  <a:lnTo>
                    <a:pt x="1583474" y="2628900"/>
                  </a:lnTo>
                  <a:lnTo>
                    <a:pt x="1582623" y="2616200"/>
                  </a:lnTo>
                  <a:lnTo>
                    <a:pt x="1590560" y="2616200"/>
                  </a:lnTo>
                  <a:lnTo>
                    <a:pt x="1588998" y="2624010"/>
                  </a:lnTo>
                  <a:lnTo>
                    <a:pt x="1595399" y="2618371"/>
                  </a:lnTo>
                  <a:lnTo>
                    <a:pt x="1594192" y="2616200"/>
                  </a:lnTo>
                  <a:lnTo>
                    <a:pt x="1597850" y="2616200"/>
                  </a:lnTo>
                  <a:lnTo>
                    <a:pt x="1595399" y="2618371"/>
                  </a:lnTo>
                  <a:lnTo>
                    <a:pt x="1601241" y="2628900"/>
                  </a:lnTo>
                  <a:lnTo>
                    <a:pt x="1601241" y="2590800"/>
                  </a:lnTo>
                  <a:lnTo>
                    <a:pt x="1599539" y="2590800"/>
                  </a:lnTo>
                  <a:lnTo>
                    <a:pt x="1602079" y="2578100"/>
                  </a:lnTo>
                  <a:lnTo>
                    <a:pt x="1605470" y="2590800"/>
                  </a:lnTo>
                  <a:lnTo>
                    <a:pt x="1605470" y="2367673"/>
                  </a:lnTo>
                  <a:lnTo>
                    <a:pt x="1598777" y="2374900"/>
                  </a:lnTo>
                  <a:lnTo>
                    <a:pt x="1590027" y="2374900"/>
                  </a:lnTo>
                  <a:lnTo>
                    <a:pt x="1582229" y="2387600"/>
                  </a:lnTo>
                  <a:lnTo>
                    <a:pt x="1573326" y="2400300"/>
                  </a:lnTo>
                  <a:lnTo>
                    <a:pt x="1575333" y="2400300"/>
                  </a:lnTo>
                  <a:lnTo>
                    <a:pt x="1582420" y="2413000"/>
                  </a:lnTo>
                  <a:lnTo>
                    <a:pt x="1590446" y="2413000"/>
                  </a:lnTo>
                  <a:lnTo>
                    <a:pt x="1595310" y="2425700"/>
                  </a:lnTo>
                  <a:lnTo>
                    <a:pt x="1578394" y="2413000"/>
                  </a:lnTo>
                  <a:lnTo>
                    <a:pt x="1595310" y="2438400"/>
                  </a:lnTo>
                  <a:lnTo>
                    <a:pt x="1591081" y="2438400"/>
                  </a:lnTo>
                  <a:lnTo>
                    <a:pt x="1591691" y="2451100"/>
                  </a:lnTo>
                  <a:lnTo>
                    <a:pt x="1585798" y="2463800"/>
                  </a:lnTo>
                  <a:lnTo>
                    <a:pt x="1577047" y="2463800"/>
                  </a:lnTo>
                  <a:lnTo>
                    <a:pt x="1569097" y="2476500"/>
                  </a:lnTo>
                  <a:lnTo>
                    <a:pt x="1573326" y="2476500"/>
                  </a:lnTo>
                  <a:lnTo>
                    <a:pt x="1575015" y="2489200"/>
                  </a:lnTo>
                  <a:lnTo>
                    <a:pt x="1582623" y="2476500"/>
                  </a:lnTo>
                  <a:lnTo>
                    <a:pt x="1592783" y="2476500"/>
                  </a:lnTo>
                  <a:lnTo>
                    <a:pt x="1593621" y="2489200"/>
                  </a:lnTo>
                  <a:lnTo>
                    <a:pt x="1579245" y="2489200"/>
                  </a:lnTo>
                  <a:lnTo>
                    <a:pt x="1580934" y="2501900"/>
                  </a:lnTo>
                  <a:lnTo>
                    <a:pt x="1573326" y="2501900"/>
                  </a:lnTo>
                  <a:lnTo>
                    <a:pt x="1573326" y="2514600"/>
                  </a:lnTo>
                  <a:lnTo>
                    <a:pt x="1571015" y="2526144"/>
                  </a:lnTo>
                  <a:lnTo>
                    <a:pt x="1571625" y="2527300"/>
                  </a:lnTo>
                  <a:lnTo>
                    <a:pt x="1570990" y="2526284"/>
                  </a:lnTo>
                  <a:lnTo>
                    <a:pt x="1570786" y="2527300"/>
                  </a:lnTo>
                  <a:lnTo>
                    <a:pt x="1571625" y="2540000"/>
                  </a:lnTo>
                  <a:lnTo>
                    <a:pt x="1564868" y="2527300"/>
                  </a:lnTo>
                  <a:lnTo>
                    <a:pt x="1564017" y="2527300"/>
                  </a:lnTo>
                  <a:lnTo>
                    <a:pt x="1564017" y="2578100"/>
                  </a:lnTo>
                  <a:lnTo>
                    <a:pt x="1553222" y="2578100"/>
                  </a:lnTo>
                  <a:lnTo>
                    <a:pt x="1542973" y="2565400"/>
                  </a:lnTo>
                  <a:lnTo>
                    <a:pt x="1548371" y="2552700"/>
                  </a:lnTo>
                  <a:lnTo>
                    <a:pt x="1562468" y="2552700"/>
                  </a:lnTo>
                  <a:lnTo>
                    <a:pt x="1562646" y="2565400"/>
                  </a:lnTo>
                  <a:lnTo>
                    <a:pt x="1563293" y="2565400"/>
                  </a:lnTo>
                  <a:lnTo>
                    <a:pt x="1564017" y="2578100"/>
                  </a:lnTo>
                  <a:lnTo>
                    <a:pt x="1564017" y="2527300"/>
                  </a:lnTo>
                  <a:lnTo>
                    <a:pt x="1557248" y="2527300"/>
                  </a:lnTo>
                  <a:lnTo>
                    <a:pt x="1557248" y="2514600"/>
                  </a:lnTo>
                  <a:lnTo>
                    <a:pt x="1553667" y="2501900"/>
                  </a:lnTo>
                  <a:lnTo>
                    <a:pt x="1558937" y="2501900"/>
                  </a:lnTo>
                  <a:lnTo>
                    <a:pt x="1566557" y="2514600"/>
                  </a:lnTo>
                  <a:lnTo>
                    <a:pt x="1573326" y="2514600"/>
                  </a:lnTo>
                  <a:lnTo>
                    <a:pt x="1573326" y="2501900"/>
                  </a:lnTo>
                  <a:lnTo>
                    <a:pt x="1562328" y="2501900"/>
                  </a:lnTo>
                  <a:lnTo>
                    <a:pt x="1560703" y="2489200"/>
                  </a:lnTo>
                  <a:lnTo>
                    <a:pt x="1557566" y="2489200"/>
                  </a:lnTo>
                  <a:lnTo>
                    <a:pt x="1553641" y="2476500"/>
                  </a:lnTo>
                  <a:lnTo>
                    <a:pt x="1549641" y="2476500"/>
                  </a:lnTo>
                  <a:lnTo>
                    <a:pt x="1546263" y="2463800"/>
                  </a:lnTo>
                  <a:lnTo>
                    <a:pt x="1544243" y="2451100"/>
                  </a:lnTo>
                  <a:lnTo>
                    <a:pt x="1547101" y="2438400"/>
                  </a:lnTo>
                  <a:lnTo>
                    <a:pt x="1574165" y="2438400"/>
                  </a:lnTo>
                  <a:lnTo>
                    <a:pt x="1578394" y="2451100"/>
                  </a:lnTo>
                  <a:lnTo>
                    <a:pt x="1579245" y="2438400"/>
                  </a:lnTo>
                  <a:lnTo>
                    <a:pt x="1576705" y="2438400"/>
                  </a:lnTo>
                  <a:lnTo>
                    <a:pt x="1573326" y="2425700"/>
                  </a:lnTo>
                  <a:lnTo>
                    <a:pt x="1555559" y="2425700"/>
                  </a:lnTo>
                  <a:lnTo>
                    <a:pt x="1557248" y="2413000"/>
                  </a:lnTo>
                  <a:lnTo>
                    <a:pt x="1555559" y="2413000"/>
                  </a:lnTo>
                  <a:lnTo>
                    <a:pt x="1553870" y="2400300"/>
                  </a:lnTo>
                  <a:lnTo>
                    <a:pt x="1546339" y="2387600"/>
                  </a:lnTo>
                  <a:lnTo>
                    <a:pt x="1537792" y="2387600"/>
                  </a:lnTo>
                  <a:lnTo>
                    <a:pt x="1538643" y="2374900"/>
                  </a:lnTo>
                  <a:lnTo>
                    <a:pt x="1551330" y="2362200"/>
                  </a:lnTo>
                  <a:lnTo>
                    <a:pt x="1545196" y="2362200"/>
                  </a:lnTo>
                  <a:lnTo>
                    <a:pt x="1544904" y="2349500"/>
                  </a:lnTo>
                  <a:lnTo>
                    <a:pt x="1566557" y="2349500"/>
                  </a:lnTo>
                  <a:lnTo>
                    <a:pt x="1567395" y="2336800"/>
                  </a:lnTo>
                  <a:lnTo>
                    <a:pt x="1568246" y="2336800"/>
                  </a:lnTo>
                  <a:lnTo>
                    <a:pt x="1568246" y="2324100"/>
                  </a:lnTo>
                  <a:lnTo>
                    <a:pt x="1576705" y="2324100"/>
                  </a:lnTo>
                  <a:lnTo>
                    <a:pt x="1564868" y="2311400"/>
                  </a:lnTo>
                  <a:lnTo>
                    <a:pt x="1567014" y="2311400"/>
                  </a:lnTo>
                  <a:lnTo>
                    <a:pt x="1571625" y="2298700"/>
                  </a:lnTo>
                  <a:lnTo>
                    <a:pt x="1574165" y="2298700"/>
                  </a:lnTo>
                  <a:lnTo>
                    <a:pt x="1575015" y="2311400"/>
                  </a:lnTo>
                  <a:lnTo>
                    <a:pt x="1580934" y="2298700"/>
                  </a:lnTo>
                  <a:lnTo>
                    <a:pt x="1581785" y="2286000"/>
                  </a:lnTo>
                  <a:lnTo>
                    <a:pt x="1582623" y="2286000"/>
                  </a:lnTo>
                  <a:lnTo>
                    <a:pt x="1586014" y="2260600"/>
                  </a:lnTo>
                  <a:lnTo>
                    <a:pt x="1600644" y="2260600"/>
                  </a:lnTo>
                  <a:lnTo>
                    <a:pt x="1601343" y="2273300"/>
                  </a:lnTo>
                  <a:lnTo>
                    <a:pt x="1609966" y="2273300"/>
                  </a:lnTo>
                  <a:lnTo>
                    <a:pt x="1610855" y="2260600"/>
                  </a:lnTo>
                  <a:lnTo>
                    <a:pt x="1611579" y="2260600"/>
                  </a:lnTo>
                  <a:lnTo>
                    <a:pt x="1612226" y="2247900"/>
                  </a:lnTo>
                  <a:lnTo>
                    <a:pt x="1612226" y="2235200"/>
                  </a:lnTo>
                  <a:lnTo>
                    <a:pt x="1613725" y="2235200"/>
                  </a:lnTo>
                  <a:lnTo>
                    <a:pt x="1615935" y="2222500"/>
                  </a:lnTo>
                  <a:lnTo>
                    <a:pt x="1619250" y="2209800"/>
                  </a:lnTo>
                  <a:lnTo>
                    <a:pt x="1614398" y="2209800"/>
                  </a:lnTo>
                  <a:lnTo>
                    <a:pt x="1613712" y="2197100"/>
                  </a:lnTo>
                  <a:lnTo>
                    <a:pt x="1625765" y="2197100"/>
                  </a:lnTo>
                  <a:lnTo>
                    <a:pt x="1623225" y="2209800"/>
                  </a:lnTo>
                  <a:lnTo>
                    <a:pt x="1633385" y="2209800"/>
                  </a:lnTo>
                  <a:lnTo>
                    <a:pt x="1636966" y="2222500"/>
                  </a:lnTo>
                  <a:lnTo>
                    <a:pt x="1639189" y="2222500"/>
                  </a:lnTo>
                  <a:lnTo>
                    <a:pt x="1639189" y="2197100"/>
                  </a:lnTo>
                  <a:lnTo>
                    <a:pt x="1638452" y="2197100"/>
                  </a:lnTo>
                  <a:lnTo>
                    <a:pt x="1637614" y="2184400"/>
                  </a:lnTo>
                  <a:lnTo>
                    <a:pt x="1639303" y="2184400"/>
                  </a:lnTo>
                  <a:lnTo>
                    <a:pt x="1640141" y="2197100"/>
                  </a:lnTo>
                  <a:lnTo>
                    <a:pt x="1640141" y="1033919"/>
                  </a:lnTo>
                  <a:lnTo>
                    <a:pt x="1638452" y="1030947"/>
                  </a:lnTo>
                  <a:lnTo>
                    <a:pt x="1638452" y="1612900"/>
                  </a:lnTo>
                  <a:lnTo>
                    <a:pt x="1631556" y="1612900"/>
                  </a:lnTo>
                  <a:lnTo>
                    <a:pt x="1625130" y="1625600"/>
                  </a:lnTo>
                  <a:lnTo>
                    <a:pt x="1623402" y="1625600"/>
                  </a:lnTo>
                  <a:lnTo>
                    <a:pt x="1623402" y="1752600"/>
                  </a:lnTo>
                  <a:lnTo>
                    <a:pt x="1623225" y="1765300"/>
                  </a:lnTo>
                  <a:lnTo>
                    <a:pt x="1617306" y="1765300"/>
                  </a:lnTo>
                  <a:lnTo>
                    <a:pt x="1615617" y="1752600"/>
                  </a:lnTo>
                  <a:lnTo>
                    <a:pt x="1623402" y="1752600"/>
                  </a:lnTo>
                  <a:lnTo>
                    <a:pt x="1623402" y="1625600"/>
                  </a:lnTo>
                  <a:lnTo>
                    <a:pt x="1621561" y="1625600"/>
                  </a:lnTo>
                  <a:lnTo>
                    <a:pt x="1623225" y="1638300"/>
                  </a:lnTo>
                  <a:lnTo>
                    <a:pt x="1611388" y="1630832"/>
                  </a:lnTo>
                  <a:lnTo>
                    <a:pt x="1611388" y="2171700"/>
                  </a:lnTo>
                  <a:lnTo>
                    <a:pt x="1607159" y="2184400"/>
                  </a:lnTo>
                  <a:lnTo>
                    <a:pt x="1590929" y="2184400"/>
                  </a:lnTo>
                  <a:lnTo>
                    <a:pt x="1594891" y="2171700"/>
                  </a:lnTo>
                  <a:lnTo>
                    <a:pt x="1611388" y="2171700"/>
                  </a:lnTo>
                  <a:lnTo>
                    <a:pt x="1611388" y="1630832"/>
                  </a:lnTo>
                  <a:lnTo>
                    <a:pt x="1603121" y="1625600"/>
                  </a:lnTo>
                  <a:lnTo>
                    <a:pt x="1604518" y="1612900"/>
                  </a:lnTo>
                  <a:lnTo>
                    <a:pt x="1619059" y="1600200"/>
                  </a:lnTo>
                  <a:lnTo>
                    <a:pt x="1638452" y="1612900"/>
                  </a:lnTo>
                  <a:lnTo>
                    <a:pt x="1638452" y="1030947"/>
                  </a:lnTo>
                  <a:lnTo>
                    <a:pt x="1637182" y="1028700"/>
                  </a:lnTo>
                  <a:lnTo>
                    <a:pt x="1636763" y="1028700"/>
                  </a:lnTo>
                  <a:lnTo>
                    <a:pt x="1633385" y="1016000"/>
                  </a:lnTo>
                  <a:lnTo>
                    <a:pt x="1633702" y="1028700"/>
                  </a:lnTo>
                  <a:lnTo>
                    <a:pt x="1634655" y="1028700"/>
                  </a:lnTo>
                  <a:lnTo>
                    <a:pt x="1634337" y="1041400"/>
                  </a:lnTo>
                  <a:lnTo>
                    <a:pt x="1625168" y="1041400"/>
                  </a:lnTo>
                  <a:lnTo>
                    <a:pt x="1625447" y="1028700"/>
                  </a:lnTo>
                  <a:lnTo>
                    <a:pt x="1629156" y="1028700"/>
                  </a:lnTo>
                  <a:lnTo>
                    <a:pt x="1618818" y="1016000"/>
                  </a:lnTo>
                  <a:lnTo>
                    <a:pt x="1618449" y="1016000"/>
                  </a:lnTo>
                  <a:lnTo>
                    <a:pt x="1607159" y="1003300"/>
                  </a:lnTo>
                  <a:lnTo>
                    <a:pt x="1601711" y="1003300"/>
                  </a:lnTo>
                  <a:lnTo>
                    <a:pt x="1599069" y="1016000"/>
                  </a:lnTo>
                  <a:lnTo>
                    <a:pt x="1593621" y="1028700"/>
                  </a:lnTo>
                  <a:lnTo>
                    <a:pt x="1598066" y="1028700"/>
                  </a:lnTo>
                  <a:lnTo>
                    <a:pt x="1606943" y="1041400"/>
                  </a:lnTo>
                  <a:lnTo>
                    <a:pt x="1611388" y="1041400"/>
                  </a:lnTo>
                  <a:lnTo>
                    <a:pt x="1606003" y="1054100"/>
                  </a:lnTo>
                  <a:lnTo>
                    <a:pt x="1592465" y="1041400"/>
                  </a:lnTo>
                  <a:lnTo>
                    <a:pt x="1579245" y="1041400"/>
                  </a:lnTo>
                  <a:lnTo>
                    <a:pt x="1585556" y="1054100"/>
                  </a:lnTo>
                  <a:lnTo>
                    <a:pt x="1591716" y="1066800"/>
                  </a:lnTo>
                  <a:lnTo>
                    <a:pt x="1591297" y="1066800"/>
                  </a:lnTo>
                  <a:lnTo>
                    <a:pt x="1591297" y="2133600"/>
                  </a:lnTo>
                  <a:lnTo>
                    <a:pt x="1575803" y="2133600"/>
                  </a:lnTo>
                  <a:lnTo>
                    <a:pt x="1578394" y="2120900"/>
                  </a:lnTo>
                  <a:lnTo>
                    <a:pt x="1587703" y="2120900"/>
                  </a:lnTo>
                  <a:lnTo>
                    <a:pt x="1591297" y="2133600"/>
                  </a:lnTo>
                  <a:lnTo>
                    <a:pt x="1591297" y="1066800"/>
                  </a:lnTo>
                  <a:lnTo>
                    <a:pt x="1588554" y="1066800"/>
                  </a:lnTo>
                  <a:lnTo>
                    <a:pt x="1588554" y="1079500"/>
                  </a:lnTo>
                  <a:lnTo>
                    <a:pt x="1574165" y="1079500"/>
                  </a:lnTo>
                  <a:lnTo>
                    <a:pt x="1569097" y="1066800"/>
                  </a:lnTo>
                  <a:lnTo>
                    <a:pt x="1567408" y="1066800"/>
                  </a:lnTo>
                  <a:lnTo>
                    <a:pt x="1571510" y="1077899"/>
                  </a:lnTo>
                  <a:lnTo>
                    <a:pt x="1561477" y="1069035"/>
                  </a:lnTo>
                  <a:lnTo>
                    <a:pt x="1561477" y="2260600"/>
                  </a:lnTo>
                  <a:lnTo>
                    <a:pt x="1560639" y="2273300"/>
                  </a:lnTo>
                  <a:lnTo>
                    <a:pt x="1553019" y="2273300"/>
                  </a:lnTo>
                  <a:lnTo>
                    <a:pt x="1549641" y="2260600"/>
                  </a:lnTo>
                  <a:lnTo>
                    <a:pt x="1561477" y="2260600"/>
                  </a:lnTo>
                  <a:lnTo>
                    <a:pt x="1561477" y="1069035"/>
                  </a:lnTo>
                  <a:lnTo>
                    <a:pt x="1558950" y="1066800"/>
                  </a:lnTo>
                  <a:lnTo>
                    <a:pt x="1557248" y="1073454"/>
                  </a:lnTo>
                  <a:lnTo>
                    <a:pt x="1557248" y="2108200"/>
                  </a:lnTo>
                  <a:lnTo>
                    <a:pt x="1552181" y="2108200"/>
                  </a:lnTo>
                  <a:lnTo>
                    <a:pt x="1554314" y="2095500"/>
                  </a:lnTo>
                  <a:lnTo>
                    <a:pt x="1557248" y="2108200"/>
                  </a:lnTo>
                  <a:lnTo>
                    <a:pt x="1557248" y="1073454"/>
                  </a:lnTo>
                  <a:lnTo>
                    <a:pt x="1555699" y="1079500"/>
                  </a:lnTo>
                  <a:lnTo>
                    <a:pt x="1552041" y="1104900"/>
                  </a:lnTo>
                  <a:lnTo>
                    <a:pt x="1542021" y="1104900"/>
                  </a:lnTo>
                  <a:lnTo>
                    <a:pt x="1536103" y="1092200"/>
                  </a:lnTo>
                  <a:lnTo>
                    <a:pt x="1530553" y="1104900"/>
                  </a:lnTo>
                  <a:lnTo>
                    <a:pt x="1526794" y="1109535"/>
                  </a:lnTo>
                  <a:lnTo>
                    <a:pt x="1526794" y="3225800"/>
                  </a:lnTo>
                  <a:lnTo>
                    <a:pt x="1514957" y="3225800"/>
                  </a:lnTo>
                  <a:lnTo>
                    <a:pt x="1516646" y="3213100"/>
                  </a:lnTo>
                  <a:lnTo>
                    <a:pt x="1524266" y="3213100"/>
                  </a:lnTo>
                  <a:lnTo>
                    <a:pt x="1526794" y="3225800"/>
                  </a:lnTo>
                  <a:lnTo>
                    <a:pt x="1526794" y="1109535"/>
                  </a:lnTo>
                  <a:lnTo>
                    <a:pt x="1523098" y="1114082"/>
                  </a:lnTo>
                  <a:lnTo>
                    <a:pt x="1523098" y="1562100"/>
                  </a:lnTo>
                  <a:lnTo>
                    <a:pt x="1520240" y="1574800"/>
                  </a:lnTo>
                  <a:lnTo>
                    <a:pt x="1516646" y="1574800"/>
                  </a:lnTo>
                  <a:lnTo>
                    <a:pt x="1516646" y="2400300"/>
                  </a:lnTo>
                  <a:lnTo>
                    <a:pt x="1515808" y="2413000"/>
                  </a:lnTo>
                  <a:lnTo>
                    <a:pt x="1515808" y="3175000"/>
                  </a:lnTo>
                  <a:lnTo>
                    <a:pt x="1514957" y="3187700"/>
                  </a:lnTo>
                  <a:lnTo>
                    <a:pt x="1514106" y="3187700"/>
                  </a:lnTo>
                  <a:lnTo>
                    <a:pt x="1514106" y="3175000"/>
                  </a:lnTo>
                  <a:lnTo>
                    <a:pt x="1515808" y="3175000"/>
                  </a:lnTo>
                  <a:lnTo>
                    <a:pt x="1515808" y="2413000"/>
                  </a:lnTo>
                  <a:lnTo>
                    <a:pt x="1514106" y="2410688"/>
                  </a:lnTo>
                  <a:lnTo>
                    <a:pt x="1514106" y="2425700"/>
                  </a:lnTo>
                  <a:lnTo>
                    <a:pt x="1511579" y="2438400"/>
                  </a:lnTo>
                  <a:lnTo>
                    <a:pt x="1510728" y="2438400"/>
                  </a:lnTo>
                  <a:lnTo>
                    <a:pt x="1510728" y="2641600"/>
                  </a:lnTo>
                  <a:lnTo>
                    <a:pt x="1510728" y="2654300"/>
                  </a:lnTo>
                  <a:lnTo>
                    <a:pt x="1504810" y="2654300"/>
                  </a:lnTo>
                  <a:lnTo>
                    <a:pt x="1504810" y="2641600"/>
                  </a:lnTo>
                  <a:lnTo>
                    <a:pt x="1510728" y="2641600"/>
                  </a:lnTo>
                  <a:lnTo>
                    <a:pt x="1510728" y="2438400"/>
                  </a:lnTo>
                  <a:lnTo>
                    <a:pt x="1498892" y="2438400"/>
                  </a:lnTo>
                  <a:lnTo>
                    <a:pt x="1501419" y="2425700"/>
                  </a:lnTo>
                  <a:lnTo>
                    <a:pt x="1514106" y="2425700"/>
                  </a:lnTo>
                  <a:lnTo>
                    <a:pt x="1514106" y="2410688"/>
                  </a:lnTo>
                  <a:lnTo>
                    <a:pt x="1506499" y="2400300"/>
                  </a:lnTo>
                  <a:lnTo>
                    <a:pt x="1516646" y="2400300"/>
                  </a:lnTo>
                  <a:lnTo>
                    <a:pt x="1516646" y="1574800"/>
                  </a:lnTo>
                  <a:lnTo>
                    <a:pt x="1508582" y="1574800"/>
                  </a:lnTo>
                  <a:lnTo>
                    <a:pt x="1510728" y="1562100"/>
                  </a:lnTo>
                  <a:lnTo>
                    <a:pt x="1523098" y="1562100"/>
                  </a:lnTo>
                  <a:lnTo>
                    <a:pt x="1523098" y="1114082"/>
                  </a:lnTo>
                  <a:lnTo>
                    <a:pt x="1520240" y="1117600"/>
                  </a:lnTo>
                  <a:lnTo>
                    <a:pt x="1507083" y="1117600"/>
                  </a:lnTo>
                  <a:lnTo>
                    <a:pt x="1505648" y="1118895"/>
                  </a:lnTo>
                  <a:lnTo>
                    <a:pt x="1505648" y="2184400"/>
                  </a:lnTo>
                  <a:lnTo>
                    <a:pt x="1497190" y="2176932"/>
                  </a:lnTo>
                  <a:lnTo>
                    <a:pt x="1497190" y="2514600"/>
                  </a:lnTo>
                  <a:lnTo>
                    <a:pt x="1481124" y="2514600"/>
                  </a:lnTo>
                  <a:lnTo>
                    <a:pt x="1489583" y="2501900"/>
                  </a:lnTo>
                  <a:lnTo>
                    <a:pt x="1497190" y="2514600"/>
                  </a:lnTo>
                  <a:lnTo>
                    <a:pt x="1497190" y="2176932"/>
                  </a:lnTo>
                  <a:lnTo>
                    <a:pt x="1491272" y="2171700"/>
                  </a:lnTo>
                  <a:lnTo>
                    <a:pt x="1504810" y="2171700"/>
                  </a:lnTo>
                  <a:lnTo>
                    <a:pt x="1505648" y="2184400"/>
                  </a:lnTo>
                  <a:lnTo>
                    <a:pt x="1505648" y="1118895"/>
                  </a:lnTo>
                  <a:lnTo>
                    <a:pt x="1492961" y="1130300"/>
                  </a:lnTo>
                  <a:lnTo>
                    <a:pt x="1501419" y="1143000"/>
                  </a:lnTo>
                  <a:lnTo>
                    <a:pt x="1503121" y="1143000"/>
                  </a:lnTo>
                  <a:lnTo>
                    <a:pt x="1501419" y="1155700"/>
                  </a:lnTo>
                  <a:lnTo>
                    <a:pt x="1492961" y="1143000"/>
                  </a:lnTo>
                  <a:lnTo>
                    <a:pt x="1491272" y="1143000"/>
                  </a:lnTo>
                  <a:lnTo>
                    <a:pt x="1492783" y="1155700"/>
                  </a:lnTo>
                  <a:lnTo>
                    <a:pt x="1491272" y="1168400"/>
                  </a:lnTo>
                  <a:lnTo>
                    <a:pt x="1489583" y="1172019"/>
                  </a:lnTo>
                  <a:lnTo>
                    <a:pt x="1489583" y="2413000"/>
                  </a:lnTo>
                  <a:lnTo>
                    <a:pt x="1487893" y="2425700"/>
                  </a:lnTo>
                  <a:lnTo>
                    <a:pt x="1480273" y="2425700"/>
                  </a:lnTo>
                  <a:lnTo>
                    <a:pt x="1479435" y="2413000"/>
                  </a:lnTo>
                  <a:lnTo>
                    <a:pt x="1489583" y="2413000"/>
                  </a:lnTo>
                  <a:lnTo>
                    <a:pt x="1489583" y="1172019"/>
                  </a:lnTo>
                  <a:lnTo>
                    <a:pt x="1485328" y="1181100"/>
                  </a:lnTo>
                  <a:lnTo>
                    <a:pt x="1478483" y="1181100"/>
                  </a:lnTo>
                  <a:lnTo>
                    <a:pt x="1482991" y="1193800"/>
                  </a:lnTo>
                  <a:lnTo>
                    <a:pt x="1473504" y="1193800"/>
                  </a:lnTo>
                  <a:lnTo>
                    <a:pt x="1473504" y="2743200"/>
                  </a:lnTo>
                  <a:lnTo>
                    <a:pt x="1473504" y="3860800"/>
                  </a:lnTo>
                  <a:lnTo>
                    <a:pt x="1472666" y="3873500"/>
                  </a:lnTo>
                  <a:lnTo>
                    <a:pt x="1468437" y="3873500"/>
                  </a:lnTo>
                  <a:lnTo>
                    <a:pt x="1470126" y="3860800"/>
                  </a:lnTo>
                  <a:lnTo>
                    <a:pt x="1473504" y="3860800"/>
                  </a:lnTo>
                  <a:lnTo>
                    <a:pt x="1473504" y="2743200"/>
                  </a:lnTo>
                  <a:lnTo>
                    <a:pt x="1462519" y="2743200"/>
                  </a:lnTo>
                  <a:lnTo>
                    <a:pt x="1462519" y="3835400"/>
                  </a:lnTo>
                  <a:lnTo>
                    <a:pt x="1460817" y="3848100"/>
                  </a:lnTo>
                  <a:lnTo>
                    <a:pt x="1459979" y="3848100"/>
                  </a:lnTo>
                  <a:lnTo>
                    <a:pt x="1459979" y="4076700"/>
                  </a:lnTo>
                  <a:lnTo>
                    <a:pt x="1458290" y="4089400"/>
                  </a:lnTo>
                  <a:lnTo>
                    <a:pt x="1454899" y="4089400"/>
                  </a:lnTo>
                  <a:lnTo>
                    <a:pt x="1457439" y="4076700"/>
                  </a:lnTo>
                  <a:lnTo>
                    <a:pt x="1459979" y="4076700"/>
                  </a:lnTo>
                  <a:lnTo>
                    <a:pt x="1459979" y="3848100"/>
                  </a:lnTo>
                  <a:lnTo>
                    <a:pt x="1457439" y="3848100"/>
                  </a:lnTo>
                  <a:lnTo>
                    <a:pt x="1458290" y="3835400"/>
                  </a:lnTo>
                  <a:lnTo>
                    <a:pt x="1462519" y="3835400"/>
                  </a:lnTo>
                  <a:lnTo>
                    <a:pt x="1462519" y="2743200"/>
                  </a:lnTo>
                  <a:lnTo>
                    <a:pt x="1458493" y="2743200"/>
                  </a:lnTo>
                  <a:lnTo>
                    <a:pt x="1458493" y="3390900"/>
                  </a:lnTo>
                  <a:lnTo>
                    <a:pt x="1458290" y="3390900"/>
                  </a:lnTo>
                  <a:lnTo>
                    <a:pt x="1458290" y="3822700"/>
                  </a:lnTo>
                  <a:lnTo>
                    <a:pt x="1447292" y="3835400"/>
                  </a:lnTo>
                  <a:lnTo>
                    <a:pt x="1453210" y="3835400"/>
                  </a:lnTo>
                  <a:lnTo>
                    <a:pt x="1448130" y="3848100"/>
                  </a:lnTo>
                  <a:lnTo>
                    <a:pt x="1444752" y="3835400"/>
                  </a:lnTo>
                  <a:lnTo>
                    <a:pt x="1444434" y="3835400"/>
                  </a:lnTo>
                  <a:lnTo>
                    <a:pt x="1452194" y="3822700"/>
                  </a:lnTo>
                  <a:lnTo>
                    <a:pt x="1458290" y="3822700"/>
                  </a:lnTo>
                  <a:lnTo>
                    <a:pt x="1458290" y="3390900"/>
                  </a:lnTo>
                  <a:lnTo>
                    <a:pt x="1457858" y="3390900"/>
                  </a:lnTo>
                  <a:lnTo>
                    <a:pt x="1454061" y="3378200"/>
                  </a:lnTo>
                  <a:lnTo>
                    <a:pt x="1456905" y="3378200"/>
                  </a:lnTo>
                  <a:lnTo>
                    <a:pt x="1458493" y="3390900"/>
                  </a:lnTo>
                  <a:lnTo>
                    <a:pt x="1458493" y="2743200"/>
                  </a:lnTo>
                  <a:lnTo>
                    <a:pt x="1458290" y="2743200"/>
                  </a:lnTo>
                  <a:lnTo>
                    <a:pt x="1463357" y="2730500"/>
                  </a:lnTo>
                  <a:lnTo>
                    <a:pt x="1472666" y="2730500"/>
                  </a:lnTo>
                  <a:lnTo>
                    <a:pt x="1473504" y="2743200"/>
                  </a:lnTo>
                  <a:lnTo>
                    <a:pt x="1473504" y="1193800"/>
                  </a:lnTo>
                  <a:lnTo>
                    <a:pt x="1471815" y="1193800"/>
                  </a:lnTo>
                  <a:lnTo>
                    <a:pt x="1471815" y="1384300"/>
                  </a:lnTo>
                  <a:lnTo>
                    <a:pt x="1471815" y="1397000"/>
                  </a:lnTo>
                  <a:lnTo>
                    <a:pt x="1466748" y="1397000"/>
                  </a:lnTo>
                  <a:lnTo>
                    <a:pt x="1469275" y="1409700"/>
                  </a:lnTo>
                  <a:lnTo>
                    <a:pt x="1459979" y="1409700"/>
                  </a:lnTo>
                  <a:lnTo>
                    <a:pt x="1459979" y="2400300"/>
                  </a:lnTo>
                  <a:lnTo>
                    <a:pt x="1459979" y="2413000"/>
                  </a:lnTo>
                  <a:lnTo>
                    <a:pt x="1448130" y="2413000"/>
                  </a:lnTo>
                  <a:lnTo>
                    <a:pt x="1448130" y="2400300"/>
                  </a:lnTo>
                  <a:lnTo>
                    <a:pt x="1459979" y="2400300"/>
                  </a:lnTo>
                  <a:lnTo>
                    <a:pt x="1459979" y="1409700"/>
                  </a:lnTo>
                  <a:lnTo>
                    <a:pt x="1454061" y="1409700"/>
                  </a:lnTo>
                  <a:lnTo>
                    <a:pt x="1454061" y="2336800"/>
                  </a:lnTo>
                  <a:lnTo>
                    <a:pt x="1451495" y="2349500"/>
                  </a:lnTo>
                  <a:lnTo>
                    <a:pt x="1445590" y="2349500"/>
                  </a:lnTo>
                  <a:lnTo>
                    <a:pt x="1443901" y="2336800"/>
                  </a:lnTo>
                  <a:lnTo>
                    <a:pt x="1454061" y="2336800"/>
                  </a:lnTo>
                  <a:lnTo>
                    <a:pt x="1454061" y="1409700"/>
                  </a:lnTo>
                  <a:lnTo>
                    <a:pt x="1454416" y="1397000"/>
                  </a:lnTo>
                  <a:lnTo>
                    <a:pt x="1453108" y="1397000"/>
                  </a:lnTo>
                  <a:lnTo>
                    <a:pt x="1452359" y="1385658"/>
                  </a:lnTo>
                  <a:lnTo>
                    <a:pt x="1452359" y="1473200"/>
                  </a:lnTo>
                  <a:lnTo>
                    <a:pt x="1451521" y="1473200"/>
                  </a:lnTo>
                  <a:lnTo>
                    <a:pt x="1451521" y="2286000"/>
                  </a:lnTo>
                  <a:lnTo>
                    <a:pt x="1449832" y="2298700"/>
                  </a:lnTo>
                  <a:lnTo>
                    <a:pt x="1443901" y="2298700"/>
                  </a:lnTo>
                  <a:lnTo>
                    <a:pt x="1445590" y="2311400"/>
                  </a:lnTo>
                  <a:lnTo>
                    <a:pt x="1443062" y="2311400"/>
                  </a:lnTo>
                  <a:lnTo>
                    <a:pt x="1443062" y="3797300"/>
                  </a:lnTo>
                  <a:lnTo>
                    <a:pt x="1439227" y="3810000"/>
                  </a:lnTo>
                  <a:lnTo>
                    <a:pt x="1435874" y="3822700"/>
                  </a:lnTo>
                  <a:lnTo>
                    <a:pt x="1433779" y="3822700"/>
                  </a:lnTo>
                  <a:lnTo>
                    <a:pt x="1433753" y="3835400"/>
                  </a:lnTo>
                  <a:lnTo>
                    <a:pt x="1430578" y="3835400"/>
                  </a:lnTo>
                  <a:lnTo>
                    <a:pt x="1421511" y="3848100"/>
                  </a:lnTo>
                  <a:lnTo>
                    <a:pt x="1415148" y="3835400"/>
                  </a:lnTo>
                  <a:lnTo>
                    <a:pt x="1420634" y="3822700"/>
                  </a:lnTo>
                  <a:lnTo>
                    <a:pt x="1420495" y="3822700"/>
                  </a:lnTo>
                  <a:lnTo>
                    <a:pt x="1423606" y="3810000"/>
                  </a:lnTo>
                  <a:lnTo>
                    <a:pt x="1415986" y="3810000"/>
                  </a:lnTo>
                  <a:lnTo>
                    <a:pt x="1413459" y="3822700"/>
                  </a:lnTo>
                  <a:lnTo>
                    <a:pt x="1394841" y="3822700"/>
                  </a:lnTo>
                  <a:lnTo>
                    <a:pt x="1389138" y="3835400"/>
                  </a:lnTo>
                  <a:lnTo>
                    <a:pt x="1385328" y="3835400"/>
                  </a:lnTo>
                  <a:lnTo>
                    <a:pt x="1382471" y="3848100"/>
                  </a:lnTo>
                  <a:lnTo>
                    <a:pt x="1379613" y="3848100"/>
                  </a:lnTo>
                  <a:lnTo>
                    <a:pt x="1382153" y="3835400"/>
                  </a:lnTo>
                  <a:lnTo>
                    <a:pt x="1374546" y="3835400"/>
                  </a:lnTo>
                  <a:lnTo>
                    <a:pt x="1377924" y="3822700"/>
                  </a:lnTo>
                  <a:lnTo>
                    <a:pt x="1372857" y="3835400"/>
                  </a:lnTo>
                  <a:lnTo>
                    <a:pt x="1365237" y="3835400"/>
                  </a:lnTo>
                  <a:lnTo>
                    <a:pt x="1368171" y="3822700"/>
                  </a:lnTo>
                  <a:lnTo>
                    <a:pt x="1372222" y="3822700"/>
                  </a:lnTo>
                  <a:lnTo>
                    <a:pt x="1375943" y="3810000"/>
                  </a:lnTo>
                  <a:lnTo>
                    <a:pt x="1360081" y="3810000"/>
                  </a:lnTo>
                  <a:lnTo>
                    <a:pt x="1352550" y="3822700"/>
                  </a:lnTo>
                  <a:lnTo>
                    <a:pt x="1355928" y="3810000"/>
                  </a:lnTo>
                  <a:lnTo>
                    <a:pt x="1354239" y="3810000"/>
                  </a:lnTo>
                  <a:lnTo>
                    <a:pt x="1358468" y="3797300"/>
                  </a:lnTo>
                  <a:lnTo>
                    <a:pt x="1354582" y="3797300"/>
                  </a:lnTo>
                  <a:lnTo>
                    <a:pt x="1350860" y="3810000"/>
                  </a:lnTo>
                  <a:lnTo>
                    <a:pt x="1350010" y="3810000"/>
                  </a:lnTo>
                  <a:lnTo>
                    <a:pt x="1344777" y="3797300"/>
                  </a:lnTo>
                  <a:lnTo>
                    <a:pt x="1340713" y="3797300"/>
                  </a:lnTo>
                  <a:lnTo>
                    <a:pt x="1340713" y="4025900"/>
                  </a:lnTo>
                  <a:lnTo>
                    <a:pt x="1337322" y="4038600"/>
                  </a:lnTo>
                  <a:lnTo>
                    <a:pt x="1333093" y="4038600"/>
                  </a:lnTo>
                  <a:lnTo>
                    <a:pt x="1336484" y="4025900"/>
                  </a:lnTo>
                  <a:lnTo>
                    <a:pt x="1340713" y="4025900"/>
                  </a:lnTo>
                  <a:lnTo>
                    <a:pt x="1340713" y="3797300"/>
                  </a:lnTo>
                  <a:lnTo>
                    <a:pt x="1327175" y="3797300"/>
                  </a:lnTo>
                  <a:lnTo>
                    <a:pt x="1332166" y="3784600"/>
                  </a:lnTo>
                  <a:lnTo>
                    <a:pt x="1342402" y="3784600"/>
                  </a:lnTo>
                  <a:lnTo>
                    <a:pt x="1336484" y="3771900"/>
                  </a:lnTo>
                  <a:lnTo>
                    <a:pt x="1328026" y="3784600"/>
                  </a:lnTo>
                  <a:lnTo>
                    <a:pt x="1305179" y="3784600"/>
                  </a:lnTo>
                  <a:lnTo>
                    <a:pt x="1301800" y="3771900"/>
                  </a:lnTo>
                  <a:lnTo>
                    <a:pt x="1302639" y="3784600"/>
                  </a:lnTo>
                  <a:lnTo>
                    <a:pt x="1294815" y="3784600"/>
                  </a:lnTo>
                  <a:lnTo>
                    <a:pt x="1295501" y="3771900"/>
                  </a:lnTo>
                  <a:lnTo>
                    <a:pt x="1293342" y="3771900"/>
                  </a:lnTo>
                  <a:lnTo>
                    <a:pt x="1301800" y="3759200"/>
                  </a:lnTo>
                  <a:lnTo>
                    <a:pt x="1273035" y="3759200"/>
                  </a:lnTo>
                  <a:lnTo>
                    <a:pt x="1273035" y="3746500"/>
                  </a:lnTo>
                  <a:lnTo>
                    <a:pt x="1265428" y="3746500"/>
                  </a:lnTo>
                  <a:lnTo>
                    <a:pt x="1263738" y="3733800"/>
                  </a:lnTo>
                  <a:lnTo>
                    <a:pt x="1257808" y="3746500"/>
                  </a:lnTo>
                  <a:lnTo>
                    <a:pt x="1251051" y="3746500"/>
                  </a:lnTo>
                  <a:lnTo>
                    <a:pt x="1253832" y="3733800"/>
                  </a:lnTo>
                  <a:lnTo>
                    <a:pt x="1232217" y="3733800"/>
                  </a:lnTo>
                  <a:lnTo>
                    <a:pt x="1227366" y="3723195"/>
                  </a:lnTo>
                  <a:lnTo>
                    <a:pt x="1227366" y="3733800"/>
                  </a:lnTo>
                  <a:lnTo>
                    <a:pt x="1225664" y="3746500"/>
                  </a:lnTo>
                  <a:lnTo>
                    <a:pt x="1223137" y="3746500"/>
                  </a:lnTo>
                  <a:lnTo>
                    <a:pt x="1227366" y="3733800"/>
                  </a:lnTo>
                  <a:lnTo>
                    <a:pt x="1227366" y="3723195"/>
                  </a:lnTo>
                  <a:lnTo>
                    <a:pt x="1226413" y="3721100"/>
                  </a:lnTo>
                  <a:lnTo>
                    <a:pt x="1223619" y="3721100"/>
                  </a:lnTo>
                  <a:lnTo>
                    <a:pt x="1225664" y="3708400"/>
                  </a:lnTo>
                  <a:lnTo>
                    <a:pt x="1212557" y="3708400"/>
                  </a:lnTo>
                  <a:lnTo>
                    <a:pt x="1211630" y="3721100"/>
                  </a:lnTo>
                  <a:lnTo>
                    <a:pt x="1205903" y="3721100"/>
                  </a:lnTo>
                  <a:lnTo>
                    <a:pt x="1209370" y="3708400"/>
                  </a:lnTo>
                  <a:lnTo>
                    <a:pt x="1203680" y="3708400"/>
                  </a:lnTo>
                  <a:lnTo>
                    <a:pt x="1203680" y="3721100"/>
                  </a:lnTo>
                  <a:lnTo>
                    <a:pt x="1196911" y="3733800"/>
                  </a:lnTo>
                  <a:lnTo>
                    <a:pt x="1195222" y="3733800"/>
                  </a:lnTo>
                  <a:lnTo>
                    <a:pt x="1201305" y="3721100"/>
                  </a:lnTo>
                  <a:lnTo>
                    <a:pt x="1203680" y="3721100"/>
                  </a:lnTo>
                  <a:lnTo>
                    <a:pt x="1203680" y="3708400"/>
                  </a:lnTo>
                  <a:lnTo>
                    <a:pt x="1199451" y="3708400"/>
                  </a:lnTo>
                  <a:lnTo>
                    <a:pt x="1192022" y="3721100"/>
                  </a:lnTo>
                  <a:lnTo>
                    <a:pt x="1190142" y="3721100"/>
                  </a:lnTo>
                  <a:lnTo>
                    <a:pt x="1195222" y="3708400"/>
                  </a:lnTo>
                  <a:lnTo>
                    <a:pt x="1192136" y="3708400"/>
                  </a:lnTo>
                  <a:lnTo>
                    <a:pt x="1196911" y="3695700"/>
                  </a:lnTo>
                  <a:lnTo>
                    <a:pt x="1191145" y="3695700"/>
                  </a:lnTo>
                  <a:lnTo>
                    <a:pt x="1183170" y="3708400"/>
                  </a:lnTo>
                  <a:lnTo>
                    <a:pt x="1190993" y="3708400"/>
                  </a:lnTo>
                  <a:lnTo>
                    <a:pt x="1182535" y="3721100"/>
                  </a:lnTo>
                  <a:lnTo>
                    <a:pt x="1180833" y="3708400"/>
                  </a:lnTo>
                  <a:lnTo>
                    <a:pt x="1177404" y="3708400"/>
                  </a:lnTo>
                  <a:lnTo>
                    <a:pt x="1178306" y="3695700"/>
                  </a:lnTo>
                  <a:lnTo>
                    <a:pt x="1189304" y="3695700"/>
                  </a:lnTo>
                  <a:lnTo>
                    <a:pt x="1197762" y="3683000"/>
                  </a:lnTo>
                  <a:lnTo>
                    <a:pt x="1194371" y="3683000"/>
                  </a:lnTo>
                  <a:lnTo>
                    <a:pt x="1194371" y="3670300"/>
                  </a:lnTo>
                  <a:lnTo>
                    <a:pt x="1192682" y="3683000"/>
                  </a:lnTo>
                  <a:lnTo>
                    <a:pt x="1167015" y="3683000"/>
                  </a:lnTo>
                  <a:lnTo>
                    <a:pt x="1171117" y="3670300"/>
                  </a:lnTo>
                  <a:lnTo>
                    <a:pt x="1179144" y="3670300"/>
                  </a:lnTo>
                  <a:lnTo>
                    <a:pt x="1180833" y="3657600"/>
                  </a:lnTo>
                  <a:lnTo>
                    <a:pt x="1181658" y="3657600"/>
                  </a:lnTo>
                  <a:lnTo>
                    <a:pt x="1181468" y="3644900"/>
                  </a:lnTo>
                  <a:lnTo>
                    <a:pt x="1180833" y="3644900"/>
                  </a:lnTo>
                  <a:lnTo>
                    <a:pt x="1174915" y="3632200"/>
                  </a:lnTo>
                  <a:lnTo>
                    <a:pt x="1174915" y="3644900"/>
                  </a:lnTo>
                  <a:lnTo>
                    <a:pt x="1168996" y="3644900"/>
                  </a:lnTo>
                  <a:lnTo>
                    <a:pt x="1159687" y="3657600"/>
                  </a:lnTo>
                  <a:lnTo>
                    <a:pt x="1161389" y="3644900"/>
                  </a:lnTo>
                  <a:lnTo>
                    <a:pt x="1162227" y="3632200"/>
                  </a:lnTo>
                  <a:lnTo>
                    <a:pt x="1136002" y="3632200"/>
                  </a:lnTo>
                  <a:lnTo>
                    <a:pt x="1136002" y="3644900"/>
                  </a:lnTo>
                  <a:lnTo>
                    <a:pt x="1127544" y="3657600"/>
                  </a:lnTo>
                  <a:lnTo>
                    <a:pt x="1130935" y="3644900"/>
                  </a:lnTo>
                  <a:lnTo>
                    <a:pt x="1136002" y="3644900"/>
                  </a:lnTo>
                  <a:lnTo>
                    <a:pt x="1136002" y="3632200"/>
                  </a:lnTo>
                  <a:lnTo>
                    <a:pt x="1124165" y="3632200"/>
                  </a:lnTo>
                  <a:lnTo>
                    <a:pt x="1127544" y="3619500"/>
                  </a:lnTo>
                  <a:lnTo>
                    <a:pt x="1120787" y="3619500"/>
                  </a:lnTo>
                  <a:lnTo>
                    <a:pt x="1123315" y="3606800"/>
                  </a:lnTo>
                  <a:lnTo>
                    <a:pt x="1127544" y="3606800"/>
                  </a:lnTo>
                  <a:lnTo>
                    <a:pt x="1133475" y="3594100"/>
                  </a:lnTo>
                  <a:lnTo>
                    <a:pt x="1126705" y="3594100"/>
                  </a:lnTo>
                  <a:lnTo>
                    <a:pt x="1116558" y="3606800"/>
                  </a:lnTo>
                  <a:lnTo>
                    <a:pt x="1116558" y="3619500"/>
                  </a:lnTo>
                  <a:lnTo>
                    <a:pt x="1109789" y="3632200"/>
                  </a:lnTo>
                  <a:lnTo>
                    <a:pt x="1103871" y="3632200"/>
                  </a:lnTo>
                  <a:lnTo>
                    <a:pt x="1102169" y="3619500"/>
                  </a:lnTo>
                  <a:lnTo>
                    <a:pt x="1116558" y="3619500"/>
                  </a:lnTo>
                  <a:lnTo>
                    <a:pt x="1116558" y="3606800"/>
                  </a:lnTo>
                  <a:lnTo>
                    <a:pt x="1109789" y="3606800"/>
                  </a:lnTo>
                  <a:lnTo>
                    <a:pt x="1116558" y="3594100"/>
                  </a:lnTo>
                  <a:lnTo>
                    <a:pt x="1110640" y="3594100"/>
                  </a:lnTo>
                  <a:lnTo>
                    <a:pt x="1106398" y="3606800"/>
                  </a:lnTo>
                  <a:lnTo>
                    <a:pt x="1094054" y="3606800"/>
                  </a:lnTo>
                  <a:lnTo>
                    <a:pt x="1099007" y="3618509"/>
                  </a:lnTo>
                  <a:lnTo>
                    <a:pt x="1091539" y="3606800"/>
                  </a:lnTo>
                  <a:lnTo>
                    <a:pt x="1083665" y="3606800"/>
                  </a:lnTo>
                  <a:lnTo>
                    <a:pt x="1075969" y="3594100"/>
                  </a:lnTo>
                  <a:lnTo>
                    <a:pt x="1068336" y="3581400"/>
                  </a:lnTo>
                  <a:lnTo>
                    <a:pt x="1083551" y="3568700"/>
                  </a:lnTo>
                  <a:lnTo>
                    <a:pt x="1098054" y="3556000"/>
                  </a:lnTo>
                  <a:lnTo>
                    <a:pt x="1110805" y="3556000"/>
                  </a:lnTo>
                  <a:lnTo>
                    <a:pt x="1120787" y="3543300"/>
                  </a:lnTo>
                  <a:lnTo>
                    <a:pt x="1116558" y="3543300"/>
                  </a:lnTo>
                  <a:lnTo>
                    <a:pt x="1108938" y="3543300"/>
                  </a:lnTo>
                  <a:lnTo>
                    <a:pt x="1104709" y="3543300"/>
                  </a:lnTo>
                  <a:lnTo>
                    <a:pt x="1110729" y="3535083"/>
                  </a:lnTo>
                  <a:lnTo>
                    <a:pt x="1095413" y="3543300"/>
                  </a:lnTo>
                  <a:lnTo>
                    <a:pt x="1101801" y="3530600"/>
                  </a:lnTo>
                  <a:lnTo>
                    <a:pt x="1103020" y="3530600"/>
                  </a:lnTo>
                  <a:lnTo>
                    <a:pt x="1107249" y="3517900"/>
                  </a:lnTo>
                  <a:lnTo>
                    <a:pt x="1096454" y="3517900"/>
                  </a:lnTo>
                  <a:lnTo>
                    <a:pt x="1096454" y="3530600"/>
                  </a:lnTo>
                  <a:lnTo>
                    <a:pt x="1090333" y="3543300"/>
                  </a:lnTo>
                  <a:lnTo>
                    <a:pt x="1096403" y="3530600"/>
                  </a:lnTo>
                  <a:lnTo>
                    <a:pt x="1096454" y="3517900"/>
                  </a:lnTo>
                  <a:lnTo>
                    <a:pt x="1096073" y="3517900"/>
                  </a:lnTo>
                  <a:lnTo>
                    <a:pt x="1105560" y="3505200"/>
                  </a:lnTo>
                  <a:lnTo>
                    <a:pt x="1100480" y="3505200"/>
                  </a:lnTo>
                  <a:lnTo>
                    <a:pt x="1086942" y="3517900"/>
                  </a:lnTo>
                  <a:lnTo>
                    <a:pt x="1085253" y="3505200"/>
                  </a:lnTo>
                  <a:lnTo>
                    <a:pt x="1096721" y="3505200"/>
                  </a:lnTo>
                  <a:lnTo>
                    <a:pt x="1098702" y="3492500"/>
                  </a:lnTo>
                  <a:lnTo>
                    <a:pt x="1080185" y="3492500"/>
                  </a:lnTo>
                  <a:lnTo>
                    <a:pt x="1081874" y="3479800"/>
                  </a:lnTo>
                  <a:lnTo>
                    <a:pt x="1068463" y="3479800"/>
                  </a:lnTo>
                  <a:lnTo>
                    <a:pt x="1077747" y="3467100"/>
                  </a:lnTo>
                  <a:lnTo>
                    <a:pt x="1079271" y="3467100"/>
                  </a:lnTo>
                  <a:lnTo>
                    <a:pt x="1087793" y="3454400"/>
                  </a:lnTo>
                  <a:lnTo>
                    <a:pt x="1076401" y="3467100"/>
                  </a:lnTo>
                  <a:lnTo>
                    <a:pt x="1075601" y="3467100"/>
                  </a:lnTo>
                  <a:lnTo>
                    <a:pt x="1067498" y="3479800"/>
                  </a:lnTo>
                  <a:lnTo>
                    <a:pt x="1075423" y="3467100"/>
                  </a:lnTo>
                  <a:lnTo>
                    <a:pt x="1066647" y="3467100"/>
                  </a:lnTo>
                  <a:lnTo>
                    <a:pt x="1074343" y="3454400"/>
                  </a:lnTo>
                  <a:lnTo>
                    <a:pt x="1071194" y="3454400"/>
                  </a:lnTo>
                  <a:lnTo>
                    <a:pt x="1079855" y="3441700"/>
                  </a:lnTo>
                  <a:lnTo>
                    <a:pt x="1059776" y="3441700"/>
                  </a:lnTo>
                  <a:lnTo>
                    <a:pt x="1055776" y="3429000"/>
                  </a:lnTo>
                  <a:lnTo>
                    <a:pt x="1043813" y="3429000"/>
                  </a:lnTo>
                  <a:lnTo>
                    <a:pt x="1042797" y="3429000"/>
                  </a:lnTo>
                  <a:lnTo>
                    <a:pt x="1036091" y="3441700"/>
                  </a:lnTo>
                  <a:lnTo>
                    <a:pt x="1026045" y="3441700"/>
                  </a:lnTo>
                  <a:lnTo>
                    <a:pt x="1034567" y="3429000"/>
                  </a:lnTo>
                  <a:lnTo>
                    <a:pt x="1026045" y="3429000"/>
                  </a:lnTo>
                  <a:lnTo>
                    <a:pt x="1034732" y="3416300"/>
                  </a:lnTo>
                  <a:lnTo>
                    <a:pt x="1038415" y="3429000"/>
                  </a:lnTo>
                  <a:lnTo>
                    <a:pt x="1041628" y="3429000"/>
                  </a:lnTo>
                  <a:lnTo>
                    <a:pt x="1048880" y="3416300"/>
                  </a:lnTo>
                  <a:lnTo>
                    <a:pt x="1043813" y="3429000"/>
                  </a:lnTo>
                  <a:lnTo>
                    <a:pt x="1054823" y="3416300"/>
                  </a:lnTo>
                  <a:lnTo>
                    <a:pt x="1070152" y="3416300"/>
                  </a:lnTo>
                  <a:lnTo>
                    <a:pt x="1066330" y="3403600"/>
                  </a:lnTo>
                  <a:lnTo>
                    <a:pt x="1055725" y="3403600"/>
                  </a:lnTo>
                  <a:lnTo>
                    <a:pt x="1044575" y="3416300"/>
                  </a:lnTo>
                  <a:lnTo>
                    <a:pt x="1037882" y="3416300"/>
                  </a:lnTo>
                  <a:lnTo>
                    <a:pt x="1035037" y="3403600"/>
                  </a:lnTo>
                  <a:lnTo>
                    <a:pt x="1047407" y="3403600"/>
                  </a:lnTo>
                  <a:lnTo>
                    <a:pt x="1058824" y="3390900"/>
                  </a:lnTo>
                  <a:lnTo>
                    <a:pt x="1038733" y="3390900"/>
                  </a:lnTo>
                  <a:lnTo>
                    <a:pt x="1028547" y="3390900"/>
                  </a:lnTo>
                  <a:lnTo>
                    <a:pt x="1030274" y="3378200"/>
                  </a:lnTo>
                  <a:lnTo>
                    <a:pt x="1038733" y="3378200"/>
                  </a:lnTo>
                  <a:lnTo>
                    <a:pt x="1038733" y="3390900"/>
                  </a:lnTo>
                  <a:lnTo>
                    <a:pt x="1040422" y="3378200"/>
                  </a:lnTo>
                  <a:lnTo>
                    <a:pt x="1044651" y="3378200"/>
                  </a:lnTo>
                  <a:lnTo>
                    <a:pt x="1039266" y="3365500"/>
                  </a:lnTo>
                  <a:lnTo>
                    <a:pt x="1019276" y="3365500"/>
                  </a:lnTo>
                  <a:lnTo>
                    <a:pt x="1024356" y="3352800"/>
                  </a:lnTo>
                  <a:lnTo>
                    <a:pt x="1029944" y="3352800"/>
                  </a:lnTo>
                  <a:lnTo>
                    <a:pt x="1030173" y="3340100"/>
                  </a:lnTo>
                  <a:lnTo>
                    <a:pt x="1034046" y="3327400"/>
                  </a:lnTo>
                  <a:lnTo>
                    <a:pt x="1023505" y="3327400"/>
                  </a:lnTo>
                  <a:lnTo>
                    <a:pt x="1030274" y="3314700"/>
                  </a:lnTo>
                  <a:lnTo>
                    <a:pt x="1029639" y="3314700"/>
                  </a:lnTo>
                  <a:lnTo>
                    <a:pt x="1022946" y="3327400"/>
                  </a:lnTo>
                  <a:lnTo>
                    <a:pt x="1016736" y="3327400"/>
                  </a:lnTo>
                  <a:lnTo>
                    <a:pt x="1015047" y="3314700"/>
                  </a:lnTo>
                  <a:lnTo>
                    <a:pt x="1009980" y="3314700"/>
                  </a:lnTo>
                  <a:lnTo>
                    <a:pt x="1008278" y="3308058"/>
                  </a:lnTo>
                  <a:lnTo>
                    <a:pt x="1008278" y="3352800"/>
                  </a:lnTo>
                  <a:lnTo>
                    <a:pt x="1002360" y="3365500"/>
                  </a:lnTo>
                  <a:lnTo>
                    <a:pt x="1002360" y="3352800"/>
                  </a:lnTo>
                  <a:lnTo>
                    <a:pt x="1008278" y="3352800"/>
                  </a:lnTo>
                  <a:lnTo>
                    <a:pt x="1008278" y="3308058"/>
                  </a:lnTo>
                  <a:lnTo>
                    <a:pt x="1006729" y="3302000"/>
                  </a:lnTo>
                  <a:lnTo>
                    <a:pt x="1017587" y="3302000"/>
                  </a:lnTo>
                  <a:lnTo>
                    <a:pt x="1014653" y="3289300"/>
                  </a:lnTo>
                  <a:lnTo>
                    <a:pt x="1000671" y="3289300"/>
                  </a:lnTo>
                  <a:lnTo>
                    <a:pt x="1000823" y="3276600"/>
                  </a:lnTo>
                  <a:lnTo>
                    <a:pt x="998766" y="3276600"/>
                  </a:lnTo>
                  <a:lnTo>
                    <a:pt x="1000188" y="3263900"/>
                  </a:lnTo>
                  <a:lnTo>
                    <a:pt x="1010818" y="3251200"/>
                  </a:lnTo>
                  <a:lnTo>
                    <a:pt x="1002461" y="3251200"/>
                  </a:lnTo>
                  <a:lnTo>
                    <a:pt x="1001179" y="3238500"/>
                  </a:lnTo>
                  <a:lnTo>
                    <a:pt x="1003846" y="3238500"/>
                  </a:lnTo>
                  <a:lnTo>
                    <a:pt x="1010208" y="3225800"/>
                  </a:lnTo>
                  <a:lnTo>
                    <a:pt x="1009129" y="3225800"/>
                  </a:lnTo>
                  <a:lnTo>
                    <a:pt x="991362" y="3213100"/>
                  </a:lnTo>
                  <a:lnTo>
                    <a:pt x="996861" y="3213100"/>
                  </a:lnTo>
                  <a:lnTo>
                    <a:pt x="1004849" y="3200400"/>
                  </a:lnTo>
                  <a:lnTo>
                    <a:pt x="1008278" y="3200400"/>
                  </a:lnTo>
                  <a:lnTo>
                    <a:pt x="1012507" y="3200400"/>
                  </a:lnTo>
                  <a:lnTo>
                    <a:pt x="1007821" y="3196488"/>
                  </a:lnTo>
                  <a:lnTo>
                    <a:pt x="1007071" y="3190011"/>
                  </a:lnTo>
                  <a:lnTo>
                    <a:pt x="1007071" y="3195866"/>
                  </a:lnTo>
                  <a:lnTo>
                    <a:pt x="997280" y="3187700"/>
                  </a:lnTo>
                  <a:lnTo>
                    <a:pt x="1004900" y="3187700"/>
                  </a:lnTo>
                  <a:lnTo>
                    <a:pt x="1007071" y="3195866"/>
                  </a:lnTo>
                  <a:lnTo>
                    <a:pt x="1007071" y="3190011"/>
                  </a:lnTo>
                  <a:lnTo>
                    <a:pt x="1006805" y="3187700"/>
                  </a:lnTo>
                  <a:lnTo>
                    <a:pt x="1009129" y="3187700"/>
                  </a:lnTo>
                  <a:lnTo>
                    <a:pt x="1008278" y="3175000"/>
                  </a:lnTo>
                  <a:lnTo>
                    <a:pt x="1014564" y="3175000"/>
                  </a:lnTo>
                  <a:lnTo>
                    <a:pt x="1011770" y="3162300"/>
                  </a:lnTo>
                  <a:lnTo>
                    <a:pt x="1008507" y="3162300"/>
                  </a:lnTo>
                  <a:lnTo>
                    <a:pt x="1006589" y="3149600"/>
                  </a:lnTo>
                  <a:lnTo>
                    <a:pt x="1010818" y="3149600"/>
                  </a:lnTo>
                  <a:lnTo>
                    <a:pt x="1008646" y="3136900"/>
                  </a:lnTo>
                  <a:lnTo>
                    <a:pt x="1014209" y="3136900"/>
                  </a:lnTo>
                  <a:lnTo>
                    <a:pt x="1013358" y="3124200"/>
                  </a:lnTo>
                  <a:lnTo>
                    <a:pt x="1007440" y="3124200"/>
                  </a:lnTo>
                  <a:lnTo>
                    <a:pt x="1005738" y="3111500"/>
                  </a:lnTo>
                  <a:lnTo>
                    <a:pt x="985481" y="3111500"/>
                  </a:lnTo>
                  <a:lnTo>
                    <a:pt x="990625" y="3098800"/>
                  </a:lnTo>
                  <a:lnTo>
                    <a:pt x="995591" y="3098800"/>
                  </a:lnTo>
                  <a:lnTo>
                    <a:pt x="987983" y="3086100"/>
                  </a:lnTo>
                  <a:lnTo>
                    <a:pt x="996442" y="3086100"/>
                  </a:lnTo>
                  <a:lnTo>
                    <a:pt x="993902" y="3073400"/>
                  </a:lnTo>
                  <a:lnTo>
                    <a:pt x="993051" y="3073400"/>
                  </a:lnTo>
                  <a:lnTo>
                    <a:pt x="981214" y="3060700"/>
                  </a:lnTo>
                  <a:lnTo>
                    <a:pt x="975296" y="3073400"/>
                  </a:lnTo>
                  <a:lnTo>
                    <a:pt x="968527" y="3073400"/>
                  </a:lnTo>
                  <a:lnTo>
                    <a:pt x="965987" y="3060700"/>
                  </a:lnTo>
                  <a:lnTo>
                    <a:pt x="979525" y="3060700"/>
                  </a:lnTo>
                  <a:lnTo>
                    <a:pt x="984567" y="3048000"/>
                  </a:lnTo>
                  <a:lnTo>
                    <a:pt x="997381" y="3048000"/>
                  </a:lnTo>
                  <a:lnTo>
                    <a:pt x="1001407" y="3035300"/>
                  </a:lnTo>
                  <a:lnTo>
                    <a:pt x="995591" y="3035300"/>
                  </a:lnTo>
                  <a:lnTo>
                    <a:pt x="980363" y="3022600"/>
                  </a:lnTo>
                  <a:lnTo>
                    <a:pt x="999820" y="3022600"/>
                  </a:lnTo>
                  <a:lnTo>
                    <a:pt x="990117" y="3009900"/>
                  </a:lnTo>
                  <a:lnTo>
                    <a:pt x="990727" y="3009900"/>
                  </a:lnTo>
                  <a:lnTo>
                    <a:pt x="992924" y="2997200"/>
                  </a:lnTo>
                  <a:lnTo>
                    <a:pt x="1005738" y="2997200"/>
                  </a:lnTo>
                  <a:lnTo>
                    <a:pt x="1007008" y="2984500"/>
                  </a:lnTo>
                  <a:lnTo>
                    <a:pt x="1003833" y="2984500"/>
                  </a:lnTo>
                  <a:lnTo>
                    <a:pt x="1003096" y="2971800"/>
                  </a:lnTo>
                  <a:lnTo>
                    <a:pt x="1002144" y="2971800"/>
                  </a:lnTo>
                  <a:lnTo>
                    <a:pt x="1007122" y="2959100"/>
                  </a:lnTo>
                  <a:lnTo>
                    <a:pt x="996442" y="2959100"/>
                  </a:lnTo>
                  <a:lnTo>
                    <a:pt x="994486" y="2946400"/>
                  </a:lnTo>
                  <a:lnTo>
                    <a:pt x="1001725" y="2933700"/>
                  </a:lnTo>
                  <a:lnTo>
                    <a:pt x="1013091" y="2921000"/>
                  </a:lnTo>
                  <a:lnTo>
                    <a:pt x="1023505" y="2908300"/>
                  </a:lnTo>
                  <a:lnTo>
                    <a:pt x="1017511" y="2908300"/>
                  </a:lnTo>
                  <a:lnTo>
                    <a:pt x="1002779" y="2895600"/>
                  </a:lnTo>
                  <a:lnTo>
                    <a:pt x="1015047" y="2895600"/>
                  </a:lnTo>
                  <a:lnTo>
                    <a:pt x="1006754" y="2882900"/>
                  </a:lnTo>
                  <a:lnTo>
                    <a:pt x="1007008" y="2870200"/>
                  </a:lnTo>
                  <a:lnTo>
                    <a:pt x="1007910" y="2870200"/>
                  </a:lnTo>
                  <a:lnTo>
                    <a:pt x="1001509" y="2857500"/>
                  </a:lnTo>
                  <a:lnTo>
                    <a:pt x="1015466" y="2857500"/>
                  </a:lnTo>
                  <a:lnTo>
                    <a:pt x="1009865" y="2844800"/>
                  </a:lnTo>
                  <a:lnTo>
                    <a:pt x="1014412" y="2844800"/>
                  </a:lnTo>
                  <a:lnTo>
                    <a:pt x="1010920" y="2832100"/>
                  </a:lnTo>
                  <a:lnTo>
                    <a:pt x="1007440" y="2832100"/>
                  </a:lnTo>
                  <a:lnTo>
                    <a:pt x="1010005" y="2819400"/>
                  </a:lnTo>
                  <a:lnTo>
                    <a:pt x="1011669" y="2819400"/>
                  </a:lnTo>
                  <a:lnTo>
                    <a:pt x="1005611" y="2806700"/>
                  </a:lnTo>
                  <a:lnTo>
                    <a:pt x="1015682" y="2806700"/>
                  </a:lnTo>
                  <a:lnTo>
                    <a:pt x="1013942" y="2794000"/>
                  </a:lnTo>
                  <a:lnTo>
                    <a:pt x="1026045" y="2794000"/>
                  </a:lnTo>
                  <a:lnTo>
                    <a:pt x="1022667" y="2781300"/>
                  </a:lnTo>
                  <a:lnTo>
                    <a:pt x="1015580" y="2781300"/>
                  </a:lnTo>
                  <a:lnTo>
                    <a:pt x="1012469" y="2768600"/>
                  </a:lnTo>
                  <a:lnTo>
                    <a:pt x="1026896" y="2768600"/>
                  </a:lnTo>
                  <a:lnTo>
                    <a:pt x="1019276" y="2755900"/>
                  </a:lnTo>
                  <a:lnTo>
                    <a:pt x="1012939" y="2755900"/>
                  </a:lnTo>
                  <a:lnTo>
                    <a:pt x="1007859" y="2743200"/>
                  </a:lnTo>
                  <a:lnTo>
                    <a:pt x="1004049" y="2730500"/>
                  </a:lnTo>
                  <a:lnTo>
                    <a:pt x="1014806" y="2743200"/>
                  </a:lnTo>
                  <a:lnTo>
                    <a:pt x="1022464" y="2743200"/>
                  </a:lnTo>
                  <a:lnTo>
                    <a:pt x="1014095" y="2730500"/>
                  </a:lnTo>
                  <a:lnTo>
                    <a:pt x="1008748" y="2730500"/>
                  </a:lnTo>
                  <a:lnTo>
                    <a:pt x="1009967" y="2717800"/>
                  </a:lnTo>
                  <a:lnTo>
                    <a:pt x="1020127" y="2717800"/>
                  </a:lnTo>
                  <a:lnTo>
                    <a:pt x="1024356" y="2730500"/>
                  </a:lnTo>
                  <a:lnTo>
                    <a:pt x="1021524" y="2717800"/>
                  </a:lnTo>
                  <a:lnTo>
                    <a:pt x="1022667" y="2705100"/>
                  </a:lnTo>
                  <a:lnTo>
                    <a:pt x="1023162" y="2705100"/>
                  </a:lnTo>
                  <a:lnTo>
                    <a:pt x="1018438" y="2692400"/>
                  </a:lnTo>
                  <a:lnTo>
                    <a:pt x="996645" y="2692400"/>
                  </a:lnTo>
                  <a:lnTo>
                    <a:pt x="987056" y="2679700"/>
                  </a:lnTo>
                  <a:lnTo>
                    <a:pt x="1008545" y="2679700"/>
                  </a:lnTo>
                  <a:lnTo>
                    <a:pt x="1026312" y="2690965"/>
                  </a:lnTo>
                  <a:lnTo>
                    <a:pt x="1021816" y="2679700"/>
                  </a:lnTo>
                  <a:lnTo>
                    <a:pt x="1027734" y="2679700"/>
                  </a:lnTo>
                  <a:lnTo>
                    <a:pt x="1020495" y="2667000"/>
                  </a:lnTo>
                  <a:lnTo>
                    <a:pt x="1020127" y="2667000"/>
                  </a:lnTo>
                  <a:lnTo>
                    <a:pt x="1019276" y="2665412"/>
                  </a:lnTo>
                  <a:lnTo>
                    <a:pt x="1019276" y="2679700"/>
                  </a:lnTo>
                  <a:lnTo>
                    <a:pt x="1012507" y="2679700"/>
                  </a:lnTo>
                  <a:lnTo>
                    <a:pt x="1014209" y="2667000"/>
                  </a:lnTo>
                  <a:lnTo>
                    <a:pt x="1019276" y="2679700"/>
                  </a:lnTo>
                  <a:lnTo>
                    <a:pt x="1019276" y="2665412"/>
                  </a:lnTo>
                  <a:lnTo>
                    <a:pt x="1013358" y="2654300"/>
                  </a:lnTo>
                  <a:lnTo>
                    <a:pt x="999820" y="2654300"/>
                  </a:lnTo>
                  <a:lnTo>
                    <a:pt x="1003211" y="2641600"/>
                  </a:lnTo>
                  <a:lnTo>
                    <a:pt x="1020127" y="2641600"/>
                  </a:lnTo>
                  <a:lnTo>
                    <a:pt x="1020965" y="2628900"/>
                  </a:lnTo>
                  <a:lnTo>
                    <a:pt x="1022667" y="2628900"/>
                  </a:lnTo>
                  <a:lnTo>
                    <a:pt x="1020965" y="2616200"/>
                  </a:lnTo>
                  <a:lnTo>
                    <a:pt x="1012507" y="2628900"/>
                  </a:lnTo>
                  <a:lnTo>
                    <a:pt x="1008278" y="2616200"/>
                  </a:lnTo>
                  <a:lnTo>
                    <a:pt x="1007440" y="2616200"/>
                  </a:lnTo>
                  <a:lnTo>
                    <a:pt x="1001509" y="2603500"/>
                  </a:lnTo>
                  <a:lnTo>
                    <a:pt x="1020292" y="2603500"/>
                  </a:lnTo>
                  <a:lnTo>
                    <a:pt x="1016203" y="2590800"/>
                  </a:lnTo>
                  <a:lnTo>
                    <a:pt x="1011910" y="2590800"/>
                  </a:lnTo>
                  <a:lnTo>
                    <a:pt x="1014209" y="2578100"/>
                  </a:lnTo>
                  <a:lnTo>
                    <a:pt x="1017587" y="2578100"/>
                  </a:lnTo>
                  <a:lnTo>
                    <a:pt x="1019276" y="2590800"/>
                  </a:lnTo>
                  <a:lnTo>
                    <a:pt x="1021816" y="2578100"/>
                  </a:lnTo>
                  <a:lnTo>
                    <a:pt x="1020546" y="2578100"/>
                  </a:lnTo>
                  <a:lnTo>
                    <a:pt x="1019276" y="2565400"/>
                  </a:lnTo>
                  <a:lnTo>
                    <a:pt x="1033335" y="2565400"/>
                  </a:lnTo>
                  <a:lnTo>
                    <a:pt x="1035024" y="2578100"/>
                  </a:lnTo>
                  <a:lnTo>
                    <a:pt x="1042962" y="2578100"/>
                  </a:lnTo>
                  <a:lnTo>
                    <a:pt x="1039329" y="2565400"/>
                  </a:lnTo>
                  <a:lnTo>
                    <a:pt x="1033551" y="2552700"/>
                  </a:lnTo>
                  <a:lnTo>
                    <a:pt x="1029525" y="2552700"/>
                  </a:lnTo>
                  <a:lnTo>
                    <a:pt x="1031125" y="2540000"/>
                  </a:lnTo>
                  <a:lnTo>
                    <a:pt x="1045667" y="2540000"/>
                  </a:lnTo>
                  <a:lnTo>
                    <a:pt x="1043495" y="2527300"/>
                  </a:lnTo>
                  <a:lnTo>
                    <a:pt x="1038936" y="2527300"/>
                  </a:lnTo>
                  <a:lnTo>
                    <a:pt x="1033653" y="2514600"/>
                  </a:lnTo>
                  <a:lnTo>
                    <a:pt x="1046340" y="2514600"/>
                  </a:lnTo>
                  <a:lnTo>
                    <a:pt x="1050569" y="2501900"/>
                  </a:lnTo>
                  <a:lnTo>
                    <a:pt x="1034503" y="2501900"/>
                  </a:lnTo>
                  <a:lnTo>
                    <a:pt x="1051267" y="2489200"/>
                  </a:lnTo>
                  <a:lnTo>
                    <a:pt x="1048042" y="2489200"/>
                  </a:lnTo>
                  <a:lnTo>
                    <a:pt x="1043546" y="2476500"/>
                  </a:lnTo>
                  <a:lnTo>
                    <a:pt x="1062418" y="2476500"/>
                  </a:lnTo>
                  <a:lnTo>
                    <a:pt x="1058189" y="2463800"/>
                  </a:lnTo>
                  <a:lnTo>
                    <a:pt x="1048880" y="2463800"/>
                  </a:lnTo>
                  <a:lnTo>
                    <a:pt x="1044651" y="2451100"/>
                  </a:lnTo>
                  <a:lnTo>
                    <a:pt x="1040422" y="2451100"/>
                  </a:lnTo>
                  <a:lnTo>
                    <a:pt x="1035443" y="2442794"/>
                  </a:lnTo>
                  <a:lnTo>
                    <a:pt x="1035443" y="2463800"/>
                  </a:lnTo>
                  <a:lnTo>
                    <a:pt x="1033653" y="2463800"/>
                  </a:lnTo>
                  <a:lnTo>
                    <a:pt x="1031963" y="2459571"/>
                  </a:lnTo>
                  <a:lnTo>
                    <a:pt x="1031963" y="2489200"/>
                  </a:lnTo>
                  <a:lnTo>
                    <a:pt x="1028585" y="2476500"/>
                  </a:lnTo>
                  <a:lnTo>
                    <a:pt x="1029423" y="2476500"/>
                  </a:lnTo>
                  <a:lnTo>
                    <a:pt x="1031963" y="2489200"/>
                  </a:lnTo>
                  <a:lnTo>
                    <a:pt x="1031963" y="2459571"/>
                  </a:lnTo>
                  <a:lnTo>
                    <a:pt x="1028585" y="2451100"/>
                  </a:lnTo>
                  <a:lnTo>
                    <a:pt x="1029423" y="2451100"/>
                  </a:lnTo>
                  <a:lnTo>
                    <a:pt x="1035443" y="2463800"/>
                  </a:lnTo>
                  <a:lnTo>
                    <a:pt x="1035443" y="2442794"/>
                  </a:lnTo>
                  <a:lnTo>
                    <a:pt x="1032814" y="2438400"/>
                  </a:lnTo>
                  <a:lnTo>
                    <a:pt x="1045083" y="2438400"/>
                  </a:lnTo>
                  <a:lnTo>
                    <a:pt x="1047000" y="2451100"/>
                  </a:lnTo>
                  <a:lnTo>
                    <a:pt x="1052271" y="2451100"/>
                  </a:lnTo>
                  <a:lnTo>
                    <a:pt x="1048677" y="2438400"/>
                  </a:lnTo>
                  <a:lnTo>
                    <a:pt x="1069187" y="2438400"/>
                  </a:lnTo>
                  <a:lnTo>
                    <a:pt x="1053680" y="2425700"/>
                  </a:lnTo>
                  <a:lnTo>
                    <a:pt x="1052169" y="2425700"/>
                  </a:lnTo>
                  <a:lnTo>
                    <a:pt x="1043813" y="2413000"/>
                  </a:lnTo>
                  <a:lnTo>
                    <a:pt x="1054963" y="2413000"/>
                  </a:lnTo>
                  <a:lnTo>
                    <a:pt x="1060094" y="2425700"/>
                  </a:lnTo>
                  <a:lnTo>
                    <a:pt x="1086205" y="2425700"/>
                  </a:lnTo>
                  <a:lnTo>
                    <a:pt x="1087780" y="2413000"/>
                  </a:lnTo>
                  <a:lnTo>
                    <a:pt x="1080185" y="2413000"/>
                  </a:lnTo>
                  <a:lnTo>
                    <a:pt x="1077391" y="2400300"/>
                  </a:lnTo>
                  <a:lnTo>
                    <a:pt x="1090523" y="2400300"/>
                  </a:lnTo>
                  <a:lnTo>
                    <a:pt x="1084414" y="2387600"/>
                  </a:lnTo>
                  <a:lnTo>
                    <a:pt x="1078128" y="2387600"/>
                  </a:lnTo>
                  <a:lnTo>
                    <a:pt x="1070343" y="2374900"/>
                  </a:lnTo>
                  <a:lnTo>
                    <a:pt x="1062405" y="2374900"/>
                  </a:lnTo>
                  <a:lnTo>
                    <a:pt x="1055649" y="2362200"/>
                  </a:lnTo>
                  <a:lnTo>
                    <a:pt x="1064107" y="2362200"/>
                  </a:lnTo>
                  <a:lnTo>
                    <a:pt x="1071727" y="2374900"/>
                  </a:lnTo>
                  <a:lnTo>
                    <a:pt x="1080185" y="2374900"/>
                  </a:lnTo>
                  <a:lnTo>
                    <a:pt x="1080185" y="2362200"/>
                  </a:lnTo>
                  <a:lnTo>
                    <a:pt x="1077950" y="2362200"/>
                  </a:lnTo>
                  <a:lnTo>
                    <a:pt x="1080185" y="2349500"/>
                  </a:lnTo>
                  <a:lnTo>
                    <a:pt x="1077645" y="2349500"/>
                  </a:lnTo>
                  <a:lnTo>
                    <a:pt x="1065009" y="2336800"/>
                  </a:lnTo>
                  <a:lnTo>
                    <a:pt x="1066647" y="2349500"/>
                  </a:lnTo>
                  <a:lnTo>
                    <a:pt x="1073365" y="2349500"/>
                  </a:lnTo>
                  <a:lnTo>
                    <a:pt x="1075956" y="2362200"/>
                  </a:lnTo>
                  <a:lnTo>
                    <a:pt x="1059040" y="2349500"/>
                  </a:lnTo>
                  <a:lnTo>
                    <a:pt x="1062710" y="2336800"/>
                  </a:lnTo>
                  <a:lnTo>
                    <a:pt x="1066228" y="2324100"/>
                  </a:lnTo>
                  <a:lnTo>
                    <a:pt x="1069733" y="2324100"/>
                  </a:lnTo>
                  <a:lnTo>
                    <a:pt x="1073416" y="2311400"/>
                  </a:lnTo>
                  <a:lnTo>
                    <a:pt x="1089863" y="2311400"/>
                  </a:lnTo>
                  <a:lnTo>
                    <a:pt x="1106081" y="2324100"/>
                  </a:lnTo>
                  <a:lnTo>
                    <a:pt x="1135164" y="2324100"/>
                  </a:lnTo>
                  <a:lnTo>
                    <a:pt x="1136853" y="2324100"/>
                  </a:lnTo>
                  <a:lnTo>
                    <a:pt x="1140548" y="2324100"/>
                  </a:lnTo>
                  <a:lnTo>
                    <a:pt x="1137183" y="2311400"/>
                  </a:lnTo>
                  <a:lnTo>
                    <a:pt x="1145006" y="2311400"/>
                  </a:lnTo>
                  <a:lnTo>
                    <a:pt x="1146162" y="2311400"/>
                  </a:lnTo>
                  <a:lnTo>
                    <a:pt x="1150391" y="2311400"/>
                  </a:lnTo>
                  <a:lnTo>
                    <a:pt x="1144536" y="2301417"/>
                  </a:lnTo>
                  <a:lnTo>
                    <a:pt x="1144536" y="2310384"/>
                  </a:lnTo>
                  <a:lnTo>
                    <a:pt x="1136853" y="2305583"/>
                  </a:lnTo>
                  <a:lnTo>
                    <a:pt x="1136853" y="2311400"/>
                  </a:lnTo>
                  <a:lnTo>
                    <a:pt x="1135367" y="2322601"/>
                  </a:lnTo>
                  <a:lnTo>
                    <a:pt x="1124165" y="2311400"/>
                  </a:lnTo>
                  <a:lnTo>
                    <a:pt x="1136853" y="2311400"/>
                  </a:lnTo>
                  <a:lnTo>
                    <a:pt x="1136853" y="2305583"/>
                  </a:lnTo>
                  <a:lnTo>
                    <a:pt x="1125855" y="2298700"/>
                  </a:lnTo>
                  <a:lnTo>
                    <a:pt x="1138897" y="2298700"/>
                  </a:lnTo>
                  <a:lnTo>
                    <a:pt x="1136002" y="2286000"/>
                  </a:lnTo>
                  <a:lnTo>
                    <a:pt x="1142771" y="2298700"/>
                  </a:lnTo>
                  <a:lnTo>
                    <a:pt x="1139075" y="2298700"/>
                  </a:lnTo>
                  <a:lnTo>
                    <a:pt x="1144536" y="2310384"/>
                  </a:lnTo>
                  <a:lnTo>
                    <a:pt x="1144536" y="2301417"/>
                  </a:lnTo>
                  <a:lnTo>
                    <a:pt x="1142949" y="2298700"/>
                  </a:lnTo>
                  <a:lnTo>
                    <a:pt x="1145171" y="2298700"/>
                  </a:lnTo>
                  <a:lnTo>
                    <a:pt x="1144155" y="2286000"/>
                  </a:lnTo>
                  <a:lnTo>
                    <a:pt x="1142555" y="2286000"/>
                  </a:lnTo>
                  <a:lnTo>
                    <a:pt x="1144574" y="2273300"/>
                  </a:lnTo>
                  <a:lnTo>
                    <a:pt x="1153769" y="2273300"/>
                  </a:lnTo>
                  <a:lnTo>
                    <a:pt x="1142771" y="2260600"/>
                  </a:lnTo>
                  <a:lnTo>
                    <a:pt x="1143622" y="2260600"/>
                  </a:lnTo>
                  <a:lnTo>
                    <a:pt x="1155700" y="2273300"/>
                  </a:lnTo>
                  <a:lnTo>
                    <a:pt x="1159687" y="2260600"/>
                  </a:lnTo>
                  <a:lnTo>
                    <a:pt x="1167701" y="2260600"/>
                  </a:lnTo>
                  <a:lnTo>
                    <a:pt x="1165821" y="2247900"/>
                  </a:lnTo>
                  <a:lnTo>
                    <a:pt x="1166164" y="2247900"/>
                  </a:lnTo>
                  <a:lnTo>
                    <a:pt x="1162227" y="2235200"/>
                  </a:lnTo>
                  <a:lnTo>
                    <a:pt x="1171562" y="2235200"/>
                  </a:lnTo>
                  <a:lnTo>
                    <a:pt x="1163713" y="2222500"/>
                  </a:lnTo>
                  <a:lnTo>
                    <a:pt x="1157439" y="2222500"/>
                  </a:lnTo>
                  <a:lnTo>
                    <a:pt x="1150391" y="2209800"/>
                  </a:lnTo>
                  <a:lnTo>
                    <a:pt x="1163053" y="2209800"/>
                  </a:lnTo>
                  <a:lnTo>
                    <a:pt x="1171752" y="2222500"/>
                  </a:lnTo>
                  <a:lnTo>
                    <a:pt x="1177671" y="2222500"/>
                  </a:lnTo>
                  <a:lnTo>
                    <a:pt x="1172806" y="2209800"/>
                  </a:lnTo>
                  <a:lnTo>
                    <a:pt x="1177645" y="2209800"/>
                  </a:lnTo>
                  <a:lnTo>
                    <a:pt x="1172375" y="2197100"/>
                  </a:lnTo>
                  <a:lnTo>
                    <a:pt x="1178306" y="2197100"/>
                  </a:lnTo>
                  <a:lnTo>
                    <a:pt x="1179766" y="2184400"/>
                  </a:lnTo>
                  <a:lnTo>
                    <a:pt x="1186230" y="2197100"/>
                  </a:lnTo>
                  <a:lnTo>
                    <a:pt x="1182065" y="2197100"/>
                  </a:lnTo>
                  <a:lnTo>
                    <a:pt x="1188986" y="2209800"/>
                  </a:lnTo>
                  <a:lnTo>
                    <a:pt x="1192250" y="2209800"/>
                  </a:lnTo>
                  <a:lnTo>
                    <a:pt x="1190993" y="2197100"/>
                  </a:lnTo>
                  <a:lnTo>
                    <a:pt x="1197330" y="2197100"/>
                  </a:lnTo>
                  <a:lnTo>
                    <a:pt x="1204468" y="2209800"/>
                  </a:lnTo>
                  <a:lnTo>
                    <a:pt x="1206220" y="2209800"/>
                  </a:lnTo>
                  <a:lnTo>
                    <a:pt x="1199451" y="2197100"/>
                  </a:lnTo>
                  <a:lnTo>
                    <a:pt x="1193317" y="2184400"/>
                  </a:lnTo>
                  <a:lnTo>
                    <a:pt x="1188212" y="2184400"/>
                  </a:lnTo>
                  <a:lnTo>
                    <a:pt x="1186764" y="2171700"/>
                  </a:lnTo>
                  <a:lnTo>
                    <a:pt x="1190409" y="2171700"/>
                  </a:lnTo>
                  <a:lnTo>
                    <a:pt x="1195222" y="2184400"/>
                  </a:lnTo>
                  <a:lnTo>
                    <a:pt x="1190993" y="2171700"/>
                  </a:lnTo>
                  <a:lnTo>
                    <a:pt x="1190942" y="2159000"/>
                  </a:lnTo>
                  <a:lnTo>
                    <a:pt x="1186484" y="2150580"/>
                  </a:lnTo>
                  <a:lnTo>
                    <a:pt x="1187107" y="2155253"/>
                  </a:lnTo>
                  <a:lnTo>
                    <a:pt x="1181874" y="2146300"/>
                  </a:lnTo>
                  <a:lnTo>
                    <a:pt x="1183906" y="2146300"/>
                  </a:lnTo>
                  <a:lnTo>
                    <a:pt x="1179576" y="2133600"/>
                  </a:lnTo>
                  <a:lnTo>
                    <a:pt x="1178560" y="2133600"/>
                  </a:lnTo>
                  <a:lnTo>
                    <a:pt x="1178560" y="2146300"/>
                  </a:lnTo>
                  <a:lnTo>
                    <a:pt x="1174076" y="2146300"/>
                  </a:lnTo>
                  <a:lnTo>
                    <a:pt x="1169847" y="2133600"/>
                  </a:lnTo>
                  <a:lnTo>
                    <a:pt x="1169847" y="2146300"/>
                  </a:lnTo>
                  <a:lnTo>
                    <a:pt x="1162177" y="2146300"/>
                  </a:lnTo>
                  <a:lnTo>
                    <a:pt x="1160322" y="2133600"/>
                  </a:lnTo>
                  <a:lnTo>
                    <a:pt x="1165618" y="2133600"/>
                  </a:lnTo>
                  <a:lnTo>
                    <a:pt x="1169847" y="2146300"/>
                  </a:lnTo>
                  <a:lnTo>
                    <a:pt x="1169847" y="2133600"/>
                  </a:lnTo>
                  <a:lnTo>
                    <a:pt x="1178560" y="2146300"/>
                  </a:lnTo>
                  <a:lnTo>
                    <a:pt x="1178560" y="2133600"/>
                  </a:lnTo>
                  <a:lnTo>
                    <a:pt x="1177137" y="2133600"/>
                  </a:lnTo>
                  <a:lnTo>
                    <a:pt x="1179144" y="2120900"/>
                  </a:lnTo>
                  <a:lnTo>
                    <a:pt x="1187183" y="2133600"/>
                  </a:lnTo>
                  <a:lnTo>
                    <a:pt x="1190561" y="2133600"/>
                  </a:lnTo>
                  <a:lnTo>
                    <a:pt x="1198600" y="2146300"/>
                  </a:lnTo>
                  <a:lnTo>
                    <a:pt x="1203452" y="2146300"/>
                  </a:lnTo>
                  <a:lnTo>
                    <a:pt x="1216367" y="2159000"/>
                  </a:lnTo>
                  <a:lnTo>
                    <a:pt x="1219403" y="2146300"/>
                  </a:lnTo>
                  <a:lnTo>
                    <a:pt x="1217549" y="2146300"/>
                  </a:lnTo>
                  <a:lnTo>
                    <a:pt x="1220597" y="2133600"/>
                  </a:lnTo>
                  <a:lnTo>
                    <a:pt x="1203706" y="2133600"/>
                  </a:lnTo>
                  <a:lnTo>
                    <a:pt x="1197762" y="2120900"/>
                  </a:lnTo>
                  <a:lnTo>
                    <a:pt x="1228204" y="2120900"/>
                  </a:lnTo>
                  <a:lnTo>
                    <a:pt x="1226515" y="2108200"/>
                  </a:lnTo>
                  <a:lnTo>
                    <a:pt x="1208862" y="2108200"/>
                  </a:lnTo>
                  <a:lnTo>
                    <a:pt x="1204747" y="2095500"/>
                  </a:lnTo>
                  <a:lnTo>
                    <a:pt x="1209598" y="2095500"/>
                  </a:lnTo>
                  <a:lnTo>
                    <a:pt x="1228204" y="2108200"/>
                  </a:lnTo>
                  <a:lnTo>
                    <a:pt x="1227010" y="2095500"/>
                  </a:lnTo>
                  <a:lnTo>
                    <a:pt x="1228001" y="2095500"/>
                  </a:lnTo>
                  <a:lnTo>
                    <a:pt x="1226515" y="2092655"/>
                  </a:lnTo>
                  <a:lnTo>
                    <a:pt x="1226515" y="2095500"/>
                  </a:lnTo>
                  <a:lnTo>
                    <a:pt x="1214767" y="2095500"/>
                  </a:lnTo>
                  <a:lnTo>
                    <a:pt x="1219746" y="2082800"/>
                  </a:lnTo>
                  <a:lnTo>
                    <a:pt x="1226515" y="2095500"/>
                  </a:lnTo>
                  <a:lnTo>
                    <a:pt x="1226515" y="2092655"/>
                  </a:lnTo>
                  <a:lnTo>
                    <a:pt x="1221384" y="2082800"/>
                  </a:lnTo>
                  <a:lnTo>
                    <a:pt x="1236345" y="2082800"/>
                  </a:lnTo>
                  <a:lnTo>
                    <a:pt x="1231912" y="2057400"/>
                  </a:lnTo>
                  <a:lnTo>
                    <a:pt x="1246822" y="2057400"/>
                  </a:lnTo>
                  <a:lnTo>
                    <a:pt x="1248232" y="2044700"/>
                  </a:lnTo>
                  <a:lnTo>
                    <a:pt x="1254963" y="2044700"/>
                  </a:lnTo>
                  <a:lnTo>
                    <a:pt x="1265021" y="2032000"/>
                  </a:lnTo>
                  <a:lnTo>
                    <a:pt x="1276426" y="2032000"/>
                  </a:lnTo>
                  <a:lnTo>
                    <a:pt x="1263738" y="2019300"/>
                  </a:lnTo>
                  <a:lnTo>
                    <a:pt x="1262037" y="2019300"/>
                  </a:lnTo>
                  <a:lnTo>
                    <a:pt x="1259509" y="2006600"/>
                  </a:lnTo>
                  <a:lnTo>
                    <a:pt x="1267409" y="2006600"/>
                  </a:lnTo>
                  <a:lnTo>
                    <a:pt x="1264793" y="1993900"/>
                  </a:lnTo>
                  <a:lnTo>
                    <a:pt x="1267561" y="1981200"/>
                  </a:lnTo>
                  <a:lnTo>
                    <a:pt x="1281709" y="1981200"/>
                  </a:lnTo>
                  <a:lnTo>
                    <a:pt x="1274305" y="1968500"/>
                  </a:lnTo>
                  <a:lnTo>
                    <a:pt x="1273886" y="1968500"/>
                  </a:lnTo>
                  <a:lnTo>
                    <a:pt x="1268171" y="1968500"/>
                  </a:lnTo>
                  <a:lnTo>
                    <a:pt x="1272197" y="1955800"/>
                  </a:lnTo>
                  <a:lnTo>
                    <a:pt x="1273886" y="1968500"/>
                  </a:lnTo>
                  <a:lnTo>
                    <a:pt x="1281341" y="1955800"/>
                  </a:lnTo>
                  <a:lnTo>
                    <a:pt x="1286573" y="1943100"/>
                  </a:lnTo>
                  <a:lnTo>
                    <a:pt x="1294345" y="1930400"/>
                  </a:lnTo>
                  <a:lnTo>
                    <a:pt x="1309408" y="1930400"/>
                  </a:lnTo>
                  <a:lnTo>
                    <a:pt x="1303274" y="1917700"/>
                  </a:lnTo>
                  <a:lnTo>
                    <a:pt x="1308455" y="1917700"/>
                  </a:lnTo>
                  <a:lnTo>
                    <a:pt x="1297571" y="1905000"/>
                  </a:lnTo>
                  <a:lnTo>
                    <a:pt x="1317028" y="1905000"/>
                  </a:lnTo>
                  <a:lnTo>
                    <a:pt x="1318717" y="1917700"/>
                  </a:lnTo>
                  <a:lnTo>
                    <a:pt x="1311935" y="1917700"/>
                  </a:lnTo>
                  <a:lnTo>
                    <a:pt x="1318399" y="1930400"/>
                  </a:lnTo>
                  <a:lnTo>
                    <a:pt x="1322476" y="1943100"/>
                  </a:lnTo>
                  <a:lnTo>
                    <a:pt x="1289951" y="1943100"/>
                  </a:lnTo>
                  <a:lnTo>
                    <a:pt x="1294180" y="1955800"/>
                  </a:lnTo>
                  <a:lnTo>
                    <a:pt x="1308671" y="1955800"/>
                  </a:lnTo>
                  <a:lnTo>
                    <a:pt x="1310881" y="1968500"/>
                  </a:lnTo>
                  <a:lnTo>
                    <a:pt x="1319733" y="1968500"/>
                  </a:lnTo>
                  <a:lnTo>
                    <a:pt x="1327277" y="1981200"/>
                  </a:lnTo>
                  <a:lnTo>
                    <a:pt x="1317028" y="1981200"/>
                  </a:lnTo>
                  <a:lnTo>
                    <a:pt x="1328864" y="1993900"/>
                  </a:lnTo>
                  <a:lnTo>
                    <a:pt x="1303489" y="1993900"/>
                  </a:lnTo>
                  <a:lnTo>
                    <a:pt x="1306029" y="2006600"/>
                  </a:lnTo>
                  <a:lnTo>
                    <a:pt x="1305712" y="2006600"/>
                  </a:lnTo>
                  <a:lnTo>
                    <a:pt x="1311351" y="2019300"/>
                  </a:lnTo>
                  <a:lnTo>
                    <a:pt x="1300035" y="2019300"/>
                  </a:lnTo>
                  <a:lnTo>
                    <a:pt x="1299997" y="2032000"/>
                  </a:lnTo>
                  <a:lnTo>
                    <a:pt x="1299806" y="2032000"/>
                  </a:lnTo>
                  <a:lnTo>
                    <a:pt x="1299260" y="2033778"/>
                  </a:lnTo>
                  <a:lnTo>
                    <a:pt x="1299260" y="2184400"/>
                  </a:lnTo>
                  <a:lnTo>
                    <a:pt x="1294180" y="2184400"/>
                  </a:lnTo>
                  <a:lnTo>
                    <a:pt x="1294180" y="2489200"/>
                  </a:lnTo>
                  <a:lnTo>
                    <a:pt x="1279804" y="2489200"/>
                  </a:lnTo>
                  <a:lnTo>
                    <a:pt x="1284033" y="2476500"/>
                  </a:lnTo>
                  <a:lnTo>
                    <a:pt x="1293342" y="2476500"/>
                  </a:lnTo>
                  <a:lnTo>
                    <a:pt x="1294180" y="2489200"/>
                  </a:lnTo>
                  <a:lnTo>
                    <a:pt x="1294180" y="2184400"/>
                  </a:lnTo>
                  <a:lnTo>
                    <a:pt x="1284236" y="2184400"/>
                  </a:lnTo>
                  <a:lnTo>
                    <a:pt x="1283296" y="2171700"/>
                  </a:lnTo>
                  <a:lnTo>
                    <a:pt x="1296720" y="2171700"/>
                  </a:lnTo>
                  <a:lnTo>
                    <a:pt x="1299260" y="2184400"/>
                  </a:lnTo>
                  <a:lnTo>
                    <a:pt x="1299260" y="2033778"/>
                  </a:lnTo>
                  <a:lnTo>
                    <a:pt x="1295882" y="2044700"/>
                  </a:lnTo>
                  <a:lnTo>
                    <a:pt x="1286776" y="2032000"/>
                  </a:lnTo>
                  <a:lnTo>
                    <a:pt x="1278178" y="2032000"/>
                  </a:lnTo>
                  <a:lnTo>
                    <a:pt x="1282242" y="2044700"/>
                  </a:lnTo>
                  <a:lnTo>
                    <a:pt x="1284871" y="2057400"/>
                  </a:lnTo>
                  <a:lnTo>
                    <a:pt x="1282344" y="2070100"/>
                  </a:lnTo>
                  <a:lnTo>
                    <a:pt x="1287945" y="2070100"/>
                  </a:lnTo>
                  <a:lnTo>
                    <a:pt x="1282344" y="2078101"/>
                  </a:lnTo>
                  <a:lnTo>
                    <a:pt x="1282344" y="2171700"/>
                  </a:lnTo>
                  <a:lnTo>
                    <a:pt x="1271346" y="2171700"/>
                  </a:lnTo>
                  <a:lnTo>
                    <a:pt x="1269657" y="2159000"/>
                  </a:lnTo>
                  <a:lnTo>
                    <a:pt x="1278115" y="2159000"/>
                  </a:lnTo>
                  <a:lnTo>
                    <a:pt x="1282344" y="2171700"/>
                  </a:lnTo>
                  <a:lnTo>
                    <a:pt x="1282344" y="2078101"/>
                  </a:lnTo>
                  <a:lnTo>
                    <a:pt x="1279055" y="2082800"/>
                  </a:lnTo>
                  <a:lnTo>
                    <a:pt x="1277264" y="2082800"/>
                  </a:lnTo>
                  <a:lnTo>
                    <a:pt x="1266685" y="2072195"/>
                  </a:lnTo>
                  <a:lnTo>
                    <a:pt x="1264475" y="2082800"/>
                  </a:lnTo>
                  <a:lnTo>
                    <a:pt x="1265643" y="2082800"/>
                  </a:lnTo>
                  <a:lnTo>
                    <a:pt x="1269022" y="2095500"/>
                  </a:lnTo>
                  <a:lnTo>
                    <a:pt x="1273035" y="2108200"/>
                  </a:lnTo>
                  <a:lnTo>
                    <a:pt x="1258658" y="2108200"/>
                  </a:lnTo>
                  <a:lnTo>
                    <a:pt x="1258658" y="2120900"/>
                  </a:lnTo>
                  <a:lnTo>
                    <a:pt x="1268806" y="2120900"/>
                  </a:lnTo>
                  <a:lnTo>
                    <a:pt x="1250924" y="2133600"/>
                  </a:lnTo>
                  <a:lnTo>
                    <a:pt x="1253261" y="2146300"/>
                  </a:lnTo>
                  <a:lnTo>
                    <a:pt x="1257033" y="2159000"/>
                  </a:lnTo>
                  <a:lnTo>
                    <a:pt x="1237513" y="2159000"/>
                  </a:lnTo>
                  <a:lnTo>
                    <a:pt x="1240891" y="2171700"/>
                  </a:lnTo>
                  <a:lnTo>
                    <a:pt x="1258658" y="2171700"/>
                  </a:lnTo>
                  <a:lnTo>
                    <a:pt x="1265428" y="2184400"/>
                  </a:lnTo>
                  <a:lnTo>
                    <a:pt x="1254747" y="2184400"/>
                  </a:lnTo>
                  <a:lnTo>
                    <a:pt x="1263459" y="2197100"/>
                  </a:lnTo>
                  <a:lnTo>
                    <a:pt x="1264577" y="2197100"/>
                  </a:lnTo>
                  <a:lnTo>
                    <a:pt x="1261198" y="2209800"/>
                  </a:lnTo>
                  <a:lnTo>
                    <a:pt x="1254036" y="2209800"/>
                  </a:lnTo>
                  <a:lnTo>
                    <a:pt x="1251470" y="2197100"/>
                  </a:lnTo>
                  <a:lnTo>
                    <a:pt x="1247381" y="2197100"/>
                  </a:lnTo>
                  <a:lnTo>
                    <a:pt x="1253896" y="2209800"/>
                  </a:lnTo>
                  <a:lnTo>
                    <a:pt x="1224826" y="2209800"/>
                  </a:lnTo>
                  <a:lnTo>
                    <a:pt x="1240688" y="2222500"/>
                  </a:lnTo>
                  <a:lnTo>
                    <a:pt x="1242593" y="2235200"/>
                  </a:lnTo>
                  <a:lnTo>
                    <a:pt x="1241958" y="2235200"/>
                  </a:lnTo>
                  <a:lnTo>
                    <a:pt x="1250200" y="2247900"/>
                  </a:lnTo>
                  <a:lnTo>
                    <a:pt x="1246822" y="2244064"/>
                  </a:lnTo>
                  <a:lnTo>
                    <a:pt x="1246822" y="2286000"/>
                  </a:lnTo>
                  <a:lnTo>
                    <a:pt x="1245971" y="2298700"/>
                  </a:lnTo>
                  <a:lnTo>
                    <a:pt x="1238364" y="2298700"/>
                  </a:lnTo>
                  <a:lnTo>
                    <a:pt x="1234135" y="2286000"/>
                  </a:lnTo>
                  <a:lnTo>
                    <a:pt x="1246822" y="2286000"/>
                  </a:lnTo>
                  <a:lnTo>
                    <a:pt x="1246822" y="2244064"/>
                  </a:lnTo>
                  <a:lnTo>
                    <a:pt x="1239050" y="2235200"/>
                  </a:lnTo>
                  <a:lnTo>
                    <a:pt x="1206957" y="2235200"/>
                  </a:lnTo>
                  <a:lnTo>
                    <a:pt x="1205382" y="2247900"/>
                  </a:lnTo>
                  <a:lnTo>
                    <a:pt x="1213827" y="2247900"/>
                  </a:lnTo>
                  <a:lnTo>
                    <a:pt x="1216850" y="2260600"/>
                  </a:lnTo>
                  <a:lnTo>
                    <a:pt x="1209497" y="2260600"/>
                  </a:lnTo>
                  <a:lnTo>
                    <a:pt x="1203236" y="2273300"/>
                  </a:lnTo>
                  <a:lnTo>
                    <a:pt x="1209598" y="2286000"/>
                  </a:lnTo>
                  <a:lnTo>
                    <a:pt x="1216012" y="2286000"/>
                  </a:lnTo>
                  <a:lnTo>
                    <a:pt x="1224089" y="2298700"/>
                  </a:lnTo>
                  <a:lnTo>
                    <a:pt x="1232319" y="2298700"/>
                  </a:lnTo>
                  <a:lnTo>
                    <a:pt x="1239202" y="2311400"/>
                  </a:lnTo>
                  <a:lnTo>
                    <a:pt x="1229906" y="2311400"/>
                  </a:lnTo>
                  <a:lnTo>
                    <a:pt x="1222286" y="2298700"/>
                  </a:lnTo>
                  <a:lnTo>
                    <a:pt x="1213827" y="2311400"/>
                  </a:lnTo>
                  <a:lnTo>
                    <a:pt x="1207643" y="2311400"/>
                  </a:lnTo>
                  <a:lnTo>
                    <a:pt x="1212977" y="2324100"/>
                  </a:lnTo>
                  <a:lnTo>
                    <a:pt x="1206220" y="2324100"/>
                  </a:lnTo>
                  <a:lnTo>
                    <a:pt x="1209598" y="2336800"/>
                  </a:lnTo>
                  <a:lnTo>
                    <a:pt x="1201699" y="2336800"/>
                  </a:lnTo>
                  <a:lnTo>
                    <a:pt x="1210449" y="2349500"/>
                  </a:lnTo>
                  <a:lnTo>
                    <a:pt x="1214678" y="2336800"/>
                  </a:lnTo>
                  <a:lnTo>
                    <a:pt x="1226731" y="2336800"/>
                  </a:lnTo>
                  <a:lnTo>
                    <a:pt x="1219568" y="2324100"/>
                  </a:lnTo>
                  <a:lnTo>
                    <a:pt x="1223975" y="2324100"/>
                  </a:lnTo>
                  <a:lnTo>
                    <a:pt x="1232268" y="2331872"/>
                  </a:lnTo>
                  <a:lnTo>
                    <a:pt x="1234135" y="2324100"/>
                  </a:lnTo>
                  <a:lnTo>
                    <a:pt x="1237513" y="2324100"/>
                  </a:lnTo>
                  <a:lnTo>
                    <a:pt x="1237513" y="2336800"/>
                  </a:lnTo>
                  <a:lnTo>
                    <a:pt x="1232268" y="2331872"/>
                  </a:lnTo>
                  <a:lnTo>
                    <a:pt x="1231087" y="2336800"/>
                  </a:lnTo>
                  <a:lnTo>
                    <a:pt x="1225321" y="2362200"/>
                  </a:lnTo>
                  <a:lnTo>
                    <a:pt x="1222286" y="2374900"/>
                  </a:lnTo>
                  <a:lnTo>
                    <a:pt x="1221270" y="2374900"/>
                  </a:lnTo>
                  <a:lnTo>
                    <a:pt x="1221270" y="3263900"/>
                  </a:lnTo>
                  <a:lnTo>
                    <a:pt x="1217206" y="3276600"/>
                  </a:lnTo>
                  <a:lnTo>
                    <a:pt x="1212977" y="3276600"/>
                  </a:lnTo>
                  <a:lnTo>
                    <a:pt x="1212138" y="3263900"/>
                  </a:lnTo>
                  <a:lnTo>
                    <a:pt x="1209179" y="3263900"/>
                  </a:lnTo>
                  <a:lnTo>
                    <a:pt x="1218590" y="3251200"/>
                  </a:lnTo>
                  <a:lnTo>
                    <a:pt x="1217206" y="3263900"/>
                  </a:lnTo>
                  <a:lnTo>
                    <a:pt x="1221270" y="3263900"/>
                  </a:lnTo>
                  <a:lnTo>
                    <a:pt x="1221270" y="2374900"/>
                  </a:lnTo>
                  <a:lnTo>
                    <a:pt x="1213827" y="2374900"/>
                  </a:lnTo>
                  <a:lnTo>
                    <a:pt x="1213827" y="2476500"/>
                  </a:lnTo>
                  <a:lnTo>
                    <a:pt x="1212164" y="2489200"/>
                  </a:lnTo>
                  <a:lnTo>
                    <a:pt x="1201216" y="2489200"/>
                  </a:lnTo>
                  <a:lnTo>
                    <a:pt x="1198600" y="2476500"/>
                  </a:lnTo>
                  <a:lnTo>
                    <a:pt x="1213827" y="2476500"/>
                  </a:lnTo>
                  <a:lnTo>
                    <a:pt x="1213827" y="2374900"/>
                  </a:lnTo>
                  <a:lnTo>
                    <a:pt x="1184224" y="2374900"/>
                  </a:lnTo>
                  <a:lnTo>
                    <a:pt x="1184224" y="3060700"/>
                  </a:lnTo>
                  <a:lnTo>
                    <a:pt x="1167295" y="3060700"/>
                  </a:lnTo>
                  <a:lnTo>
                    <a:pt x="1154087" y="3048000"/>
                  </a:lnTo>
                  <a:lnTo>
                    <a:pt x="1151509" y="3035300"/>
                  </a:lnTo>
                  <a:lnTo>
                    <a:pt x="1166456" y="3022600"/>
                  </a:lnTo>
                  <a:lnTo>
                    <a:pt x="1166736" y="3035300"/>
                  </a:lnTo>
                  <a:lnTo>
                    <a:pt x="1168044" y="3048000"/>
                  </a:lnTo>
                  <a:lnTo>
                    <a:pt x="1172997" y="3048000"/>
                  </a:lnTo>
                  <a:lnTo>
                    <a:pt x="1184224" y="3060700"/>
                  </a:lnTo>
                  <a:lnTo>
                    <a:pt x="1184224" y="2374900"/>
                  </a:lnTo>
                  <a:lnTo>
                    <a:pt x="1151229" y="2374900"/>
                  </a:lnTo>
                  <a:lnTo>
                    <a:pt x="1174076" y="2387600"/>
                  </a:lnTo>
                  <a:lnTo>
                    <a:pt x="1160640" y="2387600"/>
                  </a:lnTo>
                  <a:lnTo>
                    <a:pt x="1167307" y="2400300"/>
                  </a:lnTo>
                  <a:lnTo>
                    <a:pt x="1163916" y="2400300"/>
                  </a:lnTo>
                  <a:lnTo>
                    <a:pt x="1164767" y="2413000"/>
                  </a:lnTo>
                  <a:lnTo>
                    <a:pt x="1152004" y="2400300"/>
                  </a:lnTo>
                  <a:lnTo>
                    <a:pt x="1148905" y="2413000"/>
                  </a:lnTo>
                  <a:lnTo>
                    <a:pt x="1147635" y="2413000"/>
                  </a:lnTo>
                  <a:lnTo>
                    <a:pt x="1148905" y="2425700"/>
                  </a:lnTo>
                  <a:lnTo>
                    <a:pt x="1147406" y="2425700"/>
                  </a:lnTo>
                  <a:lnTo>
                    <a:pt x="1156525" y="2438400"/>
                  </a:lnTo>
                  <a:lnTo>
                    <a:pt x="1146289" y="2438400"/>
                  </a:lnTo>
                  <a:lnTo>
                    <a:pt x="1148270" y="2451100"/>
                  </a:lnTo>
                  <a:lnTo>
                    <a:pt x="1130706" y="2451100"/>
                  </a:lnTo>
                  <a:lnTo>
                    <a:pt x="1138224" y="2463800"/>
                  </a:lnTo>
                  <a:lnTo>
                    <a:pt x="1145146" y="2463800"/>
                  </a:lnTo>
                  <a:lnTo>
                    <a:pt x="1146263" y="2476500"/>
                  </a:lnTo>
                  <a:lnTo>
                    <a:pt x="1126286" y="2476500"/>
                  </a:lnTo>
                  <a:lnTo>
                    <a:pt x="1131354" y="2489200"/>
                  </a:lnTo>
                  <a:lnTo>
                    <a:pt x="1148702" y="2489200"/>
                  </a:lnTo>
                  <a:lnTo>
                    <a:pt x="1156309" y="2476500"/>
                  </a:lnTo>
                  <a:lnTo>
                    <a:pt x="1161059" y="2476500"/>
                  </a:lnTo>
                  <a:lnTo>
                    <a:pt x="1165783" y="2486279"/>
                  </a:lnTo>
                  <a:lnTo>
                    <a:pt x="1163713" y="2476500"/>
                  </a:lnTo>
                  <a:lnTo>
                    <a:pt x="1170686" y="2476500"/>
                  </a:lnTo>
                  <a:lnTo>
                    <a:pt x="1179995" y="2476500"/>
                  </a:lnTo>
                  <a:lnTo>
                    <a:pt x="1181646" y="2489200"/>
                  </a:lnTo>
                  <a:lnTo>
                    <a:pt x="1179995" y="2489200"/>
                  </a:lnTo>
                  <a:lnTo>
                    <a:pt x="1179995" y="2832100"/>
                  </a:lnTo>
                  <a:lnTo>
                    <a:pt x="1178306" y="2832100"/>
                  </a:lnTo>
                  <a:lnTo>
                    <a:pt x="1166456" y="2844800"/>
                  </a:lnTo>
                  <a:lnTo>
                    <a:pt x="1163078" y="2819400"/>
                  </a:lnTo>
                  <a:lnTo>
                    <a:pt x="1173226" y="2819400"/>
                  </a:lnTo>
                  <a:lnTo>
                    <a:pt x="1179995" y="2832100"/>
                  </a:lnTo>
                  <a:lnTo>
                    <a:pt x="1179995" y="2489200"/>
                  </a:lnTo>
                  <a:lnTo>
                    <a:pt x="1175766" y="2489200"/>
                  </a:lnTo>
                  <a:lnTo>
                    <a:pt x="1170686" y="2476500"/>
                  </a:lnTo>
                  <a:lnTo>
                    <a:pt x="1174076" y="2489200"/>
                  </a:lnTo>
                  <a:lnTo>
                    <a:pt x="1167206" y="2489200"/>
                  </a:lnTo>
                  <a:lnTo>
                    <a:pt x="1165783" y="2486279"/>
                  </a:lnTo>
                  <a:lnTo>
                    <a:pt x="1166406" y="2489200"/>
                  </a:lnTo>
                  <a:lnTo>
                    <a:pt x="1155458" y="2489200"/>
                  </a:lnTo>
                  <a:lnTo>
                    <a:pt x="1155573" y="2501900"/>
                  </a:lnTo>
                  <a:lnTo>
                    <a:pt x="1142123" y="2501900"/>
                  </a:lnTo>
                  <a:lnTo>
                    <a:pt x="1152398" y="2514600"/>
                  </a:lnTo>
                  <a:lnTo>
                    <a:pt x="1147495" y="2514600"/>
                  </a:lnTo>
                  <a:lnTo>
                    <a:pt x="1151229" y="2527300"/>
                  </a:lnTo>
                  <a:lnTo>
                    <a:pt x="1132624" y="2514600"/>
                  </a:lnTo>
                  <a:lnTo>
                    <a:pt x="1135976" y="2527300"/>
                  </a:lnTo>
                  <a:lnTo>
                    <a:pt x="1141082" y="2527300"/>
                  </a:lnTo>
                  <a:lnTo>
                    <a:pt x="1146187" y="2540000"/>
                  </a:lnTo>
                  <a:lnTo>
                    <a:pt x="1135341" y="2540000"/>
                  </a:lnTo>
                  <a:lnTo>
                    <a:pt x="1132205" y="2552700"/>
                  </a:lnTo>
                  <a:lnTo>
                    <a:pt x="1125245" y="2552700"/>
                  </a:lnTo>
                  <a:lnTo>
                    <a:pt x="1116558" y="2565400"/>
                  </a:lnTo>
                  <a:lnTo>
                    <a:pt x="1124165" y="2565400"/>
                  </a:lnTo>
                  <a:lnTo>
                    <a:pt x="1133602" y="2578100"/>
                  </a:lnTo>
                  <a:lnTo>
                    <a:pt x="1140663" y="2578100"/>
                  </a:lnTo>
                  <a:lnTo>
                    <a:pt x="1142009" y="2590800"/>
                  </a:lnTo>
                  <a:lnTo>
                    <a:pt x="1148981" y="2590800"/>
                  </a:lnTo>
                  <a:lnTo>
                    <a:pt x="1146581" y="2601620"/>
                  </a:lnTo>
                  <a:lnTo>
                    <a:pt x="1146581" y="2819400"/>
                  </a:lnTo>
                  <a:lnTo>
                    <a:pt x="1145768" y="2819400"/>
                  </a:lnTo>
                  <a:lnTo>
                    <a:pt x="1141933" y="2832100"/>
                  </a:lnTo>
                  <a:lnTo>
                    <a:pt x="1130084" y="2832100"/>
                  </a:lnTo>
                  <a:lnTo>
                    <a:pt x="1132624" y="2819400"/>
                  </a:lnTo>
                  <a:lnTo>
                    <a:pt x="1132624" y="2806700"/>
                  </a:lnTo>
                  <a:lnTo>
                    <a:pt x="1143596" y="2806700"/>
                  </a:lnTo>
                  <a:lnTo>
                    <a:pt x="1146581" y="2819400"/>
                  </a:lnTo>
                  <a:lnTo>
                    <a:pt x="1146581" y="2601620"/>
                  </a:lnTo>
                  <a:lnTo>
                    <a:pt x="1146162" y="2603500"/>
                  </a:lnTo>
                  <a:lnTo>
                    <a:pt x="1140942" y="2603500"/>
                  </a:lnTo>
                  <a:lnTo>
                    <a:pt x="1140548" y="2616200"/>
                  </a:lnTo>
                  <a:lnTo>
                    <a:pt x="1136840" y="2616200"/>
                  </a:lnTo>
                  <a:lnTo>
                    <a:pt x="1124165" y="2628900"/>
                  </a:lnTo>
                  <a:lnTo>
                    <a:pt x="1131658" y="2628900"/>
                  </a:lnTo>
                  <a:lnTo>
                    <a:pt x="1145311" y="2641600"/>
                  </a:lnTo>
                  <a:lnTo>
                    <a:pt x="1138542" y="2641600"/>
                  </a:lnTo>
                  <a:lnTo>
                    <a:pt x="1138542" y="2781300"/>
                  </a:lnTo>
                  <a:lnTo>
                    <a:pt x="1131773" y="2781300"/>
                  </a:lnTo>
                  <a:lnTo>
                    <a:pt x="1134313" y="2768600"/>
                  </a:lnTo>
                  <a:lnTo>
                    <a:pt x="1138542" y="2781300"/>
                  </a:lnTo>
                  <a:lnTo>
                    <a:pt x="1138542" y="2641600"/>
                  </a:lnTo>
                  <a:lnTo>
                    <a:pt x="1121308" y="2641600"/>
                  </a:lnTo>
                  <a:lnTo>
                    <a:pt x="1129436" y="2654300"/>
                  </a:lnTo>
                  <a:lnTo>
                    <a:pt x="1132878" y="2654300"/>
                  </a:lnTo>
                  <a:lnTo>
                    <a:pt x="1127226" y="2667000"/>
                  </a:lnTo>
                  <a:lnTo>
                    <a:pt x="1124165" y="2667000"/>
                  </a:lnTo>
                  <a:lnTo>
                    <a:pt x="1124165" y="2679700"/>
                  </a:lnTo>
                  <a:lnTo>
                    <a:pt x="1119085" y="2679700"/>
                  </a:lnTo>
                  <a:lnTo>
                    <a:pt x="1116050" y="2672080"/>
                  </a:lnTo>
                  <a:lnTo>
                    <a:pt x="1124165" y="2679700"/>
                  </a:lnTo>
                  <a:lnTo>
                    <a:pt x="1124165" y="2667000"/>
                  </a:lnTo>
                  <a:lnTo>
                    <a:pt x="1114018" y="2667000"/>
                  </a:lnTo>
                  <a:lnTo>
                    <a:pt x="1110627" y="2667000"/>
                  </a:lnTo>
                  <a:lnTo>
                    <a:pt x="1114323" y="2670454"/>
                  </a:lnTo>
                  <a:lnTo>
                    <a:pt x="1115123" y="2679700"/>
                  </a:lnTo>
                  <a:lnTo>
                    <a:pt x="1111478" y="2679700"/>
                  </a:lnTo>
                  <a:lnTo>
                    <a:pt x="1115707" y="2692400"/>
                  </a:lnTo>
                  <a:lnTo>
                    <a:pt x="1103871" y="2679700"/>
                  </a:lnTo>
                  <a:lnTo>
                    <a:pt x="1100480" y="2692400"/>
                  </a:lnTo>
                  <a:lnTo>
                    <a:pt x="1108938" y="2705100"/>
                  </a:lnTo>
                  <a:lnTo>
                    <a:pt x="1112329" y="2705100"/>
                  </a:lnTo>
                  <a:lnTo>
                    <a:pt x="1118247" y="2717800"/>
                  </a:lnTo>
                  <a:lnTo>
                    <a:pt x="1109789" y="2717800"/>
                  </a:lnTo>
                  <a:lnTo>
                    <a:pt x="1103020" y="2705100"/>
                  </a:lnTo>
                  <a:lnTo>
                    <a:pt x="1105052" y="2717800"/>
                  </a:lnTo>
                  <a:lnTo>
                    <a:pt x="1098791" y="2717800"/>
                  </a:lnTo>
                  <a:lnTo>
                    <a:pt x="1097940" y="2730500"/>
                  </a:lnTo>
                  <a:lnTo>
                    <a:pt x="1113180" y="2730500"/>
                  </a:lnTo>
                  <a:lnTo>
                    <a:pt x="1117930" y="2743200"/>
                  </a:lnTo>
                  <a:lnTo>
                    <a:pt x="1111478" y="2743200"/>
                  </a:lnTo>
                  <a:lnTo>
                    <a:pt x="1113167" y="2755900"/>
                  </a:lnTo>
                  <a:lnTo>
                    <a:pt x="1112329" y="2755900"/>
                  </a:lnTo>
                  <a:lnTo>
                    <a:pt x="1114856" y="2768600"/>
                  </a:lnTo>
                  <a:lnTo>
                    <a:pt x="1125855" y="2781300"/>
                  </a:lnTo>
                  <a:lnTo>
                    <a:pt x="1127074" y="2781300"/>
                  </a:lnTo>
                  <a:lnTo>
                    <a:pt x="1125855" y="2782595"/>
                  </a:lnTo>
                  <a:lnTo>
                    <a:pt x="1125855" y="2819400"/>
                  </a:lnTo>
                  <a:lnTo>
                    <a:pt x="1123315" y="2819400"/>
                  </a:lnTo>
                  <a:lnTo>
                    <a:pt x="1120152" y="2814637"/>
                  </a:lnTo>
                  <a:lnTo>
                    <a:pt x="1125855" y="2819400"/>
                  </a:lnTo>
                  <a:lnTo>
                    <a:pt x="1125855" y="2782595"/>
                  </a:lnTo>
                  <a:lnTo>
                    <a:pt x="1115072" y="2794000"/>
                  </a:lnTo>
                  <a:lnTo>
                    <a:pt x="1104658" y="2794000"/>
                  </a:lnTo>
                  <a:lnTo>
                    <a:pt x="1112329" y="2806700"/>
                  </a:lnTo>
                  <a:lnTo>
                    <a:pt x="1110627" y="2806700"/>
                  </a:lnTo>
                  <a:lnTo>
                    <a:pt x="1113345" y="2808960"/>
                  </a:lnTo>
                  <a:lnTo>
                    <a:pt x="1106398" y="2819400"/>
                  </a:lnTo>
                  <a:lnTo>
                    <a:pt x="1115606" y="2819400"/>
                  </a:lnTo>
                  <a:lnTo>
                    <a:pt x="1113663" y="2832100"/>
                  </a:lnTo>
                  <a:lnTo>
                    <a:pt x="1119085" y="2832100"/>
                  </a:lnTo>
                  <a:lnTo>
                    <a:pt x="1101712" y="2844800"/>
                  </a:lnTo>
                  <a:lnTo>
                    <a:pt x="1101852" y="2844800"/>
                  </a:lnTo>
                  <a:lnTo>
                    <a:pt x="1104696" y="2857500"/>
                  </a:lnTo>
                  <a:lnTo>
                    <a:pt x="1112329" y="2857500"/>
                  </a:lnTo>
                  <a:lnTo>
                    <a:pt x="1115085" y="2870200"/>
                  </a:lnTo>
                  <a:lnTo>
                    <a:pt x="1109040" y="2882900"/>
                  </a:lnTo>
                  <a:lnTo>
                    <a:pt x="1099362" y="2895600"/>
                  </a:lnTo>
                  <a:lnTo>
                    <a:pt x="1091171" y="2908300"/>
                  </a:lnTo>
                  <a:lnTo>
                    <a:pt x="1124013" y="2908300"/>
                  </a:lnTo>
                  <a:lnTo>
                    <a:pt x="1119085" y="2921000"/>
                  </a:lnTo>
                  <a:lnTo>
                    <a:pt x="1110183" y="2921000"/>
                  </a:lnTo>
                  <a:lnTo>
                    <a:pt x="1111478" y="2933700"/>
                  </a:lnTo>
                  <a:lnTo>
                    <a:pt x="1112139" y="2946400"/>
                  </a:lnTo>
                  <a:lnTo>
                    <a:pt x="1105446" y="2946400"/>
                  </a:lnTo>
                  <a:lnTo>
                    <a:pt x="1107249" y="2959100"/>
                  </a:lnTo>
                  <a:lnTo>
                    <a:pt x="1114259" y="2959100"/>
                  </a:lnTo>
                  <a:lnTo>
                    <a:pt x="1110627" y="2971800"/>
                  </a:lnTo>
                  <a:lnTo>
                    <a:pt x="1119200" y="2971800"/>
                  </a:lnTo>
                  <a:lnTo>
                    <a:pt x="1120635" y="2984500"/>
                  </a:lnTo>
                  <a:lnTo>
                    <a:pt x="1133475" y="2984500"/>
                  </a:lnTo>
                  <a:lnTo>
                    <a:pt x="1120267" y="2997200"/>
                  </a:lnTo>
                  <a:lnTo>
                    <a:pt x="1108100" y="2997200"/>
                  </a:lnTo>
                  <a:lnTo>
                    <a:pt x="1108938" y="3009900"/>
                  </a:lnTo>
                  <a:lnTo>
                    <a:pt x="1122375" y="3009900"/>
                  </a:lnTo>
                  <a:lnTo>
                    <a:pt x="1126693" y="3022600"/>
                  </a:lnTo>
                  <a:lnTo>
                    <a:pt x="1123048" y="3022600"/>
                  </a:lnTo>
                  <a:lnTo>
                    <a:pt x="1131252" y="3035300"/>
                  </a:lnTo>
                  <a:lnTo>
                    <a:pt x="1138034" y="3035300"/>
                  </a:lnTo>
                  <a:lnTo>
                    <a:pt x="1143622" y="3048000"/>
                  </a:lnTo>
                  <a:lnTo>
                    <a:pt x="1141082" y="3048000"/>
                  </a:lnTo>
                  <a:lnTo>
                    <a:pt x="1137704" y="3060700"/>
                  </a:lnTo>
                  <a:lnTo>
                    <a:pt x="1130084" y="3048000"/>
                  </a:lnTo>
                  <a:lnTo>
                    <a:pt x="1125855" y="3048000"/>
                  </a:lnTo>
                  <a:lnTo>
                    <a:pt x="1130592" y="3060700"/>
                  </a:lnTo>
                  <a:lnTo>
                    <a:pt x="1131354" y="3060700"/>
                  </a:lnTo>
                  <a:lnTo>
                    <a:pt x="1132751" y="3073400"/>
                  </a:lnTo>
                  <a:lnTo>
                    <a:pt x="1159052" y="3073400"/>
                  </a:lnTo>
                  <a:lnTo>
                    <a:pt x="1151915" y="3086100"/>
                  </a:lnTo>
                  <a:lnTo>
                    <a:pt x="1144016" y="3086100"/>
                  </a:lnTo>
                  <a:lnTo>
                    <a:pt x="1150594" y="3098800"/>
                  </a:lnTo>
                  <a:lnTo>
                    <a:pt x="1160754" y="3098800"/>
                  </a:lnTo>
                  <a:lnTo>
                    <a:pt x="1167574" y="3111500"/>
                  </a:lnTo>
                  <a:lnTo>
                    <a:pt x="1148143" y="3111500"/>
                  </a:lnTo>
                  <a:lnTo>
                    <a:pt x="1138542" y="3124200"/>
                  </a:lnTo>
                  <a:lnTo>
                    <a:pt x="1155458" y="3124200"/>
                  </a:lnTo>
                  <a:lnTo>
                    <a:pt x="1160538" y="3136900"/>
                  </a:lnTo>
                  <a:lnTo>
                    <a:pt x="1168146" y="3124200"/>
                  </a:lnTo>
                  <a:lnTo>
                    <a:pt x="1185913" y="3124200"/>
                  </a:lnTo>
                  <a:lnTo>
                    <a:pt x="1188453" y="3136900"/>
                  </a:lnTo>
                  <a:lnTo>
                    <a:pt x="1160538" y="3136900"/>
                  </a:lnTo>
                  <a:lnTo>
                    <a:pt x="1158849" y="3136900"/>
                  </a:lnTo>
                  <a:lnTo>
                    <a:pt x="1167206" y="3149600"/>
                  </a:lnTo>
                  <a:lnTo>
                    <a:pt x="1166456" y="3149600"/>
                  </a:lnTo>
                  <a:lnTo>
                    <a:pt x="1169555" y="3162300"/>
                  </a:lnTo>
                  <a:lnTo>
                    <a:pt x="1177239" y="3149600"/>
                  </a:lnTo>
                  <a:lnTo>
                    <a:pt x="1183347" y="3149600"/>
                  </a:lnTo>
                  <a:lnTo>
                    <a:pt x="1181684" y="3162300"/>
                  </a:lnTo>
                  <a:lnTo>
                    <a:pt x="1181963" y="3162300"/>
                  </a:lnTo>
                  <a:lnTo>
                    <a:pt x="1180846" y="3175000"/>
                  </a:lnTo>
                  <a:lnTo>
                    <a:pt x="1173759" y="3175000"/>
                  </a:lnTo>
                  <a:lnTo>
                    <a:pt x="1180376" y="3187700"/>
                  </a:lnTo>
                  <a:lnTo>
                    <a:pt x="1189189" y="3187700"/>
                  </a:lnTo>
                  <a:lnTo>
                    <a:pt x="1182065" y="3200400"/>
                  </a:lnTo>
                  <a:lnTo>
                    <a:pt x="1177455" y="3200400"/>
                  </a:lnTo>
                  <a:lnTo>
                    <a:pt x="1184224" y="3213100"/>
                  </a:lnTo>
                  <a:lnTo>
                    <a:pt x="1176616" y="3213100"/>
                  </a:lnTo>
                  <a:lnTo>
                    <a:pt x="1179995" y="3225800"/>
                  </a:lnTo>
                  <a:lnTo>
                    <a:pt x="1194371" y="3225800"/>
                  </a:lnTo>
                  <a:lnTo>
                    <a:pt x="1181188" y="3238500"/>
                  </a:lnTo>
                  <a:lnTo>
                    <a:pt x="1196987" y="3238500"/>
                  </a:lnTo>
                  <a:lnTo>
                    <a:pt x="1187602" y="3251200"/>
                  </a:lnTo>
                  <a:lnTo>
                    <a:pt x="1199781" y="3251200"/>
                  </a:lnTo>
                  <a:lnTo>
                    <a:pt x="1194371" y="3263900"/>
                  </a:lnTo>
                  <a:lnTo>
                    <a:pt x="1197762" y="3263900"/>
                  </a:lnTo>
                  <a:lnTo>
                    <a:pt x="1202829" y="3251200"/>
                  </a:lnTo>
                  <a:lnTo>
                    <a:pt x="1206220" y="3251200"/>
                  </a:lnTo>
                  <a:lnTo>
                    <a:pt x="1201039" y="3263900"/>
                  </a:lnTo>
                  <a:lnTo>
                    <a:pt x="1207909" y="3263900"/>
                  </a:lnTo>
                  <a:lnTo>
                    <a:pt x="1191831" y="3276600"/>
                  </a:lnTo>
                  <a:lnTo>
                    <a:pt x="1190993" y="3276600"/>
                  </a:lnTo>
                  <a:lnTo>
                    <a:pt x="1186764" y="3289300"/>
                  </a:lnTo>
                  <a:lnTo>
                    <a:pt x="1196060" y="3276600"/>
                  </a:lnTo>
                  <a:lnTo>
                    <a:pt x="1212659" y="3276600"/>
                  </a:lnTo>
                  <a:lnTo>
                    <a:pt x="1214183" y="3289300"/>
                  </a:lnTo>
                  <a:lnTo>
                    <a:pt x="1195222" y="3289300"/>
                  </a:lnTo>
                  <a:lnTo>
                    <a:pt x="1186764" y="3302000"/>
                  </a:lnTo>
                  <a:lnTo>
                    <a:pt x="1179144" y="3302000"/>
                  </a:lnTo>
                  <a:lnTo>
                    <a:pt x="1184224" y="3314700"/>
                  </a:lnTo>
                  <a:lnTo>
                    <a:pt x="1187602" y="3302000"/>
                  </a:lnTo>
                  <a:lnTo>
                    <a:pt x="1199718" y="3302000"/>
                  </a:lnTo>
                  <a:lnTo>
                    <a:pt x="1195222" y="3314700"/>
                  </a:lnTo>
                  <a:lnTo>
                    <a:pt x="1237513" y="3314700"/>
                  </a:lnTo>
                  <a:lnTo>
                    <a:pt x="1237513" y="3327400"/>
                  </a:lnTo>
                  <a:lnTo>
                    <a:pt x="1241742" y="3327400"/>
                  </a:lnTo>
                  <a:lnTo>
                    <a:pt x="1244142" y="3340100"/>
                  </a:lnTo>
                  <a:lnTo>
                    <a:pt x="1248638" y="3352800"/>
                  </a:lnTo>
                  <a:lnTo>
                    <a:pt x="1251051" y="3365500"/>
                  </a:lnTo>
                  <a:lnTo>
                    <a:pt x="1216888" y="3365500"/>
                  </a:lnTo>
                  <a:lnTo>
                    <a:pt x="1202397" y="3378200"/>
                  </a:lnTo>
                  <a:lnTo>
                    <a:pt x="1190993" y="3390900"/>
                  </a:lnTo>
                  <a:lnTo>
                    <a:pt x="1193711" y="3390900"/>
                  </a:lnTo>
                  <a:lnTo>
                    <a:pt x="1195222" y="3403600"/>
                  </a:lnTo>
                  <a:lnTo>
                    <a:pt x="1200289" y="3403600"/>
                  </a:lnTo>
                  <a:lnTo>
                    <a:pt x="1197762" y="3390900"/>
                  </a:lnTo>
                  <a:lnTo>
                    <a:pt x="1207909" y="3390900"/>
                  </a:lnTo>
                  <a:lnTo>
                    <a:pt x="1200289" y="3403600"/>
                  </a:lnTo>
                  <a:lnTo>
                    <a:pt x="1204836" y="3403600"/>
                  </a:lnTo>
                  <a:lnTo>
                    <a:pt x="1199045" y="3416300"/>
                  </a:lnTo>
                  <a:lnTo>
                    <a:pt x="1203515" y="3416300"/>
                  </a:lnTo>
                  <a:lnTo>
                    <a:pt x="1210868" y="3403600"/>
                  </a:lnTo>
                  <a:lnTo>
                    <a:pt x="1223975" y="3403600"/>
                  </a:lnTo>
                  <a:lnTo>
                    <a:pt x="1216825" y="3416300"/>
                  </a:lnTo>
                  <a:lnTo>
                    <a:pt x="1206690" y="3416300"/>
                  </a:lnTo>
                  <a:lnTo>
                    <a:pt x="1209814" y="3429000"/>
                  </a:lnTo>
                  <a:lnTo>
                    <a:pt x="1217637" y="3429000"/>
                  </a:lnTo>
                  <a:lnTo>
                    <a:pt x="1216444" y="3441700"/>
                  </a:lnTo>
                  <a:lnTo>
                    <a:pt x="1228204" y="3441700"/>
                  </a:lnTo>
                  <a:lnTo>
                    <a:pt x="1215656" y="3454400"/>
                  </a:lnTo>
                  <a:lnTo>
                    <a:pt x="1214678" y="3454400"/>
                  </a:lnTo>
                  <a:lnTo>
                    <a:pt x="1213700" y="3467100"/>
                  </a:lnTo>
                  <a:lnTo>
                    <a:pt x="1221435" y="3467100"/>
                  </a:lnTo>
                  <a:lnTo>
                    <a:pt x="1225880" y="3479800"/>
                  </a:lnTo>
                  <a:lnTo>
                    <a:pt x="1229055" y="3479800"/>
                  </a:lnTo>
                  <a:lnTo>
                    <a:pt x="1228204" y="3492500"/>
                  </a:lnTo>
                  <a:lnTo>
                    <a:pt x="1260348" y="3492500"/>
                  </a:lnTo>
                  <a:lnTo>
                    <a:pt x="1249108" y="3505200"/>
                  </a:lnTo>
                  <a:lnTo>
                    <a:pt x="1243114" y="3505200"/>
                  </a:lnTo>
                  <a:lnTo>
                    <a:pt x="1239266" y="3517900"/>
                  </a:lnTo>
                  <a:lnTo>
                    <a:pt x="1245895" y="3517900"/>
                  </a:lnTo>
                  <a:lnTo>
                    <a:pt x="1239621" y="3530600"/>
                  </a:lnTo>
                  <a:lnTo>
                    <a:pt x="1249781" y="3530600"/>
                  </a:lnTo>
                  <a:lnTo>
                    <a:pt x="1241209" y="3543300"/>
                  </a:lnTo>
                  <a:lnTo>
                    <a:pt x="1251889" y="3543300"/>
                  </a:lnTo>
                  <a:lnTo>
                    <a:pt x="1260551" y="3556000"/>
                  </a:lnTo>
                  <a:lnTo>
                    <a:pt x="1278966" y="3556000"/>
                  </a:lnTo>
                  <a:lnTo>
                    <a:pt x="1278369" y="3564864"/>
                  </a:lnTo>
                  <a:lnTo>
                    <a:pt x="1282877" y="3556000"/>
                  </a:lnTo>
                  <a:lnTo>
                    <a:pt x="1286916" y="3556000"/>
                  </a:lnTo>
                  <a:lnTo>
                    <a:pt x="1300949" y="3556000"/>
                  </a:lnTo>
                  <a:lnTo>
                    <a:pt x="1292783" y="3568700"/>
                  </a:lnTo>
                  <a:lnTo>
                    <a:pt x="1303489" y="3568700"/>
                  </a:lnTo>
                  <a:lnTo>
                    <a:pt x="1294803" y="3581400"/>
                  </a:lnTo>
                  <a:lnTo>
                    <a:pt x="1290485" y="3568700"/>
                  </a:lnTo>
                  <a:lnTo>
                    <a:pt x="1289532" y="3568700"/>
                  </a:lnTo>
                  <a:lnTo>
                    <a:pt x="1286916" y="3556000"/>
                  </a:lnTo>
                  <a:lnTo>
                    <a:pt x="1280655" y="3568700"/>
                  </a:lnTo>
                  <a:lnTo>
                    <a:pt x="1284033" y="3568700"/>
                  </a:lnTo>
                  <a:lnTo>
                    <a:pt x="1286954" y="3568700"/>
                  </a:lnTo>
                  <a:lnTo>
                    <a:pt x="1280655" y="3581400"/>
                  </a:lnTo>
                  <a:lnTo>
                    <a:pt x="1284033" y="3568700"/>
                  </a:lnTo>
                  <a:lnTo>
                    <a:pt x="1273632" y="3581400"/>
                  </a:lnTo>
                  <a:lnTo>
                    <a:pt x="1271879" y="3568700"/>
                  </a:lnTo>
                  <a:lnTo>
                    <a:pt x="1269644" y="3568700"/>
                  </a:lnTo>
                  <a:lnTo>
                    <a:pt x="1257808" y="3581400"/>
                  </a:lnTo>
                  <a:lnTo>
                    <a:pt x="1259928" y="3594100"/>
                  </a:lnTo>
                  <a:lnTo>
                    <a:pt x="1299286" y="3594100"/>
                  </a:lnTo>
                  <a:lnTo>
                    <a:pt x="1288478" y="3606800"/>
                  </a:lnTo>
                  <a:lnTo>
                    <a:pt x="1278610" y="3619500"/>
                  </a:lnTo>
                  <a:lnTo>
                    <a:pt x="1292491" y="3619500"/>
                  </a:lnTo>
                  <a:lnTo>
                    <a:pt x="1298067" y="3632200"/>
                  </a:lnTo>
                  <a:lnTo>
                    <a:pt x="1307299" y="3632200"/>
                  </a:lnTo>
                  <a:lnTo>
                    <a:pt x="1314615" y="3619500"/>
                  </a:lnTo>
                  <a:lnTo>
                    <a:pt x="1314488" y="3632200"/>
                  </a:lnTo>
                  <a:lnTo>
                    <a:pt x="1318717" y="3632200"/>
                  </a:lnTo>
                  <a:lnTo>
                    <a:pt x="1302639" y="3644900"/>
                  </a:lnTo>
                  <a:lnTo>
                    <a:pt x="1309954" y="3644900"/>
                  </a:lnTo>
                  <a:lnTo>
                    <a:pt x="1319250" y="3657600"/>
                  </a:lnTo>
                  <a:lnTo>
                    <a:pt x="1336484" y="3657600"/>
                  </a:lnTo>
                  <a:lnTo>
                    <a:pt x="1331404" y="3670300"/>
                  </a:lnTo>
                  <a:lnTo>
                    <a:pt x="1322095" y="3670300"/>
                  </a:lnTo>
                  <a:lnTo>
                    <a:pt x="1330744" y="3683000"/>
                  </a:lnTo>
                  <a:lnTo>
                    <a:pt x="1334782" y="3695700"/>
                  </a:lnTo>
                  <a:lnTo>
                    <a:pt x="1335659" y="3708400"/>
                  </a:lnTo>
                  <a:lnTo>
                    <a:pt x="1334782" y="3721100"/>
                  </a:lnTo>
                  <a:lnTo>
                    <a:pt x="1350860" y="3708400"/>
                  </a:lnTo>
                  <a:lnTo>
                    <a:pt x="1351699" y="3708400"/>
                  </a:lnTo>
                  <a:lnTo>
                    <a:pt x="1345780" y="3721100"/>
                  </a:lnTo>
                  <a:lnTo>
                    <a:pt x="1352156" y="3721100"/>
                  </a:lnTo>
                  <a:lnTo>
                    <a:pt x="1357630" y="3708400"/>
                  </a:lnTo>
                  <a:lnTo>
                    <a:pt x="1360157" y="3708400"/>
                  </a:lnTo>
                  <a:lnTo>
                    <a:pt x="1352550" y="3721100"/>
                  </a:lnTo>
                  <a:lnTo>
                    <a:pt x="1360703" y="3721100"/>
                  </a:lnTo>
                  <a:lnTo>
                    <a:pt x="1372743" y="3733800"/>
                  </a:lnTo>
                  <a:lnTo>
                    <a:pt x="1380185" y="3733800"/>
                  </a:lnTo>
                  <a:lnTo>
                    <a:pt x="1379613" y="3746500"/>
                  </a:lnTo>
                  <a:lnTo>
                    <a:pt x="1395691" y="3746500"/>
                  </a:lnTo>
                  <a:lnTo>
                    <a:pt x="1398308" y="3759200"/>
                  </a:lnTo>
                  <a:lnTo>
                    <a:pt x="1402029" y="3759200"/>
                  </a:lnTo>
                  <a:lnTo>
                    <a:pt x="1406398" y="3771900"/>
                  </a:lnTo>
                  <a:lnTo>
                    <a:pt x="1414297" y="3771900"/>
                  </a:lnTo>
                  <a:lnTo>
                    <a:pt x="1416418" y="3784600"/>
                  </a:lnTo>
                  <a:lnTo>
                    <a:pt x="1416621" y="3784600"/>
                  </a:lnTo>
                  <a:lnTo>
                    <a:pt x="1414297" y="3797300"/>
                  </a:lnTo>
                  <a:lnTo>
                    <a:pt x="1426464" y="3797300"/>
                  </a:lnTo>
                  <a:lnTo>
                    <a:pt x="1430832" y="3810000"/>
                  </a:lnTo>
                  <a:lnTo>
                    <a:pt x="1443062" y="3797300"/>
                  </a:lnTo>
                  <a:lnTo>
                    <a:pt x="1443062" y="2311400"/>
                  </a:lnTo>
                  <a:lnTo>
                    <a:pt x="1440522" y="2311400"/>
                  </a:lnTo>
                  <a:lnTo>
                    <a:pt x="1435442" y="2298700"/>
                  </a:lnTo>
                  <a:lnTo>
                    <a:pt x="1436293" y="2298700"/>
                  </a:lnTo>
                  <a:lnTo>
                    <a:pt x="1439672" y="2286000"/>
                  </a:lnTo>
                  <a:lnTo>
                    <a:pt x="1451521" y="2286000"/>
                  </a:lnTo>
                  <a:lnTo>
                    <a:pt x="1451521" y="1473200"/>
                  </a:lnTo>
                  <a:lnTo>
                    <a:pt x="1450670" y="1473200"/>
                  </a:lnTo>
                  <a:lnTo>
                    <a:pt x="1446796" y="1485900"/>
                  </a:lnTo>
                  <a:lnTo>
                    <a:pt x="1443799" y="1473200"/>
                  </a:lnTo>
                  <a:lnTo>
                    <a:pt x="1438833" y="1473200"/>
                  </a:lnTo>
                  <a:lnTo>
                    <a:pt x="1439672" y="1460500"/>
                  </a:lnTo>
                  <a:lnTo>
                    <a:pt x="1452359" y="1473200"/>
                  </a:lnTo>
                  <a:lnTo>
                    <a:pt x="1452359" y="1385658"/>
                  </a:lnTo>
                  <a:lnTo>
                    <a:pt x="1452270" y="1384300"/>
                  </a:lnTo>
                  <a:lnTo>
                    <a:pt x="1471815" y="1384300"/>
                  </a:lnTo>
                  <a:lnTo>
                    <a:pt x="1471815" y="1193800"/>
                  </a:lnTo>
                  <a:lnTo>
                    <a:pt x="1465922" y="1193800"/>
                  </a:lnTo>
                  <a:lnTo>
                    <a:pt x="1457020" y="1206500"/>
                  </a:lnTo>
                  <a:lnTo>
                    <a:pt x="1446199" y="1219200"/>
                  </a:lnTo>
                  <a:lnTo>
                    <a:pt x="1433753" y="1219200"/>
                  </a:lnTo>
                  <a:lnTo>
                    <a:pt x="1434604" y="1231900"/>
                  </a:lnTo>
                  <a:lnTo>
                    <a:pt x="1433753" y="1231900"/>
                  </a:lnTo>
                  <a:lnTo>
                    <a:pt x="1433753" y="2552700"/>
                  </a:lnTo>
                  <a:lnTo>
                    <a:pt x="1432902" y="2565400"/>
                  </a:lnTo>
                  <a:lnTo>
                    <a:pt x="1426146" y="2565400"/>
                  </a:lnTo>
                  <a:lnTo>
                    <a:pt x="1421917" y="2552700"/>
                  </a:lnTo>
                  <a:lnTo>
                    <a:pt x="1433753" y="2552700"/>
                  </a:lnTo>
                  <a:lnTo>
                    <a:pt x="1433753" y="1231900"/>
                  </a:lnTo>
                  <a:lnTo>
                    <a:pt x="1425295" y="1231900"/>
                  </a:lnTo>
                  <a:lnTo>
                    <a:pt x="1425295" y="1244600"/>
                  </a:lnTo>
                  <a:lnTo>
                    <a:pt x="1415148" y="1244600"/>
                  </a:lnTo>
                  <a:lnTo>
                    <a:pt x="1415148" y="2641600"/>
                  </a:lnTo>
                  <a:lnTo>
                    <a:pt x="1412557" y="2654300"/>
                  </a:lnTo>
                  <a:lnTo>
                    <a:pt x="1410284" y="2654300"/>
                  </a:lnTo>
                  <a:lnTo>
                    <a:pt x="1408963" y="2667000"/>
                  </a:lnTo>
                  <a:lnTo>
                    <a:pt x="1395285" y="2667000"/>
                  </a:lnTo>
                  <a:lnTo>
                    <a:pt x="1393469" y="2654300"/>
                  </a:lnTo>
                  <a:lnTo>
                    <a:pt x="1401013" y="2641600"/>
                  </a:lnTo>
                  <a:lnTo>
                    <a:pt x="1415148" y="2641600"/>
                  </a:lnTo>
                  <a:lnTo>
                    <a:pt x="1415148" y="1244600"/>
                  </a:lnTo>
                  <a:lnTo>
                    <a:pt x="1394421" y="1244600"/>
                  </a:lnTo>
                  <a:lnTo>
                    <a:pt x="1398651" y="1257300"/>
                  </a:lnTo>
                  <a:lnTo>
                    <a:pt x="1403515" y="1257300"/>
                  </a:lnTo>
                  <a:lnTo>
                    <a:pt x="1405839" y="1270000"/>
                  </a:lnTo>
                  <a:lnTo>
                    <a:pt x="1392301" y="1257300"/>
                  </a:lnTo>
                  <a:lnTo>
                    <a:pt x="1401610" y="1270000"/>
                  </a:lnTo>
                  <a:lnTo>
                    <a:pt x="1396530" y="1270000"/>
                  </a:lnTo>
                  <a:lnTo>
                    <a:pt x="1393977" y="1282700"/>
                  </a:lnTo>
                  <a:lnTo>
                    <a:pt x="1391221" y="1282700"/>
                  </a:lnTo>
                  <a:lnTo>
                    <a:pt x="1391221" y="3009900"/>
                  </a:lnTo>
                  <a:lnTo>
                    <a:pt x="1388706" y="3022600"/>
                  </a:lnTo>
                  <a:lnTo>
                    <a:pt x="1385252" y="3035300"/>
                  </a:lnTo>
                  <a:lnTo>
                    <a:pt x="1374736" y="3035300"/>
                  </a:lnTo>
                  <a:lnTo>
                    <a:pt x="1375702" y="3022600"/>
                  </a:lnTo>
                  <a:lnTo>
                    <a:pt x="1377784" y="3009900"/>
                  </a:lnTo>
                  <a:lnTo>
                    <a:pt x="1391221" y="3009900"/>
                  </a:lnTo>
                  <a:lnTo>
                    <a:pt x="1391221" y="1282700"/>
                  </a:lnTo>
                  <a:lnTo>
                    <a:pt x="1369466" y="1282700"/>
                  </a:lnTo>
                  <a:lnTo>
                    <a:pt x="1370317" y="1295400"/>
                  </a:lnTo>
                  <a:lnTo>
                    <a:pt x="1367777" y="1295400"/>
                  </a:lnTo>
                  <a:lnTo>
                    <a:pt x="1367777" y="3149600"/>
                  </a:lnTo>
                  <a:lnTo>
                    <a:pt x="1356550" y="3149600"/>
                  </a:lnTo>
                  <a:lnTo>
                    <a:pt x="1352232" y="3136900"/>
                  </a:lnTo>
                  <a:lnTo>
                    <a:pt x="1351241" y="3124200"/>
                  </a:lnTo>
                  <a:lnTo>
                    <a:pt x="1350860" y="3120275"/>
                  </a:lnTo>
                  <a:lnTo>
                    <a:pt x="1350860" y="3657600"/>
                  </a:lnTo>
                  <a:lnTo>
                    <a:pt x="1350010" y="3670300"/>
                  </a:lnTo>
                  <a:lnTo>
                    <a:pt x="1344942" y="3670300"/>
                  </a:lnTo>
                  <a:lnTo>
                    <a:pt x="1348320" y="3657600"/>
                  </a:lnTo>
                  <a:lnTo>
                    <a:pt x="1350860" y="3657600"/>
                  </a:lnTo>
                  <a:lnTo>
                    <a:pt x="1350860" y="3120275"/>
                  </a:lnTo>
                  <a:lnTo>
                    <a:pt x="1350010" y="3111500"/>
                  </a:lnTo>
                  <a:lnTo>
                    <a:pt x="1361859" y="3111500"/>
                  </a:lnTo>
                  <a:lnTo>
                    <a:pt x="1357909" y="3124200"/>
                  </a:lnTo>
                  <a:lnTo>
                    <a:pt x="1360690" y="3136900"/>
                  </a:lnTo>
                  <a:lnTo>
                    <a:pt x="1365542" y="3136900"/>
                  </a:lnTo>
                  <a:lnTo>
                    <a:pt x="1367777" y="3149600"/>
                  </a:lnTo>
                  <a:lnTo>
                    <a:pt x="1367777" y="1295400"/>
                  </a:lnTo>
                  <a:lnTo>
                    <a:pt x="1362697" y="1295400"/>
                  </a:lnTo>
                  <a:lnTo>
                    <a:pt x="1365237" y="1308100"/>
                  </a:lnTo>
                  <a:lnTo>
                    <a:pt x="1365237" y="1549400"/>
                  </a:lnTo>
                  <a:lnTo>
                    <a:pt x="1365237" y="1562100"/>
                  </a:lnTo>
                  <a:lnTo>
                    <a:pt x="1355928" y="1562100"/>
                  </a:lnTo>
                  <a:lnTo>
                    <a:pt x="1355928" y="2082800"/>
                  </a:lnTo>
                  <a:lnTo>
                    <a:pt x="1352410" y="2095500"/>
                  </a:lnTo>
                  <a:lnTo>
                    <a:pt x="1343558" y="2108200"/>
                  </a:lnTo>
                  <a:lnTo>
                    <a:pt x="1338173" y="2108200"/>
                  </a:lnTo>
                  <a:lnTo>
                    <a:pt x="1338173" y="2273300"/>
                  </a:lnTo>
                  <a:lnTo>
                    <a:pt x="1338173" y="3276600"/>
                  </a:lnTo>
                  <a:lnTo>
                    <a:pt x="1338173" y="3289300"/>
                  </a:lnTo>
                  <a:lnTo>
                    <a:pt x="1329715" y="3289300"/>
                  </a:lnTo>
                  <a:lnTo>
                    <a:pt x="1328026" y="3276600"/>
                  </a:lnTo>
                  <a:lnTo>
                    <a:pt x="1338173" y="3276600"/>
                  </a:lnTo>
                  <a:lnTo>
                    <a:pt x="1338173" y="2273300"/>
                  </a:lnTo>
                  <a:lnTo>
                    <a:pt x="1335328" y="2273300"/>
                  </a:lnTo>
                  <a:lnTo>
                    <a:pt x="1335328" y="2527300"/>
                  </a:lnTo>
                  <a:lnTo>
                    <a:pt x="1323797" y="2527300"/>
                  </a:lnTo>
                  <a:lnTo>
                    <a:pt x="1325524" y="2514600"/>
                  </a:lnTo>
                  <a:lnTo>
                    <a:pt x="1330667" y="2514600"/>
                  </a:lnTo>
                  <a:lnTo>
                    <a:pt x="1335328" y="2527300"/>
                  </a:lnTo>
                  <a:lnTo>
                    <a:pt x="1335328" y="2273300"/>
                  </a:lnTo>
                  <a:lnTo>
                    <a:pt x="1325486" y="2273300"/>
                  </a:lnTo>
                  <a:lnTo>
                    <a:pt x="1324610" y="2286000"/>
                  </a:lnTo>
                  <a:lnTo>
                    <a:pt x="1312849" y="2286000"/>
                  </a:lnTo>
                  <a:lnTo>
                    <a:pt x="1312849" y="3606800"/>
                  </a:lnTo>
                  <a:lnTo>
                    <a:pt x="1311948" y="3619500"/>
                  </a:lnTo>
                  <a:lnTo>
                    <a:pt x="1296250" y="3619500"/>
                  </a:lnTo>
                  <a:lnTo>
                    <a:pt x="1306449" y="3606800"/>
                  </a:lnTo>
                  <a:lnTo>
                    <a:pt x="1312849" y="3606800"/>
                  </a:lnTo>
                  <a:lnTo>
                    <a:pt x="1312849" y="2286000"/>
                  </a:lnTo>
                  <a:lnTo>
                    <a:pt x="1298676" y="2286000"/>
                  </a:lnTo>
                  <a:lnTo>
                    <a:pt x="1303909" y="2260600"/>
                  </a:lnTo>
                  <a:lnTo>
                    <a:pt x="1322463" y="2260600"/>
                  </a:lnTo>
                  <a:lnTo>
                    <a:pt x="1338173" y="2273300"/>
                  </a:lnTo>
                  <a:lnTo>
                    <a:pt x="1338173" y="2108200"/>
                  </a:lnTo>
                  <a:lnTo>
                    <a:pt x="1320406" y="2108200"/>
                  </a:lnTo>
                  <a:lnTo>
                    <a:pt x="1324965" y="2095500"/>
                  </a:lnTo>
                  <a:lnTo>
                    <a:pt x="1335989" y="2095500"/>
                  </a:lnTo>
                  <a:lnTo>
                    <a:pt x="1338173" y="2082800"/>
                  </a:lnTo>
                  <a:lnTo>
                    <a:pt x="1355928" y="2082800"/>
                  </a:lnTo>
                  <a:lnTo>
                    <a:pt x="1355928" y="1562100"/>
                  </a:lnTo>
                  <a:lnTo>
                    <a:pt x="1354239" y="1562100"/>
                  </a:lnTo>
                  <a:lnTo>
                    <a:pt x="1355928" y="1549400"/>
                  </a:lnTo>
                  <a:lnTo>
                    <a:pt x="1365237" y="1549400"/>
                  </a:lnTo>
                  <a:lnTo>
                    <a:pt x="1365237" y="1308100"/>
                  </a:lnTo>
                  <a:lnTo>
                    <a:pt x="1349057" y="1308100"/>
                  </a:lnTo>
                  <a:lnTo>
                    <a:pt x="1347470" y="1320800"/>
                  </a:lnTo>
                  <a:lnTo>
                    <a:pt x="1339011" y="1308100"/>
                  </a:lnTo>
                  <a:lnTo>
                    <a:pt x="1333639" y="1308100"/>
                  </a:lnTo>
                  <a:lnTo>
                    <a:pt x="1329601" y="1320800"/>
                  </a:lnTo>
                  <a:lnTo>
                    <a:pt x="1326045" y="1333500"/>
                  </a:lnTo>
                  <a:lnTo>
                    <a:pt x="1322095" y="1333500"/>
                  </a:lnTo>
                  <a:lnTo>
                    <a:pt x="1321257" y="1346200"/>
                  </a:lnTo>
                  <a:lnTo>
                    <a:pt x="1325486" y="1346200"/>
                  </a:lnTo>
                  <a:lnTo>
                    <a:pt x="1332890" y="1346200"/>
                  </a:lnTo>
                  <a:lnTo>
                    <a:pt x="1337462" y="1356182"/>
                  </a:lnTo>
                  <a:lnTo>
                    <a:pt x="1325486" y="1346200"/>
                  </a:lnTo>
                  <a:lnTo>
                    <a:pt x="1330121" y="1358900"/>
                  </a:lnTo>
                  <a:lnTo>
                    <a:pt x="1336548" y="1358900"/>
                  </a:lnTo>
                  <a:lnTo>
                    <a:pt x="1340713" y="1371600"/>
                  </a:lnTo>
                  <a:lnTo>
                    <a:pt x="1339862" y="1371600"/>
                  </a:lnTo>
                  <a:lnTo>
                    <a:pt x="1339862" y="1892300"/>
                  </a:lnTo>
                  <a:lnTo>
                    <a:pt x="1329715" y="1892300"/>
                  </a:lnTo>
                  <a:lnTo>
                    <a:pt x="1320406" y="1879600"/>
                  </a:lnTo>
                  <a:lnTo>
                    <a:pt x="1339862" y="1892300"/>
                  </a:lnTo>
                  <a:lnTo>
                    <a:pt x="1339862" y="1371600"/>
                  </a:lnTo>
                  <a:lnTo>
                    <a:pt x="1338173" y="1371600"/>
                  </a:lnTo>
                  <a:lnTo>
                    <a:pt x="1338173" y="1663700"/>
                  </a:lnTo>
                  <a:lnTo>
                    <a:pt x="1336840" y="1676400"/>
                  </a:lnTo>
                  <a:lnTo>
                    <a:pt x="1333207" y="1676400"/>
                  </a:lnTo>
                  <a:lnTo>
                    <a:pt x="1329728" y="1689100"/>
                  </a:lnTo>
                  <a:lnTo>
                    <a:pt x="1328864" y="1701800"/>
                  </a:lnTo>
                  <a:lnTo>
                    <a:pt x="1315694" y="1689100"/>
                  </a:lnTo>
                  <a:lnTo>
                    <a:pt x="1314805" y="1676400"/>
                  </a:lnTo>
                  <a:lnTo>
                    <a:pt x="1323276" y="1663700"/>
                  </a:lnTo>
                  <a:lnTo>
                    <a:pt x="1338173" y="1663700"/>
                  </a:lnTo>
                  <a:lnTo>
                    <a:pt x="1338173" y="1371600"/>
                  </a:lnTo>
                  <a:lnTo>
                    <a:pt x="1335620" y="1371600"/>
                  </a:lnTo>
                  <a:lnTo>
                    <a:pt x="1329182" y="1358900"/>
                  </a:lnTo>
                  <a:lnTo>
                    <a:pt x="1323225" y="1358900"/>
                  </a:lnTo>
                  <a:lnTo>
                    <a:pt x="1319568" y="1346200"/>
                  </a:lnTo>
                  <a:lnTo>
                    <a:pt x="1320406" y="1358900"/>
                  </a:lnTo>
                  <a:lnTo>
                    <a:pt x="1314488" y="1358900"/>
                  </a:lnTo>
                  <a:lnTo>
                    <a:pt x="1309408" y="1346200"/>
                  </a:lnTo>
                  <a:lnTo>
                    <a:pt x="1311948" y="1358900"/>
                  </a:lnTo>
                  <a:lnTo>
                    <a:pt x="1304340" y="1358900"/>
                  </a:lnTo>
                  <a:lnTo>
                    <a:pt x="1302639" y="1346200"/>
                  </a:lnTo>
                  <a:lnTo>
                    <a:pt x="1302639" y="1511300"/>
                  </a:lnTo>
                  <a:lnTo>
                    <a:pt x="1298295" y="1524000"/>
                  </a:lnTo>
                  <a:lnTo>
                    <a:pt x="1287056" y="1524000"/>
                  </a:lnTo>
                  <a:lnTo>
                    <a:pt x="1290802" y="1536700"/>
                  </a:lnTo>
                  <a:lnTo>
                    <a:pt x="1276362" y="1536700"/>
                  </a:lnTo>
                  <a:lnTo>
                    <a:pt x="1274838" y="1524000"/>
                  </a:lnTo>
                  <a:lnTo>
                    <a:pt x="1284262" y="1511300"/>
                  </a:lnTo>
                  <a:lnTo>
                    <a:pt x="1302639" y="1511300"/>
                  </a:lnTo>
                  <a:lnTo>
                    <a:pt x="1302639" y="1346200"/>
                  </a:lnTo>
                  <a:lnTo>
                    <a:pt x="1295031" y="1346200"/>
                  </a:lnTo>
                  <a:lnTo>
                    <a:pt x="1295031" y="1358900"/>
                  </a:lnTo>
                  <a:lnTo>
                    <a:pt x="1286573" y="1358900"/>
                  </a:lnTo>
                  <a:lnTo>
                    <a:pt x="1288262" y="1346200"/>
                  </a:lnTo>
                  <a:lnTo>
                    <a:pt x="1295031" y="1358900"/>
                  </a:lnTo>
                  <a:lnTo>
                    <a:pt x="1295031" y="1346200"/>
                  </a:lnTo>
                  <a:lnTo>
                    <a:pt x="1292707" y="1346200"/>
                  </a:lnTo>
                  <a:lnTo>
                    <a:pt x="1293977" y="1333500"/>
                  </a:lnTo>
                  <a:lnTo>
                    <a:pt x="1299260" y="1333500"/>
                  </a:lnTo>
                  <a:lnTo>
                    <a:pt x="1299260" y="1320800"/>
                  </a:lnTo>
                  <a:lnTo>
                    <a:pt x="1322971" y="1320800"/>
                  </a:lnTo>
                  <a:lnTo>
                    <a:pt x="1318298" y="1308100"/>
                  </a:lnTo>
                  <a:lnTo>
                    <a:pt x="1303223" y="1308100"/>
                  </a:lnTo>
                  <a:lnTo>
                    <a:pt x="1295450" y="1295400"/>
                  </a:lnTo>
                  <a:lnTo>
                    <a:pt x="1318196" y="1295400"/>
                  </a:lnTo>
                  <a:lnTo>
                    <a:pt x="1310360" y="1282700"/>
                  </a:lnTo>
                  <a:lnTo>
                    <a:pt x="1307414" y="1282700"/>
                  </a:lnTo>
                  <a:lnTo>
                    <a:pt x="1300213" y="1270000"/>
                  </a:lnTo>
                  <a:lnTo>
                    <a:pt x="1308823" y="1270000"/>
                  </a:lnTo>
                  <a:lnTo>
                    <a:pt x="1314272" y="1257300"/>
                  </a:lnTo>
                  <a:lnTo>
                    <a:pt x="1327823" y="1257300"/>
                  </a:lnTo>
                  <a:lnTo>
                    <a:pt x="1330871" y="1244600"/>
                  </a:lnTo>
                  <a:lnTo>
                    <a:pt x="1318539" y="1244600"/>
                  </a:lnTo>
                  <a:lnTo>
                    <a:pt x="1312125" y="1239202"/>
                  </a:lnTo>
                  <a:lnTo>
                    <a:pt x="1312367" y="1239215"/>
                  </a:lnTo>
                  <a:lnTo>
                    <a:pt x="1321257" y="1240472"/>
                  </a:lnTo>
                  <a:lnTo>
                    <a:pt x="1330769" y="1241425"/>
                  </a:lnTo>
                  <a:lnTo>
                    <a:pt x="1339011" y="1241107"/>
                  </a:lnTo>
                  <a:lnTo>
                    <a:pt x="1330299" y="1240713"/>
                  </a:lnTo>
                  <a:lnTo>
                    <a:pt x="1323162" y="1239215"/>
                  </a:lnTo>
                  <a:lnTo>
                    <a:pt x="1315707" y="1238021"/>
                  </a:lnTo>
                  <a:lnTo>
                    <a:pt x="1311059" y="1238300"/>
                  </a:lnTo>
                  <a:lnTo>
                    <a:pt x="1303489" y="1231900"/>
                  </a:lnTo>
                  <a:lnTo>
                    <a:pt x="1349057" y="1231900"/>
                  </a:lnTo>
                  <a:lnTo>
                    <a:pt x="1345780" y="1219200"/>
                  </a:lnTo>
                  <a:lnTo>
                    <a:pt x="1344942" y="1219200"/>
                  </a:lnTo>
                  <a:lnTo>
                    <a:pt x="1342631" y="1206500"/>
                  </a:lnTo>
                  <a:lnTo>
                    <a:pt x="1329118" y="1206500"/>
                  </a:lnTo>
                  <a:lnTo>
                    <a:pt x="1333944" y="1193800"/>
                  </a:lnTo>
                  <a:lnTo>
                    <a:pt x="1345209" y="1193800"/>
                  </a:lnTo>
                  <a:lnTo>
                    <a:pt x="1336586" y="1181100"/>
                  </a:lnTo>
                  <a:lnTo>
                    <a:pt x="1342821" y="1181100"/>
                  </a:lnTo>
                  <a:lnTo>
                    <a:pt x="1349375" y="1168400"/>
                  </a:lnTo>
                  <a:lnTo>
                    <a:pt x="1347152" y="1168400"/>
                  </a:lnTo>
                  <a:lnTo>
                    <a:pt x="1336916" y="1155700"/>
                  </a:lnTo>
                  <a:lnTo>
                    <a:pt x="1341158" y="1155700"/>
                  </a:lnTo>
                  <a:lnTo>
                    <a:pt x="1345577" y="1143000"/>
                  </a:lnTo>
                  <a:lnTo>
                    <a:pt x="1347762" y="1143000"/>
                  </a:lnTo>
                  <a:lnTo>
                    <a:pt x="1348460" y="1141628"/>
                  </a:lnTo>
                  <a:lnTo>
                    <a:pt x="1335633" y="1130300"/>
                  </a:lnTo>
                  <a:lnTo>
                    <a:pt x="1326324" y="1130300"/>
                  </a:lnTo>
                  <a:lnTo>
                    <a:pt x="1342390" y="1117600"/>
                  </a:lnTo>
                  <a:lnTo>
                    <a:pt x="1339329" y="1117600"/>
                  </a:lnTo>
                  <a:lnTo>
                    <a:pt x="1335493" y="1104900"/>
                  </a:lnTo>
                  <a:lnTo>
                    <a:pt x="1350010" y="1104900"/>
                  </a:lnTo>
                  <a:lnTo>
                    <a:pt x="1355928" y="1092200"/>
                  </a:lnTo>
                  <a:lnTo>
                    <a:pt x="1340713" y="1092200"/>
                  </a:lnTo>
                  <a:lnTo>
                    <a:pt x="1343545" y="1079500"/>
                  </a:lnTo>
                  <a:lnTo>
                    <a:pt x="1348917" y="1079500"/>
                  </a:lnTo>
                  <a:lnTo>
                    <a:pt x="1339862" y="1066800"/>
                  </a:lnTo>
                  <a:lnTo>
                    <a:pt x="1342504" y="1066800"/>
                  </a:lnTo>
                  <a:lnTo>
                    <a:pt x="1335620" y="1054100"/>
                  </a:lnTo>
                  <a:lnTo>
                    <a:pt x="1289113" y="1054100"/>
                  </a:lnTo>
                  <a:lnTo>
                    <a:pt x="1292148" y="1041400"/>
                  </a:lnTo>
                  <a:lnTo>
                    <a:pt x="1298841" y="1041400"/>
                  </a:lnTo>
                  <a:lnTo>
                    <a:pt x="1307426" y="1028700"/>
                  </a:lnTo>
                  <a:lnTo>
                    <a:pt x="1316177" y="1041400"/>
                  </a:lnTo>
                  <a:lnTo>
                    <a:pt x="1320406" y="1041400"/>
                  </a:lnTo>
                  <a:lnTo>
                    <a:pt x="1322146" y="1028700"/>
                  </a:lnTo>
                  <a:lnTo>
                    <a:pt x="1338173" y="1028700"/>
                  </a:lnTo>
                  <a:lnTo>
                    <a:pt x="1340713" y="1016000"/>
                  </a:lnTo>
                  <a:lnTo>
                    <a:pt x="1343240" y="1016000"/>
                  </a:lnTo>
                  <a:lnTo>
                    <a:pt x="1338643" y="1003300"/>
                  </a:lnTo>
                  <a:lnTo>
                    <a:pt x="1321257" y="1003300"/>
                  </a:lnTo>
                  <a:lnTo>
                    <a:pt x="1323797" y="990600"/>
                  </a:lnTo>
                  <a:lnTo>
                    <a:pt x="1337322" y="990600"/>
                  </a:lnTo>
                  <a:lnTo>
                    <a:pt x="1324635" y="977900"/>
                  </a:lnTo>
                  <a:lnTo>
                    <a:pt x="1321257" y="977900"/>
                  </a:lnTo>
                  <a:lnTo>
                    <a:pt x="1317866" y="965200"/>
                  </a:lnTo>
                  <a:lnTo>
                    <a:pt x="1316177" y="965200"/>
                  </a:lnTo>
                  <a:lnTo>
                    <a:pt x="1316596" y="971550"/>
                  </a:lnTo>
                  <a:lnTo>
                    <a:pt x="1315897" y="969429"/>
                  </a:lnTo>
                  <a:lnTo>
                    <a:pt x="1315326" y="965200"/>
                  </a:lnTo>
                  <a:lnTo>
                    <a:pt x="1314488" y="965200"/>
                  </a:lnTo>
                  <a:lnTo>
                    <a:pt x="1313637" y="965200"/>
                  </a:lnTo>
                  <a:lnTo>
                    <a:pt x="1316177" y="971550"/>
                  </a:lnTo>
                  <a:lnTo>
                    <a:pt x="1316342" y="972820"/>
                  </a:lnTo>
                  <a:lnTo>
                    <a:pt x="1316736" y="973658"/>
                  </a:lnTo>
                  <a:lnTo>
                    <a:pt x="1316685" y="972820"/>
                  </a:lnTo>
                  <a:lnTo>
                    <a:pt x="1318717" y="977900"/>
                  </a:lnTo>
                  <a:lnTo>
                    <a:pt x="1316736" y="973658"/>
                  </a:lnTo>
                  <a:lnTo>
                    <a:pt x="1317028" y="977900"/>
                  </a:lnTo>
                  <a:lnTo>
                    <a:pt x="1316342" y="972820"/>
                  </a:lnTo>
                  <a:lnTo>
                    <a:pt x="1314272" y="968375"/>
                  </a:lnTo>
                  <a:lnTo>
                    <a:pt x="1316177" y="977900"/>
                  </a:lnTo>
                  <a:lnTo>
                    <a:pt x="1314488" y="977900"/>
                  </a:lnTo>
                  <a:lnTo>
                    <a:pt x="1313637" y="974725"/>
                  </a:lnTo>
                  <a:lnTo>
                    <a:pt x="1313637" y="1003300"/>
                  </a:lnTo>
                  <a:lnTo>
                    <a:pt x="1311097" y="1003300"/>
                  </a:lnTo>
                  <a:lnTo>
                    <a:pt x="1311097" y="990600"/>
                  </a:lnTo>
                  <a:lnTo>
                    <a:pt x="1312799" y="990600"/>
                  </a:lnTo>
                  <a:lnTo>
                    <a:pt x="1313637" y="1003300"/>
                  </a:lnTo>
                  <a:lnTo>
                    <a:pt x="1313637" y="974725"/>
                  </a:lnTo>
                  <a:lnTo>
                    <a:pt x="1311097" y="965200"/>
                  </a:lnTo>
                  <a:lnTo>
                    <a:pt x="1312799" y="965200"/>
                  </a:lnTo>
                  <a:lnTo>
                    <a:pt x="1308569" y="952500"/>
                  </a:lnTo>
                  <a:lnTo>
                    <a:pt x="1306868" y="952500"/>
                  </a:lnTo>
                  <a:lnTo>
                    <a:pt x="1309408" y="939800"/>
                  </a:lnTo>
                  <a:lnTo>
                    <a:pt x="1296720" y="939800"/>
                  </a:lnTo>
                  <a:lnTo>
                    <a:pt x="1296720" y="927100"/>
                  </a:lnTo>
                  <a:lnTo>
                    <a:pt x="1313637" y="927100"/>
                  </a:lnTo>
                  <a:lnTo>
                    <a:pt x="1311097" y="914400"/>
                  </a:lnTo>
                  <a:lnTo>
                    <a:pt x="1321257" y="927100"/>
                  </a:lnTo>
                  <a:lnTo>
                    <a:pt x="1321930" y="927100"/>
                  </a:lnTo>
                  <a:lnTo>
                    <a:pt x="1319288" y="916660"/>
                  </a:lnTo>
                  <a:lnTo>
                    <a:pt x="1317028" y="914400"/>
                  </a:lnTo>
                  <a:lnTo>
                    <a:pt x="1318717" y="914400"/>
                  </a:lnTo>
                  <a:lnTo>
                    <a:pt x="1322095" y="914400"/>
                  </a:lnTo>
                  <a:lnTo>
                    <a:pt x="1323797" y="901700"/>
                  </a:lnTo>
                  <a:lnTo>
                    <a:pt x="1328864" y="914400"/>
                  </a:lnTo>
                  <a:lnTo>
                    <a:pt x="1324635" y="914400"/>
                  </a:lnTo>
                  <a:lnTo>
                    <a:pt x="1329715" y="927100"/>
                  </a:lnTo>
                  <a:lnTo>
                    <a:pt x="1335633" y="927100"/>
                  </a:lnTo>
                  <a:lnTo>
                    <a:pt x="1331404" y="914400"/>
                  </a:lnTo>
                  <a:lnTo>
                    <a:pt x="1330553" y="914400"/>
                  </a:lnTo>
                  <a:lnTo>
                    <a:pt x="1327175" y="901700"/>
                  </a:lnTo>
                  <a:lnTo>
                    <a:pt x="1332255" y="914400"/>
                  </a:lnTo>
                  <a:lnTo>
                    <a:pt x="1334579" y="914400"/>
                  </a:lnTo>
                  <a:lnTo>
                    <a:pt x="1333728" y="901700"/>
                  </a:lnTo>
                  <a:lnTo>
                    <a:pt x="1341729" y="901700"/>
                  </a:lnTo>
                  <a:lnTo>
                    <a:pt x="1350010" y="914400"/>
                  </a:lnTo>
                  <a:lnTo>
                    <a:pt x="1346631" y="901700"/>
                  </a:lnTo>
                  <a:lnTo>
                    <a:pt x="1339862" y="889000"/>
                  </a:lnTo>
                  <a:lnTo>
                    <a:pt x="1341551" y="889000"/>
                  </a:lnTo>
                  <a:lnTo>
                    <a:pt x="1350200" y="901700"/>
                  </a:lnTo>
                  <a:lnTo>
                    <a:pt x="1363091" y="901700"/>
                  </a:lnTo>
                  <a:lnTo>
                    <a:pt x="1363446" y="889000"/>
                  </a:lnTo>
                  <a:lnTo>
                    <a:pt x="1365542" y="889000"/>
                  </a:lnTo>
                  <a:lnTo>
                    <a:pt x="1364399" y="876300"/>
                  </a:lnTo>
                  <a:lnTo>
                    <a:pt x="1371155" y="876300"/>
                  </a:lnTo>
                  <a:lnTo>
                    <a:pt x="1377086" y="889000"/>
                  </a:lnTo>
                  <a:lnTo>
                    <a:pt x="1381315" y="889000"/>
                  </a:lnTo>
                  <a:lnTo>
                    <a:pt x="1373022" y="876300"/>
                  </a:lnTo>
                  <a:lnTo>
                    <a:pt x="1368310" y="863600"/>
                  </a:lnTo>
                  <a:lnTo>
                    <a:pt x="1365008" y="863600"/>
                  </a:lnTo>
                  <a:lnTo>
                    <a:pt x="1361008" y="850900"/>
                  </a:lnTo>
                  <a:lnTo>
                    <a:pt x="1370749" y="863600"/>
                  </a:lnTo>
                  <a:lnTo>
                    <a:pt x="1376768" y="863600"/>
                  </a:lnTo>
                  <a:lnTo>
                    <a:pt x="1380845" y="872972"/>
                  </a:lnTo>
                  <a:lnTo>
                    <a:pt x="1378953" y="863600"/>
                  </a:lnTo>
                  <a:lnTo>
                    <a:pt x="1385379" y="863600"/>
                  </a:lnTo>
                  <a:lnTo>
                    <a:pt x="1393151" y="876300"/>
                  </a:lnTo>
                  <a:lnTo>
                    <a:pt x="1385951" y="863600"/>
                  </a:lnTo>
                  <a:lnTo>
                    <a:pt x="1383004" y="850900"/>
                  </a:lnTo>
                  <a:lnTo>
                    <a:pt x="1390751" y="863600"/>
                  </a:lnTo>
                  <a:lnTo>
                    <a:pt x="1396974" y="863600"/>
                  </a:lnTo>
                  <a:lnTo>
                    <a:pt x="1390611" y="850900"/>
                  </a:lnTo>
                  <a:lnTo>
                    <a:pt x="1397914" y="850900"/>
                  </a:lnTo>
                  <a:lnTo>
                    <a:pt x="1404289" y="863600"/>
                  </a:lnTo>
                  <a:lnTo>
                    <a:pt x="1404048" y="863600"/>
                  </a:lnTo>
                  <a:lnTo>
                    <a:pt x="1409052" y="876300"/>
                  </a:lnTo>
                  <a:lnTo>
                    <a:pt x="1409230" y="876300"/>
                  </a:lnTo>
                  <a:lnTo>
                    <a:pt x="1406690" y="863600"/>
                  </a:lnTo>
                  <a:lnTo>
                    <a:pt x="1408874" y="863600"/>
                  </a:lnTo>
                  <a:lnTo>
                    <a:pt x="1405420" y="850900"/>
                  </a:lnTo>
                  <a:lnTo>
                    <a:pt x="1408379" y="850900"/>
                  </a:lnTo>
                  <a:lnTo>
                    <a:pt x="1406334" y="838200"/>
                  </a:lnTo>
                  <a:lnTo>
                    <a:pt x="1410157" y="838200"/>
                  </a:lnTo>
                  <a:lnTo>
                    <a:pt x="1406690" y="825500"/>
                  </a:lnTo>
                  <a:lnTo>
                    <a:pt x="1407896" y="825500"/>
                  </a:lnTo>
                  <a:lnTo>
                    <a:pt x="1406258" y="812800"/>
                  </a:lnTo>
                  <a:lnTo>
                    <a:pt x="1405890" y="800100"/>
                  </a:lnTo>
                  <a:lnTo>
                    <a:pt x="1408379" y="800100"/>
                  </a:lnTo>
                  <a:lnTo>
                    <a:pt x="1413675" y="812800"/>
                  </a:lnTo>
                  <a:lnTo>
                    <a:pt x="1413979" y="812800"/>
                  </a:lnTo>
                  <a:lnTo>
                    <a:pt x="1414449" y="825500"/>
                  </a:lnTo>
                  <a:lnTo>
                    <a:pt x="1420863" y="825500"/>
                  </a:lnTo>
                  <a:lnTo>
                    <a:pt x="1421168" y="838200"/>
                  </a:lnTo>
                  <a:lnTo>
                    <a:pt x="1421638" y="838200"/>
                  </a:lnTo>
                  <a:lnTo>
                    <a:pt x="1431213" y="850900"/>
                  </a:lnTo>
                  <a:lnTo>
                    <a:pt x="1434922" y="838200"/>
                  </a:lnTo>
                  <a:lnTo>
                    <a:pt x="1439672" y="838200"/>
                  </a:lnTo>
                  <a:lnTo>
                    <a:pt x="1435862" y="825500"/>
                  </a:lnTo>
                  <a:lnTo>
                    <a:pt x="1431963" y="825500"/>
                  </a:lnTo>
                  <a:lnTo>
                    <a:pt x="1427899" y="812800"/>
                  </a:lnTo>
                  <a:lnTo>
                    <a:pt x="1438935" y="812800"/>
                  </a:lnTo>
                  <a:lnTo>
                    <a:pt x="1449412" y="825500"/>
                  </a:lnTo>
                  <a:lnTo>
                    <a:pt x="1449832" y="825500"/>
                  </a:lnTo>
                  <a:lnTo>
                    <a:pt x="1443863" y="812800"/>
                  </a:lnTo>
                  <a:lnTo>
                    <a:pt x="1438300" y="800100"/>
                  </a:lnTo>
                  <a:lnTo>
                    <a:pt x="1441361" y="800100"/>
                  </a:lnTo>
                  <a:lnTo>
                    <a:pt x="1453210" y="812800"/>
                  </a:lnTo>
                  <a:lnTo>
                    <a:pt x="1453781" y="812800"/>
                  </a:lnTo>
                  <a:lnTo>
                    <a:pt x="1449514" y="800100"/>
                  </a:lnTo>
                  <a:lnTo>
                    <a:pt x="1452359" y="800100"/>
                  </a:lnTo>
                  <a:lnTo>
                    <a:pt x="1452727" y="798753"/>
                  </a:lnTo>
                  <a:lnTo>
                    <a:pt x="1451521" y="787400"/>
                  </a:lnTo>
                  <a:lnTo>
                    <a:pt x="1454810" y="790930"/>
                  </a:lnTo>
                  <a:lnTo>
                    <a:pt x="1455750" y="787400"/>
                  </a:lnTo>
                  <a:lnTo>
                    <a:pt x="1466748" y="787400"/>
                  </a:lnTo>
                  <a:lnTo>
                    <a:pt x="1466748" y="774700"/>
                  </a:lnTo>
                  <a:lnTo>
                    <a:pt x="1472666" y="774700"/>
                  </a:lnTo>
                  <a:lnTo>
                    <a:pt x="1475206" y="787400"/>
                  </a:lnTo>
                  <a:lnTo>
                    <a:pt x="1480273" y="787400"/>
                  </a:lnTo>
                  <a:lnTo>
                    <a:pt x="1485353" y="774700"/>
                  </a:lnTo>
                  <a:lnTo>
                    <a:pt x="1511579" y="774700"/>
                  </a:lnTo>
                  <a:lnTo>
                    <a:pt x="1512417" y="774700"/>
                  </a:lnTo>
                  <a:lnTo>
                    <a:pt x="1510322" y="770763"/>
                  </a:lnTo>
                  <a:lnTo>
                    <a:pt x="1509039" y="767054"/>
                  </a:lnTo>
                  <a:lnTo>
                    <a:pt x="1509039" y="768350"/>
                  </a:lnTo>
                  <a:lnTo>
                    <a:pt x="1505648" y="762000"/>
                  </a:lnTo>
                  <a:lnTo>
                    <a:pt x="1506499" y="762000"/>
                  </a:lnTo>
                  <a:lnTo>
                    <a:pt x="1509039" y="768350"/>
                  </a:lnTo>
                  <a:lnTo>
                    <a:pt x="1509039" y="767054"/>
                  </a:lnTo>
                  <a:lnTo>
                    <a:pt x="1507299" y="762000"/>
                  </a:lnTo>
                  <a:lnTo>
                    <a:pt x="1511579" y="762000"/>
                  </a:lnTo>
                  <a:lnTo>
                    <a:pt x="1513268" y="774700"/>
                  </a:lnTo>
                  <a:lnTo>
                    <a:pt x="1512176" y="762000"/>
                  </a:lnTo>
                  <a:lnTo>
                    <a:pt x="1513471" y="749300"/>
                  </a:lnTo>
                  <a:lnTo>
                    <a:pt x="1518259" y="736600"/>
                  </a:lnTo>
                  <a:lnTo>
                    <a:pt x="1527644" y="749300"/>
                  </a:lnTo>
                  <a:lnTo>
                    <a:pt x="1530858" y="749300"/>
                  </a:lnTo>
                  <a:lnTo>
                    <a:pt x="1526908" y="736600"/>
                  </a:lnTo>
                  <a:lnTo>
                    <a:pt x="1523746" y="723900"/>
                  </a:lnTo>
                  <a:lnTo>
                    <a:pt x="1565706" y="723900"/>
                  </a:lnTo>
                  <a:lnTo>
                    <a:pt x="1562950" y="711200"/>
                  </a:lnTo>
                  <a:lnTo>
                    <a:pt x="1570113" y="711200"/>
                  </a:lnTo>
                  <a:lnTo>
                    <a:pt x="1564017" y="698500"/>
                  </a:lnTo>
                  <a:lnTo>
                    <a:pt x="1572818" y="711200"/>
                  </a:lnTo>
                  <a:lnTo>
                    <a:pt x="1585671" y="711200"/>
                  </a:lnTo>
                  <a:lnTo>
                    <a:pt x="1594472" y="723900"/>
                  </a:lnTo>
                  <a:lnTo>
                    <a:pt x="1594358" y="711200"/>
                  </a:lnTo>
                  <a:lnTo>
                    <a:pt x="1591716" y="711200"/>
                  </a:lnTo>
                  <a:lnTo>
                    <a:pt x="1589252" y="700608"/>
                  </a:lnTo>
                  <a:lnTo>
                    <a:pt x="1597012" y="711200"/>
                  </a:lnTo>
                  <a:lnTo>
                    <a:pt x="1591081" y="685800"/>
                  </a:lnTo>
                  <a:lnTo>
                    <a:pt x="1595920" y="695490"/>
                  </a:lnTo>
                  <a:lnTo>
                    <a:pt x="1597888" y="685800"/>
                  </a:lnTo>
                  <a:lnTo>
                    <a:pt x="1603883" y="698500"/>
                  </a:lnTo>
                  <a:lnTo>
                    <a:pt x="1615617" y="698500"/>
                  </a:lnTo>
                  <a:lnTo>
                    <a:pt x="1617306" y="685800"/>
                  </a:lnTo>
                  <a:lnTo>
                    <a:pt x="1619846" y="685800"/>
                  </a:lnTo>
                  <a:lnTo>
                    <a:pt x="1620685" y="698500"/>
                  </a:lnTo>
                  <a:lnTo>
                    <a:pt x="1624926" y="698500"/>
                  </a:lnTo>
                  <a:lnTo>
                    <a:pt x="1623225" y="690029"/>
                  </a:lnTo>
                  <a:lnTo>
                    <a:pt x="1628305" y="698500"/>
                  </a:lnTo>
                  <a:lnTo>
                    <a:pt x="1633385" y="685800"/>
                  </a:lnTo>
                  <a:lnTo>
                    <a:pt x="1635074" y="685800"/>
                  </a:lnTo>
                  <a:lnTo>
                    <a:pt x="1640141" y="698500"/>
                  </a:lnTo>
                  <a:lnTo>
                    <a:pt x="1645678" y="685800"/>
                  </a:lnTo>
                  <a:lnTo>
                    <a:pt x="1654543" y="685800"/>
                  </a:lnTo>
                  <a:lnTo>
                    <a:pt x="1659597" y="673100"/>
                  </a:lnTo>
                  <a:lnTo>
                    <a:pt x="1658759" y="673100"/>
                  </a:lnTo>
                  <a:lnTo>
                    <a:pt x="1655368" y="673100"/>
                  </a:lnTo>
                  <a:lnTo>
                    <a:pt x="1654733" y="673100"/>
                  </a:lnTo>
                  <a:lnTo>
                    <a:pt x="1649869" y="660400"/>
                  </a:lnTo>
                  <a:lnTo>
                    <a:pt x="1650301" y="660400"/>
                  </a:lnTo>
                  <a:lnTo>
                    <a:pt x="1645221" y="647700"/>
                  </a:lnTo>
                  <a:lnTo>
                    <a:pt x="1648002" y="660400"/>
                  </a:lnTo>
                  <a:lnTo>
                    <a:pt x="1646275" y="660400"/>
                  </a:lnTo>
                  <a:lnTo>
                    <a:pt x="1645221" y="647700"/>
                  </a:lnTo>
                  <a:lnTo>
                    <a:pt x="1649006" y="647700"/>
                  </a:lnTo>
                  <a:lnTo>
                    <a:pt x="1653260" y="660400"/>
                  </a:lnTo>
                  <a:lnTo>
                    <a:pt x="1656880" y="660400"/>
                  </a:lnTo>
                  <a:lnTo>
                    <a:pt x="1658759" y="673100"/>
                  </a:lnTo>
                  <a:lnTo>
                    <a:pt x="1658759" y="660400"/>
                  </a:lnTo>
                  <a:lnTo>
                    <a:pt x="1661287" y="673100"/>
                  </a:lnTo>
                  <a:lnTo>
                    <a:pt x="1683283" y="673100"/>
                  </a:lnTo>
                  <a:lnTo>
                    <a:pt x="1684134" y="660400"/>
                  </a:lnTo>
                  <a:lnTo>
                    <a:pt x="1690052" y="660400"/>
                  </a:lnTo>
                  <a:lnTo>
                    <a:pt x="1686242" y="647700"/>
                  </a:lnTo>
                  <a:lnTo>
                    <a:pt x="1684337" y="647700"/>
                  </a:lnTo>
                  <a:lnTo>
                    <a:pt x="1682445" y="635000"/>
                  </a:lnTo>
                  <a:lnTo>
                    <a:pt x="1695234" y="635000"/>
                  </a:lnTo>
                  <a:lnTo>
                    <a:pt x="1701355" y="647700"/>
                  </a:lnTo>
                  <a:lnTo>
                    <a:pt x="1706118" y="635000"/>
                  </a:lnTo>
                  <a:lnTo>
                    <a:pt x="1701050" y="635000"/>
                  </a:lnTo>
                  <a:lnTo>
                    <a:pt x="1698510" y="622300"/>
                  </a:lnTo>
                  <a:lnTo>
                    <a:pt x="1703374" y="622300"/>
                  </a:lnTo>
                  <a:lnTo>
                    <a:pt x="1707603" y="635000"/>
                  </a:lnTo>
                  <a:lnTo>
                    <a:pt x="1720507" y="635000"/>
                  </a:lnTo>
                  <a:lnTo>
                    <a:pt x="1723885" y="622300"/>
                  </a:lnTo>
                  <a:lnTo>
                    <a:pt x="1720507" y="609600"/>
                  </a:lnTo>
                  <a:lnTo>
                    <a:pt x="1716278" y="609600"/>
                  </a:lnTo>
                  <a:lnTo>
                    <a:pt x="1717116" y="596900"/>
                  </a:lnTo>
                  <a:lnTo>
                    <a:pt x="1723047" y="609600"/>
                  </a:lnTo>
                  <a:lnTo>
                    <a:pt x="1725574" y="609600"/>
                  </a:lnTo>
                  <a:lnTo>
                    <a:pt x="1725574" y="622300"/>
                  </a:lnTo>
                  <a:lnTo>
                    <a:pt x="1731860" y="609600"/>
                  </a:lnTo>
                  <a:lnTo>
                    <a:pt x="1745348" y="609600"/>
                  </a:lnTo>
                  <a:lnTo>
                    <a:pt x="1758048" y="622300"/>
                  </a:lnTo>
                  <a:lnTo>
                    <a:pt x="1761947" y="609600"/>
                  </a:lnTo>
                  <a:lnTo>
                    <a:pt x="1763649" y="596900"/>
                  </a:lnTo>
                  <a:lnTo>
                    <a:pt x="1768716" y="596900"/>
                  </a:lnTo>
                  <a:lnTo>
                    <a:pt x="1766176" y="609600"/>
                  </a:lnTo>
                  <a:lnTo>
                    <a:pt x="1772945" y="609600"/>
                  </a:lnTo>
                  <a:lnTo>
                    <a:pt x="1774748" y="596900"/>
                  </a:lnTo>
                  <a:lnTo>
                    <a:pt x="1786267" y="596900"/>
                  </a:lnTo>
                  <a:lnTo>
                    <a:pt x="1789023" y="584200"/>
                  </a:lnTo>
                  <a:lnTo>
                    <a:pt x="1802345" y="596900"/>
                  </a:lnTo>
                  <a:lnTo>
                    <a:pt x="1827085" y="596900"/>
                  </a:lnTo>
                  <a:lnTo>
                    <a:pt x="1822856" y="584200"/>
                  </a:lnTo>
                  <a:lnTo>
                    <a:pt x="1828165" y="571500"/>
                  </a:lnTo>
                  <a:lnTo>
                    <a:pt x="1877060" y="571500"/>
                  </a:lnTo>
                  <a:lnTo>
                    <a:pt x="1885454" y="584200"/>
                  </a:lnTo>
                  <a:lnTo>
                    <a:pt x="1886407" y="571500"/>
                  </a:lnTo>
                  <a:lnTo>
                    <a:pt x="1882381" y="558800"/>
                  </a:lnTo>
                  <a:lnTo>
                    <a:pt x="1880095" y="546100"/>
                  </a:lnTo>
                  <a:lnTo>
                    <a:pt x="1886292" y="546100"/>
                  </a:lnTo>
                  <a:lnTo>
                    <a:pt x="1891372" y="571500"/>
                  </a:lnTo>
                  <a:lnTo>
                    <a:pt x="1893912" y="558800"/>
                  </a:lnTo>
                  <a:lnTo>
                    <a:pt x="1907438" y="546100"/>
                  </a:lnTo>
                  <a:lnTo>
                    <a:pt x="1921814" y="546100"/>
                  </a:lnTo>
                  <a:lnTo>
                    <a:pt x="1924354" y="533400"/>
                  </a:lnTo>
                  <a:lnTo>
                    <a:pt x="1925205" y="533400"/>
                  </a:lnTo>
                  <a:lnTo>
                    <a:pt x="1926894" y="546100"/>
                  </a:lnTo>
                  <a:lnTo>
                    <a:pt x="1933562" y="546100"/>
                  </a:lnTo>
                  <a:lnTo>
                    <a:pt x="1934260" y="533400"/>
                  </a:lnTo>
                  <a:lnTo>
                    <a:pt x="1937042" y="533400"/>
                  </a:lnTo>
                  <a:lnTo>
                    <a:pt x="1940433" y="546100"/>
                  </a:lnTo>
                  <a:lnTo>
                    <a:pt x="1943150" y="546100"/>
                  </a:lnTo>
                  <a:lnTo>
                    <a:pt x="1943811" y="533400"/>
                  </a:lnTo>
                  <a:lnTo>
                    <a:pt x="1948040" y="533400"/>
                  </a:lnTo>
                  <a:lnTo>
                    <a:pt x="1948040" y="546100"/>
                  </a:lnTo>
                  <a:lnTo>
                    <a:pt x="1949018" y="533400"/>
                  </a:lnTo>
                  <a:lnTo>
                    <a:pt x="1952561" y="533400"/>
                  </a:lnTo>
                  <a:lnTo>
                    <a:pt x="1949729" y="520700"/>
                  </a:lnTo>
                  <a:lnTo>
                    <a:pt x="1969706" y="520700"/>
                  </a:lnTo>
                  <a:lnTo>
                    <a:pt x="1967496" y="508000"/>
                  </a:lnTo>
                  <a:lnTo>
                    <a:pt x="1973427" y="520700"/>
                  </a:lnTo>
                  <a:lnTo>
                    <a:pt x="1981174" y="520700"/>
                  </a:lnTo>
                  <a:lnTo>
                    <a:pt x="1981873" y="508000"/>
                  </a:lnTo>
                  <a:lnTo>
                    <a:pt x="1983574" y="520700"/>
                  </a:lnTo>
                  <a:lnTo>
                    <a:pt x="1994560" y="520700"/>
                  </a:lnTo>
                  <a:lnTo>
                    <a:pt x="1989493" y="508000"/>
                  </a:lnTo>
                  <a:lnTo>
                    <a:pt x="2016569" y="508000"/>
                  </a:lnTo>
                  <a:lnTo>
                    <a:pt x="2021738" y="495300"/>
                  </a:lnTo>
                  <a:lnTo>
                    <a:pt x="2027059" y="482600"/>
                  </a:lnTo>
                  <a:lnTo>
                    <a:pt x="2034032" y="482600"/>
                  </a:lnTo>
                  <a:lnTo>
                    <a:pt x="2031149" y="495300"/>
                  </a:lnTo>
                  <a:lnTo>
                    <a:pt x="2028583" y="495300"/>
                  </a:lnTo>
                  <a:lnTo>
                    <a:pt x="2030933" y="508000"/>
                  </a:lnTo>
                  <a:lnTo>
                    <a:pt x="2032635" y="508000"/>
                  </a:lnTo>
                  <a:lnTo>
                    <a:pt x="2034324" y="495300"/>
                  </a:lnTo>
                  <a:lnTo>
                    <a:pt x="2035162" y="495300"/>
                  </a:lnTo>
                  <a:lnTo>
                    <a:pt x="2036864" y="482600"/>
                  </a:lnTo>
                  <a:lnTo>
                    <a:pt x="2037702" y="482600"/>
                  </a:lnTo>
                  <a:lnTo>
                    <a:pt x="2041093" y="469900"/>
                  </a:lnTo>
                  <a:lnTo>
                    <a:pt x="2045322" y="482600"/>
                  </a:lnTo>
                  <a:lnTo>
                    <a:pt x="2049030" y="495300"/>
                  </a:lnTo>
                  <a:lnTo>
                    <a:pt x="2052078" y="495300"/>
                  </a:lnTo>
                  <a:lnTo>
                    <a:pt x="2056422" y="508000"/>
                  </a:lnTo>
                  <a:lnTo>
                    <a:pt x="2056422" y="483641"/>
                  </a:lnTo>
                  <a:lnTo>
                    <a:pt x="2054618" y="482600"/>
                  </a:lnTo>
                  <a:lnTo>
                    <a:pt x="2058847" y="482600"/>
                  </a:lnTo>
                  <a:lnTo>
                    <a:pt x="2063076" y="487476"/>
                  </a:lnTo>
                  <a:lnTo>
                    <a:pt x="2063076" y="127000"/>
                  </a:lnTo>
                  <a:lnTo>
                    <a:pt x="2054618" y="127000"/>
                  </a:lnTo>
                  <a:lnTo>
                    <a:pt x="2055418" y="139001"/>
                  </a:lnTo>
                  <a:lnTo>
                    <a:pt x="2039962" y="127000"/>
                  </a:lnTo>
                  <a:lnTo>
                    <a:pt x="2034324" y="134340"/>
                  </a:lnTo>
                  <a:lnTo>
                    <a:pt x="2034324" y="177800"/>
                  </a:lnTo>
                  <a:lnTo>
                    <a:pt x="2030095" y="177800"/>
                  </a:lnTo>
                  <a:lnTo>
                    <a:pt x="2028405" y="165100"/>
                  </a:lnTo>
                  <a:lnTo>
                    <a:pt x="2032635" y="165100"/>
                  </a:lnTo>
                  <a:lnTo>
                    <a:pt x="2034324" y="177800"/>
                  </a:lnTo>
                  <a:lnTo>
                    <a:pt x="2034324" y="134340"/>
                  </a:lnTo>
                  <a:lnTo>
                    <a:pt x="2030196" y="139700"/>
                  </a:lnTo>
                  <a:lnTo>
                    <a:pt x="2021217" y="152400"/>
                  </a:lnTo>
                  <a:lnTo>
                    <a:pt x="2018245" y="149707"/>
                  </a:lnTo>
                  <a:lnTo>
                    <a:pt x="2018245" y="444500"/>
                  </a:lnTo>
                  <a:lnTo>
                    <a:pt x="2006930" y="444500"/>
                  </a:lnTo>
                  <a:lnTo>
                    <a:pt x="1999335" y="457200"/>
                  </a:lnTo>
                  <a:lnTo>
                    <a:pt x="1991182" y="457200"/>
                  </a:lnTo>
                  <a:lnTo>
                    <a:pt x="1993506" y="444500"/>
                  </a:lnTo>
                  <a:lnTo>
                    <a:pt x="2002180" y="431800"/>
                  </a:lnTo>
                  <a:lnTo>
                    <a:pt x="2012111" y="431800"/>
                  </a:lnTo>
                  <a:lnTo>
                    <a:pt x="2018245" y="444500"/>
                  </a:lnTo>
                  <a:lnTo>
                    <a:pt x="2018245" y="149707"/>
                  </a:lnTo>
                  <a:lnTo>
                    <a:pt x="2007743" y="140144"/>
                  </a:lnTo>
                  <a:lnTo>
                    <a:pt x="1997951" y="152400"/>
                  </a:lnTo>
                  <a:lnTo>
                    <a:pt x="2002599" y="152400"/>
                  </a:lnTo>
                  <a:lnTo>
                    <a:pt x="2004377" y="165100"/>
                  </a:lnTo>
                  <a:lnTo>
                    <a:pt x="2008098" y="165100"/>
                  </a:lnTo>
                  <a:lnTo>
                    <a:pt x="2006409" y="177800"/>
                  </a:lnTo>
                  <a:lnTo>
                    <a:pt x="2003018" y="177800"/>
                  </a:lnTo>
                  <a:lnTo>
                    <a:pt x="2003094" y="165100"/>
                  </a:lnTo>
                  <a:lnTo>
                    <a:pt x="2000377" y="165100"/>
                  </a:lnTo>
                  <a:lnTo>
                    <a:pt x="1996249" y="152400"/>
                  </a:lnTo>
                  <a:lnTo>
                    <a:pt x="1993722" y="152400"/>
                  </a:lnTo>
                  <a:lnTo>
                    <a:pt x="1995411" y="165100"/>
                  </a:lnTo>
                  <a:lnTo>
                    <a:pt x="1992033" y="165100"/>
                  </a:lnTo>
                  <a:lnTo>
                    <a:pt x="1993506" y="177800"/>
                  </a:lnTo>
                  <a:lnTo>
                    <a:pt x="1988642" y="177800"/>
                  </a:lnTo>
                  <a:lnTo>
                    <a:pt x="1986953" y="165100"/>
                  </a:lnTo>
                  <a:lnTo>
                    <a:pt x="1984413" y="177800"/>
                  </a:lnTo>
                  <a:lnTo>
                    <a:pt x="1984413" y="190500"/>
                  </a:lnTo>
                  <a:lnTo>
                    <a:pt x="1980184" y="177800"/>
                  </a:lnTo>
                  <a:lnTo>
                    <a:pt x="1977961" y="177800"/>
                  </a:lnTo>
                  <a:lnTo>
                    <a:pt x="1978634" y="165100"/>
                  </a:lnTo>
                  <a:lnTo>
                    <a:pt x="1975231" y="165100"/>
                  </a:lnTo>
                  <a:lnTo>
                    <a:pt x="1974164" y="177800"/>
                  </a:lnTo>
                  <a:lnTo>
                    <a:pt x="1970887" y="177800"/>
                  </a:lnTo>
                  <a:lnTo>
                    <a:pt x="1971725" y="165100"/>
                  </a:lnTo>
                  <a:lnTo>
                    <a:pt x="1958187" y="165100"/>
                  </a:lnTo>
                  <a:lnTo>
                    <a:pt x="1950783" y="156540"/>
                  </a:lnTo>
                  <a:lnTo>
                    <a:pt x="1951850" y="177800"/>
                  </a:lnTo>
                  <a:lnTo>
                    <a:pt x="1942973" y="177800"/>
                  </a:lnTo>
                  <a:lnTo>
                    <a:pt x="1940433" y="190500"/>
                  </a:lnTo>
                  <a:lnTo>
                    <a:pt x="1939823" y="177800"/>
                  </a:lnTo>
                  <a:lnTo>
                    <a:pt x="1935429" y="177800"/>
                  </a:lnTo>
                  <a:lnTo>
                    <a:pt x="1931974" y="165100"/>
                  </a:lnTo>
                  <a:lnTo>
                    <a:pt x="1928583" y="165100"/>
                  </a:lnTo>
                  <a:lnTo>
                    <a:pt x="1923516" y="152400"/>
                  </a:lnTo>
                  <a:lnTo>
                    <a:pt x="1922665" y="152400"/>
                  </a:lnTo>
                  <a:lnTo>
                    <a:pt x="1921446" y="165100"/>
                  </a:lnTo>
                  <a:lnTo>
                    <a:pt x="1920125" y="160210"/>
                  </a:lnTo>
                  <a:lnTo>
                    <a:pt x="1920125" y="266700"/>
                  </a:lnTo>
                  <a:lnTo>
                    <a:pt x="1920125" y="279400"/>
                  </a:lnTo>
                  <a:lnTo>
                    <a:pt x="1906600" y="279400"/>
                  </a:lnTo>
                  <a:lnTo>
                    <a:pt x="1908289" y="266700"/>
                  </a:lnTo>
                  <a:lnTo>
                    <a:pt x="1920125" y="266700"/>
                  </a:lnTo>
                  <a:lnTo>
                    <a:pt x="1920125" y="160210"/>
                  </a:lnTo>
                  <a:lnTo>
                    <a:pt x="1918017" y="152400"/>
                  </a:lnTo>
                  <a:lnTo>
                    <a:pt x="1914575" y="152400"/>
                  </a:lnTo>
                  <a:lnTo>
                    <a:pt x="1913356" y="165100"/>
                  </a:lnTo>
                  <a:lnTo>
                    <a:pt x="1910829" y="165100"/>
                  </a:lnTo>
                  <a:lnTo>
                    <a:pt x="1905977" y="177800"/>
                  </a:lnTo>
                  <a:lnTo>
                    <a:pt x="1904060" y="177800"/>
                  </a:lnTo>
                  <a:lnTo>
                    <a:pt x="1904060" y="215900"/>
                  </a:lnTo>
                  <a:lnTo>
                    <a:pt x="1898142" y="215900"/>
                  </a:lnTo>
                  <a:lnTo>
                    <a:pt x="1897291" y="203200"/>
                  </a:lnTo>
                  <a:lnTo>
                    <a:pt x="1898142" y="203200"/>
                  </a:lnTo>
                  <a:lnTo>
                    <a:pt x="1904060" y="215900"/>
                  </a:lnTo>
                  <a:lnTo>
                    <a:pt x="1904060" y="177800"/>
                  </a:lnTo>
                  <a:lnTo>
                    <a:pt x="1892211" y="177800"/>
                  </a:lnTo>
                  <a:lnTo>
                    <a:pt x="1892211" y="330200"/>
                  </a:lnTo>
                  <a:lnTo>
                    <a:pt x="1887982" y="330200"/>
                  </a:lnTo>
                  <a:lnTo>
                    <a:pt x="1888832" y="342900"/>
                  </a:lnTo>
                  <a:lnTo>
                    <a:pt x="1862023" y="342900"/>
                  </a:lnTo>
                  <a:lnTo>
                    <a:pt x="1858200" y="330200"/>
                  </a:lnTo>
                  <a:lnTo>
                    <a:pt x="1854365" y="317500"/>
                  </a:lnTo>
                  <a:lnTo>
                    <a:pt x="1859699" y="292100"/>
                  </a:lnTo>
                  <a:lnTo>
                    <a:pt x="1877275" y="292100"/>
                  </a:lnTo>
                  <a:lnTo>
                    <a:pt x="1876348" y="304800"/>
                  </a:lnTo>
                  <a:lnTo>
                    <a:pt x="1875116" y="317500"/>
                  </a:lnTo>
                  <a:lnTo>
                    <a:pt x="1872754" y="317500"/>
                  </a:lnTo>
                  <a:lnTo>
                    <a:pt x="1873605" y="330200"/>
                  </a:lnTo>
                  <a:lnTo>
                    <a:pt x="1886927" y="330200"/>
                  </a:lnTo>
                  <a:lnTo>
                    <a:pt x="1882889" y="317500"/>
                  </a:lnTo>
                  <a:lnTo>
                    <a:pt x="1889683" y="317500"/>
                  </a:lnTo>
                  <a:lnTo>
                    <a:pt x="1892211" y="330200"/>
                  </a:lnTo>
                  <a:lnTo>
                    <a:pt x="1892211" y="177800"/>
                  </a:lnTo>
                  <a:lnTo>
                    <a:pt x="1891372" y="177800"/>
                  </a:lnTo>
                  <a:lnTo>
                    <a:pt x="1891372" y="304800"/>
                  </a:lnTo>
                  <a:lnTo>
                    <a:pt x="1881212" y="304800"/>
                  </a:lnTo>
                  <a:lnTo>
                    <a:pt x="1889683" y="292100"/>
                  </a:lnTo>
                  <a:lnTo>
                    <a:pt x="1891372" y="304800"/>
                  </a:lnTo>
                  <a:lnTo>
                    <a:pt x="1891372" y="177800"/>
                  </a:lnTo>
                  <a:lnTo>
                    <a:pt x="1882063" y="177800"/>
                  </a:lnTo>
                  <a:lnTo>
                    <a:pt x="1879231" y="190500"/>
                  </a:lnTo>
                  <a:lnTo>
                    <a:pt x="1878469" y="203200"/>
                  </a:lnTo>
                  <a:lnTo>
                    <a:pt x="1878025" y="215900"/>
                  </a:lnTo>
                  <a:lnTo>
                    <a:pt x="1876145" y="228600"/>
                  </a:lnTo>
                  <a:lnTo>
                    <a:pt x="1873605" y="228600"/>
                  </a:lnTo>
                  <a:lnTo>
                    <a:pt x="1869376" y="215900"/>
                  </a:lnTo>
                  <a:lnTo>
                    <a:pt x="1870227" y="203200"/>
                  </a:lnTo>
                  <a:lnTo>
                    <a:pt x="1867687" y="203200"/>
                  </a:lnTo>
                  <a:lnTo>
                    <a:pt x="1867687" y="228600"/>
                  </a:lnTo>
                  <a:lnTo>
                    <a:pt x="1863458" y="228600"/>
                  </a:lnTo>
                  <a:lnTo>
                    <a:pt x="1863458" y="215900"/>
                  </a:lnTo>
                  <a:lnTo>
                    <a:pt x="1865147" y="215900"/>
                  </a:lnTo>
                  <a:lnTo>
                    <a:pt x="1867687" y="228600"/>
                  </a:lnTo>
                  <a:lnTo>
                    <a:pt x="1867687" y="203200"/>
                  </a:lnTo>
                  <a:lnTo>
                    <a:pt x="1860067" y="203200"/>
                  </a:lnTo>
                  <a:lnTo>
                    <a:pt x="1860067" y="228600"/>
                  </a:lnTo>
                  <a:lnTo>
                    <a:pt x="1849285" y="228600"/>
                  </a:lnTo>
                  <a:lnTo>
                    <a:pt x="1851507" y="215900"/>
                  </a:lnTo>
                  <a:lnTo>
                    <a:pt x="1855000" y="215900"/>
                  </a:lnTo>
                  <a:lnTo>
                    <a:pt x="1860067" y="228600"/>
                  </a:lnTo>
                  <a:lnTo>
                    <a:pt x="1860067" y="203200"/>
                  </a:lnTo>
                  <a:lnTo>
                    <a:pt x="1859229" y="203200"/>
                  </a:lnTo>
                  <a:lnTo>
                    <a:pt x="1857540" y="215900"/>
                  </a:lnTo>
                  <a:lnTo>
                    <a:pt x="1856689" y="203200"/>
                  </a:lnTo>
                  <a:lnTo>
                    <a:pt x="1851088" y="203200"/>
                  </a:lnTo>
                  <a:lnTo>
                    <a:pt x="1851367" y="215900"/>
                  </a:lnTo>
                  <a:lnTo>
                    <a:pt x="1848231" y="215900"/>
                  </a:lnTo>
                  <a:lnTo>
                    <a:pt x="1846541" y="203200"/>
                  </a:lnTo>
                  <a:lnTo>
                    <a:pt x="1844001" y="203200"/>
                  </a:lnTo>
                  <a:lnTo>
                    <a:pt x="1844001" y="190500"/>
                  </a:lnTo>
                  <a:lnTo>
                    <a:pt x="1841461" y="203200"/>
                  </a:lnTo>
                  <a:lnTo>
                    <a:pt x="1840623" y="203200"/>
                  </a:lnTo>
                  <a:lnTo>
                    <a:pt x="1838083" y="215900"/>
                  </a:lnTo>
                  <a:lnTo>
                    <a:pt x="1833651" y="204812"/>
                  </a:lnTo>
                  <a:lnTo>
                    <a:pt x="1836623" y="215900"/>
                  </a:lnTo>
                  <a:lnTo>
                    <a:pt x="1837232" y="215900"/>
                  </a:lnTo>
                  <a:lnTo>
                    <a:pt x="1845487" y="228600"/>
                  </a:lnTo>
                  <a:lnTo>
                    <a:pt x="1846110" y="228600"/>
                  </a:lnTo>
                  <a:lnTo>
                    <a:pt x="1832165" y="241300"/>
                  </a:lnTo>
                  <a:lnTo>
                    <a:pt x="1818208" y="241300"/>
                  </a:lnTo>
                  <a:lnTo>
                    <a:pt x="1804250" y="254000"/>
                  </a:lnTo>
                  <a:lnTo>
                    <a:pt x="1801075" y="241300"/>
                  </a:lnTo>
                  <a:lnTo>
                    <a:pt x="1797913" y="228600"/>
                  </a:lnTo>
                  <a:lnTo>
                    <a:pt x="1791030" y="215900"/>
                  </a:lnTo>
                  <a:lnTo>
                    <a:pt x="1782711" y="203200"/>
                  </a:lnTo>
                  <a:lnTo>
                    <a:pt x="1779714" y="199618"/>
                  </a:lnTo>
                  <a:lnTo>
                    <a:pt x="1779714" y="495300"/>
                  </a:lnTo>
                  <a:lnTo>
                    <a:pt x="1774634" y="508000"/>
                  </a:lnTo>
                  <a:lnTo>
                    <a:pt x="1768716" y="508000"/>
                  </a:lnTo>
                  <a:lnTo>
                    <a:pt x="1769567" y="495300"/>
                  </a:lnTo>
                  <a:lnTo>
                    <a:pt x="1779714" y="495300"/>
                  </a:lnTo>
                  <a:lnTo>
                    <a:pt x="1779714" y="199618"/>
                  </a:lnTo>
                  <a:lnTo>
                    <a:pt x="1772107" y="190500"/>
                  </a:lnTo>
                  <a:lnTo>
                    <a:pt x="1772107" y="215900"/>
                  </a:lnTo>
                  <a:lnTo>
                    <a:pt x="1765338" y="203200"/>
                  </a:lnTo>
                  <a:lnTo>
                    <a:pt x="1770405" y="203200"/>
                  </a:lnTo>
                  <a:lnTo>
                    <a:pt x="1766290" y="190500"/>
                  </a:lnTo>
                  <a:lnTo>
                    <a:pt x="1764703" y="190500"/>
                  </a:lnTo>
                  <a:lnTo>
                    <a:pt x="1764703" y="203200"/>
                  </a:lnTo>
                  <a:lnTo>
                    <a:pt x="1759419" y="203200"/>
                  </a:lnTo>
                  <a:lnTo>
                    <a:pt x="1756879" y="190500"/>
                  </a:lnTo>
                  <a:lnTo>
                    <a:pt x="1760258" y="215900"/>
                  </a:lnTo>
                  <a:lnTo>
                    <a:pt x="1757934" y="215900"/>
                  </a:lnTo>
                  <a:lnTo>
                    <a:pt x="1758569" y="228600"/>
                  </a:lnTo>
                  <a:lnTo>
                    <a:pt x="1753654" y="215900"/>
                  </a:lnTo>
                  <a:lnTo>
                    <a:pt x="1745030" y="215900"/>
                  </a:lnTo>
                  <a:lnTo>
                    <a:pt x="1744192" y="203200"/>
                  </a:lnTo>
                  <a:lnTo>
                    <a:pt x="1743062" y="215900"/>
                  </a:lnTo>
                  <a:lnTo>
                    <a:pt x="1739544" y="215900"/>
                  </a:lnTo>
                  <a:lnTo>
                    <a:pt x="1740801" y="228600"/>
                  </a:lnTo>
                  <a:lnTo>
                    <a:pt x="1735264" y="215900"/>
                  </a:lnTo>
                  <a:lnTo>
                    <a:pt x="1731391" y="228600"/>
                  </a:lnTo>
                  <a:lnTo>
                    <a:pt x="1727365" y="215900"/>
                  </a:lnTo>
                  <a:lnTo>
                    <a:pt x="1723047" y="215900"/>
                  </a:lnTo>
                  <a:lnTo>
                    <a:pt x="1723885" y="228600"/>
                  </a:lnTo>
                  <a:lnTo>
                    <a:pt x="1721345" y="228600"/>
                  </a:lnTo>
                  <a:lnTo>
                    <a:pt x="1716455" y="215900"/>
                  </a:lnTo>
                  <a:lnTo>
                    <a:pt x="1705406" y="215900"/>
                  </a:lnTo>
                  <a:lnTo>
                    <a:pt x="1697659" y="203200"/>
                  </a:lnTo>
                  <a:lnTo>
                    <a:pt x="1698917" y="228600"/>
                  </a:lnTo>
                  <a:lnTo>
                    <a:pt x="1689696" y="228600"/>
                  </a:lnTo>
                  <a:lnTo>
                    <a:pt x="1686674" y="241300"/>
                  </a:lnTo>
                  <a:lnTo>
                    <a:pt x="1680743" y="241300"/>
                  </a:lnTo>
                  <a:lnTo>
                    <a:pt x="1676514" y="228600"/>
                  </a:lnTo>
                  <a:lnTo>
                    <a:pt x="1671447" y="228600"/>
                  </a:lnTo>
                  <a:lnTo>
                    <a:pt x="1676196" y="241300"/>
                  </a:lnTo>
                  <a:lnTo>
                    <a:pt x="1677784" y="254000"/>
                  </a:lnTo>
                  <a:lnTo>
                    <a:pt x="1678101" y="254000"/>
                  </a:lnTo>
                  <a:lnTo>
                    <a:pt x="1679054" y="266700"/>
                  </a:lnTo>
                  <a:lnTo>
                    <a:pt x="1671510" y="254000"/>
                  </a:lnTo>
                  <a:lnTo>
                    <a:pt x="1668170" y="254000"/>
                  </a:lnTo>
                  <a:lnTo>
                    <a:pt x="1665617" y="241300"/>
                  </a:lnTo>
                  <a:lnTo>
                    <a:pt x="1660448" y="228600"/>
                  </a:lnTo>
                  <a:lnTo>
                    <a:pt x="1663661" y="241300"/>
                  </a:lnTo>
                  <a:lnTo>
                    <a:pt x="1663941" y="241300"/>
                  </a:lnTo>
                  <a:lnTo>
                    <a:pt x="1664373" y="254000"/>
                  </a:lnTo>
                  <a:lnTo>
                    <a:pt x="1657477" y="254000"/>
                  </a:lnTo>
                  <a:lnTo>
                    <a:pt x="1651990" y="241300"/>
                  </a:lnTo>
                  <a:lnTo>
                    <a:pt x="1656791" y="254000"/>
                  </a:lnTo>
                  <a:lnTo>
                    <a:pt x="1654009" y="254000"/>
                  </a:lnTo>
                  <a:lnTo>
                    <a:pt x="1654530" y="266700"/>
                  </a:lnTo>
                  <a:lnTo>
                    <a:pt x="1647507" y="254000"/>
                  </a:lnTo>
                  <a:lnTo>
                    <a:pt x="1644370" y="254000"/>
                  </a:lnTo>
                  <a:lnTo>
                    <a:pt x="1644370" y="609600"/>
                  </a:lnTo>
                  <a:lnTo>
                    <a:pt x="1644370" y="622300"/>
                  </a:lnTo>
                  <a:lnTo>
                    <a:pt x="1638452" y="622300"/>
                  </a:lnTo>
                  <a:lnTo>
                    <a:pt x="1638452" y="609600"/>
                  </a:lnTo>
                  <a:lnTo>
                    <a:pt x="1644370" y="609600"/>
                  </a:lnTo>
                  <a:lnTo>
                    <a:pt x="1644370" y="254000"/>
                  </a:lnTo>
                  <a:lnTo>
                    <a:pt x="1643430" y="254000"/>
                  </a:lnTo>
                  <a:lnTo>
                    <a:pt x="1641081" y="241300"/>
                  </a:lnTo>
                  <a:lnTo>
                    <a:pt x="1639303" y="253949"/>
                  </a:lnTo>
                  <a:lnTo>
                    <a:pt x="1634642" y="241300"/>
                  </a:lnTo>
                  <a:lnTo>
                    <a:pt x="1632534" y="241300"/>
                  </a:lnTo>
                  <a:lnTo>
                    <a:pt x="1639303" y="254000"/>
                  </a:lnTo>
                  <a:lnTo>
                    <a:pt x="1643532" y="266700"/>
                  </a:lnTo>
                  <a:lnTo>
                    <a:pt x="1635912" y="266700"/>
                  </a:lnTo>
                  <a:lnTo>
                    <a:pt x="1631162" y="254000"/>
                  </a:lnTo>
                  <a:lnTo>
                    <a:pt x="1625765" y="241300"/>
                  </a:lnTo>
                  <a:lnTo>
                    <a:pt x="1625511" y="254000"/>
                  </a:lnTo>
                  <a:lnTo>
                    <a:pt x="1626298" y="266700"/>
                  </a:lnTo>
                  <a:lnTo>
                    <a:pt x="1620697" y="266700"/>
                  </a:lnTo>
                  <a:lnTo>
                    <a:pt x="1619694" y="279400"/>
                  </a:lnTo>
                  <a:lnTo>
                    <a:pt x="1611058" y="279400"/>
                  </a:lnTo>
                  <a:lnTo>
                    <a:pt x="1610537" y="292100"/>
                  </a:lnTo>
                  <a:lnTo>
                    <a:pt x="1611426" y="292100"/>
                  </a:lnTo>
                  <a:lnTo>
                    <a:pt x="1615300" y="304800"/>
                  </a:lnTo>
                  <a:lnTo>
                    <a:pt x="1618691" y="304800"/>
                  </a:lnTo>
                  <a:lnTo>
                    <a:pt x="1621536" y="317500"/>
                  </a:lnTo>
                  <a:lnTo>
                    <a:pt x="1617306" y="317500"/>
                  </a:lnTo>
                  <a:lnTo>
                    <a:pt x="1614766" y="304800"/>
                  </a:lnTo>
                  <a:lnTo>
                    <a:pt x="1613928" y="304800"/>
                  </a:lnTo>
                  <a:lnTo>
                    <a:pt x="1613928" y="317500"/>
                  </a:lnTo>
                  <a:lnTo>
                    <a:pt x="1608950" y="304800"/>
                  </a:lnTo>
                  <a:lnTo>
                    <a:pt x="1610118" y="304800"/>
                  </a:lnTo>
                  <a:lnTo>
                    <a:pt x="1607997" y="292100"/>
                  </a:lnTo>
                  <a:lnTo>
                    <a:pt x="1606562" y="304800"/>
                  </a:lnTo>
                  <a:lnTo>
                    <a:pt x="1605356" y="304800"/>
                  </a:lnTo>
                  <a:lnTo>
                    <a:pt x="1603362" y="317500"/>
                  </a:lnTo>
                  <a:lnTo>
                    <a:pt x="1599539" y="317500"/>
                  </a:lnTo>
                  <a:lnTo>
                    <a:pt x="1596110" y="304800"/>
                  </a:lnTo>
                  <a:lnTo>
                    <a:pt x="1598117" y="304800"/>
                  </a:lnTo>
                  <a:lnTo>
                    <a:pt x="1592783" y="292100"/>
                  </a:lnTo>
                  <a:lnTo>
                    <a:pt x="1595564" y="292100"/>
                  </a:lnTo>
                  <a:lnTo>
                    <a:pt x="1596059" y="279400"/>
                  </a:lnTo>
                  <a:lnTo>
                    <a:pt x="1596390" y="279400"/>
                  </a:lnTo>
                  <a:lnTo>
                    <a:pt x="1588554" y="266700"/>
                  </a:lnTo>
                  <a:lnTo>
                    <a:pt x="1582940" y="279400"/>
                  </a:lnTo>
                  <a:lnTo>
                    <a:pt x="1572475" y="279400"/>
                  </a:lnTo>
                  <a:lnTo>
                    <a:pt x="1575866" y="292100"/>
                  </a:lnTo>
                  <a:lnTo>
                    <a:pt x="1580934" y="292100"/>
                  </a:lnTo>
                  <a:lnTo>
                    <a:pt x="1583474" y="304800"/>
                  </a:lnTo>
                  <a:lnTo>
                    <a:pt x="1577428" y="317500"/>
                  </a:lnTo>
                  <a:lnTo>
                    <a:pt x="1566875" y="304800"/>
                  </a:lnTo>
                  <a:lnTo>
                    <a:pt x="1557426" y="292100"/>
                  </a:lnTo>
                  <a:lnTo>
                    <a:pt x="1554708" y="292100"/>
                  </a:lnTo>
                  <a:lnTo>
                    <a:pt x="1561693" y="317500"/>
                  </a:lnTo>
                  <a:lnTo>
                    <a:pt x="1562328" y="330200"/>
                  </a:lnTo>
                  <a:lnTo>
                    <a:pt x="1557248" y="330200"/>
                  </a:lnTo>
                  <a:lnTo>
                    <a:pt x="1548790" y="304800"/>
                  </a:lnTo>
                  <a:lnTo>
                    <a:pt x="1546212" y="304800"/>
                  </a:lnTo>
                  <a:lnTo>
                    <a:pt x="1548472" y="317500"/>
                  </a:lnTo>
                  <a:lnTo>
                    <a:pt x="1549628" y="330200"/>
                  </a:lnTo>
                  <a:lnTo>
                    <a:pt x="1543723" y="330200"/>
                  </a:lnTo>
                  <a:lnTo>
                    <a:pt x="1541183" y="317500"/>
                  </a:lnTo>
                  <a:lnTo>
                    <a:pt x="1539811" y="317500"/>
                  </a:lnTo>
                  <a:lnTo>
                    <a:pt x="1542300" y="330200"/>
                  </a:lnTo>
                  <a:lnTo>
                    <a:pt x="1542021" y="330200"/>
                  </a:lnTo>
                  <a:lnTo>
                    <a:pt x="1531874" y="317500"/>
                  </a:lnTo>
                  <a:lnTo>
                    <a:pt x="1526959" y="317500"/>
                  </a:lnTo>
                  <a:lnTo>
                    <a:pt x="1519034" y="342900"/>
                  </a:lnTo>
                  <a:lnTo>
                    <a:pt x="1518818" y="342900"/>
                  </a:lnTo>
                  <a:lnTo>
                    <a:pt x="1518818" y="381000"/>
                  </a:lnTo>
                  <a:lnTo>
                    <a:pt x="1511579" y="393700"/>
                  </a:lnTo>
                  <a:lnTo>
                    <a:pt x="1495501" y="393700"/>
                  </a:lnTo>
                  <a:lnTo>
                    <a:pt x="1499374" y="381000"/>
                  </a:lnTo>
                  <a:lnTo>
                    <a:pt x="1518818" y="381000"/>
                  </a:lnTo>
                  <a:lnTo>
                    <a:pt x="1518818" y="342900"/>
                  </a:lnTo>
                  <a:lnTo>
                    <a:pt x="1515808" y="342900"/>
                  </a:lnTo>
                  <a:lnTo>
                    <a:pt x="1515808" y="368300"/>
                  </a:lnTo>
                  <a:lnTo>
                    <a:pt x="1510728" y="368300"/>
                  </a:lnTo>
                  <a:lnTo>
                    <a:pt x="1512417" y="355600"/>
                  </a:lnTo>
                  <a:lnTo>
                    <a:pt x="1515808" y="368300"/>
                  </a:lnTo>
                  <a:lnTo>
                    <a:pt x="1515808" y="342900"/>
                  </a:lnTo>
                  <a:lnTo>
                    <a:pt x="1510728" y="342900"/>
                  </a:lnTo>
                  <a:lnTo>
                    <a:pt x="1505648" y="330200"/>
                  </a:lnTo>
                  <a:lnTo>
                    <a:pt x="1497952" y="342900"/>
                  </a:lnTo>
                  <a:lnTo>
                    <a:pt x="1461668" y="342900"/>
                  </a:lnTo>
                  <a:lnTo>
                    <a:pt x="1465897" y="355600"/>
                  </a:lnTo>
                  <a:lnTo>
                    <a:pt x="1465338" y="363943"/>
                  </a:lnTo>
                  <a:lnTo>
                    <a:pt x="1465338" y="751408"/>
                  </a:lnTo>
                  <a:lnTo>
                    <a:pt x="1464208" y="749300"/>
                  </a:lnTo>
                  <a:lnTo>
                    <a:pt x="1465046" y="749300"/>
                  </a:lnTo>
                  <a:lnTo>
                    <a:pt x="1465338" y="751408"/>
                  </a:lnTo>
                  <a:lnTo>
                    <a:pt x="1465338" y="363943"/>
                  </a:lnTo>
                  <a:lnTo>
                    <a:pt x="1465046" y="368300"/>
                  </a:lnTo>
                  <a:lnTo>
                    <a:pt x="1459979" y="355600"/>
                  </a:lnTo>
                  <a:lnTo>
                    <a:pt x="1463903" y="368300"/>
                  </a:lnTo>
                  <a:lnTo>
                    <a:pt x="1458290" y="368300"/>
                  </a:lnTo>
                  <a:lnTo>
                    <a:pt x="1457439" y="355600"/>
                  </a:lnTo>
                  <a:lnTo>
                    <a:pt x="1455750" y="368300"/>
                  </a:lnTo>
                  <a:lnTo>
                    <a:pt x="1451521" y="381000"/>
                  </a:lnTo>
                  <a:lnTo>
                    <a:pt x="1444117" y="393700"/>
                  </a:lnTo>
                  <a:lnTo>
                    <a:pt x="1432902" y="381000"/>
                  </a:lnTo>
                  <a:lnTo>
                    <a:pt x="1429270" y="381000"/>
                  </a:lnTo>
                  <a:lnTo>
                    <a:pt x="1431963" y="393700"/>
                  </a:lnTo>
                  <a:lnTo>
                    <a:pt x="1433842" y="406400"/>
                  </a:lnTo>
                  <a:lnTo>
                    <a:pt x="1416126" y="406400"/>
                  </a:lnTo>
                  <a:lnTo>
                    <a:pt x="1405839" y="419100"/>
                  </a:lnTo>
                  <a:lnTo>
                    <a:pt x="1405483" y="419100"/>
                  </a:lnTo>
                  <a:lnTo>
                    <a:pt x="1405483" y="825500"/>
                  </a:lnTo>
                  <a:lnTo>
                    <a:pt x="1404899" y="825500"/>
                  </a:lnTo>
                  <a:lnTo>
                    <a:pt x="1395196" y="812800"/>
                  </a:lnTo>
                  <a:lnTo>
                    <a:pt x="1405305" y="812800"/>
                  </a:lnTo>
                  <a:lnTo>
                    <a:pt x="1405483" y="825500"/>
                  </a:lnTo>
                  <a:lnTo>
                    <a:pt x="1405483" y="419100"/>
                  </a:lnTo>
                  <a:lnTo>
                    <a:pt x="1395691" y="419100"/>
                  </a:lnTo>
                  <a:lnTo>
                    <a:pt x="1395691" y="800100"/>
                  </a:lnTo>
                  <a:lnTo>
                    <a:pt x="1394002" y="812800"/>
                  </a:lnTo>
                  <a:lnTo>
                    <a:pt x="1392301" y="812800"/>
                  </a:lnTo>
                  <a:lnTo>
                    <a:pt x="1391462" y="800100"/>
                  </a:lnTo>
                  <a:lnTo>
                    <a:pt x="1395691" y="800100"/>
                  </a:lnTo>
                  <a:lnTo>
                    <a:pt x="1395691" y="419100"/>
                  </a:lnTo>
                  <a:lnTo>
                    <a:pt x="1392097" y="419100"/>
                  </a:lnTo>
                  <a:lnTo>
                    <a:pt x="1392097" y="736600"/>
                  </a:lnTo>
                  <a:lnTo>
                    <a:pt x="1391462" y="736600"/>
                  </a:lnTo>
                  <a:lnTo>
                    <a:pt x="1389557" y="723900"/>
                  </a:lnTo>
                  <a:lnTo>
                    <a:pt x="1392097" y="736600"/>
                  </a:lnTo>
                  <a:lnTo>
                    <a:pt x="1392097" y="419100"/>
                  </a:lnTo>
                  <a:lnTo>
                    <a:pt x="1380655" y="419100"/>
                  </a:lnTo>
                  <a:lnTo>
                    <a:pt x="1375384" y="431800"/>
                  </a:lnTo>
                  <a:lnTo>
                    <a:pt x="1371396" y="431800"/>
                  </a:lnTo>
                  <a:lnTo>
                    <a:pt x="1377086" y="444500"/>
                  </a:lnTo>
                  <a:lnTo>
                    <a:pt x="1377086" y="762000"/>
                  </a:lnTo>
                  <a:lnTo>
                    <a:pt x="1377086" y="774700"/>
                  </a:lnTo>
                  <a:lnTo>
                    <a:pt x="1367777" y="774700"/>
                  </a:lnTo>
                  <a:lnTo>
                    <a:pt x="1367777" y="762000"/>
                  </a:lnTo>
                  <a:lnTo>
                    <a:pt x="1377086" y="762000"/>
                  </a:lnTo>
                  <a:lnTo>
                    <a:pt x="1377086" y="444500"/>
                  </a:lnTo>
                  <a:lnTo>
                    <a:pt x="1366888" y="431800"/>
                  </a:lnTo>
                  <a:lnTo>
                    <a:pt x="1365237" y="431800"/>
                  </a:lnTo>
                  <a:lnTo>
                    <a:pt x="1365237" y="812800"/>
                  </a:lnTo>
                  <a:lnTo>
                    <a:pt x="1361389" y="825500"/>
                  </a:lnTo>
                  <a:lnTo>
                    <a:pt x="1354137" y="838200"/>
                  </a:lnTo>
                  <a:lnTo>
                    <a:pt x="1332255" y="838200"/>
                  </a:lnTo>
                  <a:lnTo>
                    <a:pt x="1329321" y="825500"/>
                  </a:lnTo>
                  <a:lnTo>
                    <a:pt x="1337322" y="812800"/>
                  </a:lnTo>
                  <a:lnTo>
                    <a:pt x="1365237" y="812800"/>
                  </a:lnTo>
                  <a:lnTo>
                    <a:pt x="1365237" y="431800"/>
                  </a:lnTo>
                  <a:lnTo>
                    <a:pt x="1341285" y="431800"/>
                  </a:lnTo>
                  <a:lnTo>
                    <a:pt x="1343875" y="444500"/>
                  </a:lnTo>
                  <a:lnTo>
                    <a:pt x="1346784" y="444500"/>
                  </a:lnTo>
                  <a:lnTo>
                    <a:pt x="1347470" y="457200"/>
                  </a:lnTo>
                  <a:lnTo>
                    <a:pt x="1337322" y="444500"/>
                  </a:lnTo>
                  <a:lnTo>
                    <a:pt x="1343240" y="457200"/>
                  </a:lnTo>
                  <a:lnTo>
                    <a:pt x="1330299" y="445770"/>
                  </a:lnTo>
                  <a:lnTo>
                    <a:pt x="1335633" y="457200"/>
                  </a:lnTo>
                  <a:lnTo>
                    <a:pt x="1333944" y="457200"/>
                  </a:lnTo>
                  <a:lnTo>
                    <a:pt x="1333944" y="571500"/>
                  </a:lnTo>
                  <a:lnTo>
                    <a:pt x="1328864" y="571500"/>
                  </a:lnTo>
                  <a:lnTo>
                    <a:pt x="1329715" y="558800"/>
                  </a:lnTo>
                  <a:lnTo>
                    <a:pt x="1333944" y="571500"/>
                  </a:lnTo>
                  <a:lnTo>
                    <a:pt x="1333944" y="457200"/>
                  </a:lnTo>
                  <a:lnTo>
                    <a:pt x="1319491" y="457200"/>
                  </a:lnTo>
                  <a:lnTo>
                    <a:pt x="1313637" y="444500"/>
                  </a:lnTo>
                  <a:lnTo>
                    <a:pt x="1309408" y="469900"/>
                  </a:lnTo>
                  <a:lnTo>
                    <a:pt x="1306868" y="469900"/>
                  </a:lnTo>
                  <a:lnTo>
                    <a:pt x="1306029" y="457200"/>
                  </a:lnTo>
                  <a:lnTo>
                    <a:pt x="1300111" y="457200"/>
                  </a:lnTo>
                  <a:lnTo>
                    <a:pt x="1302639" y="469900"/>
                  </a:lnTo>
                  <a:lnTo>
                    <a:pt x="1288402" y="469900"/>
                  </a:lnTo>
                  <a:lnTo>
                    <a:pt x="1285722" y="482600"/>
                  </a:lnTo>
                  <a:lnTo>
                    <a:pt x="1279804" y="469900"/>
                  </a:lnTo>
                  <a:lnTo>
                    <a:pt x="1272501" y="469900"/>
                  </a:lnTo>
                  <a:lnTo>
                    <a:pt x="1266380" y="482600"/>
                  </a:lnTo>
                  <a:lnTo>
                    <a:pt x="1260411" y="482600"/>
                  </a:lnTo>
                  <a:lnTo>
                    <a:pt x="1253578" y="495300"/>
                  </a:lnTo>
                  <a:lnTo>
                    <a:pt x="1254429" y="495300"/>
                  </a:lnTo>
                  <a:lnTo>
                    <a:pt x="1259319" y="495300"/>
                  </a:lnTo>
                  <a:lnTo>
                    <a:pt x="1265212" y="508000"/>
                  </a:lnTo>
                  <a:lnTo>
                    <a:pt x="1260881" y="508000"/>
                  </a:lnTo>
                  <a:lnTo>
                    <a:pt x="1262557" y="512178"/>
                  </a:lnTo>
                  <a:lnTo>
                    <a:pt x="1270508" y="520700"/>
                  </a:lnTo>
                  <a:lnTo>
                    <a:pt x="1267587" y="508000"/>
                  </a:lnTo>
                  <a:lnTo>
                    <a:pt x="1269530" y="508000"/>
                  </a:lnTo>
                  <a:lnTo>
                    <a:pt x="1270508" y="520700"/>
                  </a:lnTo>
                  <a:lnTo>
                    <a:pt x="1268806" y="520700"/>
                  </a:lnTo>
                  <a:lnTo>
                    <a:pt x="1268806" y="901700"/>
                  </a:lnTo>
                  <a:lnTo>
                    <a:pt x="1267117" y="901700"/>
                  </a:lnTo>
                  <a:lnTo>
                    <a:pt x="1264577" y="889000"/>
                  </a:lnTo>
                  <a:lnTo>
                    <a:pt x="1268806" y="901700"/>
                  </a:lnTo>
                  <a:lnTo>
                    <a:pt x="1268806" y="520700"/>
                  </a:lnTo>
                  <a:lnTo>
                    <a:pt x="1265974" y="520700"/>
                  </a:lnTo>
                  <a:lnTo>
                    <a:pt x="1262557" y="512178"/>
                  </a:lnTo>
                  <a:lnTo>
                    <a:pt x="1258658" y="508000"/>
                  </a:lnTo>
                  <a:lnTo>
                    <a:pt x="1256588" y="508000"/>
                  </a:lnTo>
                  <a:lnTo>
                    <a:pt x="1254429" y="495300"/>
                  </a:lnTo>
                  <a:lnTo>
                    <a:pt x="1253578" y="508000"/>
                  </a:lnTo>
                  <a:lnTo>
                    <a:pt x="1250200" y="508000"/>
                  </a:lnTo>
                  <a:lnTo>
                    <a:pt x="1249349" y="495300"/>
                  </a:lnTo>
                  <a:lnTo>
                    <a:pt x="1243431" y="495300"/>
                  </a:lnTo>
                  <a:lnTo>
                    <a:pt x="1243431" y="1841500"/>
                  </a:lnTo>
                  <a:lnTo>
                    <a:pt x="1239202" y="1854200"/>
                  </a:lnTo>
                  <a:lnTo>
                    <a:pt x="1237513" y="1866900"/>
                  </a:lnTo>
                  <a:lnTo>
                    <a:pt x="1231569" y="1854200"/>
                  </a:lnTo>
                  <a:lnTo>
                    <a:pt x="1222527" y="1854200"/>
                  </a:lnTo>
                  <a:lnTo>
                    <a:pt x="1222286" y="1841500"/>
                  </a:lnTo>
                  <a:lnTo>
                    <a:pt x="1229055" y="1841500"/>
                  </a:lnTo>
                  <a:lnTo>
                    <a:pt x="1237513" y="1828800"/>
                  </a:lnTo>
                  <a:lnTo>
                    <a:pt x="1243431" y="1841500"/>
                  </a:lnTo>
                  <a:lnTo>
                    <a:pt x="1243431" y="495300"/>
                  </a:lnTo>
                  <a:lnTo>
                    <a:pt x="1237627" y="495300"/>
                  </a:lnTo>
                  <a:lnTo>
                    <a:pt x="1237627" y="1727200"/>
                  </a:lnTo>
                  <a:lnTo>
                    <a:pt x="1234655" y="1739900"/>
                  </a:lnTo>
                  <a:lnTo>
                    <a:pt x="1218057" y="1739900"/>
                  </a:lnTo>
                  <a:lnTo>
                    <a:pt x="1218057" y="1727200"/>
                  </a:lnTo>
                  <a:lnTo>
                    <a:pt x="1222286" y="1714500"/>
                  </a:lnTo>
                  <a:lnTo>
                    <a:pt x="1231595" y="1714500"/>
                  </a:lnTo>
                  <a:lnTo>
                    <a:pt x="1233284" y="1727200"/>
                  </a:lnTo>
                  <a:lnTo>
                    <a:pt x="1237627" y="1727200"/>
                  </a:lnTo>
                  <a:lnTo>
                    <a:pt x="1237627" y="495300"/>
                  </a:lnTo>
                  <a:lnTo>
                    <a:pt x="1233703" y="495300"/>
                  </a:lnTo>
                  <a:lnTo>
                    <a:pt x="1234973" y="508000"/>
                  </a:lnTo>
                  <a:lnTo>
                    <a:pt x="1231595" y="495300"/>
                  </a:lnTo>
                  <a:lnTo>
                    <a:pt x="1225473" y="508000"/>
                  </a:lnTo>
                  <a:lnTo>
                    <a:pt x="1221333" y="508000"/>
                  </a:lnTo>
                  <a:lnTo>
                    <a:pt x="1217676" y="520700"/>
                  </a:lnTo>
                  <a:lnTo>
                    <a:pt x="1212977" y="520700"/>
                  </a:lnTo>
                  <a:lnTo>
                    <a:pt x="1217663" y="533400"/>
                  </a:lnTo>
                  <a:lnTo>
                    <a:pt x="1219327" y="533400"/>
                  </a:lnTo>
                  <a:lnTo>
                    <a:pt x="1220355" y="546100"/>
                  </a:lnTo>
                  <a:lnTo>
                    <a:pt x="1193533" y="546100"/>
                  </a:lnTo>
                  <a:lnTo>
                    <a:pt x="1193533" y="558800"/>
                  </a:lnTo>
                  <a:lnTo>
                    <a:pt x="1200289" y="558800"/>
                  </a:lnTo>
                  <a:lnTo>
                    <a:pt x="1204518" y="571500"/>
                  </a:lnTo>
                  <a:lnTo>
                    <a:pt x="1203363" y="571500"/>
                  </a:lnTo>
                  <a:lnTo>
                    <a:pt x="1203363" y="1282700"/>
                  </a:lnTo>
                  <a:lnTo>
                    <a:pt x="1198600" y="1295400"/>
                  </a:lnTo>
                  <a:lnTo>
                    <a:pt x="1189304" y="1295400"/>
                  </a:lnTo>
                  <a:lnTo>
                    <a:pt x="1189304" y="1282700"/>
                  </a:lnTo>
                  <a:lnTo>
                    <a:pt x="1203363" y="1282700"/>
                  </a:lnTo>
                  <a:lnTo>
                    <a:pt x="1203363" y="571500"/>
                  </a:lnTo>
                  <a:lnTo>
                    <a:pt x="1198168" y="571500"/>
                  </a:lnTo>
                  <a:lnTo>
                    <a:pt x="1192999" y="558800"/>
                  </a:lnTo>
                  <a:lnTo>
                    <a:pt x="1181569" y="558800"/>
                  </a:lnTo>
                  <a:lnTo>
                    <a:pt x="1178407" y="571500"/>
                  </a:lnTo>
                  <a:lnTo>
                    <a:pt x="1176045" y="571500"/>
                  </a:lnTo>
                  <a:lnTo>
                    <a:pt x="1174076" y="584200"/>
                  </a:lnTo>
                  <a:lnTo>
                    <a:pt x="1181684" y="584200"/>
                  </a:lnTo>
                  <a:lnTo>
                    <a:pt x="1184224" y="596900"/>
                  </a:lnTo>
                  <a:lnTo>
                    <a:pt x="1175766" y="596900"/>
                  </a:lnTo>
                  <a:lnTo>
                    <a:pt x="1171536" y="584200"/>
                  </a:lnTo>
                  <a:lnTo>
                    <a:pt x="1170686" y="584200"/>
                  </a:lnTo>
                  <a:lnTo>
                    <a:pt x="1163459" y="596900"/>
                  </a:lnTo>
                  <a:lnTo>
                    <a:pt x="1159687" y="596900"/>
                  </a:lnTo>
                  <a:lnTo>
                    <a:pt x="1159687" y="2133600"/>
                  </a:lnTo>
                  <a:lnTo>
                    <a:pt x="1157998" y="2146300"/>
                  </a:lnTo>
                  <a:lnTo>
                    <a:pt x="1152499" y="2159000"/>
                  </a:lnTo>
                  <a:lnTo>
                    <a:pt x="1148270" y="2159000"/>
                  </a:lnTo>
                  <a:lnTo>
                    <a:pt x="1150391" y="2171700"/>
                  </a:lnTo>
                  <a:lnTo>
                    <a:pt x="1130198" y="2159000"/>
                  </a:lnTo>
                  <a:lnTo>
                    <a:pt x="1127125" y="2146300"/>
                  </a:lnTo>
                  <a:lnTo>
                    <a:pt x="1138021" y="2133600"/>
                  </a:lnTo>
                  <a:lnTo>
                    <a:pt x="1159687" y="2133600"/>
                  </a:lnTo>
                  <a:lnTo>
                    <a:pt x="1159687" y="596900"/>
                  </a:lnTo>
                  <a:lnTo>
                    <a:pt x="1139393" y="596900"/>
                  </a:lnTo>
                  <a:lnTo>
                    <a:pt x="1139393" y="1485900"/>
                  </a:lnTo>
                  <a:lnTo>
                    <a:pt x="1139151" y="1498600"/>
                  </a:lnTo>
                  <a:lnTo>
                    <a:pt x="1136218" y="1498600"/>
                  </a:lnTo>
                  <a:lnTo>
                    <a:pt x="1131062" y="1511300"/>
                  </a:lnTo>
                  <a:lnTo>
                    <a:pt x="1124165" y="1498600"/>
                  </a:lnTo>
                  <a:lnTo>
                    <a:pt x="1121625" y="1498600"/>
                  </a:lnTo>
                  <a:lnTo>
                    <a:pt x="1127544" y="1485900"/>
                  </a:lnTo>
                  <a:lnTo>
                    <a:pt x="1139393" y="1485900"/>
                  </a:lnTo>
                  <a:lnTo>
                    <a:pt x="1139393" y="596900"/>
                  </a:lnTo>
                  <a:lnTo>
                    <a:pt x="1130935" y="596900"/>
                  </a:lnTo>
                  <a:lnTo>
                    <a:pt x="1130935" y="1079500"/>
                  </a:lnTo>
                  <a:lnTo>
                    <a:pt x="1119936" y="1079500"/>
                  </a:lnTo>
                  <a:lnTo>
                    <a:pt x="1118247" y="1092200"/>
                  </a:lnTo>
                  <a:lnTo>
                    <a:pt x="1116761" y="1092200"/>
                  </a:lnTo>
                  <a:lnTo>
                    <a:pt x="1116761" y="1905000"/>
                  </a:lnTo>
                  <a:lnTo>
                    <a:pt x="1109789" y="1905000"/>
                  </a:lnTo>
                  <a:lnTo>
                    <a:pt x="1114780" y="1892300"/>
                  </a:lnTo>
                  <a:lnTo>
                    <a:pt x="1116761" y="1905000"/>
                  </a:lnTo>
                  <a:lnTo>
                    <a:pt x="1116761" y="1092200"/>
                  </a:lnTo>
                  <a:lnTo>
                    <a:pt x="1109256" y="1092200"/>
                  </a:lnTo>
                  <a:lnTo>
                    <a:pt x="1109256" y="1460500"/>
                  </a:lnTo>
                  <a:lnTo>
                    <a:pt x="1106398" y="1447800"/>
                  </a:lnTo>
                  <a:lnTo>
                    <a:pt x="1107033" y="1447800"/>
                  </a:lnTo>
                  <a:lnTo>
                    <a:pt x="1109256" y="1460500"/>
                  </a:lnTo>
                  <a:lnTo>
                    <a:pt x="1109256" y="1092200"/>
                  </a:lnTo>
                  <a:lnTo>
                    <a:pt x="1103477" y="1092200"/>
                  </a:lnTo>
                  <a:lnTo>
                    <a:pt x="1100480" y="1079919"/>
                  </a:lnTo>
                  <a:lnTo>
                    <a:pt x="1100480" y="1854200"/>
                  </a:lnTo>
                  <a:lnTo>
                    <a:pt x="1099350" y="1866900"/>
                  </a:lnTo>
                  <a:lnTo>
                    <a:pt x="1089774" y="1866900"/>
                  </a:lnTo>
                  <a:lnTo>
                    <a:pt x="1088644" y="1854200"/>
                  </a:lnTo>
                  <a:lnTo>
                    <a:pt x="1100480" y="1854200"/>
                  </a:lnTo>
                  <a:lnTo>
                    <a:pt x="1100480" y="1079919"/>
                  </a:lnTo>
                  <a:lnTo>
                    <a:pt x="1100378" y="1079500"/>
                  </a:lnTo>
                  <a:lnTo>
                    <a:pt x="1103452" y="1079500"/>
                  </a:lnTo>
                  <a:lnTo>
                    <a:pt x="1109789" y="1066800"/>
                  </a:lnTo>
                  <a:lnTo>
                    <a:pt x="1128585" y="1066800"/>
                  </a:lnTo>
                  <a:lnTo>
                    <a:pt x="1130935" y="1079500"/>
                  </a:lnTo>
                  <a:lnTo>
                    <a:pt x="1130935" y="596900"/>
                  </a:lnTo>
                  <a:lnTo>
                    <a:pt x="1129652" y="596900"/>
                  </a:lnTo>
                  <a:lnTo>
                    <a:pt x="1126705" y="609600"/>
                  </a:lnTo>
                  <a:lnTo>
                    <a:pt x="1125855" y="609600"/>
                  </a:lnTo>
                  <a:lnTo>
                    <a:pt x="1126705" y="622300"/>
                  </a:lnTo>
                  <a:lnTo>
                    <a:pt x="1121270" y="633971"/>
                  </a:lnTo>
                  <a:lnTo>
                    <a:pt x="1121270" y="825500"/>
                  </a:lnTo>
                  <a:lnTo>
                    <a:pt x="1118247" y="838200"/>
                  </a:lnTo>
                  <a:lnTo>
                    <a:pt x="1113167" y="838200"/>
                  </a:lnTo>
                  <a:lnTo>
                    <a:pt x="1112329" y="825500"/>
                  </a:lnTo>
                  <a:lnTo>
                    <a:pt x="1121270" y="825500"/>
                  </a:lnTo>
                  <a:lnTo>
                    <a:pt x="1121270" y="633971"/>
                  </a:lnTo>
                  <a:lnTo>
                    <a:pt x="1120787" y="635000"/>
                  </a:lnTo>
                  <a:lnTo>
                    <a:pt x="1122476" y="622300"/>
                  </a:lnTo>
                  <a:lnTo>
                    <a:pt x="1113167" y="609600"/>
                  </a:lnTo>
                  <a:lnTo>
                    <a:pt x="1115707" y="622300"/>
                  </a:lnTo>
                  <a:lnTo>
                    <a:pt x="1111478" y="635000"/>
                  </a:lnTo>
                  <a:lnTo>
                    <a:pt x="1101331" y="635000"/>
                  </a:lnTo>
                  <a:lnTo>
                    <a:pt x="1103020" y="647700"/>
                  </a:lnTo>
                  <a:lnTo>
                    <a:pt x="1095832" y="635000"/>
                  </a:lnTo>
                  <a:lnTo>
                    <a:pt x="1090333" y="625284"/>
                  </a:lnTo>
                  <a:lnTo>
                    <a:pt x="1090333" y="635000"/>
                  </a:lnTo>
                  <a:lnTo>
                    <a:pt x="1088669" y="635000"/>
                  </a:lnTo>
                  <a:lnTo>
                    <a:pt x="1086104" y="622300"/>
                  </a:lnTo>
                  <a:lnTo>
                    <a:pt x="1088644" y="635000"/>
                  </a:lnTo>
                  <a:lnTo>
                    <a:pt x="1089482" y="647700"/>
                  </a:lnTo>
                  <a:lnTo>
                    <a:pt x="1085494" y="647700"/>
                  </a:lnTo>
                  <a:lnTo>
                    <a:pt x="1085494" y="1409700"/>
                  </a:lnTo>
                  <a:lnTo>
                    <a:pt x="1082509" y="1409700"/>
                  </a:lnTo>
                  <a:lnTo>
                    <a:pt x="1078572" y="1422400"/>
                  </a:lnTo>
                  <a:lnTo>
                    <a:pt x="1059878" y="1422400"/>
                  </a:lnTo>
                  <a:lnTo>
                    <a:pt x="1057338" y="1409700"/>
                  </a:lnTo>
                  <a:lnTo>
                    <a:pt x="1062418" y="1409700"/>
                  </a:lnTo>
                  <a:lnTo>
                    <a:pt x="1062418" y="1397000"/>
                  </a:lnTo>
                  <a:lnTo>
                    <a:pt x="1083564" y="1397000"/>
                  </a:lnTo>
                  <a:lnTo>
                    <a:pt x="1085494" y="1409700"/>
                  </a:lnTo>
                  <a:lnTo>
                    <a:pt x="1085494" y="647700"/>
                  </a:lnTo>
                  <a:lnTo>
                    <a:pt x="1084414" y="647700"/>
                  </a:lnTo>
                  <a:lnTo>
                    <a:pt x="1081874" y="635000"/>
                  </a:lnTo>
                  <a:lnTo>
                    <a:pt x="1081874" y="622300"/>
                  </a:lnTo>
                  <a:lnTo>
                    <a:pt x="1082713" y="622300"/>
                  </a:lnTo>
                  <a:lnTo>
                    <a:pt x="1078484" y="609600"/>
                  </a:lnTo>
                  <a:lnTo>
                    <a:pt x="1070660" y="622300"/>
                  </a:lnTo>
                  <a:lnTo>
                    <a:pt x="1061567" y="635000"/>
                  </a:lnTo>
                  <a:lnTo>
                    <a:pt x="1053109" y="635000"/>
                  </a:lnTo>
                  <a:lnTo>
                    <a:pt x="1053109" y="2095500"/>
                  </a:lnTo>
                  <a:lnTo>
                    <a:pt x="1053109" y="2400300"/>
                  </a:lnTo>
                  <a:lnTo>
                    <a:pt x="1045413" y="2400300"/>
                  </a:lnTo>
                  <a:lnTo>
                    <a:pt x="1041590" y="2413000"/>
                  </a:lnTo>
                  <a:lnTo>
                    <a:pt x="1038250" y="2425700"/>
                  </a:lnTo>
                  <a:lnTo>
                    <a:pt x="1031963" y="2438400"/>
                  </a:lnTo>
                  <a:lnTo>
                    <a:pt x="1022527" y="2425700"/>
                  </a:lnTo>
                  <a:lnTo>
                    <a:pt x="1024356" y="2425700"/>
                  </a:lnTo>
                  <a:lnTo>
                    <a:pt x="1029347" y="2413000"/>
                  </a:lnTo>
                  <a:lnTo>
                    <a:pt x="1029423" y="2400300"/>
                  </a:lnTo>
                  <a:lnTo>
                    <a:pt x="1035151" y="2387600"/>
                  </a:lnTo>
                  <a:lnTo>
                    <a:pt x="1047864" y="2387600"/>
                  </a:lnTo>
                  <a:lnTo>
                    <a:pt x="1053109" y="2400300"/>
                  </a:lnTo>
                  <a:lnTo>
                    <a:pt x="1053109" y="2095500"/>
                  </a:lnTo>
                  <a:lnTo>
                    <a:pt x="1043952" y="2095500"/>
                  </a:lnTo>
                  <a:lnTo>
                    <a:pt x="1043813" y="2108200"/>
                  </a:lnTo>
                  <a:lnTo>
                    <a:pt x="1028585" y="2108200"/>
                  </a:lnTo>
                  <a:lnTo>
                    <a:pt x="1029563" y="2095500"/>
                  </a:lnTo>
                  <a:lnTo>
                    <a:pt x="1035773" y="2082800"/>
                  </a:lnTo>
                  <a:lnTo>
                    <a:pt x="1044524" y="2082800"/>
                  </a:lnTo>
                  <a:lnTo>
                    <a:pt x="1053109" y="2095500"/>
                  </a:lnTo>
                  <a:lnTo>
                    <a:pt x="1053109" y="635000"/>
                  </a:lnTo>
                  <a:lnTo>
                    <a:pt x="1049731" y="635000"/>
                  </a:lnTo>
                  <a:lnTo>
                    <a:pt x="1060729" y="609600"/>
                  </a:lnTo>
                  <a:lnTo>
                    <a:pt x="1047191" y="618490"/>
                  </a:lnTo>
                  <a:lnTo>
                    <a:pt x="1047191" y="952500"/>
                  </a:lnTo>
                  <a:lnTo>
                    <a:pt x="1037882" y="965200"/>
                  </a:lnTo>
                  <a:lnTo>
                    <a:pt x="1037882" y="952500"/>
                  </a:lnTo>
                  <a:lnTo>
                    <a:pt x="1047191" y="952500"/>
                  </a:lnTo>
                  <a:lnTo>
                    <a:pt x="1047191" y="618490"/>
                  </a:lnTo>
                  <a:lnTo>
                    <a:pt x="1041387" y="622300"/>
                  </a:lnTo>
                  <a:lnTo>
                    <a:pt x="1025194" y="610450"/>
                  </a:lnTo>
                  <a:lnTo>
                    <a:pt x="1025194" y="1816100"/>
                  </a:lnTo>
                  <a:lnTo>
                    <a:pt x="1025194" y="1828800"/>
                  </a:lnTo>
                  <a:lnTo>
                    <a:pt x="1020127" y="1828800"/>
                  </a:lnTo>
                  <a:lnTo>
                    <a:pt x="1025194" y="1816100"/>
                  </a:lnTo>
                  <a:lnTo>
                    <a:pt x="1025194" y="610450"/>
                  </a:lnTo>
                  <a:lnTo>
                    <a:pt x="1024039" y="609600"/>
                  </a:lnTo>
                  <a:lnTo>
                    <a:pt x="1005738" y="609600"/>
                  </a:lnTo>
                  <a:lnTo>
                    <a:pt x="1005738" y="2006600"/>
                  </a:lnTo>
                  <a:lnTo>
                    <a:pt x="1005116" y="2008365"/>
                  </a:lnTo>
                  <a:lnTo>
                    <a:pt x="1005116" y="2590800"/>
                  </a:lnTo>
                  <a:lnTo>
                    <a:pt x="995591" y="2590800"/>
                  </a:lnTo>
                  <a:lnTo>
                    <a:pt x="998982" y="2578100"/>
                  </a:lnTo>
                  <a:lnTo>
                    <a:pt x="1004290" y="2578100"/>
                  </a:lnTo>
                  <a:lnTo>
                    <a:pt x="1005116" y="2590800"/>
                  </a:lnTo>
                  <a:lnTo>
                    <a:pt x="1005116" y="2008365"/>
                  </a:lnTo>
                  <a:lnTo>
                    <a:pt x="1001229" y="2019300"/>
                  </a:lnTo>
                  <a:lnTo>
                    <a:pt x="998766" y="2006600"/>
                  </a:lnTo>
                  <a:lnTo>
                    <a:pt x="1005738" y="2006600"/>
                  </a:lnTo>
                  <a:lnTo>
                    <a:pt x="1005738" y="609600"/>
                  </a:lnTo>
                  <a:lnTo>
                    <a:pt x="999820" y="609600"/>
                  </a:lnTo>
                  <a:lnTo>
                    <a:pt x="999820" y="965200"/>
                  </a:lnTo>
                  <a:lnTo>
                    <a:pt x="996391" y="977900"/>
                  </a:lnTo>
                  <a:lnTo>
                    <a:pt x="990727" y="986675"/>
                  </a:lnTo>
                  <a:lnTo>
                    <a:pt x="990727" y="1384300"/>
                  </a:lnTo>
                  <a:lnTo>
                    <a:pt x="989799" y="1384300"/>
                  </a:lnTo>
                  <a:lnTo>
                    <a:pt x="989799" y="1997532"/>
                  </a:lnTo>
                  <a:lnTo>
                    <a:pt x="987132" y="1993900"/>
                  </a:lnTo>
                  <a:lnTo>
                    <a:pt x="988822" y="1993900"/>
                  </a:lnTo>
                  <a:lnTo>
                    <a:pt x="989799" y="1997532"/>
                  </a:lnTo>
                  <a:lnTo>
                    <a:pt x="989799" y="1384300"/>
                  </a:lnTo>
                  <a:lnTo>
                    <a:pt x="971905" y="1384300"/>
                  </a:lnTo>
                  <a:lnTo>
                    <a:pt x="969378" y="1397000"/>
                  </a:lnTo>
                  <a:lnTo>
                    <a:pt x="965149" y="1397000"/>
                  </a:lnTo>
                  <a:lnTo>
                    <a:pt x="956678" y="1384300"/>
                  </a:lnTo>
                  <a:lnTo>
                    <a:pt x="960907" y="1397000"/>
                  </a:lnTo>
                  <a:lnTo>
                    <a:pt x="965111" y="1397000"/>
                  </a:lnTo>
                  <a:lnTo>
                    <a:pt x="970432" y="1409700"/>
                  </a:lnTo>
                  <a:lnTo>
                    <a:pt x="964298" y="1409700"/>
                  </a:lnTo>
                  <a:lnTo>
                    <a:pt x="967663" y="1422400"/>
                  </a:lnTo>
                  <a:lnTo>
                    <a:pt x="974128" y="1435100"/>
                  </a:lnTo>
                  <a:lnTo>
                    <a:pt x="978217" y="1435100"/>
                  </a:lnTo>
                  <a:lnTo>
                    <a:pt x="974445" y="1447800"/>
                  </a:lnTo>
                  <a:lnTo>
                    <a:pt x="963536" y="1435100"/>
                  </a:lnTo>
                  <a:lnTo>
                    <a:pt x="959434" y="1435100"/>
                  </a:lnTo>
                  <a:lnTo>
                    <a:pt x="955649" y="1447800"/>
                  </a:lnTo>
                  <a:lnTo>
                    <a:pt x="960958" y="1447800"/>
                  </a:lnTo>
                  <a:lnTo>
                    <a:pt x="963980" y="1460500"/>
                  </a:lnTo>
                  <a:lnTo>
                    <a:pt x="956678" y="1460500"/>
                  </a:lnTo>
                  <a:lnTo>
                    <a:pt x="957529" y="1473200"/>
                  </a:lnTo>
                  <a:lnTo>
                    <a:pt x="982903" y="1473200"/>
                  </a:lnTo>
                  <a:lnTo>
                    <a:pt x="982903" y="1485900"/>
                  </a:lnTo>
                  <a:lnTo>
                    <a:pt x="976134" y="1485900"/>
                  </a:lnTo>
                  <a:lnTo>
                    <a:pt x="981214" y="1498600"/>
                  </a:lnTo>
                  <a:lnTo>
                    <a:pt x="976134" y="1498600"/>
                  </a:lnTo>
                  <a:lnTo>
                    <a:pt x="976134" y="2146300"/>
                  </a:lnTo>
                  <a:lnTo>
                    <a:pt x="966838" y="2159000"/>
                  </a:lnTo>
                  <a:lnTo>
                    <a:pt x="966838" y="2857500"/>
                  </a:lnTo>
                  <a:lnTo>
                    <a:pt x="966838" y="2870200"/>
                  </a:lnTo>
                  <a:lnTo>
                    <a:pt x="960056" y="2870200"/>
                  </a:lnTo>
                  <a:lnTo>
                    <a:pt x="959535" y="2857500"/>
                  </a:lnTo>
                  <a:lnTo>
                    <a:pt x="966838" y="2857500"/>
                  </a:lnTo>
                  <a:lnTo>
                    <a:pt x="966838" y="2159000"/>
                  </a:lnTo>
                  <a:lnTo>
                    <a:pt x="962609" y="2146300"/>
                  </a:lnTo>
                  <a:lnTo>
                    <a:pt x="964298" y="2133600"/>
                  </a:lnTo>
                  <a:lnTo>
                    <a:pt x="971067" y="2146300"/>
                  </a:lnTo>
                  <a:lnTo>
                    <a:pt x="976134" y="2146300"/>
                  </a:lnTo>
                  <a:lnTo>
                    <a:pt x="976134" y="1498600"/>
                  </a:lnTo>
                  <a:lnTo>
                    <a:pt x="969060" y="1498600"/>
                  </a:lnTo>
                  <a:lnTo>
                    <a:pt x="961542" y="1485900"/>
                  </a:lnTo>
                  <a:lnTo>
                    <a:pt x="949071" y="1485900"/>
                  </a:lnTo>
                  <a:lnTo>
                    <a:pt x="956246" y="1498600"/>
                  </a:lnTo>
                  <a:lnTo>
                    <a:pt x="959180" y="1498600"/>
                  </a:lnTo>
                  <a:lnTo>
                    <a:pt x="966838" y="1511300"/>
                  </a:lnTo>
                  <a:lnTo>
                    <a:pt x="963447" y="1511300"/>
                  </a:lnTo>
                  <a:lnTo>
                    <a:pt x="963218" y="1511300"/>
                  </a:lnTo>
                  <a:lnTo>
                    <a:pt x="960069" y="1524000"/>
                  </a:lnTo>
                  <a:lnTo>
                    <a:pt x="959218" y="1524000"/>
                  </a:lnTo>
                  <a:lnTo>
                    <a:pt x="957846" y="1513687"/>
                  </a:lnTo>
                  <a:lnTo>
                    <a:pt x="957846" y="1663700"/>
                  </a:lnTo>
                  <a:lnTo>
                    <a:pt x="957097" y="1676400"/>
                  </a:lnTo>
                  <a:lnTo>
                    <a:pt x="954151" y="1668360"/>
                  </a:lnTo>
                  <a:lnTo>
                    <a:pt x="954151" y="2095500"/>
                  </a:lnTo>
                  <a:lnTo>
                    <a:pt x="952449" y="2108200"/>
                  </a:lnTo>
                  <a:lnTo>
                    <a:pt x="949921" y="2108200"/>
                  </a:lnTo>
                  <a:lnTo>
                    <a:pt x="950760" y="2095500"/>
                  </a:lnTo>
                  <a:lnTo>
                    <a:pt x="954151" y="2095500"/>
                  </a:lnTo>
                  <a:lnTo>
                    <a:pt x="954151" y="1668360"/>
                  </a:lnTo>
                  <a:lnTo>
                    <a:pt x="952449" y="1663700"/>
                  </a:lnTo>
                  <a:lnTo>
                    <a:pt x="957846" y="1663700"/>
                  </a:lnTo>
                  <a:lnTo>
                    <a:pt x="957846" y="1513687"/>
                  </a:lnTo>
                  <a:lnTo>
                    <a:pt x="957529" y="1511300"/>
                  </a:lnTo>
                  <a:lnTo>
                    <a:pt x="955840" y="1511300"/>
                  </a:lnTo>
                  <a:lnTo>
                    <a:pt x="952652" y="1524000"/>
                  </a:lnTo>
                  <a:lnTo>
                    <a:pt x="953198" y="1524000"/>
                  </a:lnTo>
                  <a:lnTo>
                    <a:pt x="953579" y="1536700"/>
                  </a:lnTo>
                  <a:lnTo>
                    <a:pt x="948867" y="1536700"/>
                  </a:lnTo>
                  <a:lnTo>
                    <a:pt x="948220" y="1535201"/>
                  </a:lnTo>
                  <a:lnTo>
                    <a:pt x="948220" y="2120900"/>
                  </a:lnTo>
                  <a:lnTo>
                    <a:pt x="937234" y="2120900"/>
                  </a:lnTo>
                  <a:lnTo>
                    <a:pt x="938923" y="2108200"/>
                  </a:lnTo>
                  <a:lnTo>
                    <a:pt x="946531" y="2108200"/>
                  </a:lnTo>
                  <a:lnTo>
                    <a:pt x="948220" y="2120900"/>
                  </a:lnTo>
                  <a:lnTo>
                    <a:pt x="948220" y="1535201"/>
                  </a:lnTo>
                  <a:lnTo>
                    <a:pt x="946531" y="1531251"/>
                  </a:lnTo>
                  <a:lnTo>
                    <a:pt x="937234" y="1532089"/>
                  </a:lnTo>
                  <a:lnTo>
                    <a:pt x="947966" y="1536700"/>
                  </a:lnTo>
                  <a:lnTo>
                    <a:pt x="937425" y="1536700"/>
                  </a:lnTo>
                  <a:lnTo>
                    <a:pt x="929614" y="1524000"/>
                  </a:lnTo>
                  <a:lnTo>
                    <a:pt x="931989" y="1536700"/>
                  </a:lnTo>
                  <a:lnTo>
                    <a:pt x="936599" y="1549400"/>
                  </a:lnTo>
                  <a:lnTo>
                    <a:pt x="939609" y="1562100"/>
                  </a:lnTo>
                  <a:lnTo>
                    <a:pt x="937234" y="1574800"/>
                  </a:lnTo>
                  <a:lnTo>
                    <a:pt x="937234" y="1663700"/>
                  </a:lnTo>
                  <a:lnTo>
                    <a:pt x="934694" y="1663700"/>
                  </a:lnTo>
                  <a:lnTo>
                    <a:pt x="934694" y="2311400"/>
                  </a:lnTo>
                  <a:lnTo>
                    <a:pt x="931621" y="2324100"/>
                  </a:lnTo>
                  <a:lnTo>
                    <a:pt x="913549" y="2324100"/>
                  </a:lnTo>
                  <a:lnTo>
                    <a:pt x="916965" y="2311400"/>
                  </a:lnTo>
                  <a:lnTo>
                    <a:pt x="934694" y="2311400"/>
                  </a:lnTo>
                  <a:lnTo>
                    <a:pt x="934694" y="1663700"/>
                  </a:lnTo>
                  <a:lnTo>
                    <a:pt x="933005" y="1663700"/>
                  </a:lnTo>
                  <a:lnTo>
                    <a:pt x="933005" y="2120900"/>
                  </a:lnTo>
                  <a:lnTo>
                    <a:pt x="932154" y="2120900"/>
                  </a:lnTo>
                  <a:lnTo>
                    <a:pt x="930465" y="2108200"/>
                  </a:lnTo>
                  <a:lnTo>
                    <a:pt x="931303" y="2108200"/>
                  </a:lnTo>
                  <a:lnTo>
                    <a:pt x="933005" y="2120900"/>
                  </a:lnTo>
                  <a:lnTo>
                    <a:pt x="933005" y="1663700"/>
                  </a:lnTo>
                  <a:lnTo>
                    <a:pt x="927074" y="1663700"/>
                  </a:lnTo>
                  <a:lnTo>
                    <a:pt x="927074" y="2133600"/>
                  </a:lnTo>
                  <a:lnTo>
                    <a:pt x="922007" y="2133600"/>
                  </a:lnTo>
                  <a:lnTo>
                    <a:pt x="922007" y="2120900"/>
                  </a:lnTo>
                  <a:lnTo>
                    <a:pt x="923696" y="2120900"/>
                  </a:lnTo>
                  <a:lnTo>
                    <a:pt x="922845" y="2108200"/>
                  </a:lnTo>
                  <a:lnTo>
                    <a:pt x="924547" y="2108200"/>
                  </a:lnTo>
                  <a:lnTo>
                    <a:pt x="924547" y="2120900"/>
                  </a:lnTo>
                  <a:lnTo>
                    <a:pt x="926236" y="2120900"/>
                  </a:lnTo>
                  <a:lnTo>
                    <a:pt x="927074" y="2133600"/>
                  </a:lnTo>
                  <a:lnTo>
                    <a:pt x="927074" y="1663700"/>
                  </a:lnTo>
                  <a:lnTo>
                    <a:pt x="925385" y="1651000"/>
                  </a:lnTo>
                  <a:lnTo>
                    <a:pt x="933843" y="1651000"/>
                  </a:lnTo>
                  <a:lnTo>
                    <a:pt x="937234" y="1663700"/>
                  </a:lnTo>
                  <a:lnTo>
                    <a:pt x="937234" y="1574800"/>
                  </a:lnTo>
                  <a:lnTo>
                    <a:pt x="934656" y="1574800"/>
                  </a:lnTo>
                  <a:lnTo>
                    <a:pt x="934694" y="1587500"/>
                  </a:lnTo>
                  <a:lnTo>
                    <a:pt x="933005" y="1574800"/>
                  </a:lnTo>
                  <a:lnTo>
                    <a:pt x="922845" y="1574800"/>
                  </a:lnTo>
                  <a:lnTo>
                    <a:pt x="920203" y="1587500"/>
                  </a:lnTo>
                  <a:lnTo>
                    <a:pt x="921372" y="1587500"/>
                  </a:lnTo>
                  <a:lnTo>
                    <a:pt x="924750" y="1600200"/>
                  </a:lnTo>
                  <a:lnTo>
                    <a:pt x="928776" y="1612900"/>
                  </a:lnTo>
                  <a:lnTo>
                    <a:pt x="922007" y="1600200"/>
                  </a:lnTo>
                  <a:lnTo>
                    <a:pt x="921156" y="1600200"/>
                  </a:lnTo>
                  <a:lnTo>
                    <a:pt x="921156" y="1689100"/>
                  </a:lnTo>
                  <a:lnTo>
                    <a:pt x="920305" y="1689100"/>
                  </a:lnTo>
                  <a:lnTo>
                    <a:pt x="914781" y="1676400"/>
                  </a:lnTo>
                  <a:lnTo>
                    <a:pt x="917778" y="1676400"/>
                  </a:lnTo>
                  <a:lnTo>
                    <a:pt x="921156" y="1689100"/>
                  </a:lnTo>
                  <a:lnTo>
                    <a:pt x="921156" y="1600200"/>
                  </a:lnTo>
                  <a:lnTo>
                    <a:pt x="914387" y="1600200"/>
                  </a:lnTo>
                  <a:lnTo>
                    <a:pt x="914387" y="1612900"/>
                  </a:lnTo>
                  <a:lnTo>
                    <a:pt x="909320" y="1612900"/>
                  </a:lnTo>
                  <a:lnTo>
                    <a:pt x="916076" y="1625600"/>
                  </a:lnTo>
                  <a:lnTo>
                    <a:pt x="906246" y="1625600"/>
                  </a:lnTo>
                  <a:lnTo>
                    <a:pt x="905624" y="1638300"/>
                  </a:lnTo>
                  <a:lnTo>
                    <a:pt x="907618" y="1638300"/>
                  </a:lnTo>
                  <a:lnTo>
                    <a:pt x="909955" y="1651000"/>
                  </a:lnTo>
                  <a:lnTo>
                    <a:pt x="910374" y="1651000"/>
                  </a:lnTo>
                  <a:lnTo>
                    <a:pt x="906678" y="1663700"/>
                  </a:lnTo>
                  <a:lnTo>
                    <a:pt x="897470" y="1663700"/>
                  </a:lnTo>
                  <a:lnTo>
                    <a:pt x="892403" y="1651000"/>
                  </a:lnTo>
                  <a:lnTo>
                    <a:pt x="891552" y="1651000"/>
                  </a:lnTo>
                  <a:lnTo>
                    <a:pt x="893241" y="1676400"/>
                  </a:lnTo>
                  <a:lnTo>
                    <a:pt x="901700" y="1676400"/>
                  </a:lnTo>
                  <a:lnTo>
                    <a:pt x="905090" y="1689100"/>
                  </a:lnTo>
                  <a:lnTo>
                    <a:pt x="914006" y="1689100"/>
                  </a:lnTo>
                  <a:lnTo>
                    <a:pt x="911009" y="1701800"/>
                  </a:lnTo>
                  <a:lnTo>
                    <a:pt x="911009" y="1752600"/>
                  </a:lnTo>
                  <a:lnTo>
                    <a:pt x="903389" y="1752600"/>
                  </a:lnTo>
                  <a:lnTo>
                    <a:pt x="904582" y="1739900"/>
                  </a:lnTo>
                  <a:lnTo>
                    <a:pt x="911009" y="1752600"/>
                  </a:lnTo>
                  <a:lnTo>
                    <a:pt x="911009" y="1701800"/>
                  </a:lnTo>
                  <a:lnTo>
                    <a:pt x="905090" y="1689100"/>
                  </a:lnTo>
                  <a:lnTo>
                    <a:pt x="906780" y="1701800"/>
                  </a:lnTo>
                  <a:lnTo>
                    <a:pt x="903706" y="1701800"/>
                  </a:lnTo>
                  <a:lnTo>
                    <a:pt x="906945" y="1714500"/>
                  </a:lnTo>
                  <a:lnTo>
                    <a:pt x="899160" y="1714500"/>
                  </a:lnTo>
                  <a:lnTo>
                    <a:pt x="900010" y="1701800"/>
                  </a:lnTo>
                  <a:lnTo>
                    <a:pt x="894930" y="1689100"/>
                  </a:lnTo>
                  <a:lnTo>
                    <a:pt x="897775" y="1701800"/>
                  </a:lnTo>
                  <a:lnTo>
                    <a:pt x="882243" y="1701800"/>
                  </a:lnTo>
                  <a:lnTo>
                    <a:pt x="872096" y="1714500"/>
                  </a:lnTo>
                  <a:lnTo>
                    <a:pt x="891286" y="1714500"/>
                  </a:lnTo>
                  <a:lnTo>
                    <a:pt x="892403" y="1727200"/>
                  </a:lnTo>
                  <a:lnTo>
                    <a:pt x="890968" y="1727200"/>
                  </a:lnTo>
                  <a:lnTo>
                    <a:pt x="897470" y="1739900"/>
                  </a:lnTo>
                  <a:lnTo>
                    <a:pt x="887539" y="1727200"/>
                  </a:lnTo>
                  <a:lnTo>
                    <a:pt x="880554" y="1727200"/>
                  </a:lnTo>
                  <a:lnTo>
                    <a:pt x="880554" y="2908300"/>
                  </a:lnTo>
                  <a:lnTo>
                    <a:pt x="880554" y="2921000"/>
                  </a:lnTo>
                  <a:lnTo>
                    <a:pt x="869556" y="2921000"/>
                  </a:lnTo>
                  <a:lnTo>
                    <a:pt x="871245" y="2908300"/>
                  </a:lnTo>
                  <a:lnTo>
                    <a:pt x="880554" y="2908300"/>
                  </a:lnTo>
                  <a:lnTo>
                    <a:pt x="880554" y="1727200"/>
                  </a:lnTo>
                  <a:lnTo>
                    <a:pt x="853033" y="1727200"/>
                  </a:lnTo>
                  <a:lnTo>
                    <a:pt x="858558" y="1739900"/>
                  </a:lnTo>
                  <a:lnTo>
                    <a:pt x="860183" y="1752600"/>
                  </a:lnTo>
                  <a:lnTo>
                    <a:pt x="844410" y="1752600"/>
                  </a:lnTo>
                  <a:lnTo>
                    <a:pt x="848410" y="1765300"/>
                  </a:lnTo>
                  <a:lnTo>
                    <a:pt x="853046" y="1778000"/>
                  </a:lnTo>
                  <a:lnTo>
                    <a:pt x="859510" y="1778000"/>
                  </a:lnTo>
                  <a:lnTo>
                    <a:pt x="866140" y="1790700"/>
                  </a:lnTo>
                  <a:lnTo>
                    <a:pt x="871245" y="1803400"/>
                  </a:lnTo>
                  <a:lnTo>
                    <a:pt x="867867" y="1803400"/>
                  </a:lnTo>
                  <a:lnTo>
                    <a:pt x="865327" y="1816100"/>
                  </a:lnTo>
                  <a:lnTo>
                    <a:pt x="864489" y="1815134"/>
                  </a:lnTo>
                  <a:lnTo>
                    <a:pt x="864489" y="2159000"/>
                  </a:lnTo>
                  <a:lnTo>
                    <a:pt x="863638" y="2171700"/>
                  </a:lnTo>
                  <a:lnTo>
                    <a:pt x="850099" y="2171700"/>
                  </a:lnTo>
                  <a:lnTo>
                    <a:pt x="850950" y="2159000"/>
                  </a:lnTo>
                  <a:lnTo>
                    <a:pt x="864489" y="2159000"/>
                  </a:lnTo>
                  <a:lnTo>
                    <a:pt x="864489" y="1815134"/>
                  </a:lnTo>
                  <a:lnTo>
                    <a:pt x="854329" y="1803400"/>
                  </a:lnTo>
                  <a:lnTo>
                    <a:pt x="862787" y="1803400"/>
                  </a:lnTo>
                  <a:lnTo>
                    <a:pt x="856869" y="1790700"/>
                  </a:lnTo>
                  <a:lnTo>
                    <a:pt x="847572" y="1790700"/>
                  </a:lnTo>
                  <a:lnTo>
                    <a:pt x="850950" y="1803400"/>
                  </a:lnTo>
                  <a:lnTo>
                    <a:pt x="848410" y="1803400"/>
                  </a:lnTo>
                  <a:lnTo>
                    <a:pt x="863638" y="1816100"/>
                  </a:lnTo>
                  <a:lnTo>
                    <a:pt x="860259" y="1816100"/>
                  </a:lnTo>
                  <a:lnTo>
                    <a:pt x="859409" y="1828800"/>
                  </a:lnTo>
                  <a:lnTo>
                    <a:pt x="854951" y="1828800"/>
                  </a:lnTo>
                  <a:lnTo>
                    <a:pt x="853490" y="1828800"/>
                  </a:lnTo>
                  <a:lnTo>
                    <a:pt x="852639" y="1841500"/>
                  </a:lnTo>
                  <a:lnTo>
                    <a:pt x="846721" y="1841500"/>
                  </a:lnTo>
                  <a:lnTo>
                    <a:pt x="846721" y="1854200"/>
                  </a:lnTo>
                  <a:lnTo>
                    <a:pt x="845032" y="1854200"/>
                  </a:lnTo>
                  <a:lnTo>
                    <a:pt x="845032" y="2476500"/>
                  </a:lnTo>
                  <a:lnTo>
                    <a:pt x="842492" y="2489200"/>
                  </a:lnTo>
                  <a:lnTo>
                    <a:pt x="833183" y="2489200"/>
                  </a:lnTo>
                  <a:lnTo>
                    <a:pt x="833183" y="2476500"/>
                  </a:lnTo>
                  <a:lnTo>
                    <a:pt x="845032" y="2476500"/>
                  </a:lnTo>
                  <a:lnTo>
                    <a:pt x="845032" y="1854200"/>
                  </a:lnTo>
                  <a:lnTo>
                    <a:pt x="835723" y="1854200"/>
                  </a:lnTo>
                  <a:lnTo>
                    <a:pt x="835723" y="2235200"/>
                  </a:lnTo>
                  <a:lnTo>
                    <a:pt x="832345" y="2227643"/>
                  </a:lnTo>
                  <a:lnTo>
                    <a:pt x="832345" y="2489200"/>
                  </a:lnTo>
                  <a:lnTo>
                    <a:pt x="832345" y="2501900"/>
                  </a:lnTo>
                  <a:lnTo>
                    <a:pt x="829805" y="2489200"/>
                  </a:lnTo>
                  <a:lnTo>
                    <a:pt x="832345" y="2489200"/>
                  </a:lnTo>
                  <a:lnTo>
                    <a:pt x="832345" y="2227643"/>
                  </a:lnTo>
                  <a:lnTo>
                    <a:pt x="830046" y="2222500"/>
                  </a:lnTo>
                  <a:lnTo>
                    <a:pt x="831062" y="2222500"/>
                  </a:lnTo>
                  <a:lnTo>
                    <a:pt x="835723" y="2235200"/>
                  </a:lnTo>
                  <a:lnTo>
                    <a:pt x="835723" y="1854200"/>
                  </a:lnTo>
                  <a:lnTo>
                    <a:pt x="833996" y="1854200"/>
                  </a:lnTo>
                  <a:lnTo>
                    <a:pt x="833996" y="2209800"/>
                  </a:lnTo>
                  <a:lnTo>
                    <a:pt x="828954" y="2209800"/>
                  </a:lnTo>
                  <a:lnTo>
                    <a:pt x="828954" y="2501900"/>
                  </a:lnTo>
                  <a:lnTo>
                    <a:pt x="828954" y="2514600"/>
                  </a:lnTo>
                  <a:lnTo>
                    <a:pt x="827265" y="2501900"/>
                  </a:lnTo>
                  <a:lnTo>
                    <a:pt x="828954" y="2501900"/>
                  </a:lnTo>
                  <a:lnTo>
                    <a:pt x="828954" y="2209800"/>
                  </a:lnTo>
                  <a:lnTo>
                    <a:pt x="826414" y="2197100"/>
                  </a:lnTo>
                  <a:lnTo>
                    <a:pt x="828116" y="2197100"/>
                  </a:lnTo>
                  <a:lnTo>
                    <a:pt x="833996" y="2209800"/>
                  </a:lnTo>
                  <a:lnTo>
                    <a:pt x="833996" y="1854200"/>
                  </a:lnTo>
                  <a:lnTo>
                    <a:pt x="817956" y="1854200"/>
                  </a:lnTo>
                  <a:lnTo>
                    <a:pt x="819975" y="1856905"/>
                  </a:lnTo>
                  <a:lnTo>
                    <a:pt x="818692" y="1856905"/>
                  </a:lnTo>
                  <a:lnTo>
                    <a:pt x="820089" y="1857057"/>
                  </a:lnTo>
                  <a:lnTo>
                    <a:pt x="827468" y="1866900"/>
                  </a:lnTo>
                  <a:lnTo>
                    <a:pt x="827709" y="1866900"/>
                  </a:lnTo>
                  <a:lnTo>
                    <a:pt x="829805" y="1879600"/>
                  </a:lnTo>
                  <a:lnTo>
                    <a:pt x="825576" y="1875078"/>
                  </a:lnTo>
                  <a:lnTo>
                    <a:pt x="825576" y="2514600"/>
                  </a:lnTo>
                  <a:lnTo>
                    <a:pt x="825576" y="2527300"/>
                  </a:lnTo>
                  <a:lnTo>
                    <a:pt x="824725" y="2527300"/>
                  </a:lnTo>
                  <a:lnTo>
                    <a:pt x="822185" y="2521851"/>
                  </a:lnTo>
                  <a:lnTo>
                    <a:pt x="822185" y="2540000"/>
                  </a:lnTo>
                  <a:lnTo>
                    <a:pt x="819658" y="2540000"/>
                  </a:lnTo>
                  <a:lnTo>
                    <a:pt x="818934" y="2534551"/>
                  </a:lnTo>
                  <a:lnTo>
                    <a:pt x="822185" y="2540000"/>
                  </a:lnTo>
                  <a:lnTo>
                    <a:pt x="822185" y="2521851"/>
                  </a:lnTo>
                  <a:lnTo>
                    <a:pt x="818807" y="2514600"/>
                  </a:lnTo>
                  <a:lnTo>
                    <a:pt x="818807" y="2578100"/>
                  </a:lnTo>
                  <a:lnTo>
                    <a:pt x="813130" y="2578100"/>
                  </a:lnTo>
                  <a:lnTo>
                    <a:pt x="813943" y="2590800"/>
                  </a:lnTo>
                  <a:lnTo>
                    <a:pt x="815721" y="2590800"/>
                  </a:lnTo>
                  <a:lnTo>
                    <a:pt x="812888" y="2603500"/>
                  </a:lnTo>
                  <a:lnTo>
                    <a:pt x="792518" y="2590800"/>
                  </a:lnTo>
                  <a:lnTo>
                    <a:pt x="792695" y="2578100"/>
                  </a:lnTo>
                  <a:lnTo>
                    <a:pt x="804443" y="2565400"/>
                  </a:lnTo>
                  <a:lnTo>
                    <a:pt x="818807" y="2578100"/>
                  </a:lnTo>
                  <a:lnTo>
                    <a:pt x="818807" y="2514600"/>
                  </a:lnTo>
                  <a:lnTo>
                    <a:pt x="825576" y="2514600"/>
                  </a:lnTo>
                  <a:lnTo>
                    <a:pt x="825576" y="1875078"/>
                  </a:lnTo>
                  <a:lnTo>
                    <a:pt x="823988" y="1873377"/>
                  </a:lnTo>
                  <a:lnTo>
                    <a:pt x="823988" y="2222500"/>
                  </a:lnTo>
                  <a:lnTo>
                    <a:pt x="798385" y="2222500"/>
                  </a:lnTo>
                  <a:lnTo>
                    <a:pt x="805586" y="2235200"/>
                  </a:lnTo>
                  <a:lnTo>
                    <a:pt x="818464" y="2235200"/>
                  </a:lnTo>
                  <a:lnTo>
                    <a:pt x="822185" y="2247900"/>
                  </a:lnTo>
                  <a:lnTo>
                    <a:pt x="802741" y="2235200"/>
                  </a:lnTo>
                  <a:lnTo>
                    <a:pt x="807466" y="2247900"/>
                  </a:lnTo>
                  <a:lnTo>
                    <a:pt x="813892" y="2247900"/>
                  </a:lnTo>
                  <a:lnTo>
                    <a:pt x="819810" y="2255418"/>
                  </a:lnTo>
                  <a:lnTo>
                    <a:pt x="817537" y="2247900"/>
                  </a:lnTo>
                  <a:lnTo>
                    <a:pt x="820102" y="2247900"/>
                  </a:lnTo>
                  <a:lnTo>
                    <a:pt x="823887" y="2260600"/>
                  </a:lnTo>
                  <a:lnTo>
                    <a:pt x="819810" y="2255418"/>
                  </a:lnTo>
                  <a:lnTo>
                    <a:pt x="821169" y="2259927"/>
                  </a:lnTo>
                  <a:lnTo>
                    <a:pt x="812888" y="2254466"/>
                  </a:lnTo>
                  <a:lnTo>
                    <a:pt x="812888" y="2514600"/>
                  </a:lnTo>
                  <a:lnTo>
                    <a:pt x="812888" y="2527300"/>
                  </a:lnTo>
                  <a:lnTo>
                    <a:pt x="800201" y="2527300"/>
                  </a:lnTo>
                  <a:lnTo>
                    <a:pt x="800201" y="2514600"/>
                  </a:lnTo>
                  <a:lnTo>
                    <a:pt x="812888" y="2514600"/>
                  </a:lnTo>
                  <a:lnTo>
                    <a:pt x="812888" y="2254466"/>
                  </a:lnTo>
                  <a:lnTo>
                    <a:pt x="802944" y="2247900"/>
                  </a:lnTo>
                  <a:lnTo>
                    <a:pt x="802741" y="2248344"/>
                  </a:lnTo>
                  <a:lnTo>
                    <a:pt x="802741" y="2286000"/>
                  </a:lnTo>
                  <a:lnTo>
                    <a:pt x="794194" y="2286000"/>
                  </a:lnTo>
                  <a:lnTo>
                    <a:pt x="794194" y="2451100"/>
                  </a:lnTo>
                  <a:lnTo>
                    <a:pt x="793648" y="2463800"/>
                  </a:lnTo>
                  <a:lnTo>
                    <a:pt x="790867" y="2463800"/>
                  </a:lnTo>
                  <a:lnTo>
                    <a:pt x="789203" y="2451100"/>
                  </a:lnTo>
                  <a:lnTo>
                    <a:pt x="794194" y="2451100"/>
                  </a:lnTo>
                  <a:lnTo>
                    <a:pt x="794194" y="2286000"/>
                  </a:lnTo>
                  <a:lnTo>
                    <a:pt x="773976" y="2286000"/>
                  </a:lnTo>
                  <a:lnTo>
                    <a:pt x="773976" y="2705100"/>
                  </a:lnTo>
                  <a:lnTo>
                    <a:pt x="773976" y="2717800"/>
                  </a:lnTo>
                  <a:lnTo>
                    <a:pt x="768057" y="2717800"/>
                  </a:lnTo>
                  <a:lnTo>
                    <a:pt x="768057" y="2705100"/>
                  </a:lnTo>
                  <a:lnTo>
                    <a:pt x="773976" y="2705100"/>
                  </a:lnTo>
                  <a:lnTo>
                    <a:pt x="773976" y="2286000"/>
                  </a:lnTo>
                  <a:lnTo>
                    <a:pt x="771436" y="2286000"/>
                  </a:lnTo>
                  <a:lnTo>
                    <a:pt x="773976" y="2273300"/>
                  </a:lnTo>
                  <a:lnTo>
                    <a:pt x="788187" y="2273300"/>
                  </a:lnTo>
                  <a:lnTo>
                    <a:pt x="802741" y="2286000"/>
                  </a:lnTo>
                  <a:lnTo>
                    <a:pt x="802741" y="2248344"/>
                  </a:lnTo>
                  <a:lnTo>
                    <a:pt x="797026" y="2260600"/>
                  </a:lnTo>
                  <a:lnTo>
                    <a:pt x="772617" y="2260600"/>
                  </a:lnTo>
                  <a:lnTo>
                    <a:pt x="770597" y="2269540"/>
                  </a:lnTo>
                  <a:lnTo>
                    <a:pt x="770597" y="2425700"/>
                  </a:lnTo>
                  <a:lnTo>
                    <a:pt x="770597" y="2438400"/>
                  </a:lnTo>
                  <a:lnTo>
                    <a:pt x="762977" y="2438400"/>
                  </a:lnTo>
                  <a:lnTo>
                    <a:pt x="764667" y="2425700"/>
                  </a:lnTo>
                  <a:lnTo>
                    <a:pt x="770597" y="2425700"/>
                  </a:lnTo>
                  <a:lnTo>
                    <a:pt x="770597" y="2269540"/>
                  </a:lnTo>
                  <a:lnTo>
                    <a:pt x="769747" y="2273300"/>
                  </a:lnTo>
                  <a:lnTo>
                    <a:pt x="759599" y="2273300"/>
                  </a:lnTo>
                  <a:lnTo>
                    <a:pt x="754519" y="2286000"/>
                  </a:lnTo>
                  <a:lnTo>
                    <a:pt x="750709" y="2286000"/>
                  </a:lnTo>
                  <a:lnTo>
                    <a:pt x="756183" y="2298700"/>
                  </a:lnTo>
                  <a:lnTo>
                    <a:pt x="755954" y="2298700"/>
                  </a:lnTo>
                  <a:lnTo>
                    <a:pt x="762774" y="2311400"/>
                  </a:lnTo>
                  <a:lnTo>
                    <a:pt x="757059" y="2311400"/>
                  </a:lnTo>
                  <a:lnTo>
                    <a:pt x="756208" y="2311400"/>
                  </a:lnTo>
                  <a:lnTo>
                    <a:pt x="754519" y="2311400"/>
                  </a:lnTo>
                  <a:lnTo>
                    <a:pt x="758190" y="2315629"/>
                  </a:lnTo>
                  <a:lnTo>
                    <a:pt x="757364" y="2312555"/>
                  </a:lnTo>
                  <a:lnTo>
                    <a:pt x="768896" y="2324100"/>
                  </a:lnTo>
                  <a:lnTo>
                    <a:pt x="765517" y="2324100"/>
                  </a:lnTo>
                  <a:lnTo>
                    <a:pt x="758190" y="2315629"/>
                  </a:lnTo>
                  <a:lnTo>
                    <a:pt x="760437" y="2324100"/>
                  </a:lnTo>
                  <a:lnTo>
                    <a:pt x="757796" y="2324100"/>
                  </a:lnTo>
                  <a:lnTo>
                    <a:pt x="768515" y="2336800"/>
                  </a:lnTo>
                  <a:lnTo>
                    <a:pt x="762139" y="2336800"/>
                  </a:lnTo>
                  <a:lnTo>
                    <a:pt x="762139" y="2705100"/>
                  </a:lnTo>
                  <a:lnTo>
                    <a:pt x="762139" y="2717800"/>
                  </a:lnTo>
                  <a:lnTo>
                    <a:pt x="752830" y="2717800"/>
                  </a:lnTo>
                  <a:lnTo>
                    <a:pt x="752830" y="2705100"/>
                  </a:lnTo>
                  <a:lnTo>
                    <a:pt x="762139" y="2705100"/>
                  </a:lnTo>
                  <a:lnTo>
                    <a:pt x="762139" y="2336800"/>
                  </a:lnTo>
                  <a:lnTo>
                    <a:pt x="736892" y="2336800"/>
                  </a:lnTo>
                  <a:lnTo>
                    <a:pt x="743737" y="2349500"/>
                  </a:lnTo>
                  <a:lnTo>
                    <a:pt x="752805" y="2349500"/>
                  </a:lnTo>
                  <a:lnTo>
                    <a:pt x="760437" y="2362200"/>
                  </a:lnTo>
                  <a:lnTo>
                    <a:pt x="735063" y="2362200"/>
                  </a:lnTo>
                  <a:lnTo>
                    <a:pt x="749452" y="2374900"/>
                  </a:lnTo>
                  <a:lnTo>
                    <a:pt x="728294" y="2374900"/>
                  </a:lnTo>
                  <a:lnTo>
                    <a:pt x="756208" y="2387600"/>
                  </a:lnTo>
                  <a:lnTo>
                    <a:pt x="741616" y="2387600"/>
                  </a:lnTo>
                  <a:lnTo>
                    <a:pt x="744550" y="2400300"/>
                  </a:lnTo>
                  <a:lnTo>
                    <a:pt x="722376" y="2400300"/>
                  </a:lnTo>
                  <a:lnTo>
                    <a:pt x="724916" y="2413000"/>
                  </a:lnTo>
                  <a:lnTo>
                    <a:pt x="734860" y="2413000"/>
                  </a:lnTo>
                  <a:lnTo>
                    <a:pt x="735025" y="2413139"/>
                  </a:lnTo>
                  <a:lnTo>
                    <a:pt x="731710" y="2425700"/>
                  </a:lnTo>
                  <a:lnTo>
                    <a:pt x="717511" y="2425700"/>
                  </a:lnTo>
                  <a:lnTo>
                    <a:pt x="721194" y="2438400"/>
                  </a:lnTo>
                  <a:lnTo>
                    <a:pt x="727456" y="2438400"/>
                  </a:lnTo>
                  <a:lnTo>
                    <a:pt x="735330" y="2438400"/>
                  </a:lnTo>
                  <a:lnTo>
                    <a:pt x="742683" y="2451100"/>
                  </a:lnTo>
                  <a:lnTo>
                    <a:pt x="743521" y="2451100"/>
                  </a:lnTo>
                  <a:lnTo>
                    <a:pt x="754418" y="2451100"/>
                  </a:lnTo>
                  <a:lnTo>
                    <a:pt x="752830" y="2463800"/>
                  </a:lnTo>
                  <a:lnTo>
                    <a:pt x="743521" y="2451100"/>
                  </a:lnTo>
                  <a:lnTo>
                    <a:pt x="741832" y="2463800"/>
                  </a:lnTo>
                  <a:lnTo>
                    <a:pt x="742124" y="2463800"/>
                  </a:lnTo>
                  <a:lnTo>
                    <a:pt x="746696" y="2476500"/>
                  </a:lnTo>
                  <a:lnTo>
                    <a:pt x="741832" y="2476500"/>
                  </a:lnTo>
                  <a:lnTo>
                    <a:pt x="747750" y="2489200"/>
                  </a:lnTo>
                  <a:lnTo>
                    <a:pt x="736752" y="2489200"/>
                  </a:lnTo>
                  <a:lnTo>
                    <a:pt x="734225" y="2476500"/>
                  </a:lnTo>
                  <a:lnTo>
                    <a:pt x="736752" y="2476500"/>
                  </a:lnTo>
                  <a:lnTo>
                    <a:pt x="738454" y="2463800"/>
                  </a:lnTo>
                  <a:lnTo>
                    <a:pt x="712965" y="2463800"/>
                  </a:lnTo>
                  <a:lnTo>
                    <a:pt x="722795" y="2476500"/>
                  </a:lnTo>
                  <a:lnTo>
                    <a:pt x="720826" y="2476500"/>
                  </a:lnTo>
                  <a:lnTo>
                    <a:pt x="725868" y="2489200"/>
                  </a:lnTo>
                  <a:lnTo>
                    <a:pt x="733717" y="2501900"/>
                  </a:lnTo>
                  <a:lnTo>
                    <a:pt x="734225" y="2501900"/>
                  </a:lnTo>
                  <a:lnTo>
                    <a:pt x="741781" y="2501900"/>
                  </a:lnTo>
                  <a:lnTo>
                    <a:pt x="752830" y="2514600"/>
                  </a:lnTo>
                  <a:lnTo>
                    <a:pt x="743521" y="2514600"/>
                  </a:lnTo>
                  <a:lnTo>
                    <a:pt x="734225" y="2501900"/>
                  </a:lnTo>
                  <a:lnTo>
                    <a:pt x="737603" y="2514600"/>
                  </a:lnTo>
                  <a:lnTo>
                    <a:pt x="737920" y="2514600"/>
                  </a:lnTo>
                  <a:lnTo>
                    <a:pt x="750354" y="2527300"/>
                  </a:lnTo>
                  <a:lnTo>
                    <a:pt x="746061" y="2527300"/>
                  </a:lnTo>
                  <a:lnTo>
                    <a:pt x="739622" y="2540000"/>
                  </a:lnTo>
                  <a:lnTo>
                    <a:pt x="742149" y="2540000"/>
                  </a:lnTo>
                  <a:lnTo>
                    <a:pt x="742607" y="2552700"/>
                  </a:lnTo>
                  <a:lnTo>
                    <a:pt x="728700" y="2552700"/>
                  </a:lnTo>
                  <a:lnTo>
                    <a:pt x="732320" y="2565400"/>
                  </a:lnTo>
                  <a:lnTo>
                    <a:pt x="735139" y="2565400"/>
                  </a:lnTo>
                  <a:lnTo>
                    <a:pt x="727875" y="2578100"/>
                  </a:lnTo>
                  <a:lnTo>
                    <a:pt x="734225" y="2578100"/>
                  </a:lnTo>
                  <a:lnTo>
                    <a:pt x="748601" y="2590800"/>
                  </a:lnTo>
                  <a:lnTo>
                    <a:pt x="747750" y="2603500"/>
                  </a:lnTo>
                  <a:lnTo>
                    <a:pt x="751141" y="2603500"/>
                  </a:lnTo>
                  <a:lnTo>
                    <a:pt x="751979" y="2616200"/>
                  </a:lnTo>
                  <a:lnTo>
                    <a:pt x="739432" y="2603500"/>
                  </a:lnTo>
                  <a:lnTo>
                    <a:pt x="735914" y="2616200"/>
                  </a:lnTo>
                  <a:lnTo>
                    <a:pt x="717308" y="2616200"/>
                  </a:lnTo>
                  <a:lnTo>
                    <a:pt x="729043" y="2628900"/>
                  </a:lnTo>
                  <a:lnTo>
                    <a:pt x="731888" y="2628900"/>
                  </a:lnTo>
                  <a:lnTo>
                    <a:pt x="732523" y="2641600"/>
                  </a:lnTo>
                  <a:lnTo>
                    <a:pt x="716457" y="2641600"/>
                  </a:lnTo>
                  <a:lnTo>
                    <a:pt x="729411" y="2654300"/>
                  </a:lnTo>
                  <a:lnTo>
                    <a:pt x="745477" y="2654300"/>
                  </a:lnTo>
                  <a:lnTo>
                    <a:pt x="753681" y="2667000"/>
                  </a:lnTo>
                  <a:lnTo>
                    <a:pt x="731050" y="2667000"/>
                  </a:lnTo>
                  <a:lnTo>
                    <a:pt x="721791" y="2654300"/>
                  </a:lnTo>
                  <a:lnTo>
                    <a:pt x="719429" y="2654300"/>
                  </a:lnTo>
                  <a:lnTo>
                    <a:pt x="725449" y="2667000"/>
                  </a:lnTo>
                  <a:lnTo>
                    <a:pt x="726605" y="2667000"/>
                  </a:lnTo>
                  <a:lnTo>
                    <a:pt x="728294" y="2679700"/>
                  </a:lnTo>
                  <a:lnTo>
                    <a:pt x="715606" y="2679700"/>
                  </a:lnTo>
                  <a:lnTo>
                    <a:pt x="712558" y="2684272"/>
                  </a:lnTo>
                  <a:lnTo>
                    <a:pt x="719150" y="2692400"/>
                  </a:lnTo>
                  <a:lnTo>
                    <a:pt x="708113" y="2692400"/>
                  </a:lnTo>
                  <a:lnTo>
                    <a:pt x="715289" y="2705100"/>
                  </a:lnTo>
                  <a:lnTo>
                    <a:pt x="714768" y="2705100"/>
                  </a:lnTo>
                  <a:lnTo>
                    <a:pt x="721220" y="2717800"/>
                  </a:lnTo>
                  <a:lnTo>
                    <a:pt x="721956" y="2717800"/>
                  </a:lnTo>
                  <a:lnTo>
                    <a:pt x="723328" y="2730500"/>
                  </a:lnTo>
                  <a:lnTo>
                    <a:pt x="729996" y="2730500"/>
                  </a:lnTo>
                  <a:lnTo>
                    <a:pt x="735076" y="2743200"/>
                  </a:lnTo>
                  <a:lnTo>
                    <a:pt x="737501" y="2743200"/>
                  </a:lnTo>
                  <a:lnTo>
                    <a:pt x="736003" y="2730500"/>
                  </a:lnTo>
                  <a:lnTo>
                    <a:pt x="754519" y="2730500"/>
                  </a:lnTo>
                  <a:lnTo>
                    <a:pt x="756158" y="2743200"/>
                  </a:lnTo>
                  <a:lnTo>
                    <a:pt x="740879" y="2743200"/>
                  </a:lnTo>
                  <a:lnTo>
                    <a:pt x="744626" y="2755900"/>
                  </a:lnTo>
                  <a:lnTo>
                    <a:pt x="734733" y="2755900"/>
                  </a:lnTo>
                  <a:lnTo>
                    <a:pt x="732205" y="2743200"/>
                  </a:lnTo>
                  <a:lnTo>
                    <a:pt x="714413" y="2743200"/>
                  </a:lnTo>
                  <a:lnTo>
                    <a:pt x="700379" y="2730500"/>
                  </a:lnTo>
                  <a:lnTo>
                    <a:pt x="698614" y="2743200"/>
                  </a:lnTo>
                  <a:lnTo>
                    <a:pt x="700811" y="2743200"/>
                  </a:lnTo>
                  <a:lnTo>
                    <a:pt x="703008" y="2755900"/>
                  </a:lnTo>
                  <a:lnTo>
                    <a:pt x="719785" y="2755900"/>
                  </a:lnTo>
                  <a:lnTo>
                    <a:pt x="726605" y="2768600"/>
                  </a:lnTo>
                  <a:lnTo>
                    <a:pt x="698296" y="2768600"/>
                  </a:lnTo>
                  <a:lnTo>
                    <a:pt x="702081" y="2781300"/>
                  </a:lnTo>
                  <a:lnTo>
                    <a:pt x="722591" y="2781300"/>
                  </a:lnTo>
                  <a:lnTo>
                    <a:pt x="728014" y="2794000"/>
                  </a:lnTo>
                  <a:lnTo>
                    <a:pt x="715289" y="2794000"/>
                  </a:lnTo>
                  <a:lnTo>
                    <a:pt x="721487" y="2806700"/>
                  </a:lnTo>
                  <a:lnTo>
                    <a:pt x="709688" y="2806700"/>
                  </a:lnTo>
                  <a:lnTo>
                    <a:pt x="711377" y="2794000"/>
                  </a:lnTo>
                  <a:lnTo>
                    <a:pt x="708850" y="2794000"/>
                  </a:lnTo>
                  <a:lnTo>
                    <a:pt x="703072" y="2806700"/>
                  </a:lnTo>
                  <a:lnTo>
                    <a:pt x="701230" y="2806700"/>
                  </a:lnTo>
                  <a:lnTo>
                    <a:pt x="704215" y="2819400"/>
                  </a:lnTo>
                  <a:lnTo>
                    <a:pt x="709269" y="2819400"/>
                  </a:lnTo>
                  <a:lnTo>
                    <a:pt x="714311" y="2832100"/>
                  </a:lnTo>
                  <a:lnTo>
                    <a:pt x="717308" y="2844800"/>
                  </a:lnTo>
                  <a:lnTo>
                    <a:pt x="700379" y="2844800"/>
                  </a:lnTo>
                  <a:lnTo>
                    <a:pt x="702487" y="2857500"/>
                  </a:lnTo>
                  <a:lnTo>
                    <a:pt x="698804" y="2870200"/>
                  </a:lnTo>
                  <a:lnTo>
                    <a:pt x="691464" y="2870200"/>
                  </a:lnTo>
                  <a:lnTo>
                    <a:pt x="682625" y="2882900"/>
                  </a:lnTo>
                  <a:lnTo>
                    <a:pt x="698690" y="2895600"/>
                  </a:lnTo>
                  <a:lnTo>
                    <a:pt x="690232" y="2895600"/>
                  </a:lnTo>
                  <a:lnTo>
                    <a:pt x="699541" y="2908300"/>
                  </a:lnTo>
                  <a:lnTo>
                    <a:pt x="706310" y="2921000"/>
                  </a:lnTo>
                  <a:lnTo>
                    <a:pt x="707364" y="2921000"/>
                  </a:lnTo>
                  <a:lnTo>
                    <a:pt x="699541" y="2933700"/>
                  </a:lnTo>
                  <a:lnTo>
                    <a:pt x="704926" y="2933700"/>
                  </a:lnTo>
                  <a:lnTo>
                    <a:pt x="711377" y="2946400"/>
                  </a:lnTo>
                  <a:lnTo>
                    <a:pt x="709688" y="2933700"/>
                  </a:lnTo>
                  <a:lnTo>
                    <a:pt x="710539" y="2933700"/>
                  </a:lnTo>
                  <a:lnTo>
                    <a:pt x="713917" y="2921000"/>
                  </a:lnTo>
                  <a:lnTo>
                    <a:pt x="725766" y="2921000"/>
                  </a:lnTo>
                  <a:lnTo>
                    <a:pt x="726605" y="2933700"/>
                  </a:lnTo>
                  <a:lnTo>
                    <a:pt x="730834" y="2933700"/>
                  </a:lnTo>
                  <a:lnTo>
                    <a:pt x="729145" y="2946400"/>
                  </a:lnTo>
                  <a:lnTo>
                    <a:pt x="711377" y="2946400"/>
                  </a:lnTo>
                  <a:lnTo>
                    <a:pt x="709688" y="2946400"/>
                  </a:lnTo>
                  <a:lnTo>
                    <a:pt x="707021" y="2959100"/>
                  </a:lnTo>
                  <a:lnTo>
                    <a:pt x="706729" y="2971800"/>
                  </a:lnTo>
                  <a:lnTo>
                    <a:pt x="703262" y="2984500"/>
                  </a:lnTo>
                  <a:lnTo>
                    <a:pt x="691083" y="2997200"/>
                  </a:lnTo>
                  <a:lnTo>
                    <a:pt x="699516" y="2997200"/>
                  </a:lnTo>
                  <a:lnTo>
                    <a:pt x="698271" y="3009900"/>
                  </a:lnTo>
                  <a:lnTo>
                    <a:pt x="713079" y="3009900"/>
                  </a:lnTo>
                  <a:lnTo>
                    <a:pt x="702691" y="3022600"/>
                  </a:lnTo>
                  <a:lnTo>
                    <a:pt x="687616" y="3022600"/>
                  </a:lnTo>
                  <a:lnTo>
                    <a:pt x="680085" y="3035300"/>
                  </a:lnTo>
                  <a:lnTo>
                    <a:pt x="698398" y="3035300"/>
                  </a:lnTo>
                  <a:lnTo>
                    <a:pt x="703770" y="3048000"/>
                  </a:lnTo>
                  <a:lnTo>
                    <a:pt x="701230" y="3048000"/>
                  </a:lnTo>
                  <a:lnTo>
                    <a:pt x="702462" y="3060700"/>
                  </a:lnTo>
                  <a:lnTo>
                    <a:pt x="697103" y="3060700"/>
                  </a:lnTo>
                  <a:lnTo>
                    <a:pt x="688746" y="3073400"/>
                  </a:lnTo>
                  <a:lnTo>
                    <a:pt x="680935" y="3073400"/>
                  </a:lnTo>
                  <a:lnTo>
                    <a:pt x="695312" y="3086100"/>
                  </a:lnTo>
                  <a:lnTo>
                    <a:pt x="682625" y="3086100"/>
                  </a:lnTo>
                  <a:lnTo>
                    <a:pt x="682625" y="3098800"/>
                  </a:lnTo>
                  <a:lnTo>
                    <a:pt x="687692" y="3111500"/>
                  </a:lnTo>
                  <a:lnTo>
                    <a:pt x="675855" y="3111500"/>
                  </a:lnTo>
                  <a:lnTo>
                    <a:pt x="678395" y="3124200"/>
                  </a:lnTo>
                  <a:lnTo>
                    <a:pt x="681570" y="3136900"/>
                  </a:lnTo>
                  <a:lnTo>
                    <a:pt x="702818" y="3136900"/>
                  </a:lnTo>
                  <a:lnTo>
                    <a:pt x="700874" y="3144418"/>
                  </a:lnTo>
                  <a:lnTo>
                    <a:pt x="707986" y="3139325"/>
                  </a:lnTo>
                  <a:lnTo>
                    <a:pt x="706589" y="3136900"/>
                  </a:lnTo>
                  <a:lnTo>
                    <a:pt x="711377" y="3136900"/>
                  </a:lnTo>
                  <a:lnTo>
                    <a:pt x="707986" y="3139325"/>
                  </a:lnTo>
                  <a:lnTo>
                    <a:pt x="713917" y="3149600"/>
                  </a:lnTo>
                  <a:lnTo>
                    <a:pt x="699528" y="3149600"/>
                  </a:lnTo>
                  <a:lnTo>
                    <a:pt x="700874" y="3144418"/>
                  </a:lnTo>
                  <a:lnTo>
                    <a:pt x="693623" y="3149600"/>
                  </a:lnTo>
                  <a:lnTo>
                    <a:pt x="681532" y="3149600"/>
                  </a:lnTo>
                  <a:lnTo>
                    <a:pt x="677341" y="3162300"/>
                  </a:lnTo>
                  <a:lnTo>
                    <a:pt x="676706" y="3162300"/>
                  </a:lnTo>
                  <a:lnTo>
                    <a:pt x="678268" y="3175000"/>
                  </a:lnTo>
                  <a:lnTo>
                    <a:pt x="681037" y="3175000"/>
                  </a:lnTo>
                  <a:lnTo>
                    <a:pt x="683958" y="3187700"/>
                  </a:lnTo>
                  <a:lnTo>
                    <a:pt x="686003" y="3200400"/>
                  </a:lnTo>
                  <a:lnTo>
                    <a:pt x="707263" y="3200400"/>
                  </a:lnTo>
                  <a:lnTo>
                    <a:pt x="702500" y="3213100"/>
                  </a:lnTo>
                  <a:lnTo>
                    <a:pt x="699008" y="3225800"/>
                  </a:lnTo>
                  <a:lnTo>
                    <a:pt x="713816" y="3225800"/>
                  </a:lnTo>
                  <a:lnTo>
                    <a:pt x="709269" y="3238500"/>
                  </a:lnTo>
                  <a:lnTo>
                    <a:pt x="715606" y="3238500"/>
                  </a:lnTo>
                  <a:lnTo>
                    <a:pt x="721537" y="3251200"/>
                  </a:lnTo>
                  <a:lnTo>
                    <a:pt x="724065" y="3238500"/>
                  </a:lnTo>
                  <a:lnTo>
                    <a:pt x="729145" y="3251200"/>
                  </a:lnTo>
                  <a:lnTo>
                    <a:pt x="722376" y="3251200"/>
                  </a:lnTo>
                  <a:lnTo>
                    <a:pt x="722376" y="3276600"/>
                  </a:lnTo>
                  <a:lnTo>
                    <a:pt x="721537" y="3276600"/>
                  </a:lnTo>
                  <a:lnTo>
                    <a:pt x="720686" y="3273425"/>
                  </a:lnTo>
                  <a:lnTo>
                    <a:pt x="718146" y="3263900"/>
                  </a:lnTo>
                  <a:lnTo>
                    <a:pt x="720674" y="3273374"/>
                  </a:lnTo>
                  <a:lnTo>
                    <a:pt x="722376" y="3276600"/>
                  </a:lnTo>
                  <a:lnTo>
                    <a:pt x="722376" y="3251200"/>
                  </a:lnTo>
                  <a:lnTo>
                    <a:pt x="721537" y="3251200"/>
                  </a:lnTo>
                  <a:lnTo>
                    <a:pt x="704621" y="3251200"/>
                  </a:lnTo>
                  <a:lnTo>
                    <a:pt x="703770" y="3251200"/>
                  </a:lnTo>
                  <a:lnTo>
                    <a:pt x="699541" y="3251200"/>
                  </a:lnTo>
                  <a:lnTo>
                    <a:pt x="707377" y="3258121"/>
                  </a:lnTo>
                  <a:lnTo>
                    <a:pt x="705243" y="3252787"/>
                  </a:lnTo>
                  <a:lnTo>
                    <a:pt x="715606" y="3263900"/>
                  </a:lnTo>
                  <a:lnTo>
                    <a:pt x="713917" y="3263900"/>
                  </a:lnTo>
                  <a:lnTo>
                    <a:pt x="707377" y="3258121"/>
                  </a:lnTo>
                  <a:lnTo>
                    <a:pt x="709688" y="3263900"/>
                  </a:lnTo>
                  <a:lnTo>
                    <a:pt x="706310" y="3263900"/>
                  </a:lnTo>
                  <a:lnTo>
                    <a:pt x="716457" y="3276600"/>
                  </a:lnTo>
                  <a:lnTo>
                    <a:pt x="706221" y="3263900"/>
                  </a:lnTo>
                  <a:lnTo>
                    <a:pt x="704303" y="3263900"/>
                  </a:lnTo>
                  <a:lnTo>
                    <a:pt x="711377" y="3276600"/>
                  </a:lnTo>
                  <a:lnTo>
                    <a:pt x="713917" y="3276600"/>
                  </a:lnTo>
                  <a:lnTo>
                    <a:pt x="714768" y="3289300"/>
                  </a:lnTo>
                  <a:lnTo>
                    <a:pt x="711377" y="3276600"/>
                  </a:lnTo>
                  <a:lnTo>
                    <a:pt x="706564" y="3276600"/>
                  </a:lnTo>
                  <a:lnTo>
                    <a:pt x="702081" y="3276600"/>
                  </a:lnTo>
                  <a:lnTo>
                    <a:pt x="700278" y="3273272"/>
                  </a:lnTo>
                  <a:lnTo>
                    <a:pt x="700278" y="3289300"/>
                  </a:lnTo>
                  <a:lnTo>
                    <a:pt x="699579" y="3289300"/>
                  </a:lnTo>
                  <a:lnTo>
                    <a:pt x="695312" y="3276600"/>
                  </a:lnTo>
                  <a:lnTo>
                    <a:pt x="698284" y="3276600"/>
                  </a:lnTo>
                  <a:lnTo>
                    <a:pt x="700278" y="3289300"/>
                  </a:lnTo>
                  <a:lnTo>
                    <a:pt x="700278" y="3273272"/>
                  </a:lnTo>
                  <a:lnTo>
                    <a:pt x="695210" y="3263900"/>
                  </a:lnTo>
                  <a:lnTo>
                    <a:pt x="694461" y="3262376"/>
                  </a:lnTo>
                  <a:lnTo>
                    <a:pt x="694461" y="3276600"/>
                  </a:lnTo>
                  <a:lnTo>
                    <a:pt x="693267" y="3276600"/>
                  </a:lnTo>
                  <a:lnTo>
                    <a:pt x="691680" y="3267773"/>
                  </a:lnTo>
                  <a:lnTo>
                    <a:pt x="694461" y="3276600"/>
                  </a:lnTo>
                  <a:lnTo>
                    <a:pt x="694461" y="3262376"/>
                  </a:lnTo>
                  <a:lnTo>
                    <a:pt x="691464" y="3256280"/>
                  </a:lnTo>
                  <a:lnTo>
                    <a:pt x="688543" y="3251200"/>
                  </a:lnTo>
                  <a:lnTo>
                    <a:pt x="689330" y="3251936"/>
                  </a:lnTo>
                  <a:lnTo>
                    <a:pt x="688962" y="3251200"/>
                  </a:lnTo>
                  <a:lnTo>
                    <a:pt x="683996" y="3238500"/>
                  </a:lnTo>
                  <a:lnTo>
                    <a:pt x="683044" y="3238500"/>
                  </a:lnTo>
                  <a:lnTo>
                    <a:pt x="686435" y="3251200"/>
                  </a:lnTo>
                  <a:lnTo>
                    <a:pt x="688035" y="3256280"/>
                  </a:lnTo>
                  <a:lnTo>
                    <a:pt x="691083" y="3263900"/>
                  </a:lnTo>
                  <a:lnTo>
                    <a:pt x="690448" y="3263900"/>
                  </a:lnTo>
                  <a:lnTo>
                    <a:pt x="688035" y="3256280"/>
                  </a:lnTo>
                  <a:lnTo>
                    <a:pt x="686003" y="3251200"/>
                  </a:lnTo>
                  <a:lnTo>
                    <a:pt x="688530" y="3263900"/>
                  </a:lnTo>
                  <a:lnTo>
                    <a:pt x="682625" y="3263900"/>
                  </a:lnTo>
                  <a:lnTo>
                    <a:pt x="680935" y="3276600"/>
                  </a:lnTo>
                  <a:lnTo>
                    <a:pt x="680935" y="3263900"/>
                  </a:lnTo>
                  <a:lnTo>
                    <a:pt x="681774" y="3263900"/>
                  </a:lnTo>
                  <a:lnTo>
                    <a:pt x="680935" y="3251200"/>
                  </a:lnTo>
                  <a:lnTo>
                    <a:pt x="680085" y="3251200"/>
                  </a:lnTo>
                  <a:lnTo>
                    <a:pt x="679234" y="3251200"/>
                  </a:lnTo>
                  <a:lnTo>
                    <a:pt x="677545" y="3263900"/>
                  </a:lnTo>
                  <a:lnTo>
                    <a:pt x="675855" y="3263900"/>
                  </a:lnTo>
                  <a:lnTo>
                    <a:pt x="677545" y="3251200"/>
                  </a:lnTo>
                  <a:lnTo>
                    <a:pt x="676503" y="3251200"/>
                  </a:lnTo>
                  <a:lnTo>
                    <a:pt x="674166" y="3263900"/>
                  </a:lnTo>
                  <a:lnTo>
                    <a:pt x="669937" y="3263900"/>
                  </a:lnTo>
                  <a:lnTo>
                    <a:pt x="671626" y="3251200"/>
                  </a:lnTo>
                  <a:lnTo>
                    <a:pt x="667397" y="3263900"/>
                  </a:lnTo>
                  <a:lnTo>
                    <a:pt x="667397" y="3251352"/>
                  </a:lnTo>
                  <a:lnTo>
                    <a:pt x="667486" y="3251200"/>
                  </a:lnTo>
                  <a:lnTo>
                    <a:pt x="660628" y="3251200"/>
                  </a:lnTo>
                  <a:lnTo>
                    <a:pt x="669086" y="3238500"/>
                  </a:lnTo>
                  <a:lnTo>
                    <a:pt x="659790" y="3238500"/>
                  </a:lnTo>
                  <a:lnTo>
                    <a:pt x="651319" y="3251200"/>
                  </a:lnTo>
                  <a:lnTo>
                    <a:pt x="654443" y="3238500"/>
                  </a:lnTo>
                  <a:lnTo>
                    <a:pt x="639165" y="3238500"/>
                  </a:lnTo>
                  <a:lnTo>
                    <a:pt x="640295" y="3225800"/>
                  </a:lnTo>
                  <a:lnTo>
                    <a:pt x="632790" y="3225800"/>
                  </a:lnTo>
                  <a:lnTo>
                    <a:pt x="620445" y="3213100"/>
                  </a:lnTo>
                  <a:lnTo>
                    <a:pt x="619950" y="3213100"/>
                  </a:lnTo>
                  <a:lnTo>
                    <a:pt x="630174" y="3200400"/>
                  </a:lnTo>
                  <a:lnTo>
                    <a:pt x="609955" y="3200400"/>
                  </a:lnTo>
                  <a:lnTo>
                    <a:pt x="614959" y="3213100"/>
                  </a:lnTo>
                  <a:lnTo>
                    <a:pt x="599732" y="3213100"/>
                  </a:lnTo>
                  <a:lnTo>
                    <a:pt x="609955" y="3200400"/>
                  </a:lnTo>
                  <a:lnTo>
                    <a:pt x="591273" y="3200400"/>
                  </a:lnTo>
                  <a:lnTo>
                    <a:pt x="592112" y="3187700"/>
                  </a:lnTo>
                  <a:lnTo>
                    <a:pt x="596265" y="3187700"/>
                  </a:lnTo>
                  <a:lnTo>
                    <a:pt x="591058" y="3175000"/>
                  </a:lnTo>
                  <a:lnTo>
                    <a:pt x="585533" y="3175000"/>
                  </a:lnTo>
                  <a:lnTo>
                    <a:pt x="576453" y="3162846"/>
                  </a:lnTo>
                  <a:lnTo>
                    <a:pt x="566623" y="3175000"/>
                  </a:lnTo>
                  <a:lnTo>
                    <a:pt x="552145" y="3175000"/>
                  </a:lnTo>
                  <a:lnTo>
                    <a:pt x="556742" y="3162300"/>
                  </a:lnTo>
                  <a:lnTo>
                    <a:pt x="560133" y="3159849"/>
                  </a:lnTo>
                  <a:lnTo>
                    <a:pt x="560819" y="3149600"/>
                  </a:lnTo>
                  <a:lnTo>
                    <a:pt x="558279" y="3149600"/>
                  </a:lnTo>
                  <a:lnTo>
                    <a:pt x="564197" y="3136900"/>
                  </a:lnTo>
                  <a:lnTo>
                    <a:pt x="556133" y="3149600"/>
                  </a:lnTo>
                  <a:lnTo>
                    <a:pt x="544461" y="3149600"/>
                  </a:lnTo>
                  <a:lnTo>
                    <a:pt x="543052" y="3136900"/>
                  </a:lnTo>
                  <a:lnTo>
                    <a:pt x="521754" y="3136900"/>
                  </a:lnTo>
                  <a:lnTo>
                    <a:pt x="519366" y="3124200"/>
                  </a:lnTo>
                  <a:lnTo>
                    <a:pt x="529704" y="3124200"/>
                  </a:lnTo>
                  <a:lnTo>
                    <a:pt x="532269" y="3111500"/>
                  </a:lnTo>
                  <a:lnTo>
                    <a:pt x="541362" y="3111500"/>
                  </a:lnTo>
                  <a:lnTo>
                    <a:pt x="532904" y="3098800"/>
                  </a:lnTo>
                  <a:lnTo>
                    <a:pt x="525297" y="3111500"/>
                  </a:lnTo>
                  <a:lnTo>
                    <a:pt x="515886" y="3111500"/>
                  </a:lnTo>
                  <a:lnTo>
                    <a:pt x="511378" y="3098800"/>
                  </a:lnTo>
                  <a:lnTo>
                    <a:pt x="498995" y="3098800"/>
                  </a:lnTo>
                  <a:lnTo>
                    <a:pt x="491883" y="3111500"/>
                  </a:lnTo>
                  <a:lnTo>
                    <a:pt x="488924" y="3111500"/>
                  </a:lnTo>
                  <a:lnTo>
                    <a:pt x="483844" y="3098800"/>
                  </a:lnTo>
                  <a:lnTo>
                    <a:pt x="478764" y="3098800"/>
                  </a:lnTo>
                  <a:lnTo>
                    <a:pt x="481304" y="3086100"/>
                  </a:lnTo>
                  <a:lnTo>
                    <a:pt x="493153" y="3086100"/>
                  </a:lnTo>
                  <a:lnTo>
                    <a:pt x="493788" y="3086100"/>
                  </a:lnTo>
                  <a:lnTo>
                    <a:pt x="500570" y="3073400"/>
                  </a:lnTo>
                  <a:lnTo>
                    <a:pt x="481304" y="3073400"/>
                  </a:lnTo>
                  <a:lnTo>
                    <a:pt x="485025" y="3068320"/>
                  </a:lnTo>
                  <a:lnTo>
                    <a:pt x="479615" y="3073400"/>
                  </a:lnTo>
                  <a:lnTo>
                    <a:pt x="482155" y="3060700"/>
                  </a:lnTo>
                  <a:lnTo>
                    <a:pt x="480402" y="3048000"/>
                  </a:lnTo>
                  <a:lnTo>
                    <a:pt x="470255" y="3048000"/>
                  </a:lnTo>
                  <a:lnTo>
                    <a:pt x="469468" y="3035300"/>
                  </a:lnTo>
                  <a:lnTo>
                    <a:pt x="491451" y="3035300"/>
                  </a:lnTo>
                  <a:lnTo>
                    <a:pt x="482739" y="3022600"/>
                  </a:lnTo>
                  <a:lnTo>
                    <a:pt x="471792" y="3022600"/>
                  </a:lnTo>
                  <a:lnTo>
                    <a:pt x="462432" y="3009900"/>
                  </a:lnTo>
                  <a:lnTo>
                    <a:pt x="450329" y="3009900"/>
                  </a:lnTo>
                  <a:lnTo>
                    <a:pt x="455599" y="2997200"/>
                  </a:lnTo>
                  <a:lnTo>
                    <a:pt x="465239" y="2997200"/>
                  </a:lnTo>
                  <a:lnTo>
                    <a:pt x="463397" y="2984500"/>
                  </a:lnTo>
                  <a:lnTo>
                    <a:pt x="457517" y="2984500"/>
                  </a:lnTo>
                  <a:lnTo>
                    <a:pt x="448932" y="2971800"/>
                  </a:lnTo>
                  <a:lnTo>
                    <a:pt x="446620" y="2971800"/>
                  </a:lnTo>
                  <a:lnTo>
                    <a:pt x="450850" y="2959100"/>
                  </a:lnTo>
                  <a:lnTo>
                    <a:pt x="445782" y="2959100"/>
                  </a:lnTo>
                  <a:lnTo>
                    <a:pt x="446620" y="2946400"/>
                  </a:lnTo>
                  <a:lnTo>
                    <a:pt x="439013" y="2959100"/>
                  </a:lnTo>
                  <a:lnTo>
                    <a:pt x="439013" y="2946400"/>
                  </a:lnTo>
                  <a:lnTo>
                    <a:pt x="429704" y="2959100"/>
                  </a:lnTo>
                  <a:lnTo>
                    <a:pt x="438150" y="2946400"/>
                  </a:lnTo>
                  <a:lnTo>
                    <a:pt x="439013" y="2946400"/>
                  </a:lnTo>
                  <a:lnTo>
                    <a:pt x="439547" y="2946400"/>
                  </a:lnTo>
                  <a:lnTo>
                    <a:pt x="436016" y="2933700"/>
                  </a:lnTo>
                  <a:lnTo>
                    <a:pt x="423456" y="2933700"/>
                  </a:lnTo>
                  <a:lnTo>
                    <a:pt x="419023" y="2921000"/>
                  </a:lnTo>
                  <a:lnTo>
                    <a:pt x="418884" y="2921000"/>
                  </a:lnTo>
                  <a:lnTo>
                    <a:pt x="425475" y="2908300"/>
                  </a:lnTo>
                  <a:lnTo>
                    <a:pt x="411137" y="2908300"/>
                  </a:lnTo>
                  <a:lnTo>
                    <a:pt x="416179" y="2895600"/>
                  </a:lnTo>
                  <a:lnTo>
                    <a:pt x="408889" y="2895600"/>
                  </a:lnTo>
                  <a:lnTo>
                    <a:pt x="408559" y="2895600"/>
                  </a:lnTo>
                  <a:lnTo>
                    <a:pt x="407720" y="2895600"/>
                  </a:lnTo>
                  <a:lnTo>
                    <a:pt x="407720" y="2933700"/>
                  </a:lnTo>
                  <a:lnTo>
                    <a:pt x="405180" y="2946400"/>
                  </a:lnTo>
                  <a:lnTo>
                    <a:pt x="394182" y="2946400"/>
                  </a:lnTo>
                  <a:lnTo>
                    <a:pt x="399262" y="2933700"/>
                  </a:lnTo>
                  <a:lnTo>
                    <a:pt x="407720" y="2933700"/>
                  </a:lnTo>
                  <a:lnTo>
                    <a:pt x="407720" y="2895600"/>
                  </a:lnTo>
                  <a:lnTo>
                    <a:pt x="400837" y="2895600"/>
                  </a:lnTo>
                  <a:lnTo>
                    <a:pt x="391363" y="2908300"/>
                  </a:lnTo>
                  <a:lnTo>
                    <a:pt x="391642" y="2895600"/>
                  </a:lnTo>
                  <a:lnTo>
                    <a:pt x="385724" y="2895600"/>
                  </a:lnTo>
                  <a:lnTo>
                    <a:pt x="392811" y="2882900"/>
                  </a:lnTo>
                  <a:lnTo>
                    <a:pt x="398411" y="2882900"/>
                  </a:lnTo>
                  <a:lnTo>
                    <a:pt x="412788" y="2870200"/>
                  </a:lnTo>
                  <a:lnTo>
                    <a:pt x="411949" y="2870200"/>
                  </a:lnTo>
                  <a:lnTo>
                    <a:pt x="415328" y="2857500"/>
                  </a:lnTo>
                  <a:lnTo>
                    <a:pt x="410248" y="2870200"/>
                  </a:lnTo>
                  <a:lnTo>
                    <a:pt x="393877" y="2870200"/>
                  </a:lnTo>
                  <a:lnTo>
                    <a:pt x="389216" y="2857500"/>
                  </a:lnTo>
                  <a:lnTo>
                    <a:pt x="393014" y="2857500"/>
                  </a:lnTo>
                  <a:lnTo>
                    <a:pt x="396494" y="2844800"/>
                  </a:lnTo>
                  <a:lnTo>
                    <a:pt x="417017" y="2844800"/>
                  </a:lnTo>
                  <a:lnTo>
                    <a:pt x="411962" y="2832100"/>
                  </a:lnTo>
                  <a:lnTo>
                    <a:pt x="409409" y="2832100"/>
                  </a:lnTo>
                  <a:lnTo>
                    <a:pt x="411949" y="2819400"/>
                  </a:lnTo>
                  <a:lnTo>
                    <a:pt x="410883" y="2819400"/>
                  </a:lnTo>
                  <a:lnTo>
                    <a:pt x="408355" y="2832100"/>
                  </a:lnTo>
                  <a:lnTo>
                    <a:pt x="402640" y="2832100"/>
                  </a:lnTo>
                  <a:lnTo>
                    <a:pt x="396506" y="2819400"/>
                  </a:lnTo>
                  <a:lnTo>
                    <a:pt x="399884" y="2819400"/>
                  </a:lnTo>
                  <a:lnTo>
                    <a:pt x="401688" y="2806700"/>
                  </a:lnTo>
                  <a:lnTo>
                    <a:pt x="390804" y="2806700"/>
                  </a:lnTo>
                  <a:lnTo>
                    <a:pt x="381393" y="2794000"/>
                  </a:lnTo>
                  <a:lnTo>
                    <a:pt x="379806" y="2794000"/>
                  </a:lnTo>
                  <a:lnTo>
                    <a:pt x="379806" y="3356610"/>
                  </a:lnTo>
                  <a:lnTo>
                    <a:pt x="379806" y="3365500"/>
                  </a:lnTo>
                  <a:lnTo>
                    <a:pt x="373875" y="3365500"/>
                  </a:lnTo>
                  <a:lnTo>
                    <a:pt x="379806" y="3356610"/>
                  </a:lnTo>
                  <a:lnTo>
                    <a:pt x="379806" y="2794000"/>
                  </a:lnTo>
                  <a:lnTo>
                    <a:pt x="367957" y="2794000"/>
                  </a:lnTo>
                  <a:lnTo>
                    <a:pt x="373875" y="2781300"/>
                  </a:lnTo>
                  <a:lnTo>
                    <a:pt x="373037" y="2781300"/>
                  </a:lnTo>
                  <a:lnTo>
                    <a:pt x="378104" y="2768600"/>
                  </a:lnTo>
                  <a:lnTo>
                    <a:pt x="369646" y="2768600"/>
                  </a:lnTo>
                  <a:lnTo>
                    <a:pt x="363728" y="2755900"/>
                  </a:lnTo>
                  <a:lnTo>
                    <a:pt x="355269" y="2755900"/>
                  </a:lnTo>
                  <a:lnTo>
                    <a:pt x="344106" y="2768600"/>
                  </a:lnTo>
                  <a:lnTo>
                    <a:pt x="358241" y="2768600"/>
                  </a:lnTo>
                  <a:lnTo>
                    <a:pt x="363728" y="2781300"/>
                  </a:lnTo>
                  <a:lnTo>
                    <a:pt x="356958" y="2781300"/>
                  </a:lnTo>
                  <a:lnTo>
                    <a:pt x="348500" y="2794000"/>
                  </a:lnTo>
                  <a:lnTo>
                    <a:pt x="346811" y="2794000"/>
                  </a:lnTo>
                  <a:lnTo>
                    <a:pt x="346811" y="3327400"/>
                  </a:lnTo>
                  <a:lnTo>
                    <a:pt x="337820" y="3335337"/>
                  </a:lnTo>
                  <a:lnTo>
                    <a:pt x="334975" y="3340100"/>
                  </a:lnTo>
                  <a:lnTo>
                    <a:pt x="334835" y="3339427"/>
                  </a:lnTo>
                  <a:lnTo>
                    <a:pt x="336626" y="3336391"/>
                  </a:lnTo>
                  <a:lnTo>
                    <a:pt x="334594" y="3338195"/>
                  </a:lnTo>
                  <a:lnTo>
                    <a:pt x="332435" y="3327400"/>
                  </a:lnTo>
                  <a:lnTo>
                    <a:pt x="341934" y="3327400"/>
                  </a:lnTo>
                  <a:lnTo>
                    <a:pt x="336626" y="3336391"/>
                  </a:lnTo>
                  <a:lnTo>
                    <a:pt x="337820" y="3335337"/>
                  </a:lnTo>
                  <a:lnTo>
                    <a:pt x="342582" y="3327400"/>
                  </a:lnTo>
                  <a:lnTo>
                    <a:pt x="346811" y="3327400"/>
                  </a:lnTo>
                  <a:lnTo>
                    <a:pt x="346811" y="2794000"/>
                  </a:lnTo>
                  <a:lnTo>
                    <a:pt x="343433" y="2794000"/>
                  </a:lnTo>
                  <a:lnTo>
                    <a:pt x="342582" y="2781300"/>
                  </a:lnTo>
                  <a:lnTo>
                    <a:pt x="345122" y="2781300"/>
                  </a:lnTo>
                  <a:lnTo>
                    <a:pt x="341325" y="2768600"/>
                  </a:lnTo>
                  <a:lnTo>
                    <a:pt x="337616" y="2755900"/>
                  </a:lnTo>
                  <a:lnTo>
                    <a:pt x="334060" y="2743200"/>
                  </a:lnTo>
                  <a:lnTo>
                    <a:pt x="330746" y="2730500"/>
                  </a:lnTo>
                  <a:lnTo>
                    <a:pt x="335813" y="2730500"/>
                  </a:lnTo>
                  <a:lnTo>
                    <a:pt x="334975" y="2717800"/>
                  </a:lnTo>
                  <a:lnTo>
                    <a:pt x="374091" y="2717800"/>
                  </a:lnTo>
                  <a:lnTo>
                    <a:pt x="384352" y="2705100"/>
                  </a:lnTo>
                  <a:lnTo>
                    <a:pt x="384035" y="2705100"/>
                  </a:lnTo>
                  <a:lnTo>
                    <a:pt x="389953" y="2692400"/>
                  </a:lnTo>
                  <a:lnTo>
                    <a:pt x="379171" y="2692400"/>
                  </a:lnTo>
                  <a:lnTo>
                    <a:pt x="380301" y="2679700"/>
                  </a:lnTo>
                  <a:lnTo>
                    <a:pt x="375653" y="2679700"/>
                  </a:lnTo>
                  <a:lnTo>
                    <a:pt x="375577" y="2667000"/>
                  </a:lnTo>
                  <a:lnTo>
                    <a:pt x="367118" y="2667000"/>
                  </a:lnTo>
                  <a:lnTo>
                    <a:pt x="380085" y="2654300"/>
                  </a:lnTo>
                  <a:lnTo>
                    <a:pt x="384124" y="2654300"/>
                  </a:lnTo>
                  <a:lnTo>
                    <a:pt x="397560" y="2641600"/>
                  </a:lnTo>
                  <a:lnTo>
                    <a:pt x="373037" y="2641600"/>
                  </a:lnTo>
                  <a:lnTo>
                    <a:pt x="374726" y="2628900"/>
                  </a:lnTo>
                  <a:lnTo>
                    <a:pt x="345960" y="2628900"/>
                  </a:lnTo>
                  <a:lnTo>
                    <a:pt x="358444" y="2616200"/>
                  </a:lnTo>
                  <a:lnTo>
                    <a:pt x="367004" y="2616200"/>
                  </a:lnTo>
                  <a:lnTo>
                    <a:pt x="366382" y="2603500"/>
                  </a:lnTo>
                  <a:lnTo>
                    <a:pt x="361188" y="2603500"/>
                  </a:lnTo>
                  <a:lnTo>
                    <a:pt x="360730" y="2590800"/>
                  </a:lnTo>
                  <a:lnTo>
                    <a:pt x="363728" y="2590800"/>
                  </a:lnTo>
                  <a:lnTo>
                    <a:pt x="364578" y="2578100"/>
                  </a:lnTo>
                  <a:lnTo>
                    <a:pt x="359638" y="2578100"/>
                  </a:lnTo>
                  <a:lnTo>
                    <a:pt x="359498" y="2577592"/>
                  </a:lnTo>
                  <a:lnTo>
                    <a:pt x="358216" y="2578100"/>
                  </a:lnTo>
                  <a:lnTo>
                    <a:pt x="345122" y="2578100"/>
                  </a:lnTo>
                  <a:lnTo>
                    <a:pt x="345833" y="2572715"/>
                  </a:lnTo>
                  <a:lnTo>
                    <a:pt x="342633" y="2578100"/>
                  </a:lnTo>
                  <a:lnTo>
                    <a:pt x="337502" y="2578100"/>
                  </a:lnTo>
                  <a:lnTo>
                    <a:pt x="337502" y="2705100"/>
                  </a:lnTo>
                  <a:lnTo>
                    <a:pt x="332041" y="2717800"/>
                  </a:lnTo>
                  <a:lnTo>
                    <a:pt x="326720" y="2705100"/>
                  </a:lnTo>
                  <a:lnTo>
                    <a:pt x="322999" y="2705100"/>
                  </a:lnTo>
                  <a:lnTo>
                    <a:pt x="322287" y="2692400"/>
                  </a:lnTo>
                  <a:lnTo>
                    <a:pt x="329895" y="2705100"/>
                  </a:lnTo>
                  <a:lnTo>
                    <a:pt x="337502" y="2705100"/>
                  </a:lnTo>
                  <a:lnTo>
                    <a:pt x="337502" y="2578100"/>
                  </a:lnTo>
                  <a:lnTo>
                    <a:pt x="331584" y="2578100"/>
                  </a:lnTo>
                  <a:lnTo>
                    <a:pt x="325666" y="2565400"/>
                  </a:lnTo>
                  <a:lnTo>
                    <a:pt x="328206" y="2565400"/>
                  </a:lnTo>
                  <a:lnTo>
                    <a:pt x="337477" y="2552700"/>
                  </a:lnTo>
                  <a:lnTo>
                    <a:pt x="340893" y="2565400"/>
                  </a:lnTo>
                  <a:lnTo>
                    <a:pt x="343662" y="2565400"/>
                  </a:lnTo>
                  <a:lnTo>
                    <a:pt x="351040" y="2552700"/>
                  </a:lnTo>
                  <a:lnTo>
                    <a:pt x="345122" y="2565400"/>
                  </a:lnTo>
                  <a:lnTo>
                    <a:pt x="346811" y="2565400"/>
                  </a:lnTo>
                  <a:lnTo>
                    <a:pt x="345833" y="2572715"/>
                  </a:lnTo>
                  <a:lnTo>
                    <a:pt x="350202" y="2565400"/>
                  </a:lnTo>
                  <a:lnTo>
                    <a:pt x="373875" y="2565400"/>
                  </a:lnTo>
                  <a:lnTo>
                    <a:pt x="374015" y="2552700"/>
                  </a:lnTo>
                  <a:lnTo>
                    <a:pt x="366979" y="2552700"/>
                  </a:lnTo>
                  <a:lnTo>
                    <a:pt x="367118" y="2540000"/>
                  </a:lnTo>
                  <a:lnTo>
                    <a:pt x="360299" y="2540000"/>
                  </a:lnTo>
                  <a:lnTo>
                    <a:pt x="348551" y="2552700"/>
                  </a:lnTo>
                  <a:lnTo>
                    <a:pt x="341731" y="2552700"/>
                  </a:lnTo>
                  <a:lnTo>
                    <a:pt x="339775" y="2540000"/>
                  </a:lnTo>
                  <a:lnTo>
                    <a:pt x="353364" y="2540000"/>
                  </a:lnTo>
                  <a:lnTo>
                    <a:pt x="366001" y="2527300"/>
                  </a:lnTo>
                  <a:lnTo>
                    <a:pt x="353606" y="2527300"/>
                  </a:lnTo>
                  <a:lnTo>
                    <a:pt x="344487" y="2514600"/>
                  </a:lnTo>
                  <a:lnTo>
                    <a:pt x="356120" y="2514600"/>
                  </a:lnTo>
                  <a:lnTo>
                    <a:pt x="351358" y="2501900"/>
                  </a:lnTo>
                  <a:lnTo>
                    <a:pt x="344703" y="2501900"/>
                  </a:lnTo>
                  <a:lnTo>
                    <a:pt x="338035" y="2489200"/>
                  </a:lnTo>
                  <a:lnTo>
                    <a:pt x="350202" y="2489200"/>
                  </a:lnTo>
                  <a:lnTo>
                    <a:pt x="345579" y="2476500"/>
                  </a:lnTo>
                  <a:lnTo>
                    <a:pt x="346913" y="2476500"/>
                  </a:lnTo>
                  <a:lnTo>
                    <a:pt x="352221" y="2463800"/>
                  </a:lnTo>
                  <a:lnTo>
                    <a:pt x="359498" y="2451100"/>
                  </a:lnTo>
                  <a:lnTo>
                    <a:pt x="350202" y="2451100"/>
                  </a:lnTo>
                  <a:lnTo>
                    <a:pt x="339496" y="2438400"/>
                  </a:lnTo>
                  <a:lnTo>
                    <a:pt x="331165" y="2438400"/>
                  </a:lnTo>
                  <a:lnTo>
                    <a:pt x="328549" y="2425700"/>
                  </a:lnTo>
                  <a:lnTo>
                    <a:pt x="337477" y="2425700"/>
                  </a:lnTo>
                  <a:lnTo>
                    <a:pt x="327152" y="2413000"/>
                  </a:lnTo>
                  <a:lnTo>
                    <a:pt x="323126" y="2413000"/>
                  </a:lnTo>
                  <a:lnTo>
                    <a:pt x="324408" y="2400300"/>
                  </a:lnTo>
                  <a:lnTo>
                    <a:pt x="323240" y="2400300"/>
                  </a:lnTo>
                  <a:lnTo>
                    <a:pt x="325386" y="2387600"/>
                  </a:lnTo>
                  <a:lnTo>
                    <a:pt x="336664" y="2374900"/>
                  </a:lnTo>
                  <a:lnTo>
                    <a:pt x="328409" y="2374900"/>
                  </a:lnTo>
                  <a:lnTo>
                    <a:pt x="327621" y="2362200"/>
                  </a:lnTo>
                  <a:lnTo>
                    <a:pt x="338086" y="2362200"/>
                  </a:lnTo>
                  <a:lnTo>
                    <a:pt x="345122" y="2349500"/>
                  </a:lnTo>
                  <a:lnTo>
                    <a:pt x="338353" y="2349500"/>
                  </a:lnTo>
                  <a:lnTo>
                    <a:pt x="322287" y="2338019"/>
                  </a:lnTo>
                  <a:lnTo>
                    <a:pt x="322287" y="2565400"/>
                  </a:lnTo>
                  <a:lnTo>
                    <a:pt x="322287" y="2578100"/>
                  </a:lnTo>
                  <a:lnTo>
                    <a:pt x="316941" y="2578100"/>
                  </a:lnTo>
                  <a:lnTo>
                    <a:pt x="322287" y="2565400"/>
                  </a:lnTo>
                  <a:lnTo>
                    <a:pt x="322287" y="2338019"/>
                  </a:lnTo>
                  <a:lnTo>
                    <a:pt x="320586" y="2336800"/>
                  </a:lnTo>
                  <a:lnTo>
                    <a:pt x="327672" y="2336800"/>
                  </a:lnTo>
                  <a:lnTo>
                    <a:pt x="335749" y="2324100"/>
                  </a:lnTo>
                  <a:lnTo>
                    <a:pt x="343433" y="2324100"/>
                  </a:lnTo>
                  <a:lnTo>
                    <a:pt x="328206" y="2311400"/>
                  </a:lnTo>
                  <a:lnTo>
                    <a:pt x="340042" y="2311400"/>
                  </a:lnTo>
                  <a:lnTo>
                    <a:pt x="340042" y="2298700"/>
                  </a:lnTo>
                  <a:lnTo>
                    <a:pt x="346811" y="2298700"/>
                  </a:lnTo>
                  <a:lnTo>
                    <a:pt x="346951" y="2286000"/>
                  </a:lnTo>
                  <a:lnTo>
                    <a:pt x="344703" y="2286000"/>
                  </a:lnTo>
                  <a:lnTo>
                    <a:pt x="341820" y="2273300"/>
                  </a:lnTo>
                  <a:lnTo>
                    <a:pt x="335813" y="2273300"/>
                  </a:lnTo>
                  <a:lnTo>
                    <a:pt x="329895" y="2260600"/>
                  </a:lnTo>
                  <a:lnTo>
                    <a:pt x="348500" y="2260600"/>
                  </a:lnTo>
                  <a:lnTo>
                    <a:pt x="348500" y="2247900"/>
                  </a:lnTo>
                  <a:lnTo>
                    <a:pt x="341731" y="2247900"/>
                  </a:lnTo>
                  <a:lnTo>
                    <a:pt x="340893" y="2235200"/>
                  </a:lnTo>
                  <a:lnTo>
                    <a:pt x="316534" y="2235200"/>
                  </a:lnTo>
                  <a:lnTo>
                    <a:pt x="316534" y="2743200"/>
                  </a:lnTo>
                  <a:lnTo>
                    <a:pt x="310438" y="2743200"/>
                  </a:lnTo>
                  <a:lnTo>
                    <a:pt x="310438" y="2806700"/>
                  </a:lnTo>
                  <a:lnTo>
                    <a:pt x="298475" y="2806700"/>
                  </a:lnTo>
                  <a:lnTo>
                    <a:pt x="294690" y="2794000"/>
                  </a:lnTo>
                  <a:lnTo>
                    <a:pt x="308749" y="2794000"/>
                  </a:lnTo>
                  <a:lnTo>
                    <a:pt x="310438" y="2806700"/>
                  </a:lnTo>
                  <a:lnTo>
                    <a:pt x="310438" y="2743200"/>
                  </a:lnTo>
                  <a:lnTo>
                    <a:pt x="304520" y="2743200"/>
                  </a:lnTo>
                  <a:lnTo>
                    <a:pt x="306730" y="2730500"/>
                  </a:lnTo>
                  <a:lnTo>
                    <a:pt x="312026" y="2730500"/>
                  </a:lnTo>
                  <a:lnTo>
                    <a:pt x="316534" y="2743200"/>
                  </a:lnTo>
                  <a:lnTo>
                    <a:pt x="316534" y="2235200"/>
                  </a:lnTo>
                  <a:lnTo>
                    <a:pt x="316357" y="2235200"/>
                  </a:lnTo>
                  <a:lnTo>
                    <a:pt x="321132" y="2222500"/>
                  </a:lnTo>
                  <a:lnTo>
                    <a:pt x="330987" y="2222500"/>
                  </a:lnTo>
                  <a:lnTo>
                    <a:pt x="332435" y="2209800"/>
                  </a:lnTo>
                  <a:lnTo>
                    <a:pt x="333273" y="2209800"/>
                  </a:lnTo>
                  <a:lnTo>
                    <a:pt x="330746" y="2197100"/>
                  </a:lnTo>
                  <a:lnTo>
                    <a:pt x="318897" y="2184400"/>
                  </a:lnTo>
                  <a:lnTo>
                    <a:pt x="320586" y="2184400"/>
                  </a:lnTo>
                  <a:lnTo>
                    <a:pt x="317830" y="2171700"/>
                  </a:lnTo>
                  <a:lnTo>
                    <a:pt x="329577" y="2171700"/>
                  </a:lnTo>
                  <a:lnTo>
                    <a:pt x="340220" y="2159000"/>
                  </a:lnTo>
                  <a:lnTo>
                    <a:pt x="334124" y="2146300"/>
                  </a:lnTo>
                  <a:lnTo>
                    <a:pt x="338353" y="2146300"/>
                  </a:lnTo>
                  <a:lnTo>
                    <a:pt x="329145" y="2133600"/>
                  </a:lnTo>
                  <a:lnTo>
                    <a:pt x="329996" y="2133600"/>
                  </a:lnTo>
                  <a:lnTo>
                    <a:pt x="332282" y="2120900"/>
                  </a:lnTo>
                  <a:lnTo>
                    <a:pt x="329044" y="2120900"/>
                  </a:lnTo>
                  <a:lnTo>
                    <a:pt x="329044" y="2146300"/>
                  </a:lnTo>
                  <a:lnTo>
                    <a:pt x="318897" y="2146300"/>
                  </a:lnTo>
                  <a:lnTo>
                    <a:pt x="321437" y="2133600"/>
                  </a:lnTo>
                  <a:lnTo>
                    <a:pt x="329044" y="2146300"/>
                  </a:lnTo>
                  <a:lnTo>
                    <a:pt x="329044" y="2120900"/>
                  </a:lnTo>
                  <a:lnTo>
                    <a:pt x="327355" y="2120900"/>
                  </a:lnTo>
                  <a:lnTo>
                    <a:pt x="345008" y="2108200"/>
                  </a:lnTo>
                  <a:lnTo>
                    <a:pt x="345440" y="2108200"/>
                  </a:lnTo>
                  <a:lnTo>
                    <a:pt x="343179" y="2095500"/>
                  </a:lnTo>
                  <a:lnTo>
                    <a:pt x="352729" y="2082800"/>
                  </a:lnTo>
                  <a:lnTo>
                    <a:pt x="336664" y="2082800"/>
                  </a:lnTo>
                  <a:lnTo>
                    <a:pt x="335191" y="2070100"/>
                  </a:lnTo>
                  <a:lnTo>
                    <a:pt x="342684" y="2057400"/>
                  </a:lnTo>
                  <a:lnTo>
                    <a:pt x="354152" y="2044700"/>
                  </a:lnTo>
                  <a:lnTo>
                    <a:pt x="364578" y="2019300"/>
                  </a:lnTo>
                  <a:lnTo>
                    <a:pt x="356120" y="2019300"/>
                  </a:lnTo>
                  <a:lnTo>
                    <a:pt x="332930" y="2019300"/>
                  </a:lnTo>
                  <a:lnTo>
                    <a:pt x="338353" y="2006600"/>
                  </a:lnTo>
                  <a:lnTo>
                    <a:pt x="356120" y="2019300"/>
                  </a:lnTo>
                  <a:lnTo>
                    <a:pt x="347827" y="2006600"/>
                  </a:lnTo>
                  <a:lnTo>
                    <a:pt x="348183" y="1993900"/>
                  </a:lnTo>
                  <a:lnTo>
                    <a:pt x="349338" y="1981200"/>
                  </a:lnTo>
                  <a:lnTo>
                    <a:pt x="343433" y="1968500"/>
                  </a:lnTo>
                  <a:lnTo>
                    <a:pt x="351777" y="1968500"/>
                  </a:lnTo>
                  <a:lnTo>
                    <a:pt x="344271" y="1955800"/>
                  </a:lnTo>
                  <a:lnTo>
                    <a:pt x="361188" y="1955800"/>
                  </a:lnTo>
                  <a:lnTo>
                    <a:pt x="357809" y="1943100"/>
                  </a:lnTo>
                  <a:lnTo>
                    <a:pt x="352755" y="1943100"/>
                  </a:lnTo>
                  <a:lnTo>
                    <a:pt x="351675" y="1930400"/>
                  </a:lnTo>
                  <a:lnTo>
                    <a:pt x="348729" y="1930400"/>
                  </a:lnTo>
                  <a:lnTo>
                    <a:pt x="350088" y="1917700"/>
                  </a:lnTo>
                  <a:lnTo>
                    <a:pt x="356704" y="1917700"/>
                  </a:lnTo>
                  <a:lnTo>
                    <a:pt x="350202" y="1905000"/>
                  </a:lnTo>
                  <a:lnTo>
                    <a:pt x="351891" y="1905000"/>
                  </a:lnTo>
                  <a:lnTo>
                    <a:pt x="362026" y="1892300"/>
                  </a:lnTo>
                  <a:lnTo>
                    <a:pt x="357492" y="1892300"/>
                  </a:lnTo>
                  <a:lnTo>
                    <a:pt x="354380" y="1879600"/>
                  </a:lnTo>
                  <a:lnTo>
                    <a:pt x="361188" y="1879600"/>
                  </a:lnTo>
                  <a:lnTo>
                    <a:pt x="354850" y="1866900"/>
                  </a:lnTo>
                  <a:lnTo>
                    <a:pt x="349770" y="1854200"/>
                  </a:lnTo>
                  <a:lnTo>
                    <a:pt x="345960" y="1841500"/>
                  </a:lnTo>
                  <a:lnTo>
                    <a:pt x="355206" y="1852282"/>
                  </a:lnTo>
                  <a:lnTo>
                    <a:pt x="350659" y="1841500"/>
                  </a:lnTo>
                  <a:lnTo>
                    <a:pt x="351891" y="1828800"/>
                  </a:lnTo>
                  <a:lnTo>
                    <a:pt x="355269" y="1828800"/>
                  </a:lnTo>
                  <a:lnTo>
                    <a:pt x="362038" y="1841500"/>
                  </a:lnTo>
                  <a:lnTo>
                    <a:pt x="366268" y="1841500"/>
                  </a:lnTo>
                  <a:lnTo>
                    <a:pt x="363435" y="1828800"/>
                  </a:lnTo>
                  <a:lnTo>
                    <a:pt x="364578" y="1828800"/>
                  </a:lnTo>
                  <a:lnTo>
                    <a:pt x="365074" y="1816100"/>
                  </a:lnTo>
                  <a:lnTo>
                    <a:pt x="370497" y="1816100"/>
                  </a:lnTo>
                  <a:lnTo>
                    <a:pt x="359498" y="1803400"/>
                  </a:lnTo>
                  <a:lnTo>
                    <a:pt x="362038" y="1816100"/>
                  </a:lnTo>
                  <a:lnTo>
                    <a:pt x="349745" y="1803400"/>
                  </a:lnTo>
                  <a:lnTo>
                    <a:pt x="356120" y="1803400"/>
                  </a:lnTo>
                  <a:lnTo>
                    <a:pt x="358660" y="1790700"/>
                  </a:lnTo>
                  <a:lnTo>
                    <a:pt x="362407" y="1790700"/>
                  </a:lnTo>
                  <a:lnTo>
                    <a:pt x="356755" y="1778000"/>
                  </a:lnTo>
                  <a:lnTo>
                    <a:pt x="358394" y="1778000"/>
                  </a:lnTo>
                  <a:lnTo>
                    <a:pt x="351256" y="1765300"/>
                  </a:lnTo>
                  <a:lnTo>
                    <a:pt x="346341" y="1765300"/>
                  </a:lnTo>
                  <a:lnTo>
                    <a:pt x="349351" y="1752600"/>
                  </a:lnTo>
                  <a:lnTo>
                    <a:pt x="361734" y="1752600"/>
                  </a:lnTo>
                  <a:lnTo>
                    <a:pt x="358127" y="1739900"/>
                  </a:lnTo>
                  <a:lnTo>
                    <a:pt x="355269" y="1739900"/>
                  </a:lnTo>
                  <a:lnTo>
                    <a:pt x="347484" y="1727200"/>
                  </a:lnTo>
                  <a:lnTo>
                    <a:pt x="344271" y="1727200"/>
                  </a:lnTo>
                  <a:lnTo>
                    <a:pt x="338353" y="1714500"/>
                  </a:lnTo>
                  <a:lnTo>
                    <a:pt x="358114" y="1714500"/>
                  </a:lnTo>
                  <a:lnTo>
                    <a:pt x="350202" y="1701800"/>
                  </a:lnTo>
                  <a:lnTo>
                    <a:pt x="354431" y="1701800"/>
                  </a:lnTo>
                  <a:lnTo>
                    <a:pt x="362038" y="1701800"/>
                  </a:lnTo>
                  <a:lnTo>
                    <a:pt x="364591" y="1689100"/>
                  </a:lnTo>
                  <a:lnTo>
                    <a:pt x="362394" y="1689100"/>
                  </a:lnTo>
                  <a:lnTo>
                    <a:pt x="365417" y="1676400"/>
                  </a:lnTo>
                  <a:lnTo>
                    <a:pt x="374789" y="1689100"/>
                  </a:lnTo>
                  <a:lnTo>
                    <a:pt x="386562" y="1689100"/>
                  </a:lnTo>
                  <a:lnTo>
                    <a:pt x="382930" y="1676400"/>
                  </a:lnTo>
                  <a:lnTo>
                    <a:pt x="377151" y="1676400"/>
                  </a:lnTo>
                  <a:lnTo>
                    <a:pt x="373126" y="1663700"/>
                  </a:lnTo>
                  <a:lnTo>
                    <a:pt x="372186" y="1663700"/>
                  </a:lnTo>
                  <a:lnTo>
                    <a:pt x="362724" y="1651000"/>
                  </a:lnTo>
                  <a:lnTo>
                    <a:pt x="389293" y="1651000"/>
                  </a:lnTo>
                  <a:lnTo>
                    <a:pt x="387197" y="1638300"/>
                  </a:lnTo>
                  <a:lnTo>
                    <a:pt x="382892" y="1638300"/>
                  </a:lnTo>
                  <a:lnTo>
                    <a:pt x="378104" y="1625600"/>
                  </a:lnTo>
                  <a:lnTo>
                    <a:pt x="390791" y="1625600"/>
                  </a:lnTo>
                  <a:lnTo>
                    <a:pt x="395871" y="1612900"/>
                  </a:lnTo>
                  <a:lnTo>
                    <a:pt x="396557" y="1612900"/>
                  </a:lnTo>
                  <a:lnTo>
                    <a:pt x="393331" y="1600200"/>
                  </a:lnTo>
                  <a:lnTo>
                    <a:pt x="388835" y="1587500"/>
                  </a:lnTo>
                  <a:lnTo>
                    <a:pt x="407720" y="1587500"/>
                  </a:lnTo>
                  <a:lnTo>
                    <a:pt x="403491" y="1574800"/>
                  </a:lnTo>
                  <a:lnTo>
                    <a:pt x="398411" y="1574800"/>
                  </a:lnTo>
                  <a:lnTo>
                    <a:pt x="389953" y="1562100"/>
                  </a:lnTo>
                  <a:lnTo>
                    <a:pt x="388264" y="1562100"/>
                  </a:lnTo>
                  <a:lnTo>
                    <a:pt x="387946" y="1560512"/>
                  </a:lnTo>
                  <a:lnTo>
                    <a:pt x="387946" y="1574800"/>
                  </a:lnTo>
                  <a:lnTo>
                    <a:pt x="378955" y="1574800"/>
                  </a:lnTo>
                  <a:lnTo>
                    <a:pt x="373875" y="1562100"/>
                  </a:lnTo>
                  <a:lnTo>
                    <a:pt x="380746" y="1562100"/>
                  </a:lnTo>
                  <a:lnTo>
                    <a:pt x="387946" y="1574800"/>
                  </a:lnTo>
                  <a:lnTo>
                    <a:pt x="387946" y="1560512"/>
                  </a:lnTo>
                  <a:lnTo>
                    <a:pt x="385724" y="1549400"/>
                  </a:lnTo>
                  <a:lnTo>
                    <a:pt x="383641" y="1549400"/>
                  </a:lnTo>
                  <a:lnTo>
                    <a:pt x="388264" y="1536700"/>
                  </a:lnTo>
                  <a:lnTo>
                    <a:pt x="391642" y="1549400"/>
                  </a:lnTo>
                  <a:lnTo>
                    <a:pt x="392303" y="1549400"/>
                  </a:lnTo>
                  <a:lnTo>
                    <a:pt x="397560" y="1562100"/>
                  </a:lnTo>
                  <a:lnTo>
                    <a:pt x="394093" y="1549400"/>
                  </a:lnTo>
                  <a:lnTo>
                    <a:pt x="414477" y="1549400"/>
                  </a:lnTo>
                  <a:lnTo>
                    <a:pt x="398983" y="1536700"/>
                  </a:lnTo>
                  <a:lnTo>
                    <a:pt x="397040" y="1536700"/>
                  </a:lnTo>
                  <a:lnTo>
                    <a:pt x="397471" y="1524000"/>
                  </a:lnTo>
                  <a:lnTo>
                    <a:pt x="409092" y="1524000"/>
                  </a:lnTo>
                  <a:lnTo>
                    <a:pt x="417017" y="1536700"/>
                  </a:lnTo>
                  <a:lnTo>
                    <a:pt x="422097" y="1536700"/>
                  </a:lnTo>
                  <a:lnTo>
                    <a:pt x="427990" y="1524050"/>
                  </a:lnTo>
                  <a:lnTo>
                    <a:pt x="424637" y="1524000"/>
                  </a:lnTo>
                  <a:lnTo>
                    <a:pt x="421855" y="1511300"/>
                  </a:lnTo>
                  <a:lnTo>
                    <a:pt x="435343" y="1511300"/>
                  </a:lnTo>
                  <a:lnTo>
                    <a:pt x="429704" y="1498600"/>
                  </a:lnTo>
                  <a:lnTo>
                    <a:pt x="423443" y="1485900"/>
                  </a:lnTo>
                  <a:lnTo>
                    <a:pt x="415747" y="1485900"/>
                  </a:lnTo>
                  <a:lnTo>
                    <a:pt x="408063" y="1473200"/>
                  </a:lnTo>
                  <a:lnTo>
                    <a:pt x="406019" y="1473200"/>
                  </a:lnTo>
                  <a:lnTo>
                    <a:pt x="403491" y="1466875"/>
                  </a:lnTo>
                  <a:lnTo>
                    <a:pt x="403491" y="1498600"/>
                  </a:lnTo>
                  <a:lnTo>
                    <a:pt x="390791" y="1485900"/>
                  </a:lnTo>
                  <a:lnTo>
                    <a:pt x="400100" y="1485900"/>
                  </a:lnTo>
                  <a:lnTo>
                    <a:pt x="403491" y="1498600"/>
                  </a:lnTo>
                  <a:lnTo>
                    <a:pt x="403491" y="1466875"/>
                  </a:lnTo>
                  <a:lnTo>
                    <a:pt x="400951" y="1460500"/>
                  </a:lnTo>
                  <a:lnTo>
                    <a:pt x="402640" y="1460500"/>
                  </a:lnTo>
                  <a:lnTo>
                    <a:pt x="415328" y="1473200"/>
                  </a:lnTo>
                  <a:lnTo>
                    <a:pt x="423786" y="1473200"/>
                  </a:lnTo>
                  <a:lnTo>
                    <a:pt x="406869" y="1460500"/>
                  </a:lnTo>
                  <a:lnTo>
                    <a:pt x="409536" y="1447800"/>
                  </a:lnTo>
                  <a:lnTo>
                    <a:pt x="415201" y="1435100"/>
                  </a:lnTo>
                  <a:lnTo>
                    <a:pt x="417868" y="1435100"/>
                  </a:lnTo>
                  <a:lnTo>
                    <a:pt x="422935" y="1422400"/>
                  </a:lnTo>
                  <a:lnTo>
                    <a:pt x="439267" y="1422400"/>
                  </a:lnTo>
                  <a:lnTo>
                    <a:pt x="455193" y="1435100"/>
                  </a:lnTo>
                  <a:lnTo>
                    <a:pt x="484695" y="1435100"/>
                  </a:lnTo>
                  <a:lnTo>
                    <a:pt x="485533" y="1435100"/>
                  </a:lnTo>
                  <a:lnTo>
                    <a:pt x="490080" y="1435100"/>
                  </a:lnTo>
                  <a:lnTo>
                    <a:pt x="486714" y="1422400"/>
                  </a:lnTo>
                  <a:lnTo>
                    <a:pt x="494665" y="1422400"/>
                  </a:lnTo>
                  <a:lnTo>
                    <a:pt x="495681" y="1422400"/>
                  </a:lnTo>
                  <a:lnTo>
                    <a:pt x="499910" y="1422400"/>
                  </a:lnTo>
                  <a:lnTo>
                    <a:pt x="494245" y="1412709"/>
                  </a:lnTo>
                  <a:lnTo>
                    <a:pt x="494245" y="1421460"/>
                  </a:lnTo>
                  <a:lnTo>
                    <a:pt x="486384" y="1416342"/>
                  </a:lnTo>
                  <a:lnTo>
                    <a:pt x="486384" y="1422400"/>
                  </a:lnTo>
                  <a:lnTo>
                    <a:pt x="484797" y="1434299"/>
                  </a:lnTo>
                  <a:lnTo>
                    <a:pt x="473697" y="1422400"/>
                  </a:lnTo>
                  <a:lnTo>
                    <a:pt x="486384" y="1422400"/>
                  </a:lnTo>
                  <a:lnTo>
                    <a:pt x="486384" y="1416342"/>
                  </a:lnTo>
                  <a:lnTo>
                    <a:pt x="476224" y="1409700"/>
                  </a:lnTo>
                  <a:lnTo>
                    <a:pt x="489026" y="1409700"/>
                  </a:lnTo>
                  <a:lnTo>
                    <a:pt x="494245" y="1421460"/>
                  </a:lnTo>
                  <a:lnTo>
                    <a:pt x="494245" y="1412709"/>
                  </a:lnTo>
                  <a:lnTo>
                    <a:pt x="492493" y="1409700"/>
                  </a:lnTo>
                  <a:lnTo>
                    <a:pt x="495668" y="1409700"/>
                  </a:lnTo>
                  <a:lnTo>
                    <a:pt x="494944" y="1397000"/>
                  </a:lnTo>
                  <a:lnTo>
                    <a:pt x="493903" y="1397000"/>
                  </a:lnTo>
                  <a:lnTo>
                    <a:pt x="496214" y="1384300"/>
                  </a:lnTo>
                  <a:lnTo>
                    <a:pt x="505841" y="1384300"/>
                  </a:lnTo>
                  <a:lnTo>
                    <a:pt x="495681" y="1371600"/>
                  </a:lnTo>
                  <a:lnTo>
                    <a:pt x="496531" y="1371600"/>
                  </a:lnTo>
                  <a:lnTo>
                    <a:pt x="508000" y="1384300"/>
                  </a:lnTo>
                  <a:lnTo>
                    <a:pt x="512178" y="1371600"/>
                  </a:lnTo>
                  <a:lnTo>
                    <a:pt x="520280" y="1371600"/>
                  </a:lnTo>
                  <a:lnTo>
                    <a:pt x="518845" y="1358900"/>
                  </a:lnTo>
                  <a:lnTo>
                    <a:pt x="519785" y="1358900"/>
                  </a:lnTo>
                  <a:lnTo>
                    <a:pt x="516826" y="1346200"/>
                  </a:lnTo>
                  <a:lnTo>
                    <a:pt x="526313" y="1346200"/>
                  </a:lnTo>
                  <a:lnTo>
                    <a:pt x="518845" y="1333500"/>
                  </a:lnTo>
                  <a:lnTo>
                    <a:pt x="513118" y="1333500"/>
                  </a:lnTo>
                  <a:lnTo>
                    <a:pt x="506679" y="1320800"/>
                  </a:lnTo>
                  <a:lnTo>
                    <a:pt x="519201" y="1320800"/>
                  </a:lnTo>
                  <a:lnTo>
                    <a:pt x="527507" y="1333500"/>
                  </a:lnTo>
                  <a:lnTo>
                    <a:pt x="532803" y="1333500"/>
                  </a:lnTo>
                  <a:lnTo>
                    <a:pt x="528472" y="1320800"/>
                  </a:lnTo>
                  <a:lnTo>
                    <a:pt x="533565" y="1320800"/>
                  </a:lnTo>
                  <a:lnTo>
                    <a:pt x="528675" y="1308100"/>
                  </a:lnTo>
                  <a:lnTo>
                    <a:pt x="535444" y="1308100"/>
                  </a:lnTo>
                  <a:lnTo>
                    <a:pt x="534593" y="1295400"/>
                  </a:lnTo>
                  <a:lnTo>
                    <a:pt x="538822" y="1308100"/>
                  </a:lnTo>
                  <a:lnTo>
                    <a:pt x="538238" y="1308100"/>
                  </a:lnTo>
                  <a:lnTo>
                    <a:pt x="544957" y="1320800"/>
                  </a:lnTo>
                  <a:lnTo>
                    <a:pt x="548182" y="1320800"/>
                  </a:lnTo>
                  <a:lnTo>
                    <a:pt x="547598" y="1312595"/>
                  </a:lnTo>
                  <a:lnTo>
                    <a:pt x="544296" y="1308100"/>
                  </a:lnTo>
                  <a:lnTo>
                    <a:pt x="543902" y="1308100"/>
                  </a:lnTo>
                  <a:lnTo>
                    <a:pt x="543902" y="1295400"/>
                  </a:lnTo>
                  <a:lnTo>
                    <a:pt x="553199" y="1295400"/>
                  </a:lnTo>
                  <a:lnTo>
                    <a:pt x="548906" y="1282700"/>
                  </a:lnTo>
                  <a:lnTo>
                    <a:pt x="549922" y="1282700"/>
                  </a:lnTo>
                  <a:lnTo>
                    <a:pt x="550468" y="1270000"/>
                  </a:lnTo>
                  <a:lnTo>
                    <a:pt x="547281" y="1270000"/>
                  </a:lnTo>
                  <a:lnTo>
                    <a:pt x="542886" y="1270000"/>
                  </a:lnTo>
                  <a:lnTo>
                    <a:pt x="536181" y="1257300"/>
                  </a:lnTo>
                  <a:lnTo>
                    <a:pt x="534593" y="1257300"/>
                  </a:lnTo>
                  <a:lnTo>
                    <a:pt x="531215" y="1244600"/>
                  </a:lnTo>
                  <a:lnTo>
                    <a:pt x="531215" y="1257300"/>
                  </a:lnTo>
                  <a:lnTo>
                    <a:pt x="523659" y="1257300"/>
                  </a:lnTo>
                  <a:lnTo>
                    <a:pt x="522008" y="1244600"/>
                  </a:lnTo>
                  <a:lnTo>
                    <a:pt x="526986" y="1244600"/>
                  </a:lnTo>
                  <a:lnTo>
                    <a:pt x="531215" y="1257300"/>
                  </a:lnTo>
                  <a:lnTo>
                    <a:pt x="531215" y="1244600"/>
                  </a:lnTo>
                  <a:lnTo>
                    <a:pt x="539546" y="1257300"/>
                  </a:lnTo>
                  <a:lnTo>
                    <a:pt x="542277" y="1257300"/>
                  </a:lnTo>
                  <a:lnTo>
                    <a:pt x="547281" y="1270000"/>
                  </a:lnTo>
                  <a:lnTo>
                    <a:pt x="544220" y="1257300"/>
                  </a:lnTo>
                  <a:lnTo>
                    <a:pt x="540512" y="1244600"/>
                  </a:lnTo>
                  <a:lnTo>
                    <a:pt x="549922" y="1244600"/>
                  </a:lnTo>
                  <a:lnTo>
                    <a:pt x="551230" y="1257300"/>
                  </a:lnTo>
                  <a:lnTo>
                    <a:pt x="561771" y="1257300"/>
                  </a:lnTo>
                  <a:lnTo>
                    <a:pt x="562292" y="1270000"/>
                  </a:lnTo>
                  <a:lnTo>
                    <a:pt x="579589" y="1270000"/>
                  </a:lnTo>
                  <a:lnTo>
                    <a:pt x="578421" y="1257300"/>
                  </a:lnTo>
                  <a:lnTo>
                    <a:pt x="581964" y="1257300"/>
                  </a:lnTo>
                  <a:lnTo>
                    <a:pt x="576148" y="1244600"/>
                  </a:lnTo>
                  <a:lnTo>
                    <a:pt x="559968" y="1244600"/>
                  </a:lnTo>
                  <a:lnTo>
                    <a:pt x="562559" y="1231900"/>
                  </a:lnTo>
                  <a:lnTo>
                    <a:pt x="576884" y="1231900"/>
                  </a:lnTo>
                  <a:lnTo>
                    <a:pt x="589953" y="1244600"/>
                  </a:lnTo>
                  <a:lnTo>
                    <a:pt x="588733" y="1231900"/>
                  </a:lnTo>
                  <a:lnTo>
                    <a:pt x="580402" y="1231900"/>
                  </a:lnTo>
                  <a:lnTo>
                    <a:pt x="572236" y="1219200"/>
                  </a:lnTo>
                  <a:lnTo>
                    <a:pt x="568515" y="1219200"/>
                  </a:lnTo>
                  <a:lnTo>
                    <a:pt x="573506" y="1206500"/>
                  </a:lnTo>
                  <a:lnTo>
                    <a:pt x="580186" y="1211516"/>
                  </a:lnTo>
                  <a:lnTo>
                    <a:pt x="578408" y="1206500"/>
                  </a:lnTo>
                  <a:lnTo>
                    <a:pt x="589572" y="1206500"/>
                  </a:lnTo>
                  <a:lnTo>
                    <a:pt x="586892" y="1216545"/>
                  </a:lnTo>
                  <a:lnTo>
                    <a:pt x="590423" y="1219200"/>
                  </a:lnTo>
                  <a:lnTo>
                    <a:pt x="594944" y="1219200"/>
                  </a:lnTo>
                  <a:lnTo>
                    <a:pt x="591477" y="1206500"/>
                  </a:lnTo>
                  <a:lnTo>
                    <a:pt x="600176" y="1206500"/>
                  </a:lnTo>
                  <a:lnTo>
                    <a:pt x="597585" y="1181100"/>
                  </a:lnTo>
                  <a:lnTo>
                    <a:pt x="598030" y="1168400"/>
                  </a:lnTo>
                  <a:lnTo>
                    <a:pt x="602259" y="1181100"/>
                  </a:lnTo>
                  <a:lnTo>
                    <a:pt x="612419" y="1181100"/>
                  </a:lnTo>
                  <a:lnTo>
                    <a:pt x="614946" y="1168400"/>
                  </a:lnTo>
                  <a:lnTo>
                    <a:pt x="622566" y="1168400"/>
                  </a:lnTo>
                  <a:lnTo>
                    <a:pt x="633349" y="1155700"/>
                  </a:lnTo>
                  <a:lnTo>
                    <a:pt x="645401" y="1155700"/>
                  </a:lnTo>
                  <a:lnTo>
                    <a:pt x="634403" y="1143000"/>
                  </a:lnTo>
                  <a:lnTo>
                    <a:pt x="635863" y="1143000"/>
                  </a:lnTo>
                  <a:lnTo>
                    <a:pt x="631024" y="1130300"/>
                  </a:lnTo>
                  <a:lnTo>
                    <a:pt x="639445" y="1130300"/>
                  </a:lnTo>
                  <a:lnTo>
                    <a:pt x="638111" y="1117600"/>
                  </a:lnTo>
                  <a:lnTo>
                    <a:pt x="641692" y="1104900"/>
                  </a:lnTo>
                  <a:lnTo>
                    <a:pt x="656158" y="1104900"/>
                  </a:lnTo>
                  <a:lnTo>
                    <a:pt x="649630" y="1092200"/>
                  </a:lnTo>
                  <a:lnTo>
                    <a:pt x="650481" y="1092200"/>
                  </a:lnTo>
                  <a:lnTo>
                    <a:pt x="658825" y="1079500"/>
                  </a:lnTo>
                  <a:lnTo>
                    <a:pt x="665175" y="1066800"/>
                  </a:lnTo>
                  <a:lnTo>
                    <a:pt x="689394" y="1066800"/>
                  </a:lnTo>
                  <a:lnTo>
                    <a:pt x="684136" y="1054100"/>
                  </a:lnTo>
                  <a:lnTo>
                    <a:pt x="688009" y="1054100"/>
                  </a:lnTo>
                  <a:lnTo>
                    <a:pt x="690460" y="1041400"/>
                  </a:lnTo>
                  <a:lnTo>
                    <a:pt x="717461" y="1041400"/>
                  </a:lnTo>
                  <a:lnTo>
                    <a:pt x="712647" y="1028700"/>
                  </a:lnTo>
                  <a:lnTo>
                    <a:pt x="707199" y="1028700"/>
                  </a:lnTo>
                  <a:lnTo>
                    <a:pt x="704621" y="1016000"/>
                  </a:lnTo>
                  <a:lnTo>
                    <a:pt x="718146" y="1028700"/>
                  </a:lnTo>
                  <a:lnTo>
                    <a:pt x="707148" y="1016000"/>
                  </a:lnTo>
                  <a:lnTo>
                    <a:pt x="724916" y="1028700"/>
                  </a:lnTo>
                  <a:lnTo>
                    <a:pt x="724065" y="1016000"/>
                  </a:lnTo>
                  <a:lnTo>
                    <a:pt x="712228" y="1016000"/>
                  </a:lnTo>
                  <a:lnTo>
                    <a:pt x="714044" y="1003300"/>
                  </a:lnTo>
                  <a:lnTo>
                    <a:pt x="721004" y="1003300"/>
                  </a:lnTo>
                  <a:lnTo>
                    <a:pt x="729716" y="1016000"/>
                  </a:lnTo>
                  <a:lnTo>
                    <a:pt x="736752" y="1016000"/>
                  </a:lnTo>
                  <a:lnTo>
                    <a:pt x="735914" y="1003300"/>
                  </a:lnTo>
                  <a:lnTo>
                    <a:pt x="735063" y="1003300"/>
                  </a:lnTo>
                  <a:lnTo>
                    <a:pt x="734225" y="990600"/>
                  </a:lnTo>
                  <a:lnTo>
                    <a:pt x="737603" y="1003300"/>
                  </a:lnTo>
                  <a:lnTo>
                    <a:pt x="744372" y="1003300"/>
                  </a:lnTo>
                  <a:lnTo>
                    <a:pt x="741959" y="996035"/>
                  </a:lnTo>
                  <a:lnTo>
                    <a:pt x="747750" y="1003300"/>
                  </a:lnTo>
                  <a:lnTo>
                    <a:pt x="751979" y="990600"/>
                  </a:lnTo>
                  <a:lnTo>
                    <a:pt x="765721" y="990600"/>
                  </a:lnTo>
                  <a:lnTo>
                    <a:pt x="769645" y="977900"/>
                  </a:lnTo>
                  <a:lnTo>
                    <a:pt x="773404" y="977900"/>
                  </a:lnTo>
                  <a:lnTo>
                    <a:pt x="778205" y="965200"/>
                  </a:lnTo>
                  <a:lnTo>
                    <a:pt x="777354" y="952500"/>
                  </a:lnTo>
                  <a:lnTo>
                    <a:pt x="780745" y="965200"/>
                  </a:lnTo>
                  <a:lnTo>
                    <a:pt x="797661" y="965200"/>
                  </a:lnTo>
                  <a:lnTo>
                    <a:pt x="800341" y="977900"/>
                  </a:lnTo>
                  <a:lnTo>
                    <a:pt x="794931" y="977900"/>
                  </a:lnTo>
                  <a:lnTo>
                    <a:pt x="801890" y="990600"/>
                  </a:lnTo>
                  <a:lnTo>
                    <a:pt x="793432" y="981506"/>
                  </a:lnTo>
                  <a:lnTo>
                    <a:pt x="793432" y="1562100"/>
                  </a:lnTo>
                  <a:lnTo>
                    <a:pt x="790054" y="1574800"/>
                  </a:lnTo>
                  <a:lnTo>
                    <a:pt x="787196" y="1574800"/>
                  </a:lnTo>
                  <a:lnTo>
                    <a:pt x="782053" y="1562100"/>
                  </a:lnTo>
                  <a:lnTo>
                    <a:pt x="793432" y="1562100"/>
                  </a:lnTo>
                  <a:lnTo>
                    <a:pt x="793432" y="981506"/>
                  </a:lnTo>
                  <a:lnTo>
                    <a:pt x="790092" y="977900"/>
                  </a:lnTo>
                  <a:lnTo>
                    <a:pt x="783602" y="990600"/>
                  </a:lnTo>
                  <a:lnTo>
                    <a:pt x="782027" y="990600"/>
                  </a:lnTo>
                  <a:lnTo>
                    <a:pt x="784974" y="1003300"/>
                  </a:lnTo>
                  <a:lnTo>
                    <a:pt x="781265" y="994029"/>
                  </a:lnTo>
                  <a:lnTo>
                    <a:pt x="781265" y="1231900"/>
                  </a:lnTo>
                  <a:lnTo>
                    <a:pt x="773976" y="1231900"/>
                  </a:lnTo>
                  <a:lnTo>
                    <a:pt x="773976" y="1219200"/>
                  </a:lnTo>
                  <a:lnTo>
                    <a:pt x="779805" y="1219200"/>
                  </a:lnTo>
                  <a:lnTo>
                    <a:pt x="781265" y="1231900"/>
                  </a:lnTo>
                  <a:lnTo>
                    <a:pt x="781265" y="994029"/>
                  </a:lnTo>
                  <a:lnTo>
                    <a:pt x="779894" y="990600"/>
                  </a:lnTo>
                  <a:lnTo>
                    <a:pt x="776516" y="1003300"/>
                  </a:lnTo>
                  <a:lnTo>
                    <a:pt x="768896" y="990600"/>
                  </a:lnTo>
                  <a:lnTo>
                    <a:pt x="766368" y="990600"/>
                  </a:lnTo>
                  <a:lnTo>
                    <a:pt x="767207" y="1003300"/>
                  </a:lnTo>
                  <a:lnTo>
                    <a:pt x="766381" y="1003300"/>
                  </a:lnTo>
                  <a:lnTo>
                    <a:pt x="766686" y="1016000"/>
                  </a:lnTo>
                  <a:lnTo>
                    <a:pt x="766191" y="1028700"/>
                  </a:lnTo>
                  <a:lnTo>
                    <a:pt x="765517" y="1028103"/>
                  </a:lnTo>
                  <a:lnTo>
                    <a:pt x="765517" y="1244600"/>
                  </a:lnTo>
                  <a:lnTo>
                    <a:pt x="764667" y="1257300"/>
                  </a:lnTo>
                  <a:lnTo>
                    <a:pt x="753681" y="1257300"/>
                  </a:lnTo>
                  <a:lnTo>
                    <a:pt x="755370" y="1244600"/>
                  </a:lnTo>
                  <a:lnTo>
                    <a:pt x="765517" y="1244600"/>
                  </a:lnTo>
                  <a:lnTo>
                    <a:pt x="765517" y="1028103"/>
                  </a:lnTo>
                  <a:lnTo>
                    <a:pt x="751979" y="1016000"/>
                  </a:lnTo>
                  <a:lnTo>
                    <a:pt x="752779" y="1028700"/>
                  </a:lnTo>
                  <a:lnTo>
                    <a:pt x="752614" y="1041400"/>
                  </a:lnTo>
                  <a:lnTo>
                    <a:pt x="751509" y="1054100"/>
                  </a:lnTo>
                  <a:lnTo>
                    <a:pt x="749452" y="1066800"/>
                  </a:lnTo>
                  <a:lnTo>
                    <a:pt x="741591" y="1066800"/>
                  </a:lnTo>
                  <a:lnTo>
                    <a:pt x="742467" y="1054100"/>
                  </a:lnTo>
                  <a:lnTo>
                    <a:pt x="743026" y="1054100"/>
                  </a:lnTo>
                  <a:lnTo>
                    <a:pt x="734225" y="1041400"/>
                  </a:lnTo>
                  <a:lnTo>
                    <a:pt x="736625" y="1054100"/>
                  </a:lnTo>
                  <a:lnTo>
                    <a:pt x="740143" y="1066800"/>
                  </a:lnTo>
                  <a:lnTo>
                    <a:pt x="741121" y="1079500"/>
                  </a:lnTo>
                  <a:lnTo>
                    <a:pt x="735914" y="1079500"/>
                  </a:lnTo>
                  <a:lnTo>
                    <a:pt x="730834" y="1092200"/>
                  </a:lnTo>
                  <a:lnTo>
                    <a:pt x="728294" y="1079500"/>
                  </a:lnTo>
                  <a:lnTo>
                    <a:pt x="722833" y="1079500"/>
                  </a:lnTo>
                  <a:lnTo>
                    <a:pt x="717727" y="1092200"/>
                  </a:lnTo>
                  <a:lnTo>
                    <a:pt x="713257" y="1104900"/>
                  </a:lnTo>
                  <a:lnTo>
                    <a:pt x="713206" y="1108113"/>
                  </a:lnTo>
                  <a:lnTo>
                    <a:pt x="721118" y="1117600"/>
                  </a:lnTo>
                  <a:lnTo>
                    <a:pt x="729246" y="1130300"/>
                  </a:lnTo>
                  <a:lnTo>
                    <a:pt x="735634" y="1130300"/>
                  </a:lnTo>
                  <a:lnTo>
                    <a:pt x="740981" y="1143000"/>
                  </a:lnTo>
                  <a:lnTo>
                    <a:pt x="727811" y="1130300"/>
                  </a:lnTo>
                  <a:lnTo>
                    <a:pt x="713511" y="1130300"/>
                  </a:lnTo>
                  <a:lnTo>
                    <a:pt x="698068" y="1118412"/>
                  </a:lnTo>
                  <a:lnTo>
                    <a:pt x="701230" y="1130300"/>
                  </a:lnTo>
                  <a:lnTo>
                    <a:pt x="694461" y="1117600"/>
                  </a:lnTo>
                  <a:lnTo>
                    <a:pt x="696734" y="1130300"/>
                  </a:lnTo>
                  <a:lnTo>
                    <a:pt x="700595" y="1130300"/>
                  </a:lnTo>
                  <a:lnTo>
                    <a:pt x="703503" y="1143000"/>
                  </a:lnTo>
                  <a:lnTo>
                    <a:pt x="701230" y="1143000"/>
                  </a:lnTo>
                  <a:lnTo>
                    <a:pt x="702284" y="1155700"/>
                  </a:lnTo>
                  <a:lnTo>
                    <a:pt x="694194" y="1155700"/>
                  </a:lnTo>
                  <a:lnTo>
                    <a:pt x="697636" y="1168400"/>
                  </a:lnTo>
                  <a:lnTo>
                    <a:pt x="698855" y="1181100"/>
                  </a:lnTo>
                  <a:lnTo>
                    <a:pt x="693623" y="1181100"/>
                  </a:lnTo>
                  <a:lnTo>
                    <a:pt x="693623" y="1689100"/>
                  </a:lnTo>
                  <a:lnTo>
                    <a:pt x="692365" y="1701800"/>
                  </a:lnTo>
                  <a:lnTo>
                    <a:pt x="681609" y="1701800"/>
                  </a:lnTo>
                  <a:lnTo>
                    <a:pt x="681774" y="1689100"/>
                  </a:lnTo>
                  <a:lnTo>
                    <a:pt x="693623" y="1689100"/>
                  </a:lnTo>
                  <a:lnTo>
                    <a:pt x="693623" y="1181100"/>
                  </a:lnTo>
                  <a:lnTo>
                    <a:pt x="677545" y="1181100"/>
                  </a:lnTo>
                  <a:lnTo>
                    <a:pt x="677062" y="1193800"/>
                  </a:lnTo>
                  <a:lnTo>
                    <a:pt x="679564" y="1193800"/>
                  </a:lnTo>
                  <a:lnTo>
                    <a:pt x="676706" y="1206500"/>
                  </a:lnTo>
                  <a:lnTo>
                    <a:pt x="686003" y="1206500"/>
                  </a:lnTo>
                  <a:lnTo>
                    <a:pt x="692556" y="1219200"/>
                  </a:lnTo>
                  <a:lnTo>
                    <a:pt x="678395" y="1219200"/>
                  </a:lnTo>
                  <a:lnTo>
                    <a:pt x="686854" y="1231900"/>
                  </a:lnTo>
                  <a:lnTo>
                    <a:pt x="678916" y="1231900"/>
                  </a:lnTo>
                  <a:lnTo>
                    <a:pt x="678916" y="1828800"/>
                  </a:lnTo>
                  <a:lnTo>
                    <a:pt x="677545" y="1828800"/>
                  </a:lnTo>
                  <a:lnTo>
                    <a:pt x="677087" y="1816100"/>
                  </a:lnTo>
                  <a:lnTo>
                    <a:pt x="678916" y="1828800"/>
                  </a:lnTo>
                  <a:lnTo>
                    <a:pt x="678916" y="1231900"/>
                  </a:lnTo>
                  <a:lnTo>
                    <a:pt x="668451" y="1231900"/>
                  </a:lnTo>
                  <a:lnTo>
                    <a:pt x="661898" y="1219200"/>
                  </a:lnTo>
                  <a:lnTo>
                    <a:pt x="657250" y="1219200"/>
                  </a:lnTo>
                  <a:lnTo>
                    <a:pt x="662787" y="1231900"/>
                  </a:lnTo>
                  <a:lnTo>
                    <a:pt x="663016" y="1240917"/>
                  </a:lnTo>
                  <a:lnTo>
                    <a:pt x="656399" y="1231900"/>
                  </a:lnTo>
                  <a:lnTo>
                    <a:pt x="654710" y="1231900"/>
                  </a:lnTo>
                  <a:lnTo>
                    <a:pt x="663016" y="1241501"/>
                  </a:lnTo>
                  <a:lnTo>
                    <a:pt x="663079" y="1244600"/>
                  </a:lnTo>
                  <a:lnTo>
                    <a:pt x="659155" y="1244600"/>
                  </a:lnTo>
                  <a:lnTo>
                    <a:pt x="664413" y="1257300"/>
                  </a:lnTo>
                  <a:lnTo>
                    <a:pt x="658088" y="1257300"/>
                  </a:lnTo>
                  <a:lnTo>
                    <a:pt x="657250" y="1244600"/>
                  </a:lnTo>
                  <a:lnTo>
                    <a:pt x="653034" y="1257300"/>
                  </a:lnTo>
                  <a:lnTo>
                    <a:pt x="652068" y="1257300"/>
                  </a:lnTo>
                  <a:lnTo>
                    <a:pt x="650938" y="1270000"/>
                  </a:lnTo>
                  <a:lnTo>
                    <a:pt x="636422" y="1270000"/>
                  </a:lnTo>
                  <a:lnTo>
                    <a:pt x="635660" y="1257300"/>
                  </a:lnTo>
                  <a:lnTo>
                    <a:pt x="628484" y="1257300"/>
                  </a:lnTo>
                  <a:lnTo>
                    <a:pt x="628726" y="1270000"/>
                  </a:lnTo>
                  <a:lnTo>
                    <a:pt x="631024" y="1282700"/>
                  </a:lnTo>
                  <a:lnTo>
                    <a:pt x="632053" y="1295400"/>
                  </a:lnTo>
                  <a:lnTo>
                    <a:pt x="631875" y="1295400"/>
                  </a:lnTo>
                  <a:lnTo>
                    <a:pt x="640080" y="1308100"/>
                  </a:lnTo>
                  <a:lnTo>
                    <a:pt x="634403" y="1308100"/>
                  </a:lnTo>
                  <a:lnTo>
                    <a:pt x="634403" y="1333500"/>
                  </a:lnTo>
                  <a:lnTo>
                    <a:pt x="622985" y="1333500"/>
                  </a:lnTo>
                  <a:lnTo>
                    <a:pt x="627748" y="1320800"/>
                  </a:lnTo>
                  <a:lnTo>
                    <a:pt x="634403" y="1333500"/>
                  </a:lnTo>
                  <a:lnTo>
                    <a:pt x="634403" y="1308100"/>
                  </a:lnTo>
                  <a:lnTo>
                    <a:pt x="609828" y="1308100"/>
                  </a:lnTo>
                  <a:lnTo>
                    <a:pt x="609879" y="1320800"/>
                  </a:lnTo>
                  <a:lnTo>
                    <a:pt x="611835" y="1333500"/>
                  </a:lnTo>
                  <a:lnTo>
                    <a:pt x="600570" y="1333500"/>
                  </a:lnTo>
                  <a:lnTo>
                    <a:pt x="600570" y="1409700"/>
                  </a:lnTo>
                  <a:lnTo>
                    <a:pt x="598881" y="1422400"/>
                  </a:lnTo>
                  <a:lnTo>
                    <a:pt x="598881" y="1968500"/>
                  </a:lnTo>
                  <a:lnTo>
                    <a:pt x="598881" y="1981200"/>
                  </a:lnTo>
                  <a:lnTo>
                    <a:pt x="589572" y="1981200"/>
                  </a:lnTo>
                  <a:lnTo>
                    <a:pt x="589572" y="1968500"/>
                  </a:lnTo>
                  <a:lnTo>
                    <a:pt x="598881" y="1968500"/>
                  </a:lnTo>
                  <a:lnTo>
                    <a:pt x="598881" y="1422400"/>
                  </a:lnTo>
                  <a:lnTo>
                    <a:pt x="593712" y="1409700"/>
                  </a:lnTo>
                  <a:lnTo>
                    <a:pt x="600570" y="1409700"/>
                  </a:lnTo>
                  <a:lnTo>
                    <a:pt x="600570" y="1333500"/>
                  </a:lnTo>
                  <a:lnTo>
                    <a:pt x="599732" y="1333500"/>
                  </a:lnTo>
                  <a:lnTo>
                    <a:pt x="598881" y="1346200"/>
                  </a:lnTo>
                  <a:lnTo>
                    <a:pt x="599732" y="1346200"/>
                  </a:lnTo>
                  <a:lnTo>
                    <a:pt x="597192" y="1358900"/>
                  </a:lnTo>
                  <a:lnTo>
                    <a:pt x="589381" y="1358900"/>
                  </a:lnTo>
                  <a:lnTo>
                    <a:pt x="589686" y="1371600"/>
                  </a:lnTo>
                  <a:lnTo>
                    <a:pt x="591413" y="1384300"/>
                  </a:lnTo>
                  <a:lnTo>
                    <a:pt x="576884" y="1397000"/>
                  </a:lnTo>
                  <a:lnTo>
                    <a:pt x="577735" y="1384300"/>
                  </a:lnTo>
                  <a:lnTo>
                    <a:pt x="571817" y="1384300"/>
                  </a:lnTo>
                  <a:lnTo>
                    <a:pt x="572655" y="1397000"/>
                  </a:lnTo>
                  <a:lnTo>
                    <a:pt x="579005" y="1409700"/>
                  </a:lnTo>
                  <a:lnTo>
                    <a:pt x="577316" y="1409700"/>
                  </a:lnTo>
                  <a:lnTo>
                    <a:pt x="584288" y="1422400"/>
                  </a:lnTo>
                  <a:lnTo>
                    <a:pt x="584504" y="1422400"/>
                  </a:lnTo>
                  <a:lnTo>
                    <a:pt x="591273" y="1435100"/>
                  </a:lnTo>
                  <a:lnTo>
                    <a:pt x="589572" y="1435100"/>
                  </a:lnTo>
                  <a:lnTo>
                    <a:pt x="589572" y="1485900"/>
                  </a:lnTo>
                  <a:lnTo>
                    <a:pt x="589038" y="1498600"/>
                  </a:lnTo>
                  <a:lnTo>
                    <a:pt x="578751" y="1498600"/>
                  </a:lnTo>
                  <a:lnTo>
                    <a:pt x="577735" y="1485900"/>
                  </a:lnTo>
                  <a:lnTo>
                    <a:pt x="589572" y="1485900"/>
                  </a:lnTo>
                  <a:lnTo>
                    <a:pt x="589572" y="1435100"/>
                  </a:lnTo>
                  <a:lnTo>
                    <a:pt x="579843" y="1435100"/>
                  </a:lnTo>
                  <a:lnTo>
                    <a:pt x="582993" y="1447800"/>
                  </a:lnTo>
                  <a:lnTo>
                    <a:pt x="577735" y="1447800"/>
                  </a:lnTo>
                  <a:lnTo>
                    <a:pt x="575195" y="1435100"/>
                  </a:lnTo>
                  <a:lnTo>
                    <a:pt x="575195" y="1587500"/>
                  </a:lnTo>
                  <a:lnTo>
                    <a:pt x="574040" y="1600200"/>
                  </a:lnTo>
                  <a:lnTo>
                    <a:pt x="570966" y="1612900"/>
                  </a:lnTo>
                  <a:lnTo>
                    <a:pt x="568540" y="1612900"/>
                  </a:lnTo>
                  <a:lnTo>
                    <a:pt x="569277" y="1625600"/>
                  </a:lnTo>
                  <a:lnTo>
                    <a:pt x="550811" y="1625600"/>
                  </a:lnTo>
                  <a:lnTo>
                    <a:pt x="546544" y="1600200"/>
                  </a:lnTo>
                  <a:lnTo>
                    <a:pt x="555117" y="1587500"/>
                  </a:lnTo>
                  <a:lnTo>
                    <a:pt x="575195" y="1587500"/>
                  </a:lnTo>
                  <a:lnTo>
                    <a:pt x="575195" y="1435100"/>
                  </a:lnTo>
                  <a:lnTo>
                    <a:pt x="578586" y="1435100"/>
                  </a:lnTo>
                  <a:lnTo>
                    <a:pt x="576935" y="1422400"/>
                  </a:lnTo>
                  <a:lnTo>
                    <a:pt x="571817" y="1422400"/>
                  </a:lnTo>
                  <a:lnTo>
                    <a:pt x="574167" y="1435100"/>
                  </a:lnTo>
                  <a:lnTo>
                    <a:pt x="551510" y="1435100"/>
                  </a:lnTo>
                  <a:lnTo>
                    <a:pt x="565518" y="1447800"/>
                  </a:lnTo>
                  <a:lnTo>
                    <a:pt x="566521" y="1460500"/>
                  </a:lnTo>
                  <a:lnTo>
                    <a:pt x="565315" y="1460500"/>
                  </a:lnTo>
                  <a:lnTo>
                    <a:pt x="572655" y="1473200"/>
                  </a:lnTo>
                  <a:lnTo>
                    <a:pt x="562724" y="1460500"/>
                  </a:lnTo>
                  <a:lnTo>
                    <a:pt x="560819" y="1460500"/>
                  </a:lnTo>
                  <a:lnTo>
                    <a:pt x="560819" y="1511300"/>
                  </a:lnTo>
                  <a:lnTo>
                    <a:pt x="559130" y="1524000"/>
                  </a:lnTo>
                  <a:lnTo>
                    <a:pt x="554901" y="1511300"/>
                  </a:lnTo>
                  <a:lnTo>
                    <a:pt x="560819" y="1511300"/>
                  </a:lnTo>
                  <a:lnTo>
                    <a:pt x="560819" y="1460500"/>
                  </a:lnTo>
                  <a:lnTo>
                    <a:pt x="527989" y="1460500"/>
                  </a:lnTo>
                  <a:lnTo>
                    <a:pt x="533755" y="1473200"/>
                  </a:lnTo>
                  <a:lnTo>
                    <a:pt x="534593" y="1473200"/>
                  </a:lnTo>
                  <a:lnTo>
                    <a:pt x="536232" y="1485900"/>
                  </a:lnTo>
                  <a:lnTo>
                    <a:pt x="520801" y="1485900"/>
                  </a:lnTo>
                  <a:lnTo>
                    <a:pt x="525284" y="1498600"/>
                  </a:lnTo>
                  <a:lnTo>
                    <a:pt x="530567" y="1511300"/>
                  </a:lnTo>
                  <a:lnTo>
                    <a:pt x="537667" y="1524000"/>
                  </a:lnTo>
                  <a:lnTo>
                    <a:pt x="544918" y="1524000"/>
                  </a:lnTo>
                  <a:lnTo>
                    <a:pt x="550672" y="1536700"/>
                  </a:lnTo>
                  <a:lnTo>
                    <a:pt x="542213" y="1536700"/>
                  </a:lnTo>
                  <a:lnTo>
                    <a:pt x="536282" y="1525574"/>
                  </a:lnTo>
                  <a:lnTo>
                    <a:pt x="536282" y="1549400"/>
                  </a:lnTo>
                  <a:lnTo>
                    <a:pt x="530517" y="1549400"/>
                  </a:lnTo>
                  <a:lnTo>
                    <a:pt x="528675" y="1536700"/>
                  </a:lnTo>
                  <a:lnTo>
                    <a:pt x="534035" y="1540929"/>
                  </a:lnTo>
                  <a:lnTo>
                    <a:pt x="536282" y="1549400"/>
                  </a:lnTo>
                  <a:lnTo>
                    <a:pt x="536282" y="1525574"/>
                  </a:lnTo>
                  <a:lnTo>
                    <a:pt x="535444" y="1524000"/>
                  </a:lnTo>
                  <a:lnTo>
                    <a:pt x="526135" y="1524000"/>
                  </a:lnTo>
                  <a:lnTo>
                    <a:pt x="526135" y="1536700"/>
                  </a:lnTo>
                  <a:lnTo>
                    <a:pt x="526338" y="1536700"/>
                  </a:lnTo>
                  <a:lnTo>
                    <a:pt x="523595" y="1549400"/>
                  </a:lnTo>
                  <a:lnTo>
                    <a:pt x="518528" y="1536700"/>
                  </a:lnTo>
                  <a:lnTo>
                    <a:pt x="512597" y="1536700"/>
                  </a:lnTo>
                  <a:lnTo>
                    <a:pt x="515988" y="1549400"/>
                  </a:lnTo>
                  <a:lnTo>
                    <a:pt x="522757" y="1549400"/>
                  </a:lnTo>
                  <a:lnTo>
                    <a:pt x="524446" y="1562100"/>
                  </a:lnTo>
                  <a:lnTo>
                    <a:pt x="537362" y="1562100"/>
                  </a:lnTo>
                  <a:lnTo>
                    <a:pt x="536397" y="1549400"/>
                  </a:lnTo>
                  <a:lnTo>
                    <a:pt x="544741" y="1549400"/>
                  </a:lnTo>
                  <a:lnTo>
                    <a:pt x="529120" y="1588477"/>
                  </a:lnTo>
                  <a:lnTo>
                    <a:pt x="529069" y="1588630"/>
                  </a:lnTo>
                  <a:lnTo>
                    <a:pt x="526135" y="1595983"/>
                  </a:lnTo>
                  <a:lnTo>
                    <a:pt x="526135" y="2057400"/>
                  </a:lnTo>
                  <a:lnTo>
                    <a:pt x="523595" y="2070100"/>
                  </a:lnTo>
                  <a:lnTo>
                    <a:pt x="512597" y="2057400"/>
                  </a:lnTo>
                  <a:lnTo>
                    <a:pt x="526135" y="2057400"/>
                  </a:lnTo>
                  <a:lnTo>
                    <a:pt x="526135" y="1595983"/>
                  </a:lnTo>
                  <a:lnTo>
                    <a:pt x="524446" y="1600200"/>
                  </a:lnTo>
                  <a:lnTo>
                    <a:pt x="518160" y="1594967"/>
                  </a:lnTo>
                  <a:lnTo>
                    <a:pt x="519353" y="1595005"/>
                  </a:lnTo>
                  <a:lnTo>
                    <a:pt x="523278" y="1593418"/>
                  </a:lnTo>
                  <a:lnTo>
                    <a:pt x="522922" y="1589925"/>
                  </a:lnTo>
                  <a:lnTo>
                    <a:pt x="518528" y="1584540"/>
                  </a:lnTo>
                  <a:lnTo>
                    <a:pt x="522757" y="1585379"/>
                  </a:lnTo>
                  <a:lnTo>
                    <a:pt x="526986" y="1587919"/>
                  </a:lnTo>
                  <a:lnTo>
                    <a:pt x="529069" y="1588630"/>
                  </a:lnTo>
                  <a:lnTo>
                    <a:pt x="529069" y="1588439"/>
                  </a:lnTo>
                  <a:lnTo>
                    <a:pt x="526135" y="1586230"/>
                  </a:lnTo>
                  <a:lnTo>
                    <a:pt x="522757" y="1582839"/>
                  </a:lnTo>
                  <a:lnTo>
                    <a:pt x="517677" y="1580311"/>
                  </a:lnTo>
                  <a:lnTo>
                    <a:pt x="514299" y="1582839"/>
                  </a:lnTo>
                  <a:lnTo>
                    <a:pt x="508368" y="1579460"/>
                  </a:lnTo>
                  <a:lnTo>
                    <a:pt x="505841" y="1574380"/>
                  </a:lnTo>
                  <a:lnTo>
                    <a:pt x="497382" y="1571002"/>
                  </a:lnTo>
                  <a:lnTo>
                    <a:pt x="493153" y="1570151"/>
                  </a:lnTo>
                  <a:lnTo>
                    <a:pt x="501167" y="1575308"/>
                  </a:lnTo>
                  <a:lnTo>
                    <a:pt x="509917" y="1581810"/>
                  </a:lnTo>
                  <a:lnTo>
                    <a:pt x="519366" y="1587919"/>
                  </a:lnTo>
                  <a:lnTo>
                    <a:pt x="520217" y="1591297"/>
                  </a:lnTo>
                  <a:lnTo>
                    <a:pt x="512597" y="1589608"/>
                  </a:lnTo>
                  <a:lnTo>
                    <a:pt x="511048" y="1589036"/>
                  </a:lnTo>
                  <a:lnTo>
                    <a:pt x="509219" y="1587500"/>
                  </a:lnTo>
                  <a:lnTo>
                    <a:pt x="506984" y="1587500"/>
                  </a:lnTo>
                  <a:lnTo>
                    <a:pt x="505841" y="1587068"/>
                  </a:lnTo>
                  <a:lnTo>
                    <a:pt x="506552" y="1587500"/>
                  </a:lnTo>
                  <a:lnTo>
                    <a:pt x="501611" y="1587500"/>
                  </a:lnTo>
                  <a:lnTo>
                    <a:pt x="501611" y="1589608"/>
                  </a:lnTo>
                  <a:lnTo>
                    <a:pt x="500761" y="1589608"/>
                  </a:lnTo>
                  <a:lnTo>
                    <a:pt x="501611" y="1590040"/>
                  </a:lnTo>
                  <a:lnTo>
                    <a:pt x="501611" y="1600200"/>
                  </a:lnTo>
                  <a:lnTo>
                    <a:pt x="492302" y="1600200"/>
                  </a:lnTo>
                  <a:lnTo>
                    <a:pt x="492302" y="1587500"/>
                  </a:lnTo>
                  <a:lnTo>
                    <a:pt x="482993" y="1587500"/>
                  </a:lnTo>
                  <a:lnTo>
                    <a:pt x="482993" y="2044700"/>
                  </a:lnTo>
                  <a:lnTo>
                    <a:pt x="480872" y="2057400"/>
                  </a:lnTo>
                  <a:lnTo>
                    <a:pt x="472846" y="2057400"/>
                  </a:lnTo>
                  <a:lnTo>
                    <a:pt x="474929" y="2048827"/>
                  </a:lnTo>
                  <a:lnTo>
                    <a:pt x="469798" y="2053361"/>
                  </a:lnTo>
                  <a:lnTo>
                    <a:pt x="474840" y="2044700"/>
                  </a:lnTo>
                  <a:lnTo>
                    <a:pt x="475945" y="2044700"/>
                  </a:lnTo>
                  <a:lnTo>
                    <a:pt x="474929" y="2048827"/>
                  </a:lnTo>
                  <a:lnTo>
                    <a:pt x="479615" y="2044700"/>
                  </a:lnTo>
                  <a:lnTo>
                    <a:pt x="482993" y="2044700"/>
                  </a:lnTo>
                  <a:lnTo>
                    <a:pt x="482993" y="1587500"/>
                  </a:lnTo>
                  <a:lnTo>
                    <a:pt x="480453" y="1587500"/>
                  </a:lnTo>
                  <a:lnTo>
                    <a:pt x="480453" y="1676400"/>
                  </a:lnTo>
                  <a:lnTo>
                    <a:pt x="480453" y="1689100"/>
                  </a:lnTo>
                  <a:lnTo>
                    <a:pt x="479615" y="1701800"/>
                  </a:lnTo>
                  <a:lnTo>
                    <a:pt x="473405" y="1701800"/>
                  </a:lnTo>
                  <a:lnTo>
                    <a:pt x="469252" y="1689100"/>
                  </a:lnTo>
                  <a:lnTo>
                    <a:pt x="467956" y="1689100"/>
                  </a:lnTo>
                  <a:lnTo>
                    <a:pt x="470306" y="1676400"/>
                  </a:lnTo>
                  <a:lnTo>
                    <a:pt x="480453" y="1676400"/>
                  </a:lnTo>
                  <a:lnTo>
                    <a:pt x="480453" y="1587500"/>
                  </a:lnTo>
                  <a:lnTo>
                    <a:pt x="478243" y="1587500"/>
                  </a:lnTo>
                  <a:lnTo>
                    <a:pt x="469773" y="1574800"/>
                  </a:lnTo>
                  <a:lnTo>
                    <a:pt x="461848" y="1574800"/>
                  </a:lnTo>
                  <a:lnTo>
                    <a:pt x="474535" y="1587500"/>
                  </a:lnTo>
                  <a:lnTo>
                    <a:pt x="453390" y="1587500"/>
                  </a:lnTo>
                  <a:lnTo>
                    <a:pt x="474535" y="1600200"/>
                  </a:lnTo>
                  <a:lnTo>
                    <a:pt x="472135" y="1600200"/>
                  </a:lnTo>
                  <a:lnTo>
                    <a:pt x="477075" y="1612900"/>
                  </a:lnTo>
                  <a:lnTo>
                    <a:pt x="469036" y="1600200"/>
                  </a:lnTo>
                  <a:lnTo>
                    <a:pt x="461848" y="1600200"/>
                  </a:lnTo>
                  <a:lnTo>
                    <a:pt x="465239" y="1612900"/>
                  </a:lnTo>
                  <a:lnTo>
                    <a:pt x="461899" y="1605749"/>
                  </a:lnTo>
                  <a:lnTo>
                    <a:pt x="461899" y="1739900"/>
                  </a:lnTo>
                  <a:lnTo>
                    <a:pt x="455930" y="1739900"/>
                  </a:lnTo>
                  <a:lnTo>
                    <a:pt x="456780" y="1727200"/>
                  </a:lnTo>
                  <a:lnTo>
                    <a:pt x="461848" y="1727200"/>
                  </a:lnTo>
                  <a:lnTo>
                    <a:pt x="461899" y="1739900"/>
                  </a:lnTo>
                  <a:lnTo>
                    <a:pt x="461899" y="1605749"/>
                  </a:lnTo>
                  <a:lnTo>
                    <a:pt x="459308" y="1600200"/>
                  </a:lnTo>
                  <a:lnTo>
                    <a:pt x="459308" y="1676400"/>
                  </a:lnTo>
                  <a:lnTo>
                    <a:pt x="446392" y="1676400"/>
                  </a:lnTo>
                  <a:lnTo>
                    <a:pt x="437108" y="1663700"/>
                  </a:lnTo>
                  <a:lnTo>
                    <a:pt x="451624" y="1663700"/>
                  </a:lnTo>
                  <a:lnTo>
                    <a:pt x="459308" y="1676400"/>
                  </a:lnTo>
                  <a:lnTo>
                    <a:pt x="459308" y="1600200"/>
                  </a:lnTo>
                  <a:lnTo>
                    <a:pt x="455714" y="1600200"/>
                  </a:lnTo>
                  <a:lnTo>
                    <a:pt x="456984" y="1612900"/>
                  </a:lnTo>
                  <a:lnTo>
                    <a:pt x="458825" y="1612900"/>
                  </a:lnTo>
                  <a:lnTo>
                    <a:pt x="457098" y="1625600"/>
                  </a:lnTo>
                  <a:lnTo>
                    <a:pt x="453936" y="1625600"/>
                  </a:lnTo>
                  <a:lnTo>
                    <a:pt x="443242" y="1612900"/>
                  </a:lnTo>
                  <a:lnTo>
                    <a:pt x="448322" y="1625600"/>
                  </a:lnTo>
                  <a:lnTo>
                    <a:pt x="443661" y="1625600"/>
                  </a:lnTo>
                  <a:lnTo>
                    <a:pt x="439572" y="1638300"/>
                  </a:lnTo>
                  <a:lnTo>
                    <a:pt x="425475" y="1625600"/>
                  </a:lnTo>
                  <a:lnTo>
                    <a:pt x="436714" y="1638300"/>
                  </a:lnTo>
                  <a:lnTo>
                    <a:pt x="439229" y="1638300"/>
                  </a:lnTo>
                  <a:lnTo>
                    <a:pt x="439508" y="1651000"/>
                  </a:lnTo>
                  <a:lnTo>
                    <a:pt x="423786" y="1651000"/>
                  </a:lnTo>
                  <a:lnTo>
                    <a:pt x="436232" y="1663700"/>
                  </a:lnTo>
                  <a:lnTo>
                    <a:pt x="431507" y="1663700"/>
                  </a:lnTo>
                  <a:lnTo>
                    <a:pt x="436753" y="1676400"/>
                  </a:lnTo>
                  <a:lnTo>
                    <a:pt x="433247" y="1676400"/>
                  </a:lnTo>
                  <a:lnTo>
                    <a:pt x="439013" y="1689100"/>
                  </a:lnTo>
                  <a:lnTo>
                    <a:pt x="429221" y="1689100"/>
                  </a:lnTo>
                  <a:lnTo>
                    <a:pt x="422198" y="1676400"/>
                  </a:lnTo>
                  <a:lnTo>
                    <a:pt x="419150" y="1676400"/>
                  </a:lnTo>
                  <a:lnTo>
                    <a:pt x="421246" y="1689100"/>
                  </a:lnTo>
                  <a:lnTo>
                    <a:pt x="414375" y="1689100"/>
                  </a:lnTo>
                  <a:lnTo>
                    <a:pt x="406692" y="1676400"/>
                  </a:lnTo>
                  <a:lnTo>
                    <a:pt x="404329" y="1676400"/>
                  </a:lnTo>
                  <a:lnTo>
                    <a:pt x="412775" y="1689100"/>
                  </a:lnTo>
                  <a:lnTo>
                    <a:pt x="419658" y="1701800"/>
                  </a:lnTo>
                  <a:lnTo>
                    <a:pt x="424688" y="1701800"/>
                  </a:lnTo>
                  <a:lnTo>
                    <a:pt x="425272" y="1714500"/>
                  </a:lnTo>
                  <a:lnTo>
                    <a:pt x="426796" y="1714500"/>
                  </a:lnTo>
                  <a:lnTo>
                    <a:pt x="435622" y="1727200"/>
                  </a:lnTo>
                  <a:lnTo>
                    <a:pt x="438175" y="1727200"/>
                  </a:lnTo>
                  <a:lnTo>
                    <a:pt x="443979" y="1739900"/>
                  </a:lnTo>
                  <a:lnTo>
                    <a:pt x="424637" y="1739900"/>
                  </a:lnTo>
                  <a:lnTo>
                    <a:pt x="427164" y="1727200"/>
                  </a:lnTo>
                  <a:lnTo>
                    <a:pt x="404749" y="1727200"/>
                  </a:lnTo>
                  <a:lnTo>
                    <a:pt x="406946" y="1739900"/>
                  </a:lnTo>
                  <a:lnTo>
                    <a:pt x="423735" y="1739900"/>
                  </a:lnTo>
                  <a:lnTo>
                    <a:pt x="430555" y="1752600"/>
                  </a:lnTo>
                  <a:lnTo>
                    <a:pt x="402120" y="1752600"/>
                  </a:lnTo>
                  <a:lnTo>
                    <a:pt x="406019" y="1765300"/>
                  </a:lnTo>
                  <a:lnTo>
                    <a:pt x="410679" y="1765300"/>
                  </a:lnTo>
                  <a:lnTo>
                    <a:pt x="419341" y="1778000"/>
                  </a:lnTo>
                  <a:lnTo>
                    <a:pt x="406019" y="1778000"/>
                  </a:lnTo>
                  <a:lnTo>
                    <a:pt x="409028" y="1790700"/>
                  </a:lnTo>
                  <a:lnTo>
                    <a:pt x="414159" y="1790700"/>
                  </a:lnTo>
                  <a:lnTo>
                    <a:pt x="419468" y="1803400"/>
                  </a:lnTo>
                  <a:lnTo>
                    <a:pt x="422935" y="1816100"/>
                  </a:lnTo>
                  <a:lnTo>
                    <a:pt x="417868" y="1803400"/>
                  </a:lnTo>
                  <a:lnTo>
                    <a:pt x="406019" y="1803400"/>
                  </a:lnTo>
                  <a:lnTo>
                    <a:pt x="408889" y="1816100"/>
                  </a:lnTo>
                  <a:lnTo>
                    <a:pt x="406133" y="1828800"/>
                  </a:lnTo>
                  <a:lnTo>
                    <a:pt x="399719" y="1841500"/>
                  </a:lnTo>
                  <a:lnTo>
                    <a:pt x="391642" y="1841500"/>
                  </a:lnTo>
                  <a:lnTo>
                    <a:pt x="407720" y="1854200"/>
                  </a:lnTo>
                  <a:lnTo>
                    <a:pt x="406869" y="1854200"/>
                  </a:lnTo>
                  <a:lnTo>
                    <a:pt x="414477" y="1866900"/>
                  </a:lnTo>
                  <a:lnTo>
                    <a:pt x="417868" y="1866900"/>
                  </a:lnTo>
                  <a:lnTo>
                    <a:pt x="422097" y="1879600"/>
                  </a:lnTo>
                  <a:lnTo>
                    <a:pt x="408559" y="1879600"/>
                  </a:lnTo>
                  <a:lnTo>
                    <a:pt x="411124" y="1892300"/>
                  </a:lnTo>
                  <a:lnTo>
                    <a:pt x="424637" y="1892300"/>
                  </a:lnTo>
                  <a:lnTo>
                    <a:pt x="422097" y="1905000"/>
                  </a:lnTo>
                  <a:lnTo>
                    <a:pt x="425475" y="1905000"/>
                  </a:lnTo>
                  <a:lnTo>
                    <a:pt x="427062" y="1916899"/>
                  </a:lnTo>
                  <a:lnTo>
                    <a:pt x="426999" y="1920240"/>
                  </a:lnTo>
                  <a:lnTo>
                    <a:pt x="426326" y="1930400"/>
                  </a:lnTo>
                  <a:lnTo>
                    <a:pt x="415328" y="1943100"/>
                  </a:lnTo>
                  <a:lnTo>
                    <a:pt x="439864" y="1943100"/>
                  </a:lnTo>
                  <a:lnTo>
                    <a:pt x="430999" y="1955800"/>
                  </a:lnTo>
                  <a:lnTo>
                    <a:pt x="424205" y="1955800"/>
                  </a:lnTo>
                  <a:lnTo>
                    <a:pt x="418680" y="1968500"/>
                  </a:lnTo>
                  <a:lnTo>
                    <a:pt x="439013" y="1968500"/>
                  </a:lnTo>
                  <a:lnTo>
                    <a:pt x="422935" y="1981200"/>
                  </a:lnTo>
                  <a:lnTo>
                    <a:pt x="423786" y="1981200"/>
                  </a:lnTo>
                  <a:lnTo>
                    <a:pt x="428866" y="1993900"/>
                  </a:lnTo>
                  <a:lnTo>
                    <a:pt x="428866" y="1981200"/>
                  </a:lnTo>
                  <a:lnTo>
                    <a:pt x="442722" y="1981200"/>
                  </a:lnTo>
                  <a:lnTo>
                    <a:pt x="439331" y="1993900"/>
                  </a:lnTo>
                  <a:lnTo>
                    <a:pt x="432600" y="1993900"/>
                  </a:lnTo>
                  <a:lnTo>
                    <a:pt x="425475" y="2006600"/>
                  </a:lnTo>
                  <a:lnTo>
                    <a:pt x="434848" y="2006600"/>
                  </a:lnTo>
                  <a:lnTo>
                    <a:pt x="430022" y="2019300"/>
                  </a:lnTo>
                  <a:lnTo>
                    <a:pt x="436473" y="2019300"/>
                  </a:lnTo>
                  <a:lnTo>
                    <a:pt x="439864" y="2032000"/>
                  </a:lnTo>
                  <a:lnTo>
                    <a:pt x="434784" y="2032000"/>
                  </a:lnTo>
                  <a:lnTo>
                    <a:pt x="435622" y="2044700"/>
                  </a:lnTo>
                  <a:lnTo>
                    <a:pt x="448322" y="2057400"/>
                  </a:lnTo>
                  <a:lnTo>
                    <a:pt x="465239" y="2057400"/>
                  </a:lnTo>
                  <a:lnTo>
                    <a:pt x="467448" y="2057400"/>
                  </a:lnTo>
                  <a:lnTo>
                    <a:pt x="469468" y="2057400"/>
                  </a:lnTo>
                  <a:lnTo>
                    <a:pt x="465239" y="2070100"/>
                  </a:lnTo>
                  <a:lnTo>
                    <a:pt x="459041" y="2070100"/>
                  </a:lnTo>
                  <a:lnTo>
                    <a:pt x="457301" y="2082800"/>
                  </a:lnTo>
                  <a:lnTo>
                    <a:pt x="460159" y="2082800"/>
                  </a:lnTo>
                  <a:lnTo>
                    <a:pt x="465493" y="2095500"/>
                  </a:lnTo>
                  <a:lnTo>
                    <a:pt x="504571" y="2095500"/>
                  </a:lnTo>
                  <a:lnTo>
                    <a:pt x="504139" y="2108200"/>
                  </a:lnTo>
                  <a:lnTo>
                    <a:pt x="504990" y="2108200"/>
                  </a:lnTo>
                  <a:lnTo>
                    <a:pt x="508368" y="2120900"/>
                  </a:lnTo>
                  <a:lnTo>
                    <a:pt x="517677" y="2120900"/>
                  </a:lnTo>
                  <a:lnTo>
                    <a:pt x="518528" y="2108200"/>
                  </a:lnTo>
                  <a:lnTo>
                    <a:pt x="522503" y="2108200"/>
                  </a:lnTo>
                  <a:lnTo>
                    <a:pt x="520954" y="2120900"/>
                  </a:lnTo>
                  <a:lnTo>
                    <a:pt x="519849" y="2120900"/>
                  </a:lnTo>
                  <a:lnTo>
                    <a:pt x="525081" y="2133600"/>
                  </a:lnTo>
                  <a:lnTo>
                    <a:pt x="542213" y="2133600"/>
                  </a:lnTo>
                  <a:lnTo>
                    <a:pt x="544741" y="2120900"/>
                  </a:lnTo>
                  <a:lnTo>
                    <a:pt x="549821" y="2120900"/>
                  </a:lnTo>
                  <a:lnTo>
                    <a:pt x="556158" y="2108200"/>
                  </a:lnTo>
                  <a:lnTo>
                    <a:pt x="581964" y="2108200"/>
                  </a:lnTo>
                  <a:lnTo>
                    <a:pt x="574306" y="2120900"/>
                  </a:lnTo>
                  <a:lnTo>
                    <a:pt x="568325" y="2133600"/>
                  </a:lnTo>
                  <a:lnTo>
                    <a:pt x="564718" y="2146300"/>
                  </a:lnTo>
                  <a:lnTo>
                    <a:pt x="564197" y="2159000"/>
                  </a:lnTo>
                  <a:lnTo>
                    <a:pt x="560819" y="2146300"/>
                  </a:lnTo>
                  <a:lnTo>
                    <a:pt x="554901" y="2146300"/>
                  </a:lnTo>
                  <a:lnTo>
                    <a:pt x="555980" y="2159000"/>
                  </a:lnTo>
                  <a:lnTo>
                    <a:pt x="558495" y="2171700"/>
                  </a:lnTo>
                  <a:lnTo>
                    <a:pt x="569277" y="2171700"/>
                  </a:lnTo>
                  <a:lnTo>
                    <a:pt x="587044" y="2159000"/>
                  </a:lnTo>
                  <a:lnTo>
                    <a:pt x="590423" y="2159000"/>
                  </a:lnTo>
                  <a:lnTo>
                    <a:pt x="579424" y="2171700"/>
                  </a:lnTo>
                  <a:lnTo>
                    <a:pt x="593801" y="2171700"/>
                  </a:lnTo>
                  <a:lnTo>
                    <a:pt x="600570" y="2184400"/>
                  </a:lnTo>
                  <a:lnTo>
                    <a:pt x="611568" y="2184400"/>
                  </a:lnTo>
                  <a:lnTo>
                    <a:pt x="610450" y="2197100"/>
                  </a:lnTo>
                  <a:lnTo>
                    <a:pt x="641172" y="2197100"/>
                  </a:lnTo>
                  <a:lnTo>
                    <a:pt x="642861" y="2209800"/>
                  </a:lnTo>
                  <a:lnTo>
                    <a:pt x="644563" y="2209800"/>
                  </a:lnTo>
                  <a:lnTo>
                    <a:pt x="647001" y="2197100"/>
                  </a:lnTo>
                  <a:lnTo>
                    <a:pt x="647623" y="2209800"/>
                  </a:lnTo>
                  <a:lnTo>
                    <a:pt x="647941" y="2209800"/>
                  </a:lnTo>
                  <a:lnTo>
                    <a:pt x="650481" y="2197100"/>
                  </a:lnTo>
                  <a:lnTo>
                    <a:pt x="675005" y="2197100"/>
                  </a:lnTo>
                  <a:lnTo>
                    <a:pt x="680935" y="2209800"/>
                  </a:lnTo>
                  <a:lnTo>
                    <a:pt x="687692" y="2209800"/>
                  </a:lnTo>
                  <a:lnTo>
                    <a:pt x="707148" y="2222500"/>
                  </a:lnTo>
                  <a:lnTo>
                    <a:pt x="720686" y="2235200"/>
                  </a:lnTo>
                  <a:lnTo>
                    <a:pt x="727456" y="2235200"/>
                  </a:lnTo>
                  <a:lnTo>
                    <a:pt x="732345" y="2222500"/>
                  </a:lnTo>
                  <a:lnTo>
                    <a:pt x="734225" y="2209800"/>
                  </a:lnTo>
                  <a:lnTo>
                    <a:pt x="736727" y="2197100"/>
                  </a:lnTo>
                  <a:lnTo>
                    <a:pt x="743521" y="2209800"/>
                  </a:lnTo>
                  <a:lnTo>
                    <a:pt x="741832" y="2222500"/>
                  </a:lnTo>
                  <a:lnTo>
                    <a:pt x="746061" y="2222500"/>
                  </a:lnTo>
                  <a:lnTo>
                    <a:pt x="751141" y="2209800"/>
                  </a:lnTo>
                  <a:lnTo>
                    <a:pt x="787514" y="2209800"/>
                  </a:lnTo>
                  <a:lnTo>
                    <a:pt x="791743" y="2197100"/>
                  </a:lnTo>
                  <a:lnTo>
                    <a:pt x="794283" y="2197100"/>
                  </a:lnTo>
                  <a:lnTo>
                    <a:pt x="795972" y="2209800"/>
                  </a:lnTo>
                  <a:lnTo>
                    <a:pt x="803579" y="2209800"/>
                  </a:lnTo>
                  <a:lnTo>
                    <a:pt x="805268" y="2197100"/>
                  </a:lnTo>
                  <a:lnTo>
                    <a:pt x="806678" y="2201329"/>
                  </a:lnTo>
                  <a:lnTo>
                    <a:pt x="806119" y="2197100"/>
                  </a:lnTo>
                  <a:lnTo>
                    <a:pt x="808659" y="2197100"/>
                  </a:lnTo>
                  <a:lnTo>
                    <a:pt x="809498" y="2209800"/>
                  </a:lnTo>
                  <a:lnTo>
                    <a:pt x="817105" y="2209800"/>
                  </a:lnTo>
                  <a:lnTo>
                    <a:pt x="823988" y="2222500"/>
                  </a:lnTo>
                  <a:lnTo>
                    <a:pt x="823988" y="1873377"/>
                  </a:lnTo>
                  <a:lnTo>
                    <a:pt x="817956" y="1866900"/>
                  </a:lnTo>
                  <a:lnTo>
                    <a:pt x="820496" y="1879600"/>
                  </a:lnTo>
                  <a:lnTo>
                    <a:pt x="810018" y="1870341"/>
                  </a:lnTo>
                  <a:lnTo>
                    <a:pt x="813206" y="1879600"/>
                  </a:lnTo>
                  <a:lnTo>
                    <a:pt x="809396" y="1879600"/>
                  </a:lnTo>
                  <a:lnTo>
                    <a:pt x="812876" y="1892300"/>
                  </a:lnTo>
                  <a:lnTo>
                    <a:pt x="816267" y="1892300"/>
                  </a:lnTo>
                  <a:lnTo>
                    <a:pt x="817956" y="1905000"/>
                  </a:lnTo>
                  <a:lnTo>
                    <a:pt x="809498" y="1905000"/>
                  </a:lnTo>
                  <a:lnTo>
                    <a:pt x="803579" y="1895132"/>
                  </a:lnTo>
                  <a:lnTo>
                    <a:pt x="803579" y="1905000"/>
                  </a:lnTo>
                  <a:lnTo>
                    <a:pt x="802106" y="1903412"/>
                  </a:lnTo>
                  <a:lnTo>
                    <a:pt x="802259" y="1902231"/>
                  </a:lnTo>
                  <a:lnTo>
                    <a:pt x="802335" y="1901532"/>
                  </a:lnTo>
                  <a:lnTo>
                    <a:pt x="802284" y="1902269"/>
                  </a:lnTo>
                  <a:lnTo>
                    <a:pt x="803579" y="1905000"/>
                  </a:lnTo>
                  <a:lnTo>
                    <a:pt x="803579" y="1895132"/>
                  </a:lnTo>
                  <a:lnTo>
                    <a:pt x="803275" y="1894611"/>
                  </a:lnTo>
                  <a:lnTo>
                    <a:pt x="803173" y="1895373"/>
                  </a:lnTo>
                  <a:lnTo>
                    <a:pt x="803224" y="1894547"/>
                  </a:lnTo>
                  <a:lnTo>
                    <a:pt x="803579" y="1892300"/>
                  </a:lnTo>
                  <a:lnTo>
                    <a:pt x="801890" y="1892300"/>
                  </a:lnTo>
                  <a:lnTo>
                    <a:pt x="801890" y="1901456"/>
                  </a:lnTo>
                  <a:lnTo>
                    <a:pt x="801890" y="1903183"/>
                  </a:lnTo>
                  <a:lnTo>
                    <a:pt x="798360" y="1899412"/>
                  </a:lnTo>
                  <a:lnTo>
                    <a:pt x="801776" y="1901228"/>
                  </a:lnTo>
                  <a:lnTo>
                    <a:pt x="801890" y="1901456"/>
                  </a:lnTo>
                  <a:lnTo>
                    <a:pt x="801890" y="1892300"/>
                  </a:lnTo>
                  <a:lnTo>
                    <a:pt x="797509" y="1892300"/>
                  </a:lnTo>
                  <a:lnTo>
                    <a:pt x="801763" y="1901202"/>
                  </a:lnTo>
                  <a:lnTo>
                    <a:pt x="798169" y="1899208"/>
                  </a:lnTo>
                  <a:lnTo>
                    <a:pt x="791743" y="1892300"/>
                  </a:lnTo>
                  <a:lnTo>
                    <a:pt x="790892" y="1892300"/>
                  </a:lnTo>
                  <a:lnTo>
                    <a:pt x="794613" y="1897380"/>
                  </a:lnTo>
                  <a:lnTo>
                    <a:pt x="800201" y="1905000"/>
                  </a:lnTo>
                  <a:lnTo>
                    <a:pt x="798512" y="1905000"/>
                  </a:lnTo>
                  <a:lnTo>
                    <a:pt x="798296" y="1904822"/>
                  </a:lnTo>
                  <a:lnTo>
                    <a:pt x="798296" y="2146300"/>
                  </a:lnTo>
                  <a:lnTo>
                    <a:pt x="794410" y="2159000"/>
                  </a:lnTo>
                  <a:lnTo>
                    <a:pt x="795121" y="2146300"/>
                  </a:lnTo>
                  <a:lnTo>
                    <a:pt x="798296" y="2146300"/>
                  </a:lnTo>
                  <a:lnTo>
                    <a:pt x="798296" y="1904822"/>
                  </a:lnTo>
                  <a:lnTo>
                    <a:pt x="793432" y="1900770"/>
                  </a:lnTo>
                  <a:lnTo>
                    <a:pt x="793432" y="1917700"/>
                  </a:lnTo>
                  <a:lnTo>
                    <a:pt x="790549" y="1917700"/>
                  </a:lnTo>
                  <a:lnTo>
                    <a:pt x="793432" y="1930400"/>
                  </a:lnTo>
                  <a:lnTo>
                    <a:pt x="787654" y="1917700"/>
                  </a:lnTo>
                  <a:lnTo>
                    <a:pt x="789203" y="1917700"/>
                  </a:lnTo>
                  <a:lnTo>
                    <a:pt x="787514" y="1905000"/>
                  </a:lnTo>
                  <a:lnTo>
                    <a:pt x="789279" y="1905000"/>
                  </a:lnTo>
                  <a:lnTo>
                    <a:pt x="790892" y="1905000"/>
                  </a:lnTo>
                  <a:lnTo>
                    <a:pt x="793432" y="1917700"/>
                  </a:lnTo>
                  <a:lnTo>
                    <a:pt x="793432" y="1900770"/>
                  </a:lnTo>
                  <a:lnTo>
                    <a:pt x="783285" y="1892300"/>
                  </a:lnTo>
                  <a:lnTo>
                    <a:pt x="782205" y="1892300"/>
                  </a:lnTo>
                  <a:lnTo>
                    <a:pt x="783805" y="1896859"/>
                  </a:lnTo>
                  <a:lnTo>
                    <a:pt x="780745" y="1892300"/>
                  </a:lnTo>
                  <a:lnTo>
                    <a:pt x="786536" y="1905000"/>
                  </a:lnTo>
                  <a:lnTo>
                    <a:pt x="783069" y="1905000"/>
                  </a:lnTo>
                  <a:lnTo>
                    <a:pt x="781113" y="1901405"/>
                  </a:lnTo>
                  <a:lnTo>
                    <a:pt x="781583" y="1905000"/>
                  </a:lnTo>
                  <a:lnTo>
                    <a:pt x="778205" y="1905000"/>
                  </a:lnTo>
                  <a:lnTo>
                    <a:pt x="784123" y="1917700"/>
                  </a:lnTo>
                  <a:lnTo>
                    <a:pt x="780745" y="1917700"/>
                  </a:lnTo>
                  <a:lnTo>
                    <a:pt x="780745" y="1943100"/>
                  </a:lnTo>
                  <a:lnTo>
                    <a:pt x="779056" y="1938883"/>
                  </a:lnTo>
                  <a:lnTo>
                    <a:pt x="779056" y="1943100"/>
                  </a:lnTo>
                  <a:lnTo>
                    <a:pt x="774827" y="1943100"/>
                  </a:lnTo>
                  <a:lnTo>
                    <a:pt x="773760" y="1941512"/>
                  </a:lnTo>
                  <a:lnTo>
                    <a:pt x="772287" y="1930400"/>
                  </a:lnTo>
                  <a:lnTo>
                    <a:pt x="769747" y="1930400"/>
                  </a:lnTo>
                  <a:lnTo>
                    <a:pt x="766368" y="1920240"/>
                  </a:lnTo>
                  <a:lnTo>
                    <a:pt x="773125" y="1930400"/>
                  </a:lnTo>
                  <a:lnTo>
                    <a:pt x="772287" y="1930400"/>
                  </a:lnTo>
                  <a:lnTo>
                    <a:pt x="779056" y="1943100"/>
                  </a:lnTo>
                  <a:lnTo>
                    <a:pt x="779056" y="1938883"/>
                  </a:lnTo>
                  <a:lnTo>
                    <a:pt x="775665" y="1930400"/>
                  </a:lnTo>
                  <a:lnTo>
                    <a:pt x="779056" y="1930400"/>
                  </a:lnTo>
                  <a:lnTo>
                    <a:pt x="780745" y="1943100"/>
                  </a:lnTo>
                  <a:lnTo>
                    <a:pt x="780745" y="1917700"/>
                  </a:lnTo>
                  <a:lnTo>
                    <a:pt x="776516" y="1917700"/>
                  </a:lnTo>
                  <a:lnTo>
                    <a:pt x="774801" y="1914842"/>
                  </a:lnTo>
                  <a:lnTo>
                    <a:pt x="774801" y="1917700"/>
                  </a:lnTo>
                  <a:lnTo>
                    <a:pt x="772693" y="1917700"/>
                  </a:lnTo>
                  <a:lnTo>
                    <a:pt x="769912" y="1907552"/>
                  </a:lnTo>
                  <a:lnTo>
                    <a:pt x="774801" y="1917700"/>
                  </a:lnTo>
                  <a:lnTo>
                    <a:pt x="774801" y="1914842"/>
                  </a:lnTo>
                  <a:lnTo>
                    <a:pt x="769480" y="1905965"/>
                  </a:lnTo>
                  <a:lnTo>
                    <a:pt x="769213" y="1905000"/>
                  </a:lnTo>
                  <a:lnTo>
                    <a:pt x="768896" y="1905000"/>
                  </a:lnTo>
                  <a:lnTo>
                    <a:pt x="768692" y="1905000"/>
                  </a:lnTo>
                  <a:lnTo>
                    <a:pt x="764667" y="1905000"/>
                  </a:lnTo>
                  <a:lnTo>
                    <a:pt x="768057" y="1917700"/>
                  </a:lnTo>
                  <a:lnTo>
                    <a:pt x="766368" y="1917700"/>
                  </a:lnTo>
                  <a:lnTo>
                    <a:pt x="765517" y="1917700"/>
                  </a:lnTo>
                  <a:lnTo>
                    <a:pt x="764667" y="1917700"/>
                  </a:lnTo>
                  <a:lnTo>
                    <a:pt x="768057" y="1930400"/>
                  </a:lnTo>
                  <a:lnTo>
                    <a:pt x="768896" y="1930400"/>
                  </a:lnTo>
                  <a:lnTo>
                    <a:pt x="772706" y="1939925"/>
                  </a:lnTo>
                  <a:lnTo>
                    <a:pt x="764489" y="1927580"/>
                  </a:lnTo>
                  <a:lnTo>
                    <a:pt x="763828" y="1917700"/>
                  </a:lnTo>
                  <a:lnTo>
                    <a:pt x="761390" y="1917700"/>
                  </a:lnTo>
                  <a:lnTo>
                    <a:pt x="763600" y="1926247"/>
                  </a:lnTo>
                  <a:lnTo>
                    <a:pt x="759117" y="1919516"/>
                  </a:lnTo>
                  <a:lnTo>
                    <a:pt x="761288" y="1930400"/>
                  </a:lnTo>
                  <a:lnTo>
                    <a:pt x="763676" y="1930400"/>
                  </a:lnTo>
                  <a:lnTo>
                    <a:pt x="763828" y="1943100"/>
                  </a:lnTo>
                  <a:lnTo>
                    <a:pt x="758748" y="1930400"/>
                  </a:lnTo>
                  <a:lnTo>
                    <a:pt x="757059" y="1930400"/>
                  </a:lnTo>
                  <a:lnTo>
                    <a:pt x="756970" y="1930057"/>
                  </a:lnTo>
                  <a:lnTo>
                    <a:pt x="757008" y="1930400"/>
                  </a:lnTo>
                  <a:lnTo>
                    <a:pt x="761288" y="1943100"/>
                  </a:lnTo>
                  <a:lnTo>
                    <a:pt x="761288" y="1955800"/>
                  </a:lnTo>
                  <a:lnTo>
                    <a:pt x="758647" y="1943100"/>
                  </a:lnTo>
                  <a:lnTo>
                    <a:pt x="761187" y="1943100"/>
                  </a:lnTo>
                  <a:lnTo>
                    <a:pt x="761288" y="1955800"/>
                  </a:lnTo>
                  <a:lnTo>
                    <a:pt x="761288" y="1943100"/>
                  </a:lnTo>
                  <a:lnTo>
                    <a:pt x="754722" y="1930781"/>
                  </a:lnTo>
                  <a:lnTo>
                    <a:pt x="757910" y="1943100"/>
                  </a:lnTo>
                  <a:lnTo>
                    <a:pt x="756208" y="1943100"/>
                  </a:lnTo>
                  <a:lnTo>
                    <a:pt x="756005" y="1943100"/>
                  </a:lnTo>
                  <a:lnTo>
                    <a:pt x="753681" y="1930400"/>
                  </a:lnTo>
                  <a:lnTo>
                    <a:pt x="752830" y="1930400"/>
                  </a:lnTo>
                  <a:lnTo>
                    <a:pt x="754519" y="1943100"/>
                  </a:lnTo>
                  <a:lnTo>
                    <a:pt x="753897" y="1943100"/>
                  </a:lnTo>
                  <a:lnTo>
                    <a:pt x="752830" y="1943100"/>
                  </a:lnTo>
                  <a:lnTo>
                    <a:pt x="750290" y="1955800"/>
                  </a:lnTo>
                  <a:lnTo>
                    <a:pt x="746061" y="1943100"/>
                  </a:lnTo>
                  <a:lnTo>
                    <a:pt x="745909" y="1943100"/>
                  </a:lnTo>
                  <a:lnTo>
                    <a:pt x="745286" y="1939251"/>
                  </a:lnTo>
                  <a:lnTo>
                    <a:pt x="743635" y="1932393"/>
                  </a:lnTo>
                  <a:lnTo>
                    <a:pt x="742137" y="1927136"/>
                  </a:lnTo>
                  <a:lnTo>
                    <a:pt x="741832" y="1927110"/>
                  </a:lnTo>
                  <a:lnTo>
                    <a:pt x="745820" y="1943100"/>
                  </a:lnTo>
                  <a:lnTo>
                    <a:pt x="741845" y="1943100"/>
                  </a:lnTo>
                  <a:lnTo>
                    <a:pt x="743000" y="1955800"/>
                  </a:lnTo>
                  <a:lnTo>
                    <a:pt x="743991" y="1968500"/>
                  </a:lnTo>
                  <a:lnTo>
                    <a:pt x="742683" y="1968500"/>
                  </a:lnTo>
                  <a:lnTo>
                    <a:pt x="741222" y="1955800"/>
                  </a:lnTo>
                  <a:lnTo>
                    <a:pt x="741489" y="1955800"/>
                  </a:lnTo>
                  <a:lnTo>
                    <a:pt x="740981" y="1943100"/>
                  </a:lnTo>
                  <a:lnTo>
                    <a:pt x="738454" y="1930400"/>
                  </a:lnTo>
                  <a:lnTo>
                    <a:pt x="737603" y="1930400"/>
                  </a:lnTo>
                  <a:lnTo>
                    <a:pt x="737603" y="1943100"/>
                  </a:lnTo>
                  <a:lnTo>
                    <a:pt x="735914" y="1930400"/>
                  </a:lnTo>
                  <a:lnTo>
                    <a:pt x="734644" y="1930400"/>
                  </a:lnTo>
                  <a:lnTo>
                    <a:pt x="734250" y="1943100"/>
                  </a:lnTo>
                  <a:lnTo>
                    <a:pt x="733374" y="1943100"/>
                  </a:lnTo>
                  <a:lnTo>
                    <a:pt x="733374" y="1930400"/>
                  </a:lnTo>
                  <a:lnTo>
                    <a:pt x="733158" y="1939925"/>
                  </a:lnTo>
                  <a:lnTo>
                    <a:pt x="733044" y="1943862"/>
                  </a:lnTo>
                  <a:lnTo>
                    <a:pt x="732320" y="1955800"/>
                  </a:lnTo>
                  <a:lnTo>
                    <a:pt x="731227" y="1955800"/>
                  </a:lnTo>
                  <a:lnTo>
                    <a:pt x="729996" y="1968500"/>
                  </a:lnTo>
                  <a:lnTo>
                    <a:pt x="730110" y="1955800"/>
                  </a:lnTo>
                  <a:lnTo>
                    <a:pt x="730351" y="1955800"/>
                  </a:lnTo>
                  <a:lnTo>
                    <a:pt x="729996" y="1943100"/>
                  </a:lnTo>
                  <a:lnTo>
                    <a:pt x="729742" y="1943100"/>
                  </a:lnTo>
                  <a:lnTo>
                    <a:pt x="729830" y="1951558"/>
                  </a:lnTo>
                  <a:lnTo>
                    <a:pt x="729869" y="1968500"/>
                  </a:lnTo>
                  <a:lnTo>
                    <a:pt x="728522" y="1968500"/>
                  </a:lnTo>
                  <a:lnTo>
                    <a:pt x="727976" y="1955800"/>
                  </a:lnTo>
                  <a:lnTo>
                    <a:pt x="727595" y="1955800"/>
                  </a:lnTo>
                  <a:lnTo>
                    <a:pt x="727456" y="1943100"/>
                  </a:lnTo>
                  <a:lnTo>
                    <a:pt x="728294" y="1943100"/>
                  </a:lnTo>
                  <a:lnTo>
                    <a:pt x="727659" y="1930400"/>
                  </a:lnTo>
                  <a:lnTo>
                    <a:pt x="727036" y="1930400"/>
                  </a:lnTo>
                  <a:lnTo>
                    <a:pt x="726401" y="1943100"/>
                  </a:lnTo>
                  <a:lnTo>
                    <a:pt x="725766" y="1943100"/>
                  </a:lnTo>
                  <a:lnTo>
                    <a:pt x="725766" y="1930400"/>
                  </a:lnTo>
                  <a:lnTo>
                    <a:pt x="724611" y="1930400"/>
                  </a:lnTo>
                  <a:lnTo>
                    <a:pt x="723544" y="1943100"/>
                  </a:lnTo>
                  <a:lnTo>
                    <a:pt x="722312" y="1955800"/>
                  </a:lnTo>
                  <a:lnTo>
                    <a:pt x="720686" y="1955800"/>
                  </a:lnTo>
                  <a:lnTo>
                    <a:pt x="719213" y="1968500"/>
                  </a:lnTo>
                  <a:lnTo>
                    <a:pt x="719137" y="1955800"/>
                  </a:lnTo>
                  <a:lnTo>
                    <a:pt x="718146" y="1968500"/>
                  </a:lnTo>
                  <a:lnTo>
                    <a:pt x="719836" y="1943100"/>
                  </a:lnTo>
                  <a:lnTo>
                    <a:pt x="718654" y="1943100"/>
                  </a:lnTo>
                  <a:lnTo>
                    <a:pt x="716673" y="1955800"/>
                  </a:lnTo>
                  <a:lnTo>
                    <a:pt x="714375" y="1955800"/>
                  </a:lnTo>
                  <a:lnTo>
                    <a:pt x="713079" y="1963483"/>
                  </a:lnTo>
                  <a:lnTo>
                    <a:pt x="713079" y="1955800"/>
                  </a:lnTo>
                  <a:lnTo>
                    <a:pt x="712228" y="1955800"/>
                  </a:lnTo>
                  <a:lnTo>
                    <a:pt x="711377" y="1968500"/>
                  </a:lnTo>
                  <a:lnTo>
                    <a:pt x="711377" y="2171700"/>
                  </a:lnTo>
                  <a:lnTo>
                    <a:pt x="709536" y="2184400"/>
                  </a:lnTo>
                  <a:lnTo>
                    <a:pt x="706729" y="2184400"/>
                  </a:lnTo>
                  <a:lnTo>
                    <a:pt x="703287" y="2197100"/>
                  </a:lnTo>
                  <a:lnTo>
                    <a:pt x="690232" y="2197100"/>
                  </a:lnTo>
                  <a:lnTo>
                    <a:pt x="692467" y="2184400"/>
                  </a:lnTo>
                  <a:lnTo>
                    <a:pt x="696683" y="2184400"/>
                  </a:lnTo>
                  <a:lnTo>
                    <a:pt x="702957" y="2171700"/>
                  </a:lnTo>
                  <a:lnTo>
                    <a:pt x="711377" y="2171700"/>
                  </a:lnTo>
                  <a:lnTo>
                    <a:pt x="711377" y="1968500"/>
                  </a:lnTo>
                  <a:lnTo>
                    <a:pt x="697852" y="1968500"/>
                  </a:lnTo>
                  <a:lnTo>
                    <a:pt x="697852" y="2120900"/>
                  </a:lnTo>
                  <a:lnTo>
                    <a:pt x="693623" y="2133600"/>
                  </a:lnTo>
                  <a:lnTo>
                    <a:pt x="685165" y="2133600"/>
                  </a:lnTo>
                  <a:lnTo>
                    <a:pt x="690232" y="2120900"/>
                  </a:lnTo>
                  <a:lnTo>
                    <a:pt x="697852" y="2120900"/>
                  </a:lnTo>
                  <a:lnTo>
                    <a:pt x="697852" y="1968500"/>
                  </a:lnTo>
                  <a:lnTo>
                    <a:pt x="675081" y="1968500"/>
                  </a:lnTo>
                  <a:lnTo>
                    <a:pt x="670775" y="1943100"/>
                  </a:lnTo>
                  <a:lnTo>
                    <a:pt x="697852" y="1943100"/>
                  </a:lnTo>
                  <a:lnTo>
                    <a:pt x="699541" y="1930400"/>
                  </a:lnTo>
                  <a:lnTo>
                    <a:pt x="701230" y="1930400"/>
                  </a:lnTo>
                  <a:lnTo>
                    <a:pt x="704621" y="1917700"/>
                  </a:lnTo>
                  <a:lnTo>
                    <a:pt x="705561" y="1917700"/>
                  </a:lnTo>
                  <a:lnTo>
                    <a:pt x="707021" y="1911921"/>
                  </a:lnTo>
                  <a:lnTo>
                    <a:pt x="707148" y="1905000"/>
                  </a:lnTo>
                  <a:lnTo>
                    <a:pt x="704977" y="1905000"/>
                  </a:lnTo>
                  <a:lnTo>
                    <a:pt x="697001" y="1917700"/>
                  </a:lnTo>
                  <a:lnTo>
                    <a:pt x="702919" y="1905000"/>
                  </a:lnTo>
                  <a:lnTo>
                    <a:pt x="702081" y="1905000"/>
                  </a:lnTo>
                  <a:lnTo>
                    <a:pt x="698487" y="1908175"/>
                  </a:lnTo>
                  <a:lnTo>
                    <a:pt x="698093" y="1908632"/>
                  </a:lnTo>
                  <a:lnTo>
                    <a:pt x="698157" y="1908467"/>
                  </a:lnTo>
                  <a:lnTo>
                    <a:pt x="696328" y="1910080"/>
                  </a:lnTo>
                  <a:lnTo>
                    <a:pt x="698690" y="1905000"/>
                  </a:lnTo>
                  <a:lnTo>
                    <a:pt x="699541" y="1905000"/>
                  </a:lnTo>
                  <a:lnTo>
                    <a:pt x="698157" y="1908467"/>
                  </a:lnTo>
                  <a:lnTo>
                    <a:pt x="698487" y="1908175"/>
                  </a:lnTo>
                  <a:lnTo>
                    <a:pt x="701230" y="1905000"/>
                  </a:lnTo>
                  <a:lnTo>
                    <a:pt x="699554" y="1905000"/>
                  </a:lnTo>
                  <a:lnTo>
                    <a:pt x="701471" y="1895322"/>
                  </a:lnTo>
                  <a:lnTo>
                    <a:pt x="696468" y="1905000"/>
                  </a:lnTo>
                  <a:lnTo>
                    <a:pt x="696150" y="1905000"/>
                  </a:lnTo>
                  <a:lnTo>
                    <a:pt x="695667" y="1908632"/>
                  </a:lnTo>
                  <a:lnTo>
                    <a:pt x="693089" y="1912937"/>
                  </a:lnTo>
                  <a:lnTo>
                    <a:pt x="688606" y="1916899"/>
                  </a:lnTo>
                  <a:lnTo>
                    <a:pt x="695210" y="1905000"/>
                  </a:lnTo>
                  <a:lnTo>
                    <a:pt x="694461" y="1905000"/>
                  </a:lnTo>
                  <a:lnTo>
                    <a:pt x="694131" y="1900148"/>
                  </a:lnTo>
                  <a:lnTo>
                    <a:pt x="697001" y="1899196"/>
                  </a:lnTo>
                  <a:lnTo>
                    <a:pt x="694131" y="1900021"/>
                  </a:lnTo>
                  <a:lnTo>
                    <a:pt x="693801" y="1894992"/>
                  </a:lnTo>
                  <a:lnTo>
                    <a:pt x="693166" y="1895284"/>
                  </a:lnTo>
                  <a:lnTo>
                    <a:pt x="685165" y="1905000"/>
                  </a:lnTo>
                  <a:lnTo>
                    <a:pt x="693077" y="1895373"/>
                  </a:lnTo>
                  <a:lnTo>
                    <a:pt x="684987" y="1899119"/>
                  </a:lnTo>
                  <a:lnTo>
                    <a:pt x="687171" y="1892300"/>
                  </a:lnTo>
                  <a:lnTo>
                    <a:pt x="691921" y="1892300"/>
                  </a:lnTo>
                  <a:lnTo>
                    <a:pt x="694169" y="1879600"/>
                  </a:lnTo>
                  <a:lnTo>
                    <a:pt x="691921" y="1879600"/>
                  </a:lnTo>
                  <a:lnTo>
                    <a:pt x="685165" y="1869008"/>
                  </a:lnTo>
                  <a:lnTo>
                    <a:pt x="685165" y="1879600"/>
                  </a:lnTo>
                  <a:lnTo>
                    <a:pt x="683463" y="1879600"/>
                  </a:lnTo>
                  <a:lnTo>
                    <a:pt x="683895" y="1873250"/>
                  </a:lnTo>
                  <a:lnTo>
                    <a:pt x="685165" y="1879600"/>
                  </a:lnTo>
                  <a:lnTo>
                    <a:pt x="685165" y="1869008"/>
                  </a:lnTo>
                  <a:lnTo>
                    <a:pt x="684263" y="1867585"/>
                  </a:lnTo>
                  <a:lnTo>
                    <a:pt x="684314" y="1866900"/>
                  </a:lnTo>
                  <a:lnTo>
                    <a:pt x="683831" y="1866900"/>
                  </a:lnTo>
                  <a:lnTo>
                    <a:pt x="682625" y="1866900"/>
                  </a:lnTo>
                  <a:lnTo>
                    <a:pt x="682447" y="1866900"/>
                  </a:lnTo>
                  <a:lnTo>
                    <a:pt x="682002" y="1866049"/>
                  </a:lnTo>
                  <a:lnTo>
                    <a:pt x="682307" y="1866900"/>
                  </a:lnTo>
                  <a:lnTo>
                    <a:pt x="679234" y="1866900"/>
                  </a:lnTo>
                  <a:lnTo>
                    <a:pt x="682625" y="1879600"/>
                  </a:lnTo>
                  <a:lnTo>
                    <a:pt x="681774" y="1879600"/>
                  </a:lnTo>
                  <a:lnTo>
                    <a:pt x="676224" y="1866900"/>
                  </a:lnTo>
                  <a:lnTo>
                    <a:pt x="675513" y="1866900"/>
                  </a:lnTo>
                  <a:lnTo>
                    <a:pt x="675513" y="1879600"/>
                  </a:lnTo>
                  <a:lnTo>
                    <a:pt x="669937" y="1879600"/>
                  </a:lnTo>
                  <a:lnTo>
                    <a:pt x="663168" y="1879600"/>
                  </a:lnTo>
                  <a:lnTo>
                    <a:pt x="652170" y="1866900"/>
                  </a:lnTo>
                  <a:lnTo>
                    <a:pt x="660615" y="1866900"/>
                  </a:lnTo>
                  <a:lnTo>
                    <a:pt x="669937" y="1879600"/>
                  </a:lnTo>
                  <a:lnTo>
                    <a:pt x="661479" y="1866900"/>
                  </a:lnTo>
                  <a:lnTo>
                    <a:pt x="666546" y="1866900"/>
                  </a:lnTo>
                  <a:lnTo>
                    <a:pt x="660781" y="1862950"/>
                  </a:lnTo>
                  <a:lnTo>
                    <a:pt x="668451" y="1866900"/>
                  </a:lnTo>
                  <a:lnTo>
                    <a:pt x="667397" y="1866900"/>
                  </a:lnTo>
                  <a:lnTo>
                    <a:pt x="675513" y="1879600"/>
                  </a:lnTo>
                  <a:lnTo>
                    <a:pt x="675513" y="1866900"/>
                  </a:lnTo>
                  <a:lnTo>
                    <a:pt x="675005" y="1866900"/>
                  </a:lnTo>
                  <a:lnTo>
                    <a:pt x="671868" y="1866900"/>
                  </a:lnTo>
                  <a:lnTo>
                    <a:pt x="658088" y="1854200"/>
                  </a:lnTo>
                  <a:lnTo>
                    <a:pt x="671626" y="1854200"/>
                  </a:lnTo>
                  <a:lnTo>
                    <a:pt x="665937" y="1841500"/>
                  </a:lnTo>
                  <a:lnTo>
                    <a:pt x="673315" y="1841500"/>
                  </a:lnTo>
                  <a:lnTo>
                    <a:pt x="674166" y="1828800"/>
                  </a:lnTo>
                  <a:lnTo>
                    <a:pt x="676706" y="1828800"/>
                  </a:lnTo>
                  <a:lnTo>
                    <a:pt x="674166" y="1828800"/>
                  </a:lnTo>
                  <a:lnTo>
                    <a:pt x="682053" y="1838680"/>
                  </a:lnTo>
                  <a:lnTo>
                    <a:pt x="681355" y="1835150"/>
                  </a:lnTo>
                  <a:lnTo>
                    <a:pt x="682853" y="1837194"/>
                  </a:lnTo>
                  <a:lnTo>
                    <a:pt x="680631" y="1828812"/>
                  </a:lnTo>
                  <a:lnTo>
                    <a:pt x="680085" y="1828800"/>
                  </a:lnTo>
                  <a:lnTo>
                    <a:pt x="686003" y="1828800"/>
                  </a:lnTo>
                  <a:lnTo>
                    <a:pt x="684314" y="1816100"/>
                  </a:lnTo>
                  <a:lnTo>
                    <a:pt x="686003" y="1820329"/>
                  </a:lnTo>
                  <a:lnTo>
                    <a:pt x="687692" y="1828800"/>
                  </a:lnTo>
                  <a:lnTo>
                    <a:pt x="686003" y="1828800"/>
                  </a:lnTo>
                  <a:lnTo>
                    <a:pt x="689394" y="1841500"/>
                  </a:lnTo>
                  <a:lnTo>
                    <a:pt x="691718" y="1841500"/>
                  </a:lnTo>
                  <a:lnTo>
                    <a:pt x="689394" y="1828800"/>
                  </a:lnTo>
                  <a:lnTo>
                    <a:pt x="688543" y="1828800"/>
                  </a:lnTo>
                  <a:lnTo>
                    <a:pt x="686854" y="1822450"/>
                  </a:lnTo>
                  <a:lnTo>
                    <a:pt x="689394" y="1828800"/>
                  </a:lnTo>
                  <a:lnTo>
                    <a:pt x="690232" y="1828800"/>
                  </a:lnTo>
                  <a:lnTo>
                    <a:pt x="689495" y="1823288"/>
                  </a:lnTo>
                  <a:lnTo>
                    <a:pt x="690880" y="1828800"/>
                  </a:lnTo>
                  <a:lnTo>
                    <a:pt x="694778" y="1828800"/>
                  </a:lnTo>
                  <a:lnTo>
                    <a:pt x="697738" y="1838820"/>
                  </a:lnTo>
                  <a:lnTo>
                    <a:pt x="696112" y="1828800"/>
                  </a:lnTo>
                  <a:lnTo>
                    <a:pt x="694461" y="1816100"/>
                  </a:lnTo>
                  <a:lnTo>
                    <a:pt x="693623" y="1816100"/>
                  </a:lnTo>
                  <a:lnTo>
                    <a:pt x="689394" y="1803400"/>
                  </a:lnTo>
                  <a:lnTo>
                    <a:pt x="687692" y="1803400"/>
                  </a:lnTo>
                  <a:lnTo>
                    <a:pt x="687692" y="1790700"/>
                  </a:lnTo>
                  <a:lnTo>
                    <a:pt x="694512" y="1790700"/>
                  </a:lnTo>
                  <a:lnTo>
                    <a:pt x="701014" y="1803400"/>
                  </a:lnTo>
                  <a:lnTo>
                    <a:pt x="707199" y="1790700"/>
                  </a:lnTo>
                  <a:lnTo>
                    <a:pt x="712330" y="1790700"/>
                  </a:lnTo>
                  <a:lnTo>
                    <a:pt x="707148" y="1778000"/>
                  </a:lnTo>
                  <a:lnTo>
                    <a:pt x="713917" y="1790700"/>
                  </a:lnTo>
                  <a:lnTo>
                    <a:pt x="720686" y="1790700"/>
                  </a:lnTo>
                  <a:lnTo>
                    <a:pt x="713079" y="1778000"/>
                  </a:lnTo>
                  <a:lnTo>
                    <a:pt x="707682" y="1778000"/>
                  </a:lnTo>
                  <a:lnTo>
                    <a:pt x="700747" y="1765300"/>
                  </a:lnTo>
                  <a:lnTo>
                    <a:pt x="716140" y="1765300"/>
                  </a:lnTo>
                  <a:lnTo>
                    <a:pt x="713663" y="1752600"/>
                  </a:lnTo>
                  <a:lnTo>
                    <a:pt x="724916" y="1752600"/>
                  </a:lnTo>
                  <a:lnTo>
                    <a:pt x="713917" y="1739900"/>
                  </a:lnTo>
                  <a:lnTo>
                    <a:pt x="747750" y="1739900"/>
                  </a:lnTo>
                  <a:lnTo>
                    <a:pt x="737019" y="1727200"/>
                  </a:lnTo>
                  <a:lnTo>
                    <a:pt x="734860" y="1727200"/>
                  </a:lnTo>
                  <a:lnTo>
                    <a:pt x="734910" y="1714500"/>
                  </a:lnTo>
                  <a:lnTo>
                    <a:pt x="751979" y="1714500"/>
                  </a:lnTo>
                  <a:lnTo>
                    <a:pt x="739813" y="1701800"/>
                  </a:lnTo>
                  <a:lnTo>
                    <a:pt x="732002" y="1701800"/>
                  </a:lnTo>
                  <a:lnTo>
                    <a:pt x="725932" y="1689100"/>
                  </a:lnTo>
                  <a:lnTo>
                    <a:pt x="740359" y="1689100"/>
                  </a:lnTo>
                  <a:lnTo>
                    <a:pt x="748728" y="1701800"/>
                  </a:lnTo>
                  <a:lnTo>
                    <a:pt x="751459" y="1701800"/>
                  </a:lnTo>
                  <a:lnTo>
                    <a:pt x="741413" y="1689100"/>
                  </a:lnTo>
                  <a:lnTo>
                    <a:pt x="746937" y="1689100"/>
                  </a:lnTo>
                  <a:lnTo>
                    <a:pt x="745642" y="1676400"/>
                  </a:lnTo>
                  <a:lnTo>
                    <a:pt x="756627" y="1676400"/>
                  </a:lnTo>
                  <a:lnTo>
                    <a:pt x="747750" y="1663700"/>
                  </a:lnTo>
                  <a:lnTo>
                    <a:pt x="763612" y="1663700"/>
                  </a:lnTo>
                  <a:lnTo>
                    <a:pt x="758507" y="1651000"/>
                  </a:lnTo>
                  <a:lnTo>
                    <a:pt x="760704" y="1651000"/>
                  </a:lnTo>
                  <a:lnTo>
                    <a:pt x="761288" y="1638300"/>
                  </a:lnTo>
                  <a:lnTo>
                    <a:pt x="754519" y="1625600"/>
                  </a:lnTo>
                  <a:lnTo>
                    <a:pt x="757059" y="1625600"/>
                  </a:lnTo>
                  <a:lnTo>
                    <a:pt x="753364" y="1612900"/>
                  </a:lnTo>
                  <a:lnTo>
                    <a:pt x="750074" y="1612900"/>
                  </a:lnTo>
                  <a:lnTo>
                    <a:pt x="751192" y="1625600"/>
                  </a:lnTo>
                  <a:lnTo>
                    <a:pt x="745223" y="1625600"/>
                  </a:lnTo>
                  <a:lnTo>
                    <a:pt x="733374" y="1612900"/>
                  </a:lnTo>
                  <a:lnTo>
                    <a:pt x="749020" y="1612900"/>
                  </a:lnTo>
                  <a:lnTo>
                    <a:pt x="746594" y="1600200"/>
                  </a:lnTo>
                  <a:lnTo>
                    <a:pt x="756640" y="1600200"/>
                  </a:lnTo>
                  <a:lnTo>
                    <a:pt x="758329" y="1612900"/>
                  </a:lnTo>
                  <a:lnTo>
                    <a:pt x="758748" y="1612900"/>
                  </a:lnTo>
                  <a:lnTo>
                    <a:pt x="771194" y="1625600"/>
                  </a:lnTo>
                  <a:lnTo>
                    <a:pt x="789571" y="1625600"/>
                  </a:lnTo>
                  <a:lnTo>
                    <a:pt x="787146" y="1612900"/>
                  </a:lnTo>
                  <a:lnTo>
                    <a:pt x="790054" y="1612900"/>
                  </a:lnTo>
                  <a:lnTo>
                    <a:pt x="784098" y="1600200"/>
                  </a:lnTo>
                  <a:lnTo>
                    <a:pt x="767207" y="1600200"/>
                  </a:lnTo>
                  <a:lnTo>
                    <a:pt x="769315" y="1587500"/>
                  </a:lnTo>
                  <a:lnTo>
                    <a:pt x="784021" y="1587500"/>
                  </a:lnTo>
                  <a:lnTo>
                    <a:pt x="797306" y="1600200"/>
                  </a:lnTo>
                  <a:lnTo>
                    <a:pt x="795121" y="1587500"/>
                  </a:lnTo>
                  <a:lnTo>
                    <a:pt x="786168" y="1587500"/>
                  </a:lnTo>
                  <a:lnTo>
                    <a:pt x="777354" y="1574800"/>
                  </a:lnTo>
                  <a:lnTo>
                    <a:pt x="795972" y="1587500"/>
                  </a:lnTo>
                  <a:lnTo>
                    <a:pt x="794397" y="1574800"/>
                  </a:lnTo>
                  <a:lnTo>
                    <a:pt x="799503" y="1574800"/>
                  </a:lnTo>
                  <a:lnTo>
                    <a:pt x="795655" y="1562100"/>
                  </a:lnTo>
                  <a:lnTo>
                    <a:pt x="802906" y="1562100"/>
                  </a:lnTo>
                  <a:lnTo>
                    <a:pt x="800722" y="1549400"/>
                  </a:lnTo>
                  <a:lnTo>
                    <a:pt x="798703" y="1536700"/>
                  </a:lnTo>
                  <a:lnTo>
                    <a:pt x="798512" y="1524000"/>
                  </a:lnTo>
                  <a:lnTo>
                    <a:pt x="803579" y="1536700"/>
                  </a:lnTo>
                  <a:lnTo>
                    <a:pt x="813727" y="1536700"/>
                  </a:lnTo>
                  <a:lnTo>
                    <a:pt x="815149" y="1524000"/>
                  </a:lnTo>
                  <a:lnTo>
                    <a:pt x="821867" y="1511300"/>
                  </a:lnTo>
                  <a:lnTo>
                    <a:pt x="831926" y="1511300"/>
                  </a:lnTo>
                  <a:lnTo>
                    <a:pt x="843343" y="1498600"/>
                  </a:lnTo>
                  <a:lnTo>
                    <a:pt x="838263" y="1498600"/>
                  </a:lnTo>
                  <a:lnTo>
                    <a:pt x="831494" y="1485900"/>
                  </a:lnTo>
                  <a:lnTo>
                    <a:pt x="831481" y="1486090"/>
                  </a:lnTo>
                  <a:lnTo>
                    <a:pt x="837628" y="1498600"/>
                  </a:lnTo>
                  <a:lnTo>
                    <a:pt x="830656" y="1498600"/>
                  </a:lnTo>
                  <a:lnTo>
                    <a:pt x="831481" y="1486090"/>
                  </a:lnTo>
                  <a:lnTo>
                    <a:pt x="831392" y="1485900"/>
                  </a:lnTo>
                  <a:lnTo>
                    <a:pt x="834326" y="1485900"/>
                  </a:lnTo>
                  <a:lnTo>
                    <a:pt x="831710" y="1473200"/>
                  </a:lnTo>
                  <a:lnTo>
                    <a:pt x="834478" y="1460500"/>
                  </a:lnTo>
                  <a:lnTo>
                    <a:pt x="848410" y="1460500"/>
                  </a:lnTo>
                  <a:lnTo>
                    <a:pt x="848626" y="1447800"/>
                  </a:lnTo>
                  <a:lnTo>
                    <a:pt x="841222" y="1447800"/>
                  </a:lnTo>
                  <a:lnTo>
                    <a:pt x="835088" y="1435100"/>
                  </a:lnTo>
                  <a:lnTo>
                    <a:pt x="848385" y="1435100"/>
                  </a:lnTo>
                  <a:lnTo>
                    <a:pt x="853909" y="1422400"/>
                  </a:lnTo>
                  <a:lnTo>
                    <a:pt x="861974" y="1409700"/>
                  </a:lnTo>
                  <a:lnTo>
                    <a:pt x="877176" y="1409700"/>
                  </a:lnTo>
                  <a:lnTo>
                    <a:pt x="871169" y="1397000"/>
                  </a:lnTo>
                  <a:lnTo>
                    <a:pt x="876935" y="1397000"/>
                  </a:lnTo>
                  <a:lnTo>
                    <a:pt x="866178" y="1384300"/>
                  </a:lnTo>
                  <a:lnTo>
                    <a:pt x="903274" y="1384300"/>
                  </a:lnTo>
                  <a:lnTo>
                    <a:pt x="897788" y="1371600"/>
                  </a:lnTo>
                  <a:lnTo>
                    <a:pt x="891514" y="1371600"/>
                  </a:lnTo>
                  <a:lnTo>
                    <a:pt x="888174" y="1358900"/>
                  </a:lnTo>
                  <a:lnTo>
                    <a:pt x="902550" y="1371600"/>
                  </a:lnTo>
                  <a:lnTo>
                    <a:pt x="889863" y="1358900"/>
                  </a:lnTo>
                  <a:lnTo>
                    <a:pt x="894092" y="1358900"/>
                  </a:lnTo>
                  <a:lnTo>
                    <a:pt x="895553" y="1346200"/>
                  </a:lnTo>
                  <a:lnTo>
                    <a:pt x="911809" y="1346200"/>
                  </a:lnTo>
                  <a:lnTo>
                    <a:pt x="919467" y="1358900"/>
                  </a:lnTo>
                  <a:lnTo>
                    <a:pt x="918616" y="1346200"/>
                  </a:lnTo>
                  <a:lnTo>
                    <a:pt x="919467" y="1346200"/>
                  </a:lnTo>
                  <a:lnTo>
                    <a:pt x="922007" y="1346200"/>
                  </a:lnTo>
                  <a:lnTo>
                    <a:pt x="924547" y="1346200"/>
                  </a:lnTo>
                  <a:lnTo>
                    <a:pt x="924547" y="1336319"/>
                  </a:lnTo>
                  <a:lnTo>
                    <a:pt x="930465" y="1346200"/>
                  </a:lnTo>
                  <a:lnTo>
                    <a:pt x="931303" y="1346200"/>
                  </a:lnTo>
                  <a:lnTo>
                    <a:pt x="929614" y="1333500"/>
                  </a:lnTo>
                  <a:lnTo>
                    <a:pt x="927925" y="1333500"/>
                  </a:lnTo>
                  <a:lnTo>
                    <a:pt x="926922" y="1333500"/>
                  </a:lnTo>
                  <a:lnTo>
                    <a:pt x="922426" y="1320800"/>
                  </a:lnTo>
                  <a:lnTo>
                    <a:pt x="919937" y="1312621"/>
                  </a:lnTo>
                  <a:lnTo>
                    <a:pt x="921740" y="1315326"/>
                  </a:lnTo>
                  <a:lnTo>
                    <a:pt x="920737" y="1308100"/>
                  </a:lnTo>
                  <a:lnTo>
                    <a:pt x="922324" y="1308100"/>
                  </a:lnTo>
                  <a:lnTo>
                    <a:pt x="925715" y="1320800"/>
                  </a:lnTo>
                  <a:lnTo>
                    <a:pt x="927925" y="1333500"/>
                  </a:lnTo>
                  <a:lnTo>
                    <a:pt x="927074" y="1320800"/>
                  </a:lnTo>
                  <a:lnTo>
                    <a:pt x="927925" y="1320800"/>
                  </a:lnTo>
                  <a:lnTo>
                    <a:pt x="929614" y="1333500"/>
                  </a:lnTo>
                  <a:lnTo>
                    <a:pt x="932154" y="1333500"/>
                  </a:lnTo>
                  <a:lnTo>
                    <a:pt x="933843" y="1339850"/>
                  </a:lnTo>
                  <a:lnTo>
                    <a:pt x="934694" y="1346200"/>
                  </a:lnTo>
                  <a:lnTo>
                    <a:pt x="935532" y="1346200"/>
                  </a:lnTo>
                  <a:lnTo>
                    <a:pt x="936383" y="1346200"/>
                  </a:lnTo>
                  <a:lnTo>
                    <a:pt x="936117" y="1345196"/>
                  </a:lnTo>
                  <a:lnTo>
                    <a:pt x="946988" y="1326553"/>
                  </a:lnTo>
                  <a:lnTo>
                    <a:pt x="948791" y="1320800"/>
                  </a:lnTo>
                  <a:lnTo>
                    <a:pt x="949261" y="1319276"/>
                  </a:lnTo>
                  <a:lnTo>
                    <a:pt x="950099" y="1316570"/>
                  </a:lnTo>
                  <a:lnTo>
                    <a:pt x="947699" y="1320800"/>
                  </a:lnTo>
                  <a:lnTo>
                    <a:pt x="940943" y="1333500"/>
                  </a:lnTo>
                  <a:lnTo>
                    <a:pt x="936053" y="1344980"/>
                  </a:lnTo>
                  <a:lnTo>
                    <a:pt x="934694" y="1339850"/>
                  </a:lnTo>
                  <a:lnTo>
                    <a:pt x="933843" y="1333500"/>
                  </a:lnTo>
                  <a:lnTo>
                    <a:pt x="934694" y="1333500"/>
                  </a:lnTo>
                  <a:lnTo>
                    <a:pt x="933348" y="1320800"/>
                  </a:lnTo>
                  <a:lnTo>
                    <a:pt x="932789" y="1308100"/>
                  </a:lnTo>
                  <a:lnTo>
                    <a:pt x="932154" y="1282700"/>
                  </a:lnTo>
                  <a:lnTo>
                    <a:pt x="933005" y="1295400"/>
                  </a:lnTo>
                  <a:lnTo>
                    <a:pt x="934694" y="1295400"/>
                  </a:lnTo>
                  <a:lnTo>
                    <a:pt x="936383" y="1308100"/>
                  </a:lnTo>
                  <a:lnTo>
                    <a:pt x="938072" y="1308100"/>
                  </a:lnTo>
                  <a:lnTo>
                    <a:pt x="938936" y="1295400"/>
                  </a:lnTo>
                  <a:lnTo>
                    <a:pt x="939241" y="1282700"/>
                  </a:lnTo>
                  <a:lnTo>
                    <a:pt x="939380" y="1282700"/>
                  </a:lnTo>
                  <a:lnTo>
                    <a:pt x="939761" y="1270000"/>
                  </a:lnTo>
                  <a:lnTo>
                    <a:pt x="939520" y="1282700"/>
                  </a:lnTo>
                  <a:lnTo>
                    <a:pt x="939660" y="1282700"/>
                  </a:lnTo>
                  <a:lnTo>
                    <a:pt x="939571" y="1296644"/>
                  </a:lnTo>
                  <a:lnTo>
                    <a:pt x="938923" y="1308100"/>
                  </a:lnTo>
                  <a:lnTo>
                    <a:pt x="940612" y="1308100"/>
                  </a:lnTo>
                  <a:lnTo>
                    <a:pt x="941463" y="1295400"/>
                  </a:lnTo>
                  <a:lnTo>
                    <a:pt x="942251" y="1295400"/>
                  </a:lnTo>
                  <a:lnTo>
                    <a:pt x="943356" y="1282700"/>
                  </a:lnTo>
                  <a:lnTo>
                    <a:pt x="944791" y="1282700"/>
                  </a:lnTo>
                  <a:lnTo>
                    <a:pt x="946531" y="1270000"/>
                  </a:lnTo>
                  <a:lnTo>
                    <a:pt x="947051" y="1257300"/>
                  </a:lnTo>
                  <a:lnTo>
                    <a:pt x="947483" y="1257300"/>
                  </a:lnTo>
                  <a:lnTo>
                    <a:pt x="948080" y="1244600"/>
                  </a:lnTo>
                  <a:lnTo>
                    <a:pt x="949490" y="1244600"/>
                  </a:lnTo>
                  <a:lnTo>
                    <a:pt x="948601" y="1257300"/>
                  </a:lnTo>
                  <a:lnTo>
                    <a:pt x="949071" y="1257300"/>
                  </a:lnTo>
                  <a:lnTo>
                    <a:pt x="950760" y="1257300"/>
                  </a:lnTo>
                  <a:lnTo>
                    <a:pt x="959485" y="1257300"/>
                  </a:lnTo>
                  <a:lnTo>
                    <a:pt x="962609" y="1244600"/>
                  </a:lnTo>
                  <a:lnTo>
                    <a:pt x="957529" y="1270000"/>
                  </a:lnTo>
                  <a:lnTo>
                    <a:pt x="959802" y="1270000"/>
                  </a:lnTo>
                  <a:lnTo>
                    <a:pt x="964298" y="1257300"/>
                  </a:lnTo>
                  <a:lnTo>
                    <a:pt x="955954" y="1282700"/>
                  </a:lnTo>
                  <a:lnTo>
                    <a:pt x="952220" y="1301343"/>
                  </a:lnTo>
                  <a:lnTo>
                    <a:pt x="953135" y="1299375"/>
                  </a:lnTo>
                  <a:lnTo>
                    <a:pt x="953008" y="1300391"/>
                  </a:lnTo>
                  <a:lnTo>
                    <a:pt x="953401" y="1298803"/>
                  </a:lnTo>
                  <a:lnTo>
                    <a:pt x="954989" y="1295400"/>
                  </a:lnTo>
                  <a:lnTo>
                    <a:pt x="954252" y="1295400"/>
                  </a:lnTo>
                  <a:lnTo>
                    <a:pt x="958202" y="1282700"/>
                  </a:lnTo>
                  <a:lnTo>
                    <a:pt x="964298" y="1270000"/>
                  </a:lnTo>
                  <a:lnTo>
                    <a:pt x="966838" y="1270000"/>
                  </a:lnTo>
                  <a:lnTo>
                    <a:pt x="968527" y="1257300"/>
                  </a:lnTo>
                  <a:lnTo>
                    <a:pt x="970216" y="1257300"/>
                  </a:lnTo>
                  <a:lnTo>
                    <a:pt x="969137" y="1270000"/>
                  </a:lnTo>
                  <a:lnTo>
                    <a:pt x="967257" y="1270000"/>
                  </a:lnTo>
                  <a:lnTo>
                    <a:pt x="964742" y="1282700"/>
                  </a:lnTo>
                  <a:lnTo>
                    <a:pt x="961758" y="1282700"/>
                  </a:lnTo>
                  <a:lnTo>
                    <a:pt x="954925" y="1308100"/>
                  </a:lnTo>
                  <a:lnTo>
                    <a:pt x="950112" y="1316570"/>
                  </a:lnTo>
                  <a:lnTo>
                    <a:pt x="949629" y="1318691"/>
                  </a:lnTo>
                  <a:lnTo>
                    <a:pt x="949604" y="1318818"/>
                  </a:lnTo>
                  <a:lnTo>
                    <a:pt x="949147" y="1320800"/>
                  </a:lnTo>
                  <a:lnTo>
                    <a:pt x="947496" y="1325676"/>
                  </a:lnTo>
                  <a:lnTo>
                    <a:pt x="957745" y="1308100"/>
                  </a:lnTo>
                  <a:lnTo>
                    <a:pt x="959218" y="1308100"/>
                  </a:lnTo>
                  <a:lnTo>
                    <a:pt x="964514" y="1308100"/>
                  </a:lnTo>
                  <a:lnTo>
                    <a:pt x="959281" y="1318691"/>
                  </a:lnTo>
                  <a:lnTo>
                    <a:pt x="959218" y="1319733"/>
                  </a:lnTo>
                  <a:lnTo>
                    <a:pt x="960920" y="1317625"/>
                  </a:lnTo>
                  <a:lnTo>
                    <a:pt x="959218" y="1320800"/>
                  </a:lnTo>
                  <a:lnTo>
                    <a:pt x="960742" y="1320800"/>
                  </a:lnTo>
                  <a:lnTo>
                    <a:pt x="963612" y="1314246"/>
                  </a:lnTo>
                  <a:lnTo>
                    <a:pt x="968527" y="1308100"/>
                  </a:lnTo>
                  <a:lnTo>
                    <a:pt x="966304" y="1308100"/>
                  </a:lnTo>
                  <a:lnTo>
                    <a:pt x="967041" y="1305839"/>
                  </a:lnTo>
                  <a:lnTo>
                    <a:pt x="965987" y="1308100"/>
                  </a:lnTo>
                  <a:lnTo>
                    <a:pt x="964857" y="1308100"/>
                  </a:lnTo>
                  <a:lnTo>
                    <a:pt x="968362" y="1301775"/>
                  </a:lnTo>
                  <a:lnTo>
                    <a:pt x="970445" y="1295400"/>
                  </a:lnTo>
                  <a:lnTo>
                    <a:pt x="971905" y="1295400"/>
                  </a:lnTo>
                  <a:lnTo>
                    <a:pt x="972756" y="1295400"/>
                  </a:lnTo>
                  <a:lnTo>
                    <a:pt x="972477" y="1296619"/>
                  </a:lnTo>
                  <a:lnTo>
                    <a:pt x="972477" y="1312329"/>
                  </a:lnTo>
                  <a:lnTo>
                    <a:pt x="971372" y="1316482"/>
                  </a:lnTo>
                  <a:lnTo>
                    <a:pt x="968489" y="1320800"/>
                  </a:lnTo>
                  <a:lnTo>
                    <a:pt x="965987" y="1320800"/>
                  </a:lnTo>
                  <a:lnTo>
                    <a:pt x="966368" y="1319390"/>
                  </a:lnTo>
                  <a:lnTo>
                    <a:pt x="972477" y="1312329"/>
                  </a:lnTo>
                  <a:lnTo>
                    <a:pt x="972477" y="1296619"/>
                  </a:lnTo>
                  <a:lnTo>
                    <a:pt x="969822" y="1308100"/>
                  </a:lnTo>
                  <a:lnTo>
                    <a:pt x="971067" y="1308100"/>
                  </a:lnTo>
                  <a:lnTo>
                    <a:pt x="967117" y="1316558"/>
                  </a:lnTo>
                  <a:lnTo>
                    <a:pt x="969378" y="1308100"/>
                  </a:lnTo>
                  <a:lnTo>
                    <a:pt x="968527" y="1308100"/>
                  </a:lnTo>
                  <a:lnTo>
                    <a:pt x="958380" y="1333500"/>
                  </a:lnTo>
                  <a:lnTo>
                    <a:pt x="962431" y="1333500"/>
                  </a:lnTo>
                  <a:lnTo>
                    <a:pt x="964298" y="1333500"/>
                  </a:lnTo>
                  <a:lnTo>
                    <a:pt x="966838" y="1333500"/>
                  </a:lnTo>
                  <a:lnTo>
                    <a:pt x="978408" y="1333500"/>
                  </a:lnTo>
                  <a:lnTo>
                    <a:pt x="982903" y="1346200"/>
                  </a:lnTo>
                  <a:lnTo>
                    <a:pt x="969378" y="1346200"/>
                  </a:lnTo>
                  <a:lnTo>
                    <a:pt x="966838" y="1333500"/>
                  </a:lnTo>
                  <a:lnTo>
                    <a:pt x="952449" y="1346200"/>
                  </a:lnTo>
                  <a:lnTo>
                    <a:pt x="967676" y="1346200"/>
                  </a:lnTo>
                  <a:lnTo>
                    <a:pt x="965987" y="1358900"/>
                  </a:lnTo>
                  <a:lnTo>
                    <a:pt x="967676" y="1371600"/>
                  </a:lnTo>
                  <a:lnTo>
                    <a:pt x="979843" y="1371600"/>
                  </a:lnTo>
                  <a:lnTo>
                    <a:pt x="990727" y="1384300"/>
                  </a:lnTo>
                  <a:lnTo>
                    <a:pt x="990727" y="986675"/>
                  </a:lnTo>
                  <a:lnTo>
                    <a:pt x="988187" y="990600"/>
                  </a:lnTo>
                  <a:lnTo>
                    <a:pt x="980960" y="990600"/>
                  </a:lnTo>
                  <a:lnTo>
                    <a:pt x="980960" y="1257300"/>
                  </a:lnTo>
                  <a:lnTo>
                    <a:pt x="973607" y="1282700"/>
                  </a:lnTo>
                  <a:lnTo>
                    <a:pt x="965149" y="1295400"/>
                  </a:lnTo>
                  <a:lnTo>
                    <a:pt x="974432" y="1270000"/>
                  </a:lnTo>
                  <a:lnTo>
                    <a:pt x="980478" y="1257300"/>
                  </a:lnTo>
                  <a:lnTo>
                    <a:pt x="980960" y="1257300"/>
                  </a:lnTo>
                  <a:lnTo>
                    <a:pt x="980960" y="990600"/>
                  </a:lnTo>
                  <a:lnTo>
                    <a:pt x="978408" y="990600"/>
                  </a:lnTo>
                  <a:lnTo>
                    <a:pt x="970216" y="977900"/>
                  </a:lnTo>
                  <a:lnTo>
                    <a:pt x="972578" y="965200"/>
                  </a:lnTo>
                  <a:lnTo>
                    <a:pt x="999820" y="965200"/>
                  </a:lnTo>
                  <a:lnTo>
                    <a:pt x="999820" y="609600"/>
                  </a:lnTo>
                  <a:lnTo>
                    <a:pt x="990523" y="609600"/>
                  </a:lnTo>
                  <a:lnTo>
                    <a:pt x="991362" y="596900"/>
                  </a:lnTo>
                  <a:lnTo>
                    <a:pt x="974445" y="596900"/>
                  </a:lnTo>
                  <a:lnTo>
                    <a:pt x="973607" y="609600"/>
                  </a:lnTo>
                  <a:lnTo>
                    <a:pt x="970216" y="609600"/>
                  </a:lnTo>
                  <a:lnTo>
                    <a:pt x="974445" y="596900"/>
                  </a:lnTo>
                  <a:lnTo>
                    <a:pt x="973607" y="596900"/>
                  </a:lnTo>
                  <a:lnTo>
                    <a:pt x="969797" y="584200"/>
                  </a:lnTo>
                  <a:lnTo>
                    <a:pt x="964717" y="596900"/>
                  </a:lnTo>
                  <a:lnTo>
                    <a:pt x="958380" y="596900"/>
                  </a:lnTo>
                  <a:lnTo>
                    <a:pt x="958380" y="584200"/>
                  </a:lnTo>
                  <a:lnTo>
                    <a:pt x="951509" y="584200"/>
                  </a:lnTo>
                  <a:lnTo>
                    <a:pt x="948296" y="596900"/>
                  </a:lnTo>
                  <a:lnTo>
                    <a:pt x="925385" y="596900"/>
                  </a:lnTo>
                  <a:lnTo>
                    <a:pt x="925385" y="698500"/>
                  </a:lnTo>
                  <a:lnTo>
                    <a:pt x="922413" y="711200"/>
                  </a:lnTo>
                  <a:lnTo>
                    <a:pt x="916927" y="711200"/>
                  </a:lnTo>
                  <a:lnTo>
                    <a:pt x="916927" y="1346200"/>
                  </a:lnTo>
                  <a:lnTo>
                    <a:pt x="914387" y="1346200"/>
                  </a:lnTo>
                  <a:lnTo>
                    <a:pt x="911847" y="1333500"/>
                  </a:lnTo>
                  <a:lnTo>
                    <a:pt x="916927" y="1346200"/>
                  </a:lnTo>
                  <a:lnTo>
                    <a:pt x="916927" y="711200"/>
                  </a:lnTo>
                  <a:lnTo>
                    <a:pt x="912660" y="711200"/>
                  </a:lnTo>
                  <a:lnTo>
                    <a:pt x="910158" y="698500"/>
                  </a:lnTo>
                  <a:lnTo>
                    <a:pt x="925385" y="698500"/>
                  </a:lnTo>
                  <a:lnTo>
                    <a:pt x="925385" y="596900"/>
                  </a:lnTo>
                  <a:lnTo>
                    <a:pt x="909320" y="596900"/>
                  </a:lnTo>
                  <a:lnTo>
                    <a:pt x="908469" y="609600"/>
                  </a:lnTo>
                  <a:lnTo>
                    <a:pt x="906856" y="596900"/>
                  </a:lnTo>
                  <a:lnTo>
                    <a:pt x="883945" y="596900"/>
                  </a:lnTo>
                  <a:lnTo>
                    <a:pt x="885634" y="584200"/>
                  </a:lnTo>
                  <a:lnTo>
                    <a:pt x="873785" y="584200"/>
                  </a:lnTo>
                  <a:lnTo>
                    <a:pt x="875487" y="596900"/>
                  </a:lnTo>
                  <a:lnTo>
                    <a:pt x="852639" y="596900"/>
                  </a:lnTo>
                  <a:lnTo>
                    <a:pt x="852639" y="901700"/>
                  </a:lnTo>
                  <a:lnTo>
                    <a:pt x="842492" y="914400"/>
                  </a:lnTo>
                  <a:lnTo>
                    <a:pt x="844181" y="901700"/>
                  </a:lnTo>
                  <a:lnTo>
                    <a:pt x="839114" y="901700"/>
                  </a:lnTo>
                  <a:lnTo>
                    <a:pt x="838263" y="889000"/>
                  </a:lnTo>
                  <a:lnTo>
                    <a:pt x="844181" y="889000"/>
                  </a:lnTo>
                  <a:lnTo>
                    <a:pt x="846721" y="901700"/>
                  </a:lnTo>
                  <a:lnTo>
                    <a:pt x="852639" y="901700"/>
                  </a:lnTo>
                  <a:lnTo>
                    <a:pt x="852639" y="596900"/>
                  </a:lnTo>
                  <a:lnTo>
                    <a:pt x="849541" y="596900"/>
                  </a:lnTo>
                  <a:lnTo>
                    <a:pt x="845870" y="584200"/>
                  </a:lnTo>
                  <a:lnTo>
                    <a:pt x="839673" y="596900"/>
                  </a:lnTo>
                  <a:lnTo>
                    <a:pt x="833716" y="596900"/>
                  </a:lnTo>
                  <a:lnTo>
                    <a:pt x="831494" y="601764"/>
                  </a:lnTo>
                  <a:lnTo>
                    <a:pt x="831494" y="927100"/>
                  </a:lnTo>
                  <a:lnTo>
                    <a:pt x="827265" y="927100"/>
                  </a:lnTo>
                  <a:lnTo>
                    <a:pt x="827265" y="1092200"/>
                  </a:lnTo>
                  <a:lnTo>
                    <a:pt x="812038" y="1092200"/>
                  </a:lnTo>
                  <a:lnTo>
                    <a:pt x="812888" y="1079500"/>
                  </a:lnTo>
                  <a:lnTo>
                    <a:pt x="820496" y="1079500"/>
                  </a:lnTo>
                  <a:lnTo>
                    <a:pt x="827265" y="1092200"/>
                  </a:lnTo>
                  <a:lnTo>
                    <a:pt x="827265" y="927100"/>
                  </a:lnTo>
                  <a:lnTo>
                    <a:pt x="823887" y="927100"/>
                  </a:lnTo>
                  <a:lnTo>
                    <a:pt x="822185" y="914400"/>
                  </a:lnTo>
                  <a:lnTo>
                    <a:pt x="822185" y="939800"/>
                  </a:lnTo>
                  <a:lnTo>
                    <a:pt x="811618" y="939800"/>
                  </a:lnTo>
                  <a:lnTo>
                    <a:pt x="812406" y="952500"/>
                  </a:lnTo>
                  <a:lnTo>
                    <a:pt x="807808" y="939800"/>
                  </a:lnTo>
                  <a:lnTo>
                    <a:pt x="806221" y="939800"/>
                  </a:lnTo>
                  <a:lnTo>
                    <a:pt x="806221" y="952500"/>
                  </a:lnTo>
                  <a:lnTo>
                    <a:pt x="804430" y="965200"/>
                  </a:lnTo>
                  <a:lnTo>
                    <a:pt x="801890" y="965200"/>
                  </a:lnTo>
                  <a:lnTo>
                    <a:pt x="803579" y="952500"/>
                  </a:lnTo>
                  <a:lnTo>
                    <a:pt x="806221" y="952500"/>
                  </a:lnTo>
                  <a:lnTo>
                    <a:pt x="806221" y="939800"/>
                  </a:lnTo>
                  <a:lnTo>
                    <a:pt x="801039" y="939800"/>
                  </a:lnTo>
                  <a:lnTo>
                    <a:pt x="803579" y="927100"/>
                  </a:lnTo>
                  <a:lnTo>
                    <a:pt x="818807" y="927100"/>
                  </a:lnTo>
                  <a:lnTo>
                    <a:pt x="822185" y="939800"/>
                  </a:lnTo>
                  <a:lnTo>
                    <a:pt x="822185" y="914400"/>
                  </a:lnTo>
                  <a:lnTo>
                    <a:pt x="829475" y="914400"/>
                  </a:lnTo>
                  <a:lnTo>
                    <a:pt x="831494" y="927100"/>
                  </a:lnTo>
                  <a:lnTo>
                    <a:pt x="831494" y="601764"/>
                  </a:lnTo>
                  <a:lnTo>
                    <a:pt x="827913" y="609600"/>
                  </a:lnTo>
                  <a:lnTo>
                    <a:pt x="822185" y="609600"/>
                  </a:lnTo>
                  <a:lnTo>
                    <a:pt x="821626" y="610260"/>
                  </a:lnTo>
                  <a:lnTo>
                    <a:pt x="821626" y="914400"/>
                  </a:lnTo>
                  <a:lnTo>
                    <a:pt x="818807" y="914400"/>
                  </a:lnTo>
                  <a:lnTo>
                    <a:pt x="816267" y="901700"/>
                  </a:lnTo>
                  <a:lnTo>
                    <a:pt x="821626" y="914400"/>
                  </a:lnTo>
                  <a:lnTo>
                    <a:pt x="821626" y="610260"/>
                  </a:lnTo>
                  <a:lnTo>
                    <a:pt x="811301" y="622300"/>
                  </a:lnTo>
                  <a:lnTo>
                    <a:pt x="804849" y="622300"/>
                  </a:lnTo>
                  <a:lnTo>
                    <a:pt x="804849" y="660400"/>
                  </a:lnTo>
                  <a:lnTo>
                    <a:pt x="802525" y="660400"/>
                  </a:lnTo>
                  <a:lnTo>
                    <a:pt x="792581" y="673100"/>
                  </a:lnTo>
                  <a:lnTo>
                    <a:pt x="789203" y="660400"/>
                  </a:lnTo>
                  <a:lnTo>
                    <a:pt x="787514" y="660400"/>
                  </a:lnTo>
                  <a:lnTo>
                    <a:pt x="789203" y="647700"/>
                  </a:lnTo>
                  <a:lnTo>
                    <a:pt x="800201" y="647700"/>
                  </a:lnTo>
                  <a:lnTo>
                    <a:pt x="804849" y="660400"/>
                  </a:lnTo>
                  <a:lnTo>
                    <a:pt x="804849" y="622300"/>
                  </a:lnTo>
                  <a:lnTo>
                    <a:pt x="801039" y="622300"/>
                  </a:lnTo>
                  <a:lnTo>
                    <a:pt x="801319" y="609600"/>
                  </a:lnTo>
                  <a:lnTo>
                    <a:pt x="799185" y="609600"/>
                  </a:lnTo>
                  <a:lnTo>
                    <a:pt x="795972" y="622300"/>
                  </a:lnTo>
                  <a:lnTo>
                    <a:pt x="778205" y="622300"/>
                  </a:lnTo>
                  <a:lnTo>
                    <a:pt x="778205" y="609600"/>
                  </a:lnTo>
                  <a:lnTo>
                    <a:pt x="775309" y="615823"/>
                  </a:lnTo>
                  <a:lnTo>
                    <a:pt x="775309" y="965200"/>
                  </a:lnTo>
                  <a:lnTo>
                    <a:pt x="773125" y="965200"/>
                  </a:lnTo>
                  <a:lnTo>
                    <a:pt x="772325" y="965200"/>
                  </a:lnTo>
                  <a:lnTo>
                    <a:pt x="771626" y="963790"/>
                  </a:lnTo>
                  <a:lnTo>
                    <a:pt x="766051" y="952500"/>
                  </a:lnTo>
                  <a:lnTo>
                    <a:pt x="771613" y="963752"/>
                  </a:lnTo>
                  <a:lnTo>
                    <a:pt x="773125" y="965200"/>
                  </a:lnTo>
                  <a:lnTo>
                    <a:pt x="769480" y="952500"/>
                  </a:lnTo>
                  <a:lnTo>
                    <a:pt x="770280" y="952500"/>
                  </a:lnTo>
                  <a:lnTo>
                    <a:pt x="775309" y="965200"/>
                  </a:lnTo>
                  <a:lnTo>
                    <a:pt x="775309" y="615823"/>
                  </a:lnTo>
                  <a:lnTo>
                    <a:pt x="772287" y="622300"/>
                  </a:lnTo>
                  <a:lnTo>
                    <a:pt x="764768" y="622300"/>
                  </a:lnTo>
                  <a:lnTo>
                    <a:pt x="764768" y="952500"/>
                  </a:lnTo>
                  <a:lnTo>
                    <a:pt x="764095" y="952500"/>
                  </a:lnTo>
                  <a:lnTo>
                    <a:pt x="760437" y="939800"/>
                  </a:lnTo>
                  <a:lnTo>
                    <a:pt x="764768" y="952500"/>
                  </a:lnTo>
                  <a:lnTo>
                    <a:pt x="764768" y="622300"/>
                  </a:lnTo>
                  <a:lnTo>
                    <a:pt x="751979" y="622300"/>
                  </a:lnTo>
                  <a:lnTo>
                    <a:pt x="746061" y="635000"/>
                  </a:lnTo>
                  <a:lnTo>
                    <a:pt x="740143" y="635000"/>
                  </a:lnTo>
                  <a:lnTo>
                    <a:pt x="744651" y="647700"/>
                  </a:lnTo>
                  <a:lnTo>
                    <a:pt x="745744" y="660400"/>
                  </a:lnTo>
                  <a:lnTo>
                    <a:pt x="745731" y="670750"/>
                  </a:lnTo>
                  <a:lnTo>
                    <a:pt x="740562" y="660400"/>
                  </a:lnTo>
                  <a:lnTo>
                    <a:pt x="738454" y="660400"/>
                  </a:lnTo>
                  <a:lnTo>
                    <a:pt x="738454" y="723900"/>
                  </a:lnTo>
                  <a:lnTo>
                    <a:pt x="731786" y="723900"/>
                  </a:lnTo>
                  <a:lnTo>
                    <a:pt x="727151" y="736600"/>
                  </a:lnTo>
                  <a:lnTo>
                    <a:pt x="707999" y="736600"/>
                  </a:lnTo>
                  <a:lnTo>
                    <a:pt x="709066" y="723900"/>
                  </a:lnTo>
                  <a:lnTo>
                    <a:pt x="717194" y="711200"/>
                  </a:lnTo>
                  <a:lnTo>
                    <a:pt x="728345" y="711200"/>
                  </a:lnTo>
                  <a:lnTo>
                    <a:pt x="738454" y="723900"/>
                  </a:lnTo>
                  <a:lnTo>
                    <a:pt x="738454" y="660400"/>
                  </a:lnTo>
                  <a:lnTo>
                    <a:pt x="728827" y="660400"/>
                  </a:lnTo>
                  <a:lnTo>
                    <a:pt x="721537" y="635000"/>
                  </a:lnTo>
                  <a:lnTo>
                    <a:pt x="720686" y="635000"/>
                  </a:lnTo>
                  <a:lnTo>
                    <a:pt x="721537" y="647700"/>
                  </a:lnTo>
                  <a:lnTo>
                    <a:pt x="718997" y="647700"/>
                  </a:lnTo>
                  <a:lnTo>
                    <a:pt x="718146" y="635000"/>
                  </a:lnTo>
                  <a:lnTo>
                    <a:pt x="715924" y="647700"/>
                  </a:lnTo>
                  <a:lnTo>
                    <a:pt x="716241" y="647700"/>
                  </a:lnTo>
                  <a:lnTo>
                    <a:pt x="716241" y="660400"/>
                  </a:lnTo>
                  <a:lnTo>
                    <a:pt x="710539" y="660400"/>
                  </a:lnTo>
                  <a:lnTo>
                    <a:pt x="711377" y="647700"/>
                  </a:lnTo>
                  <a:lnTo>
                    <a:pt x="708850" y="647700"/>
                  </a:lnTo>
                  <a:lnTo>
                    <a:pt x="709345" y="660400"/>
                  </a:lnTo>
                  <a:lnTo>
                    <a:pt x="709053" y="660400"/>
                  </a:lnTo>
                  <a:lnTo>
                    <a:pt x="707174" y="673100"/>
                  </a:lnTo>
                  <a:lnTo>
                    <a:pt x="702919" y="673100"/>
                  </a:lnTo>
                  <a:lnTo>
                    <a:pt x="702081" y="660400"/>
                  </a:lnTo>
                  <a:lnTo>
                    <a:pt x="701230" y="660400"/>
                  </a:lnTo>
                  <a:lnTo>
                    <a:pt x="696175" y="673100"/>
                  </a:lnTo>
                  <a:lnTo>
                    <a:pt x="693724" y="685800"/>
                  </a:lnTo>
                  <a:lnTo>
                    <a:pt x="690168" y="685800"/>
                  </a:lnTo>
                  <a:lnTo>
                    <a:pt x="684999" y="693623"/>
                  </a:lnTo>
                  <a:lnTo>
                    <a:pt x="684999" y="749300"/>
                  </a:lnTo>
                  <a:lnTo>
                    <a:pt x="667194" y="749300"/>
                  </a:lnTo>
                  <a:lnTo>
                    <a:pt x="667397" y="736600"/>
                  </a:lnTo>
                  <a:lnTo>
                    <a:pt x="681355" y="736600"/>
                  </a:lnTo>
                  <a:lnTo>
                    <a:pt x="684999" y="749300"/>
                  </a:lnTo>
                  <a:lnTo>
                    <a:pt x="684999" y="693623"/>
                  </a:lnTo>
                  <a:lnTo>
                    <a:pt x="681774" y="698500"/>
                  </a:lnTo>
                  <a:lnTo>
                    <a:pt x="676478" y="685800"/>
                  </a:lnTo>
                  <a:lnTo>
                    <a:pt x="669048" y="685800"/>
                  </a:lnTo>
                  <a:lnTo>
                    <a:pt x="662317" y="673100"/>
                  </a:lnTo>
                  <a:lnTo>
                    <a:pt x="659790" y="685800"/>
                  </a:lnTo>
                  <a:lnTo>
                    <a:pt x="667397" y="685800"/>
                  </a:lnTo>
                  <a:lnTo>
                    <a:pt x="664870" y="698500"/>
                  </a:lnTo>
                  <a:lnTo>
                    <a:pt x="657250" y="698500"/>
                  </a:lnTo>
                  <a:lnTo>
                    <a:pt x="650481" y="711200"/>
                  </a:lnTo>
                  <a:lnTo>
                    <a:pt x="660628" y="711200"/>
                  </a:lnTo>
                  <a:lnTo>
                    <a:pt x="663219" y="723900"/>
                  </a:lnTo>
                  <a:lnTo>
                    <a:pt x="666546" y="723900"/>
                  </a:lnTo>
                  <a:lnTo>
                    <a:pt x="661479" y="736600"/>
                  </a:lnTo>
                  <a:lnTo>
                    <a:pt x="652170" y="723900"/>
                  </a:lnTo>
                  <a:lnTo>
                    <a:pt x="653859" y="736600"/>
                  </a:lnTo>
                  <a:lnTo>
                    <a:pt x="645337" y="736600"/>
                  </a:lnTo>
                  <a:lnTo>
                    <a:pt x="640651" y="723900"/>
                  </a:lnTo>
                  <a:lnTo>
                    <a:pt x="636943" y="723900"/>
                  </a:lnTo>
                  <a:lnTo>
                    <a:pt x="636943" y="901700"/>
                  </a:lnTo>
                  <a:lnTo>
                    <a:pt x="632714" y="914400"/>
                  </a:lnTo>
                  <a:lnTo>
                    <a:pt x="622566" y="914400"/>
                  </a:lnTo>
                  <a:lnTo>
                    <a:pt x="622566" y="901700"/>
                  </a:lnTo>
                  <a:lnTo>
                    <a:pt x="619188" y="901700"/>
                  </a:lnTo>
                  <a:lnTo>
                    <a:pt x="625106" y="889000"/>
                  </a:lnTo>
                  <a:lnTo>
                    <a:pt x="630174" y="901700"/>
                  </a:lnTo>
                  <a:lnTo>
                    <a:pt x="636943" y="901700"/>
                  </a:lnTo>
                  <a:lnTo>
                    <a:pt x="636943" y="723900"/>
                  </a:lnTo>
                  <a:lnTo>
                    <a:pt x="636435" y="723900"/>
                  </a:lnTo>
                  <a:lnTo>
                    <a:pt x="633564" y="711200"/>
                  </a:lnTo>
                  <a:lnTo>
                    <a:pt x="636079" y="723900"/>
                  </a:lnTo>
                  <a:lnTo>
                    <a:pt x="633984" y="723900"/>
                  </a:lnTo>
                  <a:lnTo>
                    <a:pt x="631901" y="736600"/>
                  </a:lnTo>
                  <a:lnTo>
                    <a:pt x="625944" y="736600"/>
                  </a:lnTo>
                  <a:lnTo>
                    <a:pt x="624255" y="736600"/>
                  </a:lnTo>
                  <a:lnTo>
                    <a:pt x="618655" y="736600"/>
                  </a:lnTo>
                  <a:lnTo>
                    <a:pt x="623836" y="749300"/>
                  </a:lnTo>
                  <a:lnTo>
                    <a:pt x="611987" y="749300"/>
                  </a:lnTo>
                  <a:lnTo>
                    <a:pt x="608393" y="762000"/>
                  </a:lnTo>
                  <a:lnTo>
                    <a:pt x="595668" y="762000"/>
                  </a:lnTo>
                  <a:lnTo>
                    <a:pt x="595820" y="749300"/>
                  </a:lnTo>
                  <a:lnTo>
                    <a:pt x="595503" y="749300"/>
                  </a:lnTo>
                  <a:lnTo>
                    <a:pt x="595503" y="1155700"/>
                  </a:lnTo>
                  <a:lnTo>
                    <a:pt x="593801" y="1168400"/>
                  </a:lnTo>
                  <a:lnTo>
                    <a:pt x="589572" y="1168400"/>
                  </a:lnTo>
                  <a:lnTo>
                    <a:pt x="588733" y="1181100"/>
                  </a:lnTo>
                  <a:lnTo>
                    <a:pt x="588733" y="1168400"/>
                  </a:lnTo>
                  <a:lnTo>
                    <a:pt x="587044" y="1168400"/>
                  </a:lnTo>
                  <a:lnTo>
                    <a:pt x="582815" y="1155700"/>
                  </a:lnTo>
                  <a:lnTo>
                    <a:pt x="595503" y="1155700"/>
                  </a:lnTo>
                  <a:lnTo>
                    <a:pt x="595503" y="749300"/>
                  </a:lnTo>
                  <a:lnTo>
                    <a:pt x="587463" y="749300"/>
                  </a:lnTo>
                  <a:lnTo>
                    <a:pt x="585558" y="762000"/>
                  </a:lnTo>
                  <a:lnTo>
                    <a:pt x="582701" y="774700"/>
                  </a:lnTo>
                  <a:lnTo>
                    <a:pt x="576046" y="787400"/>
                  </a:lnTo>
                  <a:lnTo>
                    <a:pt x="587883" y="800100"/>
                  </a:lnTo>
                  <a:lnTo>
                    <a:pt x="574357" y="800100"/>
                  </a:lnTo>
                  <a:lnTo>
                    <a:pt x="576046" y="787400"/>
                  </a:lnTo>
                  <a:lnTo>
                    <a:pt x="570382" y="787400"/>
                  </a:lnTo>
                  <a:lnTo>
                    <a:pt x="568426" y="800100"/>
                  </a:lnTo>
                  <a:lnTo>
                    <a:pt x="567588" y="787400"/>
                  </a:lnTo>
                  <a:lnTo>
                    <a:pt x="555739" y="787400"/>
                  </a:lnTo>
                  <a:lnTo>
                    <a:pt x="555739" y="1206500"/>
                  </a:lnTo>
                  <a:lnTo>
                    <a:pt x="545592" y="1206500"/>
                  </a:lnTo>
                  <a:lnTo>
                    <a:pt x="545592" y="1193800"/>
                  </a:lnTo>
                  <a:lnTo>
                    <a:pt x="555739" y="1206500"/>
                  </a:lnTo>
                  <a:lnTo>
                    <a:pt x="555739" y="787400"/>
                  </a:lnTo>
                  <a:lnTo>
                    <a:pt x="554824" y="787400"/>
                  </a:lnTo>
                  <a:lnTo>
                    <a:pt x="552462" y="800100"/>
                  </a:lnTo>
                  <a:lnTo>
                    <a:pt x="551522" y="800100"/>
                  </a:lnTo>
                  <a:lnTo>
                    <a:pt x="550672" y="812800"/>
                  </a:lnTo>
                  <a:lnTo>
                    <a:pt x="534593" y="812800"/>
                  </a:lnTo>
                  <a:lnTo>
                    <a:pt x="528675" y="825500"/>
                  </a:lnTo>
                  <a:lnTo>
                    <a:pt x="530364" y="825500"/>
                  </a:lnTo>
                  <a:lnTo>
                    <a:pt x="539673" y="838200"/>
                  </a:lnTo>
                  <a:lnTo>
                    <a:pt x="535444" y="833907"/>
                  </a:lnTo>
                  <a:lnTo>
                    <a:pt x="535444" y="863600"/>
                  </a:lnTo>
                  <a:lnTo>
                    <a:pt x="534593" y="876300"/>
                  </a:lnTo>
                  <a:lnTo>
                    <a:pt x="530364" y="863600"/>
                  </a:lnTo>
                  <a:lnTo>
                    <a:pt x="535444" y="863600"/>
                  </a:lnTo>
                  <a:lnTo>
                    <a:pt x="535444" y="833907"/>
                  </a:lnTo>
                  <a:lnTo>
                    <a:pt x="527189" y="825500"/>
                  </a:lnTo>
                  <a:lnTo>
                    <a:pt x="520433" y="838200"/>
                  </a:lnTo>
                  <a:lnTo>
                    <a:pt x="518528" y="838200"/>
                  </a:lnTo>
                  <a:lnTo>
                    <a:pt x="518528" y="889000"/>
                  </a:lnTo>
                  <a:lnTo>
                    <a:pt x="512787" y="889000"/>
                  </a:lnTo>
                  <a:lnTo>
                    <a:pt x="506679" y="876300"/>
                  </a:lnTo>
                  <a:lnTo>
                    <a:pt x="515988" y="876300"/>
                  </a:lnTo>
                  <a:lnTo>
                    <a:pt x="518528" y="889000"/>
                  </a:lnTo>
                  <a:lnTo>
                    <a:pt x="518528" y="838200"/>
                  </a:lnTo>
                  <a:lnTo>
                    <a:pt x="517779" y="838200"/>
                  </a:lnTo>
                  <a:lnTo>
                    <a:pt x="517677" y="850900"/>
                  </a:lnTo>
                  <a:lnTo>
                    <a:pt x="516191" y="863600"/>
                  </a:lnTo>
                  <a:lnTo>
                    <a:pt x="501611" y="863600"/>
                  </a:lnTo>
                  <a:lnTo>
                    <a:pt x="498221" y="850900"/>
                  </a:lnTo>
                  <a:lnTo>
                    <a:pt x="497382" y="850900"/>
                  </a:lnTo>
                  <a:lnTo>
                    <a:pt x="494842" y="863600"/>
                  </a:lnTo>
                  <a:lnTo>
                    <a:pt x="500329" y="876300"/>
                  </a:lnTo>
                  <a:lnTo>
                    <a:pt x="496785" y="876300"/>
                  </a:lnTo>
                  <a:lnTo>
                    <a:pt x="502564" y="889000"/>
                  </a:lnTo>
                  <a:lnTo>
                    <a:pt x="509130" y="889000"/>
                  </a:lnTo>
                  <a:lnTo>
                    <a:pt x="504990" y="901700"/>
                  </a:lnTo>
                  <a:lnTo>
                    <a:pt x="499910" y="889000"/>
                  </a:lnTo>
                  <a:lnTo>
                    <a:pt x="500761" y="901700"/>
                  </a:lnTo>
                  <a:lnTo>
                    <a:pt x="495046" y="901700"/>
                  </a:lnTo>
                  <a:lnTo>
                    <a:pt x="496900" y="914400"/>
                  </a:lnTo>
                  <a:lnTo>
                    <a:pt x="492302" y="914400"/>
                  </a:lnTo>
                  <a:lnTo>
                    <a:pt x="492302" y="1409700"/>
                  </a:lnTo>
                  <a:lnTo>
                    <a:pt x="489280" y="1409700"/>
                  </a:lnTo>
                  <a:lnTo>
                    <a:pt x="486384" y="1397000"/>
                  </a:lnTo>
                  <a:lnTo>
                    <a:pt x="492302" y="1409700"/>
                  </a:lnTo>
                  <a:lnTo>
                    <a:pt x="492302" y="914400"/>
                  </a:lnTo>
                  <a:lnTo>
                    <a:pt x="491451" y="914400"/>
                  </a:lnTo>
                  <a:lnTo>
                    <a:pt x="489762" y="901700"/>
                  </a:lnTo>
                  <a:lnTo>
                    <a:pt x="466077" y="901700"/>
                  </a:lnTo>
                  <a:lnTo>
                    <a:pt x="477469" y="914400"/>
                  </a:lnTo>
                  <a:lnTo>
                    <a:pt x="477291" y="927100"/>
                  </a:lnTo>
                  <a:lnTo>
                    <a:pt x="474878" y="927100"/>
                  </a:lnTo>
                  <a:lnTo>
                    <a:pt x="479615" y="939800"/>
                  </a:lnTo>
                  <a:lnTo>
                    <a:pt x="471754" y="927100"/>
                  </a:lnTo>
                  <a:lnTo>
                    <a:pt x="463321" y="927100"/>
                  </a:lnTo>
                  <a:lnTo>
                    <a:pt x="459308" y="920216"/>
                  </a:lnTo>
                  <a:lnTo>
                    <a:pt x="459308" y="965200"/>
                  </a:lnTo>
                  <a:lnTo>
                    <a:pt x="458470" y="977900"/>
                  </a:lnTo>
                  <a:lnTo>
                    <a:pt x="456780" y="977900"/>
                  </a:lnTo>
                  <a:lnTo>
                    <a:pt x="450850" y="965200"/>
                  </a:lnTo>
                  <a:lnTo>
                    <a:pt x="459308" y="965200"/>
                  </a:lnTo>
                  <a:lnTo>
                    <a:pt x="459308" y="920216"/>
                  </a:lnTo>
                  <a:lnTo>
                    <a:pt x="455930" y="914400"/>
                  </a:lnTo>
                  <a:lnTo>
                    <a:pt x="437388" y="914400"/>
                  </a:lnTo>
                  <a:lnTo>
                    <a:pt x="441553" y="927100"/>
                  </a:lnTo>
                  <a:lnTo>
                    <a:pt x="443115" y="939800"/>
                  </a:lnTo>
                  <a:lnTo>
                    <a:pt x="426326" y="939800"/>
                  </a:lnTo>
                  <a:lnTo>
                    <a:pt x="425475" y="952500"/>
                  </a:lnTo>
                  <a:lnTo>
                    <a:pt x="427164" y="952500"/>
                  </a:lnTo>
                  <a:lnTo>
                    <a:pt x="430669" y="965200"/>
                  </a:lnTo>
                  <a:lnTo>
                    <a:pt x="436156" y="977900"/>
                  </a:lnTo>
                  <a:lnTo>
                    <a:pt x="441794" y="990600"/>
                  </a:lnTo>
                  <a:lnTo>
                    <a:pt x="441553" y="990600"/>
                  </a:lnTo>
                  <a:lnTo>
                    <a:pt x="441553" y="1257300"/>
                  </a:lnTo>
                  <a:lnTo>
                    <a:pt x="440702" y="1270000"/>
                  </a:lnTo>
                  <a:lnTo>
                    <a:pt x="431393" y="1257300"/>
                  </a:lnTo>
                  <a:lnTo>
                    <a:pt x="429704" y="1257300"/>
                  </a:lnTo>
                  <a:lnTo>
                    <a:pt x="429704" y="1244600"/>
                  </a:lnTo>
                  <a:lnTo>
                    <a:pt x="439851" y="1257300"/>
                  </a:lnTo>
                  <a:lnTo>
                    <a:pt x="441553" y="1257300"/>
                  </a:lnTo>
                  <a:lnTo>
                    <a:pt x="441553" y="990600"/>
                  </a:lnTo>
                  <a:lnTo>
                    <a:pt x="436473" y="990600"/>
                  </a:lnTo>
                  <a:lnTo>
                    <a:pt x="431393" y="977900"/>
                  </a:lnTo>
                  <a:lnTo>
                    <a:pt x="422097" y="977900"/>
                  </a:lnTo>
                  <a:lnTo>
                    <a:pt x="421246" y="990600"/>
                  </a:lnTo>
                  <a:lnTo>
                    <a:pt x="435622" y="1003300"/>
                  </a:lnTo>
                  <a:lnTo>
                    <a:pt x="426326" y="990600"/>
                  </a:lnTo>
                  <a:lnTo>
                    <a:pt x="429704" y="990600"/>
                  </a:lnTo>
                  <a:lnTo>
                    <a:pt x="435622" y="1003300"/>
                  </a:lnTo>
                  <a:lnTo>
                    <a:pt x="427532" y="1016000"/>
                  </a:lnTo>
                  <a:lnTo>
                    <a:pt x="419658" y="1028700"/>
                  </a:lnTo>
                  <a:lnTo>
                    <a:pt x="411962" y="1041400"/>
                  </a:lnTo>
                  <a:lnTo>
                    <a:pt x="404329" y="1054100"/>
                  </a:lnTo>
                  <a:lnTo>
                    <a:pt x="392379" y="1054100"/>
                  </a:lnTo>
                  <a:lnTo>
                    <a:pt x="392379" y="1168400"/>
                  </a:lnTo>
                  <a:lnTo>
                    <a:pt x="391706" y="1181100"/>
                  </a:lnTo>
                  <a:lnTo>
                    <a:pt x="388264" y="1168400"/>
                  </a:lnTo>
                  <a:lnTo>
                    <a:pt x="392379" y="1168400"/>
                  </a:lnTo>
                  <a:lnTo>
                    <a:pt x="392379" y="1054100"/>
                  </a:lnTo>
                  <a:lnTo>
                    <a:pt x="389356" y="1054100"/>
                  </a:lnTo>
                  <a:lnTo>
                    <a:pt x="374624" y="1041400"/>
                  </a:lnTo>
                  <a:lnTo>
                    <a:pt x="361188" y="1029957"/>
                  </a:lnTo>
                  <a:lnTo>
                    <a:pt x="361188" y="1498600"/>
                  </a:lnTo>
                  <a:lnTo>
                    <a:pt x="360133" y="1511300"/>
                  </a:lnTo>
                  <a:lnTo>
                    <a:pt x="336829" y="1511300"/>
                  </a:lnTo>
                  <a:lnTo>
                    <a:pt x="336829" y="1803400"/>
                  </a:lnTo>
                  <a:lnTo>
                    <a:pt x="328968" y="1803400"/>
                  </a:lnTo>
                  <a:lnTo>
                    <a:pt x="321437" y="1790700"/>
                  </a:lnTo>
                  <a:lnTo>
                    <a:pt x="336829" y="1803400"/>
                  </a:lnTo>
                  <a:lnTo>
                    <a:pt x="336829" y="1511300"/>
                  </a:lnTo>
                  <a:lnTo>
                    <a:pt x="331584" y="1511300"/>
                  </a:lnTo>
                  <a:lnTo>
                    <a:pt x="334073" y="1498600"/>
                  </a:lnTo>
                  <a:lnTo>
                    <a:pt x="341312" y="1498600"/>
                  </a:lnTo>
                  <a:lnTo>
                    <a:pt x="351091" y="1485900"/>
                  </a:lnTo>
                  <a:lnTo>
                    <a:pt x="361188" y="1498600"/>
                  </a:lnTo>
                  <a:lnTo>
                    <a:pt x="361188" y="1029957"/>
                  </a:lnTo>
                  <a:lnTo>
                    <a:pt x="359727" y="1028700"/>
                  </a:lnTo>
                  <a:lnTo>
                    <a:pt x="344271" y="1028700"/>
                  </a:lnTo>
                  <a:lnTo>
                    <a:pt x="353580" y="1041400"/>
                  </a:lnTo>
                  <a:lnTo>
                    <a:pt x="331584" y="1041400"/>
                  </a:lnTo>
                  <a:lnTo>
                    <a:pt x="340042" y="1054100"/>
                  </a:lnTo>
                  <a:lnTo>
                    <a:pt x="332232" y="1054100"/>
                  </a:lnTo>
                  <a:lnTo>
                    <a:pt x="339521" y="1066800"/>
                  </a:lnTo>
                  <a:lnTo>
                    <a:pt x="327571" y="1066800"/>
                  </a:lnTo>
                  <a:lnTo>
                    <a:pt x="328523" y="1079500"/>
                  </a:lnTo>
                  <a:lnTo>
                    <a:pt x="326237" y="1079500"/>
                  </a:lnTo>
                  <a:lnTo>
                    <a:pt x="323227" y="1092200"/>
                  </a:lnTo>
                  <a:lnTo>
                    <a:pt x="321830" y="1092200"/>
                  </a:lnTo>
                  <a:lnTo>
                    <a:pt x="321830" y="1587500"/>
                  </a:lnTo>
                  <a:lnTo>
                    <a:pt x="316357" y="1587500"/>
                  </a:lnTo>
                  <a:lnTo>
                    <a:pt x="318503" y="1574800"/>
                  </a:lnTo>
                  <a:lnTo>
                    <a:pt x="321437" y="1574800"/>
                  </a:lnTo>
                  <a:lnTo>
                    <a:pt x="321830" y="1587500"/>
                  </a:lnTo>
                  <a:lnTo>
                    <a:pt x="321830" y="1092200"/>
                  </a:lnTo>
                  <a:lnTo>
                    <a:pt x="319125" y="1092200"/>
                  </a:lnTo>
                  <a:lnTo>
                    <a:pt x="308749" y="1079500"/>
                  </a:lnTo>
                  <a:lnTo>
                    <a:pt x="312978" y="1092200"/>
                  </a:lnTo>
                  <a:lnTo>
                    <a:pt x="321437" y="1104900"/>
                  </a:lnTo>
                  <a:lnTo>
                    <a:pt x="320586" y="1104900"/>
                  </a:lnTo>
                  <a:lnTo>
                    <a:pt x="310438" y="1093330"/>
                  </a:lnTo>
                  <a:lnTo>
                    <a:pt x="310438" y="2501900"/>
                  </a:lnTo>
                  <a:lnTo>
                    <a:pt x="304520" y="2518981"/>
                  </a:lnTo>
                  <a:lnTo>
                    <a:pt x="304520" y="2717800"/>
                  </a:lnTo>
                  <a:lnTo>
                    <a:pt x="299275" y="2730500"/>
                  </a:lnTo>
                  <a:lnTo>
                    <a:pt x="285610" y="2730500"/>
                  </a:lnTo>
                  <a:lnTo>
                    <a:pt x="280835" y="2743200"/>
                  </a:lnTo>
                  <a:lnTo>
                    <a:pt x="287604" y="2755900"/>
                  </a:lnTo>
                  <a:lnTo>
                    <a:pt x="288442" y="2755900"/>
                  </a:lnTo>
                  <a:lnTo>
                    <a:pt x="286753" y="2759532"/>
                  </a:lnTo>
                  <a:lnTo>
                    <a:pt x="286753" y="3111500"/>
                  </a:lnTo>
                  <a:lnTo>
                    <a:pt x="282600" y="3124200"/>
                  </a:lnTo>
                  <a:lnTo>
                    <a:pt x="272592" y="3124200"/>
                  </a:lnTo>
                  <a:lnTo>
                    <a:pt x="262255" y="3111500"/>
                  </a:lnTo>
                  <a:lnTo>
                    <a:pt x="257149" y="3098800"/>
                  </a:lnTo>
                  <a:lnTo>
                    <a:pt x="264871" y="3111500"/>
                  </a:lnTo>
                  <a:lnTo>
                    <a:pt x="286753" y="3111500"/>
                  </a:lnTo>
                  <a:lnTo>
                    <a:pt x="286753" y="2759532"/>
                  </a:lnTo>
                  <a:lnTo>
                    <a:pt x="282524" y="2768600"/>
                  </a:lnTo>
                  <a:lnTo>
                    <a:pt x="274916" y="2768600"/>
                  </a:lnTo>
                  <a:lnTo>
                    <a:pt x="275755" y="2755900"/>
                  </a:lnTo>
                  <a:lnTo>
                    <a:pt x="265607" y="2768600"/>
                  </a:lnTo>
                  <a:lnTo>
                    <a:pt x="265988" y="2755900"/>
                  </a:lnTo>
                  <a:lnTo>
                    <a:pt x="268681" y="2743200"/>
                  </a:lnTo>
                  <a:lnTo>
                    <a:pt x="272148" y="2730500"/>
                  </a:lnTo>
                  <a:lnTo>
                    <a:pt x="274916" y="2717800"/>
                  </a:lnTo>
                  <a:lnTo>
                    <a:pt x="304520" y="2717800"/>
                  </a:lnTo>
                  <a:lnTo>
                    <a:pt x="304520" y="2518981"/>
                  </a:lnTo>
                  <a:lnTo>
                    <a:pt x="301637" y="2527300"/>
                  </a:lnTo>
                  <a:lnTo>
                    <a:pt x="293928" y="2516390"/>
                  </a:lnTo>
                  <a:lnTo>
                    <a:pt x="293928" y="2654300"/>
                  </a:lnTo>
                  <a:lnTo>
                    <a:pt x="290144" y="2679700"/>
                  </a:lnTo>
                  <a:lnTo>
                    <a:pt x="277164" y="2667000"/>
                  </a:lnTo>
                  <a:lnTo>
                    <a:pt x="275412" y="2667000"/>
                  </a:lnTo>
                  <a:lnTo>
                    <a:pt x="275412" y="2705100"/>
                  </a:lnTo>
                  <a:lnTo>
                    <a:pt x="270395" y="2705100"/>
                  </a:lnTo>
                  <a:lnTo>
                    <a:pt x="268998" y="2717800"/>
                  </a:lnTo>
                  <a:lnTo>
                    <a:pt x="262699" y="2717800"/>
                  </a:lnTo>
                  <a:lnTo>
                    <a:pt x="257365" y="2705100"/>
                  </a:lnTo>
                  <a:lnTo>
                    <a:pt x="253771" y="2705100"/>
                  </a:lnTo>
                  <a:lnTo>
                    <a:pt x="254609" y="2717800"/>
                  </a:lnTo>
                  <a:lnTo>
                    <a:pt x="246341" y="2730500"/>
                  </a:lnTo>
                  <a:lnTo>
                    <a:pt x="239814" y="2743200"/>
                  </a:lnTo>
                  <a:lnTo>
                    <a:pt x="237718" y="2755900"/>
                  </a:lnTo>
                  <a:lnTo>
                    <a:pt x="242773" y="2768600"/>
                  </a:lnTo>
                  <a:lnTo>
                    <a:pt x="225107" y="2768600"/>
                  </a:lnTo>
                  <a:lnTo>
                    <a:pt x="219100" y="2755900"/>
                  </a:lnTo>
                  <a:lnTo>
                    <a:pt x="215696" y="2755900"/>
                  </a:lnTo>
                  <a:lnTo>
                    <a:pt x="215696" y="2781300"/>
                  </a:lnTo>
                  <a:lnTo>
                    <a:pt x="208445" y="2794000"/>
                  </a:lnTo>
                  <a:lnTo>
                    <a:pt x="202057" y="2794000"/>
                  </a:lnTo>
                  <a:lnTo>
                    <a:pt x="202501" y="2781300"/>
                  </a:lnTo>
                  <a:lnTo>
                    <a:pt x="215696" y="2781300"/>
                  </a:lnTo>
                  <a:lnTo>
                    <a:pt x="215696" y="2755900"/>
                  </a:lnTo>
                  <a:lnTo>
                    <a:pt x="209778" y="2755900"/>
                  </a:lnTo>
                  <a:lnTo>
                    <a:pt x="206400" y="2768600"/>
                  </a:lnTo>
                  <a:lnTo>
                    <a:pt x="201104" y="2743200"/>
                  </a:lnTo>
                  <a:lnTo>
                    <a:pt x="202692" y="2730500"/>
                  </a:lnTo>
                  <a:lnTo>
                    <a:pt x="206997" y="2717800"/>
                  </a:lnTo>
                  <a:lnTo>
                    <a:pt x="209778" y="2705100"/>
                  </a:lnTo>
                  <a:lnTo>
                    <a:pt x="226733" y="2692400"/>
                  </a:lnTo>
                  <a:lnTo>
                    <a:pt x="274916" y="2692400"/>
                  </a:lnTo>
                  <a:lnTo>
                    <a:pt x="275412" y="2705100"/>
                  </a:lnTo>
                  <a:lnTo>
                    <a:pt x="275412" y="2667000"/>
                  </a:lnTo>
                  <a:lnTo>
                    <a:pt x="266242" y="2667000"/>
                  </a:lnTo>
                  <a:lnTo>
                    <a:pt x="257543" y="2654300"/>
                  </a:lnTo>
                  <a:lnTo>
                    <a:pt x="251231" y="2641600"/>
                  </a:lnTo>
                  <a:lnTo>
                    <a:pt x="284327" y="2641600"/>
                  </a:lnTo>
                  <a:lnTo>
                    <a:pt x="293928" y="2654300"/>
                  </a:lnTo>
                  <a:lnTo>
                    <a:pt x="293928" y="2516390"/>
                  </a:lnTo>
                  <a:lnTo>
                    <a:pt x="292671" y="2514600"/>
                  </a:lnTo>
                  <a:lnTo>
                    <a:pt x="292595" y="2501900"/>
                  </a:lnTo>
                  <a:lnTo>
                    <a:pt x="310438" y="2501900"/>
                  </a:lnTo>
                  <a:lnTo>
                    <a:pt x="310438" y="1093330"/>
                  </a:lnTo>
                  <a:lnTo>
                    <a:pt x="309448" y="1092200"/>
                  </a:lnTo>
                  <a:lnTo>
                    <a:pt x="304419" y="1104900"/>
                  </a:lnTo>
                  <a:lnTo>
                    <a:pt x="285064" y="1104900"/>
                  </a:lnTo>
                  <a:lnTo>
                    <a:pt x="293890" y="1117600"/>
                  </a:lnTo>
                  <a:lnTo>
                    <a:pt x="294157" y="1117600"/>
                  </a:lnTo>
                  <a:lnTo>
                    <a:pt x="292201" y="1130300"/>
                  </a:lnTo>
                  <a:lnTo>
                    <a:pt x="294373" y="1143000"/>
                  </a:lnTo>
                  <a:lnTo>
                    <a:pt x="292671" y="1143000"/>
                  </a:lnTo>
                  <a:lnTo>
                    <a:pt x="290461" y="1131887"/>
                  </a:lnTo>
                  <a:lnTo>
                    <a:pt x="286753" y="1143000"/>
                  </a:lnTo>
                  <a:lnTo>
                    <a:pt x="279146" y="1130300"/>
                  </a:lnTo>
                  <a:lnTo>
                    <a:pt x="273227" y="1143000"/>
                  </a:lnTo>
                  <a:lnTo>
                    <a:pt x="284264" y="1143000"/>
                  </a:lnTo>
                  <a:lnTo>
                    <a:pt x="291096" y="1155700"/>
                  </a:lnTo>
                  <a:lnTo>
                    <a:pt x="296176" y="1155700"/>
                  </a:lnTo>
                  <a:lnTo>
                    <a:pt x="301980" y="1168400"/>
                  </a:lnTo>
                  <a:lnTo>
                    <a:pt x="298602" y="1168400"/>
                  </a:lnTo>
                  <a:lnTo>
                    <a:pt x="298602" y="1549400"/>
                  </a:lnTo>
                  <a:lnTo>
                    <a:pt x="298602" y="1562100"/>
                  </a:lnTo>
                  <a:lnTo>
                    <a:pt x="296062" y="1559560"/>
                  </a:lnTo>
                  <a:lnTo>
                    <a:pt x="296062" y="2133600"/>
                  </a:lnTo>
                  <a:lnTo>
                    <a:pt x="293116" y="2146300"/>
                  </a:lnTo>
                  <a:lnTo>
                    <a:pt x="279285" y="2146300"/>
                  </a:lnTo>
                  <a:lnTo>
                    <a:pt x="274916" y="2133600"/>
                  </a:lnTo>
                  <a:lnTo>
                    <a:pt x="296062" y="2133600"/>
                  </a:lnTo>
                  <a:lnTo>
                    <a:pt x="296062" y="1559560"/>
                  </a:lnTo>
                  <a:lnTo>
                    <a:pt x="285915" y="1549400"/>
                  </a:lnTo>
                  <a:lnTo>
                    <a:pt x="298602" y="1549400"/>
                  </a:lnTo>
                  <a:lnTo>
                    <a:pt x="298602" y="1168400"/>
                  </a:lnTo>
                  <a:lnTo>
                    <a:pt x="293522" y="1168400"/>
                  </a:lnTo>
                  <a:lnTo>
                    <a:pt x="293522" y="1485900"/>
                  </a:lnTo>
                  <a:lnTo>
                    <a:pt x="293522" y="1498600"/>
                  </a:lnTo>
                  <a:lnTo>
                    <a:pt x="282524" y="1498600"/>
                  </a:lnTo>
                  <a:lnTo>
                    <a:pt x="284213" y="1485900"/>
                  </a:lnTo>
                  <a:lnTo>
                    <a:pt x="293522" y="1485900"/>
                  </a:lnTo>
                  <a:lnTo>
                    <a:pt x="293522" y="1168400"/>
                  </a:lnTo>
                  <a:lnTo>
                    <a:pt x="289242" y="1168400"/>
                  </a:lnTo>
                  <a:lnTo>
                    <a:pt x="281787" y="1156550"/>
                  </a:lnTo>
                  <a:lnTo>
                    <a:pt x="281787" y="1587500"/>
                  </a:lnTo>
                  <a:lnTo>
                    <a:pt x="276402" y="1600200"/>
                  </a:lnTo>
                  <a:lnTo>
                    <a:pt x="267843" y="1600200"/>
                  </a:lnTo>
                  <a:lnTo>
                    <a:pt x="269735" y="1587500"/>
                  </a:lnTo>
                  <a:lnTo>
                    <a:pt x="281787" y="1587500"/>
                  </a:lnTo>
                  <a:lnTo>
                    <a:pt x="281787" y="1156550"/>
                  </a:lnTo>
                  <a:lnTo>
                    <a:pt x="281254" y="1155700"/>
                  </a:lnTo>
                  <a:lnTo>
                    <a:pt x="275869" y="1155700"/>
                  </a:lnTo>
                  <a:lnTo>
                    <a:pt x="279603" y="1168400"/>
                  </a:lnTo>
                  <a:lnTo>
                    <a:pt x="273646" y="1168400"/>
                  </a:lnTo>
                  <a:lnTo>
                    <a:pt x="272694" y="1181100"/>
                  </a:lnTo>
                  <a:lnTo>
                    <a:pt x="260502" y="1181100"/>
                  </a:lnTo>
                  <a:lnTo>
                    <a:pt x="268998" y="1193800"/>
                  </a:lnTo>
                  <a:lnTo>
                    <a:pt x="251625" y="1193800"/>
                  </a:lnTo>
                  <a:lnTo>
                    <a:pt x="242773" y="1181100"/>
                  </a:lnTo>
                  <a:lnTo>
                    <a:pt x="246087" y="1193800"/>
                  </a:lnTo>
                  <a:lnTo>
                    <a:pt x="251548" y="1206500"/>
                  </a:lnTo>
                  <a:lnTo>
                    <a:pt x="249542" y="1206500"/>
                  </a:lnTo>
                  <a:lnTo>
                    <a:pt x="253580" y="1219200"/>
                  </a:lnTo>
                  <a:lnTo>
                    <a:pt x="252069" y="1219200"/>
                  </a:lnTo>
                  <a:lnTo>
                    <a:pt x="251206" y="1231900"/>
                  </a:lnTo>
                  <a:lnTo>
                    <a:pt x="257149" y="1244600"/>
                  </a:lnTo>
                  <a:lnTo>
                    <a:pt x="252920" y="1244600"/>
                  </a:lnTo>
                  <a:lnTo>
                    <a:pt x="255981" y="1257300"/>
                  </a:lnTo>
                  <a:lnTo>
                    <a:pt x="259473" y="1257300"/>
                  </a:lnTo>
                  <a:lnTo>
                    <a:pt x="258660" y="1244600"/>
                  </a:lnTo>
                  <a:lnTo>
                    <a:pt x="277456" y="1244600"/>
                  </a:lnTo>
                  <a:lnTo>
                    <a:pt x="278218" y="1257300"/>
                  </a:lnTo>
                  <a:lnTo>
                    <a:pt x="259689" y="1257300"/>
                  </a:lnTo>
                  <a:lnTo>
                    <a:pt x="261480" y="1270000"/>
                  </a:lnTo>
                  <a:lnTo>
                    <a:pt x="257149" y="1270000"/>
                  </a:lnTo>
                  <a:lnTo>
                    <a:pt x="257149" y="2374900"/>
                  </a:lnTo>
                  <a:lnTo>
                    <a:pt x="257149" y="2387600"/>
                  </a:lnTo>
                  <a:lnTo>
                    <a:pt x="245313" y="2387600"/>
                  </a:lnTo>
                  <a:lnTo>
                    <a:pt x="245313" y="2374900"/>
                  </a:lnTo>
                  <a:lnTo>
                    <a:pt x="257149" y="2374900"/>
                  </a:lnTo>
                  <a:lnTo>
                    <a:pt x="257149" y="1270000"/>
                  </a:lnTo>
                  <a:lnTo>
                    <a:pt x="252920" y="1270000"/>
                  </a:lnTo>
                  <a:lnTo>
                    <a:pt x="252920" y="1587500"/>
                  </a:lnTo>
                  <a:lnTo>
                    <a:pt x="245313" y="1587500"/>
                  </a:lnTo>
                  <a:lnTo>
                    <a:pt x="245313" y="2311400"/>
                  </a:lnTo>
                  <a:lnTo>
                    <a:pt x="244462" y="2324100"/>
                  </a:lnTo>
                  <a:lnTo>
                    <a:pt x="241922" y="2336800"/>
                  </a:lnTo>
                  <a:lnTo>
                    <a:pt x="227545" y="2336800"/>
                  </a:lnTo>
                  <a:lnTo>
                    <a:pt x="228892" y="2324100"/>
                  </a:lnTo>
                  <a:lnTo>
                    <a:pt x="232625" y="2324100"/>
                  </a:lnTo>
                  <a:lnTo>
                    <a:pt x="238252" y="2311400"/>
                  </a:lnTo>
                  <a:lnTo>
                    <a:pt x="245313" y="2311400"/>
                  </a:lnTo>
                  <a:lnTo>
                    <a:pt x="245313" y="1587500"/>
                  </a:lnTo>
                  <a:lnTo>
                    <a:pt x="228777" y="1587500"/>
                  </a:lnTo>
                  <a:lnTo>
                    <a:pt x="231876" y="1574800"/>
                  </a:lnTo>
                  <a:lnTo>
                    <a:pt x="250939" y="1574800"/>
                  </a:lnTo>
                  <a:lnTo>
                    <a:pt x="252920" y="1587500"/>
                  </a:lnTo>
                  <a:lnTo>
                    <a:pt x="252920" y="1270000"/>
                  </a:lnTo>
                  <a:lnTo>
                    <a:pt x="251053" y="1270000"/>
                  </a:lnTo>
                  <a:lnTo>
                    <a:pt x="249859" y="1257300"/>
                  </a:lnTo>
                  <a:lnTo>
                    <a:pt x="250380" y="1257300"/>
                  </a:lnTo>
                  <a:lnTo>
                    <a:pt x="238061" y="1244600"/>
                  </a:lnTo>
                  <a:lnTo>
                    <a:pt x="219405" y="1244600"/>
                  </a:lnTo>
                  <a:lnTo>
                    <a:pt x="220459" y="1257300"/>
                  </a:lnTo>
                  <a:lnTo>
                    <a:pt x="216547" y="1270000"/>
                  </a:lnTo>
                  <a:lnTo>
                    <a:pt x="239382" y="1270000"/>
                  </a:lnTo>
                  <a:lnTo>
                    <a:pt x="236410" y="1282700"/>
                  </a:lnTo>
                  <a:lnTo>
                    <a:pt x="207632" y="1282700"/>
                  </a:lnTo>
                  <a:lnTo>
                    <a:pt x="208940" y="1295400"/>
                  </a:lnTo>
                  <a:lnTo>
                    <a:pt x="217868" y="1295400"/>
                  </a:lnTo>
                  <a:lnTo>
                    <a:pt x="226491" y="1308100"/>
                  </a:lnTo>
                  <a:lnTo>
                    <a:pt x="225005" y="1308100"/>
                  </a:lnTo>
                  <a:lnTo>
                    <a:pt x="225005" y="2590800"/>
                  </a:lnTo>
                  <a:lnTo>
                    <a:pt x="214896" y="2578100"/>
                  </a:lnTo>
                  <a:lnTo>
                    <a:pt x="212636" y="2578100"/>
                  </a:lnTo>
                  <a:lnTo>
                    <a:pt x="212750" y="2565400"/>
                  </a:lnTo>
                  <a:lnTo>
                    <a:pt x="209778" y="2552700"/>
                  </a:lnTo>
                  <a:lnTo>
                    <a:pt x="219087" y="2552700"/>
                  </a:lnTo>
                  <a:lnTo>
                    <a:pt x="221437" y="2565400"/>
                  </a:lnTo>
                  <a:lnTo>
                    <a:pt x="223316" y="2565400"/>
                  </a:lnTo>
                  <a:lnTo>
                    <a:pt x="224561" y="2578100"/>
                  </a:lnTo>
                  <a:lnTo>
                    <a:pt x="225005" y="2590800"/>
                  </a:lnTo>
                  <a:lnTo>
                    <a:pt x="225005" y="1308100"/>
                  </a:lnTo>
                  <a:lnTo>
                    <a:pt x="221627" y="1305801"/>
                  </a:lnTo>
                  <a:lnTo>
                    <a:pt x="221627" y="1549400"/>
                  </a:lnTo>
                  <a:lnTo>
                    <a:pt x="219481" y="1562100"/>
                  </a:lnTo>
                  <a:lnTo>
                    <a:pt x="218236" y="1562100"/>
                  </a:lnTo>
                  <a:lnTo>
                    <a:pt x="218236" y="2336800"/>
                  </a:lnTo>
                  <a:lnTo>
                    <a:pt x="215823" y="2349500"/>
                  </a:lnTo>
                  <a:lnTo>
                    <a:pt x="214223" y="2349500"/>
                  </a:lnTo>
                  <a:lnTo>
                    <a:pt x="214223" y="2400300"/>
                  </a:lnTo>
                  <a:lnTo>
                    <a:pt x="209778" y="2400300"/>
                  </a:lnTo>
                  <a:lnTo>
                    <a:pt x="212636" y="2387600"/>
                  </a:lnTo>
                  <a:lnTo>
                    <a:pt x="214223" y="2400300"/>
                  </a:lnTo>
                  <a:lnTo>
                    <a:pt x="214223" y="2349500"/>
                  </a:lnTo>
                  <a:lnTo>
                    <a:pt x="203377" y="2349500"/>
                  </a:lnTo>
                  <a:lnTo>
                    <a:pt x="200482" y="2336800"/>
                  </a:lnTo>
                  <a:lnTo>
                    <a:pt x="218236" y="2336800"/>
                  </a:lnTo>
                  <a:lnTo>
                    <a:pt x="218236" y="1562100"/>
                  </a:lnTo>
                  <a:lnTo>
                    <a:pt x="212344" y="1562100"/>
                  </a:lnTo>
                  <a:lnTo>
                    <a:pt x="206400" y="1574800"/>
                  </a:lnTo>
                  <a:lnTo>
                    <a:pt x="206400" y="1562100"/>
                  </a:lnTo>
                  <a:lnTo>
                    <a:pt x="201320" y="1562100"/>
                  </a:lnTo>
                  <a:lnTo>
                    <a:pt x="203009" y="1549400"/>
                  </a:lnTo>
                  <a:lnTo>
                    <a:pt x="221627" y="1549400"/>
                  </a:lnTo>
                  <a:lnTo>
                    <a:pt x="221627" y="1305801"/>
                  </a:lnTo>
                  <a:lnTo>
                    <a:pt x="206400" y="1295400"/>
                  </a:lnTo>
                  <a:lnTo>
                    <a:pt x="207225" y="1308100"/>
                  </a:lnTo>
                  <a:lnTo>
                    <a:pt x="208089" y="1308100"/>
                  </a:lnTo>
                  <a:lnTo>
                    <a:pt x="201536" y="1320800"/>
                  </a:lnTo>
                  <a:lnTo>
                    <a:pt x="207238" y="1320800"/>
                  </a:lnTo>
                  <a:lnTo>
                    <a:pt x="211467" y="1308100"/>
                  </a:lnTo>
                  <a:lnTo>
                    <a:pt x="214325" y="1308100"/>
                  </a:lnTo>
                  <a:lnTo>
                    <a:pt x="219367" y="1320800"/>
                  </a:lnTo>
                  <a:lnTo>
                    <a:pt x="211899" y="1320800"/>
                  </a:lnTo>
                  <a:lnTo>
                    <a:pt x="214858" y="1333500"/>
                  </a:lnTo>
                  <a:lnTo>
                    <a:pt x="214007" y="1332903"/>
                  </a:lnTo>
                  <a:lnTo>
                    <a:pt x="214007" y="1384300"/>
                  </a:lnTo>
                  <a:lnTo>
                    <a:pt x="213169" y="1384300"/>
                  </a:lnTo>
                  <a:lnTo>
                    <a:pt x="213169" y="1435100"/>
                  </a:lnTo>
                  <a:lnTo>
                    <a:pt x="209778" y="1435100"/>
                  </a:lnTo>
                  <a:lnTo>
                    <a:pt x="209778" y="1511300"/>
                  </a:lnTo>
                  <a:lnTo>
                    <a:pt x="197942" y="1511300"/>
                  </a:lnTo>
                  <a:lnTo>
                    <a:pt x="197942" y="2806700"/>
                  </a:lnTo>
                  <a:lnTo>
                    <a:pt x="182384" y="2806700"/>
                  </a:lnTo>
                  <a:lnTo>
                    <a:pt x="180174" y="2794000"/>
                  </a:lnTo>
                  <a:lnTo>
                    <a:pt x="191300" y="2794000"/>
                  </a:lnTo>
                  <a:lnTo>
                    <a:pt x="197942" y="2806700"/>
                  </a:lnTo>
                  <a:lnTo>
                    <a:pt x="197942" y="1511300"/>
                  </a:lnTo>
                  <a:lnTo>
                    <a:pt x="197091" y="1511300"/>
                  </a:lnTo>
                  <a:lnTo>
                    <a:pt x="203441" y="1498600"/>
                  </a:lnTo>
                  <a:lnTo>
                    <a:pt x="209778" y="1511300"/>
                  </a:lnTo>
                  <a:lnTo>
                    <a:pt x="209778" y="1435100"/>
                  </a:lnTo>
                  <a:lnTo>
                    <a:pt x="208089" y="1435100"/>
                  </a:lnTo>
                  <a:lnTo>
                    <a:pt x="203644" y="1447800"/>
                  </a:lnTo>
                  <a:lnTo>
                    <a:pt x="195402" y="1447800"/>
                  </a:lnTo>
                  <a:lnTo>
                    <a:pt x="192227" y="1435100"/>
                  </a:lnTo>
                  <a:lnTo>
                    <a:pt x="195402" y="1435100"/>
                  </a:lnTo>
                  <a:lnTo>
                    <a:pt x="197942" y="1422400"/>
                  </a:lnTo>
                  <a:lnTo>
                    <a:pt x="207238" y="1422400"/>
                  </a:lnTo>
                  <a:lnTo>
                    <a:pt x="213169" y="1435100"/>
                  </a:lnTo>
                  <a:lnTo>
                    <a:pt x="213169" y="1384300"/>
                  </a:lnTo>
                  <a:lnTo>
                    <a:pt x="202171" y="1384300"/>
                  </a:lnTo>
                  <a:lnTo>
                    <a:pt x="203009" y="1371600"/>
                  </a:lnTo>
                  <a:lnTo>
                    <a:pt x="206400" y="1371600"/>
                  </a:lnTo>
                  <a:lnTo>
                    <a:pt x="208940" y="1371600"/>
                  </a:lnTo>
                  <a:lnTo>
                    <a:pt x="214007" y="1384300"/>
                  </a:lnTo>
                  <a:lnTo>
                    <a:pt x="214007" y="1332903"/>
                  </a:lnTo>
                  <a:lnTo>
                    <a:pt x="197091" y="1320800"/>
                  </a:lnTo>
                  <a:lnTo>
                    <a:pt x="197281" y="1333500"/>
                  </a:lnTo>
                  <a:lnTo>
                    <a:pt x="201142" y="1358900"/>
                  </a:lnTo>
                  <a:lnTo>
                    <a:pt x="201320" y="1371600"/>
                  </a:lnTo>
                  <a:lnTo>
                    <a:pt x="196253" y="1358900"/>
                  </a:lnTo>
                  <a:lnTo>
                    <a:pt x="189484" y="1358900"/>
                  </a:lnTo>
                  <a:lnTo>
                    <a:pt x="189484" y="2730500"/>
                  </a:lnTo>
                  <a:lnTo>
                    <a:pt x="189484" y="2743200"/>
                  </a:lnTo>
                  <a:lnTo>
                    <a:pt x="177114" y="2743200"/>
                  </a:lnTo>
                  <a:lnTo>
                    <a:pt x="174853" y="2730500"/>
                  </a:lnTo>
                  <a:lnTo>
                    <a:pt x="174256" y="2730500"/>
                  </a:lnTo>
                  <a:lnTo>
                    <a:pt x="181864" y="2720111"/>
                  </a:lnTo>
                  <a:lnTo>
                    <a:pt x="189484" y="2730500"/>
                  </a:lnTo>
                  <a:lnTo>
                    <a:pt x="189484" y="1358900"/>
                  </a:lnTo>
                  <a:lnTo>
                    <a:pt x="185254" y="1358900"/>
                  </a:lnTo>
                  <a:lnTo>
                    <a:pt x="183692" y="1371600"/>
                  </a:lnTo>
                  <a:lnTo>
                    <a:pt x="179336" y="1379385"/>
                  </a:lnTo>
                  <a:lnTo>
                    <a:pt x="179336" y="2197100"/>
                  </a:lnTo>
                  <a:lnTo>
                    <a:pt x="177634" y="2209800"/>
                  </a:lnTo>
                  <a:lnTo>
                    <a:pt x="166636" y="2209800"/>
                  </a:lnTo>
                  <a:lnTo>
                    <a:pt x="166636" y="2806700"/>
                  </a:lnTo>
                  <a:lnTo>
                    <a:pt x="166636" y="2819400"/>
                  </a:lnTo>
                  <a:lnTo>
                    <a:pt x="153111" y="2819400"/>
                  </a:lnTo>
                  <a:lnTo>
                    <a:pt x="156489" y="2806700"/>
                  </a:lnTo>
                  <a:lnTo>
                    <a:pt x="166636" y="2806700"/>
                  </a:lnTo>
                  <a:lnTo>
                    <a:pt x="166636" y="2209800"/>
                  </a:lnTo>
                  <a:lnTo>
                    <a:pt x="168338" y="2197100"/>
                  </a:lnTo>
                  <a:lnTo>
                    <a:pt x="179336" y="2197100"/>
                  </a:lnTo>
                  <a:lnTo>
                    <a:pt x="179336" y="1379385"/>
                  </a:lnTo>
                  <a:lnTo>
                    <a:pt x="176580" y="1384300"/>
                  </a:lnTo>
                  <a:lnTo>
                    <a:pt x="166636" y="1396212"/>
                  </a:lnTo>
                  <a:lnTo>
                    <a:pt x="166636" y="1422400"/>
                  </a:lnTo>
                  <a:lnTo>
                    <a:pt x="159029" y="1422400"/>
                  </a:lnTo>
                  <a:lnTo>
                    <a:pt x="157124" y="1412875"/>
                  </a:lnTo>
                  <a:lnTo>
                    <a:pt x="166636" y="1422400"/>
                  </a:lnTo>
                  <a:lnTo>
                    <a:pt x="166636" y="1396212"/>
                  </a:lnTo>
                  <a:lnTo>
                    <a:pt x="165976" y="1397000"/>
                  </a:lnTo>
                  <a:lnTo>
                    <a:pt x="153949" y="1409700"/>
                  </a:lnTo>
                  <a:lnTo>
                    <a:pt x="156197" y="1411935"/>
                  </a:lnTo>
                  <a:lnTo>
                    <a:pt x="154813" y="1422400"/>
                  </a:lnTo>
                  <a:lnTo>
                    <a:pt x="156489" y="1422400"/>
                  </a:lnTo>
                  <a:lnTo>
                    <a:pt x="162750" y="1435100"/>
                  </a:lnTo>
                  <a:lnTo>
                    <a:pt x="166014" y="1447800"/>
                  </a:lnTo>
                  <a:lnTo>
                    <a:pt x="163868" y="1460500"/>
                  </a:lnTo>
                  <a:lnTo>
                    <a:pt x="150571" y="1460500"/>
                  </a:lnTo>
                  <a:lnTo>
                    <a:pt x="150749" y="1473200"/>
                  </a:lnTo>
                  <a:lnTo>
                    <a:pt x="158927" y="1473200"/>
                  </a:lnTo>
                  <a:lnTo>
                    <a:pt x="165671" y="1485900"/>
                  </a:lnTo>
                  <a:lnTo>
                    <a:pt x="159880" y="1485900"/>
                  </a:lnTo>
                  <a:lnTo>
                    <a:pt x="159880" y="2247900"/>
                  </a:lnTo>
                  <a:lnTo>
                    <a:pt x="152260" y="2247900"/>
                  </a:lnTo>
                  <a:lnTo>
                    <a:pt x="153111" y="2235200"/>
                  </a:lnTo>
                  <a:lnTo>
                    <a:pt x="144233" y="2235200"/>
                  </a:lnTo>
                  <a:lnTo>
                    <a:pt x="145808" y="2222500"/>
                  </a:lnTo>
                  <a:lnTo>
                    <a:pt x="149758" y="2209800"/>
                  </a:lnTo>
                  <a:lnTo>
                    <a:pt x="156489" y="2209800"/>
                  </a:lnTo>
                  <a:lnTo>
                    <a:pt x="159639" y="2222500"/>
                  </a:lnTo>
                  <a:lnTo>
                    <a:pt x="159448" y="2222500"/>
                  </a:lnTo>
                  <a:lnTo>
                    <a:pt x="158635" y="2235200"/>
                  </a:lnTo>
                  <a:lnTo>
                    <a:pt x="159880" y="2247900"/>
                  </a:lnTo>
                  <a:lnTo>
                    <a:pt x="159880" y="1485900"/>
                  </a:lnTo>
                  <a:lnTo>
                    <a:pt x="159029" y="1485900"/>
                  </a:lnTo>
                  <a:lnTo>
                    <a:pt x="157899" y="1488084"/>
                  </a:lnTo>
                  <a:lnTo>
                    <a:pt x="157899" y="1600200"/>
                  </a:lnTo>
                  <a:lnTo>
                    <a:pt x="148323" y="1600200"/>
                  </a:lnTo>
                  <a:lnTo>
                    <a:pt x="153111" y="1587500"/>
                  </a:lnTo>
                  <a:lnTo>
                    <a:pt x="157899" y="1600200"/>
                  </a:lnTo>
                  <a:lnTo>
                    <a:pt x="157899" y="1488084"/>
                  </a:lnTo>
                  <a:lnTo>
                    <a:pt x="152450" y="1498600"/>
                  </a:lnTo>
                  <a:lnTo>
                    <a:pt x="148767" y="1509737"/>
                  </a:lnTo>
                  <a:lnTo>
                    <a:pt x="148767" y="1587500"/>
                  </a:lnTo>
                  <a:lnTo>
                    <a:pt x="144653" y="1587500"/>
                  </a:lnTo>
                  <a:lnTo>
                    <a:pt x="148094" y="1574800"/>
                  </a:lnTo>
                  <a:lnTo>
                    <a:pt x="148767" y="1587500"/>
                  </a:lnTo>
                  <a:lnTo>
                    <a:pt x="148767" y="1509737"/>
                  </a:lnTo>
                  <a:lnTo>
                    <a:pt x="148247" y="1511300"/>
                  </a:lnTo>
                  <a:lnTo>
                    <a:pt x="141185" y="1524000"/>
                  </a:lnTo>
                  <a:lnTo>
                    <a:pt x="126034" y="1536700"/>
                  </a:lnTo>
                  <a:lnTo>
                    <a:pt x="133057" y="1536700"/>
                  </a:lnTo>
                  <a:lnTo>
                    <a:pt x="130162" y="1549400"/>
                  </a:lnTo>
                  <a:lnTo>
                    <a:pt x="129019" y="1549400"/>
                  </a:lnTo>
                  <a:lnTo>
                    <a:pt x="141262" y="1562100"/>
                  </a:lnTo>
                  <a:lnTo>
                    <a:pt x="137883" y="1562100"/>
                  </a:lnTo>
                  <a:lnTo>
                    <a:pt x="137883" y="2222500"/>
                  </a:lnTo>
                  <a:lnTo>
                    <a:pt x="131965" y="2222500"/>
                  </a:lnTo>
                  <a:lnTo>
                    <a:pt x="132803" y="2209800"/>
                  </a:lnTo>
                  <a:lnTo>
                    <a:pt x="137883" y="2222500"/>
                  </a:lnTo>
                  <a:lnTo>
                    <a:pt x="137883" y="1562100"/>
                  </a:lnTo>
                  <a:lnTo>
                    <a:pt x="112953" y="1562100"/>
                  </a:lnTo>
                  <a:lnTo>
                    <a:pt x="103200" y="1574800"/>
                  </a:lnTo>
                  <a:lnTo>
                    <a:pt x="104940" y="1574800"/>
                  </a:lnTo>
                  <a:lnTo>
                    <a:pt x="111340" y="1587500"/>
                  </a:lnTo>
                  <a:lnTo>
                    <a:pt x="106591" y="1587500"/>
                  </a:lnTo>
                  <a:lnTo>
                    <a:pt x="121805" y="1600200"/>
                  </a:lnTo>
                  <a:lnTo>
                    <a:pt x="116738" y="1600200"/>
                  </a:lnTo>
                  <a:lnTo>
                    <a:pt x="116230" y="1612900"/>
                  </a:lnTo>
                  <a:lnTo>
                    <a:pt x="92202" y="1612900"/>
                  </a:lnTo>
                  <a:lnTo>
                    <a:pt x="101511" y="1638300"/>
                  </a:lnTo>
                  <a:lnTo>
                    <a:pt x="98132" y="1638300"/>
                  </a:lnTo>
                  <a:lnTo>
                    <a:pt x="91414" y="1651000"/>
                  </a:lnTo>
                  <a:lnTo>
                    <a:pt x="86233" y="1651000"/>
                  </a:lnTo>
                  <a:lnTo>
                    <a:pt x="87134" y="1663700"/>
                  </a:lnTo>
                  <a:lnTo>
                    <a:pt x="76136" y="1651000"/>
                  </a:lnTo>
                  <a:lnTo>
                    <a:pt x="73317" y="1663700"/>
                  </a:lnTo>
                  <a:lnTo>
                    <a:pt x="72644" y="1676400"/>
                  </a:lnTo>
                  <a:lnTo>
                    <a:pt x="72440" y="1689100"/>
                  </a:lnTo>
                  <a:lnTo>
                    <a:pt x="71056" y="1701800"/>
                  </a:lnTo>
                  <a:lnTo>
                    <a:pt x="74447" y="1701800"/>
                  </a:lnTo>
                  <a:lnTo>
                    <a:pt x="93205" y="1701800"/>
                  </a:lnTo>
                  <a:lnTo>
                    <a:pt x="99822" y="1714500"/>
                  </a:lnTo>
                  <a:lnTo>
                    <a:pt x="85432" y="1714500"/>
                  </a:lnTo>
                  <a:lnTo>
                    <a:pt x="85432" y="2463800"/>
                  </a:lnTo>
                  <a:lnTo>
                    <a:pt x="70218" y="2463800"/>
                  </a:lnTo>
                  <a:lnTo>
                    <a:pt x="75285" y="2451100"/>
                  </a:lnTo>
                  <a:lnTo>
                    <a:pt x="83743" y="2451100"/>
                  </a:lnTo>
                  <a:lnTo>
                    <a:pt x="85432" y="2463800"/>
                  </a:lnTo>
                  <a:lnTo>
                    <a:pt x="85432" y="1714500"/>
                  </a:lnTo>
                  <a:lnTo>
                    <a:pt x="80073" y="1714500"/>
                  </a:lnTo>
                  <a:lnTo>
                    <a:pt x="74447" y="1701800"/>
                  </a:lnTo>
                  <a:lnTo>
                    <a:pt x="78676" y="1714500"/>
                  </a:lnTo>
                  <a:lnTo>
                    <a:pt x="56438" y="1714500"/>
                  </a:lnTo>
                  <a:lnTo>
                    <a:pt x="62598" y="1727200"/>
                  </a:lnTo>
                  <a:lnTo>
                    <a:pt x="57531" y="1727200"/>
                  </a:lnTo>
                  <a:lnTo>
                    <a:pt x="56222" y="1739900"/>
                  </a:lnTo>
                  <a:lnTo>
                    <a:pt x="56578" y="1739900"/>
                  </a:lnTo>
                  <a:lnTo>
                    <a:pt x="57404" y="1752600"/>
                  </a:lnTo>
                  <a:lnTo>
                    <a:pt x="57531" y="1765300"/>
                  </a:lnTo>
                  <a:lnTo>
                    <a:pt x="73583" y="1765300"/>
                  </a:lnTo>
                  <a:lnTo>
                    <a:pt x="79514" y="1778000"/>
                  </a:lnTo>
                  <a:lnTo>
                    <a:pt x="73482" y="1778000"/>
                  </a:lnTo>
                  <a:lnTo>
                    <a:pt x="66725" y="1790700"/>
                  </a:lnTo>
                  <a:lnTo>
                    <a:pt x="61087" y="1790700"/>
                  </a:lnTo>
                  <a:lnTo>
                    <a:pt x="58369" y="1803400"/>
                  </a:lnTo>
                  <a:lnTo>
                    <a:pt x="71412" y="1803400"/>
                  </a:lnTo>
                  <a:lnTo>
                    <a:pt x="66090" y="1816100"/>
                  </a:lnTo>
                  <a:lnTo>
                    <a:pt x="55968" y="1816100"/>
                  </a:lnTo>
                  <a:lnTo>
                    <a:pt x="56896" y="1828800"/>
                  </a:lnTo>
                  <a:lnTo>
                    <a:pt x="59397" y="1828800"/>
                  </a:lnTo>
                  <a:lnTo>
                    <a:pt x="64287" y="1841500"/>
                  </a:lnTo>
                  <a:lnTo>
                    <a:pt x="77825" y="1841500"/>
                  </a:lnTo>
                  <a:lnTo>
                    <a:pt x="79514" y="1854200"/>
                  </a:lnTo>
                  <a:lnTo>
                    <a:pt x="65481" y="1854200"/>
                  </a:lnTo>
                  <a:lnTo>
                    <a:pt x="62814" y="1866900"/>
                  </a:lnTo>
                  <a:lnTo>
                    <a:pt x="56654" y="1866900"/>
                  </a:lnTo>
                  <a:lnTo>
                    <a:pt x="49072" y="1879600"/>
                  </a:lnTo>
                  <a:lnTo>
                    <a:pt x="41935" y="1879600"/>
                  </a:lnTo>
                  <a:lnTo>
                    <a:pt x="37007" y="1892300"/>
                  </a:lnTo>
                  <a:lnTo>
                    <a:pt x="36220" y="1905000"/>
                  </a:lnTo>
                  <a:lnTo>
                    <a:pt x="41452" y="1905000"/>
                  </a:lnTo>
                  <a:lnTo>
                    <a:pt x="54140" y="1917700"/>
                  </a:lnTo>
                  <a:lnTo>
                    <a:pt x="50977" y="1930400"/>
                  </a:lnTo>
                  <a:lnTo>
                    <a:pt x="41173" y="1917700"/>
                  </a:lnTo>
                  <a:lnTo>
                    <a:pt x="34683" y="1917700"/>
                  </a:lnTo>
                  <a:lnTo>
                    <a:pt x="42773" y="1930400"/>
                  </a:lnTo>
                  <a:lnTo>
                    <a:pt x="41033" y="1943100"/>
                  </a:lnTo>
                  <a:lnTo>
                    <a:pt x="38023" y="1955800"/>
                  </a:lnTo>
                  <a:lnTo>
                    <a:pt x="42303" y="1968500"/>
                  </a:lnTo>
                  <a:lnTo>
                    <a:pt x="23533" y="1968500"/>
                  </a:lnTo>
                  <a:lnTo>
                    <a:pt x="22212" y="1981200"/>
                  </a:lnTo>
                  <a:lnTo>
                    <a:pt x="23749" y="2006600"/>
                  </a:lnTo>
                  <a:lnTo>
                    <a:pt x="13538" y="2019300"/>
                  </a:lnTo>
                  <a:lnTo>
                    <a:pt x="29616" y="2019300"/>
                  </a:lnTo>
                  <a:lnTo>
                    <a:pt x="31280" y="2032000"/>
                  </a:lnTo>
                  <a:lnTo>
                    <a:pt x="21996" y="2070100"/>
                  </a:lnTo>
                  <a:lnTo>
                    <a:pt x="10045" y="2095500"/>
                  </a:lnTo>
                  <a:lnTo>
                    <a:pt x="4508" y="2108200"/>
                  </a:lnTo>
                  <a:lnTo>
                    <a:pt x="0" y="2120900"/>
                  </a:lnTo>
                  <a:lnTo>
                    <a:pt x="20726" y="2120900"/>
                  </a:lnTo>
                  <a:lnTo>
                    <a:pt x="31648" y="2133600"/>
                  </a:lnTo>
                  <a:lnTo>
                    <a:pt x="7620" y="2133600"/>
                  </a:lnTo>
                  <a:lnTo>
                    <a:pt x="16548" y="2146300"/>
                  </a:lnTo>
                  <a:lnTo>
                    <a:pt x="16929" y="2171700"/>
                  </a:lnTo>
                  <a:lnTo>
                    <a:pt x="16662" y="2184400"/>
                  </a:lnTo>
                  <a:lnTo>
                    <a:pt x="23685" y="2209800"/>
                  </a:lnTo>
                  <a:lnTo>
                    <a:pt x="10261" y="2209800"/>
                  </a:lnTo>
                  <a:lnTo>
                    <a:pt x="16408" y="2222500"/>
                  </a:lnTo>
                  <a:lnTo>
                    <a:pt x="9309" y="2222500"/>
                  </a:lnTo>
                  <a:lnTo>
                    <a:pt x="8534" y="2235200"/>
                  </a:lnTo>
                  <a:lnTo>
                    <a:pt x="9855" y="2247900"/>
                  </a:lnTo>
                  <a:lnTo>
                    <a:pt x="21158" y="2247900"/>
                  </a:lnTo>
                  <a:lnTo>
                    <a:pt x="18872" y="2260600"/>
                  </a:lnTo>
                  <a:lnTo>
                    <a:pt x="22225" y="2273300"/>
                  </a:lnTo>
                  <a:lnTo>
                    <a:pt x="25781" y="2273300"/>
                  </a:lnTo>
                  <a:lnTo>
                    <a:pt x="24955" y="2286000"/>
                  </a:lnTo>
                  <a:lnTo>
                    <a:pt x="35534" y="2286000"/>
                  </a:lnTo>
                  <a:lnTo>
                    <a:pt x="22326" y="2298700"/>
                  </a:lnTo>
                  <a:lnTo>
                    <a:pt x="18084" y="2298700"/>
                  </a:lnTo>
                  <a:lnTo>
                    <a:pt x="20662" y="2311400"/>
                  </a:lnTo>
                  <a:lnTo>
                    <a:pt x="10160" y="2311400"/>
                  </a:lnTo>
                  <a:lnTo>
                    <a:pt x="10998" y="2324100"/>
                  </a:lnTo>
                  <a:lnTo>
                    <a:pt x="28765" y="2324100"/>
                  </a:lnTo>
                  <a:lnTo>
                    <a:pt x="20002" y="2336800"/>
                  </a:lnTo>
                  <a:lnTo>
                    <a:pt x="25908" y="2349500"/>
                  </a:lnTo>
                  <a:lnTo>
                    <a:pt x="30073" y="2349500"/>
                  </a:lnTo>
                  <a:lnTo>
                    <a:pt x="16078" y="2362200"/>
                  </a:lnTo>
                  <a:lnTo>
                    <a:pt x="26098" y="2374900"/>
                  </a:lnTo>
                  <a:lnTo>
                    <a:pt x="34683" y="2387600"/>
                  </a:lnTo>
                  <a:lnTo>
                    <a:pt x="42011" y="2400300"/>
                  </a:lnTo>
                  <a:lnTo>
                    <a:pt x="48221" y="2413000"/>
                  </a:lnTo>
                  <a:lnTo>
                    <a:pt x="39027" y="2413000"/>
                  </a:lnTo>
                  <a:lnTo>
                    <a:pt x="46329" y="2425700"/>
                  </a:lnTo>
                  <a:lnTo>
                    <a:pt x="47371" y="2425700"/>
                  </a:lnTo>
                  <a:lnTo>
                    <a:pt x="44831" y="2438400"/>
                  </a:lnTo>
                  <a:lnTo>
                    <a:pt x="36372" y="2425700"/>
                  </a:lnTo>
                  <a:lnTo>
                    <a:pt x="32143" y="2425700"/>
                  </a:lnTo>
                  <a:lnTo>
                    <a:pt x="37515" y="2438400"/>
                  </a:lnTo>
                  <a:lnTo>
                    <a:pt x="38912" y="2451100"/>
                  </a:lnTo>
                  <a:lnTo>
                    <a:pt x="40957" y="2463800"/>
                  </a:lnTo>
                  <a:lnTo>
                    <a:pt x="48221" y="2476500"/>
                  </a:lnTo>
                  <a:lnTo>
                    <a:pt x="75018" y="2476500"/>
                  </a:lnTo>
                  <a:lnTo>
                    <a:pt x="70002" y="2489200"/>
                  </a:lnTo>
                  <a:lnTo>
                    <a:pt x="58369" y="2489200"/>
                  </a:lnTo>
                  <a:lnTo>
                    <a:pt x="56680" y="2501900"/>
                  </a:lnTo>
                  <a:lnTo>
                    <a:pt x="60274" y="2501900"/>
                  </a:lnTo>
                  <a:lnTo>
                    <a:pt x="62598" y="2514600"/>
                  </a:lnTo>
                  <a:lnTo>
                    <a:pt x="66890" y="2514600"/>
                  </a:lnTo>
                  <a:lnTo>
                    <a:pt x="66827" y="2527300"/>
                  </a:lnTo>
                  <a:lnTo>
                    <a:pt x="65405" y="2527300"/>
                  </a:lnTo>
                  <a:lnTo>
                    <a:pt x="75082" y="2540000"/>
                  </a:lnTo>
                  <a:lnTo>
                    <a:pt x="82537" y="2540000"/>
                  </a:lnTo>
                  <a:lnTo>
                    <a:pt x="82054" y="2552700"/>
                  </a:lnTo>
                  <a:lnTo>
                    <a:pt x="70688" y="2552700"/>
                  </a:lnTo>
                  <a:lnTo>
                    <a:pt x="67259" y="2565400"/>
                  </a:lnTo>
                  <a:lnTo>
                    <a:pt x="54991" y="2565400"/>
                  </a:lnTo>
                  <a:lnTo>
                    <a:pt x="62598" y="2578100"/>
                  </a:lnTo>
                  <a:lnTo>
                    <a:pt x="71907" y="2565400"/>
                  </a:lnTo>
                  <a:lnTo>
                    <a:pt x="74688" y="2578100"/>
                  </a:lnTo>
                  <a:lnTo>
                    <a:pt x="83439" y="2578100"/>
                  </a:lnTo>
                  <a:lnTo>
                    <a:pt x="82905" y="2590800"/>
                  </a:lnTo>
                  <a:lnTo>
                    <a:pt x="104889" y="2590800"/>
                  </a:lnTo>
                  <a:lnTo>
                    <a:pt x="108280" y="2603500"/>
                  </a:lnTo>
                  <a:lnTo>
                    <a:pt x="111658" y="2603500"/>
                  </a:lnTo>
                  <a:lnTo>
                    <a:pt x="107429" y="2616200"/>
                  </a:lnTo>
                  <a:lnTo>
                    <a:pt x="89331" y="2616200"/>
                  </a:lnTo>
                  <a:lnTo>
                    <a:pt x="93154" y="2628900"/>
                  </a:lnTo>
                  <a:lnTo>
                    <a:pt x="103200" y="2628900"/>
                  </a:lnTo>
                  <a:lnTo>
                    <a:pt x="100660" y="2641600"/>
                  </a:lnTo>
                  <a:lnTo>
                    <a:pt x="98971" y="2641600"/>
                  </a:lnTo>
                  <a:lnTo>
                    <a:pt x="99466" y="2654300"/>
                  </a:lnTo>
                  <a:lnTo>
                    <a:pt x="103517" y="2654300"/>
                  </a:lnTo>
                  <a:lnTo>
                    <a:pt x="107416" y="2667000"/>
                  </a:lnTo>
                  <a:lnTo>
                    <a:pt x="107429" y="2679700"/>
                  </a:lnTo>
                  <a:lnTo>
                    <a:pt x="94742" y="2679700"/>
                  </a:lnTo>
                  <a:lnTo>
                    <a:pt x="92202" y="2667000"/>
                  </a:lnTo>
                  <a:lnTo>
                    <a:pt x="84594" y="2679700"/>
                  </a:lnTo>
                  <a:lnTo>
                    <a:pt x="92176" y="2679700"/>
                  </a:lnTo>
                  <a:lnTo>
                    <a:pt x="102146" y="2692400"/>
                  </a:lnTo>
                  <a:lnTo>
                    <a:pt x="110528" y="2705100"/>
                  </a:lnTo>
                  <a:lnTo>
                    <a:pt x="113347" y="2717800"/>
                  </a:lnTo>
                  <a:lnTo>
                    <a:pt x="121805" y="2717800"/>
                  </a:lnTo>
                  <a:lnTo>
                    <a:pt x="115519" y="2730500"/>
                  </a:lnTo>
                  <a:lnTo>
                    <a:pt x="105740" y="2730500"/>
                  </a:lnTo>
                  <a:lnTo>
                    <a:pt x="106705" y="2743200"/>
                  </a:lnTo>
                  <a:lnTo>
                    <a:pt x="112191" y="2743200"/>
                  </a:lnTo>
                  <a:lnTo>
                    <a:pt x="120370" y="2755900"/>
                  </a:lnTo>
                  <a:lnTo>
                    <a:pt x="121805" y="2755900"/>
                  </a:lnTo>
                  <a:lnTo>
                    <a:pt x="119646" y="2768600"/>
                  </a:lnTo>
                  <a:lnTo>
                    <a:pt x="120383" y="2781300"/>
                  </a:lnTo>
                  <a:lnTo>
                    <a:pt x="137883" y="2781300"/>
                  </a:lnTo>
                  <a:lnTo>
                    <a:pt x="128930" y="2794000"/>
                  </a:lnTo>
                  <a:lnTo>
                    <a:pt x="127203" y="2806700"/>
                  </a:lnTo>
                  <a:lnTo>
                    <a:pt x="136194" y="2806700"/>
                  </a:lnTo>
                  <a:lnTo>
                    <a:pt x="142430" y="2819400"/>
                  </a:lnTo>
                  <a:lnTo>
                    <a:pt x="146761" y="2819400"/>
                  </a:lnTo>
                  <a:lnTo>
                    <a:pt x="146659" y="2832100"/>
                  </a:lnTo>
                  <a:lnTo>
                    <a:pt x="140906" y="2842425"/>
                  </a:lnTo>
                  <a:lnTo>
                    <a:pt x="142963" y="2844800"/>
                  </a:lnTo>
                  <a:lnTo>
                    <a:pt x="153073" y="2844800"/>
                  </a:lnTo>
                  <a:lnTo>
                    <a:pt x="148031" y="2857500"/>
                  </a:lnTo>
                  <a:lnTo>
                    <a:pt x="180174" y="2857500"/>
                  </a:lnTo>
                  <a:lnTo>
                    <a:pt x="180174" y="2870200"/>
                  </a:lnTo>
                  <a:lnTo>
                    <a:pt x="171615" y="2870200"/>
                  </a:lnTo>
                  <a:lnTo>
                    <a:pt x="171615" y="2908300"/>
                  </a:lnTo>
                  <a:lnTo>
                    <a:pt x="155117" y="2908300"/>
                  </a:lnTo>
                  <a:lnTo>
                    <a:pt x="163957" y="2895600"/>
                  </a:lnTo>
                  <a:lnTo>
                    <a:pt x="170624" y="2895600"/>
                  </a:lnTo>
                  <a:lnTo>
                    <a:pt x="171615" y="2908300"/>
                  </a:lnTo>
                  <a:lnTo>
                    <a:pt x="171615" y="2870200"/>
                  </a:lnTo>
                  <a:lnTo>
                    <a:pt x="165798" y="2870200"/>
                  </a:lnTo>
                  <a:lnTo>
                    <a:pt x="154800" y="2882900"/>
                  </a:lnTo>
                  <a:lnTo>
                    <a:pt x="155651" y="2882900"/>
                  </a:lnTo>
                  <a:lnTo>
                    <a:pt x="155651" y="2895600"/>
                  </a:lnTo>
                  <a:lnTo>
                    <a:pt x="140271" y="2895600"/>
                  </a:lnTo>
                  <a:lnTo>
                    <a:pt x="136194" y="2908300"/>
                  </a:lnTo>
                  <a:lnTo>
                    <a:pt x="151447" y="2908300"/>
                  </a:lnTo>
                  <a:lnTo>
                    <a:pt x="147396" y="2921000"/>
                  </a:lnTo>
                  <a:lnTo>
                    <a:pt x="159029" y="2921000"/>
                  </a:lnTo>
                  <a:lnTo>
                    <a:pt x="156489" y="2933700"/>
                  </a:lnTo>
                  <a:lnTo>
                    <a:pt x="166636" y="2933700"/>
                  </a:lnTo>
                  <a:lnTo>
                    <a:pt x="161569" y="2946400"/>
                  </a:lnTo>
                  <a:lnTo>
                    <a:pt x="180174" y="2946400"/>
                  </a:lnTo>
                  <a:lnTo>
                    <a:pt x="186944" y="2933700"/>
                  </a:lnTo>
                  <a:lnTo>
                    <a:pt x="194551" y="2946400"/>
                  </a:lnTo>
                  <a:lnTo>
                    <a:pt x="193992" y="2959100"/>
                  </a:lnTo>
                  <a:lnTo>
                    <a:pt x="188722" y="2959100"/>
                  </a:lnTo>
                  <a:lnTo>
                    <a:pt x="188633" y="2971800"/>
                  </a:lnTo>
                  <a:lnTo>
                    <a:pt x="174790" y="2971800"/>
                  </a:lnTo>
                  <a:lnTo>
                    <a:pt x="170040" y="2984500"/>
                  </a:lnTo>
                  <a:lnTo>
                    <a:pt x="189484" y="2984500"/>
                  </a:lnTo>
                  <a:lnTo>
                    <a:pt x="169176" y="2997200"/>
                  </a:lnTo>
                  <a:lnTo>
                    <a:pt x="149720" y="2997200"/>
                  </a:lnTo>
                  <a:lnTo>
                    <a:pt x="152184" y="3009900"/>
                  </a:lnTo>
                  <a:lnTo>
                    <a:pt x="181864" y="3009900"/>
                  </a:lnTo>
                  <a:lnTo>
                    <a:pt x="166446" y="3022600"/>
                  </a:lnTo>
                  <a:lnTo>
                    <a:pt x="172567" y="3022600"/>
                  </a:lnTo>
                  <a:lnTo>
                    <a:pt x="159562" y="3035300"/>
                  </a:lnTo>
                  <a:lnTo>
                    <a:pt x="175945" y="3035300"/>
                  </a:lnTo>
                  <a:lnTo>
                    <a:pt x="160020" y="3048000"/>
                  </a:lnTo>
                  <a:lnTo>
                    <a:pt x="148882" y="3048000"/>
                  </a:lnTo>
                  <a:lnTo>
                    <a:pt x="147193" y="3060700"/>
                  </a:lnTo>
                  <a:lnTo>
                    <a:pt x="151701" y="3060700"/>
                  </a:lnTo>
                  <a:lnTo>
                    <a:pt x="149936" y="3073400"/>
                  </a:lnTo>
                  <a:lnTo>
                    <a:pt x="185623" y="3073400"/>
                  </a:lnTo>
                  <a:lnTo>
                    <a:pt x="175945" y="3086100"/>
                  </a:lnTo>
                  <a:lnTo>
                    <a:pt x="148882" y="3086100"/>
                  </a:lnTo>
                  <a:lnTo>
                    <a:pt x="154800" y="3098800"/>
                  </a:lnTo>
                  <a:lnTo>
                    <a:pt x="172148" y="3098800"/>
                  </a:lnTo>
                  <a:lnTo>
                    <a:pt x="179336" y="3086100"/>
                  </a:lnTo>
                  <a:lnTo>
                    <a:pt x="184404" y="3086100"/>
                  </a:lnTo>
                  <a:lnTo>
                    <a:pt x="195402" y="3073400"/>
                  </a:lnTo>
                  <a:lnTo>
                    <a:pt x="192024" y="3086100"/>
                  </a:lnTo>
                  <a:lnTo>
                    <a:pt x="206400" y="3086100"/>
                  </a:lnTo>
                  <a:lnTo>
                    <a:pt x="180276" y="3098800"/>
                  </a:lnTo>
                  <a:lnTo>
                    <a:pt x="176796" y="3098800"/>
                  </a:lnTo>
                  <a:lnTo>
                    <a:pt x="169379" y="3111500"/>
                  </a:lnTo>
                  <a:lnTo>
                    <a:pt x="189382" y="3111500"/>
                  </a:lnTo>
                  <a:lnTo>
                    <a:pt x="193179" y="3124200"/>
                  </a:lnTo>
                  <a:lnTo>
                    <a:pt x="204851" y="3124200"/>
                  </a:lnTo>
                  <a:lnTo>
                    <a:pt x="193179" y="3136900"/>
                  </a:lnTo>
                  <a:lnTo>
                    <a:pt x="225856" y="3136900"/>
                  </a:lnTo>
                  <a:lnTo>
                    <a:pt x="226695" y="3149600"/>
                  </a:lnTo>
                  <a:lnTo>
                    <a:pt x="238544" y="3149600"/>
                  </a:lnTo>
                  <a:lnTo>
                    <a:pt x="226618" y="3162300"/>
                  </a:lnTo>
                  <a:lnTo>
                    <a:pt x="226275" y="3162300"/>
                  </a:lnTo>
                  <a:lnTo>
                    <a:pt x="225933" y="3175000"/>
                  </a:lnTo>
                  <a:lnTo>
                    <a:pt x="234518" y="3175000"/>
                  </a:lnTo>
                  <a:lnTo>
                    <a:pt x="239699" y="3187700"/>
                  </a:lnTo>
                  <a:lnTo>
                    <a:pt x="243611" y="3187700"/>
                  </a:lnTo>
                  <a:lnTo>
                    <a:pt x="243611" y="3200400"/>
                  </a:lnTo>
                  <a:lnTo>
                    <a:pt x="264172" y="3200400"/>
                  </a:lnTo>
                  <a:lnTo>
                    <a:pt x="254927" y="3213100"/>
                  </a:lnTo>
                  <a:lnTo>
                    <a:pt x="259372" y="3213100"/>
                  </a:lnTo>
                  <a:lnTo>
                    <a:pt x="255866" y="3225800"/>
                  </a:lnTo>
                  <a:lnTo>
                    <a:pt x="263118" y="3225800"/>
                  </a:lnTo>
                  <a:lnTo>
                    <a:pt x="257365" y="3238500"/>
                  </a:lnTo>
                  <a:lnTo>
                    <a:pt x="268566" y="3238500"/>
                  </a:lnTo>
                  <a:lnTo>
                    <a:pt x="260350" y="3251200"/>
                  </a:lnTo>
                  <a:lnTo>
                    <a:pt x="281279" y="3251200"/>
                  </a:lnTo>
                  <a:lnTo>
                    <a:pt x="285915" y="3263900"/>
                  </a:lnTo>
                  <a:lnTo>
                    <a:pt x="310222" y="3263900"/>
                  </a:lnTo>
                  <a:lnTo>
                    <a:pt x="316064" y="3251200"/>
                  </a:lnTo>
                  <a:lnTo>
                    <a:pt x="323977" y="3251200"/>
                  </a:lnTo>
                  <a:lnTo>
                    <a:pt x="328815" y="3251200"/>
                  </a:lnTo>
                  <a:lnTo>
                    <a:pt x="324815" y="3263900"/>
                  </a:lnTo>
                  <a:lnTo>
                    <a:pt x="323977" y="3251200"/>
                  </a:lnTo>
                  <a:lnTo>
                    <a:pt x="319747" y="3263900"/>
                  </a:lnTo>
                  <a:lnTo>
                    <a:pt x="317627" y="3263900"/>
                  </a:lnTo>
                  <a:lnTo>
                    <a:pt x="323862" y="3276600"/>
                  </a:lnTo>
                  <a:lnTo>
                    <a:pt x="292417" y="3276600"/>
                  </a:lnTo>
                  <a:lnTo>
                    <a:pt x="281686" y="3289300"/>
                  </a:lnTo>
                  <a:lnTo>
                    <a:pt x="284302" y="3289300"/>
                  </a:lnTo>
                  <a:lnTo>
                    <a:pt x="294284" y="3302000"/>
                  </a:lnTo>
                  <a:lnTo>
                    <a:pt x="308330" y="3302000"/>
                  </a:lnTo>
                  <a:lnTo>
                    <a:pt x="313321" y="3289300"/>
                  </a:lnTo>
                  <a:lnTo>
                    <a:pt x="319747" y="3289300"/>
                  </a:lnTo>
                  <a:lnTo>
                    <a:pt x="324637" y="3302000"/>
                  </a:lnTo>
                  <a:lnTo>
                    <a:pt x="315087" y="3314700"/>
                  </a:lnTo>
                  <a:lnTo>
                    <a:pt x="306184" y="3314700"/>
                  </a:lnTo>
                  <a:lnTo>
                    <a:pt x="312978" y="3327400"/>
                  </a:lnTo>
                  <a:lnTo>
                    <a:pt x="322897" y="3314700"/>
                  </a:lnTo>
                  <a:lnTo>
                    <a:pt x="339204" y="3314700"/>
                  </a:lnTo>
                  <a:lnTo>
                    <a:pt x="320586" y="3327400"/>
                  </a:lnTo>
                  <a:lnTo>
                    <a:pt x="331584" y="3327400"/>
                  </a:lnTo>
                  <a:lnTo>
                    <a:pt x="329323" y="3340100"/>
                  </a:lnTo>
                  <a:lnTo>
                    <a:pt x="332435" y="3340100"/>
                  </a:lnTo>
                  <a:lnTo>
                    <a:pt x="340245" y="3352800"/>
                  </a:lnTo>
                  <a:lnTo>
                    <a:pt x="359676" y="3352800"/>
                  </a:lnTo>
                  <a:lnTo>
                    <a:pt x="367957" y="3365500"/>
                  </a:lnTo>
                  <a:lnTo>
                    <a:pt x="354431" y="3365500"/>
                  </a:lnTo>
                  <a:lnTo>
                    <a:pt x="363880" y="3378200"/>
                  </a:lnTo>
                  <a:lnTo>
                    <a:pt x="369125" y="3390900"/>
                  </a:lnTo>
                  <a:lnTo>
                    <a:pt x="371678" y="3403600"/>
                  </a:lnTo>
                  <a:lnTo>
                    <a:pt x="373037" y="3416300"/>
                  </a:lnTo>
                  <a:lnTo>
                    <a:pt x="389102" y="3403600"/>
                  </a:lnTo>
                  <a:lnTo>
                    <a:pt x="389953" y="3403600"/>
                  </a:lnTo>
                  <a:lnTo>
                    <a:pt x="384873" y="3416300"/>
                  </a:lnTo>
                  <a:lnTo>
                    <a:pt x="390652" y="3416300"/>
                  </a:lnTo>
                  <a:lnTo>
                    <a:pt x="395871" y="3403600"/>
                  </a:lnTo>
                  <a:lnTo>
                    <a:pt x="398411" y="3403600"/>
                  </a:lnTo>
                  <a:lnTo>
                    <a:pt x="391642" y="3416300"/>
                  </a:lnTo>
                  <a:lnTo>
                    <a:pt x="412470" y="3416300"/>
                  </a:lnTo>
                  <a:lnTo>
                    <a:pt x="420712" y="3429000"/>
                  </a:lnTo>
                  <a:lnTo>
                    <a:pt x="421246" y="3441700"/>
                  </a:lnTo>
                  <a:lnTo>
                    <a:pt x="430974" y="3441700"/>
                  </a:lnTo>
                  <a:lnTo>
                    <a:pt x="439483" y="3429000"/>
                  </a:lnTo>
                  <a:lnTo>
                    <a:pt x="440690" y="3441700"/>
                  </a:lnTo>
                  <a:lnTo>
                    <a:pt x="445249" y="3454400"/>
                  </a:lnTo>
                  <a:lnTo>
                    <a:pt x="455079" y="3454400"/>
                  </a:lnTo>
                  <a:lnTo>
                    <a:pt x="459117" y="3467100"/>
                  </a:lnTo>
                  <a:lnTo>
                    <a:pt x="461962" y="3467100"/>
                  </a:lnTo>
                  <a:lnTo>
                    <a:pt x="463054" y="3479800"/>
                  </a:lnTo>
                  <a:lnTo>
                    <a:pt x="461848" y="3492500"/>
                  </a:lnTo>
                  <a:lnTo>
                    <a:pt x="470750" y="3479800"/>
                  </a:lnTo>
                  <a:lnTo>
                    <a:pt x="474649" y="3492500"/>
                  </a:lnTo>
                  <a:lnTo>
                    <a:pt x="479336" y="3492500"/>
                  </a:lnTo>
                  <a:lnTo>
                    <a:pt x="490613" y="3479800"/>
                  </a:lnTo>
                  <a:lnTo>
                    <a:pt x="488276" y="3492500"/>
                  </a:lnTo>
                  <a:lnTo>
                    <a:pt x="485851" y="3505200"/>
                  </a:lnTo>
                  <a:lnTo>
                    <a:pt x="484543" y="3505200"/>
                  </a:lnTo>
                  <a:lnTo>
                    <a:pt x="485533" y="3517900"/>
                  </a:lnTo>
                  <a:lnTo>
                    <a:pt x="495363" y="3517900"/>
                  </a:lnTo>
                  <a:lnTo>
                    <a:pt x="502539" y="3505200"/>
                  </a:lnTo>
                  <a:lnTo>
                    <a:pt x="508368" y="3505200"/>
                  </a:lnTo>
                  <a:lnTo>
                    <a:pt x="498221" y="3517900"/>
                  </a:lnTo>
                  <a:lnTo>
                    <a:pt x="512597" y="3517900"/>
                  </a:lnTo>
                  <a:lnTo>
                    <a:pt x="511962" y="3521075"/>
                  </a:lnTo>
                  <a:lnTo>
                    <a:pt x="514299" y="3517900"/>
                  </a:lnTo>
                  <a:lnTo>
                    <a:pt x="521131" y="3517900"/>
                  </a:lnTo>
                  <a:lnTo>
                    <a:pt x="522224" y="3530600"/>
                  </a:lnTo>
                  <a:lnTo>
                    <a:pt x="520623" y="3543300"/>
                  </a:lnTo>
                  <a:lnTo>
                    <a:pt x="530364" y="3543300"/>
                  </a:lnTo>
                  <a:lnTo>
                    <a:pt x="533171" y="3556000"/>
                  </a:lnTo>
                  <a:lnTo>
                    <a:pt x="540512" y="3556000"/>
                  </a:lnTo>
                  <a:lnTo>
                    <a:pt x="548132" y="3568700"/>
                  </a:lnTo>
                  <a:lnTo>
                    <a:pt x="548970" y="3568700"/>
                  </a:lnTo>
                  <a:lnTo>
                    <a:pt x="556691" y="3581400"/>
                  </a:lnTo>
                  <a:lnTo>
                    <a:pt x="576567" y="3581400"/>
                  </a:lnTo>
                  <a:lnTo>
                    <a:pt x="586193" y="3594100"/>
                  </a:lnTo>
                  <a:lnTo>
                    <a:pt x="586994" y="3581400"/>
                  </a:lnTo>
                  <a:lnTo>
                    <a:pt x="590740" y="3568700"/>
                  </a:lnTo>
                  <a:lnTo>
                    <a:pt x="596341" y="3568700"/>
                  </a:lnTo>
                  <a:lnTo>
                    <a:pt x="595922" y="3575050"/>
                  </a:lnTo>
                  <a:lnTo>
                    <a:pt x="599732" y="3568700"/>
                  </a:lnTo>
                  <a:lnTo>
                    <a:pt x="603402" y="3568700"/>
                  </a:lnTo>
                  <a:lnTo>
                    <a:pt x="600367" y="3581400"/>
                  </a:lnTo>
                  <a:lnTo>
                    <a:pt x="599732" y="3581400"/>
                  </a:lnTo>
                  <a:lnTo>
                    <a:pt x="597192" y="3594100"/>
                  </a:lnTo>
                  <a:lnTo>
                    <a:pt x="594804" y="3594100"/>
                  </a:lnTo>
                  <a:lnTo>
                    <a:pt x="596138" y="3606800"/>
                  </a:lnTo>
                  <a:lnTo>
                    <a:pt x="627024" y="3606800"/>
                  </a:lnTo>
                  <a:lnTo>
                    <a:pt x="634403" y="3619500"/>
                  </a:lnTo>
                  <a:lnTo>
                    <a:pt x="638835" y="3606800"/>
                  </a:lnTo>
                  <a:lnTo>
                    <a:pt x="646417" y="3606800"/>
                  </a:lnTo>
                  <a:lnTo>
                    <a:pt x="651319" y="3594100"/>
                  </a:lnTo>
                  <a:lnTo>
                    <a:pt x="655066" y="3606800"/>
                  </a:lnTo>
                  <a:lnTo>
                    <a:pt x="659041" y="3606800"/>
                  </a:lnTo>
                  <a:lnTo>
                    <a:pt x="663816" y="3619500"/>
                  </a:lnTo>
                  <a:lnTo>
                    <a:pt x="675005" y="3619500"/>
                  </a:lnTo>
                  <a:lnTo>
                    <a:pt x="677545" y="3606800"/>
                  </a:lnTo>
                  <a:lnTo>
                    <a:pt x="681494" y="3606800"/>
                  </a:lnTo>
                  <a:lnTo>
                    <a:pt x="682510" y="3619500"/>
                  </a:lnTo>
                  <a:lnTo>
                    <a:pt x="679234" y="3619500"/>
                  </a:lnTo>
                  <a:lnTo>
                    <a:pt x="686892" y="3632200"/>
                  </a:lnTo>
                  <a:lnTo>
                    <a:pt x="693508" y="3632200"/>
                  </a:lnTo>
                  <a:lnTo>
                    <a:pt x="701243" y="3619500"/>
                  </a:lnTo>
                  <a:lnTo>
                    <a:pt x="712228" y="3619500"/>
                  </a:lnTo>
                  <a:lnTo>
                    <a:pt x="711377" y="3606800"/>
                  </a:lnTo>
                  <a:lnTo>
                    <a:pt x="717308" y="3606800"/>
                  </a:lnTo>
                  <a:lnTo>
                    <a:pt x="718146" y="3619500"/>
                  </a:lnTo>
                  <a:lnTo>
                    <a:pt x="728192" y="3619500"/>
                  </a:lnTo>
                  <a:lnTo>
                    <a:pt x="733437" y="3632200"/>
                  </a:lnTo>
                  <a:lnTo>
                    <a:pt x="738454" y="3644900"/>
                  </a:lnTo>
                  <a:lnTo>
                    <a:pt x="743572" y="3644900"/>
                  </a:lnTo>
                  <a:lnTo>
                    <a:pt x="749020" y="3657600"/>
                  </a:lnTo>
                  <a:lnTo>
                    <a:pt x="755103" y="3657600"/>
                  </a:lnTo>
                  <a:lnTo>
                    <a:pt x="762139" y="3644900"/>
                  </a:lnTo>
                  <a:lnTo>
                    <a:pt x="772287" y="3644900"/>
                  </a:lnTo>
                  <a:lnTo>
                    <a:pt x="778205" y="3632200"/>
                  </a:lnTo>
                  <a:lnTo>
                    <a:pt x="779830" y="3644900"/>
                  </a:lnTo>
                  <a:lnTo>
                    <a:pt x="775474" y="3644900"/>
                  </a:lnTo>
                  <a:lnTo>
                    <a:pt x="775665" y="3657600"/>
                  </a:lnTo>
                  <a:lnTo>
                    <a:pt x="782421" y="3644900"/>
                  </a:lnTo>
                  <a:lnTo>
                    <a:pt x="796810" y="3644900"/>
                  </a:lnTo>
                  <a:lnTo>
                    <a:pt x="801890" y="3657600"/>
                  </a:lnTo>
                  <a:lnTo>
                    <a:pt x="806970" y="3657600"/>
                  </a:lnTo>
                  <a:lnTo>
                    <a:pt x="814578" y="3644900"/>
                  </a:lnTo>
                  <a:lnTo>
                    <a:pt x="815428" y="3657600"/>
                  </a:lnTo>
                  <a:lnTo>
                    <a:pt x="817956" y="3670300"/>
                  </a:lnTo>
                  <a:lnTo>
                    <a:pt x="830643" y="3670300"/>
                  </a:lnTo>
                  <a:lnTo>
                    <a:pt x="831494" y="3670300"/>
                  </a:lnTo>
                  <a:lnTo>
                    <a:pt x="834872" y="3670300"/>
                  </a:lnTo>
                  <a:lnTo>
                    <a:pt x="836739" y="3657600"/>
                  </a:lnTo>
                  <a:lnTo>
                    <a:pt x="835863" y="3669754"/>
                  </a:lnTo>
                  <a:lnTo>
                    <a:pt x="839114" y="3657600"/>
                  </a:lnTo>
                  <a:lnTo>
                    <a:pt x="846721" y="3657600"/>
                  </a:lnTo>
                  <a:lnTo>
                    <a:pt x="845870" y="3670300"/>
                  </a:lnTo>
                  <a:lnTo>
                    <a:pt x="843343" y="3670300"/>
                  </a:lnTo>
                  <a:lnTo>
                    <a:pt x="839952" y="3683000"/>
                  </a:lnTo>
                  <a:lnTo>
                    <a:pt x="836574" y="3683000"/>
                  </a:lnTo>
                  <a:lnTo>
                    <a:pt x="836574" y="3695700"/>
                  </a:lnTo>
                  <a:lnTo>
                    <a:pt x="871245" y="3695700"/>
                  </a:lnTo>
                  <a:lnTo>
                    <a:pt x="854329" y="3708400"/>
                  </a:lnTo>
                  <a:lnTo>
                    <a:pt x="864006" y="3708400"/>
                  </a:lnTo>
                  <a:lnTo>
                    <a:pt x="870826" y="3721100"/>
                  </a:lnTo>
                  <a:lnTo>
                    <a:pt x="875741" y="3721100"/>
                  </a:lnTo>
                  <a:lnTo>
                    <a:pt x="879716" y="3733800"/>
                  </a:lnTo>
                  <a:lnTo>
                    <a:pt x="884135" y="3733800"/>
                  </a:lnTo>
                  <a:lnTo>
                    <a:pt x="889114" y="3746500"/>
                  </a:lnTo>
                  <a:lnTo>
                    <a:pt x="900010" y="3746500"/>
                  </a:lnTo>
                  <a:lnTo>
                    <a:pt x="895781" y="3759200"/>
                  </a:lnTo>
                  <a:lnTo>
                    <a:pt x="913549" y="3759200"/>
                  </a:lnTo>
                  <a:lnTo>
                    <a:pt x="905090" y="3771900"/>
                  </a:lnTo>
                  <a:lnTo>
                    <a:pt x="914425" y="3771900"/>
                  </a:lnTo>
                  <a:lnTo>
                    <a:pt x="912698" y="3784600"/>
                  </a:lnTo>
                  <a:lnTo>
                    <a:pt x="914387" y="3784600"/>
                  </a:lnTo>
                  <a:lnTo>
                    <a:pt x="915238" y="3797300"/>
                  </a:lnTo>
                  <a:lnTo>
                    <a:pt x="924547" y="3784600"/>
                  </a:lnTo>
                  <a:lnTo>
                    <a:pt x="930986" y="3784600"/>
                  </a:lnTo>
                  <a:lnTo>
                    <a:pt x="935126" y="3797300"/>
                  </a:lnTo>
                  <a:lnTo>
                    <a:pt x="944524" y="3797300"/>
                  </a:lnTo>
                  <a:lnTo>
                    <a:pt x="947318" y="3810000"/>
                  </a:lnTo>
                  <a:lnTo>
                    <a:pt x="956678" y="3797300"/>
                  </a:lnTo>
                  <a:lnTo>
                    <a:pt x="947623" y="3810000"/>
                  </a:lnTo>
                  <a:lnTo>
                    <a:pt x="947585" y="3822700"/>
                  </a:lnTo>
                  <a:lnTo>
                    <a:pt x="959218" y="3822700"/>
                  </a:lnTo>
                  <a:lnTo>
                    <a:pt x="950760" y="3835400"/>
                  </a:lnTo>
                  <a:lnTo>
                    <a:pt x="961758" y="3835400"/>
                  </a:lnTo>
                  <a:lnTo>
                    <a:pt x="970216" y="3822700"/>
                  </a:lnTo>
                  <a:lnTo>
                    <a:pt x="968298" y="3835400"/>
                  </a:lnTo>
                  <a:lnTo>
                    <a:pt x="977087" y="3848100"/>
                  </a:lnTo>
                  <a:lnTo>
                    <a:pt x="984135" y="3848100"/>
                  </a:lnTo>
                  <a:lnTo>
                    <a:pt x="976985" y="3860800"/>
                  </a:lnTo>
                  <a:lnTo>
                    <a:pt x="1018146" y="3860800"/>
                  </a:lnTo>
                  <a:lnTo>
                    <a:pt x="1029423" y="3873500"/>
                  </a:lnTo>
                  <a:lnTo>
                    <a:pt x="1034415" y="3873500"/>
                  </a:lnTo>
                  <a:lnTo>
                    <a:pt x="1041273" y="3886200"/>
                  </a:lnTo>
                  <a:lnTo>
                    <a:pt x="1032814" y="3886200"/>
                  </a:lnTo>
                  <a:lnTo>
                    <a:pt x="1028585" y="3898900"/>
                  </a:lnTo>
                  <a:lnTo>
                    <a:pt x="1046454" y="3898900"/>
                  </a:lnTo>
                  <a:lnTo>
                    <a:pt x="1054163" y="3911600"/>
                  </a:lnTo>
                  <a:lnTo>
                    <a:pt x="1061567" y="3911600"/>
                  </a:lnTo>
                  <a:lnTo>
                    <a:pt x="1060729" y="3924300"/>
                  </a:lnTo>
                  <a:lnTo>
                    <a:pt x="1068336" y="3911600"/>
                  </a:lnTo>
                  <a:lnTo>
                    <a:pt x="1064958" y="3911600"/>
                  </a:lnTo>
                  <a:lnTo>
                    <a:pt x="1072883" y="3898900"/>
                  </a:lnTo>
                  <a:lnTo>
                    <a:pt x="1083348" y="3898900"/>
                  </a:lnTo>
                  <a:lnTo>
                    <a:pt x="1093508" y="3886200"/>
                  </a:lnTo>
                  <a:lnTo>
                    <a:pt x="1100480" y="3886200"/>
                  </a:lnTo>
                  <a:lnTo>
                    <a:pt x="1090663" y="3898900"/>
                  </a:lnTo>
                  <a:lnTo>
                    <a:pt x="1089799" y="3898900"/>
                  </a:lnTo>
                  <a:lnTo>
                    <a:pt x="1087513" y="3911600"/>
                  </a:lnTo>
                  <a:lnTo>
                    <a:pt x="1085253" y="3913632"/>
                  </a:lnTo>
                  <a:lnTo>
                    <a:pt x="1085253" y="3924300"/>
                  </a:lnTo>
                  <a:lnTo>
                    <a:pt x="1092022" y="3924300"/>
                  </a:lnTo>
                  <a:lnTo>
                    <a:pt x="1086942" y="3937000"/>
                  </a:lnTo>
                  <a:lnTo>
                    <a:pt x="1094308" y="3924300"/>
                  </a:lnTo>
                  <a:lnTo>
                    <a:pt x="1108938" y="3924300"/>
                  </a:lnTo>
                  <a:lnTo>
                    <a:pt x="1107249" y="3937000"/>
                  </a:lnTo>
                  <a:lnTo>
                    <a:pt x="1138542" y="3937000"/>
                  </a:lnTo>
                  <a:lnTo>
                    <a:pt x="1130973" y="3949700"/>
                  </a:lnTo>
                  <a:lnTo>
                    <a:pt x="1130096" y="3949700"/>
                  </a:lnTo>
                  <a:lnTo>
                    <a:pt x="1125855" y="3962400"/>
                  </a:lnTo>
                  <a:lnTo>
                    <a:pt x="1135164" y="3962400"/>
                  </a:lnTo>
                  <a:lnTo>
                    <a:pt x="1138542" y="3949700"/>
                  </a:lnTo>
                  <a:lnTo>
                    <a:pt x="1153769" y="3949700"/>
                  </a:lnTo>
                  <a:lnTo>
                    <a:pt x="1156309" y="3962400"/>
                  </a:lnTo>
                  <a:lnTo>
                    <a:pt x="1158849" y="3962400"/>
                  </a:lnTo>
                  <a:lnTo>
                    <a:pt x="1157998" y="3949700"/>
                  </a:lnTo>
                  <a:lnTo>
                    <a:pt x="1164920" y="3949700"/>
                  </a:lnTo>
                  <a:lnTo>
                    <a:pt x="1169631" y="3937000"/>
                  </a:lnTo>
                  <a:lnTo>
                    <a:pt x="1172375" y="3937000"/>
                  </a:lnTo>
                  <a:lnTo>
                    <a:pt x="1179144" y="3949700"/>
                  </a:lnTo>
                  <a:lnTo>
                    <a:pt x="1174915" y="3962400"/>
                  </a:lnTo>
                  <a:lnTo>
                    <a:pt x="1180833" y="3949700"/>
                  </a:lnTo>
                  <a:lnTo>
                    <a:pt x="1187602" y="3949700"/>
                  </a:lnTo>
                  <a:lnTo>
                    <a:pt x="1184389" y="3962400"/>
                  </a:lnTo>
                  <a:lnTo>
                    <a:pt x="1179677" y="3962400"/>
                  </a:lnTo>
                  <a:lnTo>
                    <a:pt x="1175118" y="3975100"/>
                  </a:lnTo>
                  <a:lnTo>
                    <a:pt x="1191171" y="3975100"/>
                  </a:lnTo>
                  <a:lnTo>
                    <a:pt x="1199451" y="3962400"/>
                  </a:lnTo>
                  <a:lnTo>
                    <a:pt x="1196060" y="3975100"/>
                  </a:lnTo>
                  <a:lnTo>
                    <a:pt x="1197762" y="3975100"/>
                  </a:lnTo>
                  <a:lnTo>
                    <a:pt x="1192682" y="3987800"/>
                  </a:lnTo>
                  <a:lnTo>
                    <a:pt x="1196695" y="3987800"/>
                  </a:lnTo>
                  <a:lnTo>
                    <a:pt x="1200721" y="3975100"/>
                  </a:lnTo>
                  <a:lnTo>
                    <a:pt x="1201991" y="3975100"/>
                  </a:lnTo>
                  <a:lnTo>
                    <a:pt x="1207350" y="3987800"/>
                  </a:lnTo>
                  <a:lnTo>
                    <a:pt x="1225664" y="3987800"/>
                  </a:lnTo>
                  <a:lnTo>
                    <a:pt x="1220546" y="4000500"/>
                  </a:lnTo>
                  <a:lnTo>
                    <a:pt x="1213777" y="4000500"/>
                  </a:lnTo>
                  <a:lnTo>
                    <a:pt x="1209598" y="4013200"/>
                  </a:lnTo>
                  <a:lnTo>
                    <a:pt x="1251889" y="4013200"/>
                  </a:lnTo>
                  <a:lnTo>
                    <a:pt x="1258989" y="4000500"/>
                  </a:lnTo>
                  <a:lnTo>
                    <a:pt x="1259827" y="4013200"/>
                  </a:lnTo>
                  <a:lnTo>
                    <a:pt x="1262037" y="4013200"/>
                  </a:lnTo>
                  <a:lnTo>
                    <a:pt x="1255280" y="4025900"/>
                  </a:lnTo>
                  <a:lnTo>
                    <a:pt x="1290802" y="4025900"/>
                  </a:lnTo>
                  <a:lnTo>
                    <a:pt x="1285722" y="4038600"/>
                  </a:lnTo>
                  <a:lnTo>
                    <a:pt x="1295031" y="4038600"/>
                  </a:lnTo>
                  <a:lnTo>
                    <a:pt x="1298409" y="4051300"/>
                  </a:lnTo>
                  <a:lnTo>
                    <a:pt x="1303489" y="4038600"/>
                  </a:lnTo>
                  <a:lnTo>
                    <a:pt x="1308569" y="4038600"/>
                  </a:lnTo>
                  <a:lnTo>
                    <a:pt x="1308823" y="4051300"/>
                  </a:lnTo>
                  <a:lnTo>
                    <a:pt x="1342847" y="4051300"/>
                  </a:lnTo>
                  <a:lnTo>
                    <a:pt x="1344091" y="4064000"/>
                  </a:lnTo>
                  <a:lnTo>
                    <a:pt x="1356042" y="4064000"/>
                  </a:lnTo>
                  <a:lnTo>
                    <a:pt x="1356131" y="4051300"/>
                  </a:lnTo>
                  <a:lnTo>
                    <a:pt x="1356779" y="4051300"/>
                  </a:lnTo>
                  <a:lnTo>
                    <a:pt x="1361008" y="4038600"/>
                  </a:lnTo>
                  <a:lnTo>
                    <a:pt x="1369466" y="4038600"/>
                  </a:lnTo>
                  <a:lnTo>
                    <a:pt x="1364576" y="4051300"/>
                  </a:lnTo>
                  <a:lnTo>
                    <a:pt x="1362062" y="4051300"/>
                  </a:lnTo>
                  <a:lnTo>
                    <a:pt x="1361147" y="4064000"/>
                  </a:lnTo>
                  <a:lnTo>
                    <a:pt x="1364399" y="4064000"/>
                  </a:lnTo>
                  <a:lnTo>
                    <a:pt x="1366088" y="4051300"/>
                  </a:lnTo>
                  <a:lnTo>
                    <a:pt x="1366405" y="4064000"/>
                  </a:lnTo>
                  <a:lnTo>
                    <a:pt x="1370520" y="4051300"/>
                  </a:lnTo>
                  <a:lnTo>
                    <a:pt x="1385290" y="4051300"/>
                  </a:lnTo>
                  <a:lnTo>
                    <a:pt x="1383309" y="4061828"/>
                  </a:lnTo>
                  <a:lnTo>
                    <a:pt x="1388503" y="4051300"/>
                  </a:lnTo>
                  <a:lnTo>
                    <a:pt x="1393494" y="4051300"/>
                  </a:lnTo>
                  <a:lnTo>
                    <a:pt x="1394841" y="4064000"/>
                  </a:lnTo>
                  <a:lnTo>
                    <a:pt x="1385544" y="4064000"/>
                  </a:lnTo>
                  <a:lnTo>
                    <a:pt x="1383842" y="4076700"/>
                  </a:lnTo>
                  <a:lnTo>
                    <a:pt x="1388071" y="4076700"/>
                  </a:lnTo>
                  <a:lnTo>
                    <a:pt x="1393151" y="4089400"/>
                  </a:lnTo>
                  <a:lnTo>
                    <a:pt x="1403870" y="4076700"/>
                  </a:lnTo>
                  <a:lnTo>
                    <a:pt x="1409750" y="4064000"/>
                  </a:lnTo>
                  <a:lnTo>
                    <a:pt x="1415161" y="4076700"/>
                  </a:lnTo>
                  <a:lnTo>
                    <a:pt x="1424444" y="4064000"/>
                  </a:lnTo>
                  <a:lnTo>
                    <a:pt x="1416634" y="4076700"/>
                  </a:lnTo>
                  <a:lnTo>
                    <a:pt x="1415161" y="4076700"/>
                  </a:lnTo>
                  <a:lnTo>
                    <a:pt x="1414614" y="4076700"/>
                  </a:lnTo>
                  <a:lnTo>
                    <a:pt x="1414335" y="4089400"/>
                  </a:lnTo>
                  <a:lnTo>
                    <a:pt x="1411757" y="4089400"/>
                  </a:lnTo>
                  <a:lnTo>
                    <a:pt x="1411757" y="4102100"/>
                  </a:lnTo>
                  <a:lnTo>
                    <a:pt x="1416837" y="4102100"/>
                  </a:lnTo>
                  <a:lnTo>
                    <a:pt x="1419237" y="4114800"/>
                  </a:lnTo>
                  <a:lnTo>
                    <a:pt x="1425295" y="4102100"/>
                  </a:lnTo>
                  <a:lnTo>
                    <a:pt x="1427060" y="4107383"/>
                  </a:lnTo>
                  <a:lnTo>
                    <a:pt x="1429524" y="4102100"/>
                  </a:lnTo>
                  <a:lnTo>
                    <a:pt x="1427835" y="4102100"/>
                  </a:lnTo>
                  <a:lnTo>
                    <a:pt x="1434604" y="4089400"/>
                  </a:lnTo>
                  <a:lnTo>
                    <a:pt x="1437132" y="4102100"/>
                  </a:lnTo>
                  <a:lnTo>
                    <a:pt x="1440522" y="4102100"/>
                  </a:lnTo>
                  <a:lnTo>
                    <a:pt x="1443278" y="4114800"/>
                  </a:lnTo>
                  <a:lnTo>
                    <a:pt x="1451343" y="4114800"/>
                  </a:lnTo>
                  <a:lnTo>
                    <a:pt x="1457439" y="4102100"/>
                  </a:lnTo>
                  <a:lnTo>
                    <a:pt x="1465491" y="4102100"/>
                  </a:lnTo>
                  <a:lnTo>
                    <a:pt x="1472349" y="4089400"/>
                  </a:lnTo>
                  <a:lnTo>
                    <a:pt x="1478724" y="4089400"/>
                  </a:lnTo>
                  <a:lnTo>
                    <a:pt x="1485353" y="4076700"/>
                  </a:lnTo>
                  <a:lnTo>
                    <a:pt x="1487893" y="4076700"/>
                  </a:lnTo>
                  <a:lnTo>
                    <a:pt x="1487043" y="4089400"/>
                  </a:lnTo>
                  <a:lnTo>
                    <a:pt x="1480273" y="4102100"/>
                  </a:lnTo>
                  <a:lnTo>
                    <a:pt x="1487043" y="4102100"/>
                  </a:lnTo>
                  <a:lnTo>
                    <a:pt x="1488732" y="4089400"/>
                  </a:lnTo>
                  <a:lnTo>
                    <a:pt x="1496352" y="4089400"/>
                  </a:lnTo>
                  <a:lnTo>
                    <a:pt x="1487043" y="4102100"/>
                  </a:lnTo>
                  <a:lnTo>
                    <a:pt x="1490433" y="4102100"/>
                  </a:lnTo>
                  <a:lnTo>
                    <a:pt x="1490433" y="4114800"/>
                  </a:lnTo>
                  <a:lnTo>
                    <a:pt x="1493443" y="4114800"/>
                  </a:lnTo>
                  <a:lnTo>
                    <a:pt x="1496136" y="4102100"/>
                  </a:lnTo>
                  <a:lnTo>
                    <a:pt x="1494663" y="4102100"/>
                  </a:lnTo>
                  <a:lnTo>
                    <a:pt x="1502270" y="4089400"/>
                  </a:lnTo>
                  <a:lnTo>
                    <a:pt x="1508506" y="4089400"/>
                  </a:lnTo>
                  <a:lnTo>
                    <a:pt x="1500911" y="4102100"/>
                  </a:lnTo>
                  <a:lnTo>
                    <a:pt x="1500581" y="4102100"/>
                  </a:lnTo>
                  <a:lnTo>
                    <a:pt x="1498041" y="4114800"/>
                  </a:lnTo>
                  <a:lnTo>
                    <a:pt x="1494663" y="4114800"/>
                  </a:lnTo>
                  <a:lnTo>
                    <a:pt x="1491272" y="4127500"/>
                  </a:lnTo>
                  <a:lnTo>
                    <a:pt x="1497190" y="4127500"/>
                  </a:lnTo>
                  <a:lnTo>
                    <a:pt x="1503959" y="4114800"/>
                  </a:lnTo>
                  <a:lnTo>
                    <a:pt x="1508086" y="4114800"/>
                  </a:lnTo>
                  <a:lnTo>
                    <a:pt x="1508099" y="4115016"/>
                  </a:lnTo>
                  <a:lnTo>
                    <a:pt x="1508188" y="4114800"/>
                  </a:lnTo>
                  <a:lnTo>
                    <a:pt x="1508633" y="4114800"/>
                  </a:lnTo>
                  <a:lnTo>
                    <a:pt x="1509877" y="4102100"/>
                  </a:lnTo>
                  <a:lnTo>
                    <a:pt x="1514106" y="4102100"/>
                  </a:lnTo>
                  <a:lnTo>
                    <a:pt x="1514043" y="4089400"/>
                  </a:lnTo>
                  <a:lnTo>
                    <a:pt x="1530184" y="4089400"/>
                  </a:lnTo>
                  <a:lnTo>
                    <a:pt x="1544142" y="4102100"/>
                  </a:lnTo>
                  <a:lnTo>
                    <a:pt x="1558099" y="4102100"/>
                  </a:lnTo>
                  <a:lnTo>
                    <a:pt x="1552968" y="4114800"/>
                  </a:lnTo>
                  <a:lnTo>
                    <a:pt x="1548790" y="4140200"/>
                  </a:lnTo>
                  <a:lnTo>
                    <a:pt x="1547152" y="4152900"/>
                  </a:lnTo>
                  <a:lnTo>
                    <a:pt x="1549641" y="4165600"/>
                  </a:lnTo>
                  <a:lnTo>
                    <a:pt x="1560639" y="4152900"/>
                  </a:lnTo>
                  <a:lnTo>
                    <a:pt x="1560639" y="4165600"/>
                  </a:lnTo>
                  <a:lnTo>
                    <a:pt x="1563166" y="4165600"/>
                  </a:lnTo>
                  <a:lnTo>
                    <a:pt x="1564017" y="4178300"/>
                  </a:lnTo>
                  <a:lnTo>
                    <a:pt x="1576705" y="4152900"/>
                  </a:lnTo>
                  <a:lnTo>
                    <a:pt x="1575231" y="4165600"/>
                  </a:lnTo>
                  <a:lnTo>
                    <a:pt x="1573110" y="4165600"/>
                  </a:lnTo>
                  <a:lnTo>
                    <a:pt x="1571942" y="4178300"/>
                  </a:lnTo>
                  <a:lnTo>
                    <a:pt x="1573326" y="4178300"/>
                  </a:lnTo>
                  <a:lnTo>
                    <a:pt x="1576197" y="4165600"/>
                  </a:lnTo>
                  <a:lnTo>
                    <a:pt x="1577238" y="4165600"/>
                  </a:lnTo>
                  <a:lnTo>
                    <a:pt x="1578432" y="4152900"/>
                  </a:lnTo>
                  <a:lnTo>
                    <a:pt x="1581962" y="4152900"/>
                  </a:lnTo>
                  <a:lnTo>
                    <a:pt x="1581988" y="4165600"/>
                  </a:lnTo>
                  <a:lnTo>
                    <a:pt x="1584858" y="4165600"/>
                  </a:lnTo>
                  <a:lnTo>
                    <a:pt x="1580934" y="4178300"/>
                  </a:lnTo>
                  <a:lnTo>
                    <a:pt x="1583474" y="4178300"/>
                  </a:lnTo>
                  <a:lnTo>
                    <a:pt x="1585163" y="4165600"/>
                  </a:lnTo>
                  <a:lnTo>
                    <a:pt x="1602613" y="4165600"/>
                  </a:lnTo>
                  <a:lnTo>
                    <a:pt x="1605559" y="4178300"/>
                  </a:lnTo>
                  <a:lnTo>
                    <a:pt x="1607159" y="4178300"/>
                  </a:lnTo>
                  <a:lnTo>
                    <a:pt x="1614766" y="4165600"/>
                  </a:lnTo>
                  <a:lnTo>
                    <a:pt x="1618996" y="4165600"/>
                  </a:lnTo>
                  <a:lnTo>
                    <a:pt x="1615884" y="4178300"/>
                  </a:lnTo>
                  <a:lnTo>
                    <a:pt x="1620062" y="4178300"/>
                  </a:lnTo>
                  <a:lnTo>
                    <a:pt x="1625180" y="4191000"/>
                  </a:lnTo>
                  <a:lnTo>
                    <a:pt x="1624926" y="4203700"/>
                  </a:lnTo>
                  <a:lnTo>
                    <a:pt x="1632051" y="4191000"/>
                  </a:lnTo>
                  <a:lnTo>
                    <a:pt x="1639506" y="4191000"/>
                  </a:lnTo>
                  <a:lnTo>
                    <a:pt x="1647278" y="4178300"/>
                  </a:lnTo>
                  <a:lnTo>
                    <a:pt x="1652828" y="4178300"/>
                  </a:lnTo>
                  <a:lnTo>
                    <a:pt x="1657057" y="4191000"/>
                  </a:lnTo>
                  <a:lnTo>
                    <a:pt x="1659597" y="4203700"/>
                  </a:lnTo>
                  <a:lnTo>
                    <a:pt x="1662976" y="4191000"/>
                  </a:lnTo>
                  <a:lnTo>
                    <a:pt x="1667535" y="4178300"/>
                  </a:lnTo>
                  <a:lnTo>
                    <a:pt x="1672564" y="4165600"/>
                  </a:lnTo>
                  <a:lnTo>
                    <a:pt x="1677365" y="4165600"/>
                  </a:lnTo>
                  <a:lnTo>
                    <a:pt x="1677720" y="4178300"/>
                  </a:lnTo>
                  <a:lnTo>
                    <a:pt x="1675142" y="4191000"/>
                  </a:lnTo>
                  <a:lnTo>
                    <a:pt x="1680819" y="4191000"/>
                  </a:lnTo>
                  <a:lnTo>
                    <a:pt x="1682445" y="4178300"/>
                  </a:lnTo>
                  <a:lnTo>
                    <a:pt x="1684045" y="4178300"/>
                  </a:lnTo>
                  <a:lnTo>
                    <a:pt x="1685086" y="4191000"/>
                  </a:lnTo>
                  <a:lnTo>
                    <a:pt x="1685645" y="4191000"/>
                  </a:lnTo>
                  <a:lnTo>
                    <a:pt x="1685823" y="4203700"/>
                  </a:lnTo>
                  <a:lnTo>
                    <a:pt x="1688490" y="4191000"/>
                  </a:lnTo>
                  <a:lnTo>
                    <a:pt x="1693202" y="4191000"/>
                  </a:lnTo>
                  <a:lnTo>
                    <a:pt x="1696821" y="4178300"/>
                  </a:lnTo>
                  <a:lnTo>
                    <a:pt x="1698828" y="4191000"/>
                  </a:lnTo>
                  <a:lnTo>
                    <a:pt x="1698929" y="4203700"/>
                  </a:lnTo>
                  <a:lnTo>
                    <a:pt x="1704644" y="4203700"/>
                  </a:lnTo>
                  <a:lnTo>
                    <a:pt x="1705648" y="4191000"/>
                  </a:lnTo>
                  <a:lnTo>
                    <a:pt x="1711934" y="4191000"/>
                  </a:lnTo>
                  <a:lnTo>
                    <a:pt x="1711134" y="4203700"/>
                  </a:lnTo>
                  <a:lnTo>
                    <a:pt x="1711198" y="4216400"/>
                  </a:lnTo>
                  <a:lnTo>
                    <a:pt x="1715617" y="4203700"/>
                  </a:lnTo>
                  <a:lnTo>
                    <a:pt x="1719872" y="4203700"/>
                  </a:lnTo>
                  <a:lnTo>
                    <a:pt x="1723809" y="4191000"/>
                  </a:lnTo>
                  <a:lnTo>
                    <a:pt x="1728114" y="4191000"/>
                  </a:lnTo>
                  <a:lnTo>
                    <a:pt x="1726425" y="4203700"/>
                  </a:lnTo>
                  <a:lnTo>
                    <a:pt x="1732534" y="4191000"/>
                  </a:lnTo>
                  <a:lnTo>
                    <a:pt x="1745691" y="4191000"/>
                  </a:lnTo>
                  <a:lnTo>
                    <a:pt x="1751799" y="4178300"/>
                  </a:lnTo>
                  <a:lnTo>
                    <a:pt x="1752663" y="4178300"/>
                  </a:lnTo>
                  <a:lnTo>
                    <a:pt x="1752752" y="4165600"/>
                  </a:lnTo>
                  <a:lnTo>
                    <a:pt x="1753006" y="4165600"/>
                  </a:lnTo>
                  <a:lnTo>
                    <a:pt x="1753489" y="4152900"/>
                  </a:lnTo>
                  <a:lnTo>
                    <a:pt x="1758569" y="4152900"/>
                  </a:lnTo>
                  <a:lnTo>
                    <a:pt x="1757718" y="4165600"/>
                  </a:lnTo>
                  <a:lnTo>
                    <a:pt x="1760169" y="4165600"/>
                  </a:lnTo>
                  <a:lnTo>
                    <a:pt x="1758251" y="4178300"/>
                  </a:lnTo>
                  <a:lnTo>
                    <a:pt x="1760131" y="4178300"/>
                  </a:lnTo>
                  <a:lnTo>
                    <a:pt x="1765757" y="4165600"/>
                  </a:lnTo>
                  <a:lnTo>
                    <a:pt x="1774634" y="4165600"/>
                  </a:lnTo>
                  <a:lnTo>
                    <a:pt x="1772754" y="4178300"/>
                  </a:lnTo>
                  <a:lnTo>
                    <a:pt x="1766430" y="4178300"/>
                  </a:lnTo>
                  <a:lnTo>
                    <a:pt x="1767878" y="4191000"/>
                  </a:lnTo>
                  <a:lnTo>
                    <a:pt x="1760258" y="4178300"/>
                  </a:lnTo>
                  <a:lnTo>
                    <a:pt x="1761299" y="4191000"/>
                  </a:lnTo>
                  <a:lnTo>
                    <a:pt x="1757997" y="4191000"/>
                  </a:lnTo>
                  <a:lnTo>
                    <a:pt x="1758569" y="4216400"/>
                  </a:lnTo>
                  <a:lnTo>
                    <a:pt x="1764995" y="4216400"/>
                  </a:lnTo>
                  <a:lnTo>
                    <a:pt x="1774977" y="4203700"/>
                  </a:lnTo>
                  <a:lnTo>
                    <a:pt x="1782521" y="4203700"/>
                  </a:lnTo>
                  <a:lnTo>
                    <a:pt x="1782838" y="4191000"/>
                  </a:lnTo>
                  <a:lnTo>
                    <a:pt x="1783943" y="4178300"/>
                  </a:lnTo>
                  <a:lnTo>
                    <a:pt x="1792135" y="4178300"/>
                  </a:lnTo>
                  <a:lnTo>
                    <a:pt x="1796211" y="4191000"/>
                  </a:lnTo>
                  <a:lnTo>
                    <a:pt x="1799640" y="4203700"/>
                  </a:lnTo>
                  <a:lnTo>
                    <a:pt x="1805940" y="4203700"/>
                  </a:lnTo>
                  <a:lnTo>
                    <a:pt x="1808276" y="4191000"/>
                  </a:lnTo>
                  <a:lnTo>
                    <a:pt x="1810689" y="4178300"/>
                  </a:lnTo>
                  <a:lnTo>
                    <a:pt x="1818627" y="4178300"/>
                  </a:lnTo>
                  <a:lnTo>
                    <a:pt x="1815236" y="4203700"/>
                  </a:lnTo>
                  <a:lnTo>
                    <a:pt x="1820735" y="4203700"/>
                  </a:lnTo>
                  <a:lnTo>
                    <a:pt x="1826666" y="4178300"/>
                  </a:lnTo>
                  <a:lnTo>
                    <a:pt x="1832152" y="4191000"/>
                  </a:lnTo>
                  <a:lnTo>
                    <a:pt x="1825396" y="4191000"/>
                  </a:lnTo>
                  <a:lnTo>
                    <a:pt x="1829117" y="4203700"/>
                  </a:lnTo>
                  <a:lnTo>
                    <a:pt x="1831098" y="4203700"/>
                  </a:lnTo>
                  <a:lnTo>
                    <a:pt x="1832762" y="4191000"/>
                  </a:lnTo>
                  <a:lnTo>
                    <a:pt x="1835543" y="4191000"/>
                  </a:lnTo>
                  <a:lnTo>
                    <a:pt x="1836381" y="4203700"/>
                  </a:lnTo>
                  <a:lnTo>
                    <a:pt x="1844776" y="4203700"/>
                  </a:lnTo>
                  <a:lnTo>
                    <a:pt x="1853412" y="4191000"/>
                  </a:lnTo>
                  <a:lnTo>
                    <a:pt x="1862201" y="4191000"/>
                  </a:lnTo>
                  <a:lnTo>
                    <a:pt x="1871065" y="4178300"/>
                  </a:lnTo>
                  <a:lnTo>
                    <a:pt x="1870227" y="4191000"/>
                  </a:lnTo>
                  <a:lnTo>
                    <a:pt x="1868525" y="4191000"/>
                  </a:lnTo>
                  <a:lnTo>
                    <a:pt x="1871065" y="4203700"/>
                  </a:lnTo>
                  <a:lnTo>
                    <a:pt x="1882762" y="4191000"/>
                  </a:lnTo>
                  <a:lnTo>
                    <a:pt x="1894852" y="4203700"/>
                  </a:lnTo>
                  <a:lnTo>
                    <a:pt x="1907108" y="4203700"/>
                  </a:lnTo>
                  <a:lnTo>
                    <a:pt x="1919287" y="4216400"/>
                  </a:lnTo>
                  <a:lnTo>
                    <a:pt x="1924354" y="4191000"/>
                  </a:lnTo>
                  <a:lnTo>
                    <a:pt x="1926043" y="4191000"/>
                  </a:lnTo>
                  <a:lnTo>
                    <a:pt x="1926894" y="4203700"/>
                  </a:lnTo>
                  <a:lnTo>
                    <a:pt x="1928482" y="4203700"/>
                  </a:lnTo>
                  <a:lnTo>
                    <a:pt x="1927593" y="4191000"/>
                  </a:lnTo>
                  <a:lnTo>
                    <a:pt x="1931123" y="4191000"/>
                  </a:lnTo>
                  <a:lnTo>
                    <a:pt x="1932533" y="4201528"/>
                  </a:lnTo>
                  <a:lnTo>
                    <a:pt x="1939328" y="4191000"/>
                  </a:lnTo>
                  <a:lnTo>
                    <a:pt x="1949208" y="4178300"/>
                  </a:lnTo>
                  <a:lnTo>
                    <a:pt x="1959559" y="4178300"/>
                  </a:lnTo>
                  <a:lnTo>
                    <a:pt x="1969185" y="4191000"/>
                  </a:lnTo>
                  <a:lnTo>
                    <a:pt x="1972487" y="4191000"/>
                  </a:lnTo>
                  <a:lnTo>
                    <a:pt x="1977732" y="4165600"/>
                  </a:lnTo>
                  <a:lnTo>
                    <a:pt x="1982724" y="4178300"/>
                  </a:lnTo>
                  <a:lnTo>
                    <a:pt x="2027974" y="4178300"/>
                  </a:lnTo>
                  <a:lnTo>
                    <a:pt x="2034324" y="4191000"/>
                  </a:lnTo>
                  <a:lnTo>
                    <a:pt x="2036813" y="4178300"/>
                  </a:lnTo>
                  <a:lnTo>
                    <a:pt x="2048471" y="4178300"/>
                  </a:lnTo>
                  <a:lnTo>
                    <a:pt x="2049551" y="4165600"/>
                  </a:lnTo>
                  <a:lnTo>
                    <a:pt x="2056739" y="4165600"/>
                  </a:lnTo>
                  <a:lnTo>
                    <a:pt x="2061387" y="4178300"/>
                  </a:lnTo>
                  <a:lnTo>
                    <a:pt x="2066671" y="4178300"/>
                  </a:lnTo>
                  <a:lnTo>
                    <a:pt x="2075764" y="4191000"/>
                  </a:lnTo>
                  <a:lnTo>
                    <a:pt x="2078012" y="4191000"/>
                  </a:lnTo>
                  <a:lnTo>
                    <a:pt x="2080285" y="4165600"/>
                  </a:lnTo>
                  <a:lnTo>
                    <a:pt x="2082533" y="4165600"/>
                  </a:lnTo>
                  <a:lnTo>
                    <a:pt x="2085924" y="4178300"/>
                  </a:lnTo>
                  <a:lnTo>
                    <a:pt x="2089302" y="4165600"/>
                  </a:lnTo>
                  <a:lnTo>
                    <a:pt x="2096071" y="4178300"/>
                  </a:lnTo>
                  <a:lnTo>
                    <a:pt x="2097760" y="4178300"/>
                  </a:lnTo>
                  <a:lnTo>
                    <a:pt x="2094382" y="4165600"/>
                  </a:lnTo>
                  <a:lnTo>
                    <a:pt x="2104948" y="4165600"/>
                  </a:lnTo>
                  <a:lnTo>
                    <a:pt x="2110663" y="4178300"/>
                  </a:lnTo>
                  <a:lnTo>
                    <a:pt x="2113838" y="4178300"/>
                  </a:lnTo>
                  <a:lnTo>
                    <a:pt x="2127364" y="4165600"/>
                  </a:lnTo>
                  <a:lnTo>
                    <a:pt x="2128215" y="4165600"/>
                  </a:lnTo>
                  <a:lnTo>
                    <a:pt x="2127364" y="4178300"/>
                  </a:lnTo>
                  <a:lnTo>
                    <a:pt x="2129904" y="4178300"/>
                  </a:lnTo>
                  <a:lnTo>
                    <a:pt x="2131618" y="4191000"/>
                  </a:lnTo>
                  <a:lnTo>
                    <a:pt x="2134133" y="4178300"/>
                  </a:lnTo>
                  <a:lnTo>
                    <a:pt x="2132444" y="4178300"/>
                  </a:lnTo>
                  <a:lnTo>
                    <a:pt x="2132444" y="4165600"/>
                  </a:lnTo>
                  <a:lnTo>
                    <a:pt x="2137410" y="4165600"/>
                  </a:lnTo>
                  <a:lnTo>
                    <a:pt x="2143010" y="4178300"/>
                  </a:lnTo>
                  <a:lnTo>
                    <a:pt x="2148624" y="4165600"/>
                  </a:lnTo>
                  <a:lnTo>
                    <a:pt x="2153589" y="4165600"/>
                  </a:lnTo>
                  <a:lnTo>
                    <a:pt x="2154440" y="4178300"/>
                  </a:lnTo>
                  <a:lnTo>
                    <a:pt x="2167128" y="4178300"/>
                  </a:lnTo>
                  <a:lnTo>
                    <a:pt x="2184882" y="4165600"/>
                  </a:lnTo>
                  <a:lnTo>
                    <a:pt x="2187625" y="4165600"/>
                  </a:lnTo>
                  <a:lnTo>
                    <a:pt x="2184781" y="4152900"/>
                  </a:lnTo>
                  <a:lnTo>
                    <a:pt x="2183688" y="4140200"/>
                  </a:lnTo>
                  <a:lnTo>
                    <a:pt x="2184882" y="4140200"/>
                  </a:lnTo>
                  <a:lnTo>
                    <a:pt x="2187092" y="4144937"/>
                  </a:lnTo>
                  <a:lnTo>
                    <a:pt x="2186521" y="4140200"/>
                  </a:lnTo>
                  <a:lnTo>
                    <a:pt x="2192502" y="4140200"/>
                  </a:lnTo>
                  <a:lnTo>
                    <a:pt x="2193709" y="4152900"/>
                  </a:lnTo>
                  <a:lnTo>
                    <a:pt x="2193340" y="4165600"/>
                  </a:lnTo>
                  <a:lnTo>
                    <a:pt x="2197570" y="4152900"/>
                  </a:lnTo>
                  <a:lnTo>
                    <a:pt x="2199271" y="4152900"/>
                  </a:lnTo>
                  <a:lnTo>
                    <a:pt x="2198420" y="4165600"/>
                  </a:lnTo>
                  <a:lnTo>
                    <a:pt x="2230666" y="4165600"/>
                  </a:lnTo>
                  <a:lnTo>
                    <a:pt x="2236863" y="4152900"/>
                  </a:lnTo>
                  <a:lnTo>
                    <a:pt x="2244102" y="4152900"/>
                  </a:lnTo>
                  <a:lnTo>
                    <a:pt x="2242439" y="4140200"/>
                  </a:lnTo>
                  <a:lnTo>
                    <a:pt x="2244217" y="4140200"/>
                  </a:lnTo>
                  <a:lnTo>
                    <a:pt x="2244941" y="4127500"/>
                  </a:lnTo>
                  <a:lnTo>
                    <a:pt x="2252319" y="4127500"/>
                  </a:lnTo>
                  <a:lnTo>
                    <a:pt x="2260168" y="4140200"/>
                  </a:lnTo>
                  <a:lnTo>
                    <a:pt x="2275395" y="4140200"/>
                  </a:lnTo>
                  <a:lnTo>
                    <a:pt x="2279624" y="4127500"/>
                  </a:lnTo>
                  <a:lnTo>
                    <a:pt x="2273706" y="4127500"/>
                  </a:lnTo>
                  <a:lnTo>
                    <a:pt x="2273706" y="4114800"/>
                  </a:lnTo>
                  <a:lnTo>
                    <a:pt x="2277580" y="4114800"/>
                  </a:lnTo>
                  <a:lnTo>
                    <a:pt x="2281847" y="4127500"/>
                  </a:lnTo>
                  <a:lnTo>
                    <a:pt x="2297493" y="4127500"/>
                  </a:lnTo>
                  <a:lnTo>
                    <a:pt x="2303030" y="4114800"/>
                  </a:lnTo>
                  <a:lnTo>
                    <a:pt x="2310079" y="4114800"/>
                  </a:lnTo>
                  <a:lnTo>
                    <a:pt x="2306688" y="4102100"/>
                  </a:lnTo>
                  <a:lnTo>
                    <a:pt x="2303310" y="4102100"/>
                  </a:lnTo>
                  <a:lnTo>
                    <a:pt x="2304999" y="4089400"/>
                  </a:lnTo>
                  <a:lnTo>
                    <a:pt x="2310917" y="4102100"/>
                  </a:lnTo>
                  <a:lnTo>
                    <a:pt x="2312606" y="4102100"/>
                  </a:lnTo>
                  <a:lnTo>
                    <a:pt x="2312606" y="4114800"/>
                  </a:lnTo>
                  <a:lnTo>
                    <a:pt x="2317229" y="4102100"/>
                  </a:lnTo>
                  <a:lnTo>
                    <a:pt x="2332482" y="4102100"/>
                  </a:lnTo>
                  <a:lnTo>
                    <a:pt x="2341372" y="4114800"/>
                  </a:lnTo>
                  <a:lnTo>
                    <a:pt x="2362187" y="4114800"/>
                  </a:lnTo>
                  <a:lnTo>
                    <a:pt x="2365057" y="4102100"/>
                  </a:lnTo>
                  <a:lnTo>
                    <a:pt x="2372664" y="4089400"/>
                  </a:lnTo>
                  <a:lnTo>
                    <a:pt x="2375636" y="4089400"/>
                  </a:lnTo>
                  <a:lnTo>
                    <a:pt x="2376830" y="4102100"/>
                  </a:lnTo>
                  <a:lnTo>
                    <a:pt x="2380284" y="4102100"/>
                  </a:lnTo>
                  <a:lnTo>
                    <a:pt x="2386558" y="4089400"/>
                  </a:lnTo>
                  <a:lnTo>
                    <a:pt x="2403233" y="4089400"/>
                  </a:lnTo>
                  <a:lnTo>
                    <a:pt x="2409037" y="4076700"/>
                  </a:lnTo>
                  <a:lnTo>
                    <a:pt x="2424353" y="4089400"/>
                  </a:lnTo>
                  <a:lnTo>
                    <a:pt x="2435796" y="4089400"/>
                  </a:lnTo>
                  <a:lnTo>
                    <a:pt x="2446744" y="4076700"/>
                  </a:lnTo>
                  <a:lnTo>
                    <a:pt x="2460637" y="4089400"/>
                  </a:lnTo>
                  <a:lnTo>
                    <a:pt x="2456408" y="4076700"/>
                  </a:lnTo>
                  <a:lnTo>
                    <a:pt x="2458948" y="4076700"/>
                  </a:lnTo>
                  <a:lnTo>
                    <a:pt x="2458948" y="4064000"/>
                  </a:lnTo>
                  <a:lnTo>
                    <a:pt x="2467432" y="4064000"/>
                  </a:lnTo>
                  <a:lnTo>
                    <a:pt x="2477351" y="4051300"/>
                  </a:lnTo>
                  <a:lnTo>
                    <a:pt x="2546921" y="4051300"/>
                  </a:lnTo>
                  <a:lnTo>
                    <a:pt x="2549258" y="4038600"/>
                  </a:lnTo>
                  <a:lnTo>
                    <a:pt x="2545334" y="4025900"/>
                  </a:lnTo>
                  <a:lnTo>
                    <a:pt x="2543467" y="4013200"/>
                  </a:lnTo>
                  <a:lnTo>
                    <a:pt x="2551988" y="4013200"/>
                  </a:lnTo>
                  <a:lnTo>
                    <a:pt x="2557068" y="4038600"/>
                  </a:lnTo>
                  <a:lnTo>
                    <a:pt x="2559608" y="4025900"/>
                  </a:lnTo>
                  <a:lnTo>
                    <a:pt x="2562987" y="4025900"/>
                  </a:lnTo>
                  <a:lnTo>
                    <a:pt x="2571445" y="4013200"/>
                  </a:lnTo>
                  <a:lnTo>
                    <a:pt x="2588158" y="4013200"/>
                  </a:lnTo>
                  <a:lnTo>
                    <a:pt x="2594927" y="4000500"/>
                  </a:lnTo>
                  <a:lnTo>
                    <a:pt x="2600731" y="4000500"/>
                  </a:lnTo>
                  <a:lnTo>
                    <a:pt x="2605278" y="3987800"/>
                  </a:lnTo>
                  <a:lnTo>
                    <a:pt x="2606129" y="4000500"/>
                  </a:lnTo>
                  <a:lnTo>
                    <a:pt x="2617343" y="4000500"/>
                  </a:lnTo>
                  <a:lnTo>
                    <a:pt x="2618397" y="3987800"/>
                  </a:lnTo>
                  <a:lnTo>
                    <a:pt x="2621356" y="3987800"/>
                  </a:lnTo>
                  <a:lnTo>
                    <a:pt x="2625585" y="4000500"/>
                  </a:lnTo>
                  <a:lnTo>
                    <a:pt x="2629192" y="4000500"/>
                  </a:lnTo>
                  <a:lnTo>
                    <a:pt x="2630347" y="3987800"/>
                  </a:lnTo>
                  <a:lnTo>
                    <a:pt x="2642882" y="3987800"/>
                  </a:lnTo>
                  <a:lnTo>
                    <a:pt x="2639123" y="3975100"/>
                  </a:lnTo>
                  <a:lnTo>
                    <a:pt x="2648851" y="3975100"/>
                  </a:lnTo>
                  <a:lnTo>
                    <a:pt x="2652674" y="3962400"/>
                  </a:lnTo>
                  <a:lnTo>
                    <a:pt x="2662910" y="3962400"/>
                  </a:lnTo>
                  <a:lnTo>
                    <a:pt x="2665171" y="3953281"/>
                  </a:lnTo>
                  <a:lnTo>
                    <a:pt x="2671203" y="3962400"/>
                  </a:lnTo>
                  <a:lnTo>
                    <a:pt x="2678023" y="3962400"/>
                  </a:lnTo>
                  <a:lnTo>
                    <a:pt x="2682316" y="3949700"/>
                  </a:lnTo>
                  <a:lnTo>
                    <a:pt x="2690711" y="3949700"/>
                  </a:lnTo>
                  <a:lnTo>
                    <a:pt x="2694101" y="3962400"/>
                  </a:lnTo>
                  <a:lnTo>
                    <a:pt x="2699169" y="3949700"/>
                  </a:lnTo>
                  <a:lnTo>
                    <a:pt x="2700871" y="3949700"/>
                  </a:lnTo>
                  <a:lnTo>
                    <a:pt x="2693251" y="3937000"/>
                  </a:lnTo>
                  <a:lnTo>
                    <a:pt x="2707055" y="3937000"/>
                  </a:lnTo>
                  <a:lnTo>
                    <a:pt x="2709786" y="3924300"/>
                  </a:lnTo>
                  <a:lnTo>
                    <a:pt x="2716212" y="3924300"/>
                  </a:lnTo>
                  <a:lnTo>
                    <a:pt x="2723705" y="3937000"/>
                  </a:lnTo>
                  <a:lnTo>
                    <a:pt x="2729077" y="3924300"/>
                  </a:lnTo>
                  <a:lnTo>
                    <a:pt x="2735021" y="3911600"/>
                  </a:lnTo>
                  <a:lnTo>
                    <a:pt x="2741422" y="3898900"/>
                  </a:lnTo>
                  <a:lnTo>
                    <a:pt x="2748229" y="3886200"/>
                  </a:lnTo>
                  <a:lnTo>
                    <a:pt x="2751836" y="3898900"/>
                  </a:lnTo>
                  <a:lnTo>
                    <a:pt x="2748445" y="3898900"/>
                  </a:lnTo>
                  <a:lnTo>
                    <a:pt x="2745384" y="3911600"/>
                  </a:lnTo>
                  <a:lnTo>
                    <a:pt x="2749931" y="3924300"/>
                  </a:lnTo>
                  <a:lnTo>
                    <a:pt x="2753283" y="3911600"/>
                  </a:lnTo>
                  <a:lnTo>
                    <a:pt x="2755214" y="3898900"/>
                  </a:lnTo>
                  <a:lnTo>
                    <a:pt x="2758732" y="3886200"/>
                  </a:lnTo>
                  <a:lnTo>
                    <a:pt x="2766847" y="3873500"/>
                  </a:lnTo>
                  <a:lnTo>
                    <a:pt x="2771914" y="3873500"/>
                  </a:lnTo>
                  <a:lnTo>
                    <a:pt x="2771076" y="3886200"/>
                  </a:lnTo>
                  <a:lnTo>
                    <a:pt x="2771914" y="3898900"/>
                  </a:lnTo>
                  <a:lnTo>
                    <a:pt x="2778175" y="3886200"/>
                  </a:lnTo>
                  <a:lnTo>
                    <a:pt x="2786405" y="3873500"/>
                  </a:lnTo>
                  <a:lnTo>
                    <a:pt x="2794165" y="3873500"/>
                  </a:lnTo>
                  <a:lnTo>
                    <a:pt x="2798991" y="3860800"/>
                  </a:lnTo>
                  <a:lnTo>
                    <a:pt x="2800680" y="3860800"/>
                  </a:lnTo>
                  <a:lnTo>
                    <a:pt x="2793530" y="3848100"/>
                  </a:lnTo>
                  <a:lnTo>
                    <a:pt x="2789783" y="3835400"/>
                  </a:lnTo>
                  <a:lnTo>
                    <a:pt x="2787472" y="3835400"/>
                  </a:lnTo>
                  <a:lnTo>
                    <a:pt x="2784602" y="3822700"/>
                  </a:lnTo>
                  <a:lnTo>
                    <a:pt x="2793555" y="3835400"/>
                  </a:lnTo>
                  <a:lnTo>
                    <a:pt x="2799727" y="3835400"/>
                  </a:lnTo>
                  <a:lnTo>
                    <a:pt x="2806369" y="3848100"/>
                  </a:lnTo>
                  <a:lnTo>
                    <a:pt x="2816745" y="3860800"/>
                  </a:lnTo>
                  <a:lnTo>
                    <a:pt x="2815907" y="3848100"/>
                  </a:lnTo>
                  <a:lnTo>
                    <a:pt x="2817596" y="3848100"/>
                  </a:lnTo>
                  <a:lnTo>
                    <a:pt x="2820136" y="3860800"/>
                  </a:lnTo>
                  <a:lnTo>
                    <a:pt x="2821101" y="3848100"/>
                  </a:lnTo>
                  <a:lnTo>
                    <a:pt x="2819603" y="3848100"/>
                  </a:lnTo>
                  <a:lnTo>
                    <a:pt x="2818587" y="3835400"/>
                  </a:lnTo>
                  <a:lnTo>
                    <a:pt x="2824048" y="3835400"/>
                  </a:lnTo>
                  <a:lnTo>
                    <a:pt x="2825115" y="3822700"/>
                  </a:lnTo>
                  <a:lnTo>
                    <a:pt x="2831134" y="3822700"/>
                  </a:lnTo>
                  <a:lnTo>
                    <a:pt x="2833306" y="3833571"/>
                  </a:lnTo>
                  <a:lnTo>
                    <a:pt x="2836151" y="3822700"/>
                  </a:lnTo>
                  <a:lnTo>
                    <a:pt x="2837269" y="3810000"/>
                  </a:lnTo>
                  <a:lnTo>
                    <a:pt x="2839961" y="3797300"/>
                  </a:lnTo>
                  <a:lnTo>
                    <a:pt x="2848051" y="3797300"/>
                  </a:lnTo>
                  <a:lnTo>
                    <a:pt x="2854198" y="3810000"/>
                  </a:lnTo>
                  <a:lnTo>
                    <a:pt x="2861576" y="3810000"/>
                  </a:lnTo>
                  <a:lnTo>
                    <a:pt x="2863850" y="3797300"/>
                  </a:lnTo>
                  <a:lnTo>
                    <a:pt x="2864535" y="3797300"/>
                  </a:lnTo>
                  <a:lnTo>
                    <a:pt x="2865869" y="3784600"/>
                  </a:lnTo>
                  <a:lnTo>
                    <a:pt x="2869196" y="3784600"/>
                  </a:lnTo>
                  <a:lnTo>
                    <a:pt x="2866123" y="3771900"/>
                  </a:lnTo>
                  <a:lnTo>
                    <a:pt x="2863278" y="3771900"/>
                  </a:lnTo>
                  <a:lnTo>
                    <a:pt x="2861792" y="3771900"/>
                  </a:lnTo>
                  <a:lnTo>
                    <a:pt x="2859684" y="3759200"/>
                  </a:lnTo>
                  <a:lnTo>
                    <a:pt x="2863278" y="3759200"/>
                  </a:lnTo>
                  <a:lnTo>
                    <a:pt x="2863278" y="3771900"/>
                  </a:lnTo>
                  <a:lnTo>
                    <a:pt x="2868345" y="3759200"/>
                  </a:lnTo>
                  <a:lnTo>
                    <a:pt x="2877655" y="3771900"/>
                  </a:lnTo>
                  <a:lnTo>
                    <a:pt x="2875965" y="3759200"/>
                  </a:lnTo>
                  <a:lnTo>
                    <a:pt x="2885211" y="3759200"/>
                  </a:lnTo>
                  <a:lnTo>
                    <a:pt x="2889707" y="3771900"/>
                  </a:lnTo>
                  <a:lnTo>
                    <a:pt x="2895092" y="3771900"/>
                  </a:lnTo>
                  <a:lnTo>
                    <a:pt x="2897428" y="3759200"/>
                  </a:lnTo>
                  <a:lnTo>
                    <a:pt x="2898800" y="3759200"/>
                  </a:lnTo>
                  <a:lnTo>
                    <a:pt x="2899600" y="3759200"/>
                  </a:lnTo>
                  <a:lnTo>
                    <a:pt x="2907258" y="3759200"/>
                  </a:lnTo>
                  <a:lnTo>
                    <a:pt x="2900489" y="3746500"/>
                  </a:lnTo>
                  <a:lnTo>
                    <a:pt x="2905569" y="3746500"/>
                  </a:lnTo>
                  <a:lnTo>
                    <a:pt x="2907258" y="3759200"/>
                  </a:lnTo>
                  <a:lnTo>
                    <a:pt x="2912503" y="3759200"/>
                  </a:lnTo>
                  <a:lnTo>
                    <a:pt x="2907576" y="3746500"/>
                  </a:lnTo>
                  <a:lnTo>
                    <a:pt x="2916072" y="3746500"/>
                  </a:lnTo>
                  <a:lnTo>
                    <a:pt x="2920047" y="3733800"/>
                  </a:lnTo>
                  <a:lnTo>
                    <a:pt x="2937052" y="3733800"/>
                  </a:lnTo>
                  <a:lnTo>
                    <a:pt x="2936646" y="3746500"/>
                  </a:lnTo>
                  <a:lnTo>
                    <a:pt x="2945790" y="3746500"/>
                  </a:lnTo>
                  <a:lnTo>
                    <a:pt x="2948813" y="3733800"/>
                  </a:lnTo>
                  <a:lnTo>
                    <a:pt x="2952635" y="3721100"/>
                  </a:lnTo>
                  <a:lnTo>
                    <a:pt x="2959697" y="3708400"/>
                  </a:lnTo>
                  <a:lnTo>
                    <a:pt x="2969006" y="3708400"/>
                  </a:lnTo>
                  <a:lnTo>
                    <a:pt x="2977464" y="3721100"/>
                  </a:lnTo>
                  <a:lnTo>
                    <a:pt x="2975775" y="3708400"/>
                  </a:lnTo>
                  <a:lnTo>
                    <a:pt x="2984449" y="3708400"/>
                  </a:lnTo>
                  <a:lnTo>
                    <a:pt x="2986875" y="3695700"/>
                  </a:lnTo>
                  <a:lnTo>
                    <a:pt x="2989313" y="3683000"/>
                  </a:lnTo>
                  <a:lnTo>
                    <a:pt x="2992691" y="3683000"/>
                  </a:lnTo>
                  <a:lnTo>
                    <a:pt x="3001149" y="3695700"/>
                  </a:lnTo>
                  <a:lnTo>
                    <a:pt x="3005378" y="3683000"/>
                  </a:lnTo>
                  <a:lnTo>
                    <a:pt x="3012148" y="3683000"/>
                  </a:lnTo>
                  <a:lnTo>
                    <a:pt x="3008757" y="3670300"/>
                  </a:lnTo>
                  <a:lnTo>
                    <a:pt x="3022816" y="3670300"/>
                  </a:lnTo>
                  <a:lnTo>
                    <a:pt x="3027896" y="3657600"/>
                  </a:lnTo>
                  <a:lnTo>
                    <a:pt x="3031883" y="3644900"/>
                  </a:lnTo>
                  <a:lnTo>
                    <a:pt x="3045980" y="3644900"/>
                  </a:lnTo>
                  <a:lnTo>
                    <a:pt x="3048520" y="3657600"/>
                  </a:lnTo>
                  <a:lnTo>
                    <a:pt x="3050209" y="3657600"/>
                  </a:lnTo>
                  <a:lnTo>
                    <a:pt x="3055289" y="3632200"/>
                  </a:lnTo>
                  <a:lnTo>
                    <a:pt x="3052749" y="3619500"/>
                  </a:lnTo>
                  <a:lnTo>
                    <a:pt x="3051911" y="3619500"/>
                  </a:lnTo>
                  <a:lnTo>
                    <a:pt x="3051911" y="3632200"/>
                  </a:lnTo>
                  <a:lnTo>
                    <a:pt x="3040062" y="3632200"/>
                  </a:lnTo>
                  <a:lnTo>
                    <a:pt x="3036671" y="3619500"/>
                  </a:lnTo>
                  <a:lnTo>
                    <a:pt x="3034982" y="3619500"/>
                  </a:lnTo>
                  <a:lnTo>
                    <a:pt x="3037522" y="3606800"/>
                  </a:lnTo>
                  <a:lnTo>
                    <a:pt x="3040100" y="3619500"/>
                  </a:lnTo>
                  <a:lnTo>
                    <a:pt x="3045447" y="3619500"/>
                  </a:lnTo>
                  <a:lnTo>
                    <a:pt x="3051911" y="3632200"/>
                  </a:lnTo>
                  <a:lnTo>
                    <a:pt x="3051911" y="3619500"/>
                  </a:lnTo>
                  <a:lnTo>
                    <a:pt x="3046641" y="3606800"/>
                  </a:lnTo>
                  <a:lnTo>
                    <a:pt x="3055289" y="3606800"/>
                  </a:lnTo>
                  <a:lnTo>
                    <a:pt x="3051899" y="3594100"/>
                  </a:lnTo>
                  <a:lnTo>
                    <a:pt x="3056128" y="3594100"/>
                  </a:lnTo>
                  <a:lnTo>
                    <a:pt x="3061157" y="3606800"/>
                  </a:lnTo>
                  <a:lnTo>
                    <a:pt x="3062313" y="3606800"/>
                  </a:lnTo>
                  <a:lnTo>
                    <a:pt x="3065437" y="3619500"/>
                  </a:lnTo>
                  <a:lnTo>
                    <a:pt x="3065361" y="3606800"/>
                  </a:lnTo>
                  <a:lnTo>
                    <a:pt x="3062897" y="3606800"/>
                  </a:lnTo>
                  <a:lnTo>
                    <a:pt x="3062338" y="3594100"/>
                  </a:lnTo>
                  <a:lnTo>
                    <a:pt x="3068815" y="3594100"/>
                  </a:lnTo>
                  <a:lnTo>
                    <a:pt x="3067126" y="3606800"/>
                  </a:lnTo>
                  <a:lnTo>
                    <a:pt x="3091662" y="3606800"/>
                  </a:lnTo>
                  <a:lnTo>
                    <a:pt x="3083369" y="3594100"/>
                  </a:lnTo>
                  <a:lnTo>
                    <a:pt x="3084995" y="3581400"/>
                  </a:lnTo>
                  <a:lnTo>
                    <a:pt x="3088690" y="3581400"/>
                  </a:lnTo>
                  <a:lnTo>
                    <a:pt x="3086582" y="3568700"/>
                  </a:lnTo>
                  <a:lnTo>
                    <a:pt x="3092348" y="3581400"/>
                  </a:lnTo>
                  <a:lnTo>
                    <a:pt x="3095891" y="3581400"/>
                  </a:lnTo>
                  <a:lnTo>
                    <a:pt x="3099435" y="3594100"/>
                  </a:lnTo>
                  <a:lnTo>
                    <a:pt x="3116186" y="3594100"/>
                  </a:lnTo>
                  <a:lnTo>
                    <a:pt x="3118726" y="3606800"/>
                  </a:lnTo>
                  <a:lnTo>
                    <a:pt x="3118066" y="3594100"/>
                  </a:lnTo>
                  <a:lnTo>
                    <a:pt x="3126333" y="3594100"/>
                  </a:lnTo>
                  <a:lnTo>
                    <a:pt x="3122104" y="3581400"/>
                  </a:lnTo>
                  <a:lnTo>
                    <a:pt x="3125495" y="3581400"/>
                  </a:lnTo>
                  <a:lnTo>
                    <a:pt x="3133318" y="3581400"/>
                  </a:lnTo>
                  <a:lnTo>
                    <a:pt x="3142564" y="3568700"/>
                  </a:lnTo>
                  <a:lnTo>
                    <a:pt x="3143250" y="3556000"/>
                  </a:lnTo>
                  <a:lnTo>
                    <a:pt x="3141789" y="3556000"/>
                  </a:lnTo>
                  <a:lnTo>
                    <a:pt x="3138500" y="3543300"/>
                  </a:lnTo>
                  <a:lnTo>
                    <a:pt x="3135045" y="3530600"/>
                  </a:lnTo>
                  <a:lnTo>
                    <a:pt x="3133102" y="3517900"/>
                  </a:lnTo>
                  <a:lnTo>
                    <a:pt x="3134791" y="3517900"/>
                  </a:lnTo>
                  <a:lnTo>
                    <a:pt x="3141561" y="3530600"/>
                  </a:lnTo>
                  <a:lnTo>
                    <a:pt x="3144101" y="3530600"/>
                  </a:lnTo>
                  <a:lnTo>
                    <a:pt x="3153410" y="3543300"/>
                  </a:lnTo>
                  <a:lnTo>
                    <a:pt x="3155099" y="3530600"/>
                  </a:lnTo>
                  <a:lnTo>
                    <a:pt x="3156788" y="3530600"/>
                  </a:lnTo>
                  <a:lnTo>
                    <a:pt x="3152559" y="3520833"/>
                  </a:lnTo>
                  <a:lnTo>
                    <a:pt x="3152559" y="3530600"/>
                  </a:lnTo>
                  <a:lnTo>
                    <a:pt x="3149181" y="3530600"/>
                  </a:lnTo>
                  <a:lnTo>
                    <a:pt x="3144951" y="3517900"/>
                  </a:lnTo>
                  <a:lnTo>
                    <a:pt x="3146641" y="3517900"/>
                  </a:lnTo>
                  <a:lnTo>
                    <a:pt x="3152559" y="3530600"/>
                  </a:lnTo>
                  <a:lnTo>
                    <a:pt x="3152559" y="3520833"/>
                  </a:lnTo>
                  <a:lnTo>
                    <a:pt x="3151289" y="3517900"/>
                  </a:lnTo>
                  <a:lnTo>
                    <a:pt x="3145790" y="3505200"/>
                  </a:lnTo>
                  <a:lnTo>
                    <a:pt x="3174555" y="3479800"/>
                  </a:lnTo>
                  <a:lnTo>
                    <a:pt x="3188932" y="3467100"/>
                  </a:lnTo>
                  <a:lnTo>
                    <a:pt x="3201022" y="3479800"/>
                  </a:lnTo>
                  <a:lnTo>
                    <a:pt x="3213354" y="3492500"/>
                  </a:lnTo>
                  <a:lnTo>
                    <a:pt x="3226168" y="3505200"/>
                  </a:lnTo>
                  <a:lnTo>
                    <a:pt x="3239681" y="3505200"/>
                  </a:lnTo>
                  <a:lnTo>
                    <a:pt x="3233763" y="3492500"/>
                  </a:lnTo>
                  <a:lnTo>
                    <a:pt x="3243910" y="3492500"/>
                  </a:lnTo>
                  <a:lnTo>
                    <a:pt x="3239681" y="3505200"/>
                  </a:lnTo>
                  <a:lnTo>
                    <a:pt x="3245929" y="3505200"/>
                  </a:lnTo>
                  <a:lnTo>
                    <a:pt x="3244088" y="3492500"/>
                  </a:lnTo>
                  <a:lnTo>
                    <a:pt x="3246869" y="3492500"/>
                  </a:lnTo>
                  <a:lnTo>
                    <a:pt x="3240532" y="3479800"/>
                  </a:lnTo>
                  <a:lnTo>
                    <a:pt x="3243097" y="3479800"/>
                  </a:lnTo>
                  <a:lnTo>
                    <a:pt x="3240532" y="3467100"/>
                  </a:lnTo>
                  <a:lnTo>
                    <a:pt x="3247745" y="3479800"/>
                  </a:lnTo>
                  <a:lnTo>
                    <a:pt x="3245713" y="3479800"/>
                  </a:lnTo>
                  <a:lnTo>
                    <a:pt x="3250260" y="3492500"/>
                  </a:lnTo>
                  <a:lnTo>
                    <a:pt x="3246869" y="3492500"/>
                  </a:lnTo>
                  <a:lnTo>
                    <a:pt x="3253219" y="3505200"/>
                  </a:lnTo>
                  <a:lnTo>
                    <a:pt x="3250679" y="3492500"/>
                  </a:lnTo>
                  <a:lnTo>
                    <a:pt x="3254565" y="3492500"/>
                  </a:lnTo>
                  <a:lnTo>
                    <a:pt x="3248355" y="3479800"/>
                  </a:lnTo>
                  <a:lnTo>
                    <a:pt x="3254565" y="3479800"/>
                  </a:lnTo>
                  <a:lnTo>
                    <a:pt x="3253219" y="3467100"/>
                  </a:lnTo>
                  <a:lnTo>
                    <a:pt x="3258299" y="3479800"/>
                  </a:lnTo>
                  <a:lnTo>
                    <a:pt x="3261461" y="3479800"/>
                  </a:lnTo>
                  <a:lnTo>
                    <a:pt x="3261207" y="3467100"/>
                  </a:lnTo>
                  <a:lnTo>
                    <a:pt x="3277755" y="3467100"/>
                  </a:lnTo>
                  <a:lnTo>
                    <a:pt x="3271824" y="3454400"/>
                  </a:lnTo>
                  <a:lnTo>
                    <a:pt x="3273526" y="3441700"/>
                  </a:lnTo>
                  <a:lnTo>
                    <a:pt x="3282581" y="3454400"/>
                  </a:lnTo>
                  <a:lnTo>
                    <a:pt x="3293745" y="3454400"/>
                  </a:lnTo>
                  <a:lnTo>
                    <a:pt x="3305657" y="3467100"/>
                  </a:lnTo>
                  <a:lnTo>
                    <a:pt x="3299333" y="3454400"/>
                  </a:lnTo>
                  <a:lnTo>
                    <a:pt x="3300692" y="3441700"/>
                  </a:lnTo>
                  <a:lnTo>
                    <a:pt x="3304121" y="3429000"/>
                  </a:lnTo>
                  <a:lnTo>
                    <a:pt x="3314649" y="3429000"/>
                  </a:lnTo>
                  <a:lnTo>
                    <a:pt x="3309683" y="3416300"/>
                  </a:lnTo>
                  <a:lnTo>
                    <a:pt x="3306292" y="3403600"/>
                  </a:lnTo>
                  <a:lnTo>
                    <a:pt x="3313252" y="3403600"/>
                  </a:lnTo>
                  <a:lnTo>
                    <a:pt x="3319615" y="3416300"/>
                  </a:lnTo>
                  <a:lnTo>
                    <a:pt x="3325114" y="3416300"/>
                  </a:lnTo>
                  <a:lnTo>
                    <a:pt x="3322294" y="3403600"/>
                  </a:lnTo>
                  <a:lnTo>
                    <a:pt x="3329317" y="3403600"/>
                  </a:lnTo>
                  <a:lnTo>
                    <a:pt x="3337801" y="3416300"/>
                  </a:lnTo>
                  <a:lnTo>
                    <a:pt x="3329724" y="3403600"/>
                  </a:lnTo>
                  <a:lnTo>
                    <a:pt x="3330435" y="3403600"/>
                  </a:lnTo>
                  <a:lnTo>
                    <a:pt x="3327654" y="3390900"/>
                  </a:lnTo>
                  <a:lnTo>
                    <a:pt x="3336747" y="3403600"/>
                  </a:lnTo>
                  <a:lnTo>
                    <a:pt x="3351873" y="3403600"/>
                  </a:lnTo>
                  <a:lnTo>
                    <a:pt x="3344062" y="3390900"/>
                  </a:lnTo>
                  <a:lnTo>
                    <a:pt x="3352901" y="3390900"/>
                  </a:lnTo>
                  <a:lnTo>
                    <a:pt x="3360648" y="3403600"/>
                  </a:lnTo>
                  <a:lnTo>
                    <a:pt x="3358489" y="3390900"/>
                  </a:lnTo>
                  <a:lnTo>
                    <a:pt x="3354832" y="3390900"/>
                  </a:lnTo>
                  <a:lnTo>
                    <a:pt x="3351961" y="3378200"/>
                  </a:lnTo>
                  <a:lnTo>
                    <a:pt x="3356927" y="3378200"/>
                  </a:lnTo>
                  <a:lnTo>
                    <a:pt x="3359899" y="3365500"/>
                  </a:lnTo>
                  <a:lnTo>
                    <a:pt x="3362401" y="3365500"/>
                  </a:lnTo>
                  <a:lnTo>
                    <a:pt x="3358946" y="3352800"/>
                  </a:lnTo>
                  <a:lnTo>
                    <a:pt x="3357003" y="3352800"/>
                  </a:lnTo>
                  <a:lnTo>
                    <a:pt x="3351238" y="3340100"/>
                  </a:lnTo>
                  <a:lnTo>
                    <a:pt x="3348799" y="3327400"/>
                  </a:lnTo>
                  <a:lnTo>
                    <a:pt x="3348799" y="3340100"/>
                  </a:lnTo>
                  <a:lnTo>
                    <a:pt x="3341192" y="3340100"/>
                  </a:lnTo>
                  <a:lnTo>
                    <a:pt x="3341154" y="3327400"/>
                  </a:lnTo>
                  <a:lnTo>
                    <a:pt x="3344570" y="3327400"/>
                  </a:lnTo>
                  <a:lnTo>
                    <a:pt x="3348799" y="3340100"/>
                  </a:lnTo>
                  <a:lnTo>
                    <a:pt x="3348799" y="3327400"/>
                  </a:lnTo>
                  <a:lnTo>
                    <a:pt x="3356013" y="3340100"/>
                  </a:lnTo>
                  <a:lnTo>
                    <a:pt x="3357130" y="3340100"/>
                  </a:lnTo>
                  <a:lnTo>
                    <a:pt x="3361486" y="3352800"/>
                  </a:lnTo>
                  <a:lnTo>
                    <a:pt x="3360420" y="3340100"/>
                  </a:lnTo>
                  <a:lnTo>
                    <a:pt x="3358629" y="3327400"/>
                  </a:lnTo>
                  <a:lnTo>
                    <a:pt x="3367659" y="3327400"/>
                  </a:lnTo>
                  <a:lnTo>
                    <a:pt x="3367722" y="3340100"/>
                  </a:lnTo>
                  <a:lnTo>
                    <a:pt x="3365716" y="3340100"/>
                  </a:lnTo>
                  <a:lnTo>
                    <a:pt x="3376422" y="3352800"/>
                  </a:lnTo>
                  <a:lnTo>
                    <a:pt x="3376904" y="3352800"/>
                  </a:lnTo>
                  <a:lnTo>
                    <a:pt x="3388563" y="3365500"/>
                  </a:lnTo>
                  <a:lnTo>
                    <a:pt x="3393490" y="3352800"/>
                  </a:lnTo>
                  <a:lnTo>
                    <a:pt x="3395103" y="3352800"/>
                  </a:lnTo>
                  <a:lnTo>
                    <a:pt x="3399548" y="3340100"/>
                  </a:lnTo>
                  <a:lnTo>
                    <a:pt x="3394748" y="3340100"/>
                  </a:lnTo>
                  <a:lnTo>
                    <a:pt x="3385756" y="3327400"/>
                  </a:lnTo>
                  <a:lnTo>
                    <a:pt x="3380943" y="3327400"/>
                  </a:lnTo>
                  <a:lnTo>
                    <a:pt x="3385362" y="3314700"/>
                  </a:lnTo>
                  <a:lnTo>
                    <a:pt x="3399129" y="3327400"/>
                  </a:lnTo>
                  <a:lnTo>
                    <a:pt x="3412236" y="3327400"/>
                  </a:lnTo>
                  <a:lnTo>
                    <a:pt x="3405289" y="3314700"/>
                  </a:lnTo>
                  <a:lnTo>
                    <a:pt x="3398494" y="3302000"/>
                  </a:lnTo>
                  <a:lnTo>
                    <a:pt x="3401250" y="3302000"/>
                  </a:lnTo>
                  <a:lnTo>
                    <a:pt x="3415627" y="3314700"/>
                  </a:lnTo>
                  <a:lnTo>
                    <a:pt x="3416058" y="3302000"/>
                  </a:lnTo>
                  <a:lnTo>
                    <a:pt x="3410864" y="3302000"/>
                  </a:lnTo>
                  <a:lnTo>
                    <a:pt x="3407422" y="3289300"/>
                  </a:lnTo>
                  <a:lnTo>
                    <a:pt x="3413087" y="3289300"/>
                  </a:lnTo>
                  <a:lnTo>
                    <a:pt x="3418167" y="3302000"/>
                  </a:lnTo>
                  <a:lnTo>
                    <a:pt x="3420275" y="3302000"/>
                  </a:lnTo>
                  <a:lnTo>
                    <a:pt x="3415944" y="3290976"/>
                  </a:lnTo>
                  <a:lnTo>
                    <a:pt x="3429165" y="3302000"/>
                  </a:lnTo>
                  <a:lnTo>
                    <a:pt x="3431273" y="3289300"/>
                  </a:lnTo>
                  <a:lnTo>
                    <a:pt x="3432124" y="3276600"/>
                  </a:lnTo>
                  <a:lnTo>
                    <a:pt x="3432962" y="3263900"/>
                  </a:lnTo>
                  <a:lnTo>
                    <a:pt x="3449459" y="3263900"/>
                  </a:lnTo>
                  <a:lnTo>
                    <a:pt x="3455378" y="3251200"/>
                  </a:lnTo>
                  <a:lnTo>
                    <a:pt x="3474199" y="3251200"/>
                  </a:lnTo>
                  <a:lnTo>
                    <a:pt x="3480701" y="3238500"/>
                  </a:lnTo>
                  <a:lnTo>
                    <a:pt x="3486683" y="3238500"/>
                  </a:lnTo>
                  <a:lnTo>
                    <a:pt x="3487521" y="3238500"/>
                  </a:lnTo>
                  <a:lnTo>
                    <a:pt x="3486848" y="3237573"/>
                  </a:lnTo>
                  <a:lnTo>
                    <a:pt x="3489007" y="3225800"/>
                  </a:lnTo>
                  <a:lnTo>
                    <a:pt x="3488372" y="3225800"/>
                  </a:lnTo>
                  <a:lnTo>
                    <a:pt x="3486493" y="3217532"/>
                  </a:lnTo>
                  <a:lnTo>
                    <a:pt x="3486493" y="3237090"/>
                  </a:lnTo>
                  <a:lnTo>
                    <a:pt x="3478225" y="3225800"/>
                  </a:lnTo>
                  <a:lnTo>
                    <a:pt x="3475685" y="3225800"/>
                  </a:lnTo>
                  <a:lnTo>
                    <a:pt x="3476523" y="3213100"/>
                  </a:lnTo>
                  <a:lnTo>
                    <a:pt x="3485832" y="3225800"/>
                  </a:lnTo>
                  <a:lnTo>
                    <a:pt x="3484981" y="3225800"/>
                  </a:lnTo>
                  <a:lnTo>
                    <a:pt x="3486493" y="3237090"/>
                  </a:lnTo>
                  <a:lnTo>
                    <a:pt x="3486493" y="3217532"/>
                  </a:lnTo>
                  <a:lnTo>
                    <a:pt x="3485489" y="3213100"/>
                  </a:lnTo>
                  <a:lnTo>
                    <a:pt x="3485616" y="3200400"/>
                  </a:lnTo>
                  <a:lnTo>
                    <a:pt x="3490506" y="3187700"/>
                  </a:lnTo>
                  <a:lnTo>
                    <a:pt x="3505682" y="3187700"/>
                  </a:lnTo>
                  <a:lnTo>
                    <a:pt x="3499789" y="3175000"/>
                  </a:lnTo>
                  <a:lnTo>
                    <a:pt x="3501910" y="3175000"/>
                  </a:lnTo>
                  <a:lnTo>
                    <a:pt x="3511613" y="3162300"/>
                  </a:lnTo>
                  <a:lnTo>
                    <a:pt x="3519347" y="3149600"/>
                  </a:lnTo>
                  <a:lnTo>
                    <a:pt x="3529139" y="3149600"/>
                  </a:lnTo>
                  <a:lnTo>
                    <a:pt x="3545040" y="3136900"/>
                  </a:lnTo>
                  <a:lnTo>
                    <a:pt x="3540404" y="3136900"/>
                  </a:lnTo>
                  <a:lnTo>
                    <a:pt x="3544722" y="3124200"/>
                  </a:lnTo>
                  <a:lnTo>
                    <a:pt x="3547300" y="3124200"/>
                  </a:lnTo>
                  <a:lnTo>
                    <a:pt x="3537432" y="3111500"/>
                  </a:lnTo>
                  <a:lnTo>
                    <a:pt x="3557524" y="3111500"/>
                  </a:lnTo>
                  <a:lnTo>
                    <a:pt x="3565741" y="3124200"/>
                  </a:lnTo>
                  <a:lnTo>
                    <a:pt x="3576345" y="3111500"/>
                  </a:lnTo>
                  <a:lnTo>
                    <a:pt x="3570846" y="3111500"/>
                  </a:lnTo>
                  <a:lnTo>
                    <a:pt x="3565398" y="3098800"/>
                  </a:lnTo>
                  <a:lnTo>
                    <a:pt x="3576345" y="3098800"/>
                  </a:lnTo>
                  <a:lnTo>
                    <a:pt x="3565347" y="3086100"/>
                  </a:lnTo>
                  <a:lnTo>
                    <a:pt x="3583952" y="3098800"/>
                  </a:lnTo>
                  <a:lnTo>
                    <a:pt x="3583114" y="3086100"/>
                  </a:lnTo>
                  <a:lnTo>
                    <a:pt x="3597491" y="3086100"/>
                  </a:lnTo>
                  <a:lnTo>
                    <a:pt x="3594951" y="3060700"/>
                  </a:lnTo>
                  <a:lnTo>
                    <a:pt x="3599180" y="3073400"/>
                  </a:lnTo>
                  <a:lnTo>
                    <a:pt x="3606787" y="3073400"/>
                  </a:lnTo>
                  <a:lnTo>
                    <a:pt x="3602558" y="3060700"/>
                  </a:lnTo>
                  <a:lnTo>
                    <a:pt x="3614407" y="3060700"/>
                  </a:lnTo>
                  <a:lnTo>
                    <a:pt x="3615258" y="3048000"/>
                  </a:lnTo>
                  <a:lnTo>
                    <a:pt x="3624554" y="3060700"/>
                  </a:lnTo>
                  <a:lnTo>
                    <a:pt x="3630053" y="3048000"/>
                  </a:lnTo>
                  <a:lnTo>
                    <a:pt x="3633647" y="3035300"/>
                  </a:lnTo>
                  <a:lnTo>
                    <a:pt x="3636924" y="3035300"/>
                  </a:lnTo>
                  <a:lnTo>
                    <a:pt x="3641471" y="3022600"/>
                  </a:lnTo>
                  <a:lnTo>
                    <a:pt x="3640632" y="3022600"/>
                  </a:lnTo>
                  <a:lnTo>
                    <a:pt x="3634575" y="3022600"/>
                  </a:lnTo>
                  <a:lnTo>
                    <a:pt x="3626878" y="3009900"/>
                  </a:lnTo>
                  <a:lnTo>
                    <a:pt x="3623640" y="3009900"/>
                  </a:lnTo>
                  <a:lnTo>
                    <a:pt x="3618636" y="2997200"/>
                  </a:lnTo>
                  <a:lnTo>
                    <a:pt x="3623386" y="2997200"/>
                  </a:lnTo>
                  <a:lnTo>
                    <a:pt x="3629952" y="3009900"/>
                  </a:lnTo>
                  <a:lnTo>
                    <a:pt x="3636353" y="3009900"/>
                  </a:lnTo>
                  <a:lnTo>
                    <a:pt x="3640632" y="3022600"/>
                  </a:lnTo>
                  <a:lnTo>
                    <a:pt x="3638931" y="3009900"/>
                  </a:lnTo>
                  <a:lnTo>
                    <a:pt x="3644862" y="3009900"/>
                  </a:lnTo>
                  <a:lnTo>
                    <a:pt x="3650780" y="3022600"/>
                  </a:lnTo>
                  <a:lnTo>
                    <a:pt x="3650640" y="3009900"/>
                  </a:lnTo>
                  <a:lnTo>
                    <a:pt x="3662616" y="3009900"/>
                  </a:lnTo>
                  <a:lnTo>
                    <a:pt x="3666833" y="2997200"/>
                  </a:lnTo>
                  <a:lnTo>
                    <a:pt x="3669068" y="2997200"/>
                  </a:lnTo>
                  <a:lnTo>
                    <a:pt x="3670833" y="2984500"/>
                  </a:lnTo>
                  <a:lnTo>
                    <a:pt x="3673614" y="2971800"/>
                  </a:lnTo>
                  <a:lnTo>
                    <a:pt x="3664000" y="2971800"/>
                  </a:lnTo>
                  <a:lnTo>
                    <a:pt x="3661841" y="2959100"/>
                  </a:lnTo>
                  <a:lnTo>
                    <a:pt x="3672662" y="2959100"/>
                  </a:lnTo>
                  <a:lnTo>
                    <a:pt x="3679787" y="2946400"/>
                  </a:lnTo>
                  <a:lnTo>
                    <a:pt x="3684613" y="2946400"/>
                  </a:lnTo>
                  <a:lnTo>
                    <a:pt x="3681234" y="2933700"/>
                  </a:lnTo>
                  <a:lnTo>
                    <a:pt x="3693083" y="2933700"/>
                  </a:lnTo>
                  <a:lnTo>
                    <a:pt x="3694442" y="2921000"/>
                  </a:lnTo>
                  <a:lnTo>
                    <a:pt x="3694696" y="2908300"/>
                  </a:lnTo>
                  <a:lnTo>
                    <a:pt x="3685463" y="2908300"/>
                  </a:lnTo>
                  <a:lnTo>
                    <a:pt x="3681234" y="2895600"/>
                  </a:lnTo>
                  <a:lnTo>
                    <a:pt x="3694760" y="2895600"/>
                  </a:lnTo>
                  <a:lnTo>
                    <a:pt x="3695611" y="2908300"/>
                  </a:lnTo>
                  <a:lnTo>
                    <a:pt x="3699980" y="2895600"/>
                  </a:lnTo>
                  <a:lnTo>
                    <a:pt x="3717290" y="2882900"/>
                  </a:lnTo>
                  <a:lnTo>
                    <a:pt x="3732834" y="2882900"/>
                  </a:lnTo>
                  <a:lnTo>
                    <a:pt x="3731984" y="2870200"/>
                  </a:lnTo>
                  <a:lnTo>
                    <a:pt x="3732822" y="2870200"/>
                  </a:lnTo>
                  <a:lnTo>
                    <a:pt x="3726065" y="2844800"/>
                  </a:lnTo>
                  <a:lnTo>
                    <a:pt x="3731133" y="2844800"/>
                  </a:lnTo>
                  <a:lnTo>
                    <a:pt x="3733673" y="2857500"/>
                  </a:lnTo>
                  <a:lnTo>
                    <a:pt x="3742982" y="2857500"/>
                  </a:lnTo>
                  <a:lnTo>
                    <a:pt x="3739400" y="2844800"/>
                  </a:lnTo>
                  <a:lnTo>
                    <a:pt x="3744137" y="2832100"/>
                  </a:lnTo>
                  <a:lnTo>
                    <a:pt x="3749992" y="2832100"/>
                  </a:lnTo>
                  <a:lnTo>
                    <a:pt x="3749751" y="2819400"/>
                  </a:lnTo>
                  <a:lnTo>
                    <a:pt x="3769449" y="2819400"/>
                  </a:lnTo>
                  <a:lnTo>
                    <a:pt x="3775443" y="2806700"/>
                  </a:lnTo>
                  <a:lnTo>
                    <a:pt x="3779367" y="2794000"/>
                  </a:lnTo>
                  <a:lnTo>
                    <a:pt x="3792880" y="2794000"/>
                  </a:lnTo>
                  <a:lnTo>
                    <a:pt x="3783584" y="2781300"/>
                  </a:lnTo>
                  <a:lnTo>
                    <a:pt x="3780193" y="2781300"/>
                  </a:lnTo>
                  <a:lnTo>
                    <a:pt x="3782822" y="2768600"/>
                  </a:lnTo>
                  <a:lnTo>
                    <a:pt x="3787914" y="2755900"/>
                  </a:lnTo>
                  <a:lnTo>
                    <a:pt x="3795064" y="2755900"/>
                  </a:lnTo>
                  <a:lnTo>
                    <a:pt x="3803878" y="2743200"/>
                  </a:lnTo>
                  <a:lnTo>
                    <a:pt x="3813149" y="2743200"/>
                  </a:lnTo>
                  <a:lnTo>
                    <a:pt x="3822801" y="2730500"/>
                  </a:lnTo>
                  <a:lnTo>
                    <a:pt x="3832314" y="2717800"/>
                  </a:lnTo>
                  <a:lnTo>
                    <a:pt x="3841102" y="2717800"/>
                  </a:lnTo>
                  <a:lnTo>
                    <a:pt x="3837762" y="2705100"/>
                  </a:lnTo>
                  <a:lnTo>
                    <a:pt x="3825875" y="2692400"/>
                  </a:lnTo>
                  <a:lnTo>
                    <a:pt x="3821646" y="2692400"/>
                  </a:lnTo>
                  <a:lnTo>
                    <a:pt x="3821646" y="2717800"/>
                  </a:lnTo>
                  <a:lnTo>
                    <a:pt x="3818255" y="2730500"/>
                  </a:lnTo>
                  <a:lnTo>
                    <a:pt x="3813187" y="2730500"/>
                  </a:lnTo>
                  <a:lnTo>
                    <a:pt x="3813187" y="2717800"/>
                  </a:lnTo>
                  <a:lnTo>
                    <a:pt x="3821646" y="2717800"/>
                  </a:lnTo>
                  <a:lnTo>
                    <a:pt x="3821646" y="2692400"/>
                  </a:lnTo>
                  <a:lnTo>
                    <a:pt x="3817785" y="2692400"/>
                  </a:lnTo>
                  <a:lnTo>
                    <a:pt x="3825875" y="2679700"/>
                  </a:lnTo>
                  <a:lnTo>
                    <a:pt x="3838321" y="2690698"/>
                  </a:lnTo>
                  <a:lnTo>
                    <a:pt x="3839095" y="2679700"/>
                  </a:lnTo>
                  <a:lnTo>
                    <a:pt x="3842042" y="2667000"/>
                  </a:lnTo>
                  <a:lnTo>
                    <a:pt x="3846169" y="2667000"/>
                  </a:lnTo>
                  <a:lnTo>
                    <a:pt x="3849852" y="2654300"/>
                  </a:lnTo>
                  <a:lnTo>
                    <a:pt x="3852735" y="2654300"/>
                  </a:lnTo>
                  <a:lnTo>
                    <a:pt x="3854031" y="2641600"/>
                  </a:lnTo>
                  <a:lnTo>
                    <a:pt x="3852938" y="2628900"/>
                  </a:lnTo>
                  <a:lnTo>
                    <a:pt x="3856329" y="2628900"/>
                  </a:lnTo>
                  <a:lnTo>
                    <a:pt x="3861397" y="2641600"/>
                  </a:lnTo>
                  <a:lnTo>
                    <a:pt x="3867289" y="2641600"/>
                  </a:lnTo>
                  <a:lnTo>
                    <a:pt x="3868166" y="2628900"/>
                  </a:lnTo>
                  <a:lnTo>
                    <a:pt x="3873246" y="2628900"/>
                  </a:lnTo>
                  <a:lnTo>
                    <a:pt x="3875773" y="2616200"/>
                  </a:lnTo>
                  <a:lnTo>
                    <a:pt x="3879164" y="2616200"/>
                  </a:lnTo>
                  <a:lnTo>
                    <a:pt x="3879291" y="2603500"/>
                  </a:lnTo>
                  <a:lnTo>
                    <a:pt x="3872395" y="2603500"/>
                  </a:lnTo>
                  <a:lnTo>
                    <a:pt x="3876852" y="2590800"/>
                  </a:lnTo>
                  <a:lnTo>
                    <a:pt x="3878465" y="2590800"/>
                  </a:lnTo>
                  <a:lnTo>
                    <a:pt x="3883393" y="2578100"/>
                  </a:lnTo>
                  <a:lnTo>
                    <a:pt x="3882021" y="2578100"/>
                  </a:lnTo>
                  <a:lnTo>
                    <a:pt x="3883279" y="2565400"/>
                  </a:lnTo>
                  <a:lnTo>
                    <a:pt x="3894277" y="2565400"/>
                  </a:lnTo>
                  <a:lnTo>
                    <a:pt x="3894798" y="2552700"/>
                  </a:lnTo>
                  <a:lnTo>
                    <a:pt x="3909618" y="2552700"/>
                  </a:lnTo>
                  <a:lnTo>
                    <a:pt x="3907917" y="2540000"/>
                  </a:lnTo>
                  <a:lnTo>
                    <a:pt x="3906901" y="2540000"/>
                  </a:lnTo>
                  <a:lnTo>
                    <a:pt x="3904856" y="2527300"/>
                  </a:lnTo>
                  <a:lnTo>
                    <a:pt x="3903916" y="2514600"/>
                  </a:lnTo>
                  <a:lnTo>
                    <a:pt x="3918915" y="2514600"/>
                  </a:lnTo>
                  <a:lnTo>
                    <a:pt x="3915118" y="2501900"/>
                  </a:lnTo>
                  <a:lnTo>
                    <a:pt x="3912578" y="2489200"/>
                  </a:lnTo>
                  <a:lnTo>
                    <a:pt x="3911308" y="2476500"/>
                  </a:lnTo>
                  <a:lnTo>
                    <a:pt x="3911308" y="2463800"/>
                  </a:lnTo>
                  <a:lnTo>
                    <a:pt x="3920667" y="2476500"/>
                  </a:lnTo>
                  <a:lnTo>
                    <a:pt x="3920820" y="2476500"/>
                  </a:lnTo>
                  <a:lnTo>
                    <a:pt x="3921302" y="2489200"/>
                  </a:lnTo>
                  <a:lnTo>
                    <a:pt x="3931602" y="2489200"/>
                  </a:lnTo>
                  <a:lnTo>
                    <a:pt x="3926827" y="2476500"/>
                  </a:lnTo>
                  <a:lnTo>
                    <a:pt x="3921239" y="2463800"/>
                  </a:lnTo>
                  <a:lnTo>
                    <a:pt x="3918521" y="2451100"/>
                  </a:lnTo>
                  <a:lnTo>
                    <a:pt x="3934942" y="2451100"/>
                  </a:lnTo>
                  <a:lnTo>
                    <a:pt x="3938371" y="2438400"/>
                  </a:lnTo>
                  <a:lnTo>
                    <a:pt x="3941178" y="2425700"/>
                  </a:lnTo>
                  <a:lnTo>
                    <a:pt x="3943451" y="2425700"/>
                  </a:lnTo>
                  <a:lnTo>
                    <a:pt x="3948519" y="2413000"/>
                  </a:lnTo>
                  <a:lnTo>
                    <a:pt x="3939222" y="2413000"/>
                  </a:lnTo>
                  <a:lnTo>
                    <a:pt x="3928427" y="2413000"/>
                  </a:lnTo>
                  <a:lnTo>
                    <a:pt x="3918712" y="2400300"/>
                  </a:lnTo>
                  <a:lnTo>
                    <a:pt x="3949357" y="2400300"/>
                  </a:lnTo>
                  <a:lnTo>
                    <a:pt x="3944607" y="2387600"/>
                  </a:lnTo>
                  <a:lnTo>
                    <a:pt x="3946652" y="2387600"/>
                  </a:lnTo>
                  <a:lnTo>
                    <a:pt x="3941965" y="2374900"/>
                  </a:lnTo>
                  <a:lnTo>
                    <a:pt x="3949369" y="2374900"/>
                  </a:lnTo>
                  <a:lnTo>
                    <a:pt x="3947261" y="2362200"/>
                  </a:lnTo>
                  <a:lnTo>
                    <a:pt x="3942067" y="2362200"/>
                  </a:lnTo>
                  <a:lnTo>
                    <a:pt x="3939260" y="2349500"/>
                  </a:lnTo>
                  <a:lnTo>
                    <a:pt x="3944289" y="2336800"/>
                  </a:lnTo>
                  <a:lnTo>
                    <a:pt x="3954856" y="2349500"/>
                  </a:lnTo>
                  <a:lnTo>
                    <a:pt x="3958996" y="2349500"/>
                  </a:lnTo>
                  <a:lnTo>
                    <a:pt x="3962971" y="2336800"/>
                  </a:lnTo>
                  <a:lnTo>
                    <a:pt x="3959517" y="2336800"/>
                  </a:lnTo>
                  <a:lnTo>
                    <a:pt x="3959136" y="2324100"/>
                  </a:lnTo>
                  <a:lnTo>
                    <a:pt x="3954881" y="2324100"/>
                  </a:lnTo>
                  <a:lnTo>
                    <a:pt x="3957828" y="2311400"/>
                  </a:lnTo>
                  <a:lnTo>
                    <a:pt x="3936733" y="2311400"/>
                  </a:lnTo>
                  <a:lnTo>
                    <a:pt x="3938371" y="2298700"/>
                  </a:lnTo>
                  <a:lnTo>
                    <a:pt x="3947680" y="2298700"/>
                  </a:lnTo>
                  <a:lnTo>
                    <a:pt x="3941749" y="2286000"/>
                  </a:lnTo>
                  <a:lnTo>
                    <a:pt x="3962158" y="2286000"/>
                  </a:lnTo>
                  <a:lnTo>
                    <a:pt x="3969105" y="2298700"/>
                  </a:lnTo>
                  <a:lnTo>
                    <a:pt x="3973893" y="2298700"/>
                  </a:lnTo>
                  <a:lnTo>
                    <a:pt x="3967226" y="2286000"/>
                  </a:lnTo>
                  <a:lnTo>
                    <a:pt x="3966184" y="2286000"/>
                  </a:lnTo>
                  <a:lnTo>
                    <a:pt x="3964978" y="2273300"/>
                  </a:lnTo>
                  <a:lnTo>
                    <a:pt x="3974820" y="2273300"/>
                  </a:lnTo>
                  <a:lnTo>
                    <a:pt x="3967340" y="2260600"/>
                  </a:lnTo>
                  <a:lnTo>
                    <a:pt x="3972153" y="2260600"/>
                  </a:lnTo>
                  <a:lnTo>
                    <a:pt x="3972001" y="2247900"/>
                  </a:lnTo>
                  <a:lnTo>
                    <a:pt x="3972153" y="2247900"/>
                  </a:lnTo>
                  <a:lnTo>
                    <a:pt x="3976433" y="2235200"/>
                  </a:lnTo>
                  <a:lnTo>
                    <a:pt x="3985666" y="2235200"/>
                  </a:lnTo>
                  <a:lnTo>
                    <a:pt x="3987431" y="2247900"/>
                  </a:lnTo>
                  <a:lnTo>
                    <a:pt x="3995890" y="2247900"/>
                  </a:lnTo>
                  <a:lnTo>
                    <a:pt x="3992511" y="2235200"/>
                  </a:lnTo>
                  <a:lnTo>
                    <a:pt x="3984891" y="2209800"/>
                  </a:lnTo>
                  <a:lnTo>
                    <a:pt x="3986580" y="2209800"/>
                  </a:lnTo>
                  <a:lnTo>
                    <a:pt x="3977500" y="2197100"/>
                  </a:lnTo>
                  <a:lnTo>
                    <a:pt x="4003510" y="2197100"/>
                  </a:lnTo>
                  <a:lnTo>
                    <a:pt x="4006011" y="2184400"/>
                  </a:lnTo>
                  <a:lnTo>
                    <a:pt x="4004564" y="2184400"/>
                  </a:lnTo>
                  <a:lnTo>
                    <a:pt x="3996740" y="2159000"/>
                  </a:lnTo>
                  <a:lnTo>
                    <a:pt x="4011117" y="2159000"/>
                  </a:lnTo>
                  <a:lnTo>
                    <a:pt x="4016197" y="2146300"/>
                  </a:lnTo>
                  <a:lnTo>
                    <a:pt x="4000970" y="2146300"/>
                  </a:lnTo>
                  <a:lnTo>
                    <a:pt x="4018965" y="2133600"/>
                  </a:lnTo>
                  <a:lnTo>
                    <a:pt x="4016832" y="2120900"/>
                  </a:lnTo>
                  <a:lnTo>
                    <a:pt x="4013098" y="2108200"/>
                  </a:lnTo>
                  <a:lnTo>
                    <a:pt x="4026344" y="2095500"/>
                  </a:lnTo>
                  <a:lnTo>
                    <a:pt x="4031411" y="2108200"/>
                  </a:lnTo>
                  <a:lnTo>
                    <a:pt x="4032262" y="2108200"/>
                  </a:lnTo>
                  <a:lnTo>
                    <a:pt x="4028884" y="2082800"/>
                  </a:lnTo>
                  <a:lnTo>
                    <a:pt x="3998430" y="2082800"/>
                  </a:lnTo>
                  <a:lnTo>
                    <a:pt x="4001808" y="2070100"/>
                  </a:lnTo>
                  <a:lnTo>
                    <a:pt x="4014495" y="2070100"/>
                  </a:lnTo>
                  <a:lnTo>
                    <a:pt x="4011968" y="2057400"/>
                  </a:lnTo>
                  <a:lnTo>
                    <a:pt x="4014609" y="2057400"/>
                  </a:lnTo>
                  <a:lnTo>
                    <a:pt x="4010495" y="2044700"/>
                  </a:lnTo>
                  <a:lnTo>
                    <a:pt x="4018724" y="2044700"/>
                  </a:lnTo>
                  <a:lnTo>
                    <a:pt x="4017886" y="2057400"/>
                  </a:lnTo>
                  <a:lnTo>
                    <a:pt x="4019385" y="2057400"/>
                  </a:lnTo>
                  <a:lnTo>
                    <a:pt x="4024655" y="2070100"/>
                  </a:lnTo>
                  <a:lnTo>
                    <a:pt x="4021417" y="2057400"/>
                  </a:lnTo>
                  <a:lnTo>
                    <a:pt x="4036974" y="2057400"/>
                  </a:lnTo>
                  <a:lnTo>
                    <a:pt x="4039031" y="2044700"/>
                  </a:lnTo>
                  <a:lnTo>
                    <a:pt x="4043261" y="2044700"/>
                  </a:lnTo>
                  <a:lnTo>
                    <a:pt x="4027398" y="2032000"/>
                  </a:lnTo>
                  <a:lnTo>
                    <a:pt x="4025493" y="2032000"/>
                  </a:lnTo>
                  <a:lnTo>
                    <a:pt x="4026128" y="2019300"/>
                  </a:lnTo>
                  <a:lnTo>
                    <a:pt x="4038346" y="2019300"/>
                  </a:lnTo>
                  <a:lnTo>
                    <a:pt x="4046639" y="2032000"/>
                  </a:lnTo>
                  <a:lnTo>
                    <a:pt x="4051719" y="2019300"/>
                  </a:lnTo>
                  <a:lnTo>
                    <a:pt x="4062704" y="2019300"/>
                  </a:lnTo>
                  <a:lnTo>
                    <a:pt x="4055948" y="2006600"/>
                  </a:lnTo>
                  <a:lnTo>
                    <a:pt x="4054259" y="2006600"/>
                  </a:lnTo>
                  <a:lnTo>
                    <a:pt x="4051592" y="1993900"/>
                  </a:lnTo>
                  <a:lnTo>
                    <a:pt x="4058907" y="1993900"/>
                  </a:lnTo>
                  <a:lnTo>
                    <a:pt x="4064965" y="1981200"/>
                  </a:lnTo>
                  <a:lnTo>
                    <a:pt x="4058488" y="1981200"/>
                  </a:lnTo>
                  <a:lnTo>
                    <a:pt x="4055948" y="1968500"/>
                  </a:lnTo>
                  <a:lnTo>
                    <a:pt x="4040721" y="1968500"/>
                  </a:lnTo>
                  <a:lnTo>
                    <a:pt x="4040721" y="1955800"/>
                  </a:lnTo>
                  <a:lnTo>
                    <a:pt x="4032262" y="1955800"/>
                  </a:lnTo>
                  <a:lnTo>
                    <a:pt x="4032262" y="1981200"/>
                  </a:lnTo>
                  <a:lnTo>
                    <a:pt x="4023804" y="1981200"/>
                  </a:lnTo>
                  <a:lnTo>
                    <a:pt x="4024655" y="1968500"/>
                  </a:lnTo>
                  <a:lnTo>
                    <a:pt x="4028033" y="1968500"/>
                  </a:lnTo>
                  <a:lnTo>
                    <a:pt x="4032262" y="1981200"/>
                  </a:lnTo>
                  <a:lnTo>
                    <a:pt x="4032262" y="1955800"/>
                  </a:lnTo>
                  <a:lnTo>
                    <a:pt x="4028884" y="1943100"/>
                  </a:lnTo>
                  <a:lnTo>
                    <a:pt x="4031411" y="1943100"/>
                  </a:lnTo>
                  <a:lnTo>
                    <a:pt x="4033113" y="1930400"/>
                  </a:lnTo>
                  <a:lnTo>
                    <a:pt x="4036276" y="1917700"/>
                  </a:lnTo>
                  <a:lnTo>
                    <a:pt x="4042626" y="1879600"/>
                  </a:lnTo>
                  <a:lnTo>
                    <a:pt x="4045801" y="1866900"/>
                  </a:lnTo>
                  <a:lnTo>
                    <a:pt x="4054538" y="1866900"/>
                  </a:lnTo>
                  <a:lnTo>
                    <a:pt x="4063034" y="1879600"/>
                  </a:lnTo>
                  <a:lnTo>
                    <a:pt x="4079633" y="1879600"/>
                  </a:lnTo>
                  <a:lnTo>
                    <a:pt x="4095699" y="1905000"/>
                  </a:lnTo>
                  <a:lnTo>
                    <a:pt x="4090632" y="1879600"/>
                  </a:lnTo>
                  <a:lnTo>
                    <a:pt x="4111777" y="1879600"/>
                  </a:lnTo>
                  <a:lnTo>
                    <a:pt x="4098239" y="1866900"/>
                  </a:lnTo>
                  <a:lnTo>
                    <a:pt x="4120235" y="1866900"/>
                  </a:lnTo>
                  <a:lnTo>
                    <a:pt x="4097401" y="1854200"/>
                  </a:lnTo>
                  <a:lnTo>
                    <a:pt x="4099572" y="1854200"/>
                  </a:lnTo>
                  <a:lnTo>
                    <a:pt x="4094010" y="1841500"/>
                  </a:lnTo>
                  <a:lnTo>
                    <a:pt x="4113568" y="1841500"/>
                  </a:lnTo>
                  <a:lnTo>
                    <a:pt x="4110812" y="1828800"/>
                  </a:lnTo>
                  <a:lnTo>
                    <a:pt x="4112095" y="1828800"/>
                  </a:lnTo>
                  <a:lnTo>
                    <a:pt x="4115219" y="1816100"/>
                  </a:lnTo>
                  <a:lnTo>
                    <a:pt x="4109237" y="1816100"/>
                  </a:lnTo>
                  <a:lnTo>
                    <a:pt x="4109237" y="1803400"/>
                  </a:lnTo>
                  <a:lnTo>
                    <a:pt x="4121797" y="1816100"/>
                  </a:lnTo>
                  <a:lnTo>
                    <a:pt x="4125315" y="1803400"/>
                  </a:lnTo>
                  <a:lnTo>
                    <a:pt x="4143921" y="1803400"/>
                  </a:lnTo>
                  <a:lnTo>
                    <a:pt x="4132046" y="1790700"/>
                  </a:lnTo>
                  <a:lnTo>
                    <a:pt x="4128909" y="1790700"/>
                  </a:lnTo>
                  <a:lnTo>
                    <a:pt x="4127982" y="1778000"/>
                  </a:lnTo>
                  <a:lnTo>
                    <a:pt x="4127843" y="1778000"/>
                  </a:lnTo>
                  <a:lnTo>
                    <a:pt x="4131233" y="1765300"/>
                  </a:lnTo>
                  <a:lnTo>
                    <a:pt x="4122140" y="1765300"/>
                  </a:lnTo>
                  <a:lnTo>
                    <a:pt x="4114889" y="1752600"/>
                  </a:lnTo>
                  <a:lnTo>
                    <a:pt x="4107548" y="1752600"/>
                  </a:lnTo>
                  <a:lnTo>
                    <a:pt x="4107548" y="1739900"/>
                  </a:lnTo>
                  <a:lnTo>
                    <a:pt x="4126153" y="1739900"/>
                  </a:lnTo>
                  <a:lnTo>
                    <a:pt x="4136072" y="1727200"/>
                  </a:lnTo>
                  <a:lnTo>
                    <a:pt x="4130383" y="1727200"/>
                  </a:lnTo>
                  <a:lnTo>
                    <a:pt x="4131145" y="1714500"/>
                  </a:lnTo>
                  <a:lnTo>
                    <a:pt x="4137787" y="1714500"/>
                  </a:lnTo>
                  <a:lnTo>
                    <a:pt x="4147274" y="1727200"/>
                  </a:lnTo>
                  <a:lnTo>
                    <a:pt x="4152379" y="1727200"/>
                  </a:lnTo>
                  <a:lnTo>
                    <a:pt x="4160837" y="1739900"/>
                  </a:lnTo>
                  <a:lnTo>
                    <a:pt x="4158335" y="1727200"/>
                  </a:lnTo>
                  <a:lnTo>
                    <a:pt x="4156608" y="1727200"/>
                  </a:lnTo>
                  <a:lnTo>
                    <a:pt x="4151401" y="1714500"/>
                  </a:lnTo>
                  <a:lnTo>
                    <a:pt x="4144124" y="1714500"/>
                  </a:lnTo>
                  <a:lnTo>
                    <a:pt x="4137812" y="1701800"/>
                  </a:lnTo>
                  <a:lnTo>
                    <a:pt x="4137456" y="1701800"/>
                  </a:lnTo>
                  <a:lnTo>
                    <a:pt x="4136618" y="1689100"/>
                  </a:lnTo>
                  <a:lnTo>
                    <a:pt x="4134993" y="1689100"/>
                  </a:lnTo>
                  <a:lnTo>
                    <a:pt x="4126153" y="1676400"/>
                  </a:lnTo>
                  <a:lnTo>
                    <a:pt x="4123474" y="1676400"/>
                  </a:lnTo>
                  <a:lnTo>
                    <a:pt x="4118038" y="1665084"/>
                  </a:lnTo>
                  <a:lnTo>
                    <a:pt x="4120451" y="1676400"/>
                  </a:lnTo>
                  <a:lnTo>
                    <a:pt x="4113466" y="1676400"/>
                  </a:lnTo>
                  <a:lnTo>
                    <a:pt x="4108386" y="1663700"/>
                  </a:lnTo>
                  <a:lnTo>
                    <a:pt x="4113352" y="1663700"/>
                  </a:lnTo>
                  <a:lnTo>
                    <a:pt x="4114317" y="1651000"/>
                  </a:lnTo>
                  <a:lnTo>
                    <a:pt x="4123220" y="1663700"/>
                  </a:lnTo>
                  <a:lnTo>
                    <a:pt x="4136301" y="1663700"/>
                  </a:lnTo>
                  <a:lnTo>
                    <a:pt x="4128693" y="1676400"/>
                  </a:lnTo>
                  <a:lnTo>
                    <a:pt x="4148988" y="1676400"/>
                  </a:lnTo>
                  <a:lnTo>
                    <a:pt x="4193819" y="1714500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0" name="object 410" descr=""/>
            <p:cNvSpPr/>
            <p:nvPr/>
          </p:nvSpPr>
          <p:spPr>
            <a:xfrm>
              <a:off x="10776941" y="2678886"/>
              <a:ext cx="2755265" cy="501015"/>
            </a:xfrm>
            <a:custGeom>
              <a:avLst/>
              <a:gdLst/>
              <a:ahLst/>
              <a:cxnLst/>
              <a:rect l="l" t="t" r="r" b="b"/>
              <a:pathLst>
                <a:path w="2755265" h="501014">
                  <a:moveTo>
                    <a:pt x="5918" y="499059"/>
                  </a:moveTo>
                  <a:lnTo>
                    <a:pt x="0" y="500748"/>
                  </a:lnTo>
                  <a:lnTo>
                    <a:pt x="838" y="500748"/>
                  </a:lnTo>
                  <a:lnTo>
                    <a:pt x="5918" y="499059"/>
                  </a:lnTo>
                  <a:close/>
                </a:path>
                <a:path w="2755265" h="501014">
                  <a:moveTo>
                    <a:pt x="74434" y="233743"/>
                  </a:moveTo>
                  <a:lnTo>
                    <a:pt x="68516" y="231762"/>
                  </a:lnTo>
                  <a:lnTo>
                    <a:pt x="72745" y="233464"/>
                  </a:lnTo>
                  <a:lnTo>
                    <a:pt x="74434" y="233743"/>
                  </a:lnTo>
                  <a:close/>
                </a:path>
                <a:path w="2755265" h="501014">
                  <a:moveTo>
                    <a:pt x="82042" y="235153"/>
                  </a:moveTo>
                  <a:lnTo>
                    <a:pt x="77812" y="234302"/>
                  </a:lnTo>
                  <a:lnTo>
                    <a:pt x="74434" y="233743"/>
                  </a:lnTo>
                  <a:lnTo>
                    <a:pt x="78663" y="235153"/>
                  </a:lnTo>
                  <a:lnTo>
                    <a:pt x="80352" y="243611"/>
                  </a:lnTo>
                  <a:lnTo>
                    <a:pt x="82042" y="235153"/>
                  </a:lnTo>
                  <a:close/>
                </a:path>
                <a:path w="2755265" h="501014">
                  <a:moveTo>
                    <a:pt x="2688171" y="62598"/>
                  </a:moveTo>
                  <a:lnTo>
                    <a:pt x="2685631" y="62598"/>
                  </a:lnTo>
                  <a:lnTo>
                    <a:pt x="2683941" y="63436"/>
                  </a:lnTo>
                  <a:lnTo>
                    <a:pt x="2686481" y="63436"/>
                  </a:lnTo>
                  <a:lnTo>
                    <a:pt x="2688171" y="62598"/>
                  </a:lnTo>
                  <a:close/>
                </a:path>
                <a:path w="2755265" h="501014">
                  <a:moveTo>
                    <a:pt x="2698318" y="23685"/>
                  </a:moveTo>
                  <a:lnTo>
                    <a:pt x="2693251" y="26225"/>
                  </a:lnTo>
                  <a:lnTo>
                    <a:pt x="2692400" y="27914"/>
                  </a:lnTo>
                  <a:lnTo>
                    <a:pt x="2698318" y="23685"/>
                  </a:lnTo>
                  <a:close/>
                </a:path>
                <a:path w="2755265" h="501014">
                  <a:moveTo>
                    <a:pt x="2704236" y="850"/>
                  </a:moveTo>
                  <a:lnTo>
                    <a:pt x="2701709" y="0"/>
                  </a:lnTo>
                  <a:lnTo>
                    <a:pt x="2700858" y="0"/>
                  </a:lnTo>
                  <a:lnTo>
                    <a:pt x="2704236" y="850"/>
                  </a:lnTo>
                  <a:close/>
                </a:path>
                <a:path w="2755265" h="501014">
                  <a:moveTo>
                    <a:pt x="2711856" y="309587"/>
                  </a:moveTo>
                  <a:lnTo>
                    <a:pt x="2703398" y="310438"/>
                  </a:lnTo>
                  <a:lnTo>
                    <a:pt x="2706776" y="311277"/>
                  </a:lnTo>
                  <a:lnTo>
                    <a:pt x="2709316" y="312966"/>
                  </a:lnTo>
                  <a:lnTo>
                    <a:pt x="2711005" y="313817"/>
                  </a:lnTo>
                  <a:lnTo>
                    <a:pt x="2711856" y="311277"/>
                  </a:lnTo>
                  <a:lnTo>
                    <a:pt x="2711856" y="309587"/>
                  </a:lnTo>
                  <a:close/>
                </a:path>
                <a:path w="2755265" h="501014">
                  <a:moveTo>
                    <a:pt x="2714396" y="318046"/>
                  </a:moveTo>
                  <a:lnTo>
                    <a:pt x="2713545" y="315506"/>
                  </a:lnTo>
                  <a:lnTo>
                    <a:pt x="2711005" y="313817"/>
                  </a:lnTo>
                  <a:lnTo>
                    <a:pt x="2709316" y="318897"/>
                  </a:lnTo>
                  <a:lnTo>
                    <a:pt x="2711856" y="320586"/>
                  </a:lnTo>
                  <a:lnTo>
                    <a:pt x="2714396" y="318046"/>
                  </a:lnTo>
                  <a:close/>
                </a:path>
                <a:path w="2755265" h="501014">
                  <a:moveTo>
                    <a:pt x="2752458" y="446620"/>
                  </a:moveTo>
                  <a:lnTo>
                    <a:pt x="2751607" y="445770"/>
                  </a:lnTo>
                  <a:lnTo>
                    <a:pt x="2751607" y="446620"/>
                  </a:lnTo>
                  <a:lnTo>
                    <a:pt x="2752458" y="446620"/>
                  </a:lnTo>
                  <a:close/>
                </a:path>
                <a:path w="2755265" h="501014">
                  <a:moveTo>
                    <a:pt x="2754998" y="449999"/>
                  </a:moveTo>
                  <a:lnTo>
                    <a:pt x="2754147" y="448310"/>
                  </a:lnTo>
                  <a:lnTo>
                    <a:pt x="2752458" y="446620"/>
                  </a:lnTo>
                  <a:lnTo>
                    <a:pt x="2754998" y="449999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1" name="object 411" descr=""/>
            <p:cNvSpPr/>
            <p:nvPr/>
          </p:nvSpPr>
          <p:spPr>
            <a:xfrm>
              <a:off x="10867514" y="1939070"/>
              <a:ext cx="5932170" cy="6451600"/>
            </a:xfrm>
            <a:custGeom>
              <a:avLst/>
              <a:gdLst/>
              <a:ahLst/>
              <a:cxnLst/>
              <a:rect l="l" t="t" r="r" b="b"/>
              <a:pathLst>
                <a:path w="5932169" h="6451600">
                  <a:moveTo>
                    <a:pt x="1940131" y="1790699"/>
                  </a:moveTo>
                  <a:lnTo>
                    <a:pt x="1322827" y="1790699"/>
                  </a:lnTo>
                  <a:lnTo>
                    <a:pt x="1358523" y="1777999"/>
                  </a:lnTo>
                  <a:lnTo>
                    <a:pt x="1386348" y="1752599"/>
                  </a:lnTo>
                  <a:lnTo>
                    <a:pt x="1406224" y="1727199"/>
                  </a:lnTo>
                  <a:lnTo>
                    <a:pt x="1418077" y="1701799"/>
                  </a:lnTo>
                  <a:lnTo>
                    <a:pt x="1421525" y="1676399"/>
                  </a:lnTo>
                  <a:lnTo>
                    <a:pt x="1424153" y="1650999"/>
                  </a:lnTo>
                  <a:lnTo>
                    <a:pt x="1419279" y="1612899"/>
                  </a:lnTo>
                  <a:lnTo>
                    <a:pt x="1400221" y="1587499"/>
                  </a:lnTo>
                  <a:lnTo>
                    <a:pt x="1392072" y="1587499"/>
                  </a:lnTo>
                  <a:lnTo>
                    <a:pt x="1385387" y="1574799"/>
                  </a:lnTo>
                  <a:lnTo>
                    <a:pt x="1372652" y="1574799"/>
                  </a:lnTo>
                  <a:lnTo>
                    <a:pt x="1341561" y="1549399"/>
                  </a:lnTo>
                  <a:lnTo>
                    <a:pt x="1312552" y="1523999"/>
                  </a:lnTo>
                  <a:lnTo>
                    <a:pt x="1285733" y="1485899"/>
                  </a:lnTo>
                  <a:lnTo>
                    <a:pt x="1261215" y="1460499"/>
                  </a:lnTo>
                  <a:lnTo>
                    <a:pt x="1248367" y="1460499"/>
                  </a:lnTo>
                  <a:lnTo>
                    <a:pt x="1205712" y="1422399"/>
                  </a:lnTo>
                  <a:lnTo>
                    <a:pt x="1166256" y="1384299"/>
                  </a:lnTo>
                  <a:lnTo>
                    <a:pt x="1130147" y="1346199"/>
                  </a:lnTo>
                  <a:lnTo>
                    <a:pt x="1097537" y="1308099"/>
                  </a:lnTo>
                  <a:lnTo>
                    <a:pt x="1068577" y="1269999"/>
                  </a:lnTo>
                  <a:lnTo>
                    <a:pt x="1043416" y="1231899"/>
                  </a:lnTo>
                  <a:lnTo>
                    <a:pt x="1022205" y="1181099"/>
                  </a:lnTo>
                  <a:lnTo>
                    <a:pt x="1018866" y="1181099"/>
                  </a:lnTo>
                  <a:lnTo>
                    <a:pt x="1017298" y="1168399"/>
                  </a:lnTo>
                  <a:lnTo>
                    <a:pt x="1016894" y="1168399"/>
                  </a:lnTo>
                  <a:lnTo>
                    <a:pt x="1003270" y="1155699"/>
                  </a:lnTo>
                  <a:lnTo>
                    <a:pt x="991557" y="1130299"/>
                  </a:lnTo>
                  <a:lnTo>
                    <a:pt x="981182" y="1104899"/>
                  </a:lnTo>
                  <a:lnTo>
                    <a:pt x="972177" y="1079499"/>
                  </a:lnTo>
                  <a:lnTo>
                    <a:pt x="967412" y="1066799"/>
                  </a:lnTo>
                  <a:lnTo>
                    <a:pt x="963344" y="1054099"/>
                  </a:lnTo>
                  <a:lnTo>
                    <a:pt x="959949" y="1041399"/>
                  </a:lnTo>
                  <a:lnTo>
                    <a:pt x="957204" y="1028699"/>
                  </a:lnTo>
                  <a:lnTo>
                    <a:pt x="952061" y="977899"/>
                  </a:lnTo>
                  <a:lnTo>
                    <a:pt x="954692" y="927099"/>
                  </a:lnTo>
                  <a:lnTo>
                    <a:pt x="964944" y="876299"/>
                  </a:lnTo>
                  <a:lnTo>
                    <a:pt x="982665" y="825499"/>
                  </a:lnTo>
                  <a:lnTo>
                    <a:pt x="1007704" y="774699"/>
                  </a:lnTo>
                  <a:lnTo>
                    <a:pt x="1039909" y="723899"/>
                  </a:lnTo>
                  <a:lnTo>
                    <a:pt x="1049218" y="711199"/>
                  </a:lnTo>
                  <a:lnTo>
                    <a:pt x="1059144" y="711199"/>
                  </a:lnTo>
                  <a:lnTo>
                    <a:pt x="1069658" y="698499"/>
                  </a:lnTo>
                  <a:lnTo>
                    <a:pt x="1080731" y="685799"/>
                  </a:lnTo>
                  <a:lnTo>
                    <a:pt x="1096462" y="660399"/>
                  </a:lnTo>
                  <a:lnTo>
                    <a:pt x="1064797" y="660399"/>
                  </a:lnTo>
                  <a:lnTo>
                    <a:pt x="1021386" y="647699"/>
                  </a:lnTo>
                  <a:lnTo>
                    <a:pt x="979961" y="622299"/>
                  </a:lnTo>
                  <a:lnTo>
                    <a:pt x="941555" y="596899"/>
                  </a:lnTo>
                  <a:lnTo>
                    <a:pt x="907199" y="558799"/>
                  </a:lnTo>
                  <a:lnTo>
                    <a:pt x="877927" y="507999"/>
                  </a:lnTo>
                  <a:lnTo>
                    <a:pt x="854771" y="457199"/>
                  </a:lnTo>
                  <a:lnTo>
                    <a:pt x="840228" y="406399"/>
                  </a:lnTo>
                  <a:lnTo>
                    <a:pt x="832160" y="355599"/>
                  </a:lnTo>
                  <a:lnTo>
                    <a:pt x="830515" y="317499"/>
                  </a:lnTo>
                  <a:lnTo>
                    <a:pt x="835239" y="266699"/>
                  </a:lnTo>
                  <a:lnTo>
                    <a:pt x="846279" y="215899"/>
                  </a:lnTo>
                  <a:lnTo>
                    <a:pt x="863582" y="177799"/>
                  </a:lnTo>
                  <a:lnTo>
                    <a:pt x="887094" y="126999"/>
                  </a:lnTo>
                  <a:lnTo>
                    <a:pt x="925703" y="76199"/>
                  </a:lnTo>
                  <a:lnTo>
                    <a:pt x="977438" y="38099"/>
                  </a:lnTo>
                  <a:lnTo>
                    <a:pt x="1012045" y="12699"/>
                  </a:lnTo>
                  <a:lnTo>
                    <a:pt x="1048477" y="0"/>
                  </a:lnTo>
                  <a:lnTo>
                    <a:pt x="1212453" y="0"/>
                  </a:lnTo>
                  <a:lnTo>
                    <a:pt x="1255545" y="12699"/>
                  </a:lnTo>
                  <a:lnTo>
                    <a:pt x="1297831" y="38099"/>
                  </a:lnTo>
                  <a:lnTo>
                    <a:pt x="1338699" y="63499"/>
                  </a:lnTo>
                  <a:lnTo>
                    <a:pt x="1377535" y="88899"/>
                  </a:lnTo>
                  <a:lnTo>
                    <a:pt x="1413726" y="126999"/>
                  </a:lnTo>
                  <a:lnTo>
                    <a:pt x="1445927" y="165099"/>
                  </a:lnTo>
                  <a:lnTo>
                    <a:pt x="1472584" y="203199"/>
                  </a:lnTo>
                  <a:lnTo>
                    <a:pt x="1494554" y="241299"/>
                  </a:lnTo>
                  <a:lnTo>
                    <a:pt x="1512692" y="279399"/>
                  </a:lnTo>
                  <a:lnTo>
                    <a:pt x="1527854" y="330199"/>
                  </a:lnTo>
                  <a:lnTo>
                    <a:pt x="1540895" y="368299"/>
                  </a:lnTo>
                  <a:lnTo>
                    <a:pt x="1543070" y="380999"/>
                  </a:lnTo>
                  <a:lnTo>
                    <a:pt x="1823202" y="380999"/>
                  </a:lnTo>
                  <a:lnTo>
                    <a:pt x="1882895" y="393699"/>
                  </a:lnTo>
                  <a:lnTo>
                    <a:pt x="1934326" y="419099"/>
                  </a:lnTo>
                  <a:lnTo>
                    <a:pt x="1979609" y="431799"/>
                  </a:lnTo>
                  <a:lnTo>
                    <a:pt x="2019760" y="457199"/>
                  </a:lnTo>
                  <a:lnTo>
                    <a:pt x="2055792" y="482599"/>
                  </a:lnTo>
                  <a:lnTo>
                    <a:pt x="2088722" y="507999"/>
                  </a:lnTo>
                  <a:lnTo>
                    <a:pt x="2119565" y="533399"/>
                  </a:lnTo>
                  <a:lnTo>
                    <a:pt x="2149821" y="571499"/>
                  </a:lnTo>
                  <a:lnTo>
                    <a:pt x="2176765" y="609599"/>
                  </a:lnTo>
                  <a:lnTo>
                    <a:pt x="2197673" y="647699"/>
                  </a:lnTo>
                  <a:lnTo>
                    <a:pt x="2209820" y="685799"/>
                  </a:lnTo>
                  <a:lnTo>
                    <a:pt x="2210376" y="711199"/>
                  </a:lnTo>
                  <a:lnTo>
                    <a:pt x="2203643" y="736599"/>
                  </a:lnTo>
                  <a:lnTo>
                    <a:pt x="2189654" y="761999"/>
                  </a:lnTo>
                  <a:lnTo>
                    <a:pt x="2168443" y="787399"/>
                  </a:lnTo>
                  <a:lnTo>
                    <a:pt x="2162727" y="787399"/>
                  </a:lnTo>
                  <a:lnTo>
                    <a:pt x="2164851" y="800099"/>
                  </a:lnTo>
                  <a:lnTo>
                    <a:pt x="2173383" y="825499"/>
                  </a:lnTo>
                  <a:lnTo>
                    <a:pt x="2180975" y="850899"/>
                  </a:lnTo>
                  <a:lnTo>
                    <a:pt x="2187714" y="876299"/>
                  </a:lnTo>
                  <a:lnTo>
                    <a:pt x="2193684" y="901699"/>
                  </a:lnTo>
                  <a:lnTo>
                    <a:pt x="2196770" y="914399"/>
                  </a:lnTo>
                  <a:lnTo>
                    <a:pt x="2205191" y="965199"/>
                  </a:lnTo>
                  <a:lnTo>
                    <a:pt x="2210978" y="1003299"/>
                  </a:lnTo>
                  <a:lnTo>
                    <a:pt x="2214126" y="1054099"/>
                  </a:lnTo>
                  <a:lnTo>
                    <a:pt x="2214632" y="1104899"/>
                  </a:lnTo>
                  <a:lnTo>
                    <a:pt x="2212490" y="1155699"/>
                  </a:lnTo>
                  <a:lnTo>
                    <a:pt x="2207696" y="1219199"/>
                  </a:lnTo>
                  <a:lnTo>
                    <a:pt x="2203012" y="1257299"/>
                  </a:lnTo>
                  <a:lnTo>
                    <a:pt x="2197048" y="1295399"/>
                  </a:lnTo>
                  <a:lnTo>
                    <a:pt x="2189756" y="1333499"/>
                  </a:lnTo>
                  <a:lnTo>
                    <a:pt x="2181089" y="1371599"/>
                  </a:lnTo>
                  <a:lnTo>
                    <a:pt x="2167109" y="1422399"/>
                  </a:lnTo>
                  <a:lnTo>
                    <a:pt x="2148279" y="1473199"/>
                  </a:lnTo>
                  <a:lnTo>
                    <a:pt x="2124886" y="1523999"/>
                  </a:lnTo>
                  <a:lnTo>
                    <a:pt x="2097220" y="1562099"/>
                  </a:lnTo>
                  <a:lnTo>
                    <a:pt x="2062002" y="1600199"/>
                  </a:lnTo>
                  <a:lnTo>
                    <a:pt x="2023411" y="1638299"/>
                  </a:lnTo>
                  <a:lnTo>
                    <a:pt x="1982004" y="1663699"/>
                  </a:lnTo>
                  <a:lnTo>
                    <a:pt x="1938335" y="1676399"/>
                  </a:lnTo>
                  <a:lnTo>
                    <a:pt x="1922544" y="1689099"/>
                  </a:lnTo>
                  <a:lnTo>
                    <a:pt x="1906663" y="1689099"/>
                  </a:lnTo>
                  <a:lnTo>
                    <a:pt x="1890583" y="1701799"/>
                  </a:lnTo>
                  <a:lnTo>
                    <a:pt x="1866354" y="1701799"/>
                  </a:lnTo>
                  <a:lnTo>
                    <a:pt x="1868251" y="1739899"/>
                  </a:lnTo>
                  <a:lnTo>
                    <a:pt x="1880973" y="1765299"/>
                  </a:lnTo>
                  <a:lnTo>
                    <a:pt x="1887751" y="1765299"/>
                  </a:lnTo>
                  <a:lnTo>
                    <a:pt x="1912371" y="1777999"/>
                  </a:lnTo>
                  <a:lnTo>
                    <a:pt x="1940131" y="1790699"/>
                  </a:lnTo>
                  <a:close/>
                </a:path>
                <a:path w="5932169" h="6451600">
                  <a:moveTo>
                    <a:pt x="1823202" y="380999"/>
                  </a:moveTo>
                  <a:lnTo>
                    <a:pt x="1560927" y="380999"/>
                  </a:lnTo>
                  <a:lnTo>
                    <a:pt x="1585479" y="368299"/>
                  </a:lnTo>
                  <a:lnTo>
                    <a:pt x="1767316" y="368299"/>
                  </a:lnTo>
                  <a:lnTo>
                    <a:pt x="1823202" y="380999"/>
                  </a:lnTo>
                  <a:close/>
                </a:path>
                <a:path w="5932169" h="6451600">
                  <a:moveTo>
                    <a:pt x="5489295" y="2031999"/>
                  </a:moveTo>
                  <a:lnTo>
                    <a:pt x="2605490" y="2031999"/>
                  </a:lnTo>
                  <a:lnTo>
                    <a:pt x="2605591" y="698499"/>
                  </a:lnTo>
                  <a:lnTo>
                    <a:pt x="2613702" y="660399"/>
                  </a:lnTo>
                  <a:lnTo>
                    <a:pt x="2635803" y="622299"/>
                  </a:lnTo>
                  <a:lnTo>
                    <a:pt x="2668545" y="609599"/>
                  </a:lnTo>
                  <a:lnTo>
                    <a:pt x="2708581" y="596899"/>
                  </a:lnTo>
                  <a:lnTo>
                    <a:pt x="5386305" y="596899"/>
                  </a:lnTo>
                  <a:lnTo>
                    <a:pt x="5426341" y="609599"/>
                  </a:lnTo>
                  <a:lnTo>
                    <a:pt x="5459083" y="622299"/>
                  </a:lnTo>
                  <a:lnTo>
                    <a:pt x="5481184" y="660399"/>
                  </a:lnTo>
                  <a:lnTo>
                    <a:pt x="5489295" y="698499"/>
                  </a:lnTo>
                  <a:lnTo>
                    <a:pt x="5489295" y="2031999"/>
                  </a:lnTo>
                  <a:close/>
                </a:path>
                <a:path w="5932169" h="6451600">
                  <a:moveTo>
                    <a:pt x="5932159" y="3467099"/>
                  </a:moveTo>
                  <a:lnTo>
                    <a:pt x="0" y="3467099"/>
                  </a:lnTo>
                  <a:lnTo>
                    <a:pt x="0" y="3365499"/>
                  </a:lnTo>
                  <a:lnTo>
                    <a:pt x="291010" y="3352799"/>
                  </a:lnTo>
                  <a:lnTo>
                    <a:pt x="291965" y="3289299"/>
                  </a:lnTo>
                  <a:lnTo>
                    <a:pt x="295803" y="3149599"/>
                  </a:lnTo>
                  <a:lnTo>
                    <a:pt x="303985" y="3009899"/>
                  </a:lnTo>
                  <a:lnTo>
                    <a:pt x="317972" y="2920999"/>
                  </a:lnTo>
                  <a:lnTo>
                    <a:pt x="341653" y="2882899"/>
                  </a:lnTo>
                  <a:lnTo>
                    <a:pt x="372445" y="2857499"/>
                  </a:lnTo>
                  <a:lnTo>
                    <a:pt x="409271" y="2832099"/>
                  </a:lnTo>
                  <a:lnTo>
                    <a:pt x="451052" y="2819399"/>
                  </a:lnTo>
                  <a:lnTo>
                    <a:pt x="496710" y="2806699"/>
                  </a:lnTo>
                  <a:lnTo>
                    <a:pt x="595343" y="2781299"/>
                  </a:lnTo>
                  <a:lnTo>
                    <a:pt x="670746" y="2781299"/>
                  </a:lnTo>
                  <a:lnTo>
                    <a:pt x="680458" y="2616199"/>
                  </a:lnTo>
                  <a:lnTo>
                    <a:pt x="675754" y="2616199"/>
                  </a:lnTo>
                  <a:lnTo>
                    <a:pt x="670064" y="2603499"/>
                  </a:lnTo>
                  <a:lnTo>
                    <a:pt x="659101" y="2603499"/>
                  </a:lnTo>
                  <a:lnTo>
                    <a:pt x="659740" y="2552699"/>
                  </a:lnTo>
                  <a:lnTo>
                    <a:pt x="668597" y="2501899"/>
                  </a:lnTo>
                  <a:lnTo>
                    <a:pt x="680509" y="2451099"/>
                  </a:lnTo>
                  <a:lnTo>
                    <a:pt x="695463" y="2400299"/>
                  </a:lnTo>
                  <a:lnTo>
                    <a:pt x="713444" y="2349499"/>
                  </a:lnTo>
                  <a:lnTo>
                    <a:pt x="734440" y="2311399"/>
                  </a:lnTo>
                  <a:lnTo>
                    <a:pt x="758437" y="2260599"/>
                  </a:lnTo>
                  <a:lnTo>
                    <a:pt x="785420" y="2209799"/>
                  </a:lnTo>
                  <a:lnTo>
                    <a:pt x="810756" y="2171699"/>
                  </a:lnTo>
                  <a:lnTo>
                    <a:pt x="837524" y="2120899"/>
                  </a:lnTo>
                  <a:lnTo>
                    <a:pt x="866074" y="2082799"/>
                  </a:lnTo>
                  <a:lnTo>
                    <a:pt x="896753" y="2044699"/>
                  </a:lnTo>
                  <a:lnTo>
                    <a:pt x="929911" y="2006599"/>
                  </a:lnTo>
                  <a:lnTo>
                    <a:pt x="965896" y="1968499"/>
                  </a:lnTo>
                  <a:lnTo>
                    <a:pt x="1005057" y="1930399"/>
                  </a:lnTo>
                  <a:lnTo>
                    <a:pt x="1049616" y="1892299"/>
                  </a:lnTo>
                  <a:lnTo>
                    <a:pt x="1096228" y="1866899"/>
                  </a:lnTo>
                  <a:lnTo>
                    <a:pt x="1144728" y="1841499"/>
                  </a:lnTo>
                  <a:lnTo>
                    <a:pt x="1194950" y="1816099"/>
                  </a:lnTo>
                  <a:lnTo>
                    <a:pt x="1220914" y="1816099"/>
                  </a:lnTo>
                  <a:lnTo>
                    <a:pt x="1247608" y="1803399"/>
                  </a:lnTo>
                  <a:lnTo>
                    <a:pt x="1275289" y="1790699"/>
                  </a:lnTo>
                  <a:lnTo>
                    <a:pt x="2068824" y="1790699"/>
                  </a:lnTo>
                  <a:lnTo>
                    <a:pt x="2174187" y="1816099"/>
                  </a:lnTo>
                  <a:lnTo>
                    <a:pt x="2273742" y="1841499"/>
                  </a:lnTo>
                  <a:lnTo>
                    <a:pt x="2367342" y="1866899"/>
                  </a:lnTo>
                  <a:lnTo>
                    <a:pt x="2411863" y="1892299"/>
                  </a:lnTo>
                  <a:lnTo>
                    <a:pt x="2454841" y="1917699"/>
                  </a:lnTo>
                  <a:lnTo>
                    <a:pt x="2496257" y="1943099"/>
                  </a:lnTo>
                  <a:lnTo>
                    <a:pt x="2536093" y="1968499"/>
                  </a:lnTo>
                  <a:lnTo>
                    <a:pt x="2574330" y="2006599"/>
                  </a:lnTo>
                  <a:lnTo>
                    <a:pt x="2583638" y="2006599"/>
                  </a:lnTo>
                  <a:lnTo>
                    <a:pt x="2588241" y="2019299"/>
                  </a:lnTo>
                  <a:lnTo>
                    <a:pt x="2605490" y="2031999"/>
                  </a:lnTo>
                  <a:lnTo>
                    <a:pt x="5489295" y="2031999"/>
                  </a:lnTo>
                  <a:lnTo>
                    <a:pt x="5489295" y="2349499"/>
                  </a:lnTo>
                  <a:lnTo>
                    <a:pt x="5481184" y="2387599"/>
                  </a:lnTo>
                  <a:lnTo>
                    <a:pt x="5459083" y="2425699"/>
                  </a:lnTo>
                  <a:lnTo>
                    <a:pt x="5426341" y="2438399"/>
                  </a:lnTo>
                  <a:lnTo>
                    <a:pt x="5386305" y="2451099"/>
                  </a:lnTo>
                  <a:lnTo>
                    <a:pt x="2938941" y="2451099"/>
                  </a:lnTo>
                  <a:lnTo>
                    <a:pt x="2948906" y="2463799"/>
                  </a:lnTo>
                  <a:lnTo>
                    <a:pt x="2967501" y="2501899"/>
                  </a:lnTo>
                  <a:lnTo>
                    <a:pt x="2986661" y="2527299"/>
                  </a:lnTo>
                  <a:lnTo>
                    <a:pt x="3006532" y="2565399"/>
                  </a:lnTo>
                  <a:lnTo>
                    <a:pt x="2996141" y="2616199"/>
                  </a:lnTo>
                  <a:lnTo>
                    <a:pt x="2958391" y="2641599"/>
                  </a:lnTo>
                  <a:lnTo>
                    <a:pt x="2914570" y="2666999"/>
                  </a:lnTo>
                  <a:lnTo>
                    <a:pt x="2865240" y="2692399"/>
                  </a:lnTo>
                  <a:lnTo>
                    <a:pt x="2857248" y="2692399"/>
                  </a:lnTo>
                  <a:lnTo>
                    <a:pt x="2860080" y="2705099"/>
                  </a:lnTo>
                  <a:lnTo>
                    <a:pt x="2869655" y="2730499"/>
                  </a:lnTo>
                  <a:lnTo>
                    <a:pt x="2881174" y="2768599"/>
                  </a:lnTo>
                  <a:lnTo>
                    <a:pt x="2921186" y="2882899"/>
                  </a:lnTo>
                  <a:lnTo>
                    <a:pt x="5386305" y="2882899"/>
                  </a:lnTo>
                  <a:lnTo>
                    <a:pt x="5426363" y="2895599"/>
                  </a:lnTo>
                  <a:lnTo>
                    <a:pt x="5459102" y="2920999"/>
                  </a:lnTo>
                  <a:lnTo>
                    <a:pt x="5481191" y="2946399"/>
                  </a:lnTo>
                  <a:lnTo>
                    <a:pt x="5489295" y="2984499"/>
                  </a:lnTo>
                  <a:lnTo>
                    <a:pt x="5489295" y="3365499"/>
                  </a:lnTo>
                  <a:lnTo>
                    <a:pt x="5932109" y="3365499"/>
                  </a:lnTo>
                  <a:lnTo>
                    <a:pt x="5932159" y="3467099"/>
                  </a:lnTo>
                  <a:close/>
                </a:path>
                <a:path w="5932169" h="6451600">
                  <a:moveTo>
                    <a:pt x="4438813" y="2743199"/>
                  </a:moveTo>
                  <a:lnTo>
                    <a:pt x="3635485" y="2743199"/>
                  </a:lnTo>
                  <a:lnTo>
                    <a:pt x="3635485" y="2451099"/>
                  </a:lnTo>
                  <a:lnTo>
                    <a:pt x="4438813" y="2451099"/>
                  </a:lnTo>
                  <a:lnTo>
                    <a:pt x="4438813" y="2743199"/>
                  </a:lnTo>
                  <a:close/>
                </a:path>
                <a:path w="5932169" h="6451600">
                  <a:moveTo>
                    <a:pt x="4752283" y="2882899"/>
                  </a:moveTo>
                  <a:lnTo>
                    <a:pt x="3321813" y="2882899"/>
                  </a:lnTo>
                  <a:lnTo>
                    <a:pt x="3303855" y="2870199"/>
                  </a:lnTo>
                  <a:lnTo>
                    <a:pt x="3295918" y="2857499"/>
                  </a:lnTo>
                  <a:lnTo>
                    <a:pt x="3290096" y="2844799"/>
                  </a:lnTo>
                  <a:lnTo>
                    <a:pt x="3286513" y="2832099"/>
                  </a:lnTo>
                  <a:lnTo>
                    <a:pt x="3285291" y="2819399"/>
                  </a:lnTo>
                  <a:lnTo>
                    <a:pt x="3285291" y="2806699"/>
                  </a:lnTo>
                  <a:lnTo>
                    <a:pt x="3290162" y="2781299"/>
                  </a:lnTo>
                  <a:lnTo>
                    <a:pt x="3303432" y="2755899"/>
                  </a:lnTo>
                  <a:lnTo>
                    <a:pt x="3323085" y="2743199"/>
                  </a:lnTo>
                  <a:lnTo>
                    <a:pt x="4751206" y="2743199"/>
                  </a:lnTo>
                  <a:lnTo>
                    <a:pt x="4770841" y="2755899"/>
                  </a:lnTo>
                  <a:lnTo>
                    <a:pt x="4784094" y="2781299"/>
                  </a:lnTo>
                  <a:lnTo>
                    <a:pt x="4788957" y="2806699"/>
                  </a:lnTo>
                  <a:lnTo>
                    <a:pt x="4788957" y="2819399"/>
                  </a:lnTo>
                  <a:lnTo>
                    <a:pt x="4778223" y="2857499"/>
                  </a:lnTo>
                  <a:lnTo>
                    <a:pt x="4752283" y="2882899"/>
                  </a:lnTo>
                  <a:close/>
                </a:path>
                <a:path w="5932169" h="6451600">
                  <a:moveTo>
                    <a:pt x="2608715" y="5168899"/>
                  </a:moveTo>
                  <a:lnTo>
                    <a:pt x="638069" y="5168899"/>
                  </a:lnTo>
                  <a:lnTo>
                    <a:pt x="597682" y="5143499"/>
                  </a:lnTo>
                  <a:lnTo>
                    <a:pt x="565442" y="5118099"/>
                  </a:lnTo>
                  <a:lnTo>
                    <a:pt x="540544" y="5092699"/>
                  </a:lnTo>
                  <a:lnTo>
                    <a:pt x="522180" y="5054599"/>
                  </a:lnTo>
                  <a:lnTo>
                    <a:pt x="505695" y="4991099"/>
                  </a:lnTo>
                  <a:lnTo>
                    <a:pt x="490522" y="4940299"/>
                  </a:lnTo>
                  <a:lnTo>
                    <a:pt x="476642" y="4889499"/>
                  </a:lnTo>
                  <a:lnTo>
                    <a:pt x="464035" y="4838699"/>
                  </a:lnTo>
                  <a:lnTo>
                    <a:pt x="452681" y="4787899"/>
                  </a:lnTo>
                  <a:lnTo>
                    <a:pt x="442561" y="4749799"/>
                  </a:lnTo>
                  <a:lnTo>
                    <a:pt x="438079" y="4711699"/>
                  </a:lnTo>
                  <a:lnTo>
                    <a:pt x="433311" y="4673599"/>
                  </a:lnTo>
                  <a:lnTo>
                    <a:pt x="428282" y="4635499"/>
                  </a:lnTo>
                  <a:lnTo>
                    <a:pt x="423022" y="4597399"/>
                  </a:lnTo>
                  <a:lnTo>
                    <a:pt x="417559" y="4546599"/>
                  </a:lnTo>
                  <a:lnTo>
                    <a:pt x="411919" y="4508499"/>
                  </a:lnTo>
                  <a:lnTo>
                    <a:pt x="406133" y="4457699"/>
                  </a:lnTo>
                  <a:lnTo>
                    <a:pt x="400226" y="4406899"/>
                  </a:lnTo>
                  <a:lnTo>
                    <a:pt x="394228" y="4356099"/>
                  </a:lnTo>
                  <a:lnTo>
                    <a:pt x="388167" y="4305299"/>
                  </a:lnTo>
                  <a:lnTo>
                    <a:pt x="375965" y="4203699"/>
                  </a:lnTo>
                  <a:lnTo>
                    <a:pt x="369881" y="4140199"/>
                  </a:lnTo>
                  <a:lnTo>
                    <a:pt x="363845" y="4089399"/>
                  </a:lnTo>
                  <a:lnTo>
                    <a:pt x="357886" y="4025899"/>
                  </a:lnTo>
                  <a:lnTo>
                    <a:pt x="352032" y="3975099"/>
                  </a:lnTo>
                  <a:lnTo>
                    <a:pt x="346310" y="3911599"/>
                  </a:lnTo>
                  <a:lnTo>
                    <a:pt x="340748" y="3860799"/>
                  </a:lnTo>
                  <a:lnTo>
                    <a:pt x="335375" y="3797299"/>
                  </a:lnTo>
                  <a:lnTo>
                    <a:pt x="330218" y="3746499"/>
                  </a:lnTo>
                  <a:lnTo>
                    <a:pt x="325306" y="3695699"/>
                  </a:lnTo>
                  <a:lnTo>
                    <a:pt x="320667" y="3632199"/>
                  </a:lnTo>
                  <a:lnTo>
                    <a:pt x="316328" y="3581399"/>
                  </a:lnTo>
                  <a:lnTo>
                    <a:pt x="312318" y="3530599"/>
                  </a:lnTo>
                  <a:lnTo>
                    <a:pt x="308664" y="3479799"/>
                  </a:lnTo>
                  <a:lnTo>
                    <a:pt x="308057" y="3467099"/>
                  </a:lnTo>
                  <a:lnTo>
                    <a:pt x="2576303" y="3467099"/>
                  </a:lnTo>
                  <a:lnTo>
                    <a:pt x="2580805" y="3505199"/>
                  </a:lnTo>
                  <a:lnTo>
                    <a:pt x="2581918" y="3505199"/>
                  </a:lnTo>
                  <a:lnTo>
                    <a:pt x="2591538" y="3517899"/>
                  </a:lnTo>
                  <a:lnTo>
                    <a:pt x="2607279" y="3555999"/>
                  </a:lnTo>
                  <a:lnTo>
                    <a:pt x="2625971" y="3594099"/>
                  </a:lnTo>
                  <a:lnTo>
                    <a:pt x="2644440" y="3632199"/>
                  </a:lnTo>
                  <a:lnTo>
                    <a:pt x="2651436" y="3657599"/>
                  </a:lnTo>
                  <a:lnTo>
                    <a:pt x="2657314" y="3670299"/>
                  </a:lnTo>
                  <a:lnTo>
                    <a:pt x="2662053" y="3682999"/>
                  </a:lnTo>
                  <a:lnTo>
                    <a:pt x="2665635" y="3695699"/>
                  </a:lnTo>
                  <a:lnTo>
                    <a:pt x="2667203" y="3708399"/>
                  </a:lnTo>
                  <a:lnTo>
                    <a:pt x="2709976" y="3708399"/>
                  </a:lnTo>
                  <a:lnTo>
                    <a:pt x="2760480" y="3721099"/>
                  </a:lnTo>
                  <a:lnTo>
                    <a:pt x="2814967" y="3733799"/>
                  </a:lnTo>
                  <a:lnTo>
                    <a:pt x="2863014" y="3733799"/>
                  </a:lnTo>
                  <a:lnTo>
                    <a:pt x="2930797" y="3746499"/>
                  </a:lnTo>
                  <a:lnTo>
                    <a:pt x="2983473" y="3759199"/>
                  </a:lnTo>
                  <a:lnTo>
                    <a:pt x="3036156" y="3759199"/>
                  </a:lnTo>
                  <a:lnTo>
                    <a:pt x="3088592" y="3771899"/>
                  </a:lnTo>
                  <a:lnTo>
                    <a:pt x="3140530" y="3771899"/>
                  </a:lnTo>
                  <a:lnTo>
                    <a:pt x="3290834" y="3809999"/>
                  </a:lnTo>
                  <a:lnTo>
                    <a:pt x="3338257" y="3822699"/>
                  </a:lnTo>
                  <a:lnTo>
                    <a:pt x="3383921" y="3848099"/>
                  </a:lnTo>
                  <a:lnTo>
                    <a:pt x="3427573" y="3873499"/>
                  </a:lnTo>
                  <a:lnTo>
                    <a:pt x="3468962" y="3898899"/>
                  </a:lnTo>
                  <a:lnTo>
                    <a:pt x="3508322" y="3924299"/>
                  </a:lnTo>
                  <a:lnTo>
                    <a:pt x="3543980" y="3962399"/>
                  </a:lnTo>
                  <a:lnTo>
                    <a:pt x="3575926" y="3987799"/>
                  </a:lnTo>
                  <a:lnTo>
                    <a:pt x="3604151" y="4025899"/>
                  </a:lnTo>
                  <a:lnTo>
                    <a:pt x="3628644" y="4063999"/>
                  </a:lnTo>
                  <a:lnTo>
                    <a:pt x="3649396" y="4114799"/>
                  </a:lnTo>
                  <a:lnTo>
                    <a:pt x="3666396" y="4152899"/>
                  </a:lnTo>
                  <a:lnTo>
                    <a:pt x="3679636" y="4203699"/>
                  </a:lnTo>
                  <a:lnTo>
                    <a:pt x="3689105" y="4254499"/>
                  </a:lnTo>
                  <a:lnTo>
                    <a:pt x="3694794" y="4305299"/>
                  </a:lnTo>
                  <a:lnTo>
                    <a:pt x="3696692" y="4356099"/>
                  </a:lnTo>
                  <a:lnTo>
                    <a:pt x="3694694" y="4419599"/>
                  </a:lnTo>
                  <a:lnTo>
                    <a:pt x="3689167" y="4470399"/>
                  </a:lnTo>
                  <a:lnTo>
                    <a:pt x="3680813" y="4521199"/>
                  </a:lnTo>
                  <a:lnTo>
                    <a:pt x="3670333" y="4584699"/>
                  </a:lnTo>
                  <a:lnTo>
                    <a:pt x="3658430" y="4622799"/>
                  </a:lnTo>
                  <a:lnTo>
                    <a:pt x="3645804" y="4673599"/>
                  </a:lnTo>
                  <a:lnTo>
                    <a:pt x="3633159" y="4711699"/>
                  </a:lnTo>
                  <a:lnTo>
                    <a:pt x="3632602" y="4711699"/>
                  </a:lnTo>
                  <a:lnTo>
                    <a:pt x="3615334" y="4762499"/>
                  </a:lnTo>
                  <a:lnTo>
                    <a:pt x="3595913" y="4800599"/>
                  </a:lnTo>
                  <a:lnTo>
                    <a:pt x="3574618" y="4851399"/>
                  </a:lnTo>
                  <a:lnTo>
                    <a:pt x="3551727" y="4889499"/>
                  </a:lnTo>
                  <a:lnTo>
                    <a:pt x="3527518" y="4940299"/>
                  </a:lnTo>
                  <a:lnTo>
                    <a:pt x="3502270" y="4991099"/>
                  </a:lnTo>
                  <a:lnTo>
                    <a:pt x="3476260" y="5029199"/>
                  </a:lnTo>
                  <a:lnTo>
                    <a:pt x="3449767" y="5079999"/>
                  </a:lnTo>
                  <a:lnTo>
                    <a:pt x="3423069" y="5130799"/>
                  </a:lnTo>
                  <a:lnTo>
                    <a:pt x="3405319" y="5156199"/>
                  </a:lnTo>
                  <a:lnTo>
                    <a:pt x="2657157" y="5156199"/>
                  </a:lnTo>
                  <a:lnTo>
                    <a:pt x="2608715" y="5168899"/>
                  </a:lnTo>
                  <a:close/>
                </a:path>
                <a:path w="5932169" h="6451600">
                  <a:moveTo>
                    <a:pt x="3063737" y="3543299"/>
                  </a:moveTo>
                  <a:lnTo>
                    <a:pt x="2821048" y="3543299"/>
                  </a:lnTo>
                  <a:lnTo>
                    <a:pt x="2773790" y="3530599"/>
                  </a:lnTo>
                  <a:lnTo>
                    <a:pt x="2731240" y="3517899"/>
                  </a:lnTo>
                  <a:lnTo>
                    <a:pt x="2693679" y="3492499"/>
                  </a:lnTo>
                  <a:lnTo>
                    <a:pt x="2661386" y="3467099"/>
                  </a:lnTo>
                  <a:lnTo>
                    <a:pt x="3440837" y="3467099"/>
                  </a:lnTo>
                  <a:lnTo>
                    <a:pt x="3269055" y="3505199"/>
                  </a:lnTo>
                  <a:lnTo>
                    <a:pt x="3162909" y="3530599"/>
                  </a:lnTo>
                  <a:lnTo>
                    <a:pt x="3112436" y="3530599"/>
                  </a:lnTo>
                  <a:lnTo>
                    <a:pt x="3063737" y="3543299"/>
                  </a:lnTo>
                  <a:close/>
                </a:path>
                <a:path w="5932169" h="6451600">
                  <a:moveTo>
                    <a:pt x="3325424" y="5740399"/>
                  </a:moveTo>
                  <a:lnTo>
                    <a:pt x="2512567" y="5740399"/>
                  </a:lnTo>
                  <a:lnTo>
                    <a:pt x="2519882" y="5702299"/>
                  </a:lnTo>
                  <a:lnTo>
                    <a:pt x="2527875" y="5676899"/>
                  </a:lnTo>
                  <a:lnTo>
                    <a:pt x="2536333" y="5638799"/>
                  </a:lnTo>
                  <a:lnTo>
                    <a:pt x="2545042" y="5613399"/>
                  </a:lnTo>
                  <a:lnTo>
                    <a:pt x="2557919" y="5575299"/>
                  </a:lnTo>
                  <a:lnTo>
                    <a:pt x="2571763" y="5537199"/>
                  </a:lnTo>
                  <a:lnTo>
                    <a:pt x="2586385" y="5511799"/>
                  </a:lnTo>
                  <a:lnTo>
                    <a:pt x="2601595" y="5473699"/>
                  </a:lnTo>
                  <a:lnTo>
                    <a:pt x="2606097" y="5460999"/>
                  </a:lnTo>
                  <a:lnTo>
                    <a:pt x="2624365" y="5410199"/>
                  </a:lnTo>
                  <a:lnTo>
                    <a:pt x="2643063" y="5372099"/>
                  </a:lnTo>
                  <a:lnTo>
                    <a:pt x="2661828" y="5321299"/>
                  </a:lnTo>
                  <a:lnTo>
                    <a:pt x="2680299" y="5270499"/>
                  </a:lnTo>
                  <a:lnTo>
                    <a:pt x="2698111" y="5219699"/>
                  </a:lnTo>
                  <a:lnTo>
                    <a:pt x="2714904" y="5168899"/>
                  </a:lnTo>
                  <a:lnTo>
                    <a:pt x="2719659" y="5156199"/>
                  </a:lnTo>
                  <a:lnTo>
                    <a:pt x="3405319" y="5156199"/>
                  </a:lnTo>
                  <a:lnTo>
                    <a:pt x="3396445" y="5168899"/>
                  </a:lnTo>
                  <a:lnTo>
                    <a:pt x="3321408" y="5295899"/>
                  </a:lnTo>
                  <a:lnTo>
                    <a:pt x="3306136" y="5321299"/>
                  </a:lnTo>
                  <a:lnTo>
                    <a:pt x="3274965" y="5372099"/>
                  </a:lnTo>
                  <a:lnTo>
                    <a:pt x="3259948" y="5397499"/>
                  </a:lnTo>
                  <a:lnTo>
                    <a:pt x="3257672" y="5397499"/>
                  </a:lnTo>
                  <a:lnTo>
                    <a:pt x="3269173" y="5448299"/>
                  </a:lnTo>
                  <a:lnTo>
                    <a:pt x="3279540" y="5499099"/>
                  </a:lnTo>
                  <a:lnTo>
                    <a:pt x="3289675" y="5549899"/>
                  </a:lnTo>
                  <a:lnTo>
                    <a:pt x="3299568" y="5600699"/>
                  </a:lnTo>
                  <a:lnTo>
                    <a:pt x="3309210" y="5651499"/>
                  </a:lnTo>
                  <a:lnTo>
                    <a:pt x="3318591" y="5702299"/>
                  </a:lnTo>
                  <a:lnTo>
                    <a:pt x="3325424" y="5740399"/>
                  </a:lnTo>
                  <a:close/>
                </a:path>
                <a:path w="5932169" h="6451600">
                  <a:moveTo>
                    <a:pt x="517324" y="6451599"/>
                  </a:moveTo>
                  <a:lnTo>
                    <a:pt x="416560" y="6451599"/>
                  </a:lnTo>
                  <a:lnTo>
                    <a:pt x="423353" y="6388099"/>
                  </a:lnTo>
                  <a:lnTo>
                    <a:pt x="430329" y="6337299"/>
                  </a:lnTo>
                  <a:lnTo>
                    <a:pt x="437491" y="6273799"/>
                  </a:lnTo>
                  <a:lnTo>
                    <a:pt x="444840" y="6222999"/>
                  </a:lnTo>
                  <a:lnTo>
                    <a:pt x="452377" y="6172199"/>
                  </a:lnTo>
                  <a:lnTo>
                    <a:pt x="460104" y="6121399"/>
                  </a:lnTo>
                  <a:lnTo>
                    <a:pt x="468023" y="6057899"/>
                  </a:lnTo>
                  <a:lnTo>
                    <a:pt x="476135" y="6007099"/>
                  </a:lnTo>
                  <a:lnTo>
                    <a:pt x="484442" y="5956299"/>
                  </a:lnTo>
                  <a:lnTo>
                    <a:pt x="492945" y="5905499"/>
                  </a:lnTo>
                  <a:lnTo>
                    <a:pt x="501646" y="5854699"/>
                  </a:lnTo>
                  <a:lnTo>
                    <a:pt x="510547" y="5803899"/>
                  </a:lnTo>
                  <a:lnTo>
                    <a:pt x="519649" y="5753099"/>
                  </a:lnTo>
                  <a:lnTo>
                    <a:pt x="528954" y="5702299"/>
                  </a:lnTo>
                  <a:lnTo>
                    <a:pt x="538464" y="5651499"/>
                  </a:lnTo>
                  <a:lnTo>
                    <a:pt x="548179" y="5600699"/>
                  </a:lnTo>
                  <a:lnTo>
                    <a:pt x="558102" y="5549899"/>
                  </a:lnTo>
                  <a:lnTo>
                    <a:pt x="568234" y="5511799"/>
                  </a:lnTo>
                  <a:lnTo>
                    <a:pt x="578577" y="5460999"/>
                  </a:lnTo>
                  <a:lnTo>
                    <a:pt x="589133" y="5410199"/>
                  </a:lnTo>
                  <a:lnTo>
                    <a:pt x="599902" y="5359399"/>
                  </a:lnTo>
                  <a:lnTo>
                    <a:pt x="610887" y="5321299"/>
                  </a:lnTo>
                  <a:lnTo>
                    <a:pt x="622089" y="5270499"/>
                  </a:lnTo>
                  <a:lnTo>
                    <a:pt x="633509" y="5219699"/>
                  </a:lnTo>
                  <a:lnTo>
                    <a:pt x="645150" y="5181599"/>
                  </a:lnTo>
                  <a:lnTo>
                    <a:pt x="647629" y="5168899"/>
                  </a:lnTo>
                  <a:lnTo>
                    <a:pt x="2446706" y="5168899"/>
                  </a:lnTo>
                  <a:lnTo>
                    <a:pt x="2431497" y="5194299"/>
                  </a:lnTo>
                  <a:lnTo>
                    <a:pt x="933531" y="5194299"/>
                  </a:lnTo>
                  <a:lnTo>
                    <a:pt x="899943" y="5295899"/>
                  </a:lnTo>
                  <a:lnTo>
                    <a:pt x="884236" y="5346699"/>
                  </a:lnTo>
                  <a:lnTo>
                    <a:pt x="868429" y="5397499"/>
                  </a:lnTo>
                  <a:lnTo>
                    <a:pt x="852520" y="5448299"/>
                  </a:lnTo>
                  <a:lnTo>
                    <a:pt x="836510" y="5499099"/>
                  </a:lnTo>
                  <a:lnTo>
                    <a:pt x="805071" y="5587999"/>
                  </a:lnTo>
                  <a:lnTo>
                    <a:pt x="773469" y="5689599"/>
                  </a:lnTo>
                  <a:lnTo>
                    <a:pt x="725810" y="5841999"/>
                  </a:lnTo>
                  <a:lnTo>
                    <a:pt x="709865" y="5880099"/>
                  </a:lnTo>
                  <a:lnTo>
                    <a:pt x="645863" y="6083299"/>
                  </a:lnTo>
                  <a:lnTo>
                    <a:pt x="629819" y="6121399"/>
                  </a:lnTo>
                  <a:lnTo>
                    <a:pt x="597699" y="6222999"/>
                  </a:lnTo>
                  <a:lnTo>
                    <a:pt x="581627" y="6261099"/>
                  </a:lnTo>
                  <a:lnTo>
                    <a:pt x="549474" y="6362699"/>
                  </a:lnTo>
                  <a:lnTo>
                    <a:pt x="533397" y="6400799"/>
                  </a:lnTo>
                  <a:lnTo>
                    <a:pt x="517324" y="6451599"/>
                  </a:lnTo>
                  <a:close/>
                </a:path>
                <a:path w="5932169" h="6451600">
                  <a:moveTo>
                    <a:pt x="1709094" y="5206999"/>
                  </a:moveTo>
                  <a:lnTo>
                    <a:pt x="1031739" y="5206999"/>
                  </a:lnTo>
                  <a:lnTo>
                    <a:pt x="986228" y="5194299"/>
                  </a:lnTo>
                  <a:lnTo>
                    <a:pt x="1724649" y="5194299"/>
                  </a:lnTo>
                  <a:lnTo>
                    <a:pt x="1709094" y="5206999"/>
                  </a:lnTo>
                  <a:close/>
                </a:path>
                <a:path w="5932169" h="6451600">
                  <a:moveTo>
                    <a:pt x="2596587" y="6451599"/>
                  </a:moveTo>
                  <a:lnTo>
                    <a:pt x="2495773" y="6451599"/>
                  </a:lnTo>
                  <a:lnTo>
                    <a:pt x="2480489" y="6400799"/>
                  </a:lnTo>
                  <a:lnTo>
                    <a:pt x="2464747" y="6362699"/>
                  </a:lnTo>
                  <a:lnTo>
                    <a:pt x="2448510" y="6311899"/>
                  </a:lnTo>
                  <a:lnTo>
                    <a:pt x="2431740" y="6261099"/>
                  </a:lnTo>
                  <a:lnTo>
                    <a:pt x="2414400" y="6222999"/>
                  </a:lnTo>
                  <a:lnTo>
                    <a:pt x="2396452" y="6159499"/>
                  </a:lnTo>
                  <a:lnTo>
                    <a:pt x="2377861" y="6108699"/>
                  </a:lnTo>
                  <a:lnTo>
                    <a:pt x="1593452" y="6108699"/>
                  </a:lnTo>
                  <a:lnTo>
                    <a:pt x="1584485" y="6095999"/>
                  </a:lnTo>
                  <a:lnTo>
                    <a:pt x="1572896" y="6083299"/>
                  </a:lnTo>
                  <a:lnTo>
                    <a:pt x="1562872" y="6070599"/>
                  </a:lnTo>
                  <a:lnTo>
                    <a:pt x="1558600" y="6070599"/>
                  </a:lnTo>
                  <a:lnTo>
                    <a:pt x="1552819" y="6032499"/>
                  </a:lnTo>
                  <a:lnTo>
                    <a:pt x="1551897" y="5994399"/>
                  </a:lnTo>
                  <a:lnTo>
                    <a:pt x="1550976" y="5930899"/>
                  </a:lnTo>
                  <a:lnTo>
                    <a:pt x="1550557" y="5880099"/>
                  </a:lnTo>
                  <a:lnTo>
                    <a:pt x="1552643" y="5841999"/>
                  </a:lnTo>
                  <a:lnTo>
                    <a:pt x="1558702" y="5791199"/>
                  </a:lnTo>
                  <a:lnTo>
                    <a:pt x="1568432" y="5727699"/>
                  </a:lnTo>
                  <a:lnTo>
                    <a:pt x="1581532" y="5664199"/>
                  </a:lnTo>
                  <a:lnTo>
                    <a:pt x="1597701" y="5613399"/>
                  </a:lnTo>
                  <a:lnTo>
                    <a:pt x="1609754" y="5575299"/>
                  </a:lnTo>
                  <a:lnTo>
                    <a:pt x="1622728" y="5549899"/>
                  </a:lnTo>
                  <a:lnTo>
                    <a:pt x="1636441" y="5511799"/>
                  </a:lnTo>
                  <a:lnTo>
                    <a:pt x="1650713" y="5473699"/>
                  </a:lnTo>
                  <a:lnTo>
                    <a:pt x="1658554" y="5460999"/>
                  </a:lnTo>
                  <a:lnTo>
                    <a:pt x="1677143" y="5410199"/>
                  </a:lnTo>
                  <a:lnTo>
                    <a:pt x="1696269" y="5359399"/>
                  </a:lnTo>
                  <a:lnTo>
                    <a:pt x="1715509" y="5308599"/>
                  </a:lnTo>
                  <a:lnTo>
                    <a:pt x="1734440" y="5270499"/>
                  </a:lnTo>
                  <a:lnTo>
                    <a:pt x="1752641" y="5219699"/>
                  </a:lnTo>
                  <a:lnTo>
                    <a:pt x="1757598" y="5194299"/>
                  </a:lnTo>
                  <a:lnTo>
                    <a:pt x="2431497" y="5194299"/>
                  </a:lnTo>
                  <a:lnTo>
                    <a:pt x="2423893" y="5206999"/>
                  </a:lnTo>
                  <a:lnTo>
                    <a:pt x="2400589" y="5245099"/>
                  </a:lnTo>
                  <a:lnTo>
                    <a:pt x="2392784" y="5270499"/>
                  </a:lnTo>
                  <a:lnTo>
                    <a:pt x="2391671" y="5270499"/>
                  </a:lnTo>
                  <a:lnTo>
                    <a:pt x="2402696" y="5321299"/>
                  </a:lnTo>
                  <a:lnTo>
                    <a:pt x="2413522" y="5359399"/>
                  </a:lnTo>
                  <a:lnTo>
                    <a:pt x="2424142" y="5410199"/>
                  </a:lnTo>
                  <a:lnTo>
                    <a:pt x="2434552" y="5460999"/>
                  </a:lnTo>
                  <a:lnTo>
                    <a:pt x="2444746" y="5499099"/>
                  </a:lnTo>
                  <a:lnTo>
                    <a:pt x="2454718" y="5549899"/>
                  </a:lnTo>
                  <a:lnTo>
                    <a:pt x="2459591" y="5575299"/>
                  </a:lnTo>
                  <a:lnTo>
                    <a:pt x="2202132" y="5575299"/>
                  </a:lnTo>
                  <a:lnTo>
                    <a:pt x="2190801" y="5600699"/>
                  </a:lnTo>
                  <a:lnTo>
                    <a:pt x="2170456" y="5638799"/>
                  </a:lnTo>
                  <a:lnTo>
                    <a:pt x="2161310" y="5664199"/>
                  </a:lnTo>
                  <a:lnTo>
                    <a:pt x="2169050" y="5664199"/>
                  </a:lnTo>
                  <a:lnTo>
                    <a:pt x="2178584" y="5676899"/>
                  </a:lnTo>
                  <a:lnTo>
                    <a:pt x="2191149" y="5676899"/>
                  </a:lnTo>
                  <a:lnTo>
                    <a:pt x="2206246" y="5689599"/>
                  </a:lnTo>
                  <a:lnTo>
                    <a:pt x="2223377" y="5702299"/>
                  </a:lnTo>
                  <a:lnTo>
                    <a:pt x="2247405" y="5714999"/>
                  </a:lnTo>
                  <a:lnTo>
                    <a:pt x="2486262" y="5714999"/>
                  </a:lnTo>
                  <a:lnTo>
                    <a:pt x="2492283" y="5740399"/>
                  </a:lnTo>
                  <a:lnTo>
                    <a:pt x="3325424" y="5740399"/>
                  </a:lnTo>
                  <a:lnTo>
                    <a:pt x="3327702" y="5753099"/>
                  </a:lnTo>
                  <a:lnTo>
                    <a:pt x="3337292" y="5816599"/>
                  </a:lnTo>
                  <a:lnTo>
                    <a:pt x="3341085" y="5816599"/>
                  </a:lnTo>
                  <a:lnTo>
                    <a:pt x="3357698" y="5829299"/>
                  </a:lnTo>
                  <a:lnTo>
                    <a:pt x="3372087" y="5829299"/>
                  </a:lnTo>
                  <a:lnTo>
                    <a:pt x="3384342" y="5841999"/>
                  </a:lnTo>
                  <a:lnTo>
                    <a:pt x="3394553" y="5854699"/>
                  </a:lnTo>
                  <a:lnTo>
                    <a:pt x="3466135" y="5905499"/>
                  </a:lnTo>
                  <a:lnTo>
                    <a:pt x="3516224" y="5956299"/>
                  </a:lnTo>
                  <a:lnTo>
                    <a:pt x="3548226" y="5994399"/>
                  </a:lnTo>
                  <a:lnTo>
                    <a:pt x="3565548" y="6032499"/>
                  </a:lnTo>
                  <a:lnTo>
                    <a:pt x="3571598" y="6045199"/>
                  </a:lnTo>
                  <a:lnTo>
                    <a:pt x="3572205" y="6057899"/>
                  </a:lnTo>
                  <a:lnTo>
                    <a:pt x="3571598" y="6057899"/>
                  </a:lnTo>
                  <a:lnTo>
                    <a:pt x="3563586" y="6070599"/>
                  </a:lnTo>
                  <a:lnTo>
                    <a:pt x="3557876" y="6083299"/>
                  </a:lnTo>
                  <a:lnTo>
                    <a:pt x="3549088" y="6083299"/>
                  </a:lnTo>
                  <a:lnTo>
                    <a:pt x="3545850" y="6095999"/>
                  </a:lnTo>
                  <a:lnTo>
                    <a:pt x="2550758" y="6095999"/>
                  </a:lnTo>
                  <a:lnTo>
                    <a:pt x="2552377" y="6108699"/>
                  </a:lnTo>
                  <a:lnTo>
                    <a:pt x="2559232" y="6159499"/>
                  </a:lnTo>
                  <a:lnTo>
                    <a:pt x="2565920" y="6210299"/>
                  </a:lnTo>
                  <a:lnTo>
                    <a:pt x="2572432" y="6261099"/>
                  </a:lnTo>
                  <a:lnTo>
                    <a:pt x="2578762" y="6299199"/>
                  </a:lnTo>
                  <a:lnTo>
                    <a:pt x="2584902" y="6349999"/>
                  </a:lnTo>
                  <a:lnTo>
                    <a:pt x="2590847" y="6400799"/>
                  </a:lnTo>
                  <a:lnTo>
                    <a:pt x="2596587" y="6451599"/>
                  </a:lnTo>
                  <a:close/>
                </a:path>
                <a:path w="5932169" h="6451600">
                  <a:moveTo>
                    <a:pt x="1328290" y="6095999"/>
                  </a:moveTo>
                  <a:lnTo>
                    <a:pt x="1227476" y="6095999"/>
                  </a:lnTo>
                  <a:lnTo>
                    <a:pt x="1234622" y="6045199"/>
                  </a:lnTo>
                  <a:lnTo>
                    <a:pt x="1241984" y="5994399"/>
                  </a:lnTo>
                  <a:lnTo>
                    <a:pt x="1249566" y="5943599"/>
                  </a:lnTo>
                  <a:lnTo>
                    <a:pt x="1257370" y="5892799"/>
                  </a:lnTo>
                  <a:lnTo>
                    <a:pt x="1265400" y="5841999"/>
                  </a:lnTo>
                  <a:lnTo>
                    <a:pt x="1273659" y="5791199"/>
                  </a:lnTo>
                  <a:lnTo>
                    <a:pt x="1282150" y="5740399"/>
                  </a:lnTo>
                  <a:lnTo>
                    <a:pt x="1290877" y="5689599"/>
                  </a:lnTo>
                  <a:lnTo>
                    <a:pt x="1299843" y="5638799"/>
                  </a:lnTo>
                  <a:lnTo>
                    <a:pt x="1309050" y="5600699"/>
                  </a:lnTo>
                  <a:lnTo>
                    <a:pt x="1318504" y="5549899"/>
                  </a:lnTo>
                  <a:lnTo>
                    <a:pt x="1328205" y="5499099"/>
                  </a:lnTo>
                  <a:lnTo>
                    <a:pt x="1338159" y="5448299"/>
                  </a:lnTo>
                  <a:lnTo>
                    <a:pt x="1348369" y="5410199"/>
                  </a:lnTo>
                  <a:lnTo>
                    <a:pt x="1358836" y="5359399"/>
                  </a:lnTo>
                  <a:lnTo>
                    <a:pt x="1369566" y="5308599"/>
                  </a:lnTo>
                  <a:lnTo>
                    <a:pt x="1380561" y="5270499"/>
                  </a:lnTo>
                  <a:lnTo>
                    <a:pt x="1391824" y="5219699"/>
                  </a:lnTo>
                  <a:lnTo>
                    <a:pt x="1395061" y="5206999"/>
                  </a:lnTo>
                  <a:lnTo>
                    <a:pt x="1670947" y="5206999"/>
                  </a:lnTo>
                  <a:lnTo>
                    <a:pt x="1663938" y="5219699"/>
                  </a:lnTo>
                  <a:lnTo>
                    <a:pt x="1659287" y="5232399"/>
                  </a:lnTo>
                  <a:lnTo>
                    <a:pt x="1654599" y="5245099"/>
                  </a:lnTo>
                  <a:lnTo>
                    <a:pt x="1649854" y="5257799"/>
                  </a:lnTo>
                  <a:lnTo>
                    <a:pt x="1632327" y="5308599"/>
                  </a:lnTo>
                  <a:lnTo>
                    <a:pt x="1597092" y="5397499"/>
                  </a:lnTo>
                  <a:lnTo>
                    <a:pt x="1561641" y="5499099"/>
                  </a:lnTo>
                  <a:lnTo>
                    <a:pt x="1543846" y="5549899"/>
                  </a:lnTo>
                  <a:lnTo>
                    <a:pt x="1526009" y="5587999"/>
                  </a:lnTo>
                  <a:lnTo>
                    <a:pt x="1472294" y="5740399"/>
                  </a:lnTo>
                  <a:lnTo>
                    <a:pt x="1454334" y="5778499"/>
                  </a:lnTo>
                  <a:lnTo>
                    <a:pt x="1418359" y="5880099"/>
                  </a:lnTo>
                  <a:lnTo>
                    <a:pt x="1400352" y="5918199"/>
                  </a:lnTo>
                  <a:lnTo>
                    <a:pt x="1382337" y="5968999"/>
                  </a:lnTo>
                  <a:lnTo>
                    <a:pt x="1364319" y="6007099"/>
                  </a:lnTo>
                  <a:lnTo>
                    <a:pt x="1346302" y="6057899"/>
                  </a:lnTo>
                  <a:lnTo>
                    <a:pt x="1328290" y="6095999"/>
                  </a:lnTo>
                  <a:close/>
                </a:path>
                <a:path w="5932169" h="6451600">
                  <a:moveTo>
                    <a:pt x="2486262" y="5714999"/>
                  </a:moveTo>
                  <a:lnTo>
                    <a:pt x="2247405" y="5714999"/>
                  </a:lnTo>
                  <a:lnTo>
                    <a:pt x="2235517" y="5676899"/>
                  </a:lnTo>
                  <a:lnTo>
                    <a:pt x="2216190" y="5613399"/>
                  </a:lnTo>
                  <a:lnTo>
                    <a:pt x="2202132" y="5575299"/>
                  </a:lnTo>
                  <a:lnTo>
                    <a:pt x="2459591" y="5575299"/>
                  </a:lnTo>
                  <a:lnTo>
                    <a:pt x="2464464" y="5600699"/>
                  </a:lnTo>
                  <a:lnTo>
                    <a:pt x="2473976" y="5651499"/>
                  </a:lnTo>
                  <a:lnTo>
                    <a:pt x="2483251" y="5702299"/>
                  </a:lnTo>
                  <a:lnTo>
                    <a:pt x="2486262" y="5714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2" name="object 4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60580" y="4248971"/>
              <a:ext cx="105215" cy="105478"/>
            </a:xfrm>
            <a:prstGeom prst="rect">
              <a:avLst/>
            </a:prstGeom>
          </p:spPr>
        </p:pic>
        <p:sp>
          <p:nvSpPr>
            <p:cNvPr id="413" name="object 413" descr=""/>
            <p:cNvSpPr/>
            <p:nvPr/>
          </p:nvSpPr>
          <p:spPr>
            <a:xfrm>
              <a:off x="10857192" y="1929370"/>
              <a:ext cx="5953125" cy="6464300"/>
            </a:xfrm>
            <a:custGeom>
              <a:avLst/>
              <a:gdLst/>
              <a:ahLst/>
              <a:cxnLst/>
              <a:rect l="l" t="t" r="r" b="b"/>
              <a:pathLst>
                <a:path w="5953125" h="6464300">
                  <a:moveTo>
                    <a:pt x="2592590" y="3375710"/>
                  </a:moveTo>
                  <a:lnTo>
                    <a:pt x="2590469" y="3366998"/>
                  </a:lnTo>
                  <a:lnTo>
                    <a:pt x="2590520" y="3367455"/>
                  </a:lnTo>
                  <a:lnTo>
                    <a:pt x="2590419" y="3367913"/>
                  </a:lnTo>
                  <a:lnTo>
                    <a:pt x="2591066" y="3370897"/>
                  </a:lnTo>
                  <a:lnTo>
                    <a:pt x="2591930" y="3373221"/>
                  </a:lnTo>
                  <a:lnTo>
                    <a:pt x="2592590" y="3375710"/>
                  </a:lnTo>
                  <a:close/>
                </a:path>
                <a:path w="5953125" h="6464300">
                  <a:moveTo>
                    <a:pt x="3038132" y="999782"/>
                  </a:moveTo>
                  <a:lnTo>
                    <a:pt x="3033382" y="995286"/>
                  </a:lnTo>
                  <a:lnTo>
                    <a:pt x="3017545" y="995286"/>
                  </a:lnTo>
                  <a:lnTo>
                    <a:pt x="3017545" y="1015873"/>
                  </a:lnTo>
                  <a:lnTo>
                    <a:pt x="3017545" y="2066455"/>
                  </a:lnTo>
                  <a:lnTo>
                    <a:pt x="2811564" y="2066455"/>
                  </a:lnTo>
                  <a:lnTo>
                    <a:pt x="2811564" y="1015873"/>
                  </a:lnTo>
                  <a:lnTo>
                    <a:pt x="3017545" y="1015873"/>
                  </a:lnTo>
                  <a:lnTo>
                    <a:pt x="3017545" y="995286"/>
                  </a:lnTo>
                  <a:lnTo>
                    <a:pt x="2795536" y="995286"/>
                  </a:lnTo>
                  <a:lnTo>
                    <a:pt x="2790977" y="999782"/>
                  </a:lnTo>
                  <a:lnTo>
                    <a:pt x="2790977" y="2082546"/>
                  </a:lnTo>
                  <a:lnTo>
                    <a:pt x="2795536" y="2087054"/>
                  </a:lnTo>
                  <a:lnTo>
                    <a:pt x="3033382" y="2087054"/>
                  </a:lnTo>
                  <a:lnTo>
                    <a:pt x="3038132" y="2082546"/>
                  </a:lnTo>
                  <a:lnTo>
                    <a:pt x="3038132" y="2066455"/>
                  </a:lnTo>
                  <a:lnTo>
                    <a:pt x="3038132" y="1015873"/>
                  </a:lnTo>
                  <a:lnTo>
                    <a:pt x="3038132" y="999782"/>
                  </a:lnTo>
                  <a:close/>
                </a:path>
                <a:path w="5953125" h="6464300">
                  <a:moveTo>
                    <a:pt x="5036058" y="1160056"/>
                  </a:moveTo>
                  <a:lnTo>
                    <a:pt x="4933073" y="1160056"/>
                  </a:lnTo>
                  <a:lnTo>
                    <a:pt x="4933073" y="1263053"/>
                  </a:lnTo>
                  <a:lnTo>
                    <a:pt x="5036058" y="1263053"/>
                  </a:lnTo>
                  <a:lnTo>
                    <a:pt x="5036058" y="1160056"/>
                  </a:lnTo>
                  <a:close/>
                </a:path>
                <a:path w="5953125" h="6464300">
                  <a:moveTo>
                    <a:pt x="5036109" y="1283423"/>
                  </a:moveTo>
                  <a:lnTo>
                    <a:pt x="4933124" y="1283423"/>
                  </a:lnTo>
                  <a:lnTo>
                    <a:pt x="4933124" y="1303743"/>
                  </a:lnTo>
                  <a:lnTo>
                    <a:pt x="4933124" y="1365973"/>
                  </a:lnTo>
                  <a:lnTo>
                    <a:pt x="4933124" y="1386293"/>
                  </a:lnTo>
                  <a:lnTo>
                    <a:pt x="5036109" y="1386293"/>
                  </a:lnTo>
                  <a:lnTo>
                    <a:pt x="5036109" y="1366050"/>
                  </a:lnTo>
                  <a:lnTo>
                    <a:pt x="5036109" y="1304277"/>
                  </a:lnTo>
                  <a:lnTo>
                    <a:pt x="5015522" y="1304277"/>
                  </a:lnTo>
                  <a:lnTo>
                    <a:pt x="5015522" y="1365973"/>
                  </a:lnTo>
                  <a:lnTo>
                    <a:pt x="4953762" y="1365973"/>
                  </a:lnTo>
                  <a:lnTo>
                    <a:pt x="4953762" y="1303743"/>
                  </a:lnTo>
                  <a:lnTo>
                    <a:pt x="5036109" y="1303743"/>
                  </a:lnTo>
                  <a:lnTo>
                    <a:pt x="5036109" y="1283423"/>
                  </a:lnTo>
                  <a:close/>
                </a:path>
                <a:path w="5953125" h="6464300">
                  <a:moveTo>
                    <a:pt x="5159629" y="1283639"/>
                  </a:moveTo>
                  <a:lnTo>
                    <a:pt x="5056644" y="1283639"/>
                  </a:lnTo>
                  <a:lnTo>
                    <a:pt x="5056644" y="1386636"/>
                  </a:lnTo>
                  <a:lnTo>
                    <a:pt x="5159629" y="1386636"/>
                  </a:lnTo>
                  <a:lnTo>
                    <a:pt x="5159629" y="1283639"/>
                  </a:lnTo>
                  <a:close/>
                </a:path>
                <a:path w="5953125" h="6464300">
                  <a:moveTo>
                    <a:pt x="5159730" y="1180693"/>
                  </a:moveTo>
                  <a:lnTo>
                    <a:pt x="5139093" y="1180693"/>
                  </a:lnTo>
                  <a:lnTo>
                    <a:pt x="5139093" y="1242466"/>
                  </a:lnTo>
                  <a:lnTo>
                    <a:pt x="5159730" y="1242466"/>
                  </a:lnTo>
                  <a:lnTo>
                    <a:pt x="5159730" y="1180693"/>
                  </a:lnTo>
                  <a:close/>
                </a:path>
                <a:path w="5953125" h="6464300">
                  <a:moveTo>
                    <a:pt x="5159730" y="1160221"/>
                  </a:moveTo>
                  <a:lnTo>
                    <a:pt x="5056746" y="1160221"/>
                  </a:lnTo>
                  <a:lnTo>
                    <a:pt x="5056746" y="1180541"/>
                  </a:lnTo>
                  <a:lnTo>
                    <a:pt x="5056746" y="1242771"/>
                  </a:lnTo>
                  <a:lnTo>
                    <a:pt x="5056746" y="1263103"/>
                  </a:lnTo>
                  <a:lnTo>
                    <a:pt x="5159730" y="1263103"/>
                  </a:lnTo>
                  <a:lnTo>
                    <a:pt x="5159730" y="1242771"/>
                  </a:lnTo>
                  <a:lnTo>
                    <a:pt x="5077333" y="1242771"/>
                  </a:lnTo>
                  <a:lnTo>
                    <a:pt x="5077333" y="1180541"/>
                  </a:lnTo>
                  <a:lnTo>
                    <a:pt x="5159730" y="1180541"/>
                  </a:lnTo>
                  <a:lnTo>
                    <a:pt x="5159730" y="1160221"/>
                  </a:lnTo>
                  <a:close/>
                </a:path>
                <a:path w="5953125" h="6464300">
                  <a:moveTo>
                    <a:pt x="5283212" y="1160056"/>
                  </a:moveTo>
                  <a:lnTo>
                    <a:pt x="5180228" y="1160056"/>
                  </a:lnTo>
                  <a:lnTo>
                    <a:pt x="5180228" y="1263053"/>
                  </a:lnTo>
                  <a:lnTo>
                    <a:pt x="5283212" y="1263053"/>
                  </a:lnTo>
                  <a:lnTo>
                    <a:pt x="5283212" y="1160056"/>
                  </a:lnTo>
                  <a:close/>
                </a:path>
                <a:path w="5953125" h="6464300">
                  <a:moveTo>
                    <a:pt x="5283212" y="1098283"/>
                  </a:moveTo>
                  <a:lnTo>
                    <a:pt x="4933073" y="1098283"/>
                  </a:lnTo>
                  <a:lnTo>
                    <a:pt x="4933073" y="1118870"/>
                  </a:lnTo>
                  <a:lnTo>
                    <a:pt x="5283212" y="1118870"/>
                  </a:lnTo>
                  <a:lnTo>
                    <a:pt x="5283212" y="1098283"/>
                  </a:lnTo>
                  <a:close/>
                </a:path>
                <a:path w="5953125" h="6464300">
                  <a:moveTo>
                    <a:pt x="5324487" y="1535430"/>
                  </a:moveTo>
                  <a:lnTo>
                    <a:pt x="5319738" y="1530870"/>
                  </a:lnTo>
                  <a:lnTo>
                    <a:pt x="5303901" y="1530870"/>
                  </a:lnTo>
                  <a:lnTo>
                    <a:pt x="5303901" y="1551457"/>
                  </a:lnTo>
                  <a:lnTo>
                    <a:pt x="5303901" y="1963458"/>
                  </a:lnTo>
                  <a:lnTo>
                    <a:pt x="4912525" y="1963458"/>
                  </a:lnTo>
                  <a:lnTo>
                    <a:pt x="4912525" y="1551457"/>
                  </a:lnTo>
                  <a:lnTo>
                    <a:pt x="5303901" y="1551457"/>
                  </a:lnTo>
                  <a:lnTo>
                    <a:pt x="5303901" y="1530870"/>
                  </a:lnTo>
                  <a:lnTo>
                    <a:pt x="4896497" y="1530870"/>
                  </a:lnTo>
                  <a:lnTo>
                    <a:pt x="4891938" y="1535430"/>
                  </a:lnTo>
                  <a:lnTo>
                    <a:pt x="4891938" y="1979549"/>
                  </a:lnTo>
                  <a:lnTo>
                    <a:pt x="4896497" y="1984044"/>
                  </a:lnTo>
                  <a:lnTo>
                    <a:pt x="5319738" y="1984044"/>
                  </a:lnTo>
                  <a:lnTo>
                    <a:pt x="5324487" y="1979549"/>
                  </a:lnTo>
                  <a:lnTo>
                    <a:pt x="5324487" y="1963458"/>
                  </a:lnTo>
                  <a:lnTo>
                    <a:pt x="5324487" y="1551457"/>
                  </a:lnTo>
                  <a:lnTo>
                    <a:pt x="5324487" y="1535430"/>
                  </a:lnTo>
                  <a:close/>
                </a:path>
                <a:path w="5953125" h="6464300">
                  <a:moveTo>
                    <a:pt x="5324487" y="1015441"/>
                  </a:moveTo>
                  <a:lnTo>
                    <a:pt x="4891938" y="1015441"/>
                  </a:lnTo>
                  <a:lnTo>
                    <a:pt x="4891938" y="1037031"/>
                  </a:lnTo>
                  <a:lnTo>
                    <a:pt x="4891938" y="1448523"/>
                  </a:lnTo>
                  <a:lnTo>
                    <a:pt x="4891938" y="1468843"/>
                  </a:lnTo>
                  <a:lnTo>
                    <a:pt x="5324487" y="1468843"/>
                  </a:lnTo>
                  <a:lnTo>
                    <a:pt x="5324487" y="1448523"/>
                  </a:lnTo>
                  <a:lnTo>
                    <a:pt x="4912525" y="1448523"/>
                  </a:lnTo>
                  <a:lnTo>
                    <a:pt x="4912525" y="1037031"/>
                  </a:lnTo>
                  <a:lnTo>
                    <a:pt x="5303901" y="1037031"/>
                  </a:lnTo>
                  <a:lnTo>
                    <a:pt x="5303901" y="1448460"/>
                  </a:lnTo>
                  <a:lnTo>
                    <a:pt x="5324487" y="1448460"/>
                  </a:lnTo>
                  <a:lnTo>
                    <a:pt x="5324487" y="1037031"/>
                  </a:lnTo>
                  <a:lnTo>
                    <a:pt x="5324487" y="1036459"/>
                  </a:lnTo>
                  <a:lnTo>
                    <a:pt x="5324487" y="1015441"/>
                  </a:lnTo>
                  <a:close/>
                </a:path>
                <a:path w="5953125" h="6464300">
                  <a:moveTo>
                    <a:pt x="5952744" y="3378200"/>
                  </a:moveTo>
                  <a:lnTo>
                    <a:pt x="5947994" y="3365500"/>
                  </a:lnTo>
                  <a:lnTo>
                    <a:pt x="5932157" y="3365500"/>
                  </a:lnTo>
                  <a:lnTo>
                    <a:pt x="5932157" y="3390900"/>
                  </a:lnTo>
                  <a:lnTo>
                    <a:pt x="5932157" y="3467100"/>
                  </a:lnTo>
                  <a:lnTo>
                    <a:pt x="3527183" y="3467100"/>
                  </a:lnTo>
                  <a:lnTo>
                    <a:pt x="3596779" y="3441700"/>
                  </a:lnTo>
                  <a:lnTo>
                    <a:pt x="3658006" y="3429000"/>
                  </a:lnTo>
                  <a:lnTo>
                    <a:pt x="3709289" y="3416300"/>
                  </a:lnTo>
                  <a:lnTo>
                    <a:pt x="3749052" y="3390900"/>
                  </a:lnTo>
                  <a:lnTo>
                    <a:pt x="3944836" y="3390900"/>
                  </a:lnTo>
                  <a:lnTo>
                    <a:pt x="3878034" y="3378200"/>
                  </a:lnTo>
                  <a:lnTo>
                    <a:pt x="3996956" y="3390900"/>
                  </a:lnTo>
                  <a:lnTo>
                    <a:pt x="5932157" y="3390900"/>
                  </a:lnTo>
                  <a:lnTo>
                    <a:pt x="5932157" y="3365500"/>
                  </a:lnTo>
                  <a:lnTo>
                    <a:pt x="5509882" y="3365500"/>
                  </a:lnTo>
                  <a:lnTo>
                    <a:pt x="5509882" y="2997200"/>
                  </a:lnTo>
                  <a:lnTo>
                    <a:pt x="5500954" y="2959100"/>
                  </a:lnTo>
                  <a:lnTo>
                    <a:pt x="5489295" y="2940837"/>
                  </a:lnTo>
                  <a:lnTo>
                    <a:pt x="5489295" y="2997200"/>
                  </a:lnTo>
                  <a:lnTo>
                    <a:pt x="5489295" y="3365500"/>
                  </a:lnTo>
                  <a:lnTo>
                    <a:pt x="4111460" y="3365500"/>
                  </a:lnTo>
                  <a:lnTo>
                    <a:pt x="4116578" y="3352800"/>
                  </a:lnTo>
                  <a:lnTo>
                    <a:pt x="4121162" y="3352800"/>
                  </a:lnTo>
                  <a:lnTo>
                    <a:pt x="4125087" y="3340100"/>
                  </a:lnTo>
                  <a:lnTo>
                    <a:pt x="4130789" y="3327400"/>
                  </a:lnTo>
                  <a:lnTo>
                    <a:pt x="4132046" y="3314700"/>
                  </a:lnTo>
                  <a:lnTo>
                    <a:pt x="4129671" y="3289300"/>
                  </a:lnTo>
                  <a:lnTo>
                    <a:pt x="4124477" y="3276600"/>
                  </a:lnTo>
                  <a:lnTo>
                    <a:pt x="4133151" y="3238500"/>
                  </a:lnTo>
                  <a:lnTo>
                    <a:pt x="4131602" y="3213100"/>
                  </a:lnTo>
                  <a:lnTo>
                    <a:pt x="4124375" y="3187700"/>
                  </a:lnTo>
                  <a:lnTo>
                    <a:pt x="4116032" y="3175000"/>
                  </a:lnTo>
                  <a:lnTo>
                    <a:pt x="4122648" y="3149600"/>
                  </a:lnTo>
                  <a:lnTo>
                    <a:pt x="4117492" y="3124200"/>
                  </a:lnTo>
                  <a:lnTo>
                    <a:pt x="4112831" y="3114560"/>
                  </a:lnTo>
                  <a:lnTo>
                    <a:pt x="4112831" y="3238500"/>
                  </a:lnTo>
                  <a:lnTo>
                    <a:pt x="4103687" y="3276600"/>
                  </a:lnTo>
                  <a:lnTo>
                    <a:pt x="4102633" y="3276600"/>
                  </a:lnTo>
                  <a:lnTo>
                    <a:pt x="4102633" y="3289300"/>
                  </a:lnTo>
                  <a:lnTo>
                    <a:pt x="4103890" y="3289300"/>
                  </a:lnTo>
                  <a:lnTo>
                    <a:pt x="4109224" y="3302000"/>
                  </a:lnTo>
                  <a:lnTo>
                    <a:pt x="4111396" y="3314700"/>
                  </a:lnTo>
                  <a:lnTo>
                    <a:pt x="4110482" y="3327400"/>
                  </a:lnTo>
                  <a:lnTo>
                    <a:pt x="4106570" y="3327400"/>
                  </a:lnTo>
                  <a:lnTo>
                    <a:pt x="4089489" y="3352800"/>
                  </a:lnTo>
                  <a:lnTo>
                    <a:pt x="4065282" y="3365500"/>
                  </a:lnTo>
                  <a:lnTo>
                    <a:pt x="3760800" y="3365500"/>
                  </a:lnTo>
                  <a:lnTo>
                    <a:pt x="3737953" y="3378200"/>
                  </a:lnTo>
                  <a:lnTo>
                    <a:pt x="3670198" y="3403600"/>
                  </a:lnTo>
                  <a:lnTo>
                    <a:pt x="3626688" y="3416300"/>
                  </a:lnTo>
                  <a:lnTo>
                    <a:pt x="3577679" y="3429000"/>
                  </a:lnTo>
                  <a:lnTo>
                    <a:pt x="3523869" y="3441700"/>
                  </a:lnTo>
                  <a:lnTo>
                    <a:pt x="3465957" y="3467100"/>
                  </a:lnTo>
                  <a:lnTo>
                    <a:pt x="3340633" y="3492500"/>
                  </a:lnTo>
                  <a:lnTo>
                    <a:pt x="3071507" y="3543300"/>
                  </a:lnTo>
                  <a:lnTo>
                    <a:pt x="2828772" y="3543300"/>
                  </a:lnTo>
                  <a:lnTo>
                    <a:pt x="2781287" y="3530600"/>
                  </a:lnTo>
                  <a:lnTo>
                    <a:pt x="2739072" y="3505200"/>
                  </a:lnTo>
                  <a:lnTo>
                    <a:pt x="2702280" y="3492500"/>
                  </a:lnTo>
                  <a:lnTo>
                    <a:pt x="2671076" y="3467100"/>
                  </a:lnTo>
                  <a:lnTo>
                    <a:pt x="2645626" y="3441700"/>
                  </a:lnTo>
                  <a:lnTo>
                    <a:pt x="2644140" y="3438804"/>
                  </a:lnTo>
                  <a:lnTo>
                    <a:pt x="2644140" y="3467100"/>
                  </a:lnTo>
                  <a:lnTo>
                    <a:pt x="2595727" y="3467100"/>
                  </a:lnTo>
                  <a:lnTo>
                    <a:pt x="2594254" y="3454400"/>
                  </a:lnTo>
                  <a:lnTo>
                    <a:pt x="2586875" y="3403600"/>
                  </a:lnTo>
                  <a:lnTo>
                    <a:pt x="2602700" y="3403600"/>
                  </a:lnTo>
                  <a:lnTo>
                    <a:pt x="2610980" y="3416300"/>
                  </a:lnTo>
                  <a:lnTo>
                    <a:pt x="2620645" y="3441700"/>
                  </a:lnTo>
                  <a:lnTo>
                    <a:pt x="2631694" y="3454400"/>
                  </a:lnTo>
                  <a:lnTo>
                    <a:pt x="2644140" y="3467100"/>
                  </a:lnTo>
                  <a:lnTo>
                    <a:pt x="2644140" y="3438804"/>
                  </a:lnTo>
                  <a:lnTo>
                    <a:pt x="2626080" y="3403600"/>
                  </a:lnTo>
                  <a:lnTo>
                    <a:pt x="2612618" y="3365500"/>
                  </a:lnTo>
                  <a:lnTo>
                    <a:pt x="2607462" y="3340100"/>
                  </a:lnTo>
                  <a:lnTo>
                    <a:pt x="2489250" y="2857500"/>
                  </a:lnTo>
                  <a:lnTo>
                    <a:pt x="2529611" y="2844800"/>
                  </a:lnTo>
                  <a:lnTo>
                    <a:pt x="2573274" y="2832100"/>
                  </a:lnTo>
                  <a:lnTo>
                    <a:pt x="2619489" y="2819400"/>
                  </a:lnTo>
                  <a:lnTo>
                    <a:pt x="2667457" y="2806700"/>
                  </a:lnTo>
                  <a:lnTo>
                    <a:pt x="2716403" y="2781300"/>
                  </a:lnTo>
                  <a:lnTo>
                    <a:pt x="2765577" y="2768600"/>
                  </a:lnTo>
                  <a:lnTo>
                    <a:pt x="2814180" y="2743200"/>
                  </a:lnTo>
                  <a:lnTo>
                    <a:pt x="2861449" y="2717800"/>
                  </a:lnTo>
                  <a:lnTo>
                    <a:pt x="2861640" y="2717800"/>
                  </a:lnTo>
                  <a:lnTo>
                    <a:pt x="2895079" y="2819400"/>
                  </a:lnTo>
                  <a:lnTo>
                    <a:pt x="2983954" y="3086100"/>
                  </a:lnTo>
                  <a:lnTo>
                    <a:pt x="2993872" y="3086100"/>
                  </a:lnTo>
                  <a:lnTo>
                    <a:pt x="3745255" y="3073400"/>
                  </a:lnTo>
                  <a:lnTo>
                    <a:pt x="3751618" y="3073400"/>
                  </a:lnTo>
                  <a:lnTo>
                    <a:pt x="3770820" y="3060700"/>
                  </a:lnTo>
                  <a:lnTo>
                    <a:pt x="3796957" y="3035300"/>
                  </a:lnTo>
                  <a:lnTo>
                    <a:pt x="3824186" y="3022600"/>
                  </a:lnTo>
                  <a:lnTo>
                    <a:pt x="3846626" y="3022600"/>
                  </a:lnTo>
                  <a:lnTo>
                    <a:pt x="3865384" y="3009900"/>
                  </a:lnTo>
                  <a:lnTo>
                    <a:pt x="3917442" y="3009900"/>
                  </a:lnTo>
                  <a:lnTo>
                    <a:pt x="3896652" y="3060700"/>
                  </a:lnTo>
                  <a:lnTo>
                    <a:pt x="3895026" y="3060700"/>
                  </a:lnTo>
                  <a:lnTo>
                    <a:pt x="3896042" y="3073400"/>
                  </a:lnTo>
                  <a:lnTo>
                    <a:pt x="3911523" y="3073400"/>
                  </a:lnTo>
                  <a:lnTo>
                    <a:pt x="3970820" y="3035300"/>
                  </a:lnTo>
                  <a:lnTo>
                    <a:pt x="4010368" y="3009900"/>
                  </a:lnTo>
                  <a:lnTo>
                    <a:pt x="4024960" y="3009900"/>
                  </a:lnTo>
                  <a:lnTo>
                    <a:pt x="4044988" y="3022600"/>
                  </a:lnTo>
                  <a:lnTo>
                    <a:pt x="4062590" y="3048000"/>
                  </a:lnTo>
                  <a:lnTo>
                    <a:pt x="4069905" y="3086100"/>
                  </a:lnTo>
                  <a:lnTo>
                    <a:pt x="4073588" y="3086100"/>
                  </a:lnTo>
                  <a:lnTo>
                    <a:pt x="4081119" y="3098800"/>
                  </a:lnTo>
                  <a:lnTo>
                    <a:pt x="4094022" y="3111500"/>
                  </a:lnTo>
                  <a:lnTo>
                    <a:pt x="4102023" y="3136900"/>
                  </a:lnTo>
                  <a:lnTo>
                    <a:pt x="4094835" y="3175000"/>
                  </a:lnTo>
                  <a:lnTo>
                    <a:pt x="4092562" y="3175000"/>
                  </a:lnTo>
                  <a:lnTo>
                    <a:pt x="4093578" y="3187700"/>
                  </a:lnTo>
                  <a:lnTo>
                    <a:pt x="4101630" y="3187700"/>
                  </a:lnTo>
                  <a:lnTo>
                    <a:pt x="4109580" y="3213100"/>
                  </a:lnTo>
                  <a:lnTo>
                    <a:pt x="4112831" y="3238500"/>
                  </a:lnTo>
                  <a:lnTo>
                    <a:pt x="4112831" y="3114560"/>
                  </a:lnTo>
                  <a:lnTo>
                    <a:pt x="4105211" y="3098800"/>
                  </a:lnTo>
                  <a:lnTo>
                    <a:pt x="4090492" y="3073400"/>
                  </a:lnTo>
                  <a:lnTo>
                    <a:pt x="4082681" y="3035300"/>
                  </a:lnTo>
                  <a:lnTo>
                    <a:pt x="4065320" y="3009900"/>
                  </a:lnTo>
                  <a:lnTo>
                    <a:pt x="4043870" y="2997200"/>
                  </a:lnTo>
                  <a:lnTo>
                    <a:pt x="4023766" y="2997200"/>
                  </a:lnTo>
                  <a:lnTo>
                    <a:pt x="4068521" y="2921000"/>
                  </a:lnTo>
                  <a:lnTo>
                    <a:pt x="4083507" y="2908300"/>
                  </a:lnTo>
                  <a:lnTo>
                    <a:pt x="5432615" y="2908300"/>
                  </a:lnTo>
                  <a:lnTo>
                    <a:pt x="5462092" y="2933700"/>
                  </a:lnTo>
                  <a:lnTo>
                    <a:pt x="5481993" y="2959100"/>
                  </a:lnTo>
                  <a:lnTo>
                    <a:pt x="5489295" y="2997200"/>
                  </a:lnTo>
                  <a:lnTo>
                    <a:pt x="5489295" y="2940837"/>
                  </a:lnTo>
                  <a:lnTo>
                    <a:pt x="5476633" y="2921000"/>
                  </a:lnTo>
                  <a:lnTo>
                    <a:pt x="5458625" y="2908300"/>
                  </a:lnTo>
                  <a:lnTo>
                    <a:pt x="5440604" y="2895600"/>
                  </a:lnTo>
                  <a:lnTo>
                    <a:pt x="5396573" y="2882900"/>
                  </a:lnTo>
                  <a:lnTo>
                    <a:pt x="4787735" y="2882900"/>
                  </a:lnTo>
                  <a:lnTo>
                    <a:pt x="4796777" y="2870200"/>
                  </a:lnTo>
                  <a:lnTo>
                    <a:pt x="4803648" y="2857500"/>
                  </a:lnTo>
                  <a:lnTo>
                    <a:pt x="4808017" y="2844800"/>
                  </a:lnTo>
                  <a:lnTo>
                    <a:pt x="4809541" y="2832100"/>
                  </a:lnTo>
                  <a:lnTo>
                    <a:pt x="4809541" y="2806700"/>
                  </a:lnTo>
                  <a:lnTo>
                    <a:pt x="4803864" y="2781300"/>
                  </a:lnTo>
                  <a:lnTo>
                    <a:pt x="4788954" y="2756801"/>
                  </a:lnTo>
                  <a:lnTo>
                    <a:pt x="4788954" y="2806700"/>
                  </a:lnTo>
                  <a:lnTo>
                    <a:pt x="4788954" y="2832100"/>
                  </a:lnTo>
                  <a:lnTo>
                    <a:pt x="4784877" y="2857500"/>
                  </a:lnTo>
                  <a:lnTo>
                    <a:pt x="4773790" y="2870200"/>
                  </a:lnTo>
                  <a:lnTo>
                    <a:pt x="4757407" y="2882900"/>
                  </a:lnTo>
                  <a:lnTo>
                    <a:pt x="4097261" y="2882900"/>
                  </a:lnTo>
                  <a:lnTo>
                    <a:pt x="4117898" y="2857500"/>
                  </a:lnTo>
                  <a:lnTo>
                    <a:pt x="4138307" y="2819400"/>
                  </a:lnTo>
                  <a:lnTo>
                    <a:pt x="4158450" y="2794000"/>
                  </a:lnTo>
                  <a:lnTo>
                    <a:pt x="4178249" y="2755900"/>
                  </a:lnTo>
                  <a:lnTo>
                    <a:pt x="4737455" y="2755900"/>
                  </a:lnTo>
                  <a:lnTo>
                    <a:pt x="4757407" y="2768600"/>
                  </a:lnTo>
                  <a:lnTo>
                    <a:pt x="4773790" y="2781300"/>
                  </a:lnTo>
                  <a:lnTo>
                    <a:pt x="4784877" y="2794000"/>
                  </a:lnTo>
                  <a:lnTo>
                    <a:pt x="4788954" y="2806700"/>
                  </a:lnTo>
                  <a:lnTo>
                    <a:pt x="4788954" y="2756801"/>
                  </a:lnTo>
                  <a:lnTo>
                    <a:pt x="4788408" y="2755900"/>
                  </a:lnTo>
                  <a:lnTo>
                    <a:pt x="4765497" y="2743200"/>
                  </a:lnTo>
                  <a:lnTo>
                    <a:pt x="4459402" y="2743200"/>
                  </a:lnTo>
                  <a:lnTo>
                    <a:pt x="4459402" y="2616200"/>
                  </a:lnTo>
                  <a:lnTo>
                    <a:pt x="4459402" y="2476500"/>
                  </a:lnTo>
                  <a:lnTo>
                    <a:pt x="5396573" y="2476500"/>
                  </a:lnTo>
                  <a:lnTo>
                    <a:pt x="5440604" y="2463800"/>
                  </a:lnTo>
                  <a:lnTo>
                    <a:pt x="5458625" y="2451100"/>
                  </a:lnTo>
                  <a:lnTo>
                    <a:pt x="5476633" y="2438400"/>
                  </a:lnTo>
                  <a:lnTo>
                    <a:pt x="5500954" y="2400300"/>
                  </a:lnTo>
                  <a:lnTo>
                    <a:pt x="5509882" y="2362200"/>
                  </a:lnTo>
                  <a:lnTo>
                    <a:pt x="5509882" y="711200"/>
                  </a:lnTo>
                  <a:lnTo>
                    <a:pt x="5500954" y="673100"/>
                  </a:lnTo>
                  <a:lnTo>
                    <a:pt x="5489295" y="654837"/>
                  </a:lnTo>
                  <a:lnTo>
                    <a:pt x="5489295" y="711200"/>
                  </a:lnTo>
                  <a:lnTo>
                    <a:pt x="5489295" y="2362200"/>
                  </a:lnTo>
                  <a:lnTo>
                    <a:pt x="5481993" y="2400300"/>
                  </a:lnTo>
                  <a:lnTo>
                    <a:pt x="5462092" y="2425700"/>
                  </a:lnTo>
                  <a:lnTo>
                    <a:pt x="5432615" y="2438400"/>
                  </a:lnTo>
                  <a:lnTo>
                    <a:pt x="5396573" y="2451100"/>
                  </a:lnTo>
                  <a:lnTo>
                    <a:pt x="4234853" y="2451100"/>
                  </a:lnTo>
                  <a:lnTo>
                    <a:pt x="4234853" y="2628900"/>
                  </a:lnTo>
                  <a:lnTo>
                    <a:pt x="4234446" y="2641600"/>
                  </a:lnTo>
                  <a:lnTo>
                    <a:pt x="4231157" y="2641600"/>
                  </a:lnTo>
                  <a:lnTo>
                    <a:pt x="4208703" y="2679700"/>
                  </a:lnTo>
                  <a:lnTo>
                    <a:pt x="4184104" y="2717800"/>
                  </a:lnTo>
                  <a:lnTo>
                    <a:pt x="4158589" y="2755900"/>
                  </a:lnTo>
                  <a:lnTo>
                    <a:pt x="4132364" y="2794000"/>
                  </a:lnTo>
                  <a:lnTo>
                    <a:pt x="4105592" y="2832100"/>
                  </a:lnTo>
                  <a:lnTo>
                    <a:pt x="4078465" y="2870200"/>
                  </a:lnTo>
                  <a:lnTo>
                    <a:pt x="4051160" y="2921000"/>
                  </a:lnTo>
                  <a:lnTo>
                    <a:pt x="3996753" y="2997200"/>
                  </a:lnTo>
                  <a:lnTo>
                    <a:pt x="3927957" y="3035300"/>
                  </a:lnTo>
                  <a:lnTo>
                    <a:pt x="3937978" y="3009900"/>
                  </a:lnTo>
                  <a:lnTo>
                    <a:pt x="3942981" y="2997200"/>
                  </a:lnTo>
                  <a:lnTo>
                    <a:pt x="3968000" y="2959100"/>
                  </a:lnTo>
                  <a:lnTo>
                    <a:pt x="4001592" y="2908300"/>
                  </a:lnTo>
                  <a:lnTo>
                    <a:pt x="4018419" y="2882900"/>
                  </a:lnTo>
                  <a:lnTo>
                    <a:pt x="4043540" y="2844800"/>
                  </a:lnTo>
                  <a:lnTo>
                    <a:pt x="4073868" y="2806700"/>
                  </a:lnTo>
                  <a:lnTo>
                    <a:pt x="4104348" y="2755900"/>
                  </a:lnTo>
                  <a:lnTo>
                    <a:pt x="4134739" y="2717800"/>
                  </a:lnTo>
                  <a:lnTo>
                    <a:pt x="4164736" y="2667000"/>
                  </a:lnTo>
                  <a:lnTo>
                    <a:pt x="4194086" y="2628900"/>
                  </a:lnTo>
                  <a:lnTo>
                    <a:pt x="4199242" y="2616200"/>
                  </a:lnTo>
                  <a:lnTo>
                    <a:pt x="4229290" y="2616200"/>
                  </a:lnTo>
                  <a:lnTo>
                    <a:pt x="4234853" y="2628900"/>
                  </a:lnTo>
                  <a:lnTo>
                    <a:pt x="4234853" y="2451100"/>
                  </a:lnTo>
                  <a:lnTo>
                    <a:pt x="4080218" y="2451100"/>
                  </a:lnTo>
                  <a:lnTo>
                    <a:pt x="4080218" y="2755900"/>
                  </a:lnTo>
                  <a:lnTo>
                    <a:pt x="4053319" y="2794000"/>
                  </a:lnTo>
                  <a:lnTo>
                    <a:pt x="4026446" y="2844800"/>
                  </a:lnTo>
                  <a:lnTo>
                    <a:pt x="4018978" y="2844800"/>
                  </a:lnTo>
                  <a:lnTo>
                    <a:pt x="3996144" y="2882900"/>
                  </a:lnTo>
                  <a:lnTo>
                    <a:pt x="3982339" y="2882900"/>
                  </a:lnTo>
                  <a:lnTo>
                    <a:pt x="3982339" y="2908300"/>
                  </a:lnTo>
                  <a:lnTo>
                    <a:pt x="3968673" y="2921000"/>
                  </a:lnTo>
                  <a:lnTo>
                    <a:pt x="3955097" y="2946400"/>
                  </a:lnTo>
                  <a:lnTo>
                    <a:pt x="3927957" y="2984500"/>
                  </a:lnTo>
                  <a:lnTo>
                    <a:pt x="3914203" y="2984500"/>
                  </a:lnTo>
                  <a:lnTo>
                    <a:pt x="3893591" y="2997200"/>
                  </a:lnTo>
                  <a:lnTo>
                    <a:pt x="3844544" y="2997200"/>
                  </a:lnTo>
                  <a:lnTo>
                    <a:pt x="3817099" y="3009900"/>
                  </a:lnTo>
                  <a:lnTo>
                    <a:pt x="3786543" y="3022600"/>
                  </a:lnTo>
                  <a:lnTo>
                    <a:pt x="3759187" y="3048000"/>
                  </a:lnTo>
                  <a:lnTo>
                    <a:pt x="3741356" y="3060700"/>
                  </a:lnTo>
                  <a:lnTo>
                    <a:pt x="3001060" y="3060700"/>
                  </a:lnTo>
                  <a:lnTo>
                    <a:pt x="2963976" y="2959100"/>
                  </a:lnTo>
                  <a:lnTo>
                    <a:pt x="2945866" y="2908300"/>
                  </a:lnTo>
                  <a:lnTo>
                    <a:pt x="3982339" y="2908300"/>
                  </a:lnTo>
                  <a:lnTo>
                    <a:pt x="3982339" y="2882900"/>
                  </a:lnTo>
                  <a:lnTo>
                    <a:pt x="3337382" y="2882900"/>
                  </a:lnTo>
                  <a:lnTo>
                    <a:pt x="3321012" y="2870200"/>
                  </a:lnTo>
                  <a:lnTo>
                    <a:pt x="3309975" y="2857500"/>
                  </a:lnTo>
                  <a:lnTo>
                    <a:pt x="3305924" y="2832100"/>
                  </a:lnTo>
                  <a:lnTo>
                    <a:pt x="3305924" y="2806700"/>
                  </a:lnTo>
                  <a:lnTo>
                    <a:pt x="3309975" y="2794000"/>
                  </a:lnTo>
                  <a:lnTo>
                    <a:pt x="3321012" y="2781300"/>
                  </a:lnTo>
                  <a:lnTo>
                    <a:pt x="3337382" y="2768600"/>
                  </a:lnTo>
                  <a:lnTo>
                    <a:pt x="3357422" y="2755900"/>
                  </a:lnTo>
                  <a:lnTo>
                    <a:pt x="4080218" y="2755900"/>
                  </a:lnTo>
                  <a:lnTo>
                    <a:pt x="4080218" y="2451100"/>
                  </a:lnTo>
                  <a:lnTo>
                    <a:pt x="3635476" y="2451100"/>
                  </a:lnTo>
                  <a:lnTo>
                    <a:pt x="3635476" y="2476500"/>
                  </a:lnTo>
                  <a:lnTo>
                    <a:pt x="3635476" y="2743200"/>
                  </a:lnTo>
                  <a:lnTo>
                    <a:pt x="3329381" y="2743200"/>
                  </a:lnTo>
                  <a:lnTo>
                    <a:pt x="3306470" y="2755900"/>
                  </a:lnTo>
                  <a:lnTo>
                    <a:pt x="3291014" y="2781300"/>
                  </a:lnTo>
                  <a:lnTo>
                    <a:pt x="3285337" y="2806700"/>
                  </a:lnTo>
                  <a:lnTo>
                    <a:pt x="3285337" y="2832100"/>
                  </a:lnTo>
                  <a:lnTo>
                    <a:pt x="3286836" y="2844800"/>
                  </a:lnTo>
                  <a:lnTo>
                    <a:pt x="3291128" y="2857500"/>
                  </a:lnTo>
                  <a:lnTo>
                    <a:pt x="3297936" y="2870200"/>
                  </a:lnTo>
                  <a:lnTo>
                    <a:pt x="3306940" y="2882900"/>
                  </a:lnTo>
                  <a:lnTo>
                    <a:pt x="2938881" y="2882900"/>
                  </a:lnTo>
                  <a:lnTo>
                    <a:pt x="2906128" y="2794000"/>
                  </a:lnTo>
                  <a:lnTo>
                    <a:pt x="2891828" y="2743200"/>
                  </a:lnTo>
                  <a:lnTo>
                    <a:pt x="2880156" y="2717800"/>
                  </a:lnTo>
                  <a:lnTo>
                    <a:pt x="2928048" y="2692400"/>
                  </a:lnTo>
                  <a:lnTo>
                    <a:pt x="2972028" y="2667000"/>
                  </a:lnTo>
                  <a:lnTo>
                    <a:pt x="3011030" y="2641600"/>
                  </a:lnTo>
                  <a:lnTo>
                    <a:pt x="3043948" y="2616200"/>
                  </a:lnTo>
                  <a:lnTo>
                    <a:pt x="3048050" y="2603500"/>
                  </a:lnTo>
                  <a:lnTo>
                    <a:pt x="3046374" y="2603500"/>
                  </a:lnTo>
                  <a:lnTo>
                    <a:pt x="3027337" y="2565400"/>
                  </a:lnTo>
                  <a:lnTo>
                    <a:pt x="3023971" y="2561005"/>
                  </a:lnTo>
                  <a:lnTo>
                    <a:pt x="3023971" y="2603500"/>
                  </a:lnTo>
                  <a:lnTo>
                    <a:pt x="2990926" y="2628900"/>
                  </a:lnTo>
                  <a:lnTo>
                    <a:pt x="2952432" y="2654300"/>
                  </a:lnTo>
                  <a:lnTo>
                    <a:pt x="2909455" y="2679700"/>
                  </a:lnTo>
                  <a:lnTo>
                    <a:pt x="2862910" y="2692400"/>
                  </a:lnTo>
                  <a:lnTo>
                    <a:pt x="2813735" y="2717800"/>
                  </a:lnTo>
                  <a:lnTo>
                    <a:pt x="2711246" y="2768600"/>
                  </a:lnTo>
                  <a:lnTo>
                    <a:pt x="2659799" y="2781300"/>
                  </a:lnTo>
                  <a:lnTo>
                    <a:pt x="2609456" y="2806700"/>
                  </a:lnTo>
                  <a:lnTo>
                    <a:pt x="2561158" y="2819400"/>
                  </a:lnTo>
                  <a:lnTo>
                    <a:pt x="2515832" y="2832100"/>
                  </a:lnTo>
                  <a:lnTo>
                    <a:pt x="2468854" y="2832100"/>
                  </a:lnTo>
                  <a:lnTo>
                    <a:pt x="2464968" y="2844800"/>
                  </a:lnTo>
                  <a:lnTo>
                    <a:pt x="2467394" y="2844800"/>
                  </a:lnTo>
                  <a:lnTo>
                    <a:pt x="2590609" y="3365500"/>
                  </a:lnTo>
                  <a:lnTo>
                    <a:pt x="2592641" y="3365500"/>
                  </a:lnTo>
                  <a:lnTo>
                    <a:pt x="2594508" y="3378200"/>
                  </a:lnTo>
                  <a:lnTo>
                    <a:pt x="2595575" y="3378200"/>
                  </a:lnTo>
                  <a:lnTo>
                    <a:pt x="2579636" y="3382048"/>
                  </a:lnTo>
                  <a:lnTo>
                    <a:pt x="2579636" y="3505200"/>
                  </a:lnTo>
                  <a:lnTo>
                    <a:pt x="2389949" y="3505200"/>
                  </a:lnTo>
                  <a:lnTo>
                    <a:pt x="2389530" y="3492500"/>
                  </a:lnTo>
                  <a:lnTo>
                    <a:pt x="2389098" y="3479800"/>
                  </a:lnTo>
                  <a:lnTo>
                    <a:pt x="2388070" y="3454400"/>
                  </a:lnTo>
                  <a:lnTo>
                    <a:pt x="2386838" y="3441700"/>
                  </a:lnTo>
                  <a:lnTo>
                    <a:pt x="2385390" y="3416300"/>
                  </a:lnTo>
                  <a:lnTo>
                    <a:pt x="2476081" y="3416300"/>
                  </a:lnTo>
                  <a:lnTo>
                    <a:pt x="2521305" y="3403600"/>
                  </a:lnTo>
                  <a:lnTo>
                    <a:pt x="2566441" y="3403600"/>
                  </a:lnTo>
                  <a:lnTo>
                    <a:pt x="2579636" y="3505200"/>
                  </a:lnTo>
                  <a:lnTo>
                    <a:pt x="2579636" y="3382048"/>
                  </a:lnTo>
                  <a:lnTo>
                    <a:pt x="2542870" y="3390900"/>
                  </a:lnTo>
                  <a:lnTo>
                    <a:pt x="2436939" y="3390900"/>
                  </a:lnTo>
                  <a:lnTo>
                    <a:pt x="2383828" y="3403600"/>
                  </a:lnTo>
                  <a:lnTo>
                    <a:pt x="2382723" y="3390900"/>
                  </a:lnTo>
                  <a:lnTo>
                    <a:pt x="2381580" y="3378200"/>
                  </a:lnTo>
                  <a:lnTo>
                    <a:pt x="2380373" y="3365500"/>
                  </a:lnTo>
                  <a:lnTo>
                    <a:pt x="2379078" y="3352800"/>
                  </a:lnTo>
                  <a:lnTo>
                    <a:pt x="2375725" y="3314700"/>
                  </a:lnTo>
                  <a:lnTo>
                    <a:pt x="2372995" y="3263900"/>
                  </a:lnTo>
                  <a:lnTo>
                    <a:pt x="2370518" y="3213100"/>
                  </a:lnTo>
                  <a:lnTo>
                    <a:pt x="2368562" y="3175000"/>
                  </a:lnTo>
                  <a:lnTo>
                    <a:pt x="2367915" y="3162300"/>
                  </a:lnTo>
                  <a:lnTo>
                    <a:pt x="2366683" y="3136900"/>
                  </a:lnTo>
                  <a:lnTo>
                    <a:pt x="2364829" y="3098800"/>
                  </a:lnTo>
                  <a:lnTo>
                    <a:pt x="2360917" y="3048000"/>
                  </a:lnTo>
                  <a:lnTo>
                    <a:pt x="2355786" y="2997200"/>
                  </a:lnTo>
                  <a:lnTo>
                    <a:pt x="2349106" y="2933700"/>
                  </a:lnTo>
                  <a:lnTo>
                    <a:pt x="2340495" y="2895600"/>
                  </a:lnTo>
                  <a:lnTo>
                    <a:pt x="2329599" y="2844800"/>
                  </a:lnTo>
                  <a:lnTo>
                    <a:pt x="2316048" y="2819400"/>
                  </a:lnTo>
                  <a:lnTo>
                    <a:pt x="2289162" y="2768600"/>
                  </a:lnTo>
                  <a:lnTo>
                    <a:pt x="2273681" y="2755900"/>
                  </a:lnTo>
                  <a:lnTo>
                    <a:pt x="2258212" y="2743200"/>
                  </a:lnTo>
                  <a:lnTo>
                    <a:pt x="2231720" y="2723769"/>
                  </a:lnTo>
                  <a:lnTo>
                    <a:pt x="2231720" y="4508500"/>
                  </a:lnTo>
                  <a:lnTo>
                    <a:pt x="2215959" y="4521200"/>
                  </a:lnTo>
                  <a:lnTo>
                    <a:pt x="2209863" y="4533900"/>
                  </a:lnTo>
                  <a:lnTo>
                    <a:pt x="2203564" y="4521200"/>
                  </a:lnTo>
                  <a:lnTo>
                    <a:pt x="2184628" y="4483100"/>
                  </a:lnTo>
                  <a:lnTo>
                    <a:pt x="2193734" y="4483100"/>
                  </a:lnTo>
                  <a:lnTo>
                    <a:pt x="2220785" y="4495800"/>
                  </a:lnTo>
                  <a:lnTo>
                    <a:pt x="2231720" y="4508500"/>
                  </a:lnTo>
                  <a:lnTo>
                    <a:pt x="2231720" y="2723769"/>
                  </a:lnTo>
                  <a:lnTo>
                    <a:pt x="2225497" y="2719209"/>
                  </a:lnTo>
                  <a:lnTo>
                    <a:pt x="2225497" y="4203700"/>
                  </a:lnTo>
                  <a:lnTo>
                    <a:pt x="2218385" y="4216400"/>
                  </a:lnTo>
                  <a:lnTo>
                    <a:pt x="2204961" y="4241800"/>
                  </a:lnTo>
                  <a:lnTo>
                    <a:pt x="2175014" y="4203700"/>
                  </a:lnTo>
                  <a:lnTo>
                    <a:pt x="2196528" y="4178300"/>
                  </a:lnTo>
                  <a:lnTo>
                    <a:pt x="2207285" y="4165600"/>
                  </a:lnTo>
                  <a:lnTo>
                    <a:pt x="2216747" y="4165600"/>
                  </a:lnTo>
                  <a:lnTo>
                    <a:pt x="2225294" y="4178300"/>
                  </a:lnTo>
                  <a:lnTo>
                    <a:pt x="2225497" y="4203700"/>
                  </a:lnTo>
                  <a:lnTo>
                    <a:pt x="2225497" y="2719209"/>
                  </a:lnTo>
                  <a:lnTo>
                    <a:pt x="2223592" y="2717800"/>
                  </a:lnTo>
                  <a:lnTo>
                    <a:pt x="2185720" y="2705100"/>
                  </a:lnTo>
                  <a:lnTo>
                    <a:pt x="2144966" y="2692400"/>
                  </a:lnTo>
                  <a:lnTo>
                    <a:pt x="2101748" y="2679700"/>
                  </a:lnTo>
                  <a:lnTo>
                    <a:pt x="2065959" y="2679700"/>
                  </a:lnTo>
                  <a:lnTo>
                    <a:pt x="2065959" y="5143500"/>
                  </a:lnTo>
                  <a:lnTo>
                    <a:pt x="2063381" y="5143500"/>
                  </a:lnTo>
                  <a:lnTo>
                    <a:pt x="2061806" y="5156200"/>
                  </a:lnTo>
                  <a:lnTo>
                    <a:pt x="2037575" y="5156200"/>
                  </a:lnTo>
                  <a:lnTo>
                    <a:pt x="2034743" y="5143500"/>
                  </a:lnTo>
                  <a:lnTo>
                    <a:pt x="2057857" y="5130800"/>
                  </a:lnTo>
                  <a:lnTo>
                    <a:pt x="2063280" y="5130800"/>
                  </a:lnTo>
                  <a:lnTo>
                    <a:pt x="2065959" y="5143500"/>
                  </a:lnTo>
                  <a:lnTo>
                    <a:pt x="2065959" y="2679700"/>
                  </a:lnTo>
                  <a:lnTo>
                    <a:pt x="1930387" y="2679700"/>
                  </a:lnTo>
                  <a:lnTo>
                    <a:pt x="1930387" y="4508500"/>
                  </a:lnTo>
                  <a:lnTo>
                    <a:pt x="1915261" y="4521200"/>
                  </a:lnTo>
                  <a:lnTo>
                    <a:pt x="1899894" y="4470400"/>
                  </a:lnTo>
                  <a:lnTo>
                    <a:pt x="1912835" y="4470400"/>
                  </a:lnTo>
                  <a:lnTo>
                    <a:pt x="1930387" y="4508500"/>
                  </a:lnTo>
                  <a:lnTo>
                    <a:pt x="1930387" y="2679700"/>
                  </a:lnTo>
                  <a:lnTo>
                    <a:pt x="1912124" y="2679700"/>
                  </a:lnTo>
                  <a:lnTo>
                    <a:pt x="1904593" y="2681389"/>
                  </a:lnTo>
                  <a:lnTo>
                    <a:pt x="1904593" y="3365500"/>
                  </a:lnTo>
                  <a:lnTo>
                    <a:pt x="1895944" y="3390900"/>
                  </a:lnTo>
                  <a:lnTo>
                    <a:pt x="1879092" y="3390900"/>
                  </a:lnTo>
                  <a:lnTo>
                    <a:pt x="1869986" y="3378200"/>
                  </a:lnTo>
                  <a:lnTo>
                    <a:pt x="1867077" y="3365500"/>
                  </a:lnTo>
                  <a:lnTo>
                    <a:pt x="1868830" y="3352800"/>
                  </a:lnTo>
                  <a:lnTo>
                    <a:pt x="1904593" y="3365500"/>
                  </a:lnTo>
                  <a:lnTo>
                    <a:pt x="1904593" y="2681389"/>
                  </a:lnTo>
                  <a:lnTo>
                    <a:pt x="1855406" y="2692400"/>
                  </a:lnTo>
                  <a:lnTo>
                    <a:pt x="1830387" y="2692400"/>
                  </a:lnTo>
                  <a:lnTo>
                    <a:pt x="1830387" y="3492500"/>
                  </a:lnTo>
                  <a:lnTo>
                    <a:pt x="1825129" y="3506495"/>
                  </a:lnTo>
                  <a:lnTo>
                    <a:pt x="1825129" y="4813300"/>
                  </a:lnTo>
                  <a:lnTo>
                    <a:pt x="1803984" y="4838700"/>
                  </a:lnTo>
                  <a:lnTo>
                    <a:pt x="1780146" y="4851400"/>
                  </a:lnTo>
                  <a:lnTo>
                    <a:pt x="1727390" y="4851400"/>
                  </a:lnTo>
                  <a:lnTo>
                    <a:pt x="1825129" y="4813300"/>
                  </a:lnTo>
                  <a:lnTo>
                    <a:pt x="1825129" y="3506495"/>
                  </a:lnTo>
                  <a:lnTo>
                    <a:pt x="1806511" y="3556000"/>
                  </a:lnTo>
                  <a:lnTo>
                    <a:pt x="1766189" y="3543300"/>
                  </a:lnTo>
                  <a:lnTo>
                    <a:pt x="1803755" y="3505200"/>
                  </a:lnTo>
                  <a:lnTo>
                    <a:pt x="1814804" y="3492500"/>
                  </a:lnTo>
                  <a:lnTo>
                    <a:pt x="1830387" y="3492500"/>
                  </a:lnTo>
                  <a:lnTo>
                    <a:pt x="1830387" y="2692400"/>
                  </a:lnTo>
                  <a:lnTo>
                    <a:pt x="1677720" y="2692400"/>
                  </a:lnTo>
                  <a:lnTo>
                    <a:pt x="1677720" y="4711700"/>
                  </a:lnTo>
                  <a:lnTo>
                    <a:pt x="1666341" y="4706264"/>
                  </a:lnTo>
                  <a:lnTo>
                    <a:pt x="1666341" y="5219700"/>
                  </a:lnTo>
                  <a:lnTo>
                    <a:pt x="1650453" y="5270500"/>
                  </a:lnTo>
                  <a:lnTo>
                    <a:pt x="1615655" y="5359400"/>
                  </a:lnTo>
                  <a:lnTo>
                    <a:pt x="1580629" y="5461000"/>
                  </a:lnTo>
                  <a:lnTo>
                    <a:pt x="1563027" y="5499100"/>
                  </a:lnTo>
                  <a:lnTo>
                    <a:pt x="1527695" y="5600700"/>
                  </a:lnTo>
                  <a:lnTo>
                    <a:pt x="1509979" y="5638800"/>
                  </a:lnTo>
                  <a:lnTo>
                    <a:pt x="1474431" y="5740400"/>
                  </a:lnTo>
                  <a:lnTo>
                    <a:pt x="1456626" y="5778500"/>
                  </a:lnTo>
                  <a:lnTo>
                    <a:pt x="1420939" y="5880100"/>
                  </a:lnTo>
                  <a:lnTo>
                    <a:pt x="1403083" y="5918200"/>
                  </a:lnTo>
                  <a:lnTo>
                    <a:pt x="1385227" y="5969000"/>
                  </a:lnTo>
                  <a:lnTo>
                    <a:pt x="1367358" y="6007100"/>
                  </a:lnTo>
                  <a:lnTo>
                    <a:pt x="1349489" y="6057900"/>
                  </a:lnTo>
                  <a:lnTo>
                    <a:pt x="1331620" y="6096000"/>
                  </a:lnTo>
                  <a:lnTo>
                    <a:pt x="1249426" y="6096000"/>
                  </a:lnTo>
                  <a:lnTo>
                    <a:pt x="1257033" y="6045200"/>
                  </a:lnTo>
                  <a:lnTo>
                    <a:pt x="1264894" y="5981700"/>
                  </a:lnTo>
                  <a:lnTo>
                    <a:pt x="1272997" y="5930900"/>
                  </a:lnTo>
                  <a:lnTo>
                    <a:pt x="1281353" y="5880100"/>
                  </a:lnTo>
                  <a:lnTo>
                    <a:pt x="1289964" y="5829300"/>
                  </a:lnTo>
                  <a:lnTo>
                    <a:pt x="1298816" y="5778500"/>
                  </a:lnTo>
                  <a:lnTo>
                    <a:pt x="1307934" y="5727700"/>
                  </a:lnTo>
                  <a:lnTo>
                    <a:pt x="1317307" y="5676900"/>
                  </a:lnTo>
                  <a:lnTo>
                    <a:pt x="1326934" y="5626100"/>
                  </a:lnTo>
                  <a:lnTo>
                    <a:pt x="1336827" y="5575300"/>
                  </a:lnTo>
                  <a:lnTo>
                    <a:pt x="1346987" y="5524500"/>
                  </a:lnTo>
                  <a:lnTo>
                    <a:pt x="1357414" y="5473700"/>
                  </a:lnTo>
                  <a:lnTo>
                    <a:pt x="1368094" y="5422900"/>
                  </a:lnTo>
                  <a:lnTo>
                    <a:pt x="1379054" y="5372100"/>
                  </a:lnTo>
                  <a:lnTo>
                    <a:pt x="1390294" y="5321300"/>
                  </a:lnTo>
                  <a:lnTo>
                    <a:pt x="1401787" y="5270500"/>
                  </a:lnTo>
                  <a:lnTo>
                    <a:pt x="1413573" y="5232400"/>
                  </a:lnTo>
                  <a:lnTo>
                    <a:pt x="1514830" y="5232400"/>
                  </a:lnTo>
                  <a:lnTo>
                    <a:pt x="1565376" y="5219700"/>
                  </a:lnTo>
                  <a:lnTo>
                    <a:pt x="1666341" y="5219700"/>
                  </a:lnTo>
                  <a:lnTo>
                    <a:pt x="1666341" y="4706264"/>
                  </a:lnTo>
                  <a:lnTo>
                    <a:pt x="1650707" y="4698784"/>
                  </a:lnTo>
                  <a:lnTo>
                    <a:pt x="1650707" y="5016500"/>
                  </a:lnTo>
                  <a:lnTo>
                    <a:pt x="1618437" y="5041900"/>
                  </a:lnTo>
                  <a:lnTo>
                    <a:pt x="1618437" y="4991100"/>
                  </a:lnTo>
                  <a:lnTo>
                    <a:pt x="1650707" y="5016500"/>
                  </a:lnTo>
                  <a:lnTo>
                    <a:pt x="1650707" y="4698784"/>
                  </a:lnTo>
                  <a:lnTo>
                    <a:pt x="1624647" y="4686300"/>
                  </a:lnTo>
                  <a:lnTo>
                    <a:pt x="1598104" y="4673600"/>
                  </a:lnTo>
                  <a:lnTo>
                    <a:pt x="1642554" y="4673600"/>
                  </a:lnTo>
                  <a:lnTo>
                    <a:pt x="1660804" y="4686300"/>
                  </a:lnTo>
                  <a:lnTo>
                    <a:pt x="1677720" y="4711700"/>
                  </a:lnTo>
                  <a:lnTo>
                    <a:pt x="1677720" y="2692400"/>
                  </a:lnTo>
                  <a:lnTo>
                    <a:pt x="1566291" y="2692400"/>
                  </a:lnTo>
                  <a:lnTo>
                    <a:pt x="1566291" y="3454400"/>
                  </a:lnTo>
                  <a:lnTo>
                    <a:pt x="1543011" y="3479800"/>
                  </a:lnTo>
                  <a:lnTo>
                    <a:pt x="1528711" y="3470084"/>
                  </a:lnTo>
                  <a:lnTo>
                    <a:pt x="1528711" y="3937000"/>
                  </a:lnTo>
                  <a:lnTo>
                    <a:pt x="1527009" y="3949700"/>
                  </a:lnTo>
                  <a:lnTo>
                    <a:pt x="1507299" y="3949700"/>
                  </a:lnTo>
                  <a:lnTo>
                    <a:pt x="1527492" y="3924300"/>
                  </a:lnTo>
                  <a:lnTo>
                    <a:pt x="1528711" y="3937000"/>
                  </a:lnTo>
                  <a:lnTo>
                    <a:pt x="1528711" y="3470084"/>
                  </a:lnTo>
                  <a:lnTo>
                    <a:pt x="1524330" y="3467100"/>
                  </a:lnTo>
                  <a:lnTo>
                    <a:pt x="1514322" y="3454400"/>
                  </a:lnTo>
                  <a:lnTo>
                    <a:pt x="1514614" y="3441700"/>
                  </a:lnTo>
                  <a:lnTo>
                    <a:pt x="1526832" y="3416300"/>
                  </a:lnTo>
                  <a:lnTo>
                    <a:pt x="1566291" y="3454400"/>
                  </a:lnTo>
                  <a:lnTo>
                    <a:pt x="1566291" y="2692400"/>
                  </a:lnTo>
                  <a:lnTo>
                    <a:pt x="1532115" y="2692400"/>
                  </a:lnTo>
                  <a:lnTo>
                    <a:pt x="1480464" y="2705100"/>
                  </a:lnTo>
                  <a:lnTo>
                    <a:pt x="1327975" y="2705100"/>
                  </a:lnTo>
                  <a:lnTo>
                    <a:pt x="1277747" y="2717800"/>
                  </a:lnTo>
                  <a:lnTo>
                    <a:pt x="1270012" y="2717800"/>
                  </a:lnTo>
                  <a:lnTo>
                    <a:pt x="1270012" y="4622800"/>
                  </a:lnTo>
                  <a:lnTo>
                    <a:pt x="1256715" y="4622800"/>
                  </a:lnTo>
                  <a:lnTo>
                    <a:pt x="1250353" y="4597400"/>
                  </a:lnTo>
                  <a:lnTo>
                    <a:pt x="1257973" y="4597400"/>
                  </a:lnTo>
                  <a:lnTo>
                    <a:pt x="1270012" y="4622800"/>
                  </a:lnTo>
                  <a:lnTo>
                    <a:pt x="1270012" y="2717800"/>
                  </a:lnTo>
                  <a:lnTo>
                    <a:pt x="1177810" y="2717800"/>
                  </a:lnTo>
                  <a:lnTo>
                    <a:pt x="1160297" y="2722270"/>
                  </a:lnTo>
                  <a:lnTo>
                    <a:pt x="1160297" y="4572000"/>
                  </a:lnTo>
                  <a:lnTo>
                    <a:pt x="1130706" y="4572000"/>
                  </a:lnTo>
                  <a:lnTo>
                    <a:pt x="1130249" y="4559300"/>
                  </a:lnTo>
                  <a:lnTo>
                    <a:pt x="1159179" y="4559300"/>
                  </a:lnTo>
                  <a:lnTo>
                    <a:pt x="1160297" y="4572000"/>
                  </a:lnTo>
                  <a:lnTo>
                    <a:pt x="1160297" y="2722270"/>
                  </a:lnTo>
                  <a:lnTo>
                    <a:pt x="1127963" y="2730500"/>
                  </a:lnTo>
                  <a:lnTo>
                    <a:pt x="1127163" y="2730500"/>
                  </a:lnTo>
                  <a:lnTo>
                    <a:pt x="1127163" y="4965700"/>
                  </a:lnTo>
                  <a:lnTo>
                    <a:pt x="1125905" y="4978400"/>
                  </a:lnTo>
                  <a:lnTo>
                    <a:pt x="1123264" y="4991100"/>
                  </a:lnTo>
                  <a:lnTo>
                    <a:pt x="1082802" y="4978400"/>
                  </a:lnTo>
                  <a:lnTo>
                    <a:pt x="1084313" y="4965700"/>
                  </a:lnTo>
                  <a:lnTo>
                    <a:pt x="1085888" y="4965700"/>
                  </a:lnTo>
                  <a:lnTo>
                    <a:pt x="1087501" y="4953000"/>
                  </a:lnTo>
                  <a:lnTo>
                    <a:pt x="1127163" y="4965700"/>
                  </a:lnTo>
                  <a:lnTo>
                    <a:pt x="1127163" y="2730500"/>
                  </a:lnTo>
                  <a:lnTo>
                    <a:pt x="1066812" y="2730500"/>
                  </a:lnTo>
                  <a:lnTo>
                    <a:pt x="1066812" y="5105400"/>
                  </a:lnTo>
                  <a:lnTo>
                    <a:pt x="1060081" y="5118100"/>
                  </a:lnTo>
                  <a:lnTo>
                    <a:pt x="1026960" y="5118100"/>
                  </a:lnTo>
                  <a:lnTo>
                    <a:pt x="1066812" y="5105400"/>
                  </a:lnTo>
                  <a:lnTo>
                    <a:pt x="1066812" y="2730500"/>
                  </a:lnTo>
                  <a:lnTo>
                    <a:pt x="1042987" y="2730500"/>
                  </a:lnTo>
                  <a:lnTo>
                    <a:pt x="1042987" y="4648200"/>
                  </a:lnTo>
                  <a:lnTo>
                    <a:pt x="1041577" y="4660900"/>
                  </a:lnTo>
                  <a:lnTo>
                    <a:pt x="1026515" y="4673600"/>
                  </a:lnTo>
                  <a:lnTo>
                    <a:pt x="1017016" y="4660900"/>
                  </a:lnTo>
                  <a:lnTo>
                    <a:pt x="1012850" y="4660900"/>
                  </a:lnTo>
                  <a:lnTo>
                    <a:pt x="1013802" y="4635500"/>
                  </a:lnTo>
                  <a:lnTo>
                    <a:pt x="1039190" y="4635500"/>
                  </a:lnTo>
                  <a:lnTo>
                    <a:pt x="1042987" y="4648200"/>
                  </a:lnTo>
                  <a:lnTo>
                    <a:pt x="1042987" y="2730500"/>
                  </a:lnTo>
                  <a:lnTo>
                    <a:pt x="1028179" y="2730500"/>
                  </a:lnTo>
                  <a:lnTo>
                    <a:pt x="978649" y="2743073"/>
                  </a:lnTo>
                  <a:lnTo>
                    <a:pt x="978649" y="3568700"/>
                  </a:lnTo>
                  <a:lnTo>
                    <a:pt x="957287" y="3581400"/>
                  </a:lnTo>
                  <a:lnTo>
                    <a:pt x="942784" y="3594100"/>
                  </a:lnTo>
                  <a:lnTo>
                    <a:pt x="938898" y="3590645"/>
                  </a:lnTo>
                  <a:lnTo>
                    <a:pt x="938898" y="4648200"/>
                  </a:lnTo>
                  <a:lnTo>
                    <a:pt x="931824" y="4660900"/>
                  </a:lnTo>
                  <a:lnTo>
                    <a:pt x="929982" y="4663110"/>
                  </a:lnTo>
                  <a:lnTo>
                    <a:pt x="929982" y="5219700"/>
                  </a:lnTo>
                  <a:lnTo>
                    <a:pt x="852754" y="5448300"/>
                  </a:lnTo>
                  <a:lnTo>
                    <a:pt x="836866" y="5499100"/>
                  </a:lnTo>
                  <a:lnTo>
                    <a:pt x="805802" y="5600700"/>
                  </a:lnTo>
                  <a:lnTo>
                    <a:pt x="790194" y="5651500"/>
                  </a:lnTo>
                  <a:lnTo>
                    <a:pt x="774534" y="5689600"/>
                  </a:lnTo>
                  <a:lnTo>
                    <a:pt x="743102" y="5791200"/>
                  </a:lnTo>
                  <a:lnTo>
                    <a:pt x="711530" y="5892800"/>
                  </a:lnTo>
                  <a:lnTo>
                    <a:pt x="695706" y="5930900"/>
                  </a:lnTo>
                  <a:lnTo>
                    <a:pt x="648055" y="6083300"/>
                  </a:lnTo>
                  <a:lnTo>
                    <a:pt x="632142" y="6121400"/>
                  </a:lnTo>
                  <a:lnTo>
                    <a:pt x="600265" y="6223000"/>
                  </a:lnTo>
                  <a:lnTo>
                    <a:pt x="584314" y="6261100"/>
                  </a:lnTo>
                  <a:lnTo>
                    <a:pt x="552399" y="6362700"/>
                  </a:lnTo>
                  <a:lnTo>
                    <a:pt x="536448" y="6400800"/>
                  </a:lnTo>
                  <a:lnTo>
                    <a:pt x="520509" y="6451600"/>
                  </a:lnTo>
                  <a:lnTo>
                    <a:pt x="438505" y="6451600"/>
                  </a:lnTo>
                  <a:lnTo>
                    <a:pt x="445223" y="6388100"/>
                  </a:lnTo>
                  <a:lnTo>
                    <a:pt x="452132" y="6337300"/>
                  </a:lnTo>
                  <a:lnTo>
                    <a:pt x="459232" y="6286500"/>
                  </a:lnTo>
                  <a:lnTo>
                    <a:pt x="466521" y="6223000"/>
                  </a:lnTo>
                  <a:lnTo>
                    <a:pt x="474002" y="6172200"/>
                  </a:lnTo>
                  <a:lnTo>
                    <a:pt x="481672" y="6121400"/>
                  </a:lnTo>
                  <a:lnTo>
                    <a:pt x="489534" y="6070600"/>
                  </a:lnTo>
                  <a:lnTo>
                    <a:pt x="497598" y="6019800"/>
                  </a:lnTo>
                  <a:lnTo>
                    <a:pt x="505866" y="5969000"/>
                  </a:lnTo>
                  <a:lnTo>
                    <a:pt x="514324" y="5905500"/>
                  </a:lnTo>
                  <a:lnTo>
                    <a:pt x="522973" y="5854700"/>
                  </a:lnTo>
                  <a:lnTo>
                    <a:pt x="531825" y="5803900"/>
                  </a:lnTo>
                  <a:lnTo>
                    <a:pt x="540880" y="5765800"/>
                  </a:lnTo>
                  <a:lnTo>
                    <a:pt x="550138" y="5715000"/>
                  </a:lnTo>
                  <a:lnTo>
                    <a:pt x="559587" y="5664200"/>
                  </a:lnTo>
                  <a:lnTo>
                    <a:pt x="569252" y="5613400"/>
                  </a:lnTo>
                  <a:lnTo>
                    <a:pt x="579120" y="5562600"/>
                  </a:lnTo>
                  <a:lnTo>
                    <a:pt x="589178" y="5511800"/>
                  </a:lnTo>
                  <a:lnTo>
                    <a:pt x="599452" y="5473700"/>
                  </a:lnTo>
                  <a:lnTo>
                    <a:pt x="609942" y="5422900"/>
                  </a:lnTo>
                  <a:lnTo>
                    <a:pt x="620623" y="5372100"/>
                  </a:lnTo>
                  <a:lnTo>
                    <a:pt x="631520" y="5321300"/>
                  </a:lnTo>
                  <a:lnTo>
                    <a:pt x="642632" y="5283200"/>
                  </a:lnTo>
                  <a:lnTo>
                    <a:pt x="653948" y="5232400"/>
                  </a:lnTo>
                  <a:lnTo>
                    <a:pt x="665480" y="5194300"/>
                  </a:lnTo>
                  <a:lnTo>
                    <a:pt x="737273" y="5194300"/>
                  </a:lnTo>
                  <a:lnTo>
                    <a:pt x="775436" y="5207000"/>
                  </a:lnTo>
                  <a:lnTo>
                    <a:pt x="805192" y="5207000"/>
                  </a:lnTo>
                  <a:lnTo>
                    <a:pt x="803833" y="5194300"/>
                  </a:lnTo>
                  <a:lnTo>
                    <a:pt x="805446" y="5194300"/>
                  </a:lnTo>
                  <a:lnTo>
                    <a:pt x="810056" y="5181600"/>
                  </a:lnTo>
                  <a:lnTo>
                    <a:pt x="817689" y="5181600"/>
                  </a:lnTo>
                  <a:lnTo>
                    <a:pt x="817689" y="5207000"/>
                  </a:lnTo>
                  <a:lnTo>
                    <a:pt x="872223" y="5207000"/>
                  </a:lnTo>
                  <a:lnTo>
                    <a:pt x="901090" y="5219700"/>
                  </a:lnTo>
                  <a:lnTo>
                    <a:pt x="929982" y="5219700"/>
                  </a:lnTo>
                  <a:lnTo>
                    <a:pt x="929982" y="4663110"/>
                  </a:lnTo>
                  <a:lnTo>
                    <a:pt x="910615" y="4686300"/>
                  </a:lnTo>
                  <a:lnTo>
                    <a:pt x="910615" y="4622800"/>
                  </a:lnTo>
                  <a:lnTo>
                    <a:pt x="931837" y="4635500"/>
                  </a:lnTo>
                  <a:lnTo>
                    <a:pt x="938898" y="4648200"/>
                  </a:lnTo>
                  <a:lnTo>
                    <a:pt x="938898" y="3590645"/>
                  </a:lnTo>
                  <a:lnTo>
                    <a:pt x="928509" y="3581400"/>
                  </a:lnTo>
                  <a:lnTo>
                    <a:pt x="907834" y="3581400"/>
                  </a:lnTo>
                  <a:lnTo>
                    <a:pt x="923645" y="3568700"/>
                  </a:lnTo>
                  <a:lnTo>
                    <a:pt x="978649" y="3568700"/>
                  </a:lnTo>
                  <a:lnTo>
                    <a:pt x="978649" y="2743073"/>
                  </a:lnTo>
                  <a:lnTo>
                    <a:pt x="978103" y="2743200"/>
                  </a:lnTo>
                  <a:lnTo>
                    <a:pt x="927836" y="2743200"/>
                  </a:lnTo>
                  <a:lnTo>
                    <a:pt x="877277" y="2755900"/>
                  </a:lnTo>
                  <a:lnTo>
                    <a:pt x="826389" y="2755900"/>
                  </a:lnTo>
                  <a:lnTo>
                    <a:pt x="830745" y="2717800"/>
                  </a:lnTo>
                  <a:lnTo>
                    <a:pt x="835558" y="2692400"/>
                  </a:lnTo>
                  <a:lnTo>
                    <a:pt x="837336" y="2679700"/>
                  </a:lnTo>
                  <a:lnTo>
                    <a:pt x="840892" y="2654300"/>
                  </a:lnTo>
                  <a:lnTo>
                    <a:pt x="846772" y="2616200"/>
                  </a:lnTo>
                  <a:lnTo>
                    <a:pt x="847788" y="2603500"/>
                  </a:lnTo>
                  <a:lnTo>
                    <a:pt x="827405" y="2603500"/>
                  </a:lnTo>
                  <a:lnTo>
                    <a:pt x="826389" y="2616200"/>
                  </a:lnTo>
                  <a:lnTo>
                    <a:pt x="823353" y="2628900"/>
                  </a:lnTo>
                  <a:lnTo>
                    <a:pt x="820394" y="2654300"/>
                  </a:lnTo>
                  <a:lnTo>
                    <a:pt x="817549" y="2667000"/>
                  </a:lnTo>
                  <a:lnTo>
                    <a:pt x="814857" y="2679700"/>
                  </a:lnTo>
                  <a:lnTo>
                    <a:pt x="811974" y="2678823"/>
                  </a:lnTo>
                  <a:lnTo>
                    <a:pt x="811974" y="2705100"/>
                  </a:lnTo>
                  <a:lnTo>
                    <a:pt x="810158" y="2717800"/>
                  </a:lnTo>
                  <a:lnTo>
                    <a:pt x="808405" y="2730500"/>
                  </a:lnTo>
                  <a:lnTo>
                    <a:pt x="806742" y="2743200"/>
                  </a:lnTo>
                  <a:lnTo>
                    <a:pt x="805141" y="2755900"/>
                  </a:lnTo>
                  <a:lnTo>
                    <a:pt x="793572" y="2768600"/>
                  </a:lnTo>
                  <a:lnTo>
                    <a:pt x="792594" y="2768600"/>
                  </a:lnTo>
                  <a:lnTo>
                    <a:pt x="792594" y="3136900"/>
                  </a:lnTo>
                  <a:lnTo>
                    <a:pt x="792594" y="3175000"/>
                  </a:lnTo>
                  <a:lnTo>
                    <a:pt x="778637" y="3175000"/>
                  </a:lnTo>
                  <a:lnTo>
                    <a:pt x="768883" y="3162300"/>
                  </a:lnTo>
                  <a:lnTo>
                    <a:pt x="767829" y="3149600"/>
                  </a:lnTo>
                  <a:lnTo>
                    <a:pt x="775665" y="3149600"/>
                  </a:lnTo>
                  <a:lnTo>
                    <a:pt x="792594" y="3136900"/>
                  </a:lnTo>
                  <a:lnTo>
                    <a:pt x="792594" y="2768600"/>
                  </a:lnTo>
                  <a:lnTo>
                    <a:pt x="711669" y="2768600"/>
                  </a:lnTo>
                  <a:lnTo>
                    <a:pt x="711669" y="4419600"/>
                  </a:lnTo>
                  <a:lnTo>
                    <a:pt x="701040" y="4432300"/>
                  </a:lnTo>
                  <a:lnTo>
                    <a:pt x="690664" y="4445000"/>
                  </a:lnTo>
                  <a:lnTo>
                    <a:pt x="679881" y="4432300"/>
                  </a:lnTo>
                  <a:lnTo>
                    <a:pt x="668058" y="4432300"/>
                  </a:lnTo>
                  <a:lnTo>
                    <a:pt x="679069" y="4419600"/>
                  </a:lnTo>
                  <a:lnTo>
                    <a:pt x="689508" y="4406900"/>
                  </a:lnTo>
                  <a:lnTo>
                    <a:pt x="700125" y="4419600"/>
                  </a:lnTo>
                  <a:lnTo>
                    <a:pt x="711669" y="4419600"/>
                  </a:lnTo>
                  <a:lnTo>
                    <a:pt x="711669" y="2768600"/>
                  </a:lnTo>
                  <a:lnTo>
                    <a:pt x="709002" y="2768600"/>
                  </a:lnTo>
                  <a:lnTo>
                    <a:pt x="692086" y="2781300"/>
                  </a:lnTo>
                  <a:lnTo>
                    <a:pt x="700138" y="2641600"/>
                  </a:lnTo>
                  <a:lnTo>
                    <a:pt x="724687" y="2654300"/>
                  </a:lnTo>
                  <a:lnTo>
                    <a:pt x="751636" y="2679700"/>
                  </a:lnTo>
                  <a:lnTo>
                    <a:pt x="780796" y="2692400"/>
                  </a:lnTo>
                  <a:lnTo>
                    <a:pt x="811974" y="2705100"/>
                  </a:lnTo>
                  <a:lnTo>
                    <a:pt x="811974" y="2678823"/>
                  </a:lnTo>
                  <a:lnTo>
                    <a:pt x="773493" y="2667000"/>
                  </a:lnTo>
                  <a:lnTo>
                    <a:pt x="736142" y="2641600"/>
                  </a:lnTo>
                  <a:lnTo>
                    <a:pt x="703249" y="2616200"/>
                  </a:lnTo>
                  <a:lnTo>
                    <a:pt x="675195" y="2603500"/>
                  </a:lnTo>
                  <a:lnTo>
                    <a:pt x="681164" y="2552700"/>
                  </a:lnTo>
                  <a:lnTo>
                    <a:pt x="690067" y="2501900"/>
                  </a:lnTo>
                  <a:lnTo>
                    <a:pt x="701916" y="2463800"/>
                  </a:lnTo>
                  <a:lnTo>
                    <a:pt x="716673" y="2413000"/>
                  </a:lnTo>
                  <a:lnTo>
                    <a:pt x="734364" y="2362200"/>
                  </a:lnTo>
                  <a:lnTo>
                    <a:pt x="754938" y="2324100"/>
                  </a:lnTo>
                  <a:lnTo>
                    <a:pt x="778421" y="2273300"/>
                  </a:lnTo>
                  <a:lnTo>
                    <a:pt x="804786" y="2222500"/>
                  </a:lnTo>
                  <a:lnTo>
                    <a:pt x="829919" y="2184400"/>
                  </a:lnTo>
                  <a:lnTo>
                    <a:pt x="856437" y="2133600"/>
                  </a:lnTo>
                  <a:lnTo>
                    <a:pt x="884682" y="2095500"/>
                  </a:lnTo>
                  <a:lnTo>
                    <a:pt x="915009" y="2057400"/>
                  </a:lnTo>
                  <a:lnTo>
                    <a:pt x="947750" y="2019300"/>
                  </a:lnTo>
                  <a:lnTo>
                    <a:pt x="983246" y="1981200"/>
                  </a:lnTo>
                  <a:lnTo>
                    <a:pt x="1021842" y="1943100"/>
                  </a:lnTo>
                  <a:lnTo>
                    <a:pt x="1065707" y="1917700"/>
                  </a:lnTo>
                  <a:lnTo>
                    <a:pt x="1111605" y="1892300"/>
                  </a:lnTo>
                  <a:lnTo>
                    <a:pt x="1159446" y="1854200"/>
                  </a:lnTo>
                  <a:lnTo>
                    <a:pt x="1209116" y="1841500"/>
                  </a:lnTo>
                  <a:lnTo>
                    <a:pt x="1235468" y="1828800"/>
                  </a:lnTo>
                  <a:lnTo>
                    <a:pt x="1262430" y="1816100"/>
                  </a:lnTo>
                  <a:lnTo>
                    <a:pt x="1289646" y="1816100"/>
                  </a:lnTo>
                  <a:lnTo>
                    <a:pt x="1316799" y="1803400"/>
                  </a:lnTo>
                  <a:lnTo>
                    <a:pt x="1356614" y="1803400"/>
                  </a:lnTo>
                  <a:lnTo>
                    <a:pt x="1366291" y="1790700"/>
                  </a:lnTo>
                  <a:lnTo>
                    <a:pt x="1389392" y="1790700"/>
                  </a:lnTo>
                  <a:lnTo>
                    <a:pt x="1422692" y="1803400"/>
                  </a:lnTo>
                  <a:lnTo>
                    <a:pt x="1474673" y="1828800"/>
                  </a:lnTo>
                  <a:lnTo>
                    <a:pt x="1542948" y="1841500"/>
                  </a:lnTo>
                  <a:lnTo>
                    <a:pt x="1673669" y="1841500"/>
                  </a:lnTo>
                  <a:lnTo>
                    <a:pt x="1725142" y="1828800"/>
                  </a:lnTo>
                  <a:lnTo>
                    <a:pt x="1779155" y="1828800"/>
                  </a:lnTo>
                  <a:lnTo>
                    <a:pt x="1807248" y="1816100"/>
                  </a:lnTo>
                  <a:lnTo>
                    <a:pt x="1835327" y="1803400"/>
                  </a:lnTo>
                  <a:lnTo>
                    <a:pt x="1893316" y="1790700"/>
                  </a:lnTo>
                  <a:lnTo>
                    <a:pt x="1893366" y="1778000"/>
                  </a:lnTo>
                  <a:lnTo>
                    <a:pt x="1919833" y="1803400"/>
                  </a:lnTo>
                  <a:lnTo>
                    <a:pt x="1949005" y="1803400"/>
                  </a:lnTo>
                  <a:lnTo>
                    <a:pt x="1979409" y="1816100"/>
                  </a:lnTo>
                  <a:lnTo>
                    <a:pt x="2130768" y="1816100"/>
                  </a:lnTo>
                  <a:lnTo>
                    <a:pt x="2232139" y="1841500"/>
                  </a:lnTo>
                  <a:lnTo>
                    <a:pt x="2327694" y="1866900"/>
                  </a:lnTo>
                  <a:lnTo>
                    <a:pt x="2373261" y="1892300"/>
                  </a:lnTo>
                  <a:lnTo>
                    <a:pt x="2417305" y="1917700"/>
                  </a:lnTo>
                  <a:lnTo>
                    <a:pt x="2459825" y="1930400"/>
                  </a:lnTo>
                  <a:lnTo>
                    <a:pt x="2500795" y="1955800"/>
                  </a:lnTo>
                  <a:lnTo>
                    <a:pt x="2540203" y="1993900"/>
                  </a:lnTo>
                  <a:lnTo>
                    <a:pt x="2578023" y="2019300"/>
                  </a:lnTo>
                  <a:lnTo>
                    <a:pt x="2613964" y="2057400"/>
                  </a:lnTo>
                  <a:lnTo>
                    <a:pt x="2648902" y="2082800"/>
                  </a:lnTo>
                  <a:lnTo>
                    <a:pt x="2682862" y="2120900"/>
                  </a:lnTo>
                  <a:lnTo>
                    <a:pt x="2715857" y="2159000"/>
                  </a:lnTo>
                  <a:lnTo>
                    <a:pt x="2747924" y="2197100"/>
                  </a:lnTo>
                  <a:lnTo>
                    <a:pt x="2779103" y="2235200"/>
                  </a:lnTo>
                  <a:lnTo>
                    <a:pt x="2809417" y="2273300"/>
                  </a:lnTo>
                  <a:lnTo>
                    <a:pt x="2838881" y="2311400"/>
                  </a:lnTo>
                  <a:lnTo>
                    <a:pt x="2867533" y="2362200"/>
                  </a:lnTo>
                  <a:lnTo>
                    <a:pt x="2895409" y="2400300"/>
                  </a:lnTo>
                  <a:lnTo>
                    <a:pt x="2922511" y="2438400"/>
                  </a:lnTo>
                  <a:lnTo>
                    <a:pt x="2948902" y="2476500"/>
                  </a:lnTo>
                  <a:lnTo>
                    <a:pt x="2974581" y="2527300"/>
                  </a:lnTo>
                  <a:lnTo>
                    <a:pt x="2999600" y="2565400"/>
                  </a:lnTo>
                  <a:lnTo>
                    <a:pt x="3023971" y="2603500"/>
                  </a:lnTo>
                  <a:lnTo>
                    <a:pt x="3023971" y="2561005"/>
                  </a:lnTo>
                  <a:lnTo>
                    <a:pt x="3007906" y="2540000"/>
                  </a:lnTo>
                  <a:lnTo>
                    <a:pt x="2988106" y="2501900"/>
                  </a:lnTo>
                  <a:lnTo>
                    <a:pt x="2967926" y="2476500"/>
                  </a:lnTo>
                  <a:lnTo>
                    <a:pt x="3635476" y="2476500"/>
                  </a:lnTo>
                  <a:lnTo>
                    <a:pt x="3635476" y="2451100"/>
                  </a:lnTo>
                  <a:lnTo>
                    <a:pt x="2954718" y="2451100"/>
                  </a:lnTo>
                  <a:lnTo>
                    <a:pt x="2924403" y="2400300"/>
                  </a:lnTo>
                  <a:lnTo>
                    <a:pt x="2893072" y="2362200"/>
                  </a:lnTo>
                  <a:lnTo>
                    <a:pt x="2860764" y="2311400"/>
                  </a:lnTo>
                  <a:lnTo>
                    <a:pt x="2827451" y="2260600"/>
                  </a:lnTo>
                  <a:lnTo>
                    <a:pt x="5406885" y="2260600"/>
                  </a:lnTo>
                  <a:lnTo>
                    <a:pt x="5406885" y="2247900"/>
                  </a:lnTo>
                  <a:lnTo>
                    <a:pt x="5406885" y="774700"/>
                  </a:lnTo>
                  <a:lnTo>
                    <a:pt x="5401475" y="749300"/>
                  </a:lnTo>
                  <a:lnTo>
                    <a:pt x="5394160" y="736600"/>
                  </a:lnTo>
                  <a:lnTo>
                    <a:pt x="5386857" y="723900"/>
                  </a:lnTo>
                  <a:lnTo>
                    <a:pt x="5386298" y="723900"/>
                  </a:lnTo>
                  <a:lnTo>
                    <a:pt x="5386298" y="774700"/>
                  </a:lnTo>
                  <a:lnTo>
                    <a:pt x="5386298" y="2247900"/>
                  </a:lnTo>
                  <a:lnTo>
                    <a:pt x="4813033" y="2247900"/>
                  </a:lnTo>
                  <a:lnTo>
                    <a:pt x="4806518" y="2197100"/>
                  </a:lnTo>
                  <a:lnTo>
                    <a:pt x="4790275" y="2146300"/>
                  </a:lnTo>
                  <a:lnTo>
                    <a:pt x="4764252" y="2095500"/>
                  </a:lnTo>
                  <a:lnTo>
                    <a:pt x="4728400" y="2057400"/>
                  </a:lnTo>
                  <a:lnTo>
                    <a:pt x="4687849" y="2032000"/>
                  </a:lnTo>
                  <a:lnTo>
                    <a:pt x="4643539" y="2006600"/>
                  </a:lnTo>
                  <a:lnTo>
                    <a:pt x="4597285" y="1981200"/>
                  </a:lnTo>
                  <a:lnTo>
                    <a:pt x="4550943" y="1968500"/>
                  </a:lnTo>
                  <a:lnTo>
                    <a:pt x="4506341" y="1943100"/>
                  </a:lnTo>
                  <a:lnTo>
                    <a:pt x="4467136" y="1905000"/>
                  </a:lnTo>
                  <a:lnTo>
                    <a:pt x="4438370" y="1866900"/>
                  </a:lnTo>
                  <a:lnTo>
                    <a:pt x="4418050" y="1828800"/>
                  </a:lnTo>
                  <a:lnTo>
                    <a:pt x="4404169" y="1790700"/>
                  </a:lnTo>
                  <a:lnTo>
                    <a:pt x="4394695" y="1739900"/>
                  </a:lnTo>
                  <a:lnTo>
                    <a:pt x="4383189" y="1689100"/>
                  </a:lnTo>
                  <a:lnTo>
                    <a:pt x="4365879" y="1638300"/>
                  </a:lnTo>
                  <a:lnTo>
                    <a:pt x="4343006" y="1587500"/>
                  </a:lnTo>
                  <a:lnTo>
                    <a:pt x="4314774" y="1549400"/>
                  </a:lnTo>
                  <a:lnTo>
                    <a:pt x="4281436" y="1511300"/>
                  </a:lnTo>
                  <a:lnTo>
                    <a:pt x="4244111" y="1473200"/>
                  </a:lnTo>
                  <a:lnTo>
                    <a:pt x="4204195" y="1435100"/>
                  </a:lnTo>
                  <a:lnTo>
                    <a:pt x="4162006" y="1409700"/>
                  </a:lnTo>
                  <a:lnTo>
                    <a:pt x="4117810" y="1384300"/>
                  </a:lnTo>
                  <a:lnTo>
                    <a:pt x="4071899" y="1371600"/>
                  </a:lnTo>
                  <a:lnTo>
                    <a:pt x="4024566" y="1346200"/>
                  </a:lnTo>
                  <a:lnTo>
                    <a:pt x="3826713" y="1295400"/>
                  </a:lnTo>
                  <a:lnTo>
                    <a:pt x="3776561" y="1295400"/>
                  </a:lnTo>
                  <a:lnTo>
                    <a:pt x="3592144" y="1244600"/>
                  </a:lnTo>
                  <a:lnTo>
                    <a:pt x="3548215" y="1219200"/>
                  </a:lnTo>
                  <a:lnTo>
                    <a:pt x="3505606" y="1206500"/>
                  </a:lnTo>
                  <a:lnTo>
                    <a:pt x="3464509" y="1181100"/>
                  </a:lnTo>
                  <a:lnTo>
                    <a:pt x="3428200" y="1155700"/>
                  </a:lnTo>
                  <a:lnTo>
                    <a:pt x="3390709" y="1117600"/>
                  </a:lnTo>
                  <a:lnTo>
                    <a:pt x="3354857" y="1079500"/>
                  </a:lnTo>
                  <a:lnTo>
                    <a:pt x="3323475" y="1041400"/>
                  </a:lnTo>
                  <a:lnTo>
                    <a:pt x="3299409" y="1003300"/>
                  </a:lnTo>
                  <a:lnTo>
                    <a:pt x="3285464" y="952500"/>
                  </a:lnTo>
                  <a:lnTo>
                    <a:pt x="3284474" y="914400"/>
                  </a:lnTo>
                  <a:lnTo>
                    <a:pt x="3284270" y="901700"/>
                  </a:lnTo>
                  <a:lnTo>
                    <a:pt x="5334813" y="901700"/>
                  </a:lnTo>
                  <a:lnTo>
                    <a:pt x="5334813" y="889000"/>
                  </a:lnTo>
                  <a:lnTo>
                    <a:pt x="2801302" y="889000"/>
                  </a:lnTo>
                  <a:lnTo>
                    <a:pt x="2801302" y="901700"/>
                  </a:lnTo>
                  <a:lnTo>
                    <a:pt x="3264293" y="901700"/>
                  </a:lnTo>
                  <a:lnTo>
                    <a:pt x="3264039" y="952500"/>
                  </a:lnTo>
                  <a:lnTo>
                    <a:pt x="3273272" y="990600"/>
                  </a:lnTo>
                  <a:lnTo>
                    <a:pt x="3290735" y="1028700"/>
                  </a:lnTo>
                  <a:lnTo>
                    <a:pt x="3315081" y="1066800"/>
                  </a:lnTo>
                  <a:lnTo>
                    <a:pt x="3345040" y="1104900"/>
                  </a:lnTo>
                  <a:lnTo>
                    <a:pt x="3379305" y="1143000"/>
                  </a:lnTo>
                  <a:lnTo>
                    <a:pt x="3416554" y="1168400"/>
                  </a:lnTo>
                  <a:lnTo>
                    <a:pt x="3494875" y="1219200"/>
                  </a:lnTo>
                  <a:lnTo>
                    <a:pt x="3533330" y="1244600"/>
                  </a:lnTo>
                  <a:lnTo>
                    <a:pt x="3569576" y="1257300"/>
                  </a:lnTo>
                  <a:lnTo>
                    <a:pt x="3851770" y="1333500"/>
                  </a:lnTo>
                  <a:lnTo>
                    <a:pt x="3899230" y="1333500"/>
                  </a:lnTo>
                  <a:lnTo>
                    <a:pt x="4039044" y="1371600"/>
                  </a:lnTo>
                  <a:lnTo>
                    <a:pt x="4084231" y="1397000"/>
                  </a:lnTo>
                  <a:lnTo>
                    <a:pt x="4128427" y="1409700"/>
                  </a:lnTo>
                  <a:lnTo>
                    <a:pt x="4171467" y="1435100"/>
                  </a:lnTo>
                  <a:lnTo>
                    <a:pt x="4214507" y="1473200"/>
                  </a:lnTo>
                  <a:lnTo>
                    <a:pt x="4253687" y="1511300"/>
                  </a:lnTo>
                  <a:lnTo>
                    <a:pt x="4288548" y="1549400"/>
                  </a:lnTo>
                  <a:lnTo>
                    <a:pt x="4318609" y="1587500"/>
                  </a:lnTo>
                  <a:lnTo>
                    <a:pt x="4343374" y="1638300"/>
                  </a:lnTo>
                  <a:lnTo>
                    <a:pt x="4362374" y="1689100"/>
                  </a:lnTo>
                  <a:lnTo>
                    <a:pt x="4373448" y="1727200"/>
                  </a:lnTo>
                  <a:lnTo>
                    <a:pt x="4381766" y="1778000"/>
                  </a:lnTo>
                  <a:lnTo>
                    <a:pt x="4391482" y="1816100"/>
                  </a:lnTo>
                  <a:lnTo>
                    <a:pt x="4406773" y="1866900"/>
                  </a:lnTo>
                  <a:lnTo>
                    <a:pt x="4431779" y="1905000"/>
                  </a:lnTo>
                  <a:lnTo>
                    <a:pt x="4464355" y="1930400"/>
                  </a:lnTo>
                  <a:lnTo>
                    <a:pt x="4501146" y="1955800"/>
                  </a:lnTo>
                  <a:lnTo>
                    <a:pt x="4540885" y="1981200"/>
                  </a:lnTo>
                  <a:lnTo>
                    <a:pt x="4582325" y="2006600"/>
                  </a:lnTo>
                  <a:lnTo>
                    <a:pt x="4624197" y="2019300"/>
                  </a:lnTo>
                  <a:lnTo>
                    <a:pt x="4669714" y="2044700"/>
                  </a:lnTo>
                  <a:lnTo>
                    <a:pt x="4709604" y="2070100"/>
                  </a:lnTo>
                  <a:lnTo>
                    <a:pt x="4742866" y="2108200"/>
                  </a:lnTo>
                  <a:lnTo>
                    <a:pt x="4768481" y="2146300"/>
                  </a:lnTo>
                  <a:lnTo>
                    <a:pt x="4785411" y="2197100"/>
                  </a:lnTo>
                  <a:lnTo>
                    <a:pt x="4792650" y="2247900"/>
                  </a:lnTo>
                  <a:lnTo>
                    <a:pt x="2811767" y="2247900"/>
                  </a:lnTo>
                  <a:lnTo>
                    <a:pt x="2791764" y="2222500"/>
                  </a:lnTo>
                  <a:lnTo>
                    <a:pt x="2771317" y="2197100"/>
                  </a:lnTo>
                  <a:lnTo>
                    <a:pt x="2750439" y="2171700"/>
                  </a:lnTo>
                  <a:lnTo>
                    <a:pt x="2729166" y="2146300"/>
                  </a:lnTo>
                  <a:lnTo>
                    <a:pt x="2729166" y="2120900"/>
                  </a:lnTo>
                  <a:lnTo>
                    <a:pt x="2729166" y="774700"/>
                  </a:lnTo>
                  <a:lnTo>
                    <a:pt x="2732519" y="762000"/>
                  </a:lnTo>
                  <a:lnTo>
                    <a:pt x="2743670" y="749300"/>
                  </a:lnTo>
                  <a:lnTo>
                    <a:pt x="2764205" y="736600"/>
                  </a:lnTo>
                  <a:lnTo>
                    <a:pt x="5364213" y="736600"/>
                  </a:lnTo>
                  <a:lnTo>
                    <a:pt x="5378272" y="749300"/>
                  </a:lnTo>
                  <a:lnTo>
                    <a:pt x="5384736" y="762000"/>
                  </a:lnTo>
                  <a:lnTo>
                    <a:pt x="5386298" y="774700"/>
                  </a:lnTo>
                  <a:lnTo>
                    <a:pt x="5386298" y="723900"/>
                  </a:lnTo>
                  <a:lnTo>
                    <a:pt x="2738323" y="723900"/>
                  </a:lnTo>
                  <a:lnTo>
                    <a:pt x="2717012" y="749300"/>
                  </a:lnTo>
                  <a:lnTo>
                    <a:pt x="2708579" y="774700"/>
                  </a:lnTo>
                  <a:lnTo>
                    <a:pt x="2708579" y="2120900"/>
                  </a:lnTo>
                  <a:lnTo>
                    <a:pt x="2688501" y="2095500"/>
                  </a:lnTo>
                  <a:lnTo>
                    <a:pt x="2668079" y="2082800"/>
                  </a:lnTo>
                  <a:lnTo>
                    <a:pt x="2647327" y="2057400"/>
                  </a:lnTo>
                  <a:lnTo>
                    <a:pt x="2626233" y="2032000"/>
                  </a:lnTo>
                  <a:lnTo>
                    <a:pt x="2626233" y="2019300"/>
                  </a:lnTo>
                  <a:lnTo>
                    <a:pt x="2626233" y="711200"/>
                  </a:lnTo>
                  <a:lnTo>
                    <a:pt x="2633522" y="673100"/>
                  </a:lnTo>
                  <a:lnTo>
                    <a:pt x="2653398" y="647700"/>
                  </a:lnTo>
                  <a:lnTo>
                    <a:pt x="2682862" y="622300"/>
                  </a:lnTo>
                  <a:lnTo>
                    <a:pt x="5432615" y="622300"/>
                  </a:lnTo>
                  <a:lnTo>
                    <a:pt x="5462092" y="647700"/>
                  </a:lnTo>
                  <a:lnTo>
                    <a:pt x="5481993" y="673100"/>
                  </a:lnTo>
                  <a:lnTo>
                    <a:pt x="5489295" y="711200"/>
                  </a:lnTo>
                  <a:lnTo>
                    <a:pt x="5489295" y="654837"/>
                  </a:lnTo>
                  <a:lnTo>
                    <a:pt x="5476633" y="635000"/>
                  </a:lnTo>
                  <a:lnTo>
                    <a:pt x="5458625" y="622300"/>
                  </a:lnTo>
                  <a:lnTo>
                    <a:pt x="5440604" y="609600"/>
                  </a:lnTo>
                  <a:lnTo>
                    <a:pt x="5396573" y="596900"/>
                  </a:lnTo>
                  <a:lnTo>
                    <a:pt x="2718892" y="596900"/>
                  </a:lnTo>
                  <a:lnTo>
                    <a:pt x="2674861" y="609600"/>
                  </a:lnTo>
                  <a:lnTo>
                    <a:pt x="2638831" y="635000"/>
                  </a:lnTo>
                  <a:lnTo>
                    <a:pt x="2614511" y="673100"/>
                  </a:lnTo>
                  <a:lnTo>
                    <a:pt x="2605582" y="711200"/>
                  </a:lnTo>
                  <a:lnTo>
                    <a:pt x="2605582" y="2019300"/>
                  </a:lnTo>
                  <a:lnTo>
                    <a:pt x="2596134" y="2006600"/>
                  </a:lnTo>
                  <a:lnTo>
                    <a:pt x="2591371" y="2006600"/>
                  </a:lnTo>
                  <a:lnTo>
                    <a:pt x="2552662" y="1968500"/>
                  </a:lnTo>
                  <a:lnTo>
                    <a:pt x="2512339" y="1943100"/>
                  </a:lnTo>
                  <a:lnTo>
                    <a:pt x="2470429" y="1917700"/>
                  </a:lnTo>
                  <a:lnTo>
                    <a:pt x="2426944" y="1892300"/>
                  </a:lnTo>
                  <a:lnTo>
                    <a:pt x="2381897" y="1866900"/>
                  </a:lnTo>
                  <a:lnTo>
                    <a:pt x="2287244" y="1841500"/>
                  </a:lnTo>
                  <a:lnTo>
                    <a:pt x="2186597" y="1816100"/>
                  </a:lnTo>
                  <a:lnTo>
                    <a:pt x="2080107" y="1790700"/>
                  </a:lnTo>
                  <a:lnTo>
                    <a:pt x="1952155" y="1790700"/>
                  </a:lnTo>
                  <a:lnTo>
                    <a:pt x="1925040" y="1778000"/>
                  </a:lnTo>
                  <a:lnTo>
                    <a:pt x="1904847" y="1766976"/>
                  </a:lnTo>
                  <a:lnTo>
                    <a:pt x="1901761" y="1765300"/>
                  </a:lnTo>
                  <a:lnTo>
                    <a:pt x="1901151" y="1765300"/>
                  </a:lnTo>
                  <a:lnTo>
                    <a:pt x="1893557" y="1752600"/>
                  </a:lnTo>
                  <a:lnTo>
                    <a:pt x="1889086" y="1739900"/>
                  </a:lnTo>
                  <a:lnTo>
                    <a:pt x="1887054" y="1727200"/>
                  </a:lnTo>
                  <a:lnTo>
                    <a:pt x="1886737" y="1714500"/>
                  </a:lnTo>
                  <a:lnTo>
                    <a:pt x="1919109" y="1714500"/>
                  </a:lnTo>
                  <a:lnTo>
                    <a:pt x="1935543" y="1701800"/>
                  </a:lnTo>
                  <a:lnTo>
                    <a:pt x="1952244" y="1701800"/>
                  </a:lnTo>
                  <a:lnTo>
                    <a:pt x="1997252" y="1676400"/>
                  </a:lnTo>
                  <a:lnTo>
                    <a:pt x="2039848" y="1651000"/>
                  </a:lnTo>
                  <a:lnTo>
                    <a:pt x="2079485" y="1612900"/>
                  </a:lnTo>
                  <a:lnTo>
                    <a:pt x="2115578" y="1574800"/>
                  </a:lnTo>
                  <a:lnTo>
                    <a:pt x="2143937" y="1536700"/>
                  </a:lnTo>
                  <a:lnTo>
                    <a:pt x="2167890" y="1485900"/>
                  </a:lnTo>
                  <a:lnTo>
                    <a:pt x="2187168" y="1435100"/>
                  </a:lnTo>
                  <a:lnTo>
                    <a:pt x="2201468" y="1384300"/>
                  </a:lnTo>
                  <a:lnTo>
                    <a:pt x="2210104" y="1346200"/>
                  </a:lnTo>
                  <a:lnTo>
                    <a:pt x="2217432" y="1308100"/>
                  </a:lnTo>
                  <a:lnTo>
                    <a:pt x="2223490" y="1270000"/>
                  </a:lnTo>
                  <a:lnTo>
                    <a:pt x="2228278" y="1219200"/>
                  </a:lnTo>
                  <a:lnTo>
                    <a:pt x="2233117" y="1168400"/>
                  </a:lnTo>
                  <a:lnTo>
                    <a:pt x="2235276" y="1117600"/>
                  </a:lnTo>
                  <a:lnTo>
                    <a:pt x="2234768" y="1066800"/>
                  </a:lnTo>
                  <a:lnTo>
                    <a:pt x="2231567" y="1016000"/>
                  </a:lnTo>
                  <a:lnTo>
                    <a:pt x="2225700" y="965200"/>
                  </a:lnTo>
                  <a:lnTo>
                    <a:pt x="2217153" y="927100"/>
                  </a:lnTo>
                  <a:lnTo>
                    <a:pt x="2214626" y="916711"/>
                  </a:lnTo>
                  <a:lnTo>
                    <a:pt x="2214626" y="1117600"/>
                  </a:lnTo>
                  <a:lnTo>
                    <a:pt x="2212530" y="1168400"/>
                  </a:lnTo>
                  <a:lnTo>
                    <a:pt x="2207844" y="1219200"/>
                  </a:lnTo>
                  <a:lnTo>
                    <a:pt x="2203081" y="1257300"/>
                  </a:lnTo>
                  <a:lnTo>
                    <a:pt x="2197112" y="1295400"/>
                  </a:lnTo>
                  <a:lnTo>
                    <a:pt x="2189861" y="1346200"/>
                  </a:lnTo>
                  <a:lnTo>
                    <a:pt x="2181288" y="1384300"/>
                  </a:lnTo>
                  <a:lnTo>
                    <a:pt x="2167572" y="1435100"/>
                  </a:lnTo>
                  <a:lnTo>
                    <a:pt x="2149195" y="1485900"/>
                  </a:lnTo>
                  <a:lnTo>
                    <a:pt x="2126411" y="1524000"/>
                  </a:lnTo>
                  <a:lnTo>
                    <a:pt x="2099487" y="1562100"/>
                  </a:lnTo>
                  <a:lnTo>
                    <a:pt x="2065248" y="1600200"/>
                  </a:lnTo>
                  <a:lnTo>
                    <a:pt x="2027732" y="1638300"/>
                  </a:lnTo>
                  <a:lnTo>
                    <a:pt x="1987473" y="1663700"/>
                  </a:lnTo>
                  <a:lnTo>
                    <a:pt x="1879650" y="1696008"/>
                  </a:lnTo>
                  <a:lnTo>
                    <a:pt x="1879650" y="1765300"/>
                  </a:lnTo>
                  <a:lnTo>
                    <a:pt x="1879396" y="1778000"/>
                  </a:lnTo>
                  <a:lnTo>
                    <a:pt x="1879650" y="1765300"/>
                  </a:lnTo>
                  <a:lnTo>
                    <a:pt x="1879650" y="1696008"/>
                  </a:lnTo>
                  <a:lnTo>
                    <a:pt x="1860308" y="1701800"/>
                  </a:lnTo>
                  <a:lnTo>
                    <a:pt x="1771764" y="1701800"/>
                  </a:lnTo>
                  <a:lnTo>
                    <a:pt x="1767052" y="1714500"/>
                  </a:lnTo>
                  <a:lnTo>
                    <a:pt x="1766392" y="1714500"/>
                  </a:lnTo>
                  <a:lnTo>
                    <a:pt x="1765985" y="1727200"/>
                  </a:lnTo>
                  <a:lnTo>
                    <a:pt x="1809902" y="1727200"/>
                  </a:lnTo>
                  <a:lnTo>
                    <a:pt x="1817979" y="1739900"/>
                  </a:lnTo>
                  <a:lnTo>
                    <a:pt x="1828533" y="1752600"/>
                  </a:lnTo>
                  <a:lnTo>
                    <a:pt x="1840941" y="1765300"/>
                  </a:lnTo>
                  <a:lnTo>
                    <a:pt x="1854568" y="1778000"/>
                  </a:lnTo>
                  <a:lnTo>
                    <a:pt x="1859267" y="1778000"/>
                  </a:lnTo>
                  <a:lnTo>
                    <a:pt x="1789303" y="1803400"/>
                  </a:lnTo>
                  <a:lnTo>
                    <a:pt x="1722602" y="1816100"/>
                  </a:lnTo>
                  <a:lnTo>
                    <a:pt x="1549260" y="1816100"/>
                  </a:lnTo>
                  <a:lnTo>
                    <a:pt x="1502752" y="1803400"/>
                  </a:lnTo>
                  <a:lnTo>
                    <a:pt x="1463065" y="1803400"/>
                  </a:lnTo>
                  <a:lnTo>
                    <a:pt x="1430883" y="1790700"/>
                  </a:lnTo>
                  <a:lnTo>
                    <a:pt x="1406944" y="1778000"/>
                  </a:lnTo>
                  <a:lnTo>
                    <a:pt x="1395463" y="1778000"/>
                  </a:lnTo>
                  <a:lnTo>
                    <a:pt x="1410474" y="1765300"/>
                  </a:lnTo>
                  <a:lnTo>
                    <a:pt x="1422692" y="1752600"/>
                  </a:lnTo>
                  <a:lnTo>
                    <a:pt x="1432001" y="1727200"/>
                  </a:lnTo>
                  <a:lnTo>
                    <a:pt x="1438313" y="1714500"/>
                  </a:lnTo>
                  <a:lnTo>
                    <a:pt x="1442389" y="1689100"/>
                  </a:lnTo>
                  <a:lnTo>
                    <a:pt x="1444523" y="1651000"/>
                  </a:lnTo>
                  <a:lnTo>
                    <a:pt x="1437995" y="1612900"/>
                  </a:lnTo>
                  <a:lnTo>
                    <a:pt x="1416100" y="1587500"/>
                  </a:lnTo>
                  <a:lnTo>
                    <a:pt x="1397444" y="1574800"/>
                  </a:lnTo>
                  <a:lnTo>
                    <a:pt x="1379486" y="1562100"/>
                  </a:lnTo>
                  <a:lnTo>
                    <a:pt x="1362214" y="1549400"/>
                  </a:lnTo>
                  <a:lnTo>
                    <a:pt x="1345641" y="1536700"/>
                  </a:lnTo>
                  <a:lnTo>
                    <a:pt x="1391323" y="1562100"/>
                  </a:lnTo>
                  <a:lnTo>
                    <a:pt x="1487347" y="1587500"/>
                  </a:lnTo>
                  <a:lnTo>
                    <a:pt x="1537487" y="1600200"/>
                  </a:lnTo>
                  <a:lnTo>
                    <a:pt x="1629714" y="1600200"/>
                  </a:lnTo>
                  <a:lnTo>
                    <a:pt x="1674787" y="1587500"/>
                  </a:lnTo>
                  <a:lnTo>
                    <a:pt x="1770456" y="1562100"/>
                  </a:lnTo>
                  <a:lnTo>
                    <a:pt x="1817408" y="1536700"/>
                  </a:lnTo>
                  <a:lnTo>
                    <a:pt x="1861350" y="1511300"/>
                  </a:lnTo>
                  <a:lnTo>
                    <a:pt x="1900440" y="1485900"/>
                  </a:lnTo>
                  <a:lnTo>
                    <a:pt x="1932863" y="1447800"/>
                  </a:lnTo>
                  <a:lnTo>
                    <a:pt x="1947075" y="1435100"/>
                  </a:lnTo>
                  <a:lnTo>
                    <a:pt x="1957006" y="1409700"/>
                  </a:lnTo>
                  <a:lnTo>
                    <a:pt x="1963267" y="1397000"/>
                  </a:lnTo>
                  <a:lnTo>
                    <a:pt x="1966455" y="1384300"/>
                  </a:lnTo>
                  <a:lnTo>
                    <a:pt x="1966252" y="1384300"/>
                  </a:lnTo>
                  <a:lnTo>
                    <a:pt x="1964588" y="1371600"/>
                  </a:lnTo>
                  <a:lnTo>
                    <a:pt x="1955330" y="1371600"/>
                  </a:lnTo>
                  <a:lnTo>
                    <a:pt x="1937702" y="1384300"/>
                  </a:lnTo>
                  <a:lnTo>
                    <a:pt x="1918970" y="1384300"/>
                  </a:lnTo>
                  <a:lnTo>
                    <a:pt x="1901164" y="1371600"/>
                  </a:lnTo>
                  <a:lnTo>
                    <a:pt x="1886331" y="1371600"/>
                  </a:lnTo>
                  <a:lnTo>
                    <a:pt x="1869554" y="1350987"/>
                  </a:lnTo>
                  <a:lnTo>
                    <a:pt x="1869554" y="1447800"/>
                  </a:lnTo>
                  <a:lnTo>
                    <a:pt x="1868449" y="1460500"/>
                  </a:lnTo>
                  <a:lnTo>
                    <a:pt x="1861642" y="1473200"/>
                  </a:lnTo>
                  <a:lnTo>
                    <a:pt x="1843417" y="1473200"/>
                  </a:lnTo>
                  <a:lnTo>
                    <a:pt x="1836166" y="1460500"/>
                  </a:lnTo>
                  <a:lnTo>
                    <a:pt x="1838896" y="1447800"/>
                  </a:lnTo>
                  <a:lnTo>
                    <a:pt x="1850567" y="1435100"/>
                  </a:lnTo>
                  <a:lnTo>
                    <a:pt x="1863940" y="1447800"/>
                  </a:lnTo>
                  <a:lnTo>
                    <a:pt x="1869554" y="1447800"/>
                  </a:lnTo>
                  <a:lnTo>
                    <a:pt x="1869554" y="1350987"/>
                  </a:lnTo>
                  <a:lnTo>
                    <a:pt x="1865668" y="1346200"/>
                  </a:lnTo>
                  <a:lnTo>
                    <a:pt x="1851253" y="1320800"/>
                  </a:lnTo>
                  <a:lnTo>
                    <a:pt x="1844027" y="1295400"/>
                  </a:lnTo>
                  <a:lnTo>
                    <a:pt x="1844903" y="1257300"/>
                  </a:lnTo>
                  <a:lnTo>
                    <a:pt x="1852358" y="1231900"/>
                  </a:lnTo>
                  <a:lnTo>
                    <a:pt x="1865122" y="1219200"/>
                  </a:lnTo>
                  <a:lnTo>
                    <a:pt x="1882711" y="1193800"/>
                  </a:lnTo>
                  <a:lnTo>
                    <a:pt x="1904644" y="1181100"/>
                  </a:lnTo>
                  <a:lnTo>
                    <a:pt x="1949221" y="1181100"/>
                  </a:lnTo>
                  <a:lnTo>
                    <a:pt x="1964994" y="1168400"/>
                  </a:lnTo>
                  <a:lnTo>
                    <a:pt x="1980120" y="1155700"/>
                  </a:lnTo>
                  <a:lnTo>
                    <a:pt x="1994179" y="1155700"/>
                  </a:lnTo>
                  <a:lnTo>
                    <a:pt x="2006561" y="1143000"/>
                  </a:lnTo>
                  <a:lnTo>
                    <a:pt x="2016683" y="1130300"/>
                  </a:lnTo>
                  <a:lnTo>
                    <a:pt x="2048281" y="1092200"/>
                  </a:lnTo>
                  <a:lnTo>
                    <a:pt x="2054250" y="1079500"/>
                  </a:lnTo>
                  <a:lnTo>
                    <a:pt x="2072157" y="1041400"/>
                  </a:lnTo>
                  <a:lnTo>
                    <a:pt x="2088578" y="990600"/>
                  </a:lnTo>
                  <a:lnTo>
                    <a:pt x="2097786" y="939800"/>
                  </a:lnTo>
                  <a:lnTo>
                    <a:pt x="2098916" y="914400"/>
                  </a:lnTo>
                  <a:lnTo>
                    <a:pt x="2100046" y="889000"/>
                  </a:lnTo>
                  <a:lnTo>
                    <a:pt x="2097824" y="863600"/>
                  </a:lnTo>
                  <a:lnTo>
                    <a:pt x="2095601" y="838200"/>
                  </a:lnTo>
                  <a:lnTo>
                    <a:pt x="2119884" y="838200"/>
                  </a:lnTo>
                  <a:lnTo>
                    <a:pt x="2132038" y="825500"/>
                  </a:lnTo>
                  <a:lnTo>
                    <a:pt x="2155710" y="825500"/>
                  </a:lnTo>
                  <a:lnTo>
                    <a:pt x="2167077" y="812800"/>
                  </a:lnTo>
                  <a:lnTo>
                    <a:pt x="2181618" y="863600"/>
                  </a:lnTo>
                  <a:lnTo>
                    <a:pt x="2197125" y="927100"/>
                  </a:lnTo>
                  <a:lnTo>
                    <a:pt x="2205405" y="977900"/>
                  </a:lnTo>
                  <a:lnTo>
                    <a:pt x="2211070" y="1016000"/>
                  </a:lnTo>
                  <a:lnTo>
                    <a:pt x="2214143" y="1066800"/>
                  </a:lnTo>
                  <a:lnTo>
                    <a:pt x="2214626" y="1117600"/>
                  </a:lnTo>
                  <a:lnTo>
                    <a:pt x="2214626" y="916711"/>
                  </a:lnTo>
                  <a:lnTo>
                    <a:pt x="2214067" y="914400"/>
                  </a:lnTo>
                  <a:lnTo>
                    <a:pt x="2207704" y="889000"/>
                  </a:lnTo>
                  <a:lnTo>
                    <a:pt x="2200846" y="863600"/>
                  </a:lnTo>
                  <a:lnTo>
                    <a:pt x="2193340" y="825500"/>
                  </a:lnTo>
                  <a:lnTo>
                    <a:pt x="2189162" y="812800"/>
                  </a:lnTo>
                  <a:lnTo>
                    <a:pt x="2184984" y="800100"/>
                  </a:lnTo>
                  <a:lnTo>
                    <a:pt x="2206345" y="774700"/>
                  </a:lnTo>
                  <a:lnTo>
                    <a:pt x="2222093" y="762000"/>
                  </a:lnTo>
                  <a:lnTo>
                    <a:pt x="2230615" y="723900"/>
                  </a:lnTo>
                  <a:lnTo>
                    <a:pt x="2230310" y="698500"/>
                  </a:lnTo>
                  <a:lnTo>
                    <a:pt x="2218220" y="647700"/>
                  </a:lnTo>
                  <a:lnTo>
                    <a:pt x="2208517" y="629970"/>
                  </a:lnTo>
                  <a:lnTo>
                    <a:pt x="2208517" y="723900"/>
                  </a:lnTo>
                  <a:lnTo>
                    <a:pt x="2198814" y="749300"/>
                  </a:lnTo>
                  <a:lnTo>
                    <a:pt x="2178608" y="774700"/>
                  </a:lnTo>
                  <a:lnTo>
                    <a:pt x="2184108" y="762000"/>
                  </a:lnTo>
                  <a:lnTo>
                    <a:pt x="2188426" y="762000"/>
                  </a:lnTo>
                  <a:lnTo>
                    <a:pt x="2191385" y="749300"/>
                  </a:lnTo>
                  <a:lnTo>
                    <a:pt x="2192820" y="736600"/>
                  </a:lnTo>
                  <a:lnTo>
                    <a:pt x="2187689" y="698500"/>
                  </a:lnTo>
                  <a:lnTo>
                    <a:pt x="2175179" y="660400"/>
                  </a:lnTo>
                  <a:lnTo>
                    <a:pt x="2171014" y="647700"/>
                  </a:lnTo>
                  <a:lnTo>
                    <a:pt x="2146846" y="609600"/>
                  </a:lnTo>
                  <a:lnTo>
                    <a:pt x="2119198" y="571500"/>
                  </a:lnTo>
                  <a:lnTo>
                    <a:pt x="2092109" y="546100"/>
                  </a:lnTo>
                  <a:lnTo>
                    <a:pt x="2081593" y="533400"/>
                  </a:lnTo>
                  <a:lnTo>
                    <a:pt x="2060549" y="508000"/>
                  </a:lnTo>
                  <a:lnTo>
                    <a:pt x="2024507" y="482600"/>
                  </a:lnTo>
                  <a:lnTo>
                    <a:pt x="2013902" y="475830"/>
                  </a:lnTo>
                  <a:lnTo>
                    <a:pt x="2013902" y="711200"/>
                  </a:lnTo>
                  <a:lnTo>
                    <a:pt x="2013178" y="723900"/>
                  </a:lnTo>
                  <a:lnTo>
                    <a:pt x="2007730" y="723900"/>
                  </a:lnTo>
                  <a:lnTo>
                    <a:pt x="2004136" y="736600"/>
                  </a:lnTo>
                  <a:lnTo>
                    <a:pt x="1985835" y="736600"/>
                  </a:lnTo>
                  <a:lnTo>
                    <a:pt x="1983447" y="723900"/>
                  </a:lnTo>
                  <a:lnTo>
                    <a:pt x="1978698" y="723900"/>
                  </a:lnTo>
                  <a:lnTo>
                    <a:pt x="1999386" y="685800"/>
                  </a:lnTo>
                  <a:lnTo>
                    <a:pt x="2009444" y="698500"/>
                  </a:lnTo>
                  <a:lnTo>
                    <a:pt x="2013902" y="711200"/>
                  </a:lnTo>
                  <a:lnTo>
                    <a:pt x="2013902" y="475830"/>
                  </a:lnTo>
                  <a:lnTo>
                    <a:pt x="2004618" y="469900"/>
                  </a:lnTo>
                  <a:lnTo>
                    <a:pt x="1984717" y="457200"/>
                  </a:lnTo>
                  <a:lnTo>
                    <a:pt x="1941918" y="431800"/>
                  </a:lnTo>
                  <a:lnTo>
                    <a:pt x="1971255" y="444500"/>
                  </a:lnTo>
                  <a:lnTo>
                    <a:pt x="1999805" y="457200"/>
                  </a:lnTo>
                  <a:lnTo>
                    <a:pt x="2027428" y="469900"/>
                  </a:lnTo>
                  <a:lnTo>
                    <a:pt x="2053971" y="495300"/>
                  </a:lnTo>
                  <a:lnTo>
                    <a:pt x="2093963" y="520700"/>
                  </a:lnTo>
                  <a:lnTo>
                    <a:pt x="2130920" y="558800"/>
                  </a:lnTo>
                  <a:lnTo>
                    <a:pt x="2163711" y="596900"/>
                  </a:lnTo>
                  <a:lnTo>
                    <a:pt x="2191156" y="647700"/>
                  </a:lnTo>
                  <a:lnTo>
                    <a:pt x="2206396" y="685800"/>
                  </a:lnTo>
                  <a:lnTo>
                    <a:pt x="2208517" y="723900"/>
                  </a:lnTo>
                  <a:lnTo>
                    <a:pt x="2208517" y="629970"/>
                  </a:lnTo>
                  <a:lnTo>
                    <a:pt x="2197379" y="609600"/>
                  </a:lnTo>
                  <a:lnTo>
                    <a:pt x="2170138" y="571500"/>
                  </a:lnTo>
                  <a:lnTo>
                    <a:pt x="2138857" y="546100"/>
                  </a:lnTo>
                  <a:lnTo>
                    <a:pt x="2105914" y="508000"/>
                  </a:lnTo>
                  <a:lnTo>
                    <a:pt x="2068029" y="482600"/>
                  </a:lnTo>
                  <a:lnTo>
                    <a:pt x="2028215" y="457200"/>
                  </a:lnTo>
                  <a:lnTo>
                    <a:pt x="1986368" y="431800"/>
                  </a:lnTo>
                  <a:lnTo>
                    <a:pt x="1942414" y="419100"/>
                  </a:lnTo>
                  <a:lnTo>
                    <a:pt x="1896249" y="393700"/>
                  </a:lnTo>
                  <a:lnTo>
                    <a:pt x="1877987" y="388543"/>
                  </a:lnTo>
                  <a:lnTo>
                    <a:pt x="1877987" y="876300"/>
                  </a:lnTo>
                  <a:lnTo>
                    <a:pt x="1859889" y="901700"/>
                  </a:lnTo>
                  <a:lnTo>
                    <a:pt x="1843100" y="914400"/>
                  </a:lnTo>
                  <a:lnTo>
                    <a:pt x="1825625" y="901700"/>
                  </a:lnTo>
                  <a:lnTo>
                    <a:pt x="1805546" y="901700"/>
                  </a:lnTo>
                  <a:lnTo>
                    <a:pt x="1824355" y="876300"/>
                  </a:lnTo>
                  <a:lnTo>
                    <a:pt x="1841461" y="863600"/>
                  </a:lnTo>
                  <a:lnTo>
                    <a:pt x="1858733" y="863600"/>
                  </a:lnTo>
                  <a:lnTo>
                    <a:pt x="1877987" y="876300"/>
                  </a:lnTo>
                  <a:lnTo>
                    <a:pt x="1877987" y="388543"/>
                  </a:lnTo>
                  <a:lnTo>
                    <a:pt x="1851279" y="381000"/>
                  </a:lnTo>
                  <a:lnTo>
                    <a:pt x="1804847" y="381000"/>
                  </a:lnTo>
                  <a:lnTo>
                    <a:pt x="1757451" y="368300"/>
                  </a:lnTo>
                  <a:lnTo>
                    <a:pt x="1629257" y="368300"/>
                  </a:lnTo>
                  <a:lnTo>
                    <a:pt x="1629257" y="533400"/>
                  </a:lnTo>
                  <a:lnTo>
                    <a:pt x="1590408" y="508000"/>
                  </a:lnTo>
                  <a:lnTo>
                    <a:pt x="1623796" y="482600"/>
                  </a:lnTo>
                  <a:lnTo>
                    <a:pt x="1629257" y="533400"/>
                  </a:lnTo>
                  <a:lnTo>
                    <a:pt x="1629257" y="368300"/>
                  </a:lnTo>
                  <a:lnTo>
                    <a:pt x="1614741" y="368300"/>
                  </a:lnTo>
                  <a:lnTo>
                    <a:pt x="1568716" y="381000"/>
                  </a:lnTo>
                  <a:lnTo>
                    <a:pt x="1561071" y="381000"/>
                  </a:lnTo>
                  <a:lnTo>
                    <a:pt x="1546618" y="330200"/>
                  </a:lnTo>
                  <a:lnTo>
                    <a:pt x="1530426" y="279400"/>
                  </a:lnTo>
                  <a:lnTo>
                    <a:pt x="1511655" y="241300"/>
                  </a:lnTo>
                  <a:lnTo>
                    <a:pt x="1489456" y="203200"/>
                  </a:lnTo>
                  <a:lnTo>
                    <a:pt x="1462963" y="165100"/>
                  </a:lnTo>
                  <a:lnTo>
                    <a:pt x="1431328" y="127000"/>
                  </a:lnTo>
                  <a:lnTo>
                    <a:pt x="1399120" y="101600"/>
                  </a:lnTo>
                  <a:lnTo>
                    <a:pt x="1363726" y="63500"/>
                  </a:lnTo>
                  <a:lnTo>
                    <a:pt x="1325638" y="50800"/>
                  </a:lnTo>
                  <a:lnTo>
                    <a:pt x="1285328" y="25400"/>
                  </a:lnTo>
                  <a:lnTo>
                    <a:pt x="1222514" y="6705"/>
                  </a:lnTo>
                  <a:lnTo>
                    <a:pt x="1222514" y="165100"/>
                  </a:lnTo>
                  <a:lnTo>
                    <a:pt x="1194536" y="139700"/>
                  </a:lnTo>
                  <a:lnTo>
                    <a:pt x="1197571" y="127000"/>
                  </a:lnTo>
                  <a:lnTo>
                    <a:pt x="1215034" y="127000"/>
                  </a:lnTo>
                  <a:lnTo>
                    <a:pt x="1216926" y="139700"/>
                  </a:lnTo>
                  <a:lnTo>
                    <a:pt x="1218311" y="139700"/>
                  </a:lnTo>
                  <a:lnTo>
                    <a:pt x="1219936" y="152400"/>
                  </a:lnTo>
                  <a:lnTo>
                    <a:pt x="1222514" y="165100"/>
                  </a:lnTo>
                  <a:lnTo>
                    <a:pt x="1222514" y="6705"/>
                  </a:lnTo>
                  <a:lnTo>
                    <a:pt x="1200035" y="0"/>
                  </a:lnTo>
                  <a:lnTo>
                    <a:pt x="1164894" y="0"/>
                  </a:lnTo>
                  <a:lnTo>
                    <a:pt x="1164894" y="558800"/>
                  </a:lnTo>
                  <a:lnTo>
                    <a:pt x="1148511" y="571500"/>
                  </a:lnTo>
                  <a:lnTo>
                    <a:pt x="1124724" y="571500"/>
                  </a:lnTo>
                  <a:lnTo>
                    <a:pt x="1116190" y="546100"/>
                  </a:lnTo>
                  <a:lnTo>
                    <a:pt x="1151572" y="546100"/>
                  </a:lnTo>
                  <a:lnTo>
                    <a:pt x="1164894" y="558800"/>
                  </a:lnTo>
                  <a:lnTo>
                    <a:pt x="1164894" y="0"/>
                  </a:lnTo>
                  <a:lnTo>
                    <a:pt x="1084072" y="0"/>
                  </a:lnTo>
                  <a:lnTo>
                    <a:pt x="1084072" y="660400"/>
                  </a:lnTo>
                  <a:lnTo>
                    <a:pt x="1035824" y="647700"/>
                  </a:lnTo>
                  <a:lnTo>
                    <a:pt x="992124" y="622300"/>
                  </a:lnTo>
                  <a:lnTo>
                    <a:pt x="953376" y="596900"/>
                  </a:lnTo>
                  <a:lnTo>
                    <a:pt x="920013" y="546100"/>
                  </a:lnTo>
                  <a:lnTo>
                    <a:pt x="892429" y="508000"/>
                  </a:lnTo>
                  <a:lnTo>
                    <a:pt x="871054" y="457200"/>
                  </a:lnTo>
                  <a:lnTo>
                    <a:pt x="858177" y="406400"/>
                  </a:lnTo>
                  <a:lnTo>
                    <a:pt x="851242" y="368300"/>
                  </a:lnTo>
                  <a:lnTo>
                    <a:pt x="850112" y="317500"/>
                  </a:lnTo>
                  <a:lnTo>
                    <a:pt x="854621" y="279400"/>
                  </a:lnTo>
                  <a:lnTo>
                    <a:pt x="857123" y="330200"/>
                  </a:lnTo>
                  <a:lnTo>
                    <a:pt x="864870" y="368300"/>
                  </a:lnTo>
                  <a:lnTo>
                    <a:pt x="877455" y="419100"/>
                  </a:lnTo>
                  <a:lnTo>
                    <a:pt x="894486" y="457200"/>
                  </a:lnTo>
                  <a:lnTo>
                    <a:pt x="915568" y="495300"/>
                  </a:lnTo>
                  <a:lnTo>
                    <a:pt x="941489" y="533400"/>
                  </a:lnTo>
                  <a:lnTo>
                    <a:pt x="971867" y="571500"/>
                  </a:lnTo>
                  <a:lnTo>
                    <a:pt x="1006132" y="609600"/>
                  </a:lnTo>
                  <a:lnTo>
                    <a:pt x="1043724" y="635000"/>
                  </a:lnTo>
                  <a:lnTo>
                    <a:pt x="1084072" y="660400"/>
                  </a:lnTo>
                  <a:lnTo>
                    <a:pt x="1084072" y="0"/>
                  </a:lnTo>
                  <a:lnTo>
                    <a:pt x="1081786" y="0"/>
                  </a:lnTo>
                  <a:lnTo>
                    <a:pt x="1081786" y="508000"/>
                  </a:lnTo>
                  <a:lnTo>
                    <a:pt x="1058113" y="508000"/>
                  </a:lnTo>
                  <a:lnTo>
                    <a:pt x="1054773" y="495300"/>
                  </a:lnTo>
                  <a:lnTo>
                    <a:pt x="1051547" y="495300"/>
                  </a:lnTo>
                  <a:lnTo>
                    <a:pt x="1048258" y="482600"/>
                  </a:lnTo>
                  <a:lnTo>
                    <a:pt x="1071219" y="469900"/>
                  </a:lnTo>
                  <a:lnTo>
                    <a:pt x="1079195" y="495300"/>
                  </a:lnTo>
                  <a:lnTo>
                    <a:pt x="1081786" y="508000"/>
                  </a:lnTo>
                  <a:lnTo>
                    <a:pt x="1081786" y="0"/>
                  </a:lnTo>
                  <a:lnTo>
                    <a:pt x="1067727" y="0"/>
                  </a:lnTo>
                  <a:lnTo>
                    <a:pt x="1024407" y="12700"/>
                  </a:lnTo>
                  <a:lnTo>
                    <a:pt x="982294" y="38100"/>
                  </a:lnTo>
                  <a:lnTo>
                    <a:pt x="952677" y="63500"/>
                  </a:lnTo>
                  <a:lnTo>
                    <a:pt x="927354" y="76200"/>
                  </a:lnTo>
                  <a:lnTo>
                    <a:pt x="906132" y="101600"/>
                  </a:lnTo>
                  <a:lnTo>
                    <a:pt x="888809" y="139700"/>
                  </a:lnTo>
                  <a:lnTo>
                    <a:pt x="864628" y="177800"/>
                  </a:lnTo>
                  <a:lnTo>
                    <a:pt x="846861" y="228600"/>
                  </a:lnTo>
                  <a:lnTo>
                    <a:pt x="835545" y="279400"/>
                  </a:lnTo>
                  <a:lnTo>
                    <a:pt x="830719" y="317500"/>
                  </a:lnTo>
                  <a:lnTo>
                    <a:pt x="832396" y="368300"/>
                  </a:lnTo>
                  <a:lnTo>
                    <a:pt x="840625" y="419100"/>
                  </a:lnTo>
                  <a:lnTo>
                    <a:pt x="855421" y="469900"/>
                  </a:lnTo>
                  <a:lnTo>
                    <a:pt x="873823" y="520700"/>
                  </a:lnTo>
                  <a:lnTo>
                    <a:pt x="897140" y="558800"/>
                  </a:lnTo>
                  <a:lnTo>
                    <a:pt x="924966" y="596900"/>
                  </a:lnTo>
                  <a:lnTo>
                    <a:pt x="956906" y="622300"/>
                  </a:lnTo>
                  <a:lnTo>
                    <a:pt x="992543" y="647700"/>
                  </a:lnTo>
                  <a:lnTo>
                    <a:pt x="1031494" y="673100"/>
                  </a:lnTo>
                  <a:lnTo>
                    <a:pt x="1073340" y="685800"/>
                  </a:lnTo>
                  <a:lnTo>
                    <a:pt x="1083665" y="685800"/>
                  </a:lnTo>
                  <a:lnTo>
                    <a:pt x="1072680" y="698500"/>
                  </a:lnTo>
                  <a:lnTo>
                    <a:pt x="1065301" y="707326"/>
                  </a:lnTo>
                  <a:lnTo>
                    <a:pt x="1065301" y="736600"/>
                  </a:lnTo>
                  <a:lnTo>
                    <a:pt x="1049667" y="772858"/>
                  </a:lnTo>
                  <a:lnTo>
                    <a:pt x="1049667" y="1155700"/>
                  </a:lnTo>
                  <a:lnTo>
                    <a:pt x="1047242" y="1155700"/>
                  </a:lnTo>
                  <a:lnTo>
                    <a:pt x="1044460" y="1168400"/>
                  </a:lnTo>
                  <a:lnTo>
                    <a:pt x="1039952" y="1155700"/>
                  </a:lnTo>
                  <a:lnTo>
                    <a:pt x="1035456" y="1155700"/>
                  </a:lnTo>
                  <a:lnTo>
                    <a:pt x="1030947" y="1143000"/>
                  </a:lnTo>
                  <a:lnTo>
                    <a:pt x="1039202" y="1143000"/>
                  </a:lnTo>
                  <a:lnTo>
                    <a:pt x="1043343" y="1130300"/>
                  </a:lnTo>
                  <a:lnTo>
                    <a:pt x="1046530" y="1143000"/>
                  </a:lnTo>
                  <a:lnTo>
                    <a:pt x="1049667" y="1155700"/>
                  </a:lnTo>
                  <a:lnTo>
                    <a:pt x="1049667" y="772858"/>
                  </a:lnTo>
                  <a:lnTo>
                    <a:pt x="1043393" y="787400"/>
                  </a:lnTo>
                  <a:lnTo>
                    <a:pt x="1024572" y="825500"/>
                  </a:lnTo>
                  <a:lnTo>
                    <a:pt x="1009269" y="876300"/>
                  </a:lnTo>
                  <a:lnTo>
                    <a:pt x="997927" y="927100"/>
                  </a:lnTo>
                  <a:lnTo>
                    <a:pt x="990968" y="977900"/>
                  </a:lnTo>
                  <a:lnTo>
                    <a:pt x="988834" y="1028700"/>
                  </a:lnTo>
                  <a:lnTo>
                    <a:pt x="991958" y="1079500"/>
                  </a:lnTo>
                  <a:lnTo>
                    <a:pt x="988923" y="1079500"/>
                  </a:lnTo>
                  <a:lnTo>
                    <a:pt x="986002" y="1066800"/>
                  </a:lnTo>
                  <a:lnTo>
                    <a:pt x="983221" y="1054100"/>
                  </a:lnTo>
                  <a:lnTo>
                    <a:pt x="980617" y="1054100"/>
                  </a:lnTo>
                  <a:lnTo>
                    <a:pt x="976401" y="1028700"/>
                  </a:lnTo>
                  <a:lnTo>
                    <a:pt x="973531" y="1016000"/>
                  </a:lnTo>
                  <a:lnTo>
                    <a:pt x="971892" y="990600"/>
                  </a:lnTo>
                  <a:lnTo>
                    <a:pt x="971359" y="977900"/>
                  </a:lnTo>
                  <a:lnTo>
                    <a:pt x="972210" y="952500"/>
                  </a:lnTo>
                  <a:lnTo>
                    <a:pt x="974661" y="927100"/>
                  </a:lnTo>
                  <a:lnTo>
                    <a:pt x="978662" y="914400"/>
                  </a:lnTo>
                  <a:lnTo>
                    <a:pt x="984110" y="889000"/>
                  </a:lnTo>
                  <a:lnTo>
                    <a:pt x="998423" y="850900"/>
                  </a:lnTo>
                  <a:lnTo>
                    <a:pt x="1017143" y="812800"/>
                  </a:lnTo>
                  <a:lnTo>
                    <a:pt x="1039634" y="774700"/>
                  </a:lnTo>
                  <a:lnTo>
                    <a:pt x="1065301" y="736600"/>
                  </a:lnTo>
                  <a:lnTo>
                    <a:pt x="1065301" y="707326"/>
                  </a:lnTo>
                  <a:lnTo>
                    <a:pt x="1015339" y="774700"/>
                  </a:lnTo>
                  <a:lnTo>
                    <a:pt x="992619" y="812800"/>
                  </a:lnTo>
                  <a:lnTo>
                    <a:pt x="974420" y="850900"/>
                  </a:lnTo>
                  <a:lnTo>
                    <a:pt x="961275" y="901700"/>
                  </a:lnTo>
                  <a:lnTo>
                    <a:pt x="953693" y="939800"/>
                  </a:lnTo>
                  <a:lnTo>
                    <a:pt x="952233" y="990600"/>
                  </a:lnTo>
                  <a:lnTo>
                    <a:pt x="957402" y="1041400"/>
                  </a:lnTo>
                  <a:lnTo>
                    <a:pt x="960361" y="1054100"/>
                  </a:lnTo>
                  <a:lnTo>
                    <a:pt x="963955" y="1066800"/>
                  </a:lnTo>
                  <a:lnTo>
                    <a:pt x="968133" y="1079500"/>
                  </a:lnTo>
                  <a:lnTo>
                    <a:pt x="972832" y="1092200"/>
                  </a:lnTo>
                  <a:lnTo>
                    <a:pt x="982052" y="1117600"/>
                  </a:lnTo>
                  <a:lnTo>
                    <a:pt x="992682" y="1143000"/>
                  </a:lnTo>
                  <a:lnTo>
                    <a:pt x="1004658" y="1168400"/>
                  </a:lnTo>
                  <a:lnTo>
                    <a:pt x="1017955" y="1181100"/>
                  </a:lnTo>
                  <a:lnTo>
                    <a:pt x="1019568" y="1193800"/>
                  </a:lnTo>
                  <a:lnTo>
                    <a:pt x="1023112" y="1193800"/>
                  </a:lnTo>
                  <a:lnTo>
                    <a:pt x="1045946" y="1244600"/>
                  </a:lnTo>
                  <a:lnTo>
                    <a:pt x="1072743" y="1295400"/>
                  </a:lnTo>
                  <a:lnTo>
                    <a:pt x="1103122" y="1333500"/>
                  </a:lnTo>
                  <a:lnTo>
                    <a:pt x="1136700" y="1371600"/>
                  </a:lnTo>
                  <a:lnTo>
                    <a:pt x="1173086" y="1409700"/>
                  </a:lnTo>
                  <a:lnTo>
                    <a:pt x="1211910" y="1447800"/>
                  </a:lnTo>
                  <a:lnTo>
                    <a:pt x="1252766" y="1473200"/>
                  </a:lnTo>
                  <a:lnTo>
                    <a:pt x="1256258" y="1473200"/>
                  </a:lnTo>
                  <a:lnTo>
                    <a:pt x="1260144" y="1485900"/>
                  </a:lnTo>
                  <a:lnTo>
                    <a:pt x="1263891" y="1485900"/>
                  </a:lnTo>
                  <a:lnTo>
                    <a:pt x="1288884" y="1511300"/>
                  </a:lnTo>
                  <a:lnTo>
                    <a:pt x="1315974" y="1536700"/>
                  </a:lnTo>
                  <a:lnTo>
                    <a:pt x="1345184" y="1562100"/>
                  </a:lnTo>
                  <a:lnTo>
                    <a:pt x="1376540" y="1587500"/>
                  </a:lnTo>
                  <a:lnTo>
                    <a:pt x="1383347" y="1587500"/>
                  </a:lnTo>
                  <a:lnTo>
                    <a:pt x="1390180" y="1600200"/>
                  </a:lnTo>
                  <a:lnTo>
                    <a:pt x="1397114" y="1600200"/>
                  </a:lnTo>
                  <a:lnTo>
                    <a:pt x="1404162" y="1612900"/>
                  </a:lnTo>
                  <a:lnTo>
                    <a:pt x="1406791" y="1612900"/>
                  </a:lnTo>
                  <a:lnTo>
                    <a:pt x="1419707" y="1625600"/>
                  </a:lnTo>
                  <a:lnTo>
                    <a:pt x="1424089" y="1651000"/>
                  </a:lnTo>
                  <a:lnTo>
                    <a:pt x="1422717" y="1676400"/>
                  </a:lnTo>
                  <a:lnTo>
                    <a:pt x="1418323" y="1701800"/>
                  </a:lnTo>
                  <a:lnTo>
                    <a:pt x="1407502" y="1727200"/>
                  </a:lnTo>
                  <a:lnTo>
                    <a:pt x="1389253" y="1752600"/>
                  </a:lnTo>
                  <a:lnTo>
                    <a:pt x="1384769" y="1757057"/>
                  </a:lnTo>
                  <a:lnTo>
                    <a:pt x="1384769" y="1773758"/>
                  </a:lnTo>
                  <a:lnTo>
                    <a:pt x="1381442" y="1765401"/>
                  </a:lnTo>
                  <a:lnTo>
                    <a:pt x="1384769" y="1773758"/>
                  </a:lnTo>
                  <a:lnTo>
                    <a:pt x="1384769" y="1757057"/>
                  </a:lnTo>
                  <a:lnTo>
                    <a:pt x="1378292" y="1763483"/>
                  </a:lnTo>
                  <a:lnTo>
                    <a:pt x="1378292" y="1771650"/>
                  </a:lnTo>
                  <a:lnTo>
                    <a:pt x="1375181" y="1778000"/>
                  </a:lnTo>
                  <a:lnTo>
                    <a:pt x="1378292" y="1771650"/>
                  </a:lnTo>
                  <a:lnTo>
                    <a:pt x="1378292" y="1763483"/>
                  </a:lnTo>
                  <a:lnTo>
                    <a:pt x="1363662" y="1778000"/>
                  </a:lnTo>
                  <a:lnTo>
                    <a:pt x="1330820" y="1778000"/>
                  </a:lnTo>
                  <a:lnTo>
                    <a:pt x="1312252" y="1790700"/>
                  </a:lnTo>
                  <a:lnTo>
                    <a:pt x="1284554" y="1790700"/>
                  </a:lnTo>
                  <a:lnTo>
                    <a:pt x="1228826" y="1816100"/>
                  </a:lnTo>
                  <a:lnTo>
                    <a:pt x="1201470" y="1816100"/>
                  </a:lnTo>
                  <a:lnTo>
                    <a:pt x="1150442" y="1841500"/>
                  </a:lnTo>
                  <a:lnTo>
                    <a:pt x="1101229" y="1866900"/>
                  </a:lnTo>
                  <a:lnTo>
                    <a:pt x="1053985" y="1892300"/>
                  </a:lnTo>
                  <a:lnTo>
                    <a:pt x="1008849" y="1930400"/>
                  </a:lnTo>
                  <a:lnTo>
                    <a:pt x="969264" y="1968500"/>
                  </a:lnTo>
                  <a:lnTo>
                    <a:pt x="932891" y="2006600"/>
                  </a:lnTo>
                  <a:lnTo>
                    <a:pt x="899363" y="2044700"/>
                  </a:lnTo>
                  <a:lnTo>
                    <a:pt x="868337" y="2082800"/>
                  </a:lnTo>
                  <a:lnTo>
                    <a:pt x="839470" y="2133600"/>
                  </a:lnTo>
                  <a:lnTo>
                    <a:pt x="812419" y="2171700"/>
                  </a:lnTo>
                  <a:lnTo>
                    <a:pt x="786828" y="2209800"/>
                  </a:lnTo>
                  <a:lnTo>
                    <a:pt x="759599" y="2260600"/>
                  </a:lnTo>
                  <a:lnTo>
                    <a:pt x="735368" y="2311400"/>
                  </a:lnTo>
                  <a:lnTo>
                    <a:pt x="714159" y="2362200"/>
                  </a:lnTo>
                  <a:lnTo>
                    <a:pt x="695998" y="2413000"/>
                  </a:lnTo>
                  <a:lnTo>
                    <a:pt x="680910" y="2463800"/>
                  </a:lnTo>
                  <a:lnTo>
                    <a:pt x="668883" y="2501900"/>
                  </a:lnTo>
                  <a:lnTo>
                    <a:pt x="659968" y="2552700"/>
                  </a:lnTo>
                  <a:lnTo>
                    <a:pt x="654151" y="2603500"/>
                  </a:lnTo>
                  <a:lnTo>
                    <a:pt x="653745" y="2603500"/>
                  </a:lnTo>
                  <a:lnTo>
                    <a:pt x="655218" y="2616200"/>
                  </a:lnTo>
                  <a:lnTo>
                    <a:pt x="668591" y="2616200"/>
                  </a:lnTo>
                  <a:lnTo>
                    <a:pt x="674281" y="2628900"/>
                  </a:lnTo>
                  <a:lnTo>
                    <a:pt x="680097" y="2628900"/>
                  </a:lnTo>
                  <a:lnTo>
                    <a:pt x="671245" y="2781300"/>
                  </a:lnTo>
                  <a:lnTo>
                    <a:pt x="623138" y="2781300"/>
                  </a:lnTo>
                  <a:lnTo>
                    <a:pt x="575322" y="2794000"/>
                  </a:lnTo>
                  <a:lnTo>
                    <a:pt x="528637" y="2794000"/>
                  </a:lnTo>
                  <a:lnTo>
                    <a:pt x="484644" y="2806509"/>
                  </a:lnTo>
                  <a:lnTo>
                    <a:pt x="484644" y="4279900"/>
                  </a:lnTo>
                  <a:lnTo>
                    <a:pt x="459854" y="4254500"/>
                  </a:lnTo>
                  <a:lnTo>
                    <a:pt x="422681" y="4216400"/>
                  </a:lnTo>
                  <a:lnTo>
                    <a:pt x="389547" y="4254500"/>
                  </a:lnTo>
                  <a:lnTo>
                    <a:pt x="382587" y="4191000"/>
                  </a:lnTo>
                  <a:lnTo>
                    <a:pt x="380288" y="4178300"/>
                  </a:lnTo>
                  <a:lnTo>
                    <a:pt x="418388" y="4191000"/>
                  </a:lnTo>
                  <a:lnTo>
                    <a:pt x="446468" y="4216400"/>
                  </a:lnTo>
                  <a:lnTo>
                    <a:pt x="467537" y="4241800"/>
                  </a:lnTo>
                  <a:lnTo>
                    <a:pt x="484644" y="4279900"/>
                  </a:lnTo>
                  <a:lnTo>
                    <a:pt x="484644" y="2806509"/>
                  </a:lnTo>
                  <a:lnTo>
                    <a:pt x="442036" y="2819400"/>
                  </a:lnTo>
                  <a:lnTo>
                    <a:pt x="403771" y="2844800"/>
                  </a:lnTo>
                  <a:lnTo>
                    <a:pt x="370001" y="2870200"/>
                  </a:lnTo>
                  <a:lnTo>
                    <a:pt x="341541" y="2895600"/>
                  </a:lnTo>
                  <a:lnTo>
                    <a:pt x="319239" y="2933700"/>
                  </a:lnTo>
                  <a:lnTo>
                    <a:pt x="312000" y="2945155"/>
                  </a:lnTo>
                  <a:lnTo>
                    <a:pt x="312000" y="3390900"/>
                  </a:lnTo>
                  <a:lnTo>
                    <a:pt x="303250" y="3390900"/>
                  </a:lnTo>
                  <a:lnTo>
                    <a:pt x="305219" y="3429000"/>
                  </a:lnTo>
                  <a:lnTo>
                    <a:pt x="307301" y="3467100"/>
                  </a:lnTo>
                  <a:lnTo>
                    <a:pt x="20586" y="3467100"/>
                  </a:lnTo>
                  <a:lnTo>
                    <a:pt x="20586" y="3378200"/>
                  </a:lnTo>
                  <a:lnTo>
                    <a:pt x="302133" y="3378200"/>
                  </a:lnTo>
                  <a:lnTo>
                    <a:pt x="301726" y="3365500"/>
                  </a:lnTo>
                  <a:lnTo>
                    <a:pt x="306031" y="3365500"/>
                  </a:lnTo>
                  <a:lnTo>
                    <a:pt x="308914" y="3378200"/>
                  </a:lnTo>
                  <a:lnTo>
                    <a:pt x="312000" y="3390900"/>
                  </a:lnTo>
                  <a:lnTo>
                    <a:pt x="312000" y="2945155"/>
                  </a:lnTo>
                  <a:lnTo>
                    <a:pt x="311213" y="2946400"/>
                  </a:lnTo>
                  <a:lnTo>
                    <a:pt x="304927" y="2984500"/>
                  </a:lnTo>
                  <a:lnTo>
                    <a:pt x="300266" y="3022600"/>
                  </a:lnTo>
                  <a:lnTo>
                    <a:pt x="297154" y="3060700"/>
                  </a:lnTo>
                  <a:lnTo>
                    <a:pt x="295490" y="3111500"/>
                  </a:lnTo>
                  <a:lnTo>
                    <a:pt x="295249" y="3149600"/>
                  </a:lnTo>
                  <a:lnTo>
                    <a:pt x="295351" y="3175000"/>
                  </a:lnTo>
                  <a:lnTo>
                    <a:pt x="296100" y="3225800"/>
                  </a:lnTo>
                  <a:lnTo>
                    <a:pt x="298183" y="3289300"/>
                  </a:lnTo>
                  <a:lnTo>
                    <a:pt x="301332" y="3365500"/>
                  </a:lnTo>
                  <a:lnTo>
                    <a:pt x="0" y="3365500"/>
                  </a:lnTo>
                  <a:lnTo>
                    <a:pt x="0" y="3479800"/>
                  </a:lnTo>
                  <a:lnTo>
                    <a:pt x="154482" y="3479800"/>
                  </a:lnTo>
                  <a:lnTo>
                    <a:pt x="154482" y="6121400"/>
                  </a:lnTo>
                  <a:lnTo>
                    <a:pt x="175069" y="6121400"/>
                  </a:lnTo>
                  <a:lnTo>
                    <a:pt x="175069" y="3479800"/>
                  </a:lnTo>
                  <a:lnTo>
                    <a:pt x="308762" y="3479800"/>
                  </a:lnTo>
                  <a:lnTo>
                    <a:pt x="312508" y="3543300"/>
                  </a:lnTo>
                  <a:lnTo>
                    <a:pt x="316623" y="3594100"/>
                  </a:lnTo>
                  <a:lnTo>
                    <a:pt x="321068" y="3644900"/>
                  </a:lnTo>
                  <a:lnTo>
                    <a:pt x="325805" y="3708400"/>
                  </a:lnTo>
                  <a:lnTo>
                    <a:pt x="330822" y="3759200"/>
                  </a:lnTo>
                  <a:lnTo>
                    <a:pt x="336092" y="3822700"/>
                  </a:lnTo>
                  <a:lnTo>
                    <a:pt x="341566" y="3873500"/>
                  </a:lnTo>
                  <a:lnTo>
                    <a:pt x="347230" y="3937000"/>
                  </a:lnTo>
                  <a:lnTo>
                    <a:pt x="353047" y="3987800"/>
                  </a:lnTo>
                  <a:lnTo>
                    <a:pt x="358978" y="4051300"/>
                  </a:lnTo>
                  <a:lnTo>
                    <a:pt x="365010" y="4102100"/>
                  </a:lnTo>
                  <a:lnTo>
                    <a:pt x="371119" y="4165600"/>
                  </a:lnTo>
                  <a:lnTo>
                    <a:pt x="377253" y="4216400"/>
                  </a:lnTo>
                  <a:lnTo>
                    <a:pt x="383387" y="4279900"/>
                  </a:lnTo>
                  <a:lnTo>
                    <a:pt x="389509" y="4330700"/>
                  </a:lnTo>
                  <a:lnTo>
                    <a:pt x="395579" y="4381500"/>
                  </a:lnTo>
                  <a:lnTo>
                    <a:pt x="401561" y="4432300"/>
                  </a:lnTo>
                  <a:lnTo>
                    <a:pt x="407428" y="4483100"/>
                  </a:lnTo>
                  <a:lnTo>
                    <a:pt x="413156" y="4521200"/>
                  </a:lnTo>
                  <a:lnTo>
                    <a:pt x="418706" y="4572000"/>
                  </a:lnTo>
                  <a:lnTo>
                    <a:pt x="424065" y="4610100"/>
                  </a:lnTo>
                  <a:lnTo>
                    <a:pt x="429183" y="4648200"/>
                  </a:lnTo>
                  <a:lnTo>
                    <a:pt x="434047" y="4686300"/>
                  </a:lnTo>
                  <a:lnTo>
                    <a:pt x="438607" y="4724400"/>
                  </a:lnTo>
                  <a:lnTo>
                    <a:pt x="442861" y="4762500"/>
                  </a:lnTo>
                  <a:lnTo>
                    <a:pt x="454418" y="4813300"/>
                  </a:lnTo>
                  <a:lnTo>
                    <a:pt x="466509" y="4864100"/>
                  </a:lnTo>
                  <a:lnTo>
                    <a:pt x="479247" y="4914900"/>
                  </a:lnTo>
                  <a:lnTo>
                    <a:pt x="492785" y="4965700"/>
                  </a:lnTo>
                  <a:lnTo>
                    <a:pt x="507238" y="5016500"/>
                  </a:lnTo>
                  <a:lnTo>
                    <a:pt x="522732" y="5067300"/>
                  </a:lnTo>
                  <a:lnTo>
                    <a:pt x="544499" y="5105400"/>
                  </a:lnTo>
                  <a:lnTo>
                    <a:pt x="572770" y="5143500"/>
                  </a:lnTo>
                  <a:lnTo>
                    <a:pt x="606717" y="5168900"/>
                  </a:lnTo>
                  <a:lnTo>
                    <a:pt x="645502" y="5181600"/>
                  </a:lnTo>
                  <a:lnTo>
                    <a:pt x="633844" y="5232400"/>
                  </a:lnTo>
                  <a:lnTo>
                    <a:pt x="622414" y="5270500"/>
                  </a:lnTo>
                  <a:lnTo>
                    <a:pt x="611187" y="5321300"/>
                  </a:lnTo>
                  <a:lnTo>
                    <a:pt x="600189" y="5372100"/>
                  </a:lnTo>
                  <a:lnTo>
                    <a:pt x="589394" y="5422900"/>
                  </a:lnTo>
                  <a:lnTo>
                    <a:pt x="578827" y="5461000"/>
                  </a:lnTo>
                  <a:lnTo>
                    <a:pt x="568464" y="5511800"/>
                  </a:lnTo>
                  <a:lnTo>
                    <a:pt x="558304" y="5562600"/>
                  </a:lnTo>
                  <a:lnTo>
                    <a:pt x="548360" y="5613400"/>
                  </a:lnTo>
                  <a:lnTo>
                    <a:pt x="538619" y="5664200"/>
                  </a:lnTo>
                  <a:lnTo>
                    <a:pt x="529094" y="5715000"/>
                  </a:lnTo>
                  <a:lnTo>
                    <a:pt x="519772" y="5765800"/>
                  </a:lnTo>
                  <a:lnTo>
                    <a:pt x="510654" y="5816600"/>
                  </a:lnTo>
                  <a:lnTo>
                    <a:pt x="501726" y="5867400"/>
                  </a:lnTo>
                  <a:lnTo>
                    <a:pt x="493014" y="5918200"/>
                  </a:lnTo>
                  <a:lnTo>
                    <a:pt x="484505" y="5969000"/>
                  </a:lnTo>
                  <a:lnTo>
                    <a:pt x="476186" y="6019800"/>
                  </a:lnTo>
                  <a:lnTo>
                    <a:pt x="468058" y="6070600"/>
                  </a:lnTo>
                  <a:lnTo>
                    <a:pt x="460146" y="6121400"/>
                  </a:lnTo>
                  <a:lnTo>
                    <a:pt x="452412" y="6184900"/>
                  </a:lnTo>
                  <a:lnTo>
                    <a:pt x="444881" y="6235700"/>
                  </a:lnTo>
                  <a:lnTo>
                    <a:pt x="437540" y="6286500"/>
                  </a:lnTo>
                  <a:lnTo>
                    <a:pt x="430390" y="6350000"/>
                  </a:lnTo>
                  <a:lnTo>
                    <a:pt x="423430" y="6400800"/>
                  </a:lnTo>
                  <a:lnTo>
                    <a:pt x="416661" y="6451600"/>
                  </a:lnTo>
                  <a:lnTo>
                    <a:pt x="415239" y="6464300"/>
                  </a:lnTo>
                  <a:lnTo>
                    <a:pt x="534924" y="6464300"/>
                  </a:lnTo>
                  <a:lnTo>
                    <a:pt x="539559" y="6451600"/>
                  </a:lnTo>
                  <a:lnTo>
                    <a:pt x="553453" y="6413500"/>
                  </a:lnTo>
                  <a:lnTo>
                    <a:pt x="569556" y="6375400"/>
                  </a:lnTo>
                  <a:lnTo>
                    <a:pt x="601776" y="6273800"/>
                  </a:lnTo>
                  <a:lnTo>
                    <a:pt x="617867" y="6235700"/>
                  </a:lnTo>
                  <a:lnTo>
                    <a:pt x="650036" y="6134100"/>
                  </a:lnTo>
                  <a:lnTo>
                    <a:pt x="666102" y="6096000"/>
                  </a:lnTo>
                  <a:lnTo>
                    <a:pt x="730148" y="5892800"/>
                  </a:lnTo>
                  <a:lnTo>
                    <a:pt x="746099" y="5854700"/>
                  </a:lnTo>
                  <a:lnTo>
                    <a:pt x="762012" y="5803900"/>
                  </a:lnTo>
                  <a:lnTo>
                    <a:pt x="793724" y="5702300"/>
                  </a:lnTo>
                  <a:lnTo>
                    <a:pt x="825271" y="5600700"/>
                  </a:lnTo>
                  <a:lnTo>
                    <a:pt x="856640" y="5511800"/>
                  </a:lnTo>
                  <a:lnTo>
                    <a:pt x="872655" y="5461000"/>
                  </a:lnTo>
                  <a:lnTo>
                    <a:pt x="888555" y="5410200"/>
                  </a:lnTo>
                  <a:lnTo>
                    <a:pt x="904367" y="5359400"/>
                  </a:lnTo>
                  <a:lnTo>
                    <a:pt x="920076" y="5308600"/>
                  </a:lnTo>
                  <a:lnTo>
                    <a:pt x="935672" y="5270500"/>
                  </a:lnTo>
                  <a:lnTo>
                    <a:pt x="951179" y="5219700"/>
                  </a:lnTo>
                  <a:lnTo>
                    <a:pt x="1097546" y="5219700"/>
                  </a:lnTo>
                  <a:lnTo>
                    <a:pt x="1146530" y="5232400"/>
                  </a:lnTo>
                  <a:lnTo>
                    <a:pt x="1392174" y="5232400"/>
                  </a:lnTo>
                  <a:lnTo>
                    <a:pt x="1380998" y="5270500"/>
                  </a:lnTo>
                  <a:lnTo>
                    <a:pt x="1370063" y="5321300"/>
                  </a:lnTo>
                  <a:lnTo>
                    <a:pt x="1359382" y="5359400"/>
                  </a:lnTo>
                  <a:lnTo>
                    <a:pt x="1348930" y="5410200"/>
                  </a:lnTo>
                  <a:lnTo>
                    <a:pt x="1338732" y="5461000"/>
                  </a:lnTo>
                  <a:lnTo>
                    <a:pt x="1328762" y="5511800"/>
                  </a:lnTo>
                  <a:lnTo>
                    <a:pt x="1319034" y="5549900"/>
                  </a:lnTo>
                  <a:lnTo>
                    <a:pt x="1309547" y="5600700"/>
                  </a:lnTo>
                  <a:lnTo>
                    <a:pt x="1300289" y="5651500"/>
                  </a:lnTo>
                  <a:lnTo>
                    <a:pt x="1291285" y="5702300"/>
                  </a:lnTo>
                  <a:lnTo>
                    <a:pt x="1282496" y="5753100"/>
                  </a:lnTo>
                  <a:lnTo>
                    <a:pt x="1273962" y="5803900"/>
                  </a:lnTo>
                  <a:lnTo>
                    <a:pt x="1265643" y="5842000"/>
                  </a:lnTo>
                  <a:lnTo>
                    <a:pt x="1257566" y="5892800"/>
                  </a:lnTo>
                  <a:lnTo>
                    <a:pt x="1249730" y="5943600"/>
                  </a:lnTo>
                  <a:lnTo>
                    <a:pt x="1242110" y="6007100"/>
                  </a:lnTo>
                  <a:lnTo>
                    <a:pt x="1234732" y="6057900"/>
                  </a:lnTo>
                  <a:lnTo>
                    <a:pt x="1227569" y="6108700"/>
                  </a:lnTo>
                  <a:lnTo>
                    <a:pt x="1225956" y="6121400"/>
                  </a:lnTo>
                  <a:lnTo>
                    <a:pt x="1345438" y="6121400"/>
                  </a:lnTo>
                  <a:lnTo>
                    <a:pt x="1348117" y="6108700"/>
                  </a:lnTo>
                  <a:lnTo>
                    <a:pt x="1354124" y="6096000"/>
                  </a:lnTo>
                  <a:lnTo>
                    <a:pt x="1366139" y="6070600"/>
                  </a:lnTo>
                  <a:lnTo>
                    <a:pt x="1384173" y="6019800"/>
                  </a:lnTo>
                  <a:lnTo>
                    <a:pt x="1402207" y="5981700"/>
                  </a:lnTo>
                  <a:lnTo>
                    <a:pt x="1420228" y="5930900"/>
                  </a:lnTo>
                  <a:lnTo>
                    <a:pt x="1438249" y="5892800"/>
                  </a:lnTo>
                  <a:lnTo>
                    <a:pt x="1474241" y="5791200"/>
                  </a:lnTo>
                  <a:lnTo>
                    <a:pt x="1492211" y="5753100"/>
                  </a:lnTo>
                  <a:lnTo>
                    <a:pt x="1545945" y="5600700"/>
                  </a:lnTo>
                  <a:lnTo>
                    <a:pt x="1563789" y="5562600"/>
                  </a:lnTo>
                  <a:lnTo>
                    <a:pt x="1581581" y="5511800"/>
                  </a:lnTo>
                  <a:lnTo>
                    <a:pt x="1617052" y="5410200"/>
                  </a:lnTo>
                  <a:lnTo>
                    <a:pt x="1652295" y="5321300"/>
                  </a:lnTo>
                  <a:lnTo>
                    <a:pt x="1669834" y="5270500"/>
                  </a:lnTo>
                  <a:lnTo>
                    <a:pt x="1679295" y="5245100"/>
                  </a:lnTo>
                  <a:lnTo>
                    <a:pt x="1683956" y="5232400"/>
                  </a:lnTo>
                  <a:lnTo>
                    <a:pt x="1688592" y="5219700"/>
                  </a:lnTo>
                  <a:lnTo>
                    <a:pt x="1753298" y="5219700"/>
                  </a:lnTo>
                  <a:lnTo>
                    <a:pt x="1735480" y="5270500"/>
                  </a:lnTo>
                  <a:lnTo>
                    <a:pt x="1716887" y="5321300"/>
                  </a:lnTo>
                  <a:lnTo>
                    <a:pt x="1697812" y="5372100"/>
                  </a:lnTo>
                  <a:lnTo>
                    <a:pt x="1678533" y="5410200"/>
                  </a:lnTo>
                  <a:lnTo>
                    <a:pt x="1642910" y="5499100"/>
                  </a:lnTo>
                  <a:lnTo>
                    <a:pt x="1627098" y="5549900"/>
                  </a:lnTo>
                  <a:lnTo>
                    <a:pt x="1612188" y="5588000"/>
                  </a:lnTo>
                  <a:lnTo>
                    <a:pt x="1598409" y="5613400"/>
                  </a:lnTo>
                  <a:lnTo>
                    <a:pt x="1582191" y="5676900"/>
                  </a:lnTo>
                  <a:lnTo>
                    <a:pt x="1568932" y="5740400"/>
                  </a:lnTo>
                  <a:lnTo>
                    <a:pt x="1559001" y="5791200"/>
                  </a:lnTo>
                  <a:lnTo>
                    <a:pt x="1552765" y="5854700"/>
                  </a:lnTo>
                  <a:lnTo>
                    <a:pt x="1550606" y="5892800"/>
                  </a:lnTo>
                  <a:lnTo>
                    <a:pt x="1551584" y="5943600"/>
                  </a:lnTo>
                  <a:lnTo>
                    <a:pt x="1554314" y="5994400"/>
                  </a:lnTo>
                  <a:lnTo>
                    <a:pt x="1558417" y="6032500"/>
                  </a:lnTo>
                  <a:lnTo>
                    <a:pt x="1563560" y="6057900"/>
                  </a:lnTo>
                  <a:lnTo>
                    <a:pt x="2358428" y="6057900"/>
                  </a:lnTo>
                  <a:lnTo>
                    <a:pt x="2360917" y="6070600"/>
                  </a:lnTo>
                  <a:lnTo>
                    <a:pt x="2363190" y="6083300"/>
                  </a:lnTo>
                  <a:lnTo>
                    <a:pt x="1568919" y="6083300"/>
                  </a:lnTo>
                  <a:lnTo>
                    <a:pt x="1576755" y="6096000"/>
                  </a:lnTo>
                  <a:lnTo>
                    <a:pt x="1584769" y="6108700"/>
                  </a:lnTo>
                  <a:lnTo>
                    <a:pt x="1592427" y="6121400"/>
                  </a:lnTo>
                  <a:lnTo>
                    <a:pt x="1599222" y="6134100"/>
                  </a:lnTo>
                  <a:lnTo>
                    <a:pt x="1994090" y="6134100"/>
                  </a:lnTo>
                  <a:lnTo>
                    <a:pt x="2045068" y="6121400"/>
                  </a:lnTo>
                  <a:lnTo>
                    <a:pt x="2378418" y="6121400"/>
                  </a:lnTo>
                  <a:lnTo>
                    <a:pt x="2445855" y="6324600"/>
                  </a:lnTo>
                  <a:lnTo>
                    <a:pt x="2462707" y="6362700"/>
                  </a:lnTo>
                  <a:lnTo>
                    <a:pt x="2496426" y="6464300"/>
                  </a:lnTo>
                  <a:lnTo>
                    <a:pt x="2618587" y="6464300"/>
                  </a:lnTo>
                  <a:lnTo>
                    <a:pt x="2617127" y="6451600"/>
                  </a:lnTo>
                  <a:lnTo>
                    <a:pt x="2611234" y="6413500"/>
                  </a:lnTo>
                  <a:lnTo>
                    <a:pt x="2605189" y="6362700"/>
                  </a:lnTo>
                  <a:lnTo>
                    <a:pt x="2598991" y="6311900"/>
                  </a:lnTo>
                  <a:lnTo>
                    <a:pt x="2595321" y="6282487"/>
                  </a:lnTo>
                  <a:lnTo>
                    <a:pt x="2595321" y="6451600"/>
                  </a:lnTo>
                  <a:lnTo>
                    <a:pt x="2513317" y="6451600"/>
                  </a:lnTo>
                  <a:lnTo>
                    <a:pt x="2497378" y="6400800"/>
                  </a:lnTo>
                  <a:lnTo>
                    <a:pt x="2481427" y="6362700"/>
                  </a:lnTo>
                  <a:lnTo>
                    <a:pt x="2449512" y="6261100"/>
                  </a:lnTo>
                  <a:lnTo>
                    <a:pt x="2433561" y="6223000"/>
                  </a:lnTo>
                  <a:lnTo>
                    <a:pt x="2401671" y="6121400"/>
                  </a:lnTo>
                  <a:lnTo>
                    <a:pt x="2385745" y="6083300"/>
                  </a:lnTo>
                  <a:lnTo>
                    <a:pt x="2357920" y="5994400"/>
                  </a:lnTo>
                  <a:lnTo>
                    <a:pt x="2346007" y="5956300"/>
                  </a:lnTo>
                  <a:lnTo>
                    <a:pt x="2338070" y="5930900"/>
                  </a:lnTo>
                  <a:lnTo>
                    <a:pt x="2322220" y="5892800"/>
                  </a:lnTo>
                  <a:lnTo>
                    <a:pt x="2295791" y="5807862"/>
                  </a:lnTo>
                  <a:lnTo>
                    <a:pt x="2295791" y="5905500"/>
                  </a:lnTo>
                  <a:lnTo>
                    <a:pt x="2291270" y="5930900"/>
                  </a:lnTo>
                  <a:lnTo>
                    <a:pt x="1987105" y="5930900"/>
                  </a:lnTo>
                  <a:lnTo>
                    <a:pt x="1967865" y="5905500"/>
                  </a:lnTo>
                  <a:lnTo>
                    <a:pt x="1960079" y="5892800"/>
                  </a:lnTo>
                  <a:lnTo>
                    <a:pt x="1952294" y="5880100"/>
                  </a:lnTo>
                  <a:lnTo>
                    <a:pt x="1940509" y="5867400"/>
                  </a:lnTo>
                  <a:lnTo>
                    <a:pt x="1928241" y="5842000"/>
                  </a:lnTo>
                  <a:lnTo>
                    <a:pt x="1915375" y="5816600"/>
                  </a:lnTo>
                  <a:lnTo>
                    <a:pt x="1900656" y="5803900"/>
                  </a:lnTo>
                  <a:lnTo>
                    <a:pt x="1882838" y="5778500"/>
                  </a:lnTo>
                  <a:lnTo>
                    <a:pt x="1845449" y="5753100"/>
                  </a:lnTo>
                  <a:lnTo>
                    <a:pt x="1828863" y="5748045"/>
                  </a:lnTo>
                  <a:lnTo>
                    <a:pt x="1828863" y="5956300"/>
                  </a:lnTo>
                  <a:lnTo>
                    <a:pt x="1819160" y="5994400"/>
                  </a:lnTo>
                  <a:lnTo>
                    <a:pt x="1790877" y="5981700"/>
                  </a:lnTo>
                  <a:lnTo>
                    <a:pt x="1796923" y="5969000"/>
                  </a:lnTo>
                  <a:lnTo>
                    <a:pt x="1805152" y="5956300"/>
                  </a:lnTo>
                  <a:lnTo>
                    <a:pt x="1828863" y="5956300"/>
                  </a:lnTo>
                  <a:lnTo>
                    <a:pt x="1828863" y="5748045"/>
                  </a:lnTo>
                  <a:lnTo>
                    <a:pt x="1824215" y="5746623"/>
                  </a:lnTo>
                  <a:lnTo>
                    <a:pt x="1824215" y="5918200"/>
                  </a:lnTo>
                  <a:lnTo>
                    <a:pt x="1820418" y="5918200"/>
                  </a:lnTo>
                  <a:lnTo>
                    <a:pt x="1818551" y="5930900"/>
                  </a:lnTo>
                  <a:lnTo>
                    <a:pt x="1792516" y="5905500"/>
                  </a:lnTo>
                  <a:lnTo>
                    <a:pt x="1781670" y="5905500"/>
                  </a:lnTo>
                  <a:lnTo>
                    <a:pt x="1799412" y="5892800"/>
                  </a:lnTo>
                  <a:lnTo>
                    <a:pt x="1810931" y="5892800"/>
                  </a:lnTo>
                  <a:lnTo>
                    <a:pt x="1818462" y="5905500"/>
                  </a:lnTo>
                  <a:lnTo>
                    <a:pt x="1824215" y="5918200"/>
                  </a:lnTo>
                  <a:lnTo>
                    <a:pt x="1824215" y="5746623"/>
                  </a:lnTo>
                  <a:lnTo>
                    <a:pt x="1803844" y="5740400"/>
                  </a:lnTo>
                  <a:lnTo>
                    <a:pt x="1760067" y="5740400"/>
                  </a:lnTo>
                  <a:lnTo>
                    <a:pt x="1716163" y="5727700"/>
                  </a:lnTo>
                  <a:lnTo>
                    <a:pt x="1685671" y="5727700"/>
                  </a:lnTo>
                  <a:lnTo>
                    <a:pt x="1655267" y="5715000"/>
                  </a:lnTo>
                  <a:lnTo>
                    <a:pt x="1594053" y="5715000"/>
                  </a:lnTo>
                  <a:lnTo>
                    <a:pt x="1599247" y="5689600"/>
                  </a:lnTo>
                  <a:lnTo>
                    <a:pt x="1604937" y="5664200"/>
                  </a:lnTo>
                  <a:lnTo>
                    <a:pt x="1611045" y="5651500"/>
                  </a:lnTo>
                  <a:lnTo>
                    <a:pt x="1617522" y="5626100"/>
                  </a:lnTo>
                  <a:lnTo>
                    <a:pt x="1631302" y="5588000"/>
                  </a:lnTo>
                  <a:lnTo>
                    <a:pt x="1646224" y="5549900"/>
                  </a:lnTo>
                  <a:lnTo>
                    <a:pt x="1662023" y="5511800"/>
                  </a:lnTo>
                  <a:lnTo>
                    <a:pt x="1678482" y="5473700"/>
                  </a:lnTo>
                  <a:lnTo>
                    <a:pt x="1698307" y="5422900"/>
                  </a:lnTo>
                  <a:lnTo>
                    <a:pt x="1718246" y="5372100"/>
                  </a:lnTo>
                  <a:lnTo>
                    <a:pt x="1737944" y="5321300"/>
                  </a:lnTo>
                  <a:lnTo>
                    <a:pt x="1757070" y="5270500"/>
                  </a:lnTo>
                  <a:lnTo>
                    <a:pt x="1775294" y="5219700"/>
                  </a:lnTo>
                  <a:lnTo>
                    <a:pt x="1898586" y="5219700"/>
                  </a:lnTo>
                  <a:lnTo>
                    <a:pt x="1939442" y="5207000"/>
                  </a:lnTo>
                  <a:lnTo>
                    <a:pt x="2079104" y="5207000"/>
                  </a:lnTo>
                  <a:lnTo>
                    <a:pt x="2095207" y="5257800"/>
                  </a:lnTo>
                  <a:lnTo>
                    <a:pt x="2111387" y="5308600"/>
                  </a:lnTo>
                  <a:lnTo>
                    <a:pt x="2127669" y="5359400"/>
                  </a:lnTo>
                  <a:lnTo>
                    <a:pt x="2144052" y="5410200"/>
                  </a:lnTo>
                  <a:lnTo>
                    <a:pt x="2160536" y="5461000"/>
                  </a:lnTo>
                  <a:lnTo>
                    <a:pt x="2177135" y="5511800"/>
                  </a:lnTo>
                  <a:lnTo>
                    <a:pt x="2189226" y="5549900"/>
                  </a:lnTo>
                  <a:lnTo>
                    <a:pt x="2195322" y="5562600"/>
                  </a:lnTo>
                  <a:lnTo>
                    <a:pt x="2201468" y="5588000"/>
                  </a:lnTo>
                  <a:lnTo>
                    <a:pt x="2190750" y="5600700"/>
                  </a:lnTo>
                  <a:lnTo>
                    <a:pt x="2180564" y="5626100"/>
                  </a:lnTo>
                  <a:lnTo>
                    <a:pt x="2170988" y="5651500"/>
                  </a:lnTo>
                  <a:lnTo>
                    <a:pt x="2162111" y="5664200"/>
                  </a:lnTo>
                  <a:lnTo>
                    <a:pt x="2160244" y="5676900"/>
                  </a:lnTo>
                  <a:lnTo>
                    <a:pt x="2166467" y="5676900"/>
                  </a:lnTo>
                  <a:lnTo>
                    <a:pt x="2172843" y="5689600"/>
                  </a:lnTo>
                  <a:lnTo>
                    <a:pt x="2189365" y="5689600"/>
                  </a:lnTo>
                  <a:lnTo>
                    <a:pt x="2213546" y="5715000"/>
                  </a:lnTo>
                  <a:lnTo>
                    <a:pt x="2242845" y="5727700"/>
                  </a:lnTo>
                  <a:lnTo>
                    <a:pt x="2246134" y="5727700"/>
                  </a:lnTo>
                  <a:lnTo>
                    <a:pt x="2249017" y="5740400"/>
                  </a:lnTo>
                  <a:lnTo>
                    <a:pt x="2252103" y="5740400"/>
                  </a:lnTo>
                  <a:lnTo>
                    <a:pt x="2291054" y="5854700"/>
                  </a:lnTo>
                  <a:lnTo>
                    <a:pt x="2294534" y="5880100"/>
                  </a:lnTo>
                  <a:lnTo>
                    <a:pt x="2295791" y="5905500"/>
                  </a:lnTo>
                  <a:lnTo>
                    <a:pt x="2295791" y="5807862"/>
                  </a:lnTo>
                  <a:lnTo>
                    <a:pt x="2290610" y="5791200"/>
                  </a:lnTo>
                  <a:lnTo>
                    <a:pt x="2263076" y="5702300"/>
                  </a:lnTo>
                  <a:lnTo>
                    <a:pt x="2259139" y="5689600"/>
                  </a:lnTo>
                  <a:lnTo>
                    <a:pt x="2239162" y="5632882"/>
                  </a:lnTo>
                  <a:lnTo>
                    <a:pt x="2239162" y="5702300"/>
                  </a:lnTo>
                  <a:lnTo>
                    <a:pt x="2221954" y="5689600"/>
                  </a:lnTo>
                  <a:lnTo>
                    <a:pt x="2206777" y="5676900"/>
                  </a:lnTo>
                  <a:lnTo>
                    <a:pt x="2194153" y="5676900"/>
                  </a:lnTo>
                  <a:lnTo>
                    <a:pt x="2184577" y="5664200"/>
                  </a:lnTo>
                  <a:lnTo>
                    <a:pt x="2190610" y="5651500"/>
                  </a:lnTo>
                  <a:lnTo>
                    <a:pt x="2196922" y="5638800"/>
                  </a:lnTo>
                  <a:lnTo>
                    <a:pt x="2203500" y="5626100"/>
                  </a:lnTo>
                  <a:lnTo>
                    <a:pt x="2210320" y="5613400"/>
                  </a:lnTo>
                  <a:lnTo>
                    <a:pt x="2224684" y="5651500"/>
                  </a:lnTo>
                  <a:lnTo>
                    <a:pt x="2239162" y="5702300"/>
                  </a:lnTo>
                  <a:lnTo>
                    <a:pt x="2239162" y="5632882"/>
                  </a:lnTo>
                  <a:lnTo>
                    <a:pt x="2232304" y="5613400"/>
                  </a:lnTo>
                  <a:lnTo>
                    <a:pt x="2227834" y="5600700"/>
                  </a:lnTo>
                  <a:lnTo>
                    <a:pt x="2196719" y="5499100"/>
                  </a:lnTo>
                  <a:lnTo>
                    <a:pt x="2180412" y="5448300"/>
                  </a:lnTo>
                  <a:lnTo>
                    <a:pt x="2164245" y="5397500"/>
                  </a:lnTo>
                  <a:lnTo>
                    <a:pt x="2148179" y="5346700"/>
                  </a:lnTo>
                  <a:lnTo>
                    <a:pt x="2132215" y="5308600"/>
                  </a:lnTo>
                  <a:lnTo>
                    <a:pt x="2116353" y="5257800"/>
                  </a:lnTo>
                  <a:lnTo>
                    <a:pt x="2100554" y="5207000"/>
                  </a:lnTo>
                  <a:lnTo>
                    <a:pt x="2154351" y="5207000"/>
                  </a:lnTo>
                  <a:lnTo>
                    <a:pt x="2262124" y="5194300"/>
                  </a:lnTo>
                  <a:lnTo>
                    <a:pt x="2369972" y="5194300"/>
                  </a:lnTo>
                  <a:lnTo>
                    <a:pt x="2381402" y="5245100"/>
                  </a:lnTo>
                  <a:lnTo>
                    <a:pt x="2392629" y="5283200"/>
                  </a:lnTo>
                  <a:lnTo>
                    <a:pt x="2403640" y="5334000"/>
                  </a:lnTo>
                  <a:lnTo>
                    <a:pt x="2414447" y="5384800"/>
                  </a:lnTo>
                  <a:lnTo>
                    <a:pt x="2425052" y="5422900"/>
                  </a:lnTo>
                  <a:lnTo>
                    <a:pt x="2435453" y="5473700"/>
                  </a:lnTo>
                  <a:lnTo>
                    <a:pt x="2445639" y="5524500"/>
                  </a:lnTo>
                  <a:lnTo>
                    <a:pt x="2455621" y="5562600"/>
                  </a:lnTo>
                  <a:lnTo>
                    <a:pt x="2465413" y="5613400"/>
                  </a:lnTo>
                  <a:lnTo>
                    <a:pt x="2475001" y="5664200"/>
                  </a:lnTo>
                  <a:lnTo>
                    <a:pt x="2484386" y="5715000"/>
                  </a:lnTo>
                  <a:lnTo>
                    <a:pt x="2493568" y="5765800"/>
                  </a:lnTo>
                  <a:lnTo>
                    <a:pt x="2502547" y="5816600"/>
                  </a:lnTo>
                  <a:lnTo>
                    <a:pt x="2511348" y="5867400"/>
                  </a:lnTo>
                  <a:lnTo>
                    <a:pt x="2519934" y="5918200"/>
                  </a:lnTo>
                  <a:lnTo>
                    <a:pt x="2528341" y="5969000"/>
                  </a:lnTo>
                  <a:lnTo>
                    <a:pt x="2536545" y="6019800"/>
                  </a:lnTo>
                  <a:lnTo>
                    <a:pt x="2544546" y="6070600"/>
                  </a:lnTo>
                  <a:lnTo>
                    <a:pt x="2552369" y="6121400"/>
                  </a:lnTo>
                  <a:lnTo>
                    <a:pt x="2560002" y="6172200"/>
                  </a:lnTo>
                  <a:lnTo>
                    <a:pt x="2567444" y="6223000"/>
                  </a:lnTo>
                  <a:lnTo>
                    <a:pt x="2574696" y="6286500"/>
                  </a:lnTo>
                  <a:lnTo>
                    <a:pt x="2581757" y="6337300"/>
                  </a:lnTo>
                  <a:lnTo>
                    <a:pt x="2588628" y="6388100"/>
                  </a:lnTo>
                  <a:lnTo>
                    <a:pt x="2595321" y="6451600"/>
                  </a:lnTo>
                  <a:lnTo>
                    <a:pt x="2595321" y="6282487"/>
                  </a:lnTo>
                  <a:lnTo>
                    <a:pt x="2592654" y="6261100"/>
                  </a:lnTo>
                  <a:lnTo>
                    <a:pt x="2586190" y="6210300"/>
                  </a:lnTo>
                  <a:lnTo>
                    <a:pt x="2579586" y="6172200"/>
                  </a:lnTo>
                  <a:lnTo>
                    <a:pt x="2572855" y="6121400"/>
                  </a:lnTo>
                  <a:lnTo>
                    <a:pt x="3547478" y="6121400"/>
                  </a:lnTo>
                  <a:lnTo>
                    <a:pt x="3564128" y="6108700"/>
                  </a:lnTo>
                  <a:lnTo>
                    <a:pt x="3576294" y="6096000"/>
                  </a:lnTo>
                  <a:lnTo>
                    <a:pt x="3579101" y="6083300"/>
                  </a:lnTo>
                  <a:lnTo>
                    <a:pt x="3581908" y="6070600"/>
                  </a:lnTo>
                  <a:lnTo>
                    <a:pt x="3580092" y="6070600"/>
                  </a:lnTo>
                  <a:lnTo>
                    <a:pt x="3577209" y="6083300"/>
                  </a:lnTo>
                  <a:lnTo>
                    <a:pt x="3396577" y="6083300"/>
                  </a:lnTo>
                  <a:lnTo>
                    <a:pt x="3395561" y="6070600"/>
                  </a:lnTo>
                  <a:lnTo>
                    <a:pt x="3394697" y="6057900"/>
                  </a:lnTo>
                  <a:lnTo>
                    <a:pt x="3581908" y="6057900"/>
                  </a:lnTo>
                  <a:lnTo>
                    <a:pt x="3576523" y="6032500"/>
                  </a:lnTo>
                  <a:lnTo>
                    <a:pt x="3563467" y="6007100"/>
                  </a:lnTo>
                  <a:lnTo>
                    <a:pt x="3541585" y="5981700"/>
                  </a:lnTo>
                  <a:lnTo>
                    <a:pt x="3509695" y="5943600"/>
                  </a:lnTo>
                  <a:lnTo>
                    <a:pt x="3466617" y="5892800"/>
                  </a:lnTo>
                  <a:lnTo>
                    <a:pt x="3411194" y="5854700"/>
                  </a:lnTo>
                  <a:lnTo>
                    <a:pt x="3399904" y="5842000"/>
                  </a:lnTo>
                  <a:lnTo>
                    <a:pt x="3386950" y="5829300"/>
                  </a:lnTo>
                  <a:lnTo>
                    <a:pt x="3378619" y="5829300"/>
                  </a:lnTo>
                  <a:lnTo>
                    <a:pt x="3378619" y="6096000"/>
                  </a:lnTo>
                  <a:lnTo>
                    <a:pt x="3296462" y="6096000"/>
                  </a:lnTo>
                  <a:lnTo>
                    <a:pt x="3290519" y="6083300"/>
                  </a:lnTo>
                  <a:lnTo>
                    <a:pt x="3278606" y="6057900"/>
                  </a:lnTo>
                  <a:lnTo>
                    <a:pt x="3265767" y="6021375"/>
                  </a:lnTo>
                  <a:lnTo>
                    <a:pt x="3265767" y="6083300"/>
                  </a:lnTo>
                  <a:lnTo>
                    <a:pt x="2566492" y="6083300"/>
                  </a:lnTo>
                  <a:lnTo>
                    <a:pt x="2565425" y="6070600"/>
                  </a:lnTo>
                  <a:lnTo>
                    <a:pt x="2564409" y="6057900"/>
                  </a:lnTo>
                  <a:lnTo>
                    <a:pt x="2828721" y="6057900"/>
                  </a:lnTo>
                  <a:lnTo>
                    <a:pt x="2849359" y="6007100"/>
                  </a:lnTo>
                  <a:lnTo>
                    <a:pt x="2871406" y="6032500"/>
                  </a:lnTo>
                  <a:lnTo>
                    <a:pt x="2828721" y="6057900"/>
                  </a:lnTo>
                  <a:lnTo>
                    <a:pt x="3260204" y="6057900"/>
                  </a:lnTo>
                  <a:lnTo>
                    <a:pt x="3263087" y="6070600"/>
                  </a:lnTo>
                  <a:lnTo>
                    <a:pt x="3265767" y="6083300"/>
                  </a:lnTo>
                  <a:lnTo>
                    <a:pt x="3265767" y="6021375"/>
                  </a:lnTo>
                  <a:lnTo>
                    <a:pt x="3260750" y="6007100"/>
                  </a:lnTo>
                  <a:lnTo>
                    <a:pt x="3254794" y="5994400"/>
                  </a:lnTo>
                  <a:lnTo>
                    <a:pt x="3242881" y="5969000"/>
                  </a:lnTo>
                  <a:lnTo>
                    <a:pt x="3229495" y="5930900"/>
                  </a:lnTo>
                  <a:lnTo>
                    <a:pt x="3225038" y="5918200"/>
                  </a:lnTo>
                  <a:lnTo>
                    <a:pt x="3215830" y="5898566"/>
                  </a:lnTo>
                  <a:lnTo>
                    <a:pt x="3215830" y="5981700"/>
                  </a:lnTo>
                  <a:lnTo>
                    <a:pt x="3204883" y="5981700"/>
                  </a:lnTo>
                  <a:lnTo>
                    <a:pt x="3195917" y="5994400"/>
                  </a:lnTo>
                  <a:lnTo>
                    <a:pt x="3188360" y="5981700"/>
                  </a:lnTo>
                  <a:lnTo>
                    <a:pt x="3181642" y="5969000"/>
                  </a:lnTo>
                  <a:lnTo>
                    <a:pt x="3206991" y="5969000"/>
                  </a:lnTo>
                  <a:lnTo>
                    <a:pt x="3215830" y="5981700"/>
                  </a:lnTo>
                  <a:lnTo>
                    <a:pt x="3215830" y="5898566"/>
                  </a:lnTo>
                  <a:lnTo>
                    <a:pt x="3207689" y="5881192"/>
                  </a:lnTo>
                  <a:lnTo>
                    <a:pt x="3207689" y="5930900"/>
                  </a:lnTo>
                  <a:lnTo>
                    <a:pt x="2934525" y="5930900"/>
                  </a:lnTo>
                  <a:lnTo>
                    <a:pt x="2915297" y="5905500"/>
                  </a:lnTo>
                  <a:lnTo>
                    <a:pt x="2899778" y="5880100"/>
                  </a:lnTo>
                  <a:lnTo>
                    <a:pt x="2888005" y="5867400"/>
                  </a:lnTo>
                  <a:lnTo>
                    <a:pt x="2875737" y="5842000"/>
                  </a:lnTo>
                  <a:lnTo>
                    <a:pt x="2869285" y="5829300"/>
                  </a:lnTo>
                  <a:lnTo>
                    <a:pt x="2862846" y="5816600"/>
                  </a:lnTo>
                  <a:lnTo>
                    <a:pt x="2848064" y="5803900"/>
                  </a:lnTo>
                  <a:lnTo>
                    <a:pt x="2830131" y="5778500"/>
                  </a:lnTo>
                  <a:lnTo>
                    <a:pt x="2807525" y="5763107"/>
                  </a:lnTo>
                  <a:lnTo>
                    <a:pt x="2807525" y="5867400"/>
                  </a:lnTo>
                  <a:lnTo>
                    <a:pt x="2797911" y="5854700"/>
                  </a:lnTo>
                  <a:lnTo>
                    <a:pt x="2794228" y="5854700"/>
                  </a:lnTo>
                  <a:lnTo>
                    <a:pt x="2796006" y="5842000"/>
                  </a:lnTo>
                  <a:lnTo>
                    <a:pt x="2802813" y="5829300"/>
                  </a:lnTo>
                  <a:lnTo>
                    <a:pt x="2807525" y="5867400"/>
                  </a:lnTo>
                  <a:lnTo>
                    <a:pt x="2807525" y="5763107"/>
                  </a:lnTo>
                  <a:lnTo>
                    <a:pt x="2792831" y="5753100"/>
                  </a:lnTo>
                  <a:lnTo>
                    <a:pt x="2751251" y="5740400"/>
                  </a:lnTo>
                  <a:lnTo>
                    <a:pt x="2707500" y="5740400"/>
                  </a:lnTo>
                  <a:lnTo>
                    <a:pt x="2663710" y="5727700"/>
                  </a:lnTo>
                  <a:lnTo>
                    <a:pt x="2633218" y="5727700"/>
                  </a:lnTo>
                  <a:lnTo>
                    <a:pt x="2602776" y="5715000"/>
                  </a:lnTo>
                  <a:lnTo>
                    <a:pt x="2541549" y="5715000"/>
                  </a:lnTo>
                  <a:lnTo>
                    <a:pt x="2546743" y="5689600"/>
                  </a:lnTo>
                  <a:lnTo>
                    <a:pt x="2552433" y="5664200"/>
                  </a:lnTo>
                  <a:lnTo>
                    <a:pt x="2558542" y="5651500"/>
                  </a:lnTo>
                  <a:lnTo>
                    <a:pt x="2565019" y="5626100"/>
                  </a:lnTo>
                  <a:lnTo>
                    <a:pt x="2578811" y="5588000"/>
                  </a:lnTo>
                  <a:lnTo>
                    <a:pt x="2593733" y="5549900"/>
                  </a:lnTo>
                  <a:lnTo>
                    <a:pt x="2609545" y="5511800"/>
                  </a:lnTo>
                  <a:lnTo>
                    <a:pt x="2645397" y="5422900"/>
                  </a:lnTo>
                  <a:lnTo>
                    <a:pt x="2664904" y="5372100"/>
                  </a:lnTo>
                  <a:lnTo>
                    <a:pt x="2684208" y="5321300"/>
                  </a:lnTo>
                  <a:lnTo>
                    <a:pt x="2702953" y="5270500"/>
                  </a:lnTo>
                  <a:lnTo>
                    <a:pt x="2720873" y="5219700"/>
                  </a:lnTo>
                  <a:lnTo>
                    <a:pt x="2737612" y="5168900"/>
                  </a:lnTo>
                  <a:lnTo>
                    <a:pt x="2812758" y="5168900"/>
                  </a:lnTo>
                  <a:lnTo>
                    <a:pt x="2850019" y="5156200"/>
                  </a:lnTo>
                  <a:lnTo>
                    <a:pt x="2913748" y="5156200"/>
                  </a:lnTo>
                  <a:lnTo>
                    <a:pt x="2924759" y="5181600"/>
                  </a:lnTo>
                  <a:lnTo>
                    <a:pt x="2935859" y="5207000"/>
                  </a:lnTo>
                  <a:lnTo>
                    <a:pt x="2947085" y="5245100"/>
                  </a:lnTo>
                  <a:lnTo>
                    <a:pt x="2958465" y="5270500"/>
                  </a:lnTo>
                  <a:lnTo>
                    <a:pt x="2993529" y="5372100"/>
                  </a:lnTo>
                  <a:lnTo>
                    <a:pt x="3011157" y="5410200"/>
                  </a:lnTo>
                  <a:lnTo>
                    <a:pt x="3046565" y="5511800"/>
                  </a:lnTo>
                  <a:lnTo>
                    <a:pt x="3064332" y="5562600"/>
                  </a:lnTo>
                  <a:lnTo>
                    <a:pt x="3082150" y="5600700"/>
                  </a:lnTo>
                  <a:lnTo>
                    <a:pt x="3135807" y="5753100"/>
                  </a:lnTo>
                  <a:lnTo>
                    <a:pt x="3153740" y="5791200"/>
                  </a:lnTo>
                  <a:lnTo>
                    <a:pt x="3189694" y="5892800"/>
                  </a:lnTo>
                  <a:lnTo>
                    <a:pt x="3207689" y="5930900"/>
                  </a:lnTo>
                  <a:lnTo>
                    <a:pt x="3207689" y="5881192"/>
                  </a:lnTo>
                  <a:lnTo>
                    <a:pt x="3207181" y="5880100"/>
                  </a:lnTo>
                  <a:lnTo>
                    <a:pt x="3171533" y="5778500"/>
                  </a:lnTo>
                  <a:lnTo>
                    <a:pt x="3153740" y="5740400"/>
                  </a:lnTo>
                  <a:lnTo>
                    <a:pt x="3118231" y="5638800"/>
                  </a:lnTo>
                  <a:lnTo>
                    <a:pt x="3100514" y="5600700"/>
                  </a:lnTo>
                  <a:lnTo>
                    <a:pt x="3065208" y="5499100"/>
                  </a:lnTo>
                  <a:lnTo>
                    <a:pt x="3047619" y="5461000"/>
                  </a:lnTo>
                  <a:lnTo>
                    <a:pt x="3030080" y="5410200"/>
                  </a:lnTo>
                  <a:lnTo>
                    <a:pt x="2995155" y="5308600"/>
                  </a:lnTo>
                  <a:lnTo>
                    <a:pt x="2977781" y="5270500"/>
                  </a:lnTo>
                  <a:lnTo>
                    <a:pt x="2966745" y="5232400"/>
                  </a:lnTo>
                  <a:lnTo>
                    <a:pt x="2938792" y="5156200"/>
                  </a:lnTo>
                  <a:lnTo>
                    <a:pt x="2934131" y="5143500"/>
                  </a:lnTo>
                  <a:lnTo>
                    <a:pt x="2997593" y="5130800"/>
                  </a:lnTo>
                  <a:lnTo>
                    <a:pt x="3051987" y="5118100"/>
                  </a:lnTo>
                  <a:lnTo>
                    <a:pt x="3097949" y="5105400"/>
                  </a:lnTo>
                  <a:lnTo>
                    <a:pt x="3136176" y="5080000"/>
                  </a:lnTo>
                  <a:lnTo>
                    <a:pt x="3151746" y="5067300"/>
                  </a:lnTo>
                  <a:lnTo>
                    <a:pt x="3167329" y="5054600"/>
                  </a:lnTo>
                  <a:lnTo>
                    <a:pt x="3180016" y="5092700"/>
                  </a:lnTo>
                  <a:lnTo>
                    <a:pt x="3192437" y="5143500"/>
                  </a:lnTo>
                  <a:lnTo>
                    <a:pt x="3204578" y="5194300"/>
                  </a:lnTo>
                  <a:lnTo>
                    <a:pt x="3216452" y="5232400"/>
                  </a:lnTo>
                  <a:lnTo>
                    <a:pt x="3228060" y="5283200"/>
                  </a:lnTo>
                  <a:lnTo>
                    <a:pt x="3239401" y="5334000"/>
                  </a:lnTo>
                  <a:lnTo>
                    <a:pt x="3250476" y="5372100"/>
                  </a:lnTo>
                  <a:lnTo>
                    <a:pt x="3261283" y="5422900"/>
                  </a:lnTo>
                  <a:lnTo>
                    <a:pt x="3271837" y="5473700"/>
                  </a:lnTo>
                  <a:lnTo>
                    <a:pt x="3282124" y="5524500"/>
                  </a:lnTo>
                  <a:lnTo>
                    <a:pt x="3292157" y="5575300"/>
                  </a:lnTo>
                  <a:lnTo>
                    <a:pt x="3301936" y="5626100"/>
                  </a:lnTo>
                  <a:lnTo>
                    <a:pt x="3311461" y="5676900"/>
                  </a:lnTo>
                  <a:lnTo>
                    <a:pt x="3320719" y="5727700"/>
                  </a:lnTo>
                  <a:lnTo>
                    <a:pt x="3329736" y="5778500"/>
                  </a:lnTo>
                  <a:lnTo>
                    <a:pt x="3338499" y="5829300"/>
                  </a:lnTo>
                  <a:lnTo>
                    <a:pt x="3347021" y="5880100"/>
                  </a:lnTo>
                  <a:lnTo>
                    <a:pt x="3355276" y="5930900"/>
                  </a:lnTo>
                  <a:lnTo>
                    <a:pt x="3363303" y="5994400"/>
                  </a:lnTo>
                  <a:lnTo>
                    <a:pt x="3371075" y="6045200"/>
                  </a:lnTo>
                  <a:lnTo>
                    <a:pt x="3378619" y="6096000"/>
                  </a:lnTo>
                  <a:lnTo>
                    <a:pt x="3378619" y="5829300"/>
                  </a:lnTo>
                  <a:lnTo>
                    <a:pt x="3372561" y="5829300"/>
                  </a:lnTo>
                  <a:lnTo>
                    <a:pt x="3357016" y="5816600"/>
                  </a:lnTo>
                  <a:lnTo>
                    <a:pt x="3348164" y="5765800"/>
                  </a:lnTo>
                  <a:lnTo>
                    <a:pt x="3339058" y="5715000"/>
                  </a:lnTo>
                  <a:lnTo>
                    <a:pt x="3329698" y="5664200"/>
                  </a:lnTo>
                  <a:lnTo>
                    <a:pt x="3320072" y="5613400"/>
                  </a:lnTo>
                  <a:lnTo>
                    <a:pt x="3310191" y="5562600"/>
                  </a:lnTo>
                  <a:lnTo>
                    <a:pt x="3300057" y="5511800"/>
                  </a:lnTo>
                  <a:lnTo>
                    <a:pt x="3289643" y="5461000"/>
                  </a:lnTo>
                  <a:lnTo>
                    <a:pt x="3278962" y="5410200"/>
                  </a:lnTo>
                  <a:lnTo>
                    <a:pt x="3294710" y="5384800"/>
                  </a:lnTo>
                  <a:lnTo>
                    <a:pt x="3310356" y="5359400"/>
                  </a:lnTo>
                  <a:lnTo>
                    <a:pt x="3325685" y="5334000"/>
                  </a:lnTo>
                  <a:lnTo>
                    <a:pt x="3340531" y="5308600"/>
                  </a:lnTo>
                  <a:lnTo>
                    <a:pt x="3363823" y="5270500"/>
                  </a:lnTo>
                  <a:lnTo>
                    <a:pt x="3387877" y="5232400"/>
                  </a:lnTo>
                  <a:lnTo>
                    <a:pt x="3414445" y="5181600"/>
                  </a:lnTo>
                  <a:lnTo>
                    <a:pt x="3441369" y="5143500"/>
                  </a:lnTo>
                  <a:lnTo>
                    <a:pt x="3468370" y="5092700"/>
                  </a:lnTo>
                  <a:lnTo>
                    <a:pt x="3495167" y="5054600"/>
                  </a:lnTo>
                  <a:lnTo>
                    <a:pt x="3521481" y="5003800"/>
                  </a:lnTo>
                  <a:lnTo>
                    <a:pt x="3547008" y="4953000"/>
                  </a:lnTo>
                  <a:lnTo>
                    <a:pt x="3571494" y="4902200"/>
                  </a:lnTo>
                  <a:lnTo>
                    <a:pt x="3594633" y="4864100"/>
                  </a:lnTo>
                  <a:lnTo>
                    <a:pt x="3616147" y="4813300"/>
                  </a:lnTo>
                  <a:lnTo>
                    <a:pt x="3635756" y="4762500"/>
                  </a:lnTo>
                  <a:lnTo>
                    <a:pt x="3653193" y="4724400"/>
                  </a:lnTo>
                  <a:lnTo>
                    <a:pt x="3666718" y="4686300"/>
                  </a:lnTo>
                  <a:lnTo>
                    <a:pt x="3679761" y="4635500"/>
                  </a:lnTo>
                  <a:lnTo>
                    <a:pt x="3691725" y="4584700"/>
                  </a:lnTo>
                  <a:lnTo>
                    <a:pt x="3702037" y="4533900"/>
                  </a:lnTo>
                  <a:lnTo>
                    <a:pt x="3710114" y="4483100"/>
                  </a:lnTo>
                  <a:lnTo>
                    <a:pt x="3715397" y="4432300"/>
                  </a:lnTo>
                  <a:lnTo>
                    <a:pt x="3717277" y="4368800"/>
                  </a:lnTo>
                  <a:lnTo>
                    <a:pt x="3715893" y="4318000"/>
                  </a:lnTo>
                  <a:lnTo>
                    <a:pt x="3711524" y="4279900"/>
                  </a:lnTo>
                  <a:lnTo>
                    <a:pt x="3703840" y="4229100"/>
                  </a:lnTo>
                  <a:lnTo>
                    <a:pt x="3696500" y="4196118"/>
                  </a:lnTo>
                  <a:lnTo>
                    <a:pt x="3696500" y="4356100"/>
                  </a:lnTo>
                  <a:lnTo>
                    <a:pt x="3695636" y="4406900"/>
                  </a:lnTo>
                  <a:lnTo>
                    <a:pt x="3692055" y="4457700"/>
                  </a:lnTo>
                  <a:lnTo>
                    <a:pt x="3686124" y="4508500"/>
                  </a:lnTo>
                  <a:lnTo>
                    <a:pt x="3678250" y="4546600"/>
                  </a:lnTo>
                  <a:lnTo>
                    <a:pt x="3668814" y="4597400"/>
                  </a:lnTo>
                  <a:lnTo>
                    <a:pt x="3658222" y="4635500"/>
                  </a:lnTo>
                  <a:lnTo>
                    <a:pt x="3646843" y="4673600"/>
                  </a:lnTo>
                  <a:lnTo>
                    <a:pt x="3635083" y="4711700"/>
                  </a:lnTo>
                  <a:lnTo>
                    <a:pt x="3633660" y="4711700"/>
                  </a:lnTo>
                  <a:lnTo>
                    <a:pt x="3633000" y="4724400"/>
                  </a:lnTo>
                  <a:lnTo>
                    <a:pt x="3631590" y="4724400"/>
                  </a:lnTo>
                  <a:lnTo>
                    <a:pt x="3614318" y="4762500"/>
                  </a:lnTo>
                  <a:lnTo>
                    <a:pt x="3594925" y="4813300"/>
                  </a:lnTo>
                  <a:lnTo>
                    <a:pt x="3573691" y="4851400"/>
                  </a:lnTo>
                  <a:lnTo>
                    <a:pt x="3550882" y="4902200"/>
                  </a:lnTo>
                  <a:lnTo>
                    <a:pt x="3526790" y="4953000"/>
                  </a:lnTo>
                  <a:lnTo>
                    <a:pt x="3501656" y="4991100"/>
                  </a:lnTo>
                  <a:lnTo>
                    <a:pt x="3475786" y="5041900"/>
                  </a:lnTo>
                  <a:lnTo>
                    <a:pt x="3449434" y="5092700"/>
                  </a:lnTo>
                  <a:lnTo>
                    <a:pt x="3422866" y="5130800"/>
                  </a:lnTo>
                  <a:lnTo>
                    <a:pt x="3396373" y="5181600"/>
                  </a:lnTo>
                  <a:lnTo>
                    <a:pt x="3370224" y="5219700"/>
                  </a:lnTo>
                  <a:lnTo>
                    <a:pt x="3334359" y="5283200"/>
                  </a:lnTo>
                  <a:lnTo>
                    <a:pt x="3322828" y="5295900"/>
                  </a:lnTo>
                  <a:lnTo>
                    <a:pt x="3310699" y="5321300"/>
                  </a:lnTo>
                  <a:lnTo>
                    <a:pt x="3298202" y="5346700"/>
                  </a:lnTo>
                  <a:lnTo>
                    <a:pt x="3285401" y="5359400"/>
                  </a:lnTo>
                  <a:lnTo>
                    <a:pt x="3272332" y="5384800"/>
                  </a:lnTo>
                  <a:lnTo>
                    <a:pt x="3260547" y="5334000"/>
                  </a:lnTo>
                  <a:lnTo>
                    <a:pt x="3248444" y="5283200"/>
                  </a:lnTo>
                  <a:lnTo>
                    <a:pt x="3236023" y="5232400"/>
                  </a:lnTo>
                  <a:lnTo>
                    <a:pt x="3223298" y="5181600"/>
                  </a:lnTo>
                  <a:lnTo>
                    <a:pt x="3210242" y="5130800"/>
                  </a:lnTo>
                  <a:lnTo>
                    <a:pt x="3196869" y="5080000"/>
                  </a:lnTo>
                  <a:lnTo>
                    <a:pt x="3190011" y="5054600"/>
                  </a:lnTo>
                  <a:lnTo>
                    <a:pt x="3186582" y="5041900"/>
                  </a:lnTo>
                  <a:lnTo>
                    <a:pt x="3183153" y="5029200"/>
                  </a:lnTo>
                  <a:lnTo>
                    <a:pt x="3203511" y="5003800"/>
                  </a:lnTo>
                  <a:lnTo>
                    <a:pt x="3218980" y="4953000"/>
                  </a:lnTo>
                  <a:lnTo>
                    <a:pt x="3221774" y="4940300"/>
                  </a:lnTo>
                  <a:lnTo>
                    <a:pt x="3230156" y="4902200"/>
                  </a:lnTo>
                  <a:lnTo>
                    <a:pt x="3233915" y="4876800"/>
                  </a:lnTo>
                  <a:lnTo>
                    <a:pt x="3237661" y="4851400"/>
                  </a:lnTo>
                  <a:lnTo>
                    <a:pt x="3240316" y="4813300"/>
                  </a:lnTo>
                  <a:lnTo>
                    <a:pt x="3242094" y="4787900"/>
                  </a:lnTo>
                  <a:lnTo>
                    <a:pt x="3243465" y="4737100"/>
                  </a:lnTo>
                  <a:lnTo>
                    <a:pt x="3243808" y="4724400"/>
                  </a:lnTo>
                  <a:lnTo>
                    <a:pt x="3244151" y="4686300"/>
                  </a:lnTo>
                  <a:lnTo>
                    <a:pt x="3244189" y="4635500"/>
                  </a:lnTo>
                  <a:lnTo>
                    <a:pt x="3244265" y="4597400"/>
                  </a:lnTo>
                  <a:lnTo>
                    <a:pt x="3244545" y="4572000"/>
                  </a:lnTo>
                  <a:lnTo>
                    <a:pt x="3244685" y="4559300"/>
                  </a:lnTo>
                  <a:lnTo>
                    <a:pt x="3244951" y="4533900"/>
                  </a:lnTo>
                  <a:lnTo>
                    <a:pt x="3245370" y="4495800"/>
                  </a:lnTo>
                  <a:lnTo>
                    <a:pt x="3245383" y="4483100"/>
                  </a:lnTo>
                  <a:lnTo>
                    <a:pt x="3245396" y="4470400"/>
                  </a:lnTo>
                  <a:lnTo>
                    <a:pt x="3245434" y="4445000"/>
                  </a:lnTo>
                  <a:lnTo>
                    <a:pt x="3244570" y="4406900"/>
                  </a:lnTo>
                  <a:lnTo>
                    <a:pt x="3242132" y="4368800"/>
                  </a:lnTo>
                  <a:lnTo>
                    <a:pt x="3236582" y="4343400"/>
                  </a:lnTo>
                  <a:lnTo>
                    <a:pt x="3233483" y="4330700"/>
                  </a:lnTo>
                  <a:lnTo>
                    <a:pt x="3230384" y="4318000"/>
                  </a:lnTo>
                  <a:lnTo>
                    <a:pt x="3222053" y="4305300"/>
                  </a:lnTo>
                  <a:lnTo>
                    <a:pt x="3211385" y="4292600"/>
                  </a:lnTo>
                  <a:lnTo>
                    <a:pt x="3250590" y="4279900"/>
                  </a:lnTo>
                  <a:lnTo>
                    <a:pt x="3288614" y="4254500"/>
                  </a:lnTo>
                  <a:lnTo>
                    <a:pt x="3325190" y="4229100"/>
                  </a:lnTo>
                  <a:lnTo>
                    <a:pt x="3360102" y="4216400"/>
                  </a:lnTo>
                  <a:lnTo>
                    <a:pt x="3443236" y="4165600"/>
                  </a:lnTo>
                  <a:lnTo>
                    <a:pt x="3483432" y="4127500"/>
                  </a:lnTo>
                  <a:lnTo>
                    <a:pt x="3522141" y="4102100"/>
                  </a:lnTo>
                  <a:lnTo>
                    <a:pt x="3558908" y="4064000"/>
                  </a:lnTo>
                  <a:lnTo>
                    <a:pt x="3593300" y="4025900"/>
                  </a:lnTo>
                  <a:lnTo>
                    <a:pt x="3622471" y="4076700"/>
                  </a:lnTo>
                  <a:lnTo>
                    <a:pt x="3646195" y="4114800"/>
                  </a:lnTo>
                  <a:lnTo>
                    <a:pt x="3664839" y="4165600"/>
                  </a:lnTo>
                  <a:lnTo>
                    <a:pt x="3678796" y="4216400"/>
                  </a:lnTo>
                  <a:lnTo>
                    <a:pt x="3688473" y="4267200"/>
                  </a:lnTo>
                  <a:lnTo>
                    <a:pt x="3694239" y="4305300"/>
                  </a:lnTo>
                  <a:lnTo>
                    <a:pt x="3696500" y="4356100"/>
                  </a:lnTo>
                  <a:lnTo>
                    <a:pt x="3696500" y="4196118"/>
                  </a:lnTo>
                  <a:lnTo>
                    <a:pt x="3692537" y="4178300"/>
                  </a:lnTo>
                  <a:lnTo>
                    <a:pt x="3677297" y="4140200"/>
                  </a:lnTo>
                  <a:lnTo>
                    <a:pt x="3657790" y="4089400"/>
                  </a:lnTo>
                  <a:lnTo>
                    <a:pt x="3633698" y="4051300"/>
                  </a:lnTo>
                  <a:lnTo>
                    <a:pt x="3614382" y="4025900"/>
                  </a:lnTo>
                  <a:lnTo>
                    <a:pt x="3604717" y="4013200"/>
                  </a:lnTo>
                  <a:lnTo>
                    <a:pt x="3580498" y="3986238"/>
                  </a:lnTo>
                  <a:lnTo>
                    <a:pt x="3580498" y="4013200"/>
                  </a:lnTo>
                  <a:lnTo>
                    <a:pt x="3547948" y="4051300"/>
                  </a:lnTo>
                  <a:lnTo>
                    <a:pt x="3513353" y="4076700"/>
                  </a:lnTo>
                  <a:lnTo>
                    <a:pt x="3477069" y="4102100"/>
                  </a:lnTo>
                  <a:lnTo>
                    <a:pt x="3439477" y="4140200"/>
                  </a:lnTo>
                  <a:lnTo>
                    <a:pt x="3400920" y="4165600"/>
                  </a:lnTo>
                  <a:lnTo>
                    <a:pt x="3322904" y="4216400"/>
                  </a:lnTo>
                  <a:lnTo>
                    <a:pt x="3281705" y="4241800"/>
                  </a:lnTo>
                  <a:lnTo>
                    <a:pt x="3238614" y="4254500"/>
                  </a:lnTo>
                  <a:lnTo>
                    <a:pt x="3194088" y="4279900"/>
                  </a:lnTo>
                  <a:lnTo>
                    <a:pt x="3180194" y="4267200"/>
                  </a:lnTo>
                  <a:lnTo>
                    <a:pt x="3164116" y="4254500"/>
                  </a:lnTo>
                  <a:lnTo>
                    <a:pt x="3156445" y="4254500"/>
                  </a:lnTo>
                  <a:lnTo>
                    <a:pt x="3156445" y="4876800"/>
                  </a:lnTo>
                  <a:lnTo>
                    <a:pt x="3122307" y="4914900"/>
                  </a:lnTo>
                  <a:lnTo>
                    <a:pt x="3119983" y="4889500"/>
                  </a:lnTo>
                  <a:lnTo>
                    <a:pt x="3124962" y="4876800"/>
                  </a:lnTo>
                  <a:lnTo>
                    <a:pt x="3156445" y="4876800"/>
                  </a:lnTo>
                  <a:lnTo>
                    <a:pt x="3156445" y="4254500"/>
                  </a:lnTo>
                  <a:lnTo>
                    <a:pt x="3145713" y="4254500"/>
                  </a:lnTo>
                  <a:lnTo>
                    <a:pt x="3124885" y="4241800"/>
                  </a:lnTo>
                  <a:lnTo>
                    <a:pt x="3105112" y="4241800"/>
                  </a:lnTo>
                  <a:lnTo>
                    <a:pt x="3037725" y="4225112"/>
                  </a:lnTo>
                  <a:lnTo>
                    <a:pt x="3037725" y="5080000"/>
                  </a:lnTo>
                  <a:lnTo>
                    <a:pt x="3037268" y="5092700"/>
                  </a:lnTo>
                  <a:lnTo>
                    <a:pt x="3028531" y="5105400"/>
                  </a:lnTo>
                  <a:lnTo>
                    <a:pt x="3009354" y="5105400"/>
                  </a:lnTo>
                  <a:lnTo>
                    <a:pt x="3019869" y="5067300"/>
                  </a:lnTo>
                  <a:lnTo>
                    <a:pt x="3032061" y="5067300"/>
                  </a:lnTo>
                  <a:lnTo>
                    <a:pt x="3037725" y="5080000"/>
                  </a:lnTo>
                  <a:lnTo>
                    <a:pt x="3037725" y="4225112"/>
                  </a:lnTo>
                  <a:lnTo>
                    <a:pt x="3002623" y="4216400"/>
                  </a:lnTo>
                  <a:lnTo>
                    <a:pt x="2951289" y="4191000"/>
                  </a:lnTo>
                  <a:lnTo>
                    <a:pt x="2900146" y="4178300"/>
                  </a:lnTo>
                  <a:lnTo>
                    <a:pt x="2854807" y="4165600"/>
                  </a:lnTo>
                  <a:lnTo>
                    <a:pt x="2758363" y="4139958"/>
                  </a:lnTo>
                  <a:lnTo>
                    <a:pt x="2758363" y="4356100"/>
                  </a:lnTo>
                  <a:lnTo>
                    <a:pt x="2750769" y="4368800"/>
                  </a:lnTo>
                  <a:lnTo>
                    <a:pt x="2732049" y="4368800"/>
                  </a:lnTo>
                  <a:lnTo>
                    <a:pt x="2742260" y="4343400"/>
                  </a:lnTo>
                  <a:lnTo>
                    <a:pt x="2745003" y="4330700"/>
                  </a:lnTo>
                  <a:lnTo>
                    <a:pt x="2756039" y="4343400"/>
                  </a:lnTo>
                  <a:lnTo>
                    <a:pt x="2758363" y="4356100"/>
                  </a:lnTo>
                  <a:lnTo>
                    <a:pt x="2758363" y="4139958"/>
                  </a:lnTo>
                  <a:lnTo>
                    <a:pt x="2755011" y="4139069"/>
                  </a:lnTo>
                  <a:lnTo>
                    <a:pt x="2755011" y="4292600"/>
                  </a:lnTo>
                  <a:lnTo>
                    <a:pt x="2751620" y="4305300"/>
                  </a:lnTo>
                  <a:lnTo>
                    <a:pt x="2744901" y="4305300"/>
                  </a:lnTo>
                  <a:lnTo>
                    <a:pt x="2723807" y="4279900"/>
                  </a:lnTo>
                  <a:lnTo>
                    <a:pt x="2733319" y="4279900"/>
                  </a:lnTo>
                  <a:lnTo>
                    <a:pt x="2738018" y="4267200"/>
                  </a:lnTo>
                  <a:lnTo>
                    <a:pt x="2755011" y="4292600"/>
                  </a:lnTo>
                  <a:lnTo>
                    <a:pt x="2755011" y="4139069"/>
                  </a:lnTo>
                  <a:lnTo>
                    <a:pt x="2715361" y="4128528"/>
                  </a:lnTo>
                  <a:lnTo>
                    <a:pt x="2715361" y="5181600"/>
                  </a:lnTo>
                  <a:lnTo>
                    <a:pt x="2698978" y="5219700"/>
                  </a:lnTo>
                  <a:lnTo>
                    <a:pt x="2681541" y="5270500"/>
                  </a:lnTo>
                  <a:lnTo>
                    <a:pt x="2663329" y="5321300"/>
                  </a:lnTo>
                  <a:lnTo>
                    <a:pt x="2644622" y="5372100"/>
                  </a:lnTo>
                  <a:lnTo>
                    <a:pt x="2625699" y="5422900"/>
                  </a:lnTo>
                  <a:lnTo>
                    <a:pt x="2590393" y="5499100"/>
                  </a:lnTo>
                  <a:lnTo>
                    <a:pt x="2574544" y="5549900"/>
                  </a:lnTo>
                  <a:lnTo>
                    <a:pt x="2559545" y="5588000"/>
                  </a:lnTo>
                  <a:lnTo>
                    <a:pt x="2545651" y="5613400"/>
                  </a:lnTo>
                  <a:lnTo>
                    <a:pt x="2536025" y="5651500"/>
                  </a:lnTo>
                  <a:lnTo>
                    <a:pt x="2527262" y="5676900"/>
                  </a:lnTo>
                  <a:lnTo>
                    <a:pt x="2519464" y="5715000"/>
                  </a:lnTo>
                  <a:lnTo>
                    <a:pt x="2512720" y="5753100"/>
                  </a:lnTo>
                  <a:lnTo>
                    <a:pt x="2503576" y="5702300"/>
                  </a:lnTo>
                  <a:lnTo>
                    <a:pt x="2494242" y="5651500"/>
                  </a:lnTo>
                  <a:lnTo>
                    <a:pt x="2484691" y="5613400"/>
                  </a:lnTo>
                  <a:lnTo>
                    <a:pt x="2474925" y="5562600"/>
                  </a:lnTo>
                  <a:lnTo>
                    <a:pt x="2464955" y="5511800"/>
                  </a:lnTo>
                  <a:lnTo>
                    <a:pt x="2454783" y="5461000"/>
                  </a:lnTo>
                  <a:lnTo>
                    <a:pt x="2444394" y="5422900"/>
                  </a:lnTo>
                  <a:lnTo>
                    <a:pt x="2433802" y="5372100"/>
                  </a:lnTo>
                  <a:lnTo>
                    <a:pt x="2423007" y="5321300"/>
                  </a:lnTo>
                  <a:lnTo>
                    <a:pt x="2411996" y="5283200"/>
                  </a:lnTo>
                  <a:lnTo>
                    <a:pt x="2424773" y="5257800"/>
                  </a:lnTo>
                  <a:lnTo>
                    <a:pt x="2432431" y="5245100"/>
                  </a:lnTo>
                  <a:lnTo>
                    <a:pt x="2463038" y="5194300"/>
                  </a:lnTo>
                  <a:lnTo>
                    <a:pt x="2537244" y="5194300"/>
                  </a:lnTo>
                  <a:lnTo>
                    <a:pt x="2561882" y="5181600"/>
                  </a:lnTo>
                  <a:lnTo>
                    <a:pt x="2549436" y="5156200"/>
                  </a:lnTo>
                  <a:lnTo>
                    <a:pt x="2543213" y="5143500"/>
                  </a:lnTo>
                  <a:lnTo>
                    <a:pt x="2594686" y="5156200"/>
                  </a:lnTo>
                  <a:lnTo>
                    <a:pt x="2609227" y="5156200"/>
                  </a:lnTo>
                  <a:lnTo>
                    <a:pt x="2632545" y="5143500"/>
                  </a:lnTo>
                  <a:lnTo>
                    <a:pt x="2661031" y="5130800"/>
                  </a:lnTo>
                  <a:lnTo>
                    <a:pt x="2654096" y="5168900"/>
                  </a:lnTo>
                  <a:lnTo>
                    <a:pt x="2587929" y="5181600"/>
                  </a:lnTo>
                  <a:lnTo>
                    <a:pt x="2715361" y="5181600"/>
                  </a:lnTo>
                  <a:lnTo>
                    <a:pt x="2715361" y="4128528"/>
                  </a:lnTo>
                  <a:lnTo>
                    <a:pt x="2711539" y="4127500"/>
                  </a:lnTo>
                  <a:lnTo>
                    <a:pt x="2701594" y="4122140"/>
                  </a:lnTo>
                  <a:lnTo>
                    <a:pt x="2701594" y="4711700"/>
                  </a:lnTo>
                  <a:lnTo>
                    <a:pt x="2673921" y="4711700"/>
                  </a:lnTo>
                  <a:lnTo>
                    <a:pt x="2672816" y="4703699"/>
                  </a:lnTo>
                  <a:lnTo>
                    <a:pt x="2672816" y="4711700"/>
                  </a:lnTo>
                  <a:lnTo>
                    <a:pt x="2666746" y="4737100"/>
                  </a:lnTo>
                  <a:lnTo>
                    <a:pt x="2666441" y="4736731"/>
                  </a:lnTo>
                  <a:lnTo>
                    <a:pt x="2666441" y="5080000"/>
                  </a:lnTo>
                  <a:lnTo>
                    <a:pt x="2619451" y="5118100"/>
                  </a:lnTo>
                  <a:lnTo>
                    <a:pt x="2611551" y="5118100"/>
                  </a:lnTo>
                  <a:lnTo>
                    <a:pt x="2622740" y="5105400"/>
                  </a:lnTo>
                  <a:lnTo>
                    <a:pt x="2656268" y="5067300"/>
                  </a:lnTo>
                  <a:lnTo>
                    <a:pt x="2659659" y="5067300"/>
                  </a:lnTo>
                  <a:lnTo>
                    <a:pt x="2666441" y="5080000"/>
                  </a:lnTo>
                  <a:lnTo>
                    <a:pt x="2666441" y="4736731"/>
                  </a:lnTo>
                  <a:lnTo>
                    <a:pt x="2656509" y="4724400"/>
                  </a:lnTo>
                  <a:lnTo>
                    <a:pt x="2656052" y="4724400"/>
                  </a:lnTo>
                  <a:lnTo>
                    <a:pt x="2662453" y="4711700"/>
                  </a:lnTo>
                  <a:lnTo>
                    <a:pt x="2672816" y="4711700"/>
                  </a:lnTo>
                  <a:lnTo>
                    <a:pt x="2672816" y="4703699"/>
                  </a:lnTo>
                  <a:lnTo>
                    <a:pt x="2670416" y="4686300"/>
                  </a:lnTo>
                  <a:lnTo>
                    <a:pt x="2669273" y="4673600"/>
                  </a:lnTo>
                  <a:lnTo>
                    <a:pt x="2678430" y="4673600"/>
                  </a:lnTo>
                  <a:lnTo>
                    <a:pt x="2688501" y="4686300"/>
                  </a:lnTo>
                  <a:lnTo>
                    <a:pt x="2701594" y="4711700"/>
                  </a:lnTo>
                  <a:lnTo>
                    <a:pt x="2701594" y="4122140"/>
                  </a:lnTo>
                  <a:lnTo>
                    <a:pt x="2664422" y="4102100"/>
                  </a:lnTo>
                  <a:lnTo>
                    <a:pt x="2619159" y="4076700"/>
                  </a:lnTo>
                  <a:lnTo>
                    <a:pt x="2576677" y="4051300"/>
                  </a:lnTo>
                  <a:lnTo>
                    <a:pt x="2537879" y="4025900"/>
                  </a:lnTo>
                  <a:lnTo>
                    <a:pt x="2503690" y="3987800"/>
                  </a:lnTo>
                  <a:lnTo>
                    <a:pt x="2475026" y="3949700"/>
                  </a:lnTo>
                  <a:lnTo>
                    <a:pt x="2474823" y="3949369"/>
                  </a:lnTo>
                  <a:lnTo>
                    <a:pt x="2474823" y="4914900"/>
                  </a:lnTo>
                  <a:lnTo>
                    <a:pt x="2464333" y="4940300"/>
                  </a:lnTo>
                  <a:lnTo>
                    <a:pt x="2453627" y="4940300"/>
                  </a:lnTo>
                  <a:lnTo>
                    <a:pt x="2449944" y="4927600"/>
                  </a:lnTo>
                  <a:lnTo>
                    <a:pt x="2466987" y="4914900"/>
                  </a:lnTo>
                  <a:lnTo>
                    <a:pt x="2474823" y="4914900"/>
                  </a:lnTo>
                  <a:lnTo>
                    <a:pt x="2474823" y="3949369"/>
                  </a:lnTo>
                  <a:lnTo>
                    <a:pt x="2459596" y="3924300"/>
                  </a:lnTo>
                  <a:lnTo>
                    <a:pt x="2451874" y="3911600"/>
                  </a:lnTo>
                  <a:lnTo>
                    <a:pt x="2438565" y="3874478"/>
                  </a:lnTo>
                  <a:lnTo>
                    <a:pt x="2438565" y="5194300"/>
                  </a:lnTo>
                  <a:lnTo>
                    <a:pt x="2430094" y="5207000"/>
                  </a:lnTo>
                  <a:lnTo>
                    <a:pt x="2404973" y="5245100"/>
                  </a:lnTo>
                  <a:lnTo>
                    <a:pt x="2391156" y="5194300"/>
                  </a:lnTo>
                  <a:lnTo>
                    <a:pt x="2438565" y="5194300"/>
                  </a:lnTo>
                  <a:lnTo>
                    <a:pt x="2438565" y="3874478"/>
                  </a:lnTo>
                  <a:lnTo>
                    <a:pt x="2433663" y="3860800"/>
                  </a:lnTo>
                  <a:lnTo>
                    <a:pt x="2419769" y="3822700"/>
                  </a:lnTo>
                  <a:lnTo>
                    <a:pt x="2409545" y="3771900"/>
                  </a:lnTo>
                  <a:lnTo>
                    <a:pt x="2408161" y="3764559"/>
                  </a:lnTo>
                  <a:lnTo>
                    <a:pt x="2408161" y="4445000"/>
                  </a:lnTo>
                  <a:lnTo>
                    <a:pt x="2393543" y="4445000"/>
                  </a:lnTo>
                  <a:lnTo>
                    <a:pt x="2393543" y="4419600"/>
                  </a:lnTo>
                  <a:lnTo>
                    <a:pt x="2403500" y="4419600"/>
                  </a:lnTo>
                  <a:lnTo>
                    <a:pt x="2407005" y="4432300"/>
                  </a:lnTo>
                  <a:lnTo>
                    <a:pt x="2408161" y="4445000"/>
                  </a:lnTo>
                  <a:lnTo>
                    <a:pt x="2408161" y="3764559"/>
                  </a:lnTo>
                  <a:lnTo>
                    <a:pt x="2402370" y="3733800"/>
                  </a:lnTo>
                  <a:lnTo>
                    <a:pt x="2397582" y="3683000"/>
                  </a:lnTo>
                  <a:lnTo>
                    <a:pt x="2396058" y="3657600"/>
                  </a:lnTo>
                  <a:lnTo>
                    <a:pt x="2394851" y="3644900"/>
                  </a:lnTo>
                  <a:lnTo>
                    <a:pt x="2393873" y="3619500"/>
                  </a:lnTo>
                  <a:lnTo>
                    <a:pt x="2393035" y="3594100"/>
                  </a:lnTo>
                  <a:lnTo>
                    <a:pt x="2392337" y="3581400"/>
                  </a:lnTo>
                  <a:lnTo>
                    <a:pt x="2392045" y="3568700"/>
                  </a:lnTo>
                  <a:lnTo>
                    <a:pt x="2391740" y="3556000"/>
                  </a:lnTo>
                  <a:lnTo>
                    <a:pt x="2391168" y="3543300"/>
                  </a:lnTo>
                  <a:lnTo>
                    <a:pt x="2390559" y="3517900"/>
                  </a:lnTo>
                  <a:lnTo>
                    <a:pt x="2584996" y="3517900"/>
                  </a:lnTo>
                  <a:lnTo>
                    <a:pt x="2601734" y="3556000"/>
                  </a:lnTo>
                  <a:lnTo>
                    <a:pt x="2626487" y="3606800"/>
                  </a:lnTo>
                  <a:lnTo>
                    <a:pt x="2651087" y="3670300"/>
                  </a:lnTo>
                  <a:lnTo>
                    <a:pt x="2667406" y="3721100"/>
                  </a:lnTo>
                  <a:lnTo>
                    <a:pt x="2675648" y="3721100"/>
                  </a:lnTo>
                  <a:lnTo>
                    <a:pt x="2697530" y="3733800"/>
                  </a:lnTo>
                  <a:lnTo>
                    <a:pt x="2749296" y="3733800"/>
                  </a:lnTo>
                  <a:lnTo>
                    <a:pt x="2813304" y="3746500"/>
                  </a:lnTo>
                  <a:lnTo>
                    <a:pt x="2871914" y="3759200"/>
                  </a:lnTo>
                  <a:lnTo>
                    <a:pt x="2922790" y="3759200"/>
                  </a:lnTo>
                  <a:lnTo>
                    <a:pt x="2992043" y="3771900"/>
                  </a:lnTo>
                  <a:lnTo>
                    <a:pt x="3044253" y="3784600"/>
                  </a:lnTo>
                  <a:lnTo>
                    <a:pt x="3096260" y="3784600"/>
                  </a:lnTo>
                  <a:lnTo>
                    <a:pt x="3248456" y="3822700"/>
                  </a:lnTo>
                  <a:lnTo>
                    <a:pt x="3344100" y="3848100"/>
                  </a:lnTo>
                  <a:lnTo>
                    <a:pt x="3389401" y="3860800"/>
                  </a:lnTo>
                  <a:lnTo>
                    <a:pt x="3432657" y="3886200"/>
                  </a:lnTo>
                  <a:lnTo>
                    <a:pt x="3473615" y="3911600"/>
                  </a:lnTo>
                  <a:lnTo>
                    <a:pt x="3504311" y="3937000"/>
                  </a:lnTo>
                  <a:lnTo>
                    <a:pt x="3557574" y="3987800"/>
                  </a:lnTo>
                  <a:lnTo>
                    <a:pt x="3580498" y="4013200"/>
                  </a:lnTo>
                  <a:lnTo>
                    <a:pt x="3580498" y="3986238"/>
                  </a:lnTo>
                  <a:lnTo>
                    <a:pt x="3530752" y="3937000"/>
                  </a:lnTo>
                  <a:lnTo>
                    <a:pt x="3485146" y="3898900"/>
                  </a:lnTo>
                  <a:lnTo>
                    <a:pt x="3443097" y="3873500"/>
                  </a:lnTo>
                  <a:lnTo>
                    <a:pt x="3398824" y="3848100"/>
                  </a:lnTo>
                  <a:lnTo>
                    <a:pt x="3352584" y="3835400"/>
                  </a:lnTo>
                  <a:lnTo>
                    <a:pt x="3304629" y="3810000"/>
                  </a:lnTo>
                  <a:lnTo>
                    <a:pt x="3153029" y="3771900"/>
                  </a:lnTo>
                  <a:lnTo>
                    <a:pt x="3100768" y="3771900"/>
                  </a:lnTo>
                  <a:lnTo>
                    <a:pt x="2995180" y="3746500"/>
                  </a:lnTo>
                  <a:lnTo>
                    <a:pt x="2942374" y="3746500"/>
                  </a:lnTo>
                  <a:lnTo>
                    <a:pt x="2891472" y="3733800"/>
                  </a:lnTo>
                  <a:lnTo>
                    <a:pt x="2824721" y="3733800"/>
                  </a:lnTo>
                  <a:lnTo>
                    <a:pt x="2768993" y="3721100"/>
                  </a:lnTo>
                  <a:lnTo>
                    <a:pt x="2718879" y="3708400"/>
                  </a:lnTo>
                  <a:lnTo>
                    <a:pt x="2685910" y="3708400"/>
                  </a:lnTo>
                  <a:lnTo>
                    <a:pt x="2681948" y="3695700"/>
                  </a:lnTo>
                  <a:lnTo>
                    <a:pt x="2676906" y="3683000"/>
                  </a:lnTo>
                  <a:lnTo>
                    <a:pt x="2670962" y="3657600"/>
                  </a:lnTo>
                  <a:lnTo>
                    <a:pt x="2664320" y="3644900"/>
                  </a:lnTo>
                  <a:lnTo>
                    <a:pt x="2645105" y="3594100"/>
                  </a:lnTo>
                  <a:lnTo>
                    <a:pt x="2625915" y="3556000"/>
                  </a:lnTo>
                  <a:lnTo>
                    <a:pt x="2610180" y="3530600"/>
                  </a:lnTo>
                  <a:lnTo>
                    <a:pt x="2605735" y="3517900"/>
                  </a:lnTo>
                  <a:lnTo>
                    <a:pt x="2601290" y="3505200"/>
                  </a:lnTo>
                  <a:lnTo>
                    <a:pt x="2601087" y="3505200"/>
                  </a:lnTo>
                  <a:lnTo>
                    <a:pt x="2598407" y="3492500"/>
                  </a:lnTo>
                  <a:lnTo>
                    <a:pt x="2664930" y="3492500"/>
                  </a:lnTo>
                  <a:lnTo>
                    <a:pt x="2698038" y="3517900"/>
                  </a:lnTo>
                  <a:lnTo>
                    <a:pt x="2736354" y="3530600"/>
                  </a:lnTo>
                  <a:lnTo>
                    <a:pt x="2779725" y="3543300"/>
                  </a:lnTo>
                  <a:lnTo>
                    <a:pt x="2828036" y="3556000"/>
                  </a:lnTo>
                  <a:lnTo>
                    <a:pt x="2881134" y="3568700"/>
                  </a:lnTo>
                  <a:lnTo>
                    <a:pt x="3041764" y="3568700"/>
                  </a:lnTo>
                  <a:lnTo>
                    <a:pt x="3094355" y="3556000"/>
                  </a:lnTo>
                  <a:lnTo>
                    <a:pt x="3147276" y="3556000"/>
                  </a:lnTo>
                  <a:lnTo>
                    <a:pt x="3200209" y="3543300"/>
                  </a:lnTo>
                  <a:lnTo>
                    <a:pt x="3252838" y="3530600"/>
                  </a:lnTo>
                  <a:lnTo>
                    <a:pt x="3304844" y="3530600"/>
                  </a:lnTo>
                  <a:lnTo>
                    <a:pt x="3355886" y="3517900"/>
                  </a:lnTo>
                  <a:lnTo>
                    <a:pt x="3453841" y="3492500"/>
                  </a:lnTo>
                  <a:lnTo>
                    <a:pt x="5777674" y="3492500"/>
                  </a:lnTo>
                  <a:lnTo>
                    <a:pt x="5777674" y="6121400"/>
                  </a:lnTo>
                  <a:lnTo>
                    <a:pt x="5798261" y="6121400"/>
                  </a:lnTo>
                  <a:lnTo>
                    <a:pt x="5798261" y="3492500"/>
                  </a:lnTo>
                  <a:lnTo>
                    <a:pt x="5952744" y="3492500"/>
                  </a:lnTo>
                  <a:lnTo>
                    <a:pt x="5952744" y="3467100"/>
                  </a:lnTo>
                  <a:lnTo>
                    <a:pt x="5952744" y="3378200"/>
                  </a:lnTo>
                  <a:close/>
                </a:path>
              </a:pathLst>
            </a:custGeom>
            <a:solidFill>
              <a:srgbClr val="0F0E0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4" name="object 414" descr=""/>
          <p:cNvSpPr txBox="1"/>
          <p:nvPr/>
        </p:nvSpPr>
        <p:spPr>
          <a:xfrm>
            <a:off x="1423728" y="4164496"/>
            <a:ext cx="7212330" cy="1339850"/>
          </a:xfrm>
          <a:prstGeom prst="rect">
            <a:avLst/>
          </a:prstGeom>
        </p:spPr>
        <p:txBody>
          <a:bodyPr wrap="square" lIns="0" tIns="546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2600" spc="125">
                <a:latin typeface="Lucida Sans Unicode"/>
                <a:cs typeface="Lucida Sans Unicode"/>
              </a:rPr>
              <a:t>When</a:t>
            </a:r>
            <a:r>
              <a:rPr dirty="0" sz="2600" spc="175">
                <a:latin typeface="Lucida Sans Unicode"/>
                <a:cs typeface="Lucida Sans Unicode"/>
              </a:rPr>
              <a:t> </a:t>
            </a:r>
            <a:r>
              <a:rPr dirty="0" sz="2600" spc="70">
                <a:latin typeface="Lucida Sans Unicode"/>
                <a:cs typeface="Lucida Sans Unicode"/>
              </a:rPr>
              <a:t>we</a:t>
            </a:r>
            <a:r>
              <a:rPr dirty="0" sz="2600" spc="180">
                <a:latin typeface="Lucida Sans Unicode"/>
                <a:cs typeface="Lucida Sans Unicode"/>
              </a:rPr>
              <a:t> </a:t>
            </a:r>
            <a:r>
              <a:rPr dirty="0" sz="2600">
                <a:latin typeface="Lucida Sans Unicode"/>
                <a:cs typeface="Lucida Sans Unicode"/>
              </a:rPr>
              <a:t>run</a:t>
            </a:r>
            <a:r>
              <a:rPr dirty="0" sz="2600" spc="175">
                <a:latin typeface="Lucida Sans Unicode"/>
                <a:cs typeface="Lucida Sans Unicode"/>
              </a:rPr>
              <a:t> </a:t>
            </a:r>
            <a:r>
              <a:rPr dirty="0" sz="2600" spc="75">
                <a:latin typeface="Lucida Sans Unicode"/>
                <a:cs typeface="Lucida Sans Unicode"/>
              </a:rPr>
              <a:t>the</a:t>
            </a:r>
            <a:r>
              <a:rPr dirty="0" sz="2600" spc="180">
                <a:latin typeface="Lucida Sans Unicode"/>
                <a:cs typeface="Lucida Sans Unicode"/>
              </a:rPr>
              <a:t> </a:t>
            </a:r>
            <a:r>
              <a:rPr dirty="0" sz="2600" spc="135">
                <a:latin typeface="Lucida Sans Unicode"/>
                <a:cs typeface="Lucida Sans Unicode"/>
              </a:rPr>
              <a:t>code</a:t>
            </a:r>
            <a:r>
              <a:rPr dirty="0" sz="2600" spc="175">
                <a:latin typeface="Lucida Sans Unicode"/>
                <a:cs typeface="Lucida Sans Unicode"/>
              </a:rPr>
              <a:t> </a:t>
            </a:r>
            <a:r>
              <a:rPr dirty="0" sz="2600">
                <a:latin typeface="Lucida Sans Unicode"/>
                <a:cs typeface="Lucida Sans Unicode"/>
              </a:rPr>
              <a:t>it</a:t>
            </a:r>
            <a:r>
              <a:rPr dirty="0" sz="2600" spc="180">
                <a:latin typeface="Lucida Sans Unicode"/>
                <a:cs typeface="Lucida Sans Unicode"/>
              </a:rPr>
              <a:t> </a:t>
            </a:r>
            <a:r>
              <a:rPr dirty="0" sz="2600" spc="160">
                <a:latin typeface="Lucida Sans Unicode"/>
                <a:cs typeface="Lucida Sans Unicode"/>
              </a:rPr>
              <a:t>detects</a:t>
            </a:r>
            <a:r>
              <a:rPr dirty="0" sz="2600" spc="175">
                <a:latin typeface="Lucida Sans Unicode"/>
                <a:cs typeface="Lucida Sans Unicode"/>
              </a:rPr>
              <a:t> </a:t>
            </a:r>
            <a:r>
              <a:rPr dirty="0" sz="2600" spc="50">
                <a:latin typeface="Lucida Sans Unicode"/>
                <a:cs typeface="Lucida Sans Unicode"/>
              </a:rPr>
              <a:t>the</a:t>
            </a:r>
            <a:endParaRPr sz="2600">
              <a:latin typeface="Lucida Sans Unicode"/>
              <a:cs typeface="Lucida Sans Unicode"/>
            </a:endParaRPr>
          </a:p>
          <a:p>
            <a:pPr marL="12700" marR="5080">
              <a:lnSpc>
                <a:spcPct val="110600"/>
              </a:lnSpc>
              <a:tabLst>
                <a:tab pos="1894205" algn="l"/>
              </a:tabLst>
            </a:pPr>
            <a:r>
              <a:rPr dirty="0" sz="2600" spc="120">
                <a:latin typeface="Lucida Sans Unicode"/>
                <a:cs typeface="Lucida Sans Unicode"/>
              </a:rPr>
              <a:t>objects</a:t>
            </a:r>
            <a:r>
              <a:rPr dirty="0" sz="2600" spc="190">
                <a:latin typeface="Lucida Sans Unicode"/>
                <a:cs typeface="Lucida Sans Unicode"/>
              </a:rPr>
              <a:t> </a:t>
            </a:r>
            <a:r>
              <a:rPr dirty="0" sz="2600" spc="100">
                <a:latin typeface="Lucida Sans Unicode"/>
                <a:cs typeface="Lucida Sans Unicode"/>
              </a:rPr>
              <a:t>present</a:t>
            </a:r>
            <a:r>
              <a:rPr dirty="0" sz="2600" spc="190">
                <a:latin typeface="Lucida Sans Unicode"/>
                <a:cs typeface="Lucida Sans Unicode"/>
              </a:rPr>
              <a:t> </a:t>
            </a:r>
            <a:r>
              <a:rPr dirty="0" sz="2600">
                <a:latin typeface="Lucida Sans Unicode"/>
                <a:cs typeface="Lucida Sans Unicode"/>
              </a:rPr>
              <a:t>in</a:t>
            </a:r>
            <a:r>
              <a:rPr dirty="0" sz="2600" spc="195">
                <a:latin typeface="Lucida Sans Unicode"/>
                <a:cs typeface="Lucida Sans Unicode"/>
              </a:rPr>
              <a:t> </a:t>
            </a:r>
            <a:r>
              <a:rPr dirty="0" sz="2600">
                <a:latin typeface="Lucida Sans Unicode"/>
                <a:cs typeface="Lucida Sans Unicode"/>
              </a:rPr>
              <a:t>images</a:t>
            </a:r>
            <a:r>
              <a:rPr dirty="0" sz="2600" spc="190">
                <a:latin typeface="Lucida Sans Unicode"/>
                <a:cs typeface="Lucida Sans Unicode"/>
              </a:rPr>
              <a:t> </a:t>
            </a:r>
            <a:r>
              <a:rPr dirty="0" sz="2600">
                <a:latin typeface="Lucida Sans Unicode"/>
                <a:cs typeface="Lucida Sans Unicode"/>
              </a:rPr>
              <a:t>in</a:t>
            </a:r>
            <a:r>
              <a:rPr dirty="0" sz="2600" spc="195">
                <a:latin typeface="Lucida Sans Unicode"/>
                <a:cs typeface="Lucida Sans Unicode"/>
              </a:rPr>
              <a:t> </a:t>
            </a:r>
            <a:r>
              <a:rPr dirty="0" sz="2600" spc="75">
                <a:latin typeface="Lucida Sans Unicode"/>
                <a:cs typeface="Lucida Sans Unicode"/>
              </a:rPr>
              <a:t>two</a:t>
            </a:r>
            <a:r>
              <a:rPr dirty="0" sz="2600" spc="190">
                <a:latin typeface="Lucida Sans Unicode"/>
                <a:cs typeface="Lucida Sans Unicode"/>
              </a:rPr>
              <a:t> </a:t>
            </a:r>
            <a:r>
              <a:rPr dirty="0" sz="2600" spc="70">
                <a:latin typeface="Lucida Sans Unicode"/>
                <a:cs typeface="Lucida Sans Unicode"/>
              </a:rPr>
              <a:t>different </a:t>
            </a:r>
            <a:r>
              <a:rPr dirty="0" sz="2600" spc="105">
                <a:latin typeface="Lucida Sans Unicode"/>
                <a:cs typeface="Lucida Sans Unicode"/>
              </a:rPr>
              <a:t>ways</a:t>
            </a:r>
            <a:r>
              <a:rPr dirty="0" sz="2600" spc="190">
                <a:latin typeface="Lucida Sans Unicode"/>
                <a:cs typeface="Lucida Sans Unicode"/>
              </a:rPr>
              <a:t> </a:t>
            </a:r>
            <a:r>
              <a:rPr dirty="0" sz="2600" spc="85">
                <a:latin typeface="Lucida Sans Unicode"/>
                <a:cs typeface="Lucida Sans Unicode"/>
              </a:rPr>
              <a:t>CPU</a:t>
            </a:r>
            <a:r>
              <a:rPr dirty="0" sz="2600">
                <a:latin typeface="Lucida Sans Unicode"/>
                <a:cs typeface="Lucida Sans Unicode"/>
              </a:rPr>
              <a:t>	</a:t>
            </a:r>
            <a:r>
              <a:rPr dirty="0" sz="2600" spc="50">
                <a:latin typeface="Lucida Sans Unicode"/>
                <a:cs typeface="Lucida Sans Unicode"/>
              </a:rPr>
              <a:t>FP32</a:t>
            </a:r>
            <a:r>
              <a:rPr dirty="0" sz="2600" spc="185">
                <a:latin typeface="Lucida Sans Unicode"/>
                <a:cs typeface="Lucida Sans Unicode"/>
              </a:rPr>
              <a:t> </a:t>
            </a:r>
            <a:r>
              <a:rPr dirty="0" sz="2600">
                <a:latin typeface="Lucida Sans Unicode"/>
                <a:cs typeface="Lucida Sans Unicode"/>
              </a:rPr>
              <a:t>and</a:t>
            </a:r>
            <a:r>
              <a:rPr dirty="0" sz="2600" spc="190">
                <a:latin typeface="Lucida Sans Unicode"/>
                <a:cs typeface="Lucida Sans Unicode"/>
              </a:rPr>
              <a:t> </a:t>
            </a:r>
            <a:r>
              <a:rPr dirty="0" sz="2600" spc="100">
                <a:latin typeface="Lucida Sans Unicode"/>
                <a:cs typeface="Lucida Sans Unicode"/>
              </a:rPr>
              <a:t>DSP</a:t>
            </a:r>
            <a:r>
              <a:rPr dirty="0" sz="2600" spc="190">
                <a:latin typeface="Lucida Sans Unicode"/>
                <a:cs typeface="Lucida Sans Unicode"/>
              </a:rPr>
              <a:t> </a:t>
            </a:r>
            <a:r>
              <a:rPr dirty="0" sz="2600">
                <a:latin typeface="Lucida Sans Unicode"/>
                <a:cs typeface="Lucida Sans Unicode"/>
              </a:rPr>
              <a:t>INT8</a:t>
            </a:r>
            <a:r>
              <a:rPr dirty="0" sz="2600" spc="190">
                <a:latin typeface="Lucida Sans Unicode"/>
                <a:cs typeface="Lucida Sans Unicode"/>
              </a:rPr>
              <a:t> </a:t>
            </a:r>
            <a:r>
              <a:rPr dirty="0" sz="2600" spc="-375">
                <a:latin typeface="Lucida Sans Unicode"/>
                <a:cs typeface="Lucida Sans Unicode"/>
              </a:rPr>
              <a:t>.</a:t>
            </a:r>
            <a:endParaRPr sz="26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71798" rIns="0" bIns="0" rtlCol="0" vert="horz">
            <a:spAutoFit/>
          </a:bodyPr>
          <a:lstStyle/>
          <a:p>
            <a:pPr algn="ctr" marL="182880" marR="5080">
              <a:lnSpc>
                <a:spcPct val="115799"/>
              </a:lnSpc>
              <a:spcBef>
                <a:spcPts val="100"/>
              </a:spcBef>
            </a:pPr>
            <a:r>
              <a:rPr dirty="0" spc="-10"/>
              <a:t>MobileNet-</a:t>
            </a:r>
            <a:r>
              <a:rPr dirty="0" spc="-200"/>
              <a:t>SSD</a:t>
            </a:r>
            <a:r>
              <a:rPr dirty="0" spc="-335"/>
              <a:t> </a:t>
            </a:r>
            <a:r>
              <a:rPr dirty="0" spc="-160"/>
              <a:t>(Single</a:t>
            </a:r>
            <a:r>
              <a:rPr dirty="0" spc="-335"/>
              <a:t> </a:t>
            </a:r>
            <a:r>
              <a:rPr dirty="0" spc="-65"/>
              <a:t>Shot</a:t>
            </a:r>
            <a:r>
              <a:rPr dirty="0" spc="-330"/>
              <a:t> </a:t>
            </a:r>
            <a:r>
              <a:rPr dirty="0" spc="-10"/>
              <a:t>Multibox</a:t>
            </a:r>
            <a:r>
              <a:rPr dirty="0" spc="-335"/>
              <a:t> </a:t>
            </a:r>
            <a:r>
              <a:rPr dirty="0" spc="-65"/>
              <a:t>Detector)</a:t>
            </a:r>
            <a:r>
              <a:rPr dirty="0" spc="-330"/>
              <a:t> </a:t>
            </a:r>
            <a:r>
              <a:rPr dirty="0" spc="-70"/>
              <a:t>is</a:t>
            </a:r>
            <a:r>
              <a:rPr dirty="0" spc="-335"/>
              <a:t> </a:t>
            </a:r>
            <a:r>
              <a:rPr dirty="0" spc="-170"/>
              <a:t>a</a:t>
            </a:r>
            <a:r>
              <a:rPr dirty="0" spc="-330"/>
              <a:t> </a:t>
            </a:r>
            <a:r>
              <a:rPr dirty="0" spc="-75"/>
              <a:t>lightweight</a:t>
            </a:r>
            <a:r>
              <a:rPr dirty="0" spc="-335"/>
              <a:t> </a:t>
            </a:r>
            <a:r>
              <a:rPr dirty="0" spc="-60"/>
              <a:t>and</a:t>
            </a:r>
            <a:r>
              <a:rPr dirty="0" spc="-330"/>
              <a:t> </a:t>
            </a:r>
            <a:r>
              <a:rPr dirty="0" spc="-10"/>
              <a:t>efficient </a:t>
            </a:r>
            <a:r>
              <a:rPr dirty="0" spc="-30"/>
              <a:t>object</a:t>
            </a:r>
            <a:r>
              <a:rPr dirty="0" spc="-315"/>
              <a:t> </a:t>
            </a:r>
            <a:r>
              <a:rPr dirty="0"/>
              <a:t>detection</a:t>
            </a:r>
            <a:r>
              <a:rPr dirty="0" spc="-315"/>
              <a:t> </a:t>
            </a:r>
            <a:r>
              <a:rPr dirty="0" spc="-110"/>
              <a:t>framework</a:t>
            </a:r>
            <a:r>
              <a:rPr dirty="0" spc="-310"/>
              <a:t> </a:t>
            </a:r>
            <a:r>
              <a:rPr dirty="0" spc="-70"/>
              <a:t>designed</a:t>
            </a:r>
            <a:r>
              <a:rPr dirty="0" spc="-315"/>
              <a:t> </a:t>
            </a:r>
            <a:r>
              <a:rPr dirty="0"/>
              <a:t>for</a:t>
            </a:r>
            <a:r>
              <a:rPr dirty="0" spc="-315"/>
              <a:t> </a:t>
            </a:r>
            <a:r>
              <a:rPr dirty="0" spc="-40"/>
              <a:t>mobile</a:t>
            </a:r>
            <a:r>
              <a:rPr dirty="0" spc="-310"/>
              <a:t> </a:t>
            </a:r>
            <a:r>
              <a:rPr dirty="0" spc="-60"/>
              <a:t>and</a:t>
            </a:r>
            <a:r>
              <a:rPr dirty="0" spc="-315"/>
              <a:t> </a:t>
            </a:r>
            <a:r>
              <a:rPr dirty="0" spc="-35"/>
              <a:t>embedded</a:t>
            </a:r>
            <a:r>
              <a:rPr dirty="0" spc="-310"/>
              <a:t> </a:t>
            </a:r>
            <a:r>
              <a:rPr dirty="0" spc="-10"/>
              <a:t>vision </a:t>
            </a:r>
            <a:r>
              <a:rPr dirty="0" spc="-50"/>
              <a:t>applications.</a:t>
            </a:r>
            <a:r>
              <a:rPr dirty="0" spc="-320"/>
              <a:t> </a:t>
            </a:r>
            <a:r>
              <a:rPr dirty="0" spc="-185"/>
              <a:t>It</a:t>
            </a:r>
            <a:r>
              <a:rPr dirty="0" spc="-315"/>
              <a:t> </a:t>
            </a:r>
            <a:r>
              <a:rPr dirty="0" spc="-45"/>
              <a:t>combines</a:t>
            </a:r>
            <a:r>
              <a:rPr dirty="0" spc="-315"/>
              <a:t> </a:t>
            </a:r>
            <a:r>
              <a:rPr dirty="0" spc="-25"/>
              <a:t>MobileNet,</a:t>
            </a:r>
            <a:r>
              <a:rPr dirty="0" spc="-320"/>
              <a:t> </a:t>
            </a:r>
            <a:r>
              <a:rPr dirty="0" spc="-170"/>
              <a:t>a</a:t>
            </a:r>
            <a:r>
              <a:rPr dirty="0" spc="-315"/>
              <a:t> </a:t>
            </a:r>
            <a:r>
              <a:rPr dirty="0" spc="-60"/>
              <a:t>streamlined</a:t>
            </a:r>
            <a:r>
              <a:rPr dirty="0" spc="-315"/>
              <a:t> </a:t>
            </a:r>
            <a:r>
              <a:rPr dirty="0" spc="-20"/>
              <a:t>deep</a:t>
            </a:r>
            <a:r>
              <a:rPr dirty="0" spc="-320"/>
              <a:t> </a:t>
            </a:r>
            <a:r>
              <a:rPr dirty="0" spc="-70"/>
              <a:t>neural</a:t>
            </a:r>
            <a:r>
              <a:rPr dirty="0" spc="-315"/>
              <a:t> </a:t>
            </a:r>
            <a:r>
              <a:rPr dirty="0" spc="-10"/>
              <a:t>network </a:t>
            </a:r>
            <a:r>
              <a:rPr dirty="0" spc="-50"/>
              <a:t>optimized</a:t>
            </a:r>
            <a:r>
              <a:rPr dirty="0" spc="-320"/>
              <a:t> </a:t>
            </a:r>
            <a:r>
              <a:rPr dirty="0"/>
              <a:t>for</a:t>
            </a:r>
            <a:r>
              <a:rPr dirty="0" spc="-315"/>
              <a:t> </a:t>
            </a:r>
            <a:r>
              <a:rPr dirty="0" spc="-40"/>
              <a:t>mobile</a:t>
            </a:r>
            <a:r>
              <a:rPr dirty="0" spc="-320"/>
              <a:t> </a:t>
            </a:r>
            <a:r>
              <a:rPr dirty="0" spc="-80"/>
              <a:t>devices,</a:t>
            </a:r>
            <a:r>
              <a:rPr dirty="0" spc="-315"/>
              <a:t> </a:t>
            </a:r>
            <a:r>
              <a:rPr dirty="0" spc="-50"/>
              <a:t>with</a:t>
            </a:r>
            <a:r>
              <a:rPr dirty="0" spc="-320"/>
              <a:t> </a:t>
            </a:r>
            <a:r>
              <a:rPr dirty="0" spc="-240"/>
              <a:t>SSD,</a:t>
            </a:r>
            <a:r>
              <a:rPr dirty="0" spc="-315"/>
              <a:t> </a:t>
            </a:r>
            <a:r>
              <a:rPr dirty="0" spc="-114"/>
              <a:t>an</a:t>
            </a:r>
            <a:r>
              <a:rPr dirty="0" spc="-320"/>
              <a:t> </a:t>
            </a:r>
            <a:r>
              <a:rPr dirty="0" spc="-30"/>
              <a:t>object</a:t>
            </a:r>
            <a:r>
              <a:rPr dirty="0" spc="-315"/>
              <a:t> </a:t>
            </a:r>
            <a:r>
              <a:rPr dirty="0"/>
              <a:t>detection</a:t>
            </a:r>
            <a:r>
              <a:rPr dirty="0" spc="-320"/>
              <a:t> </a:t>
            </a:r>
            <a:r>
              <a:rPr dirty="0" spc="-80"/>
              <a:t>algorithm</a:t>
            </a:r>
            <a:r>
              <a:rPr dirty="0" spc="-315"/>
              <a:t> </a:t>
            </a:r>
            <a:r>
              <a:rPr dirty="0" spc="-20"/>
              <a:t>that </a:t>
            </a:r>
            <a:r>
              <a:rPr dirty="0" spc="-10"/>
              <a:t>detects</a:t>
            </a:r>
            <a:r>
              <a:rPr dirty="0" spc="-325"/>
              <a:t> </a:t>
            </a:r>
            <a:r>
              <a:rPr dirty="0" spc="-40"/>
              <a:t>objects</a:t>
            </a:r>
            <a:r>
              <a:rPr dirty="0" spc="-330"/>
              <a:t> </a:t>
            </a:r>
            <a:r>
              <a:rPr dirty="0" spc="-50"/>
              <a:t>in</a:t>
            </a:r>
            <a:r>
              <a:rPr dirty="0" spc="-325"/>
              <a:t> </a:t>
            </a:r>
            <a:r>
              <a:rPr dirty="0" spc="-170"/>
              <a:t>a</a:t>
            </a:r>
            <a:r>
              <a:rPr dirty="0" spc="-325"/>
              <a:t> </a:t>
            </a:r>
            <a:r>
              <a:rPr dirty="0" spc="-85"/>
              <a:t>single</a:t>
            </a:r>
            <a:r>
              <a:rPr dirty="0" spc="-325"/>
              <a:t> </a:t>
            </a:r>
            <a:r>
              <a:rPr dirty="0" spc="-40"/>
              <a:t>forward</a:t>
            </a:r>
            <a:r>
              <a:rPr dirty="0" spc="-325"/>
              <a:t> </a:t>
            </a:r>
            <a:r>
              <a:rPr dirty="0" spc="-10"/>
              <a:t>pass.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73670" y="1925343"/>
            <a:ext cx="9513570" cy="1397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0" spc="185" b="1">
                <a:latin typeface="Trebuchet MS"/>
                <a:cs typeface="Trebuchet MS"/>
              </a:rPr>
              <a:t>EfficientDET-</a:t>
            </a:r>
            <a:r>
              <a:rPr dirty="0" sz="9000" spc="-20" b="1">
                <a:latin typeface="Trebuchet MS"/>
                <a:cs typeface="Trebuchet MS"/>
              </a:rPr>
              <a:t>Lite</a:t>
            </a:r>
            <a:endParaRPr sz="9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19265" rIns="0" bIns="0" rtlCol="0" vert="horz">
            <a:spAutoFit/>
          </a:bodyPr>
          <a:lstStyle/>
          <a:p>
            <a:pPr marL="485140">
              <a:lnSpc>
                <a:spcPct val="100000"/>
              </a:lnSpc>
              <a:spcBef>
                <a:spcPts val="100"/>
              </a:spcBef>
            </a:pPr>
            <a:r>
              <a:rPr dirty="0" sz="9000" spc="285" b="1">
                <a:latin typeface="Trebuchet MS"/>
                <a:cs typeface="Trebuchet MS"/>
              </a:rPr>
              <a:t>MobileNet</a:t>
            </a:r>
            <a:r>
              <a:rPr dirty="0" sz="9000" spc="-540" b="1">
                <a:latin typeface="Trebuchet MS"/>
                <a:cs typeface="Trebuchet MS"/>
              </a:rPr>
              <a:t> </a:t>
            </a:r>
            <a:r>
              <a:rPr dirty="0" sz="9000" spc="655" b="1">
                <a:latin typeface="Trebuchet MS"/>
                <a:cs typeface="Trebuchet MS"/>
              </a:rPr>
              <a:t>SSD</a:t>
            </a:r>
            <a:endParaRPr sz="90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51755" y="2656957"/>
            <a:ext cx="17776825" cy="39433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724535" marR="5080">
              <a:lnSpc>
                <a:spcPct val="115799"/>
              </a:lnSpc>
              <a:spcBef>
                <a:spcPts val="100"/>
              </a:spcBef>
            </a:pPr>
            <a:r>
              <a:rPr dirty="0" sz="3400" spc="-55">
                <a:latin typeface="Verdana"/>
                <a:cs typeface="Verdana"/>
              </a:rPr>
              <a:t>MobileNet: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75">
                <a:latin typeface="Verdana"/>
                <a:cs typeface="Verdana"/>
              </a:rPr>
              <a:t>Uses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depthwise</a:t>
            </a:r>
            <a:r>
              <a:rPr dirty="0" sz="3400" spc="-305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separable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convolutions,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which</a:t>
            </a:r>
            <a:r>
              <a:rPr dirty="0" sz="3400" spc="-305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reduces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computational </a:t>
            </a:r>
            <a:r>
              <a:rPr dirty="0" sz="3400" spc="-85">
                <a:latin typeface="Verdana"/>
                <a:cs typeface="Verdana"/>
              </a:rPr>
              <a:t>complexity,</a:t>
            </a:r>
            <a:r>
              <a:rPr dirty="0" sz="3400" spc="-300">
                <a:latin typeface="Verdana"/>
                <a:cs typeface="Verdana"/>
              </a:rPr>
              <a:t> </a:t>
            </a:r>
            <a:r>
              <a:rPr dirty="0" sz="3400" spc="-180">
                <a:latin typeface="Verdana"/>
                <a:cs typeface="Verdana"/>
              </a:rPr>
              <a:t>making</a:t>
            </a:r>
            <a:r>
              <a:rPr dirty="0" sz="3400" spc="-300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it</a:t>
            </a:r>
            <a:r>
              <a:rPr dirty="0" sz="3400" spc="-300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ideal</a:t>
            </a:r>
            <a:r>
              <a:rPr dirty="0" sz="3400" spc="-300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for</a:t>
            </a:r>
            <a:r>
              <a:rPr dirty="0" sz="3400" spc="-300">
                <a:latin typeface="Verdana"/>
                <a:cs typeface="Verdana"/>
              </a:rPr>
              <a:t> </a:t>
            </a:r>
            <a:r>
              <a:rPr dirty="0" sz="3400" spc="-75">
                <a:latin typeface="Verdana"/>
                <a:cs typeface="Verdana"/>
              </a:rPr>
              <a:t>resource-</a:t>
            </a:r>
            <a:r>
              <a:rPr dirty="0" sz="3400" spc="-35">
                <a:latin typeface="Verdana"/>
                <a:cs typeface="Verdana"/>
              </a:rPr>
              <a:t>constrained</a:t>
            </a:r>
            <a:r>
              <a:rPr dirty="0" sz="3400" spc="-295">
                <a:latin typeface="Verdana"/>
                <a:cs typeface="Verdana"/>
              </a:rPr>
              <a:t> </a:t>
            </a:r>
            <a:r>
              <a:rPr dirty="0" sz="3400" spc="-65">
                <a:latin typeface="Verdana"/>
                <a:cs typeface="Verdana"/>
              </a:rPr>
              <a:t>environments</a:t>
            </a:r>
            <a:r>
              <a:rPr dirty="0" sz="3400" spc="-300">
                <a:latin typeface="Verdana"/>
                <a:cs typeface="Verdana"/>
              </a:rPr>
              <a:t> </a:t>
            </a:r>
            <a:r>
              <a:rPr dirty="0" sz="3400" spc="-105">
                <a:latin typeface="Verdana"/>
                <a:cs typeface="Verdana"/>
              </a:rPr>
              <a:t>like</a:t>
            </a:r>
            <a:r>
              <a:rPr dirty="0" sz="3400" spc="-30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mobile devices.</a:t>
            </a:r>
            <a:endParaRPr sz="3400">
              <a:latin typeface="Verdana"/>
              <a:cs typeface="Verdana"/>
            </a:endParaRPr>
          </a:p>
          <a:p>
            <a:pPr marL="12700" marR="1568450" indent="1839595">
              <a:lnSpc>
                <a:spcPct val="115799"/>
              </a:lnSpc>
              <a:spcBef>
                <a:spcPts val="2495"/>
              </a:spcBef>
            </a:pPr>
            <a:r>
              <a:rPr dirty="0" sz="3400" spc="-315">
                <a:latin typeface="Verdana"/>
                <a:cs typeface="Verdana"/>
              </a:rPr>
              <a:t>SSD: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Detects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objects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by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105">
                <a:latin typeface="Verdana"/>
                <a:cs typeface="Verdana"/>
              </a:rPr>
              <a:t>generating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multiple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bounding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95">
                <a:latin typeface="Verdana"/>
                <a:cs typeface="Verdana"/>
              </a:rPr>
              <a:t>boxes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(or </a:t>
            </a:r>
            <a:r>
              <a:rPr dirty="0" sz="3400" spc="-95">
                <a:latin typeface="Verdana"/>
                <a:cs typeface="Verdana"/>
              </a:rPr>
              <a:t>"anchors")and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predicting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their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class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scores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in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one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35">
                <a:latin typeface="Verdana"/>
                <a:cs typeface="Verdana"/>
              </a:rPr>
              <a:t>pass,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without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need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for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a</a:t>
            </a:r>
            <a:endParaRPr sz="3400">
              <a:latin typeface="Verdana"/>
              <a:cs typeface="Verdana"/>
            </a:endParaRPr>
          </a:p>
          <a:p>
            <a:pPr marL="4834890">
              <a:lnSpc>
                <a:spcPct val="100000"/>
              </a:lnSpc>
              <a:spcBef>
                <a:spcPts val="645"/>
              </a:spcBef>
            </a:pPr>
            <a:r>
              <a:rPr dirty="0" sz="3400" spc="-75">
                <a:latin typeface="Verdana"/>
                <a:cs typeface="Verdana"/>
              </a:rPr>
              <a:t>separate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region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proposal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stage.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61085" rIns="0" bIns="0" rtlCol="0" vert="horz">
            <a:spAutoFit/>
          </a:bodyPr>
          <a:lstStyle/>
          <a:p>
            <a:pPr marL="724535">
              <a:lnSpc>
                <a:spcPct val="100000"/>
              </a:lnSpc>
              <a:spcBef>
                <a:spcPts val="100"/>
              </a:spcBef>
            </a:pPr>
            <a:r>
              <a:rPr dirty="0" sz="7000" spc="50" b="1">
                <a:latin typeface="Trebuchet MS"/>
                <a:cs typeface="Trebuchet MS"/>
              </a:rPr>
              <a:t>Project</a:t>
            </a:r>
            <a:r>
              <a:rPr dirty="0" sz="7000" spc="-430" b="1">
                <a:latin typeface="Trebuchet MS"/>
                <a:cs typeface="Trebuchet MS"/>
              </a:rPr>
              <a:t> </a:t>
            </a:r>
            <a:r>
              <a:rPr dirty="0" sz="7000" spc="200" b="1">
                <a:latin typeface="Trebuchet MS"/>
                <a:cs typeface="Trebuchet MS"/>
              </a:rPr>
              <a:t>End</a:t>
            </a:r>
            <a:r>
              <a:rPr dirty="0" sz="7000" spc="-430" b="1">
                <a:latin typeface="Trebuchet MS"/>
                <a:cs typeface="Trebuchet MS"/>
              </a:rPr>
              <a:t> </a:t>
            </a:r>
            <a:r>
              <a:rPr dirty="0" sz="7000" spc="315" b="1">
                <a:latin typeface="Trebuchet MS"/>
                <a:cs typeface="Trebuchet MS"/>
              </a:rPr>
              <a:t>Goals</a:t>
            </a:r>
            <a:endParaRPr sz="7000">
              <a:latin typeface="Trebuchet MS"/>
              <a:cs typeface="Trebuchet MS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9237375"/>
            <a:ext cx="2132965" cy="1049655"/>
          </a:xfrm>
          <a:custGeom>
            <a:avLst/>
            <a:gdLst/>
            <a:ahLst/>
            <a:cxnLst/>
            <a:rect l="l" t="t" r="r" b="b"/>
            <a:pathLst>
              <a:path w="2132965" h="1049654">
                <a:moveTo>
                  <a:pt x="0" y="150456"/>
                </a:moveTo>
                <a:lnTo>
                  <a:pt x="0" y="18394"/>
                </a:lnTo>
                <a:lnTo>
                  <a:pt x="22706" y="15632"/>
                </a:lnTo>
                <a:lnTo>
                  <a:pt x="68869" y="10875"/>
                </a:lnTo>
                <a:lnTo>
                  <a:pt x="115086" y="6973"/>
                </a:lnTo>
                <a:lnTo>
                  <a:pt x="161339" y="3930"/>
                </a:lnTo>
                <a:lnTo>
                  <a:pt x="207611" y="1751"/>
                </a:lnTo>
                <a:lnTo>
                  <a:pt x="253886" y="439"/>
                </a:lnTo>
                <a:lnTo>
                  <a:pt x="300146" y="0"/>
                </a:lnTo>
                <a:lnTo>
                  <a:pt x="346375" y="435"/>
                </a:lnTo>
                <a:lnTo>
                  <a:pt x="392554" y="1751"/>
                </a:lnTo>
                <a:lnTo>
                  <a:pt x="438667" y="3951"/>
                </a:lnTo>
                <a:lnTo>
                  <a:pt x="484698" y="7039"/>
                </a:lnTo>
                <a:lnTo>
                  <a:pt x="530628" y="11020"/>
                </a:lnTo>
                <a:lnTo>
                  <a:pt x="576441" y="15897"/>
                </a:lnTo>
                <a:lnTo>
                  <a:pt x="622119" y="21674"/>
                </a:lnTo>
                <a:lnTo>
                  <a:pt x="667647" y="28356"/>
                </a:lnTo>
                <a:lnTo>
                  <a:pt x="713006" y="35948"/>
                </a:lnTo>
                <a:lnTo>
                  <a:pt x="758179" y="44452"/>
                </a:lnTo>
                <a:lnTo>
                  <a:pt x="803149" y="53873"/>
                </a:lnTo>
                <a:lnTo>
                  <a:pt x="847900" y="64215"/>
                </a:lnTo>
                <a:lnTo>
                  <a:pt x="892415" y="75483"/>
                </a:lnTo>
                <a:lnTo>
                  <a:pt x="936675" y="87680"/>
                </a:lnTo>
                <a:lnTo>
                  <a:pt x="980664" y="100810"/>
                </a:lnTo>
                <a:lnTo>
                  <a:pt x="1024366" y="114879"/>
                </a:lnTo>
                <a:lnTo>
                  <a:pt x="1067762" y="129889"/>
                </a:lnTo>
                <a:lnTo>
                  <a:pt x="1070527" y="130913"/>
                </a:lnTo>
                <a:lnTo>
                  <a:pt x="294928" y="130913"/>
                </a:lnTo>
                <a:lnTo>
                  <a:pt x="248690" y="131492"/>
                </a:lnTo>
                <a:lnTo>
                  <a:pt x="202438" y="132995"/>
                </a:lnTo>
                <a:lnTo>
                  <a:pt x="156191" y="135415"/>
                </a:lnTo>
                <a:lnTo>
                  <a:pt x="109968" y="138749"/>
                </a:lnTo>
                <a:lnTo>
                  <a:pt x="63789" y="142991"/>
                </a:lnTo>
                <a:lnTo>
                  <a:pt x="17672" y="148136"/>
                </a:lnTo>
                <a:lnTo>
                  <a:pt x="0" y="150456"/>
                </a:lnTo>
                <a:close/>
              </a:path>
              <a:path w="2132965" h="1049654">
                <a:moveTo>
                  <a:pt x="2132394" y="1049623"/>
                </a:moveTo>
                <a:lnTo>
                  <a:pt x="1983145" y="1049623"/>
                </a:lnTo>
                <a:lnTo>
                  <a:pt x="1958183" y="1007668"/>
                </a:lnTo>
                <a:lnTo>
                  <a:pt x="1930998" y="964195"/>
                </a:lnTo>
                <a:lnTo>
                  <a:pt x="1903075" y="921773"/>
                </a:lnTo>
                <a:lnTo>
                  <a:pt x="1874422" y="880493"/>
                </a:lnTo>
                <a:lnTo>
                  <a:pt x="1845047" y="840442"/>
                </a:lnTo>
                <a:lnTo>
                  <a:pt x="1814957" y="801712"/>
                </a:lnTo>
                <a:lnTo>
                  <a:pt x="1784162" y="764391"/>
                </a:lnTo>
                <a:lnTo>
                  <a:pt x="1752669" y="728569"/>
                </a:lnTo>
                <a:lnTo>
                  <a:pt x="1720487" y="694335"/>
                </a:lnTo>
                <a:lnTo>
                  <a:pt x="1687623" y="661780"/>
                </a:lnTo>
                <a:lnTo>
                  <a:pt x="1652587" y="629143"/>
                </a:lnTo>
                <a:lnTo>
                  <a:pt x="1616904" y="597591"/>
                </a:lnTo>
                <a:lnTo>
                  <a:pt x="1580596" y="567119"/>
                </a:lnTo>
                <a:lnTo>
                  <a:pt x="1543680" y="537723"/>
                </a:lnTo>
                <a:lnTo>
                  <a:pt x="1506175" y="509397"/>
                </a:lnTo>
                <a:lnTo>
                  <a:pt x="1468102" y="482137"/>
                </a:lnTo>
                <a:lnTo>
                  <a:pt x="1429478" y="455937"/>
                </a:lnTo>
                <a:lnTo>
                  <a:pt x="1390324" y="430793"/>
                </a:lnTo>
                <a:lnTo>
                  <a:pt x="1350658" y="406700"/>
                </a:lnTo>
                <a:lnTo>
                  <a:pt x="1310499" y="383652"/>
                </a:lnTo>
                <a:lnTo>
                  <a:pt x="1269867" y="361645"/>
                </a:lnTo>
                <a:lnTo>
                  <a:pt x="1228781" y="340675"/>
                </a:lnTo>
                <a:lnTo>
                  <a:pt x="1187259" y="320735"/>
                </a:lnTo>
                <a:lnTo>
                  <a:pt x="1145322" y="301822"/>
                </a:lnTo>
                <a:lnTo>
                  <a:pt x="1102988" y="283930"/>
                </a:lnTo>
                <a:lnTo>
                  <a:pt x="1060276" y="267054"/>
                </a:lnTo>
                <a:lnTo>
                  <a:pt x="1017205" y="251190"/>
                </a:lnTo>
                <a:lnTo>
                  <a:pt x="973795" y="236332"/>
                </a:lnTo>
                <a:lnTo>
                  <a:pt x="930065" y="222476"/>
                </a:lnTo>
                <a:lnTo>
                  <a:pt x="886033" y="209617"/>
                </a:lnTo>
                <a:lnTo>
                  <a:pt x="841720" y="197749"/>
                </a:lnTo>
                <a:lnTo>
                  <a:pt x="797144" y="186869"/>
                </a:lnTo>
                <a:lnTo>
                  <a:pt x="752323" y="176970"/>
                </a:lnTo>
                <a:lnTo>
                  <a:pt x="707279" y="168049"/>
                </a:lnTo>
                <a:lnTo>
                  <a:pt x="662029" y="160099"/>
                </a:lnTo>
                <a:lnTo>
                  <a:pt x="616592" y="153117"/>
                </a:lnTo>
                <a:lnTo>
                  <a:pt x="570989" y="147097"/>
                </a:lnTo>
                <a:lnTo>
                  <a:pt x="525237" y="142035"/>
                </a:lnTo>
                <a:lnTo>
                  <a:pt x="479356" y="137925"/>
                </a:lnTo>
                <a:lnTo>
                  <a:pt x="433366" y="134763"/>
                </a:lnTo>
                <a:lnTo>
                  <a:pt x="387285" y="132544"/>
                </a:lnTo>
                <a:lnTo>
                  <a:pt x="341133" y="131262"/>
                </a:lnTo>
                <a:lnTo>
                  <a:pt x="294928" y="130913"/>
                </a:lnTo>
                <a:lnTo>
                  <a:pt x="1070527" y="130913"/>
                </a:lnTo>
                <a:lnTo>
                  <a:pt x="1110836" y="145845"/>
                </a:lnTo>
                <a:lnTo>
                  <a:pt x="1153571" y="162752"/>
                </a:lnTo>
                <a:lnTo>
                  <a:pt x="1195950" y="180612"/>
                </a:lnTo>
                <a:lnTo>
                  <a:pt x="1237955" y="199431"/>
                </a:lnTo>
                <a:lnTo>
                  <a:pt x="1279569" y="219213"/>
                </a:lnTo>
                <a:lnTo>
                  <a:pt x="1320776" y="239961"/>
                </a:lnTo>
                <a:lnTo>
                  <a:pt x="1361559" y="261680"/>
                </a:lnTo>
                <a:lnTo>
                  <a:pt x="1401900" y="284373"/>
                </a:lnTo>
                <a:lnTo>
                  <a:pt x="1441782" y="308046"/>
                </a:lnTo>
                <a:lnTo>
                  <a:pt x="1481188" y="332702"/>
                </a:lnTo>
                <a:lnTo>
                  <a:pt x="1520101" y="358345"/>
                </a:lnTo>
                <a:lnTo>
                  <a:pt x="1558504" y="384979"/>
                </a:lnTo>
                <a:lnTo>
                  <a:pt x="1596380" y="412609"/>
                </a:lnTo>
                <a:lnTo>
                  <a:pt x="1633712" y="441238"/>
                </a:lnTo>
                <a:lnTo>
                  <a:pt x="1670482" y="470872"/>
                </a:lnTo>
                <a:lnTo>
                  <a:pt x="1706674" y="501513"/>
                </a:lnTo>
                <a:lnTo>
                  <a:pt x="1742271" y="533166"/>
                </a:lnTo>
                <a:lnTo>
                  <a:pt x="1777255" y="565835"/>
                </a:lnTo>
                <a:lnTo>
                  <a:pt x="1809738" y="597988"/>
                </a:lnTo>
                <a:lnTo>
                  <a:pt x="1841612" y="631671"/>
                </a:lnTo>
                <a:lnTo>
                  <a:pt x="1872870" y="666807"/>
                </a:lnTo>
                <a:lnTo>
                  <a:pt x="1903542" y="703370"/>
                </a:lnTo>
                <a:lnTo>
                  <a:pt x="1933501" y="741137"/>
                </a:lnTo>
                <a:lnTo>
                  <a:pt x="1962856" y="780179"/>
                </a:lnTo>
                <a:lnTo>
                  <a:pt x="1991559" y="820371"/>
                </a:lnTo>
                <a:lnTo>
                  <a:pt x="2019602" y="861637"/>
                </a:lnTo>
                <a:lnTo>
                  <a:pt x="2046975" y="903902"/>
                </a:lnTo>
                <a:lnTo>
                  <a:pt x="2073670" y="947090"/>
                </a:lnTo>
                <a:lnTo>
                  <a:pt x="2099677" y="991125"/>
                </a:lnTo>
                <a:lnTo>
                  <a:pt x="2124990" y="1035931"/>
                </a:lnTo>
                <a:lnTo>
                  <a:pt x="2132394" y="1049623"/>
                </a:lnTo>
                <a:close/>
              </a:path>
              <a:path w="2132965" h="1049654">
                <a:moveTo>
                  <a:pt x="0" y="648622"/>
                </a:moveTo>
                <a:lnTo>
                  <a:pt x="0" y="514115"/>
                </a:lnTo>
                <a:lnTo>
                  <a:pt x="37317" y="504917"/>
                </a:lnTo>
                <a:lnTo>
                  <a:pt x="82954" y="494538"/>
                </a:lnTo>
                <a:lnTo>
                  <a:pt x="128526" y="485040"/>
                </a:lnTo>
                <a:lnTo>
                  <a:pt x="175663" y="476577"/>
                </a:lnTo>
                <a:lnTo>
                  <a:pt x="223810" y="469754"/>
                </a:lnTo>
                <a:lnTo>
                  <a:pt x="272823" y="464583"/>
                </a:lnTo>
                <a:lnTo>
                  <a:pt x="322556" y="461074"/>
                </a:lnTo>
                <a:lnTo>
                  <a:pt x="372865" y="459239"/>
                </a:lnTo>
                <a:lnTo>
                  <a:pt x="423605" y="459089"/>
                </a:lnTo>
                <a:lnTo>
                  <a:pt x="474630" y="460637"/>
                </a:lnTo>
                <a:lnTo>
                  <a:pt x="525797" y="463892"/>
                </a:lnTo>
                <a:lnTo>
                  <a:pt x="576960" y="468866"/>
                </a:lnTo>
                <a:lnTo>
                  <a:pt x="627974" y="475572"/>
                </a:lnTo>
                <a:lnTo>
                  <a:pt x="678695" y="484019"/>
                </a:lnTo>
                <a:lnTo>
                  <a:pt x="728977" y="494220"/>
                </a:lnTo>
                <a:lnTo>
                  <a:pt x="778676" y="506186"/>
                </a:lnTo>
                <a:lnTo>
                  <a:pt x="827647" y="519928"/>
                </a:lnTo>
                <a:lnTo>
                  <a:pt x="875745" y="535458"/>
                </a:lnTo>
                <a:lnTo>
                  <a:pt x="922825" y="552787"/>
                </a:lnTo>
                <a:lnTo>
                  <a:pt x="968742" y="571926"/>
                </a:lnTo>
                <a:lnTo>
                  <a:pt x="1004691" y="588817"/>
                </a:lnTo>
                <a:lnTo>
                  <a:pt x="399662" y="588817"/>
                </a:lnTo>
                <a:lnTo>
                  <a:pt x="348989" y="589908"/>
                </a:lnTo>
                <a:lnTo>
                  <a:pt x="298884" y="592843"/>
                </a:lnTo>
                <a:lnTo>
                  <a:pt x="249527" y="597605"/>
                </a:lnTo>
                <a:lnTo>
                  <a:pt x="201098" y="604178"/>
                </a:lnTo>
                <a:lnTo>
                  <a:pt x="153775" y="612545"/>
                </a:lnTo>
                <a:lnTo>
                  <a:pt x="108097" y="622165"/>
                </a:lnTo>
                <a:lnTo>
                  <a:pt x="62333" y="632704"/>
                </a:lnTo>
                <a:lnTo>
                  <a:pt x="16524" y="644160"/>
                </a:lnTo>
                <a:lnTo>
                  <a:pt x="0" y="648622"/>
                </a:lnTo>
                <a:close/>
              </a:path>
              <a:path w="2132965" h="1049654">
                <a:moveTo>
                  <a:pt x="1622624" y="1049623"/>
                </a:moveTo>
                <a:lnTo>
                  <a:pt x="1425153" y="1049623"/>
                </a:lnTo>
                <a:lnTo>
                  <a:pt x="1400398" y="1029753"/>
                </a:lnTo>
                <a:lnTo>
                  <a:pt x="1360733" y="999459"/>
                </a:lnTo>
                <a:lnTo>
                  <a:pt x="1320070" y="969782"/>
                </a:lnTo>
                <a:lnTo>
                  <a:pt x="1278389" y="940588"/>
                </a:lnTo>
                <a:lnTo>
                  <a:pt x="1235674" y="911740"/>
                </a:lnTo>
                <a:lnTo>
                  <a:pt x="1193152" y="880493"/>
                </a:lnTo>
                <a:lnTo>
                  <a:pt x="1152617" y="847043"/>
                </a:lnTo>
                <a:lnTo>
                  <a:pt x="1112603" y="813028"/>
                </a:lnTo>
                <a:lnTo>
                  <a:pt x="1071741" y="780165"/>
                </a:lnTo>
                <a:lnTo>
                  <a:pt x="1028636" y="750149"/>
                </a:lnTo>
                <a:lnTo>
                  <a:pt x="986878" y="725728"/>
                </a:lnTo>
                <a:lnTo>
                  <a:pt x="943249" y="703321"/>
                </a:lnTo>
                <a:lnTo>
                  <a:pt x="898256" y="683059"/>
                </a:lnTo>
                <a:lnTo>
                  <a:pt x="851751" y="664779"/>
                </a:lnTo>
                <a:lnTo>
                  <a:pt x="804023" y="648511"/>
                </a:lnTo>
                <a:lnTo>
                  <a:pt x="755251" y="634240"/>
                </a:lnTo>
                <a:lnTo>
                  <a:pt x="705614" y="621948"/>
                </a:lnTo>
                <a:lnTo>
                  <a:pt x="655291" y="611618"/>
                </a:lnTo>
                <a:lnTo>
                  <a:pt x="604461" y="603234"/>
                </a:lnTo>
                <a:lnTo>
                  <a:pt x="553304" y="596779"/>
                </a:lnTo>
                <a:lnTo>
                  <a:pt x="502000" y="592236"/>
                </a:lnTo>
                <a:lnTo>
                  <a:pt x="450726" y="589587"/>
                </a:lnTo>
                <a:lnTo>
                  <a:pt x="399662" y="588817"/>
                </a:lnTo>
                <a:lnTo>
                  <a:pt x="1004691" y="588817"/>
                </a:lnTo>
                <a:lnTo>
                  <a:pt x="1056510" y="615680"/>
                </a:lnTo>
                <a:lnTo>
                  <a:pt x="1098070" y="640318"/>
                </a:lnTo>
                <a:lnTo>
                  <a:pt x="1141922" y="670465"/>
                </a:lnTo>
                <a:lnTo>
                  <a:pt x="1183471" y="703642"/>
                </a:lnTo>
                <a:lnTo>
                  <a:pt x="1224050" y="738030"/>
                </a:lnTo>
                <a:lnTo>
                  <a:pt x="1264993" y="771813"/>
                </a:lnTo>
                <a:lnTo>
                  <a:pt x="1307633" y="803171"/>
                </a:lnTo>
                <a:lnTo>
                  <a:pt x="1349947" y="831581"/>
                </a:lnTo>
                <a:lnTo>
                  <a:pt x="1391254" y="860360"/>
                </a:lnTo>
                <a:lnTo>
                  <a:pt x="1431579" y="889608"/>
                </a:lnTo>
                <a:lnTo>
                  <a:pt x="1470945" y="919425"/>
                </a:lnTo>
                <a:lnTo>
                  <a:pt x="1509377" y="949910"/>
                </a:lnTo>
                <a:lnTo>
                  <a:pt x="1546898" y="981165"/>
                </a:lnTo>
                <a:lnTo>
                  <a:pt x="1583534" y="1013288"/>
                </a:lnTo>
                <a:lnTo>
                  <a:pt x="1619308" y="1046380"/>
                </a:lnTo>
                <a:lnTo>
                  <a:pt x="1622624" y="1049623"/>
                </a:lnTo>
                <a:close/>
              </a:path>
              <a:path w="2132965" h="1049654">
                <a:moveTo>
                  <a:pt x="742028" y="1049623"/>
                </a:moveTo>
                <a:lnTo>
                  <a:pt x="34171" y="1049623"/>
                </a:lnTo>
                <a:lnTo>
                  <a:pt x="63528" y="1039833"/>
                </a:lnTo>
                <a:lnTo>
                  <a:pt x="108459" y="1027095"/>
                </a:lnTo>
                <a:lnTo>
                  <a:pt x="153646" y="1016593"/>
                </a:lnTo>
                <a:lnTo>
                  <a:pt x="199059" y="1008411"/>
                </a:lnTo>
                <a:lnTo>
                  <a:pt x="244670" y="1002635"/>
                </a:lnTo>
                <a:lnTo>
                  <a:pt x="296769" y="998588"/>
                </a:lnTo>
                <a:lnTo>
                  <a:pt x="349027" y="996745"/>
                </a:lnTo>
                <a:lnTo>
                  <a:pt x="401354" y="997052"/>
                </a:lnTo>
                <a:lnTo>
                  <a:pt x="453658" y="999459"/>
                </a:lnTo>
                <a:lnTo>
                  <a:pt x="505848" y="1003915"/>
                </a:lnTo>
                <a:lnTo>
                  <a:pt x="557833" y="1010368"/>
                </a:lnTo>
                <a:lnTo>
                  <a:pt x="609522" y="1018768"/>
                </a:lnTo>
                <a:lnTo>
                  <a:pt x="660825" y="1029063"/>
                </a:lnTo>
                <a:lnTo>
                  <a:pt x="711649" y="1041202"/>
                </a:lnTo>
                <a:lnTo>
                  <a:pt x="742028" y="104962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982732" y="9883544"/>
            <a:ext cx="3144520" cy="403860"/>
          </a:xfrm>
          <a:custGeom>
            <a:avLst/>
            <a:gdLst/>
            <a:ahLst/>
            <a:cxnLst/>
            <a:rect l="l" t="t" r="r" b="b"/>
            <a:pathLst>
              <a:path w="3144520" h="403859">
                <a:moveTo>
                  <a:pt x="2201443" y="403455"/>
                </a:moveTo>
                <a:lnTo>
                  <a:pt x="2131362" y="403455"/>
                </a:lnTo>
                <a:lnTo>
                  <a:pt x="2136094" y="390306"/>
                </a:lnTo>
                <a:lnTo>
                  <a:pt x="2156088" y="336142"/>
                </a:lnTo>
                <a:lnTo>
                  <a:pt x="2176445" y="282964"/>
                </a:lnTo>
                <a:lnTo>
                  <a:pt x="2196889" y="232136"/>
                </a:lnTo>
                <a:lnTo>
                  <a:pt x="2217142" y="185024"/>
                </a:lnTo>
                <a:lnTo>
                  <a:pt x="2234937" y="147105"/>
                </a:lnTo>
                <a:lnTo>
                  <a:pt x="2269214" y="85703"/>
                </a:lnTo>
                <a:lnTo>
                  <a:pt x="2294982" y="53537"/>
                </a:lnTo>
                <a:lnTo>
                  <a:pt x="2331983" y="33008"/>
                </a:lnTo>
                <a:lnTo>
                  <a:pt x="2342439" y="33216"/>
                </a:lnTo>
                <a:lnTo>
                  <a:pt x="2382732" y="62538"/>
                </a:lnTo>
                <a:lnTo>
                  <a:pt x="2413835" y="111526"/>
                </a:lnTo>
                <a:lnTo>
                  <a:pt x="2331939" y="111526"/>
                </a:lnTo>
                <a:lnTo>
                  <a:pt x="2329139" y="114326"/>
                </a:lnTo>
                <a:lnTo>
                  <a:pt x="2328440" y="115726"/>
                </a:lnTo>
                <a:lnTo>
                  <a:pt x="2316518" y="134560"/>
                </a:lnTo>
                <a:lnTo>
                  <a:pt x="2303940" y="157200"/>
                </a:lnTo>
                <a:lnTo>
                  <a:pt x="2277341" y="212324"/>
                </a:lnTo>
                <a:lnTo>
                  <a:pt x="2256720" y="260316"/>
                </a:lnTo>
                <a:lnTo>
                  <a:pt x="2235903" y="312095"/>
                </a:lnTo>
                <a:lnTo>
                  <a:pt x="2215180" y="366241"/>
                </a:lnTo>
                <a:lnTo>
                  <a:pt x="2201443" y="403455"/>
                </a:lnTo>
                <a:close/>
              </a:path>
              <a:path w="3144520" h="403859">
                <a:moveTo>
                  <a:pt x="2551426" y="403455"/>
                </a:moveTo>
                <a:lnTo>
                  <a:pt x="2477457" y="403455"/>
                </a:lnTo>
                <a:lnTo>
                  <a:pt x="2460583" y="365466"/>
                </a:lnTo>
                <a:lnTo>
                  <a:pt x="2436253" y="311570"/>
                </a:lnTo>
                <a:lnTo>
                  <a:pt x="2412369" y="260050"/>
                </a:lnTo>
                <a:lnTo>
                  <a:pt x="2389338" y="212324"/>
                </a:lnTo>
                <a:lnTo>
                  <a:pt x="2358276" y="154838"/>
                </a:lnTo>
                <a:lnTo>
                  <a:pt x="2331939" y="111526"/>
                </a:lnTo>
                <a:lnTo>
                  <a:pt x="2413835" y="111526"/>
                </a:lnTo>
                <a:lnTo>
                  <a:pt x="2451636" y="182924"/>
                </a:lnTo>
                <a:lnTo>
                  <a:pt x="2473412" y="228842"/>
                </a:lnTo>
                <a:lnTo>
                  <a:pt x="2496065" y="278368"/>
                </a:lnTo>
                <a:lnTo>
                  <a:pt x="2519214" y="330195"/>
                </a:lnTo>
                <a:lnTo>
                  <a:pt x="2542477" y="383018"/>
                </a:lnTo>
                <a:lnTo>
                  <a:pt x="2551426" y="403455"/>
                </a:lnTo>
                <a:close/>
              </a:path>
              <a:path w="3144520" h="403859">
                <a:moveTo>
                  <a:pt x="1632110" y="403455"/>
                </a:moveTo>
                <a:lnTo>
                  <a:pt x="1563246" y="403455"/>
                </a:lnTo>
                <a:lnTo>
                  <a:pt x="1565351" y="395932"/>
                </a:lnTo>
                <a:lnTo>
                  <a:pt x="1580029" y="345009"/>
                </a:lnTo>
                <a:lnTo>
                  <a:pt x="1595140" y="294864"/>
                </a:lnTo>
                <a:lnTo>
                  <a:pt x="1610608" y="246551"/>
                </a:lnTo>
                <a:lnTo>
                  <a:pt x="1626358" y="201124"/>
                </a:lnTo>
                <a:lnTo>
                  <a:pt x="1643157" y="158228"/>
                </a:lnTo>
                <a:lnTo>
                  <a:pt x="1659957" y="120451"/>
                </a:lnTo>
                <a:lnTo>
                  <a:pt x="1693556" y="63927"/>
                </a:lnTo>
                <a:lnTo>
                  <a:pt x="1725350" y="36464"/>
                </a:lnTo>
                <a:lnTo>
                  <a:pt x="1747947" y="29289"/>
                </a:lnTo>
                <a:lnTo>
                  <a:pt x="1760667" y="30591"/>
                </a:lnTo>
                <a:lnTo>
                  <a:pt x="1795064" y="58306"/>
                </a:lnTo>
                <a:lnTo>
                  <a:pt x="1814653" y="94727"/>
                </a:lnTo>
                <a:lnTo>
                  <a:pt x="1820174" y="107326"/>
                </a:lnTo>
                <a:lnTo>
                  <a:pt x="1743955" y="107326"/>
                </a:lnTo>
                <a:lnTo>
                  <a:pt x="1741855" y="109426"/>
                </a:lnTo>
                <a:lnTo>
                  <a:pt x="1740455" y="112226"/>
                </a:lnTo>
                <a:lnTo>
                  <a:pt x="1738355" y="115026"/>
                </a:lnTo>
                <a:lnTo>
                  <a:pt x="1725767" y="136310"/>
                </a:lnTo>
                <a:lnTo>
                  <a:pt x="1700852" y="191215"/>
                </a:lnTo>
                <a:lnTo>
                  <a:pt x="1673139" y="268276"/>
                </a:lnTo>
                <a:lnTo>
                  <a:pt x="1657859" y="316096"/>
                </a:lnTo>
                <a:lnTo>
                  <a:pt x="1643002" y="365542"/>
                </a:lnTo>
                <a:lnTo>
                  <a:pt x="1632110" y="403455"/>
                </a:lnTo>
                <a:close/>
              </a:path>
              <a:path w="3144520" h="403859">
                <a:moveTo>
                  <a:pt x="1953003" y="403455"/>
                </a:moveTo>
                <a:lnTo>
                  <a:pt x="1877600" y="403455"/>
                </a:lnTo>
                <a:lnTo>
                  <a:pt x="1837957" y="315967"/>
                </a:lnTo>
                <a:lnTo>
                  <a:pt x="1816216" y="267625"/>
                </a:lnTo>
                <a:lnTo>
                  <a:pt x="1794540" y="219039"/>
                </a:lnTo>
                <a:lnTo>
                  <a:pt x="1773011" y="170289"/>
                </a:lnTo>
                <a:lnTo>
                  <a:pt x="1751655" y="121326"/>
                </a:lnTo>
                <a:lnTo>
                  <a:pt x="1750955" y="119926"/>
                </a:lnTo>
                <a:lnTo>
                  <a:pt x="1743955" y="107326"/>
                </a:lnTo>
                <a:lnTo>
                  <a:pt x="1820174" y="107326"/>
                </a:lnTo>
                <a:lnTo>
                  <a:pt x="1836009" y="143459"/>
                </a:lnTo>
                <a:lnTo>
                  <a:pt x="1857538" y="192035"/>
                </a:lnTo>
                <a:lnTo>
                  <a:pt x="1879214" y="240496"/>
                </a:lnTo>
                <a:lnTo>
                  <a:pt x="1901013" y="288884"/>
                </a:lnTo>
                <a:lnTo>
                  <a:pt x="1913336" y="316096"/>
                </a:lnTo>
                <a:lnTo>
                  <a:pt x="1953003" y="403455"/>
                </a:lnTo>
                <a:close/>
              </a:path>
              <a:path w="3144520" h="403859">
                <a:moveTo>
                  <a:pt x="1123077" y="403455"/>
                </a:moveTo>
                <a:lnTo>
                  <a:pt x="1054944" y="403455"/>
                </a:lnTo>
                <a:lnTo>
                  <a:pt x="1058373" y="388695"/>
                </a:lnTo>
                <a:lnTo>
                  <a:pt x="1073250" y="328122"/>
                </a:lnTo>
                <a:lnTo>
                  <a:pt x="1089074" y="267596"/>
                </a:lnTo>
                <a:lnTo>
                  <a:pt x="1105516" y="209190"/>
                </a:lnTo>
                <a:lnTo>
                  <a:pt x="1122248" y="154978"/>
                </a:lnTo>
                <a:lnTo>
                  <a:pt x="1138942" y="107033"/>
                </a:lnTo>
                <a:lnTo>
                  <a:pt x="1155271" y="67427"/>
                </a:lnTo>
                <a:lnTo>
                  <a:pt x="1175395" y="31991"/>
                </a:lnTo>
                <a:lnTo>
                  <a:pt x="1203493" y="5052"/>
                </a:lnTo>
                <a:lnTo>
                  <a:pt x="1221539" y="0"/>
                </a:lnTo>
                <a:lnTo>
                  <a:pt x="1230169" y="229"/>
                </a:lnTo>
                <a:lnTo>
                  <a:pt x="1269838" y="25997"/>
                </a:lnTo>
                <a:lnTo>
                  <a:pt x="1298682" y="80027"/>
                </a:lnTo>
                <a:lnTo>
                  <a:pt x="1223869" y="80027"/>
                </a:lnTo>
                <a:lnTo>
                  <a:pt x="1216924" y="93885"/>
                </a:lnTo>
                <a:lnTo>
                  <a:pt x="1195170" y="147925"/>
                </a:lnTo>
                <a:lnTo>
                  <a:pt x="1179383" y="194937"/>
                </a:lnTo>
                <a:lnTo>
                  <a:pt x="1163710" y="246992"/>
                </a:lnTo>
                <a:lnTo>
                  <a:pt x="1148431" y="302290"/>
                </a:lnTo>
                <a:lnTo>
                  <a:pt x="1133829" y="359028"/>
                </a:lnTo>
                <a:lnTo>
                  <a:pt x="1123077" y="403455"/>
                </a:lnTo>
                <a:close/>
              </a:path>
              <a:path w="3144520" h="403859">
                <a:moveTo>
                  <a:pt x="1396329" y="403455"/>
                </a:moveTo>
                <a:lnTo>
                  <a:pt x="1326063" y="403455"/>
                </a:lnTo>
                <a:lnTo>
                  <a:pt x="1321664" y="389454"/>
                </a:lnTo>
                <a:lnTo>
                  <a:pt x="1308193" y="338198"/>
                </a:lnTo>
                <a:lnTo>
                  <a:pt x="1295555" y="286158"/>
                </a:lnTo>
                <a:lnTo>
                  <a:pt x="1282391" y="233935"/>
                </a:lnTo>
                <a:lnTo>
                  <a:pt x="1267584" y="182961"/>
                </a:lnTo>
                <a:lnTo>
                  <a:pt x="1249656" y="133420"/>
                </a:lnTo>
                <a:lnTo>
                  <a:pt x="1227369" y="86327"/>
                </a:lnTo>
                <a:lnTo>
                  <a:pt x="1225269" y="82827"/>
                </a:lnTo>
                <a:lnTo>
                  <a:pt x="1223869" y="80027"/>
                </a:lnTo>
                <a:lnTo>
                  <a:pt x="1298682" y="80027"/>
                </a:lnTo>
                <a:lnTo>
                  <a:pt x="1307187" y="97665"/>
                </a:lnTo>
                <a:lnTo>
                  <a:pt x="1324086" y="141811"/>
                </a:lnTo>
                <a:lnTo>
                  <a:pt x="1338410" y="187418"/>
                </a:lnTo>
                <a:lnTo>
                  <a:pt x="1351055" y="234143"/>
                </a:lnTo>
                <a:lnTo>
                  <a:pt x="1374376" y="327503"/>
                </a:lnTo>
                <a:lnTo>
                  <a:pt x="1386845" y="373455"/>
                </a:lnTo>
                <a:lnTo>
                  <a:pt x="1396329" y="403455"/>
                </a:lnTo>
                <a:close/>
              </a:path>
              <a:path w="3144520" h="403859">
                <a:moveTo>
                  <a:pt x="613820" y="403455"/>
                </a:moveTo>
                <a:lnTo>
                  <a:pt x="543439" y="403455"/>
                </a:lnTo>
                <a:lnTo>
                  <a:pt x="552874" y="372834"/>
                </a:lnTo>
                <a:lnTo>
                  <a:pt x="568413" y="326078"/>
                </a:lnTo>
                <a:lnTo>
                  <a:pt x="584674" y="279579"/>
                </a:lnTo>
                <a:lnTo>
                  <a:pt x="601326" y="233337"/>
                </a:lnTo>
                <a:lnTo>
                  <a:pt x="618040" y="187353"/>
                </a:lnTo>
                <a:lnTo>
                  <a:pt x="634484" y="141625"/>
                </a:lnTo>
                <a:lnTo>
                  <a:pt x="636923" y="133302"/>
                </a:lnTo>
                <a:lnTo>
                  <a:pt x="639297" y="123863"/>
                </a:lnTo>
                <a:lnTo>
                  <a:pt x="642064" y="114556"/>
                </a:lnTo>
                <a:lnTo>
                  <a:pt x="678583" y="85627"/>
                </a:lnTo>
                <a:lnTo>
                  <a:pt x="682783" y="84227"/>
                </a:lnTo>
                <a:lnTo>
                  <a:pt x="720582" y="98927"/>
                </a:lnTo>
                <a:lnTo>
                  <a:pt x="748833" y="136332"/>
                </a:lnTo>
                <a:lnTo>
                  <a:pt x="771974" y="175225"/>
                </a:lnTo>
                <a:lnTo>
                  <a:pt x="692583" y="175225"/>
                </a:lnTo>
                <a:lnTo>
                  <a:pt x="674756" y="226087"/>
                </a:lnTo>
                <a:lnTo>
                  <a:pt x="656599" y="277163"/>
                </a:lnTo>
                <a:lnTo>
                  <a:pt x="638597" y="328433"/>
                </a:lnTo>
                <a:lnTo>
                  <a:pt x="621237" y="379878"/>
                </a:lnTo>
                <a:lnTo>
                  <a:pt x="613820" y="403455"/>
                </a:lnTo>
                <a:close/>
              </a:path>
              <a:path w="3144520" h="403859">
                <a:moveTo>
                  <a:pt x="889689" y="403455"/>
                </a:moveTo>
                <a:lnTo>
                  <a:pt x="814987" y="403455"/>
                </a:lnTo>
                <a:lnTo>
                  <a:pt x="803992" y="381433"/>
                </a:lnTo>
                <a:lnTo>
                  <a:pt x="779665" y="332994"/>
                </a:lnTo>
                <a:lnTo>
                  <a:pt x="756158" y="286933"/>
                </a:lnTo>
                <a:lnTo>
                  <a:pt x="733882" y="244523"/>
                </a:lnTo>
                <a:lnTo>
                  <a:pt x="712707" y="207774"/>
                </a:lnTo>
                <a:lnTo>
                  <a:pt x="692583" y="175225"/>
                </a:lnTo>
                <a:lnTo>
                  <a:pt x="771974" y="175225"/>
                </a:lnTo>
                <a:lnTo>
                  <a:pt x="780083" y="189547"/>
                </a:lnTo>
                <a:lnTo>
                  <a:pt x="801725" y="229993"/>
                </a:lnTo>
                <a:lnTo>
                  <a:pt x="824957" y="274933"/>
                </a:lnTo>
                <a:lnTo>
                  <a:pt x="849330" y="323036"/>
                </a:lnTo>
                <a:lnTo>
                  <a:pt x="889689" y="403455"/>
                </a:lnTo>
                <a:close/>
              </a:path>
              <a:path w="3144520" h="403859">
                <a:moveTo>
                  <a:pt x="70330" y="403455"/>
                </a:moveTo>
                <a:lnTo>
                  <a:pt x="0" y="403455"/>
                </a:lnTo>
                <a:lnTo>
                  <a:pt x="10386" y="367823"/>
                </a:lnTo>
                <a:lnTo>
                  <a:pt x="26201" y="319421"/>
                </a:lnTo>
                <a:lnTo>
                  <a:pt x="50263" y="260360"/>
                </a:lnTo>
                <a:lnTo>
                  <a:pt x="75899" y="216523"/>
                </a:lnTo>
                <a:lnTo>
                  <a:pt x="117242" y="183252"/>
                </a:lnTo>
                <a:lnTo>
                  <a:pt x="131898" y="179424"/>
                </a:lnTo>
                <a:lnTo>
                  <a:pt x="153980" y="179938"/>
                </a:lnTo>
                <a:lnTo>
                  <a:pt x="177834" y="187737"/>
                </a:lnTo>
                <a:lnTo>
                  <a:pt x="202869" y="202753"/>
                </a:lnTo>
                <a:lnTo>
                  <a:pt x="228495" y="224923"/>
                </a:lnTo>
                <a:lnTo>
                  <a:pt x="246058" y="244523"/>
                </a:lnTo>
                <a:lnTo>
                  <a:pt x="147998" y="244523"/>
                </a:lnTo>
                <a:lnTo>
                  <a:pt x="141698" y="245223"/>
                </a:lnTo>
                <a:lnTo>
                  <a:pt x="138898" y="245923"/>
                </a:lnTo>
                <a:lnTo>
                  <a:pt x="137498" y="248723"/>
                </a:lnTo>
                <a:lnTo>
                  <a:pt x="130498" y="255722"/>
                </a:lnTo>
                <a:lnTo>
                  <a:pt x="107730" y="297021"/>
                </a:lnTo>
                <a:lnTo>
                  <a:pt x="80952" y="368737"/>
                </a:lnTo>
                <a:lnTo>
                  <a:pt x="70330" y="403455"/>
                </a:lnTo>
                <a:close/>
              </a:path>
              <a:path w="3144520" h="403859">
                <a:moveTo>
                  <a:pt x="353322" y="403455"/>
                </a:moveTo>
                <a:lnTo>
                  <a:pt x="276378" y="403455"/>
                </a:lnTo>
                <a:lnTo>
                  <a:pt x="254395" y="367823"/>
                </a:lnTo>
                <a:lnTo>
                  <a:pt x="229079" y="330167"/>
                </a:lnTo>
                <a:lnTo>
                  <a:pt x="203913" y="296923"/>
                </a:lnTo>
                <a:lnTo>
                  <a:pt x="171808" y="262569"/>
                </a:lnTo>
                <a:lnTo>
                  <a:pt x="161297" y="254322"/>
                </a:lnTo>
                <a:lnTo>
                  <a:pt x="154297" y="248723"/>
                </a:lnTo>
                <a:lnTo>
                  <a:pt x="147998" y="244523"/>
                </a:lnTo>
                <a:lnTo>
                  <a:pt x="246058" y="244523"/>
                </a:lnTo>
                <a:lnTo>
                  <a:pt x="254446" y="253884"/>
                </a:lnTo>
                <a:lnTo>
                  <a:pt x="281045" y="288868"/>
                </a:lnTo>
                <a:lnTo>
                  <a:pt x="307914" y="328531"/>
                </a:lnTo>
                <a:lnTo>
                  <a:pt x="334672" y="371523"/>
                </a:lnTo>
                <a:lnTo>
                  <a:pt x="353322" y="403455"/>
                </a:lnTo>
                <a:close/>
              </a:path>
              <a:path w="3144520" h="403859">
                <a:moveTo>
                  <a:pt x="2828809" y="403455"/>
                </a:moveTo>
                <a:lnTo>
                  <a:pt x="2756661" y="403455"/>
                </a:lnTo>
                <a:lnTo>
                  <a:pt x="2758395" y="398899"/>
                </a:lnTo>
                <a:lnTo>
                  <a:pt x="2777349" y="351343"/>
                </a:lnTo>
                <a:lnTo>
                  <a:pt x="2797115" y="304721"/>
                </a:lnTo>
                <a:lnTo>
                  <a:pt x="2817608" y="260069"/>
                </a:lnTo>
                <a:lnTo>
                  <a:pt x="2838740" y="218425"/>
                </a:lnTo>
                <a:lnTo>
                  <a:pt x="2860425" y="180824"/>
                </a:lnTo>
                <a:lnTo>
                  <a:pt x="2885559" y="144600"/>
                </a:lnTo>
                <a:lnTo>
                  <a:pt x="2911349" y="115201"/>
                </a:lnTo>
                <a:lnTo>
                  <a:pt x="2963322" y="80027"/>
                </a:lnTo>
                <a:lnTo>
                  <a:pt x="2974992" y="77271"/>
                </a:lnTo>
                <a:lnTo>
                  <a:pt x="2986859" y="77402"/>
                </a:lnTo>
                <a:lnTo>
                  <a:pt x="3025413" y="98205"/>
                </a:lnTo>
                <a:lnTo>
                  <a:pt x="3054921" y="138497"/>
                </a:lnTo>
                <a:lnTo>
                  <a:pt x="3059375" y="147225"/>
                </a:lnTo>
                <a:lnTo>
                  <a:pt x="2977322" y="147225"/>
                </a:lnTo>
                <a:lnTo>
                  <a:pt x="2970497" y="151535"/>
                </a:lnTo>
                <a:lnTo>
                  <a:pt x="2938604" y="184521"/>
                </a:lnTo>
                <a:lnTo>
                  <a:pt x="2916555" y="216502"/>
                </a:lnTo>
                <a:lnTo>
                  <a:pt x="2882455" y="279581"/>
                </a:lnTo>
                <a:lnTo>
                  <a:pt x="2859723" y="328686"/>
                </a:lnTo>
                <a:lnTo>
                  <a:pt x="2837844" y="380526"/>
                </a:lnTo>
                <a:lnTo>
                  <a:pt x="2828809" y="403455"/>
                </a:lnTo>
                <a:close/>
              </a:path>
              <a:path w="3144520" h="403859">
                <a:moveTo>
                  <a:pt x="3144496" y="403455"/>
                </a:moveTo>
                <a:lnTo>
                  <a:pt x="3075067" y="403455"/>
                </a:lnTo>
                <a:lnTo>
                  <a:pt x="3064207" y="359582"/>
                </a:lnTo>
                <a:lnTo>
                  <a:pt x="3047501" y="301973"/>
                </a:lnTo>
                <a:lnTo>
                  <a:pt x="3028268" y="245375"/>
                </a:lnTo>
                <a:lnTo>
                  <a:pt x="3007421" y="194824"/>
                </a:lnTo>
                <a:lnTo>
                  <a:pt x="2983403" y="155548"/>
                </a:lnTo>
                <a:lnTo>
                  <a:pt x="2977322" y="147225"/>
                </a:lnTo>
                <a:lnTo>
                  <a:pt x="3059375" y="147225"/>
                </a:lnTo>
                <a:lnTo>
                  <a:pt x="3088962" y="214067"/>
                </a:lnTo>
                <a:lnTo>
                  <a:pt x="3107700" y="267804"/>
                </a:lnTo>
                <a:lnTo>
                  <a:pt x="3124493" y="323446"/>
                </a:lnTo>
                <a:lnTo>
                  <a:pt x="3138602" y="377104"/>
                </a:lnTo>
                <a:lnTo>
                  <a:pt x="3144496" y="4034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132451" cy="1380964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13041210" y="-1"/>
            <a:ext cx="3637915" cy="796290"/>
          </a:xfrm>
          <a:custGeom>
            <a:avLst/>
            <a:gdLst/>
            <a:ahLst/>
            <a:cxnLst/>
            <a:rect l="l" t="t" r="r" b="b"/>
            <a:pathLst>
              <a:path w="3637915" h="796290">
                <a:moveTo>
                  <a:pt x="1703140" y="796289"/>
                </a:moveTo>
                <a:lnTo>
                  <a:pt x="1652349" y="796289"/>
                </a:lnTo>
                <a:lnTo>
                  <a:pt x="1550886" y="793749"/>
                </a:lnTo>
                <a:lnTo>
                  <a:pt x="1449583" y="786129"/>
                </a:lnTo>
                <a:lnTo>
                  <a:pt x="1398991" y="781049"/>
                </a:lnTo>
                <a:lnTo>
                  <a:pt x="1300414" y="768349"/>
                </a:lnTo>
                <a:lnTo>
                  <a:pt x="1252645" y="760729"/>
                </a:lnTo>
                <a:lnTo>
                  <a:pt x="1205131" y="751839"/>
                </a:lnTo>
                <a:lnTo>
                  <a:pt x="1157872" y="741679"/>
                </a:lnTo>
                <a:lnTo>
                  <a:pt x="1110868" y="730249"/>
                </a:lnTo>
                <a:lnTo>
                  <a:pt x="1017625" y="704849"/>
                </a:lnTo>
                <a:lnTo>
                  <a:pt x="925401" y="674369"/>
                </a:lnTo>
                <a:lnTo>
                  <a:pt x="879778" y="657859"/>
                </a:lnTo>
                <a:lnTo>
                  <a:pt x="789933" y="622299"/>
                </a:lnTo>
                <a:lnTo>
                  <a:pt x="745711" y="603249"/>
                </a:lnTo>
                <a:lnTo>
                  <a:pt x="615849" y="538479"/>
                </a:lnTo>
                <a:lnTo>
                  <a:pt x="531611" y="490219"/>
                </a:lnTo>
                <a:lnTo>
                  <a:pt x="447980" y="436879"/>
                </a:lnTo>
                <a:lnTo>
                  <a:pt x="407143" y="408939"/>
                </a:lnTo>
                <a:lnTo>
                  <a:pt x="367035" y="378459"/>
                </a:lnTo>
                <a:lnTo>
                  <a:pt x="327716" y="347979"/>
                </a:lnTo>
                <a:lnTo>
                  <a:pt x="289245" y="317499"/>
                </a:lnTo>
                <a:lnTo>
                  <a:pt x="251679" y="284479"/>
                </a:lnTo>
                <a:lnTo>
                  <a:pt x="215077" y="250189"/>
                </a:lnTo>
                <a:lnTo>
                  <a:pt x="179498" y="215899"/>
                </a:lnTo>
                <a:lnTo>
                  <a:pt x="145000" y="180339"/>
                </a:lnTo>
                <a:lnTo>
                  <a:pt x="111642" y="143509"/>
                </a:lnTo>
                <a:lnTo>
                  <a:pt x="79483" y="105409"/>
                </a:lnTo>
                <a:lnTo>
                  <a:pt x="48581" y="67309"/>
                </a:lnTo>
                <a:lnTo>
                  <a:pt x="18995" y="26669"/>
                </a:lnTo>
                <a:lnTo>
                  <a:pt x="0" y="0"/>
                </a:lnTo>
                <a:lnTo>
                  <a:pt x="33308" y="0"/>
                </a:lnTo>
                <a:lnTo>
                  <a:pt x="50650" y="24129"/>
                </a:lnTo>
                <a:lnTo>
                  <a:pt x="80279" y="62229"/>
                </a:lnTo>
                <a:lnTo>
                  <a:pt x="111188" y="100329"/>
                </a:lnTo>
                <a:lnTo>
                  <a:pt x="143317" y="137159"/>
                </a:lnTo>
                <a:lnTo>
                  <a:pt x="176608" y="172719"/>
                </a:lnTo>
                <a:lnTo>
                  <a:pt x="211004" y="208279"/>
                </a:lnTo>
                <a:lnTo>
                  <a:pt x="246446" y="242569"/>
                </a:lnTo>
                <a:lnTo>
                  <a:pt x="282876" y="274319"/>
                </a:lnTo>
                <a:lnTo>
                  <a:pt x="320235" y="306069"/>
                </a:lnTo>
                <a:lnTo>
                  <a:pt x="358467" y="336549"/>
                </a:lnTo>
                <a:lnTo>
                  <a:pt x="397512" y="367029"/>
                </a:lnTo>
                <a:lnTo>
                  <a:pt x="437312" y="394969"/>
                </a:lnTo>
                <a:lnTo>
                  <a:pt x="477810" y="422909"/>
                </a:lnTo>
                <a:lnTo>
                  <a:pt x="518946" y="449579"/>
                </a:lnTo>
                <a:lnTo>
                  <a:pt x="610989" y="502919"/>
                </a:lnTo>
                <a:lnTo>
                  <a:pt x="657902" y="528319"/>
                </a:lnTo>
                <a:lnTo>
                  <a:pt x="705408" y="552449"/>
                </a:lnTo>
                <a:lnTo>
                  <a:pt x="753509" y="575309"/>
                </a:lnTo>
                <a:lnTo>
                  <a:pt x="802203" y="596899"/>
                </a:lnTo>
                <a:lnTo>
                  <a:pt x="851492" y="617219"/>
                </a:lnTo>
                <a:lnTo>
                  <a:pt x="901374" y="636269"/>
                </a:lnTo>
                <a:lnTo>
                  <a:pt x="951722" y="654049"/>
                </a:lnTo>
                <a:lnTo>
                  <a:pt x="1053425" y="684529"/>
                </a:lnTo>
                <a:lnTo>
                  <a:pt x="1104781" y="698499"/>
                </a:lnTo>
                <a:lnTo>
                  <a:pt x="1156473" y="711199"/>
                </a:lnTo>
                <a:lnTo>
                  <a:pt x="1208502" y="722629"/>
                </a:lnTo>
                <a:lnTo>
                  <a:pt x="1260866" y="732789"/>
                </a:lnTo>
                <a:lnTo>
                  <a:pt x="1313566" y="741679"/>
                </a:lnTo>
                <a:lnTo>
                  <a:pt x="1361332" y="748029"/>
                </a:lnTo>
                <a:lnTo>
                  <a:pt x="1457028" y="758189"/>
                </a:lnTo>
                <a:lnTo>
                  <a:pt x="1504959" y="761999"/>
                </a:lnTo>
                <a:lnTo>
                  <a:pt x="1552944" y="764539"/>
                </a:lnTo>
                <a:lnTo>
                  <a:pt x="1649079" y="767079"/>
                </a:lnTo>
                <a:lnTo>
                  <a:pt x="2048998" y="767079"/>
                </a:lnTo>
                <a:lnTo>
                  <a:pt x="2007168" y="773429"/>
                </a:lnTo>
                <a:lnTo>
                  <a:pt x="1956818" y="779779"/>
                </a:lnTo>
                <a:lnTo>
                  <a:pt x="1906314" y="784859"/>
                </a:lnTo>
                <a:lnTo>
                  <a:pt x="1804841" y="792479"/>
                </a:lnTo>
                <a:lnTo>
                  <a:pt x="1753971" y="795019"/>
                </a:lnTo>
                <a:lnTo>
                  <a:pt x="1703140" y="796289"/>
                </a:lnTo>
                <a:close/>
              </a:path>
              <a:path w="3637915" h="796290">
                <a:moveTo>
                  <a:pt x="1963974" y="722629"/>
                </a:moveTo>
                <a:lnTo>
                  <a:pt x="1911464" y="721359"/>
                </a:lnTo>
                <a:lnTo>
                  <a:pt x="1859035" y="718819"/>
                </a:lnTo>
                <a:lnTo>
                  <a:pt x="1806685" y="715009"/>
                </a:lnTo>
                <a:lnTo>
                  <a:pt x="1754414" y="709929"/>
                </a:lnTo>
                <a:lnTo>
                  <a:pt x="1702223" y="703579"/>
                </a:lnTo>
                <a:lnTo>
                  <a:pt x="1598081" y="685799"/>
                </a:lnTo>
                <a:lnTo>
                  <a:pt x="1546129" y="675639"/>
                </a:lnTo>
                <a:lnTo>
                  <a:pt x="1465153" y="656589"/>
                </a:lnTo>
                <a:lnTo>
                  <a:pt x="1411680" y="641349"/>
                </a:lnTo>
                <a:lnTo>
                  <a:pt x="1306202" y="605789"/>
                </a:lnTo>
                <a:lnTo>
                  <a:pt x="1202969" y="565149"/>
                </a:lnTo>
                <a:lnTo>
                  <a:pt x="1152312" y="542289"/>
                </a:lnTo>
                <a:lnTo>
                  <a:pt x="1127237" y="529589"/>
                </a:lnTo>
                <a:lnTo>
                  <a:pt x="1102341" y="518159"/>
                </a:lnTo>
                <a:lnTo>
                  <a:pt x="1077635" y="505459"/>
                </a:lnTo>
                <a:lnTo>
                  <a:pt x="1053119" y="491489"/>
                </a:lnTo>
                <a:lnTo>
                  <a:pt x="1028794" y="478789"/>
                </a:lnTo>
                <a:lnTo>
                  <a:pt x="980755" y="450849"/>
                </a:lnTo>
                <a:lnTo>
                  <a:pt x="957053" y="435609"/>
                </a:lnTo>
                <a:lnTo>
                  <a:pt x="933562" y="421639"/>
                </a:lnTo>
                <a:lnTo>
                  <a:pt x="910292" y="406399"/>
                </a:lnTo>
                <a:lnTo>
                  <a:pt x="887254" y="389889"/>
                </a:lnTo>
                <a:lnTo>
                  <a:pt x="864448" y="374649"/>
                </a:lnTo>
                <a:lnTo>
                  <a:pt x="841874" y="358139"/>
                </a:lnTo>
                <a:lnTo>
                  <a:pt x="797459" y="325119"/>
                </a:lnTo>
                <a:lnTo>
                  <a:pt x="775628" y="307339"/>
                </a:lnTo>
                <a:lnTo>
                  <a:pt x="754049" y="290829"/>
                </a:lnTo>
                <a:lnTo>
                  <a:pt x="732730" y="273049"/>
                </a:lnTo>
                <a:lnTo>
                  <a:pt x="711681" y="253999"/>
                </a:lnTo>
                <a:lnTo>
                  <a:pt x="690902" y="236219"/>
                </a:lnTo>
                <a:lnTo>
                  <a:pt x="670393" y="217169"/>
                </a:lnTo>
                <a:lnTo>
                  <a:pt x="650162" y="198119"/>
                </a:lnTo>
                <a:lnTo>
                  <a:pt x="630220" y="179069"/>
                </a:lnTo>
                <a:lnTo>
                  <a:pt x="610564" y="158749"/>
                </a:lnTo>
                <a:lnTo>
                  <a:pt x="591197" y="139699"/>
                </a:lnTo>
                <a:lnTo>
                  <a:pt x="572126" y="119379"/>
                </a:lnTo>
                <a:lnTo>
                  <a:pt x="553358" y="99059"/>
                </a:lnTo>
                <a:lnTo>
                  <a:pt x="534896" y="77469"/>
                </a:lnTo>
                <a:lnTo>
                  <a:pt x="516738" y="57149"/>
                </a:lnTo>
                <a:lnTo>
                  <a:pt x="498891" y="35559"/>
                </a:lnTo>
                <a:lnTo>
                  <a:pt x="481366" y="13969"/>
                </a:lnTo>
                <a:lnTo>
                  <a:pt x="469859" y="0"/>
                </a:lnTo>
                <a:lnTo>
                  <a:pt x="509273" y="0"/>
                </a:lnTo>
                <a:lnTo>
                  <a:pt x="510694" y="1269"/>
                </a:lnTo>
                <a:lnTo>
                  <a:pt x="527959" y="21589"/>
                </a:lnTo>
                <a:lnTo>
                  <a:pt x="545528" y="43179"/>
                </a:lnTo>
                <a:lnTo>
                  <a:pt x="563400" y="63499"/>
                </a:lnTo>
                <a:lnTo>
                  <a:pt x="581576" y="83819"/>
                </a:lnTo>
                <a:lnTo>
                  <a:pt x="600047" y="104139"/>
                </a:lnTo>
                <a:lnTo>
                  <a:pt x="618806" y="123189"/>
                </a:lnTo>
                <a:lnTo>
                  <a:pt x="637853" y="143509"/>
                </a:lnTo>
                <a:lnTo>
                  <a:pt x="657187" y="162559"/>
                </a:lnTo>
                <a:lnTo>
                  <a:pt x="676801" y="180339"/>
                </a:lnTo>
                <a:lnTo>
                  <a:pt x="696686" y="199389"/>
                </a:lnTo>
                <a:lnTo>
                  <a:pt x="716841" y="217169"/>
                </a:lnTo>
                <a:lnTo>
                  <a:pt x="737268" y="236219"/>
                </a:lnTo>
                <a:lnTo>
                  <a:pt x="757956" y="253999"/>
                </a:lnTo>
                <a:lnTo>
                  <a:pt x="778898" y="270509"/>
                </a:lnTo>
                <a:lnTo>
                  <a:pt x="800093" y="288289"/>
                </a:lnTo>
                <a:lnTo>
                  <a:pt x="843232" y="321309"/>
                </a:lnTo>
                <a:lnTo>
                  <a:pt x="909714" y="368299"/>
                </a:lnTo>
                <a:lnTo>
                  <a:pt x="955169" y="398779"/>
                </a:lnTo>
                <a:lnTo>
                  <a:pt x="1024955" y="440689"/>
                </a:lnTo>
                <a:lnTo>
                  <a:pt x="1120774" y="492759"/>
                </a:lnTo>
                <a:lnTo>
                  <a:pt x="1219460" y="538479"/>
                </a:lnTo>
                <a:lnTo>
                  <a:pt x="1295150" y="568959"/>
                </a:lnTo>
                <a:lnTo>
                  <a:pt x="1320674" y="577849"/>
                </a:lnTo>
                <a:lnTo>
                  <a:pt x="1346328" y="588009"/>
                </a:lnTo>
                <a:lnTo>
                  <a:pt x="1372113" y="595629"/>
                </a:lnTo>
                <a:lnTo>
                  <a:pt x="1398029" y="604519"/>
                </a:lnTo>
                <a:lnTo>
                  <a:pt x="1476459" y="627379"/>
                </a:lnTo>
                <a:lnTo>
                  <a:pt x="1553583" y="645159"/>
                </a:lnTo>
                <a:lnTo>
                  <a:pt x="1604504" y="655319"/>
                </a:lnTo>
                <a:lnTo>
                  <a:pt x="1655583" y="664209"/>
                </a:lnTo>
                <a:lnTo>
                  <a:pt x="1706820" y="671829"/>
                </a:lnTo>
                <a:lnTo>
                  <a:pt x="1758213" y="678179"/>
                </a:lnTo>
                <a:lnTo>
                  <a:pt x="1809765" y="683259"/>
                </a:lnTo>
                <a:lnTo>
                  <a:pt x="1861474" y="687069"/>
                </a:lnTo>
                <a:lnTo>
                  <a:pt x="1913340" y="689609"/>
                </a:lnTo>
                <a:lnTo>
                  <a:pt x="1965364" y="690879"/>
                </a:lnTo>
                <a:lnTo>
                  <a:pt x="2381817" y="690879"/>
                </a:lnTo>
                <a:lnTo>
                  <a:pt x="2343147" y="702309"/>
                </a:lnTo>
                <a:lnTo>
                  <a:pt x="2299977" y="713739"/>
                </a:lnTo>
                <a:lnTo>
                  <a:pt x="2174808" y="713739"/>
                </a:lnTo>
                <a:lnTo>
                  <a:pt x="2121980" y="717549"/>
                </a:lnTo>
                <a:lnTo>
                  <a:pt x="2069232" y="720089"/>
                </a:lnTo>
                <a:lnTo>
                  <a:pt x="1963974" y="722629"/>
                </a:lnTo>
                <a:close/>
              </a:path>
              <a:path w="3637915" h="796290">
                <a:moveTo>
                  <a:pt x="1921919" y="445769"/>
                </a:moveTo>
                <a:lnTo>
                  <a:pt x="1872030" y="445769"/>
                </a:lnTo>
                <a:lnTo>
                  <a:pt x="1822168" y="444499"/>
                </a:lnTo>
                <a:lnTo>
                  <a:pt x="1772368" y="441959"/>
                </a:lnTo>
                <a:lnTo>
                  <a:pt x="1722665" y="438149"/>
                </a:lnTo>
                <a:lnTo>
                  <a:pt x="1623689" y="425449"/>
                </a:lnTo>
                <a:lnTo>
                  <a:pt x="1574486" y="417829"/>
                </a:lnTo>
                <a:lnTo>
                  <a:pt x="1525520" y="408939"/>
                </a:lnTo>
                <a:lnTo>
                  <a:pt x="1428438" y="386079"/>
                </a:lnTo>
                <a:lnTo>
                  <a:pt x="1332723" y="358139"/>
                </a:lnTo>
                <a:lnTo>
                  <a:pt x="1285465" y="341629"/>
                </a:lnTo>
                <a:lnTo>
                  <a:pt x="1234515" y="322579"/>
                </a:lnTo>
                <a:lnTo>
                  <a:pt x="1184218" y="302259"/>
                </a:lnTo>
                <a:lnTo>
                  <a:pt x="1134574" y="279399"/>
                </a:lnTo>
                <a:lnTo>
                  <a:pt x="1085583" y="255269"/>
                </a:lnTo>
                <a:lnTo>
                  <a:pt x="1037334" y="229869"/>
                </a:lnTo>
                <a:lnTo>
                  <a:pt x="989918" y="203199"/>
                </a:lnTo>
                <a:lnTo>
                  <a:pt x="943332" y="175259"/>
                </a:lnTo>
                <a:lnTo>
                  <a:pt x="897579" y="146049"/>
                </a:lnTo>
                <a:lnTo>
                  <a:pt x="852740" y="115569"/>
                </a:lnTo>
                <a:lnTo>
                  <a:pt x="808899" y="82549"/>
                </a:lnTo>
                <a:lnTo>
                  <a:pt x="766057" y="49529"/>
                </a:lnTo>
                <a:lnTo>
                  <a:pt x="724212" y="13969"/>
                </a:lnTo>
                <a:lnTo>
                  <a:pt x="707178" y="0"/>
                </a:lnTo>
                <a:lnTo>
                  <a:pt x="755307" y="0"/>
                </a:lnTo>
                <a:lnTo>
                  <a:pt x="806409" y="40639"/>
                </a:lnTo>
                <a:lnTo>
                  <a:pt x="848928" y="73659"/>
                </a:lnTo>
                <a:lnTo>
                  <a:pt x="892446" y="104139"/>
                </a:lnTo>
                <a:lnTo>
                  <a:pt x="936882" y="134619"/>
                </a:lnTo>
                <a:lnTo>
                  <a:pt x="982156" y="162559"/>
                </a:lnTo>
                <a:lnTo>
                  <a:pt x="1028267" y="189229"/>
                </a:lnTo>
                <a:lnTo>
                  <a:pt x="1075216" y="214629"/>
                </a:lnTo>
                <a:lnTo>
                  <a:pt x="1122915" y="238759"/>
                </a:lnTo>
                <a:lnTo>
                  <a:pt x="1171278" y="261619"/>
                </a:lnTo>
                <a:lnTo>
                  <a:pt x="1220304" y="283209"/>
                </a:lnTo>
                <a:lnTo>
                  <a:pt x="1269994" y="302259"/>
                </a:lnTo>
                <a:lnTo>
                  <a:pt x="1316166" y="318769"/>
                </a:lnTo>
                <a:lnTo>
                  <a:pt x="1362765" y="334009"/>
                </a:lnTo>
                <a:lnTo>
                  <a:pt x="1409757" y="347979"/>
                </a:lnTo>
                <a:lnTo>
                  <a:pt x="1457107" y="360679"/>
                </a:lnTo>
                <a:lnTo>
                  <a:pt x="1504780" y="372109"/>
                </a:lnTo>
                <a:lnTo>
                  <a:pt x="1600958" y="389889"/>
                </a:lnTo>
                <a:lnTo>
                  <a:pt x="1649393" y="397509"/>
                </a:lnTo>
                <a:lnTo>
                  <a:pt x="1746780" y="407669"/>
                </a:lnTo>
                <a:lnTo>
                  <a:pt x="1795663" y="411479"/>
                </a:lnTo>
                <a:lnTo>
                  <a:pt x="1893634" y="414019"/>
                </a:lnTo>
                <a:lnTo>
                  <a:pt x="2261364" y="414019"/>
                </a:lnTo>
                <a:lnTo>
                  <a:pt x="2219854" y="421639"/>
                </a:lnTo>
                <a:lnTo>
                  <a:pt x="2121042" y="434339"/>
                </a:lnTo>
                <a:lnTo>
                  <a:pt x="2021636" y="441959"/>
                </a:lnTo>
                <a:lnTo>
                  <a:pt x="1971799" y="444499"/>
                </a:lnTo>
                <a:lnTo>
                  <a:pt x="1921919" y="445769"/>
                </a:lnTo>
                <a:close/>
              </a:path>
              <a:path w="3637915" h="796290">
                <a:moveTo>
                  <a:pt x="2261364" y="414019"/>
                </a:moveTo>
                <a:lnTo>
                  <a:pt x="1942653" y="414019"/>
                </a:lnTo>
                <a:lnTo>
                  <a:pt x="1991647" y="412749"/>
                </a:lnTo>
                <a:lnTo>
                  <a:pt x="2089423" y="405129"/>
                </a:lnTo>
                <a:lnTo>
                  <a:pt x="2138135" y="400049"/>
                </a:lnTo>
                <a:lnTo>
                  <a:pt x="2186684" y="393699"/>
                </a:lnTo>
                <a:lnTo>
                  <a:pt x="2292040" y="375919"/>
                </a:lnTo>
                <a:lnTo>
                  <a:pt x="2396139" y="353059"/>
                </a:lnTo>
                <a:lnTo>
                  <a:pt x="2498981" y="325119"/>
                </a:lnTo>
                <a:lnTo>
                  <a:pt x="2549931" y="309879"/>
                </a:lnTo>
                <a:lnTo>
                  <a:pt x="2650887" y="274319"/>
                </a:lnTo>
                <a:lnTo>
                  <a:pt x="2700769" y="255269"/>
                </a:lnTo>
                <a:lnTo>
                  <a:pt x="2750087" y="234949"/>
                </a:lnTo>
                <a:lnTo>
                  <a:pt x="2798842" y="212089"/>
                </a:lnTo>
                <a:lnTo>
                  <a:pt x="2847033" y="190499"/>
                </a:lnTo>
                <a:lnTo>
                  <a:pt x="2894661" y="166369"/>
                </a:lnTo>
                <a:lnTo>
                  <a:pt x="2988225" y="115569"/>
                </a:lnTo>
                <a:lnTo>
                  <a:pt x="3079535" y="59689"/>
                </a:lnTo>
                <a:lnTo>
                  <a:pt x="3169144" y="0"/>
                </a:lnTo>
                <a:lnTo>
                  <a:pt x="3225215" y="0"/>
                </a:lnTo>
                <a:lnTo>
                  <a:pt x="3170522" y="38099"/>
                </a:lnTo>
                <a:lnTo>
                  <a:pt x="3125914" y="68579"/>
                </a:lnTo>
                <a:lnTo>
                  <a:pt x="3084673" y="95249"/>
                </a:lnTo>
                <a:lnTo>
                  <a:pt x="3042949" y="120649"/>
                </a:lnTo>
                <a:lnTo>
                  <a:pt x="2958054" y="168909"/>
                </a:lnTo>
                <a:lnTo>
                  <a:pt x="2871231" y="214629"/>
                </a:lnTo>
                <a:lnTo>
                  <a:pt x="2782478" y="255269"/>
                </a:lnTo>
                <a:lnTo>
                  <a:pt x="2691797" y="293369"/>
                </a:lnTo>
                <a:lnTo>
                  <a:pt x="2645837" y="311149"/>
                </a:lnTo>
                <a:lnTo>
                  <a:pt x="2506311" y="356869"/>
                </a:lnTo>
                <a:lnTo>
                  <a:pt x="2411922" y="382269"/>
                </a:lnTo>
                <a:lnTo>
                  <a:pt x="2364316" y="393699"/>
                </a:lnTo>
                <a:lnTo>
                  <a:pt x="2316437" y="403859"/>
                </a:lnTo>
                <a:lnTo>
                  <a:pt x="2261364" y="414019"/>
                </a:lnTo>
                <a:close/>
              </a:path>
              <a:path w="3637915" h="796290">
                <a:moveTo>
                  <a:pt x="2381817" y="690879"/>
                </a:moveTo>
                <a:lnTo>
                  <a:pt x="2017403" y="690879"/>
                </a:lnTo>
                <a:lnTo>
                  <a:pt x="2069315" y="689609"/>
                </a:lnTo>
                <a:lnTo>
                  <a:pt x="2121098" y="687069"/>
                </a:lnTo>
                <a:lnTo>
                  <a:pt x="2172755" y="683259"/>
                </a:lnTo>
                <a:lnTo>
                  <a:pt x="2224283" y="678179"/>
                </a:lnTo>
                <a:lnTo>
                  <a:pt x="2275684" y="671829"/>
                </a:lnTo>
                <a:lnTo>
                  <a:pt x="2326958" y="664209"/>
                </a:lnTo>
                <a:lnTo>
                  <a:pt x="2378103" y="655319"/>
                </a:lnTo>
                <a:lnTo>
                  <a:pt x="2429122" y="645159"/>
                </a:lnTo>
                <a:lnTo>
                  <a:pt x="2477527" y="628649"/>
                </a:lnTo>
                <a:lnTo>
                  <a:pt x="2525403" y="610869"/>
                </a:lnTo>
                <a:lnTo>
                  <a:pt x="2619617" y="572769"/>
                </a:lnTo>
                <a:lnTo>
                  <a:pt x="2665955" y="552449"/>
                </a:lnTo>
                <a:lnTo>
                  <a:pt x="2711781" y="530859"/>
                </a:lnTo>
                <a:lnTo>
                  <a:pt x="2801894" y="485139"/>
                </a:lnTo>
                <a:lnTo>
                  <a:pt x="2889958" y="434339"/>
                </a:lnTo>
                <a:lnTo>
                  <a:pt x="2933222" y="407669"/>
                </a:lnTo>
                <a:lnTo>
                  <a:pt x="3018211" y="351789"/>
                </a:lnTo>
                <a:lnTo>
                  <a:pt x="3058373" y="322579"/>
                </a:lnTo>
                <a:lnTo>
                  <a:pt x="3097703" y="293369"/>
                </a:lnTo>
                <a:lnTo>
                  <a:pt x="3136200" y="262889"/>
                </a:lnTo>
                <a:lnTo>
                  <a:pt x="3173863" y="231139"/>
                </a:lnTo>
                <a:lnTo>
                  <a:pt x="3210694" y="198119"/>
                </a:lnTo>
                <a:lnTo>
                  <a:pt x="3246691" y="165099"/>
                </a:lnTo>
                <a:lnTo>
                  <a:pt x="3281856" y="130809"/>
                </a:lnTo>
                <a:lnTo>
                  <a:pt x="3316187" y="95249"/>
                </a:lnTo>
                <a:lnTo>
                  <a:pt x="3349686" y="59689"/>
                </a:lnTo>
                <a:lnTo>
                  <a:pt x="3382255" y="21589"/>
                </a:lnTo>
                <a:lnTo>
                  <a:pt x="3401267" y="0"/>
                </a:lnTo>
                <a:lnTo>
                  <a:pt x="3440959" y="0"/>
                </a:lnTo>
                <a:lnTo>
                  <a:pt x="3438246" y="2539"/>
                </a:lnTo>
                <a:lnTo>
                  <a:pt x="3406104" y="41909"/>
                </a:lnTo>
                <a:lnTo>
                  <a:pt x="3372988" y="78739"/>
                </a:lnTo>
                <a:lnTo>
                  <a:pt x="3338996" y="115569"/>
                </a:lnTo>
                <a:lnTo>
                  <a:pt x="3304127" y="151129"/>
                </a:lnTo>
                <a:lnTo>
                  <a:pt x="3268381" y="186689"/>
                </a:lnTo>
                <a:lnTo>
                  <a:pt x="3231758" y="219709"/>
                </a:lnTo>
                <a:lnTo>
                  <a:pt x="3194259" y="252729"/>
                </a:lnTo>
                <a:lnTo>
                  <a:pt x="3155883" y="285749"/>
                </a:lnTo>
                <a:lnTo>
                  <a:pt x="3116630" y="316229"/>
                </a:lnTo>
                <a:lnTo>
                  <a:pt x="3076501" y="346709"/>
                </a:lnTo>
                <a:lnTo>
                  <a:pt x="3036028" y="375919"/>
                </a:lnTo>
                <a:lnTo>
                  <a:pt x="2994983" y="403859"/>
                </a:lnTo>
                <a:lnTo>
                  <a:pt x="2911181" y="457199"/>
                </a:lnTo>
                <a:lnTo>
                  <a:pt x="2868423" y="482599"/>
                </a:lnTo>
                <a:lnTo>
                  <a:pt x="2825094" y="506729"/>
                </a:lnTo>
                <a:lnTo>
                  <a:pt x="2736722" y="552449"/>
                </a:lnTo>
                <a:lnTo>
                  <a:pt x="2691680" y="574039"/>
                </a:lnTo>
                <a:lnTo>
                  <a:pt x="2782202" y="574039"/>
                </a:lnTo>
                <a:lnTo>
                  <a:pt x="2690807" y="607059"/>
                </a:lnTo>
                <a:lnTo>
                  <a:pt x="2598039" y="634999"/>
                </a:lnTo>
                <a:lnTo>
                  <a:pt x="2503900" y="660399"/>
                </a:lnTo>
                <a:lnTo>
                  <a:pt x="2466467" y="668019"/>
                </a:lnTo>
                <a:lnTo>
                  <a:pt x="2447688" y="673099"/>
                </a:lnTo>
                <a:lnTo>
                  <a:pt x="2428876" y="676909"/>
                </a:lnTo>
                <a:lnTo>
                  <a:pt x="2381817" y="690879"/>
                </a:lnTo>
                <a:close/>
              </a:path>
              <a:path w="3637915" h="796290">
                <a:moveTo>
                  <a:pt x="2782202" y="574039"/>
                </a:moveTo>
                <a:lnTo>
                  <a:pt x="2691680" y="574039"/>
                </a:lnTo>
                <a:lnTo>
                  <a:pt x="2739317" y="557529"/>
                </a:lnTo>
                <a:lnTo>
                  <a:pt x="2786444" y="539749"/>
                </a:lnTo>
                <a:lnTo>
                  <a:pt x="2879165" y="501649"/>
                </a:lnTo>
                <a:lnTo>
                  <a:pt x="2924759" y="481329"/>
                </a:lnTo>
                <a:lnTo>
                  <a:pt x="2969842" y="459739"/>
                </a:lnTo>
                <a:lnTo>
                  <a:pt x="3058476" y="414019"/>
                </a:lnTo>
                <a:lnTo>
                  <a:pt x="3102026" y="388619"/>
                </a:lnTo>
                <a:lnTo>
                  <a:pt x="3187594" y="337819"/>
                </a:lnTo>
                <a:lnTo>
                  <a:pt x="3271119" y="281939"/>
                </a:lnTo>
                <a:lnTo>
                  <a:pt x="3312115" y="252729"/>
                </a:lnTo>
                <a:lnTo>
                  <a:pt x="3352701" y="220979"/>
                </a:lnTo>
                <a:lnTo>
                  <a:pt x="3392624" y="190499"/>
                </a:lnTo>
                <a:lnTo>
                  <a:pt x="3431820" y="157479"/>
                </a:lnTo>
                <a:lnTo>
                  <a:pt x="3470224" y="123189"/>
                </a:lnTo>
                <a:lnTo>
                  <a:pt x="3507773" y="88899"/>
                </a:lnTo>
                <a:lnTo>
                  <a:pt x="3544404" y="53339"/>
                </a:lnTo>
                <a:lnTo>
                  <a:pt x="3580051" y="16509"/>
                </a:lnTo>
                <a:lnTo>
                  <a:pt x="3596354" y="0"/>
                </a:lnTo>
                <a:lnTo>
                  <a:pt x="3637789" y="0"/>
                </a:lnTo>
                <a:lnTo>
                  <a:pt x="3626866" y="11429"/>
                </a:lnTo>
                <a:lnTo>
                  <a:pt x="3593300" y="46989"/>
                </a:lnTo>
                <a:lnTo>
                  <a:pt x="3558787" y="82549"/>
                </a:lnTo>
                <a:lnTo>
                  <a:pt x="3523378" y="116839"/>
                </a:lnTo>
                <a:lnTo>
                  <a:pt x="3487123" y="149859"/>
                </a:lnTo>
                <a:lnTo>
                  <a:pt x="3450073" y="182879"/>
                </a:lnTo>
                <a:lnTo>
                  <a:pt x="3412278" y="213359"/>
                </a:lnTo>
                <a:lnTo>
                  <a:pt x="3373790" y="243839"/>
                </a:lnTo>
                <a:lnTo>
                  <a:pt x="3334922" y="273049"/>
                </a:lnTo>
                <a:lnTo>
                  <a:pt x="3295515" y="302259"/>
                </a:lnTo>
                <a:lnTo>
                  <a:pt x="3255570" y="330199"/>
                </a:lnTo>
                <a:lnTo>
                  <a:pt x="3215086" y="356869"/>
                </a:lnTo>
                <a:lnTo>
                  <a:pt x="3132504" y="407669"/>
                </a:lnTo>
                <a:lnTo>
                  <a:pt x="3090406" y="431799"/>
                </a:lnTo>
                <a:lnTo>
                  <a:pt x="3047768" y="454659"/>
                </a:lnTo>
                <a:lnTo>
                  <a:pt x="2960879" y="497839"/>
                </a:lnTo>
                <a:lnTo>
                  <a:pt x="2872226" y="538479"/>
                </a:lnTo>
                <a:lnTo>
                  <a:pt x="2782202" y="574039"/>
                </a:lnTo>
                <a:close/>
              </a:path>
              <a:path w="3637915" h="796290">
                <a:moveTo>
                  <a:pt x="2048998" y="767079"/>
                </a:moveTo>
                <a:lnTo>
                  <a:pt x="1697229" y="767079"/>
                </a:lnTo>
                <a:lnTo>
                  <a:pt x="1793608" y="764539"/>
                </a:lnTo>
                <a:lnTo>
                  <a:pt x="1889607" y="756919"/>
                </a:lnTo>
                <a:lnTo>
                  <a:pt x="1985140" y="746759"/>
                </a:lnTo>
                <a:lnTo>
                  <a:pt x="2080207" y="731519"/>
                </a:lnTo>
                <a:lnTo>
                  <a:pt x="2174808" y="713739"/>
                </a:lnTo>
                <a:lnTo>
                  <a:pt x="2299977" y="713739"/>
                </a:lnTo>
                <a:lnTo>
                  <a:pt x="2256603" y="725169"/>
                </a:lnTo>
                <a:lnTo>
                  <a:pt x="2157292" y="748029"/>
                </a:lnTo>
                <a:lnTo>
                  <a:pt x="2057364" y="765809"/>
                </a:lnTo>
                <a:lnTo>
                  <a:pt x="2048998" y="76707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0143168" y="9271077"/>
            <a:ext cx="3605529" cy="1016000"/>
          </a:xfrm>
          <a:custGeom>
            <a:avLst/>
            <a:gdLst/>
            <a:ahLst/>
            <a:cxnLst/>
            <a:rect l="l" t="t" r="r" b="b"/>
            <a:pathLst>
              <a:path w="3605530" h="1016000">
                <a:moveTo>
                  <a:pt x="2248026" y="933926"/>
                </a:moveTo>
                <a:lnTo>
                  <a:pt x="2241859" y="928121"/>
                </a:lnTo>
                <a:lnTo>
                  <a:pt x="2235449" y="922316"/>
                </a:lnTo>
                <a:lnTo>
                  <a:pt x="2229523" y="916512"/>
                </a:lnTo>
                <a:lnTo>
                  <a:pt x="2205901" y="880352"/>
                </a:lnTo>
                <a:lnTo>
                  <a:pt x="2181634" y="813839"/>
                </a:lnTo>
                <a:lnTo>
                  <a:pt x="2173370" y="759782"/>
                </a:lnTo>
                <a:lnTo>
                  <a:pt x="2169984" y="740433"/>
                </a:lnTo>
                <a:lnTo>
                  <a:pt x="2165630" y="721084"/>
                </a:lnTo>
                <a:lnTo>
                  <a:pt x="2160309" y="701734"/>
                </a:lnTo>
                <a:lnTo>
                  <a:pt x="2144388" y="648834"/>
                </a:lnTo>
                <a:lnTo>
                  <a:pt x="2130115" y="595862"/>
                </a:lnTo>
                <a:lnTo>
                  <a:pt x="2117418" y="542747"/>
                </a:lnTo>
                <a:lnTo>
                  <a:pt x="2106226" y="489417"/>
                </a:lnTo>
                <a:lnTo>
                  <a:pt x="2096468" y="435801"/>
                </a:lnTo>
                <a:lnTo>
                  <a:pt x="2088049" y="381624"/>
                </a:lnTo>
                <a:lnTo>
                  <a:pt x="2081864" y="327204"/>
                </a:lnTo>
                <a:lnTo>
                  <a:pt x="2079042" y="271857"/>
                </a:lnTo>
                <a:lnTo>
                  <a:pt x="2080023" y="219614"/>
                </a:lnTo>
                <a:lnTo>
                  <a:pt x="2085492" y="159954"/>
                </a:lnTo>
                <a:lnTo>
                  <a:pt x="2102543" y="117869"/>
                </a:lnTo>
                <a:lnTo>
                  <a:pt x="2139589" y="91989"/>
                </a:lnTo>
                <a:lnTo>
                  <a:pt x="2149989" y="95456"/>
                </a:lnTo>
                <a:lnTo>
                  <a:pt x="2155149" y="98036"/>
                </a:lnTo>
                <a:lnTo>
                  <a:pt x="2160309" y="103196"/>
                </a:lnTo>
                <a:lnTo>
                  <a:pt x="2162889" y="110935"/>
                </a:lnTo>
                <a:lnTo>
                  <a:pt x="2166678" y="119078"/>
                </a:lnTo>
                <a:lnTo>
                  <a:pt x="2169984" y="127705"/>
                </a:lnTo>
                <a:lnTo>
                  <a:pt x="2172322" y="136331"/>
                </a:lnTo>
                <a:lnTo>
                  <a:pt x="2173209" y="144474"/>
                </a:lnTo>
                <a:lnTo>
                  <a:pt x="2178933" y="182407"/>
                </a:lnTo>
                <a:lnTo>
                  <a:pt x="2186108" y="219614"/>
                </a:lnTo>
                <a:lnTo>
                  <a:pt x="2191264" y="256700"/>
                </a:lnTo>
                <a:lnTo>
                  <a:pt x="2191268" y="296689"/>
                </a:lnTo>
                <a:lnTo>
                  <a:pt x="2192316" y="320311"/>
                </a:lnTo>
                <a:lnTo>
                  <a:pt x="2197718" y="344417"/>
                </a:lnTo>
                <a:lnTo>
                  <a:pt x="2205054" y="368523"/>
                </a:lnTo>
                <a:lnTo>
                  <a:pt x="2211907" y="392145"/>
                </a:lnTo>
                <a:lnTo>
                  <a:pt x="2218236" y="417703"/>
                </a:lnTo>
                <a:lnTo>
                  <a:pt x="2221904" y="443744"/>
                </a:lnTo>
                <a:lnTo>
                  <a:pt x="2223154" y="469784"/>
                </a:lnTo>
                <a:lnTo>
                  <a:pt x="2222227" y="495342"/>
                </a:lnTo>
                <a:lnTo>
                  <a:pt x="2221259" y="504976"/>
                </a:lnTo>
                <a:lnTo>
                  <a:pt x="2222227" y="514369"/>
                </a:lnTo>
                <a:lnTo>
                  <a:pt x="2225129" y="523277"/>
                </a:lnTo>
                <a:lnTo>
                  <a:pt x="2229967" y="531460"/>
                </a:lnTo>
                <a:lnTo>
                  <a:pt x="2239682" y="553631"/>
                </a:lnTo>
                <a:lnTo>
                  <a:pt x="2245769" y="577254"/>
                </a:lnTo>
                <a:lnTo>
                  <a:pt x="2248469" y="601843"/>
                </a:lnTo>
                <a:lnTo>
                  <a:pt x="2248072" y="624337"/>
                </a:lnTo>
                <a:lnTo>
                  <a:pt x="2248192" y="634657"/>
                </a:lnTo>
                <a:lnTo>
                  <a:pt x="2248429" y="645742"/>
                </a:lnTo>
                <a:lnTo>
                  <a:pt x="2253186" y="663358"/>
                </a:lnTo>
                <a:lnTo>
                  <a:pt x="2261812" y="679523"/>
                </a:lnTo>
                <a:lnTo>
                  <a:pt x="2273825" y="693995"/>
                </a:lnTo>
                <a:lnTo>
                  <a:pt x="2397846" y="693995"/>
                </a:lnTo>
                <a:lnTo>
                  <a:pt x="2389921" y="719794"/>
                </a:lnTo>
                <a:lnTo>
                  <a:pt x="2373071" y="753816"/>
                </a:lnTo>
                <a:lnTo>
                  <a:pt x="2353802" y="786871"/>
                </a:lnTo>
                <a:lnTo>
                  <a:pt x="2348481" y="794651"/>
                </a:lnTo>
                <a:lnTo>
                  <a:pt x="2344128" y="802673"/>
                </a:lnTo>
                <a:lnTo>
                  <a:pt x="2340741" y="811179"/>
                </a:lnTo>
                <a:lnTo>
                  <a:pt x="2338323" y="820410"/>
                </a:lnTo>
                <a:lnTo>
                  <a:pt x="2331470" y="859189"/>
                </a:lnTo>
                <a:lnTo>
                  <a:pt x="2312524" y="892647"/>
                </a:lnTo>
                <a:lnTo>
                  <a:pt x="2283903" y="918366"/>
                </a:lnTo>
                <a:lnTo>
                  <a:pt x="2248026" y="933926"/>
                </a:lnTo>
                <a:close/>
              </a:path>
              <a:path w="3605530" h="1016000">
                <a:moveTo>
                  <a:pt x="2397846" y="693995"/>
                </a:moveTo>
                <a:lnTo>
                  <a:pt x="2273825" y="693995"/>
                </a:lnTo>
                <a:lnTo>
                  <a:pt x="2286362" y="681458"/>
                </a:lnTo>
                <a:lnTo>
                  <a:pt x="2296722" y="667228"/>
                </a:lnTo>
                <a:lnTo>
                  <a:pt x="2304663" y="651547"/>
                </a:lnTo>
                <a:lnTo>
                  <a:pt x="2309944" y="634657"/>
                </a:lnTo>
                <a:lnTo>
                  <a:pt x="2324152" y="583969"/>
                </a:lnTo>
                <a:lnTo>
                  <a:pt x="2340211" y="533687"/>
                </a:lnTo>
                <a:lnTo>
                  <a:pt x="2358074" y="483901"/>
                </a:lnTo>
                <a:lnTo>
                  <a:pt x="2377698" y="434703"/>
                </a:lnTo>
                <a:lnTo>
                  <a:pt x="2399037" y="386181"/>
                </a:lnTo>
                <a:lnTo>
                  <a:pt x="2422046" y="338426"/>
                </a:lnTo>
                <a:lnTo>
                  <a:pt x="2446679" y="291529"/>
                </a:lnTo>
                <a:lnTo>
                  <a:pt x="2452081" y="279919"/>
                </a:lnTo>
                <a:lnTo>
                  <a:pt x="2474937" y="232151"/>
                </a:lnTo>
                <a:lnTo>
                  <a:pt x="2513757" y="206392"/>
                </a:lnTo>
                <a:lnTo>
                  <a:pt x="2527140" y="204901"/>
                </a:lnTo>
                <a:lnTo>
                  <a:pt x="2539556" y="208005"/>
                </a:lnTo>
                <a:lnTo>
                  <a:pt x="2550037" y="215462"/>
                </a:lnTo>
                <a:lnTo>
                  <a:pt x="2557615" y="227031"/>
                </a:lnTo>
                <a:lnTo>
                  <a:pt x="2557615" y="232191"/>
                </a:lnTo>
                <a:lnTo>
                  <a:pt x="2560195" y="234771"/>
                </a:lnTo>
                <a:lnTo>
                  <a:pt x="2563178" y="262183"/>
                </a:lnTo>
                <a:lnTo>
                  <a:pt x="2560840" y="289594"/>
                </a:lnTo>
                <a:lnTo>
                  <a:pt x="2553664" y="316038"/>
                </a:lnTo>
                <a:lnTo>
                  <a:pt x="2542136" y="340547"/>
                </a:lnTo>
                <a:lnTo>
                  <a:pt x="2519828" y="381826"/>
                </a:lnTo>
                <a:lnTo>
                  <a:pt x="2499890" y="423427"/>
                </a:lnTo>
                <a:lnTo>
                  <a:pt x="2482274" y="465713"/>
                </a:lnTo>
                <a:lnTo>
                  <a:pt x="2467318" y="508241"/>
                </a:lnTo>
                <a:lnTo>
                  <a:pt x="2455225" y="537628"/>
                </a:lnTo>
                <a:lnTo>
                  <a:pt x="2442164" y="567257"/>
                </a:lnTo>
                <a:lnTo>
                  <a:pt x="2428136" y="596402"/>
                </a:lnTo>
                <a:lnTo>
                  <a:pt x="2413140" y="624337"/>
                </a:lnTo>
                <a:lnTo>
                  <a:pt x="2410560" y="632077"/>
                </a:lnTo>
                <a:lnTo>
                  <a:pt x="2402821" y="639817"/>
                </a:lnTo>
                <a:lnTo>
                  <a:pt x="2402784" y="645742"/>
                </a:lnTo>
                <a:lnTo>
                  <a:pt x="2400966" y="683836"/>
                </a:lnTo>
                <a:lnTo>
                  <a:pt x="2397846" y="693995"/>
                </a:lnTo>
                <a:close/>
              </a:path>
              <a:path w="3605530" h="1016000">
                <a:moveTo>
                  <a:pt x="1143082" y="1015922"/>
                </a:moveTo>
                <a:lnTo>
                  <a:pt x="1046281" y="1015922"/>
                </a:lnTo>
                <a:lnTo>
                  <a:pt x="1040629" y="988104"/>
                </a:lnTo>
                <a:lnTo>
                  <a:pt x="1038049" y="980364"/>
                </a:lnTo>
                <a:lnTo>
                  <a:pt x="1038049" y="964885"/>
                </a:lnTo>
                <a:lnTo>
                  <a:pt x="1042241" y="947712"/>
                </a:lnTo>
                <a:lnTo>
                  <a:pt x="1048369" y="931991"/>
                </a:lnTo>
                <a:lnTo>
                  <a:pt x="1058366" y="919172"/>
                </a:lnTo>
                <a:lnTo>
                  <a:pt x="1074168" y="910707"/>
                </a:lnTo>
                <a:lnTo>
                  <a:pt x="1090494" y="910505"/>
                </a:lnTo>
                <a:lnTo>
                  <a:pt x="1102224" y="918769"/>
                </a:lnTo>
                <a:lnTo>
                  <a:pt x="1130765" y="964038"/>
                </a:lnTo>
                <a:lnTo>
                  <a:pt x="1142374" y="1005559"/>
                </a:lnTo>
                <a:lnTo>
                  <a:pt x="1143082" y="1015922"/>
                </a:lnTo>
                <a:close/>
              </a:path>
              <a:path w="3605530" h="1016000">
                <a:moveTo>
                  <a:pt x="1360457" y="673839"/>
                </a:moveTo>
                <a:lnTo>
                  <a:pt x="1320630" y="654812"/>
                </a:lnTo>
                <a:lnTo>
                  <a:pt x="1292222" y="585122"/>
                </a:lnTo>
                <a:lnTo>
                  <a:pt x="1276123" y="535588"/>
                </a:lnTo>
                <a:lnTo>
                  <a:pt x="1260644" y="486054"/>
                </a:lnTo>
                <a:lnTo>
                  <a:pt x="1245783" y="436520"/>
                </a:lnTo>
                <a:lnTo>
                  <a:pt x="1231542" y="386986"/>
                </a:lnTo>
                <a:lnTo>
                  <a:pt x="1219574" y="336295"/>
                </a:lnTo>
                <a:lnTo>
                  <a:pt x="1208896" y="285031"/>
                </a:lnTo>
                <a:lnTo>
                  <a:pt x="1198649" y="233481"/>
                </a:lnTo>
                <a:lnTo>
                  <a:pt x="1187971" y="181931"/>
                </a:lnTo>
                <a:lnTo>
                  <a:pt x="1176003" y="130667"/>
                </a:lnTo>
                <a:lnTo>
                  <a:pt x="1161885" y="79977"/>
                </a:lnTo>
                <a:lnTo>
                  <a:pt x="1159914" y="70302"/>
                </a:lnTo>
                <a:lnTo>
                  <a:pt x="1158337" y="61917"/>
                </a:lnTo>
                <a:lnTo>
                  <a:pt x="1157168" y="53129"/>
                </a:lnTo>
                <a:lnTo>
                  <a:pt x="1156725" y="43858"/>
                </a:lnTo>
                <a:lnTo>
                  <a:pt x="1157572" y="28661"/>
                </a:lnTo>
                <a:lnTo>
                  <a:pt x="1163497" y="15156"/>
                </a:lnTo>
                <a:lnTo>
                  <a:pt x="1173777" y="5038"/>
                </a:lnTo>
                <a:lnTo>
                  <a:pt x="1187684" y="0"/>
                </a:lnTo>
                <a:lnTo>
                  <a:pt x="1191997" y="11166"/>
                </a:lnTo>
                <a:lnTo>
                  <a:pt x="1197036" y="21606"/>
                </a:lnTo>
                <a:lnTo>
                  <a:pt x="1202559" y="31563"/>
                </a:lnTo>
                <a:lnTo>
                  <a:pt x="1208323" y="41278"/>
                </a:lnTo>
                <a:lnTo>
                  <a:pt x="1213684" y="50953"/>
                </a:lnTo>
                <a:lnTo>
                  <a:pt x="1218320" y="60627"/>
                </a:lnTo>
                <a:lnTo>
                  <a:pt x="1222472" y="70302"/>
                </a:lnTo>
                <a:lnTo>
                  <a:pt x="1226383" y="79977"/>
                </a:lnTo>
                <a:lnTo>
                  <a:pt x="1236339" y="110210"/>
                </a:lnTo>
                <a:lnTo>
                  <a:pt x="1247989" y="139959"/>
                </a:lnTo>
                <a:lnTo>
                  <a:pt x="1257220" y="170676"/>
                </a:lnTo>
                <a:lnTo>
                  <a:pt x="1259921" y="203812"/>
                </a:lnTo>
                <a:lnTo>
                  <a:pt x="1259921" y="208972"/>
                </a:lnTo>
                <a:lnTo>
                  <a:pt x="1267661" y="216712"/>
                </a:lnTo>
                <a:lnTo>
                  <a:pt x="1270241" y="224451"/>
                </a:lnTo>
                <a:lnTo>
                  <a:pt x="1275602" y="237593"/>
                </a:lnTo>
                <a:lnTo>
                  <a:pt x="1280238" y="250251"/>
                </a:lnTo>
                <a:lnTo>
                  <a:pt x="1284390" y="262908"/>
                </a:lnTo>
                <a:lnTo>
                  <a:pt x="1288300" y="276050"/>
                </a:lnTo>
                <a:lnTo>
                  <a:pt x="1295677" y="308500"/>
                </a:lnTo>
                <a:lnTo>
                  <a:pt x="1302812" y="340225"/>
                </a:lnTo>
                <a:lnTo>
                  <a:pt x="1310431" y="371466"/>
                </a:lnTo>
                <a:lnTo>
                  <a:pt x="1319259" y="402465"/>
                </a:lnTo>
                <a:lnTo>
                  <a:pt x="1327805" y="434351"/>
                </a:lnTo>
                <a:lnTo>
                  <a:pt x="1341188" y="464060"/>
                </a:lnTo>
                <a:lnTo>
                  <a:pt x="1358442" y="491351"/>
                </a:lnTo>
                <a:lnTo>
                  <a:pt x="1378597" y="515981"/>
                </a:lnTo>
                <a:lnTo>
                  <a:pt x="1502433" y="515981"/>
                </a:lnTo>
                <a:lnTo>
                  <a:pt x="1487397" y="539240"/>
                </a:lnTo>
                <a:lnTo>
                  <a:pt x="1473086" y="562742"/>
                </a:lnTo>
                <a:lnTo>
                  <a:pt x="1459259" y="586727"/>
                </a:lnTo>
                <a:lnTo>
                  <a:pt x="1445675" y="611438"/>
                </a:lnTo>
                <a:lnTo>
                  <a:pt x="1436605" y="625990"/>
                </a:lnTo>
                <a:lnTo>
                  <a:pt x="1425358" y="638849"/>
                </a:lnTo>
                <a:lnTo>
                  <a:pt x="1412660" y="650257"/>
                </a:lnTo>
                <a:lnTo>
                  <a:pt x="1399236" y="660456"/>
                </a:lnTo>
                <a:lnTo>
                  <a:pt x="1394077" y="665616"/>
                </a:lnTo>
                <a:lnTo>
                  <a:pt x="1383757" y="670775"/>
                </a:lnTo>
                <a:lnTo>
                  <a:pt x="1360457" y="673839"/>
                </a:lnTo>
                <a:close/>
              </a:path>
              <a:path w="3605530" h="1016000">
                <a:moveTo>
                  <a:pt x="1502433" y="515981"/>
                </a:moveTo>
                <a:lnTo>
                  <a:pt x="1378597" y="515981"/>
                </a:lnTo>
                <a:lnTo>
                  <a:pt x="1388917" y="508241"/>
                </a:lnTo>
                <a:lnTo>
                  <a:pt x="1394077" y="508241"/>
                </a:lnTo>
                <a:lnTo>
                  <a:pt x="1396656" y="505661"/>
                </a:lnTo>
                <a:lnTo>
                  <a:pt x="1423383" y="461158"/>
                </a:lnTo>
                <a:lnTo>
                  <a:pt x="1449867" y="416654"/>
                </a:lnTo>
                <a:lnTo>
                  <a:pt x="1476835" y="372151"/>
                </a:lnTo>
                <a:lnTo>
                  <a:pt x="1505013" y="327648"/>
                </a:lnTo>
                <a:lnTo>
                  <a:pt x="1520935" y="301002"/>
                </a:lnTo>
                <a:lnTo>
                  <a:pt x="1537584" y="275082"/>
                </a:lnTo>
                <a:lnTo>
                  <a:pt x="1554716" y="249646"/>
                </a:lnTo>
                <a:lnTo>
                  <a:pt x="1572090" y="224451"/>
                </a:lnTo>
                <a:lnTo>
                  <a:pt x="1703665" y="30958"/>
                </a:lnTo>
                <a:lnTo>
                  <a:pt x="1720233" y="9997"/>
                </a:lnTo>
                <a:lnTo>
                  <a:pt x="1737527" y="644"/>
                </a:lnTo>
                <a:lnTo>
                  <a:pt x="1759174" y="1934"/>
                </a:lnTo>
                <a:lnTo>
                  <a:pt x="1788802" y="12899"/>
                </a:lnTo>
                <a:lnTo>
                  <a:pt x="1792229" y="48655"/>
                </a:lnTo>
                <a:lnTo>
                  <a:pt x="1789125" y="82234"/>
                </a:lnTo>
                <a:lnTo>
                  <a:pt x="1776830" y="113394"/>
                </a:lnTo>
                <a:lnTo>
                  <a:pt x="1752684" y="141894"/>
                </a:lnTo>
                <a:lnTo>
                  <a:pt x="1741518" y="155842"/>
                </a:lnTo>
                <a:lnTo>
                  <a:pt x="1734947" y="172208"/>
                </a:lnTo>
                <a:lnTo>
                  <a:pt x="1726925" y="187607"/>
                </a:lnTo>
                <a:lnTo>
                  <a:pt x="1711405" y="198652"/>
                </a:lnTo>
                <a:lnTo>
                  <a:pt x="1695576" y="224451"/>
                </a:lnTo>
                <a:lnTo>
                  <a:pt x="1680769" y="248961"/>
                </a:lnTo>
                <a:lnTo>
                  <a:pt x="1666055" y="274115"/>
                </a:lnTo>
                <a:lnTo>
                  <a:pt x="1652067" y="299269"/>
                </a:lnTo>
                <a:lnTo>
                  <a:pt x="1637596" y="329300"/>
                </a:lnTo>
                <a:lnTo>
                  <a:pt x="1621431" y="357639"/>
                </a:lnTo>
                <a:lnTo>
                  <a:pt x="1603815" y="384527"/>
                </a:lnTo>
                <a:lnTo>
                  <a:pt x="1584990" y="410205"/>
                </a:lnTo>
                <a:lnTo>
                  <a:pt x="1564834" y="436891"/>
                </a:lnTo>
                <a:lnTo>
                  <a:pt x="1522588" y="489295"/>
                </a:lnTo>
                <a:lnTo>
                  <a:pt x="1502433" y="515981"/>
                </a:lnTo>
                <a:close/>
              </a:path>
              <a:path w="3605530" h="1016000">
                <a:moveTo>
                  <a:pt x="3213637" y="968311"/>
                </a:moveTo>
                <a:lnTo>
                  <a:pt x="3166473" y="951985"/>
                </a:lnTo>
                <a:lnTo>
                  <a:pt x="3112617" y="902645"/>
                </a:lnTo>
                <a:lnTo>
                  <a:pt x="3068436" y="843629"/>
                </a:lnTo>
                <a:lnTo>
                  <a:pt x="3052957" y="815452"/>
                </a:lnTo>
                <a:lnTo>
                  <a:pt x="3037478" y="788484"/>
                </a:lnTo>
                <a:lnTo>
                  <a:pt x="3006519" y="735273"/>
                </a:lnTo>
                <a:lnTo>
                  <a:pt x="2984710" y="689883"/>
                </a:lnTo>
                <a:lnTo>
                  <a:pt x="2965563" y="643041"/>
                </a:lnTo>
                <a:lnTo>
                  <a:pt x="2948833" y="595232"/>
                </a:lnTo>
                <a:lnTo>
                  <a:pt x="2934281" y="546940"/>
                </a:lnTo>
                <a:lnTo>
                  <a:pt x="2918802" y="500501"/>
                </a:lnTo>
                <a:lnTo>
                  <a:pt x="2918802" y="497922"/>
                </a:lnTo>
                <a:lnTo>
                  <a:pt x="2916222" y="495342"/>
                </a:lnTo>
                <a:lnTo>
                  <a:pt x="2916222" y="490182"/>
                </a:lnTo>
                <a:lnTo>
                  <a:pt x="2916424" y="473050"/>
                </a:lnTo>
                <a:lnTo>
                  <a:pt x="2923639" y="457611"/>
                </a:lnTo>
                <a:lnTo>
                  <a:pt x="2936176" y="445558"/>
                </a:lnTo>
                <a:lnTo>
                  <a:pt x="2952341" y="438584"/>
                </a:lnTo>
                <a:lnTo>
                  <a:pt x="2960040" y="439067"/>
                </a:lnTo>
                <a:lnTo>
                  <a:pt x="2967498" y="440519"/>
                </a:lnTo>
                <a:lnTo>
                  <a:pt x="2974471" y="442937"/>
                </a:lnTo>
                <a:lnTo>
                  <a:pt x="2980720" y="446323"/>
                </a:lnTo>
                <a:lnTo>
                  <a:pt x="2984952" y="452169"/>
                </a:lnTo>
                <a:lnTo>
                  <a:pt x="2989427" y="458255"/>
                </a:lnTo>
                <a:lnTo>
                  <a:pt x="2993418" y="464826"/>
                </a:lnTo>
                <a:lnTo>
                  <a:pt x="2996199" y="472122"/>
                </a:lnTo>
                <a:lnTo>
                  <a:pt x="3020975" y="517147"/>
                </a:lnTo>
                <a:lnTo>
                  <a:pt x="3046564" y="561584"/>
                </a:lnTo>
                <a:lnTo>
                  <a:pt x="3072829" y="605480"/>
                </a:lnTo>
                <a:lnTo>
                  <a:pt x="3099636" y="648880"/>
                </a:lnTo>
                <a:lnTo>
                  <a:pt x="3126849" y="691828"/>
                </a:lnTo>
                <a:lnTo>
                  <a:pt x="3154924" y="735273"/>
                </a:lnTo>
                <a:lnTo>
                  <a:pt x="3181952" y="776552"/>
                </a:lnTo>
                <a:lnTo>
                  <a:pt x="3188241" y="787758"/>
                </a:lnTo>
                <a:lnTo>
                  <a:pt x="3195497" y="798481"/>
                </a:lnTo>
                <a:lnTo>
                  <a:pt x="3203819" y="809324"/>
                </a:lnTo>
                <a:lnTo>
                  <a:pt x="3212911" y="820410"/>
                </a:lnTo>
                <a:lnTo>
                  <a:pt x="3366563" y="820410"/>
                </a:lnTo>
                <a:lnTo>
                  <a:pt x="3345746" y="850997"/>
                </a:lnTo>
                <a:lnTo>
                  <a:pt x="3318832" y="887673"/>
                </a:lnTo>
                <a:lnTo>
                  <a:pt x="3290309" y="923606"/>
                </a:lnTo>
                <a:lnTo>
                  <a:pt x="3247861" y="957709"/>
                </a:lnTo>
                <a:lnTo>
                  <a:pt x="3230971" y="964885"/>
                </a:lnTo>
                <a:lnTo>
                  <a:pt x="3213637" y="968311"/>
                </a:lnTo>
                <a:close/>
              </a:path>
              <a:path w="3605530" h="1016000">
                <a:moveTo>
                  <a:pt x="3366563" y="820410"/>
                </a:moveTo>
                <a:lnTo>
                  <a:pt x="3212911" y="820410"/>
                </a:lnTo>
                <a:lnTo>
                  <a:pt x="3229721" y="809324"/>
                </a:lnTo>
                <a:lnTo>
                  <a:pt x="3244837" y="795578"/>
                </a:lnTo>
                <a:lnTo>
                  <a:pt x="3257535" y="779414"/>
                </a:lnTo>
                <a:lnTo>
                  <a:pt x="3267089" y="761072"/>
                </a:lnTo>
                <a:lnTo>
                  <a:pt x="3292888" y="718705"/>
                </a:lnTo>
                <a:lnTo>
                  <a:pt x="3322557" y="679483"/>
                </a:lnTo>
                <a:lnTo>
                  <a:pt x="3409427" y="575117"/>
                </a:lnTo>
                <a:lnTo>
                  <a:pt x="3458687" y="519891"/>
                </a:lnTo>
                <a:lnTo>
                  <a:pt x="3483801" y="492762"/>
                </a:lnTo>
                <a:lnTo>
                  <a:pt x="3498313" y="476758"/>
                </a:lnTo>
                <a:lnTo>
                  <a:pt x="3514760" y="463415"/>
                </a:lnTo>
                <a:lnTo>
                  <a:pt x="3533142" y="452491"/>
                </a:lnTo>
                <a:lnTo>
                  <a:pt x="3553459" y="443744"/>
                </a:lnTo>
                <a:lnTo>
                  <a:pt x="3565391" y="440277"/>
                </a:lnTo>
                <a:lnTo>
                  <a:pt x="3577323" y="441164"/>
                </a:lnTo>
                <a:lnTo>
                  <a:pt x="3588287" y="445920"/>
                </a:lnTo>
                <a:lnTo>
                  <a:pt x="3597317" y="454063"/>
                </a:lnTo>
                <a:lnTo>
                  <a:pt x="3602477" y="459223"/>
                </a:lnTo>
                <a:lnTo>
                  <a:pt x="3605057" y="466963"/>
                </a:lnTo>
                <a:lnTo>
                  <a:pt x="3605057" y="474702"/>
                </a:lnTo>
                <a:lnTo>
                  <a:pt x="3586191" y="524769"/>
                </a:lnTo>
                <a:lnTo>
                  <a:pt x="3559143" y="553228"/>
                </a:lnTo>
                <a:lnTo>
                  <a:pt x="3545397" y="568224"/>
                </a:lnTo>
                <a:lnTo>
                  <a:pt x="3533102" y="584187"/>
                </a:lnTo>
                <a:lnTo>
                  <a:pt x="3522500" y="601118"/>
                </a:lnTo>
                <a:lnTo>
                  <a:pt x="3517743" y="608777"/>
                </a:lnTo>
                <a:lnTo>
                  <a:pt x="3511535" y="615952"/>
                </a:lnTo>
                <a:lnTo>
                  <a:pt x="3504360" y="622160"/>
                </a:lnTo>
                <a:lnTo>
                  <a:pt x="3496701" y="626917"/>
                </a:lnTo>
                <a:lnTo>
                  <a:pt x="3486059" y="635181"/>
                </a:lnTo>
                <a:lnTo>
                  <a:pt x="3477352" y="644654"/>
                </a:lnTo>
                <a:lnTo>
                  <a:pt x="3470579" y="655578"/>
                </a:lnTo>
                <a:lnTo>
                  <a:pt x="3465742" y="668195"/>
                </a:lnTo>
                <a:lnTo>
                  <a:pt x="3455221" y="685570"/>
                </a:lnTo>
                <a:lnTo>
                  <a:pt x="3443490" y="702702"/>
                </a:lnTo>
                <a:lnTo>
                  <a:pt x="3431276" y="719350"/>
                </a:lnTo>
                <a:lnTo>
                  <a:pt x="3419304" y="735273"/>
                </a:lnTo>
                <a:lnTo>
                  <a:pt x="3395734" y="774921"/>
                </a:lnTo>
                <a:lnTo>
                  <a:pt x="3371297" y="813455"/>
                </a:lnTo>
                <a:lnTo>
                  <a:pt x="3366563" y="820410"/>
                </a:lnTo>
                <a:close/>
              </a:path>
              <a:path w="3605530" h="1016000">
                <a:moveTo>
                  <a:pt x="158301" y="921026"/>
                </a:moveTo>
                <a:lnTo>
                  <a:pt x="127826" y="892849"/>
                </a:lnTo>
                <a:lnTo>
                  <a:pt x="101745" y="825812"/>
                </a:lnTo>
                <a:lnTo>
                  <a:pt x="90901" y="792031"/>
                </a:lnTo>
                <a:lnTo>
                  <a:pt x="68004" y="724953"/>
                </a:lnTo>
                <a:lnTo>
                  <a:pt x="41883" y="660456"/>
                </a:lnTo>
                <a:lnTo>
                  <a:pt x="27734" y="628449"/>
                </a:lnTo>
                <a:lnTo>
                  <a:pt x="13826" y="595958"/>
                </a:lnTo>
                <a:lnTo>
                  <a:pt x="11488" y="590153"/>
                </a:lnTo>
                <a:lnTo>
                  <a:pt x="5845" y="578544"/>
                </a:lnTo>
                <a:lnTo>
                  <a:pt x="3507" y="572739"/>
                </a:lnTo>
                <a:lnTo>
                  <a:pt x="0" y="562702"/>
                </a:lnTo>
                <a:lnTo>
                  <a:pt x="604" y="552422"/>
                </a:lnTo>
                <a:lnTo>
                  <a:pt x="4595" y="542627"/>
                </a:lnTo>
                <a:lnTo>
                  <a:pt x="11246" y="534040"/>
                </a:lnTo>
                <a:lnTo>
                  <a:pt x="21324" y="529687"/>
                </a:lnTo>
                <a:lnTo>
                  <a:pt x="31886" y="528236"/>
                </a:lnTo>
                <a:lnTo>
                  <a:pt x="42447" y="529687"/>
                </a:lnTo>
                <a:lnTo>
                  <a:pt x="73164" y="554680"/>
                </a:lnTo>
                <a:lnTo>
                  <a:pt x="119602" y="647556"/>
                </a:lnTo>
                <a:lnTo>
                  <a:pt x="137500" y="684239"/>
                </a:lnTo>
                <a:lnTo>
                  <a:pt x="156366" y="720439"/>
                </a:lnTo>
                <a:lnTo>
                  <a:pt x="176199" y="755670"/>
                </a:lnTo>
                <a:lnTo>
                  <a:pt x="197000" y="789451"/>
                </a:lnTo>
                <a:lnTo>
                  <a:pt x="377222" y="789451"/>
                </a:lnTo>
                <a:lnTo>
                  <a:pt x="360541" y="805011"/>
                </a:lnTo>
                <a:lnTo>
                  <a:pt x="338572" y="826215"/>
                </a:lnTo>
                <a:lnTo>
                  <a:pt x="314184" y="844516"/>
                </a:lnTo>
                <a:lnTo>
                  <a:pt x="284716" y="856529"/>
                </a:lnTo>
                <a:lnTo>
                  <a:pt x="275929" y="860640"/>
                </a:lnTo>
                <a:lnTo>
                  <a:pt x="268592" y="868138"/>
                </a:lnTo>
                <a:lnTo>
                  <a:pt x="262223" y="877571"/>
                </a:lnTo>
                <a:lnTo>
                  <a:pt x="256337" y="887488"/>
                </a:lnTo>
                <a:lnTo>
                  <a:pt x="250412" y="897001"/>
                </a:lnTo>
                <a:lnTo>
                  <a:pt x="208367" y="917761"/>
                </a:lnTo>
                <a:lnTo>
                  <a:pt x="175312" y="920583"/>
                </a:lnTo>
                <a:lnTo>
                  <a:pt x="158301" y="921026"/>
                </a:lnTo>
                <a:close/>
              </a:path>
              <a:path w="3605530" h="1016000">
                <a:moveTo>
                  <a:pt x="377222" y="789451"/>
                </a:moveTo>
                <a:lnTo>
                  <a:pt x="197000" y="789451"/>
                </a:lnTo>
                <a:lnTo>
                  <a:pt x="226548" y="774052"/>
                </a:lnTo>
                <a:lnTo>
                  <a:pt x="253435" y="755267"/>
                </a:lnTo>
                <a:lnTo>
                  <a:pt x="277904" y="733580"/>
                </a:lnTo>
                <a:lnTo>
                  <a:pt x="300196" y="709474"/>
                </a:lnTo>
                <a:lnTo>
                  <a:pt x="327285" y="674242"/>
                </a:lnTo>
                <a:lnTo>
                  <a:pt x="381463" y="602811"/>
                </a:lnTo>
                <a:lnTo>
                  <a:pt x="408552" y="567579"/>
                </a:lnTo>
                <a:lnTo>
                  <a:pt x="421089" y="554639"/>
                </a:lnTo>
                <a:lnTo>
                  <a:pt x="435319" y="543392"/>
                </a:lnTo>
                <a:lnTo>
                  <a:pt x="451000" y="534564"/>
                </a:lnTo>
                <a:lnTo>
                  <a:pt x="467890" y="528881"/>
                </a:lnTo>
                <a:lnTo>
                  <a:pt x="492238" y="551374"/>
                </a:lnTo>
                <a:lnTo>
                  <a:pt x="504009" y="571449"/>
                </a:lnTo>
                <a:lnTo>
                  <a:pt x="504170" y="593459"/>
                </a:lnTo>
                <a:lnTo>
                  <a:pt x="493689" y="621757"/>
                </a:lnTo>
                <a:lnTo>
                  <a:pt x="479177" y="651749"/>
                </a:lnTo>
                <a:lnTo>
                  <a:pt x="462730" y="679805"/>
                </a:lnTo>
                <a:lnTo>
                  <a:pt x="444348" y="705927"/>
                </a:lnTo>
                <a:lnTo>
                  <a:pt x="413228" y="742932"/>
                </a:lnTo>
                <a:lnTo>
                  <a:pt x="393556" y="771472"/>
                </a:lnTo>
                <a:lnTo>
                  <a:pt x="382753" y="784291"/>
                </a:lnTo>
                <a:lnTo>
                  <a:pt x="377222" y="7894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8544384" y="0"/>
            <a:ext cx="3497579" cy="1075690"/>
          </a:xfrm>
          <a:custGeom>
            <a:avLst/>
            <a:gdLst/>
            <a:ahLst/>
            <a:cxnLst/>
            <a:rect l="l" t="t" r="r" b="b"/>
            <a:pathLst>
              <a:path w="3497579" h="1075690">
                <a:moveTo>
                  <a:pt x="506774" y="627379"/>
                </a:moveTo>
                <a:lnTo>
                  <a:pt x="460003" y="624839"/>
                </a:lnTo>
                <a:lnTo>
                  <a:pt x="413836" y="617219"/>
                </a:lnTo>
                <a:lnTo>
                  <a:pt x="368505" y="605789"/>
                </a:lnTo>
                <a:lnTo>
                  <a:pt x="324241" y="589279"/>
                </a:lnTo>
                <a:lnTo>
                  <a:pt x="281277" y="566419"/>
                </a:lnTo>
                <a:lnTo>
                  <a:pt x="239843" y="537209"/>
                </a:lnTo>
                <a:lnTo>
                  <a:pt x="202958" y="505459"/>
                </a:lnTo>
                <a:lnTo>
                  <a:pt x="169774" y="471169"/>
                </a:lnTo>
                <a:lnTo>
                  <a:pt x="140109" y="434339"/>
                </a:lnTo>
                <a:lnTo>
                  <a:pt x="113785" y="393699"/>
                </a:lnTo>
                <a:lnTo>
                  <a:pt x="90624" y="351789"/>
                </a:lnTo>
                <a:lnTo>
                  <a:pt x="70446" y="307339"/>
                </a:lnTo>
                <a:lnTo>
                  <a:pt x="53072" y="262889"/>
                </a:lnTo>
                <a:lnTo>
                  <a:pt x="38323" y="215899"/>
                </a:lnTo>
                <a:lnTo>
                  <a:pt x="26020" y="167639"/>
                </a:lnTo>
                <a:lnTo>
                  <a:pt x="15984" y="119379"/>
                </a:lnTo>
                <a:lnTo>
                  <a:pt x="8036" y="71119"/>
                </a:lnTo>
                <a:lnTo>
                  <a:pt x="1997" y="21589"/>
                </a:lnTo>
                <a:lnTo>
                  <a:pt x="0" y="0"/>
                </a:lnTo>
                <a:lnTo>
                  <a:pt x="43058" y="0"/>
                </a:lnTo>
                <a:lnTo>
                  <a:pt x="48383" y="44449"/>
                </a:lnTo>
                <a:lnTo>
                  <a:pt x="56643" y="95249"/>
                </a:lnTo>
                <a:lnTo>
                  <a:pt x="67241" y="146049"/>
                </a:lnTo>
                <a:lnTo>
                  <a:pt x="80311" y="195579"/>
                </a:lnTo>
                <a:lnTo>
                  <a:pt x="95982" y="243839"/>
                </a:lnTo>
                <a:lnTo>
                  <a:pt x="114388" y="292099"/>
                </a:lnTo>
                <a:lnTo>
                  <a:pt x="144009" y="355599"/>
                </a:lnTo>
                <a:lnTo>
                  <a:pt x="182115" y="414019"/>
                </a:lnTo>
                <a:lnTo>
                  <a:pt x="227899" y="466089"/>
                </a:lnTo>
                <a:lnTo>
                  <a:pt x="280553" y="511809"/>
                </a:lnTo>
                <a:lnTo>
                  <a:pt x="338680" y="546099"/>
                </a:lnTo>
                <a:lnTo>
                  <a:pt x="401477" y="568959"/>
                </a:lnTo>
                <a:lnTo>
                  <a:pt x="467204" y="581659"/>
                </a:lnTo>
                <a:lnTo>
                  <a:pt x="500514" y="584199"/>
                </a:lnTo>
                <a:lnTo>
                  <a:pt x="742776" y="584199"/>
                </a:lnTo>
                <a:lnTo>
                  <a:pt x="739478" y="585469"/>
                </a:lnTo>
                <a:lnTo>
                  <a:pt x="745460" y="599439"/>
                </a:lnTo>
                <a:lnTo>
                  <a:pt x="695278" y="599439"/>
                </a:lnTo>
                <a:lnTo>
                  <a:pt x="648402" y="610869"/>
                </a:lnTo>
                <a:lnTo>
                  <a:pt x="601206" y="619759"/>
                </a:lnTo>
                <a:lnTo>
                  <a:pt x="553919" y="626109"/>
                </a:lnTo>
                <a:lnTo>
                  <a:pt x="506774" y="627379"/>
                </a:lnTo>
                <a:close/>
              </a:path>
              <a:path w="3497579" h="1075690">
                <a:moveTo>
                  <a:pt x="742776" y="584199"/>
                </a:moveTo>
                <a:lnTo>
                  <a:pt x="500514" y="584199"/>
                </a:lnTo>
                <a:lnTo>
                  <a:pt x="534121" y="582929"/>
                </a:lnTo>
                <a:lnTo>
                  <a:pt x="571143" y="580389"/>
                </a:lnTo>
                <a:lnTo>
                  <a:pt x="607795" y="575309"/>
                </a:lnTo>
                <a:lnTo>
                  <a:pt x="644078" y="567689"/>
                </a:lnTo>
                <a:lnTo>
                  <a:pt x="679991" y="558799"/>
                </a:lnTo>
                <a:lnTo>
                  <a:pt x="674124" y="541019"/>
                </a:lnTo>
                <a:lnTo>
                  <a:pt x="668522" y="524509"/>
                </a:lnTo>
                <a:lnTo>
                  <a:pt x="663183" y="507999"/>
                </a:lnTo>
                <a:lnTo>
                  <a:pt x="643101" y="440689"/>
                </a:lnTo>
                <a:lnTo>
                  <a:pt x="630475" y="389889"/>
                </a:lnTo>
                <a:lnTo>
                  <a:pt x="620227" y="337819"/>
                </a:lnTo>
                <a:lnTo>
                  <a:pt x="612355" y="287019"/>
                </a:lnTo>
                <a:lnTo>
                  <a:pt x="606861" y="233679"/>
                </a:lnTo>
                <a:lnTo>
                  <a:pt x="603745" y="181609"/>
                </a:lnTo>
                <a:lnTo>
                  <a:pt x="604600" y="132079"/>
                </a:lnTo>
                <a:lnTo>
                  <a:pt x="607688" y="82549"/>
                </a:lnTo>
                <a:lnTo>
                  <a:pt x="613008" y="33019"/>
                </a:lnTo>
                <a:lnTo>
                  <a:pt x="618112" y="0"/>
                </a:lnTo>
                <a:lnTo>
                  <a:pt x="664707" y="0"/>
                </a:lnTo>
                <a:lnTo>
                  <a:pt x="663398" y="6349"/>
                </a:lnTo>
                <a:lnTo>
                  <a:pt x="656261" y="57149"/>
                </a:lnTo>
                <a:lnTo>
                  <a:pt x="651604" y="106679"/>
                </a:lnTo>
                <a:lnTo>
                  <a:pt x="649607" y="157479"/>
                </a:lnTo>
                <a:lnTo>
                  <a:pt x="650448" y="208279"/>
                </a:lnTo>
                <a:lnTo>
                  <a:pt x="654306" y="259079"/>
                </a:lnTo>
                <a:lnTo>
                  <a:pt x="660845" y="306069"/>
                </a:lnTo>
                <a:lnTo>
                  <a:pt x="669067" y="351789"/>
                </a:lnTo>
                <a:lnTo>
                  <a:pt x="678971" y="396239"/>
                </a:lnTo>
                <a:lnTo>
                  <a:pt x="690558" y="441959"/>
                </a:lnTo>
                <a:lnTo>
                  <a:pt x="703827" y="486409"/>
                </a:lnTo>
                <a:lnTo>
                  <a:pt x="718778" y="530859"/>
                </a:lnTo>
                <a:lnTo>
                  <a:pt x="720416" y="534669"/>
                </a:lnTo>
                <a:lnTo>
                  <a:pt x="722339" y="539749"/>
                </a:lnTo>
                <a:lnTo>
                  <a:pt x="724024" y="544829"/>
                </a:lnTo>
                <a:lnTo>
                  <a:pt x="839876" y="544829"/>
                </a:lnTo>
                <a:lnTo>
                  <a:pt x="837381" y="546099"/>
                </a:lnTo>
                <a:lnTo>
                  <a:pt x="788945" y="566419"/>
                </a:lnTo>
                <a:lnTo>
                  <a:pt x="742776" y="584199"/>
                </a:lnTo>
                <a:close/>
              </a:path>
              <a:path w="3497579" h="1075690">
                <a:moveTo>
                  <a:pt x="839876" y="544829"/>
                </a:moveTo>
                <a:lnTo>
                  <a:pt x="724024" y="544829"/>
                </a:lnTo>
                <a:lnTo>
                  <a:pt x="794982" y="516889"/>
                </a:lnTo>
                <a:lnTo>
                  <a:pt x="863722" y="483869"/>
                </a:lnTo>
                <a:lnTo>
                  <a:pt x="908908" y="458469"/>
                </a:lnTo>
                <a:lnTo>
                  <a:pt x="953194" y="433069"/>
                </a:lnTo>
                <a:lnTo>
                  <a:pt x="996581" y="405129"/>
                </a:lnTo>
                <a:lnTo>
                  <a:pt x="1039068" y="375919"/>
                </a:lnTo>
                <a:lnTo>
                  <a:pt x="1080656" y="346709"/>
                </a:lnTo>
                <a:lnTo>
                  <a:pt x="1121345" y="314959"/>
                </a:lnTo>
                <a:lnTo>
                  <a:pt x="1161134" y="281939"/>
                </a:lnTo>
                <a:lnTo>
                  <a:pt x="1199247" y="248919"/>
                </a:lnTo>
                <a:lnTo>
                  <a:pt x="1236480" y="214629"/>
                </a:lnTo>
                <a:lnTo>
                  <a:pt x="1272834" y="179069"/>
                </a:lnTo>
                <a:lnTo>
                  <a:pt x="1308307" y="143509"/>
                </a:lnTo>
                <a:lnTo>
                  <a:pt x="1342900" y="106679"/>
                </a:lnTo>
                <a:lnTo>
                  <a:pt x="1376614" y="68579"/>
                </a:lnTo>
                <a:lnTo>
                  <a:pt x="1409447" y="30479"/>
                </a:lnTo>
                <a:lnTo>
                  <a:pt x="1434559" y="0"/>
                </a:lnTo>
                <a:lnTo>
                  <a:pt x="1490388" y="0"/>
                </a:lnTo>
                <a:lnTo>
                  <a:pt x="1439222" y="64769"/>
                </a:lnTo>
                <a:lnTo>
                  <a:pt x="1405876" y="104139"/>
                </a:lnTo>
                <a:lnTo>
                  <a:pt x="1371484" y="142239"/>
                </a:lnTo>
                <a:lnTo>
                  <a:pt x="1336047" y="179069"/>
                </a:lnTo>
                <a:lnTo>
                  <a:pt x="1299565" y="215899"/>
                </a:lnTo>
                <a:lnTo>
                  <a:pt x="1262036" y="251459"/>
                </a:lnTo>
                <a:lnTo>
                  <a:pt x="1223572" y="285749"/>
                </a:lnTo>
                <a:lnTo>
                  <a:pt x="1184281" y="320039"/>
                </a:lnTo>
                <a:lnTo>
                  <a:pt x="1144162" y="351789"/>
                </a:lnTo>
                <a:lnTo>
                  <a:pt x="1103216" y="383539"/>
                </a:lnTo>
                <a:lnTo>
                  <a:pt x="1061443" y="414019"/>
                </a:lnTo>
                <a:lnTo>
                  <a:pt x="1018843" y="441959"/>
                </a:lnTo>
                <a:lnTo>
                  <a:pt x="975416" y="469899"/>
                </a:lnTo>
                <a:lnTo>
                  <a:pt x="931161" y="497839"/>
                </a:lnTo>
                <a:lnTo>
                  <a:pt x="884786" y="521969"/>
                </a:lnTo>
                <a:lnTo>
                  <a:pt x="839876" y="544829"/>
                </a:lnTo>
                <a:close/>
              </a:path>
              <a:path w="3497579" h="1075690">
                <a:moveTo>
                  <a:pt x="1299867" y="885189"/>
                </a:moveTo>
                <a:lnTo>
                  <a:pt x="1082039" y="885189"/>
                </a:lnTo>
                <a:lnTo>
                  <a:pt x="1132298" y="883919"/>
                </a:lnTo>
                <a:lnTo>
                  <a:pt x="1181866" y="876299"/>
                </a:lnTo>
                <a:lnTo>
                  <a:pt x="1230554" y="862329"/>
                </a:lnTo>
                <a:lnTo>
                  <a:pt x="1278176" y="845819"/>
                </a:lnTo>
                <a:lnTo>
                  <a:pt x="1324542" y="825499"/>
                </a:lnTo>
                <a:lnTo>
                  <a:pt x="1369464" y="802639"/>
                </a:lnTo>
                <a:lnTo>
                  <a:pt x="1412756" y="777239"/>
                </a:lnTo>
                <a:lnTo>
                  <a:pt x="1456036" y="749299"/>
                </a:lnTo>
                <a:lnTo>
                  <a:pt x="1498502" y="720089"/>
                </a:lnTo>
                <a:lnTo>
                  <a:pt x="1540156" y="690879"/>
                </a:lnTo>
                <a:lnTo>
                  <a:pt x="1580996" y="659129"/>
                </a:lnTo>
                <a:lnTo>
                  <a:pt x="1621024" y="627379"/>
                </a:lnTo>
                <a:lnTo>
                  <a:pt x="1660238" y="594359"/>
                </a:lnTo>
                <a:lnTo>
                  <a:pt x="1698639" y="560069"/>
                </a:lnTo>
                <a:lnTo>
                  <a:pt x="1736227" y="525779"/>
                </a:lnTo>
                <a:lnTo>
                  <a:pt x="1803149" y="458469"/>
                </a:lnTo>
                <a:lnTo>
                  <a:pt x="1805606" y="406399"/>
                </a:lnTo>
                <a:lnTo>
                  <a:pt x="1810861" y="353059"/>
                </a:lnTo>
                <a:lnTo>
                  <a:pt x="1818914" y="302259"/>
                </a:lnTo>
                <a:lnTo>
                  <a:pt x="1829766" y="250189"/>
                </a:lnTo>
                <a:lnTo>
                  <a:pt x="1843416" y="199389"/>
                </a:lnTo>
                <a:lnTo>
                  <a:pt x="1859864" y="149859"/>
                </a:lnTo>
                <a:lnTo>
                  <a:pt x="1897869" y="52069"/>
                </a:lnTo>
                <a:lnTo>
                  <a:pt x="1917135" y="3809"/>
                </a:lnTo>
                <a:lnTo>
                  <a:pt x="1918829" y="0"/>
                </a:lnTo>
                <a:lnTo>
                  <a:pt x="1972812" y="0"/>
                </a:lnTo>
                <a:lnTo>
                  <a:pt x="1969002" y="8889"/>
                </a:lnTo>
                <a:lnTo>
                  <a:pt x="1929073" y="100329"/>
                </a:lnTo>
                <a:lnTo>
                  <a:pt x="1911084" y="146049"/>
                </a:lnTo>
                <a:lnTo>
                  <a:pt x="1895075" y="191769"/>
                </a:lnTo>
                <a:lnTo>
                  <a:pt x="1881046" y="240029"/>
                </a:lnTo>
                <a:lnTo>
                  <a:pt x="1868998" y="287019"/>
                </a:lnTo>
                <a:lnTo>
                  <a:pt x="1857906" y="347979"/>
                </a:lnTo>
                <a:lnTo>
                  <a:pt x="1851550" y="410209"/>
                </a:lnTo>
                <a:lnTo>
                  <a:pt x="1915611" y="410209"/>
                </a:lnTo>
                <a:lnTo>
                  <a:pt x="1885536" y="441959"/>
                </a:lnTo>
                <a:lnTo>
                  <a:pt x="1850174" y="477519"/>
                </a:lnTo>
                <a:lnTo>
                  <a:pt x="1852508" y="521969"/>
                </a:lnTo>
                <a:lnTo>
                  <a:pt x="1805713" y="521969"/>
                </a:lnTo>
                <a:lnTo>
                  <a:pt x="1787472" y="538479"/>
                </a:lnTo>
                <a:lnTo>
                  <a:pt x="1750713" y="574039"/>
                </a:lnTo>
                <a:lnTo>
                  <a:pt x="1693656" y="624839"/>
                </a:lnTo>
                <a:lnTo>
                  <a:pt x="1654391" y="659129"/>
                </a:lnTo>
                <a:lnTo>
                  <a:pt x="1614287" y="692149"/>
                </a:lnTo>
                <a:lnTo>
                  <a:pt x="1573300" y="723899"/>
                </a:lnTo>
                <a:lnTo>
                  <a:pt x="1531389" y="754379"/>
                </a:lnTo>
                <a:lnTo>
                  <a:pt x="1488509" y="784859"/>
                </a:lnTo>
                <a:lnTo>
                  <a:pt x="1444620" y="811529"/>
                </a:lnTo>
                <a:lnTo>
                  <a:pt x="1399676" y="838199"/>
                </a:lnTo>
                <a:lnTo>
                  <a:pt x="1353636" y="862329"/>
                </a:lnTo>
                <a:lnTo>
                  <a:pt x="1306457" y="882649"/>
                </a:lnTo>
                <a:lnTo>
                  <a:pt x="1299867" y="885189"/>
                </a:lnTo>
                <a:close/>
              </a:path>
              <a:path w="3497579" h="1075690">
                <a:moveTo>
                  <a:pt x="1915611" y="410209"/>
                </a:moveTo>
                <a:lnTo>
                  <a:pt x="1851550" y="410209"/>
                </a:lnTo>
                <a:lnTo>
                  <a:pt x="1887352" y="373379"/>
                </a:lnTo>
                <a:lnTo>
                  <a:pt x="1922699" y="335279"/>
                </a:lnTo>
                <a:lnTo>
                  <a:pt x="1957607" y="297179"/>
                </a:lnTo>
                <a:lnTo>
                  <a:pt x="1992091" y="259079"/>
                </a:lnTo>
                <a:lnTo>
                  <a:pt x="2026164" y="219709"/>
                </a:lnTo>
                <a:lnTo>
                  <a:pt x="2059844" y="180339"/>
                </a:lnTo>
                <a:lnTo>
                  <a:pt x="2093144" y="140969"/>
                </a:lnTo>
                <a:lnTo>
                  <a:pt x="2126079" y="101599"/>
                </a:lnTo>
                <a:lnTo>
                  <a:pt x="2158248" y="62229"/>
                </a:lnTo>
                <a:lnTo>
                  <a:pt x="2190100" y="21589"/>
                </a:lnTo>
                <a:lnTo>
                  <a:pt x="2208054" y="0"/>
                </a:lnTo>
                <a:lnTo>
                  <a:pt x="2265606" y="0"/>
                </a:lnTo>
                <a:lnTo>
                  <a:pt x="2246506" y="24129"/>
                </a:lnTo>
                <a:lnTo>
                  <a:pt x="2215636" y="63499"/>
                </a:lnTo>
                <a:lnTo>
                  <a:pt x="2184475" y="101599"/>
                </a:lnTo>
                <a:lnTo>
                  <a:pt x="2153022" y="139699"/>
                </a:lnTo>
                <a:lnTo>
                  <a:pt x="2120895" y="179069"/>
                </a:lnTo>
                <a:lnTo>
                  <a:pt x="2088435" y="217169"/>
                </a:lnTo>
                <a:lnTo>
                  <a:pt x="2055621" y="255269"/>
                </a:lnTo>
                <a:lnTo>
                  <a:pt x="2022433" y="293369"/>
                </a:lnTo>
                <a:lnTo>
                  <a:pt x="1988851" y="331469"/>
                </a:lnTo>
                <a:lnTo>
                  <a:pt x="1954854" y="368299"/>
                </a:lnTo>
                <a:lnTo>
                  <a:pt x="1920423" y="405129"/>
                </a:lnTo>
                <a:lnTo>
                  <a:pt x="1915611" y="410209"/>
                </a:lnTo>
                <a:close/>
              </a:path>
              <a:path w="3497579" h="1075690">
                <a:moveTo>
                  <a:pt x="2356065" y="1028699"/>
                </a:moveTo>
                <a:lnTo>
                  <a:pt x="2154256" y="1028699"/>
                </a:lnTo>
                <a:lnTo>
                  <a:pt x="2204226" y="1018539"/>
                </a:lnTo>
                <a:lnTo>
                  <a:pt x="2302863" y="995679"/>
                </a:lnTo>
                <a:lnTo>
                  <a:pt x="2399764" y="965199"/>
                </a:lnTo>
                <a:lnTo>
                  <a:pt x="2447563" y="948689"/>
                </a:lnTo>
                <a:lnTo>
                  <a:pt x="2494928" y="929639"/>
                </a:lnTo>
                <a:lnTo>
                  <a:pt x="2541704" y="909319"/>
                </a:lnTo>
                <a:lnTo>
                  <a:pt x="2633024" y="866139"/>
                </a:lnTo>
                <a:lnTo>
                  <a:pt x="2677569" y="842009"/>
                </a:lnTo>
                <a:lnTo>
                  <a:pt x="2721370" y="815339"/>
                </a:lnTo>
                <a:lnTo>
                  <a:pt x="2764426" y="788669"/>
                </a:lnTo>
                <a:lnTo>
                  <a:pt x="2806740" y="760729"/>
                </a:lnTo>
                <a:lnTo>
                  <a:pt x="2847437" y="731519"/>
                </a:lnTo>
                <a:lnTo>
                  <a:pt x="2887140" y="701039"/>
                </a:lnTo>
                <a:lnTo>
                  <a:pt x="2925860" y="669289"/>
                </a:lnTo>
                <a:lnTo>
                  <a:pt x="2963605" y="637539"/>
                </a:lnTo>
                <a:lnTo>
                  <a:pt x="3000387" y="603249"/>
                </a:lnTo>
                <a:lnTo>
                  <a:pt x="3036214" y="568959"/>
                </a:lnTo>
                <a:lnTo>
                  <a:pt x="3071098" y="533399"/>
                </a:lnTo>
                <a:lnTo>
                  <a:pt x="3105046" y="496569"/>
                </a:lnTo>
                <a:lnTo>
                  <a:pt x="3138070" y="459739"/>
                </a:lnTo>
                <a:lnTo>
                  <a:pt x="3170180" y="421639"/>
                </a:lnTo>
                <a:lnTo>
                  <a:pt x="3201384" y="383539"/>
                </a:lnTo>
                <a:lnTo>
                  <a:pt x="3261118" y="303529"/>
                </a:lnTo>
                <a:lnTo>
                  <a:pt x="3289667" y="261619"/>
                </a:lnTo>
                <a:lnTo>
                  <a:pt x="3317350" y="219709"/>
                </a:lnTo>
                <a:lnTo>
                  <a:pt x="3344178" y="177799"/>
                </a:lnTo>
                <a:lnTo>
                  <a:pt x="3370161" y="134619"/>
                </a:lnTo>
                <a:lnTo>
                  <a:pt x="3395307" y="91439"/>
                </a:lnTo>
                <a:lnTo>
                  <a:pt x="3419627" y="48259"/>
                </a:lnTo>
                <a:lnTo>
                  <a:pt x="3443131" y="3809"/>
                </a:lnTo>
                <a:lnTo>
                  <a:pt x="3445353" y="0"/>
                </a:lnTo>
                <a:lnTo>
                  <a:pt x="3497038" y="0"/>
                </a:lnTo>
                <a:lnTo>
                  <a:pt x="3495843" y="1269"/>
                </a:lnTo>
                <a:lnTo>
                  <a:pt x="3471904" y="46989"/>
                </a:lnTo>
                <a:lnTo>
                  <a:pt x="3447152" y="92709"/>
                </a:lnTo>
                <a:lnTo>
                  <a:pt x="3421588" y="137159"/>
                </a:lnTo>
                <a:lnTo>
                  <a:pt x="3395211" y="181609"/>
                </a:lnTo>
                <a:lnTo>
                  <a:pt x="3368021" y="226059"/>
                </a:lnTo>
                <a:lnTo>
                  <a:pt x="3340329" y="267969"/>
                </a:lnTo>
                <a:lnTo>
                  <a:pt x="3311716" y="309879"/>
                </a:lnTo>
                <a:lnTo>
                  <a:pt x="3282182" y="351789"/>
                </a:lnTo>
                <a:lnTo>
                  <a:pt x="3251725" y="392429"/>
                </a:lnTo>
                <a:lnTo>
                  <a:pt x="3220343" y="433069"/>
                </a:lnTo>
                <a:lnTo>
                  <a:pt x="3154800" y="510539"/>
                </a:lnTo>
                <a:lnTo>
                  <a:pt x="3120635" y="547369"/>
                </a:lnTo>
                <a:lnTo>
                  <a:pt x="3085541" y="584199"/>
                </a:lnTo>
                <a:lnTo>
                  <a:pt x="3049514" y="619759"/>
                </a:lnTo>
                <a:lnTo>
                  <a:pt x="3012554" y="655319"/>
                </a:lnTo>
                <a:lnTo>
                  <a:pt x="2974659" y="688339"/>
                </a:lnTo>
                <a:lnTo>
                  <a:pt x="2935827" y="721359"/>
                </a:lnTo>
                <a:lnTo>
                  <a:pt x="2896058" y="753109"/>
                </a:lnTo>
                <a:lnTo>
                  <a:pt x="2855350" y="783589"/>
                </a:lnTo>
                <a:lnTo>
                  <a:pt x="2813700" y="812799"/>
                </a:lnTo>
                <a:lnTo>
                  <a:pt x="2771108" y="840739"/>
                </a:lnTo>
                <a:lnTo>
                  <a:pt x="2729414" y="866139"/>
                </a:lnTo>
                <a:lnTo>
                  <a:pt x="2687120" y="890269"/>
                </a:lnTo>
                <a:lnTo>
                  <a:pt x="2644224" y="913129"/>
                </a:lnTo>
                <a:lnTo>
                  <a:pt x="2600728" y="934719"/>
                </a:lnTo>
                <a:lnTo>
                  <a:pt x="2556631" y="955039"/>
                </a:lnTo>
                <a:lnTo>
                  <a:pt x="2511933" y="974089"/>
                </a:lnTo>
                <a:lnTo>
                  <a:pt x="2466634" y="991869"/>
                </a:lnTo>
                <a:lnTo>
                  <a:pt x="2420735" y="1008379"/>
                </a:lnTo>
                <a:lnTo>
                  <a:pt x="2374235" y="1023619"/>
                </a:lnTo>
                <a:lnTo>
                  <a:pt x="2356065" y="1028699"/>
                </a:lnTo>
                <a:close/>
              </a:path>
              <a:path w="3497579" h="1075690">
                <a:moveTo>
                  <a:pt x="2151336" y="1075689"/>
                </a:moveTo>
                <a:lnTo>
                  <a:pt x="2138617" y="1073149"/>
                </a:lnTo>
                <a:lnTo>
                  <a:pt x="2127032" y="1066799"/>
                </a:lnTo>
                <a:lnTo>
                  <a:pt x="2116322" y="1057909"/>
                </a:lnTo>
                <a:lnTo>
                  <a:pt x="2106234" y="1049019"/>
                </a:lnTo>
                <a:lnTo>
                  <a:pt x="2083642" y="1031239"/>
                </a:lnTo>
                <a:lnTo>
                  <a:pt x="2039570" y="990599"/>
                </a:lnTo>
                <a:lnTo>
                  <a:pt x="1997649" y="947419"/>
                </a:lnTo>
                <a:lnTo>
                  <a:pt x="1945000" y="883919"/>
                </a:lnTo>
                <a:lnTo>
                  <a:pt x="1915432" y="842009"/>
                </a:lnTo>
                <a:lnTo>
                  <a:pt x="1889037" y="796289"/>
                </a:lnTo>
                <a:lnTo>
                  <a:pt x="1865815" y="750569"/>
                </a:lnTo>
                <a:lnTo>
                  <a:pt x="1845991" y="702309"/>
                </a:lnTo>
                <a:lnTo>
                  <a:pt x="1829789" y="652779"/>
                </a:lnTo>
                <a:lnTo>
                  <a:pt x="1817210" y="601979"/>
                </a:lnTo>
                <a:lnTo>
                  <a:pt x="1808253" y="551179"/>
                </a:lnTo>
                <a:lnTo>
                  <a:pt x="1806280" y="528319"/>
                </a:lnTo>
                <a:lnTo>
                  <a:pt x="1805713" y="521969"/>
                </a:lnTo>
                <a:lnTo>
                  <a:pt x="1852508" y="521969"/>
                </a:lnTo>
                <a:lnTo>
                  <a:pt x="1852575" y="523239"/>
                </a:lnTo>
                <a:lnTo>
                  <a:pt x="1858140" y="568959"/>
                </a:lnTo>
                <a:lnTo>
                  <a:pt x="1866871" y="613409"/>
                </a:lnTo>
                <a:lnTo>
                  <a:pt x="1878767" y="656589"/>
                </a:lnTo>
                <a:lnTo>
                  <a:pt x="1893828" y="699769"/>
                </a:lnTo>
                <a:lnTo>
                  <a:pt x="1915569" y="748029"/>
                </a:lnTo>
                <a:lnTo>
                  <a:pt x="1941146" y="795019"/>
                </a:lnTo>
                <a:lnTo>
                  <a:pt x="1970185" y="839469"/>
                </a:lnTo>
                <a:lnTo>
                  <a:pt x="2002313" y="881379"/>
                </a:lnTo>
                <a:lnTo>
                  <a:pt x="2037157" y="920749"/>
                </a:lnTo>
                <a:lnTo>
                  <a:pt x="2074344" y="958849"/>
                </a:lnTo>
                <a:lnTo>
                  <a:pt x="2113502" y="994409"/>
                </a:lnTo>
                <a:lnTo>
                  <a:pt x="2154256" y="1028699"/>
                </a:lnTo>
                <a:lnTo>
                  <a:pt x="2356065" y="1028699"/>
                </a:lnTo>
                <a:lnTo>
                  <a:pt x="2292099" y="1046479"/>
                </a:lnTo>
                <a:lnTo>
                  <a:pt x="2264471" y="1052829"/>
                </a:lnTo>
                <a:lnTo>
                  <a:pt x="2236627" y="1061719"/>
                </a:lnTo>
                <a:lnTo>
                  <a:pt x="2208490" y="1068069"/>
                </a:lnTo>
                <a:lnTo>
                  <a:pt x="2180059" y="1073149"/>
                </a:lnTo>
                <a:lnTo>
                  <a:pt x="2151336" y="1075689"/>
                </a:lnTo>
                <a:close/>
              </a:path>
              <a:path w="3497579" h="1075690">
                <a:moveTo>
                  <a:pt x="1116148" y="929639"/>
                </a:moveTo>
                <a:lnTo>
                  <a:pt x="1067563" y="929639"/>
                </a:lnTo>
                <a:lnTo>
                  <a:pt x="1019414" y="923289"/>
                </a:lnTo>
                <a:lnTo>
                  <a:pt x="972122" y="911859"/>
                </a:lnTo>
                <a:lnTo>
                  <a:pt x="926105" y="891539"/>
                </a:lnTo>
                <a:lnTo>
                  <a:pt x="885605" y="866139"/>
                </a:lnTo>
                <a:lnTo>
                  <a:pt x="848892" y="836929"/>
                </a:lnTo>
                <a:lnTo>
                  <a:pt x="815737" y="803909"/>
                </a:lnTo>
                <a:lnTo>
                  <a:pt x="785909" y="767079"/>
                </a:lnTo>
                <a:lnTo>
                  <a:pt x="759179" y="727709"/>
                </a:lnTo>
                <a:lnTo>
                  <a:pt x="735317" y="687069"/>
                </a:lnTo>
                <a:lnTo>
                  <a:pt x="714093" y="643889"/>
                </a:lnTo>
                <a:lnTo>
                  <a:pt x="695278" y="599439"/>
                </a:lnTo>
                <a:lnTo>
                  <a:pt x="745460" y="599439"/>
                </a:lnTo>
                <a:lnTo>
                  <a:pt x="755793" y="623569"/>
                </a:lnTo>
                <a:lnTo>
                  <a:pt x="774197" y="660399"/>
                </a:lnTo>
                <a:lnTo>
                  <a:pt x="794688" y="695959"/>
                </a:lnTo>
                <a:lnTo>
                  <a:pt x="817267" y="731519"/>
                </a:lnTo>
                <a:lnTo>
                  <a:pt x="850892" y="773429"/>
                </a:lnTo>
                <a:lnTo>
                  <a:pt x="889098" y="810259"/>
                </a:lnTo>
                <a:lnTo>
                  <a:pt x="931601" y="840739"/>
                </a:lnTo>
                <a:lnTo>
                  <a:pt x="978115" y="863599"/>
                </a:lnTo>
                <a:lnTo>
                  <a:pt x="1028356" y="878839"/>
                </a:lnTo>
                <a:lnTo>
                  <a:pt x="1082039" y="885189"/>
                </a:lnTo>
                <a:lnTo>
                  <a:pt x="1299867" y="885189"/>
                </a:lnTo>
                <a:lnTo>
                  <a:pt x="1260324" y="900429"/>
                </a:lnTo>
                <a:lnTo>
                  <a:pt x="1212948" y="914399"/>
                </a:lnTo>
                <a:lnTo>
                  <a:pt x="1164750" y="924559"/>
                </a:lnTo>
                <a:lnTo>
                  <a:pt x="1116148" y="92963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0" y="2794027"/>
            <a:ext cx="794385" cy="838200"/>
          </a:xfrm>
          <a:custGeom>
            <a:avLst/>
            <a:gdLst/>
            <a:ahLst/>
            <a:cxnLst/>
            <a:rect l="l" t="t" r="r" b="b"/>
            <a:pathLst>
              <a:path w="794385" h="838200">
                <a:moveTo>
                  <a:pt x="0" y="41285"/>
                </a:moveTo>
                <a:lnTo>
                  <a:pt x="0" y="0"/>
                </a:lnTo>
                <a:lnTo>
                  <a:pt x="14382" y="7224"/>
                </a:lnTo>
                <a:lnTo>
                  <a:pt x="60825" y="31300"/>
                </a:lnTo>
                <a:lnTo>
                  <a:pt x="106951" y="55963"/>
                </a:lnTo>
                <a:lnTo>
                  <a:pt x="152761" y="81215"/>
                </a:lnTo>
                <a:lnTo>
                  <a:pt x="198254" y="107055"/>
                </a:lnTo>
                <a:lnTo>
                  <a:pt x="243431" y="133482"/>
                </a:lnTo>
                <a:lnTo>
                  <a:pt x="287431" y="159600"/>
                </a:lnTo>
                <a:lnTo>
                  <a:pt x="330838" y="186607"/>
                </a:lnTo>
                <a:lnTo>
                  <a:pt x="373651" y="214504"/>
                </a:lnTo>
                <a:lnTo>
                  <a:pt x="415871" y="243291"/>
                </a:lnTo>
                <a:lnTo>
                  <a:pt x="457498" y="272969"/>
                </a:lnTo>
                <a:lnTo>
                  <a:pt x="498531" y="303536"/>
                </a:lnTo>
                <a:lnTo>
                  <a:pt x="535081" y="333781"/>
                </a:lnTo>
                <a:lnTo>
                  <a:pt x="570917" y="364798"/>
                </a:lnTo>
                <a:lnTo>
                  <a:pt x="606039" y="396586"/>
                </a:lnTo>
                <a:lnTo>
                  <a:pt x="640447" y="429145"/>
                </a:lnTo>
                <a:lnTo>
                  <a:pt x="674141" y="462476"/>
                </a:lnTo>
                <a:lnTo>
                  <a:pt x="707121" y="496578"/>
                </a:lnTo>
                <a:lnTo>
                  <a:pt x="746212" y="546737"/>
                </a:lnTo>
                <a:lnTo>
                  <a:pt x="776567" y="602618"/>
                </a:lnTo>
                <a:lnTo>
                  <a:pt x="790315" y="643422"/>
                </a:lnTo>
                <a:lnTo>
                  <a:pt x="793804" y="675543"/>
                </a:lnTo>
                <a:lnTo>
                  <a:pt x="793630" y="686353"/>
                </a:lnTo>
                <a:lnTo>
                  <a:pt x="786306" y="728784"/>
                </a:lnTo>
                <a:lnTo>
                  <a:pt x="768793" y="768120"/>
                </a:lnTo>
                <a:lnTo>
                  <a:pt x="751560" y="789708"/>
                </a:lnTo>
                <a:lnTo>
                  <a:pt x="723821" y="645304"/>
                </a:lnTo>
                <a:lnTo>
                  <a:pt x="712680" y="595278"/>
                </a:lnTo>
                <a:lnTo>
                  <a:pt x="692021" y="548771"/>
                </a:lnTo>
                <a:lnTo>
                  <a:pt x="658718" y="507012"/>
                </a:lnTo>
                <a:lnTo>
                  <a:pt x="628547" y="483456"/>
                </a:lnTo>
                <a:lnTo>
                  <a:pt x="618037" y="476202"/>
                </a:lnTo>
                <a:lnTo>
                  <a:pt x="612098" y="471928"/>
                </a:lnTo>
                <a:lnTo>
                  <a:pt x="434633" y="303087"/>
                </a:lnTo>
                <a:lnTo>
                  <a:pt x="422814" y="291031"/>
                </a:lnTo>
                <a:lnTo>
                  <a:pt x="410355" y="279723"/>
                </a:lnTo>
                <a:lnTo>
                  <a:pt x="397256" y="269163"/>
                </a:lnTo>
                <a:lnTo>
                  <a:pt x="383517" y="259351"/>
                </a:lnTo>
                <a:lnTo>
                  <a:pt x="342112" y="235620"/>
                </a:lnTo>
                <a:lnTo>
                  <a:pt x="301482" y="210704"/>
                </a:lnTo>
                <a:lnTo>
                  <a:pt x="261628" y="184603"/>
                </a:lnTo>
                <a:lnTo>
                  <a:pt x="222550" y="157319"/>
                </a:lnTo>
                <a:lnTo>
                  <a:pt x="184247" y="128850"/>
                </a:lnTo>
                <a:lnTo>
                  <a:pt x="145401" y="114901"/>
                </a:lnTo>
                <a:lnTo>
                  <a:pt x="108824" y="96303"/>
                </a:lnTo>
                <a:lnTo>
                  <a:pt x="73029" y="76112"/>
                </a:lnTo>
                <a:lnTo>
                  <a:pt x="36533" y="57385"/>
                </a:lnTo>
                <a:lnTo>
                  <a:pt x="4068" y="43003"/>
                </a:lnTo>
                <a:lnTo>
                  <a:pt x="0" y="41285"/>
                </a:lnTo>
                <a:close/>
              </a:path>
              <a:path w="794385" h="838200">
                <a:moveTo>
                  <a:pt x="0" y="699904"/>
                </a:moveTo>
                <a:lnTo>
                  <a:pt x="0" y="605459"/>
                </a:lnTo>
                <a:lnTo>
                  <a:pt x="18210" y="611153"/>
                </a:lnTo>
                <a:lnTo>
                  <a:pt x="39772" y="617471"/>
                </a:lnTo>
                <a:lnTo>
                  <a:pt x="79645" y="627323"/>
                </a:lnTo>
                <a:lnTo>
                  <a:pt x="119023" y="638757"/>
                </a:lnTo>
                <a:lnTo>
                  <a:pt x="157907" y="651774"/>
                </a:lnTo>
                <a:lnTo>
                  <a:pt x="196297" y="666373"/>
                </a:lnTo>
                <a:lnTo>
                  <a:pt x="233347" y="679474"/>
                </a:lnTo>
                <a:lnTo>
                  <a:pt x="270935" y="690553"/>
                </a:lnTo>
                <a:lnTo>
                  <a:pt x="309061" y="699611"/>
                </a:lnTo>
                <a:lnTo>
                  <a:pt x="347724" y="706646"/>
                </a:lnTo>
                <a:lnTo>
                  <a:pt x="393056" y="716566"/>
                </a:lnTo>
                <a:lnTo>
                  <a:pt x="438460" y="726184"/>
                </a:lnTo>
                <a:lnTo>
                  <a:pt x="483913" y="735567"/>
                </a:lnTo>
                <a:lnTo>
                  <a:pt x="529395" y="744780"/>
                </a:lnTo>
                <a:lnTo>
                  <a:pt x="574884" y="753891"/>
                </a:lnTo>
                <a:lnTo>
                  <a:pt x="606573" y="756769"/>
                </a:lnTo>
                <a:lnTo>
                  <a:pt x="622445" y="756407"/>
                </a:lnTo>
                <a:lnTo>
                  <a:pt x="669457" y="748218"/>
                </a:lnTo>
                <a:lnTo>
                  <a:pt x="699227" y="736984"/>
                </a:lnTo>
                <a:lnTo>
                  <a:pt x="703487" y="735757"/>
                </a:lnTo>
                <a:lnTo>
                  <a:pt x="727943" y="706380"/>
                </a:lnTo>
                <a:lnTo>
                  <a:pt x="728611" y="702056"/>
                </a:lnTo>
                <a:lnTo>
                  <a:pt x="728571" y="697623"/>
                </a:lnTo>
                <a:lnTo>
                  <a:pt x="723821" y="645304"/>
                </a:lnTo>
                <a:lnTo>
                  <a:pt x="751560" y="789708"/>
                </a:lnTo>
                <a:lnTo>
                  <a:pt x="693344" y="821817"/>
                </a:lnTo>
                <a:lnTo>
                  <a:pt x="606420" y="836502"/>
                </a:lnTo>
                <a:lnTo>
                  <a:pt x="550782" y="837618"/>
                </a:lnTo>
                <a:lnTo>
                  <a:pt x="495325" y="832996"/>
                </a:lnTo>
                <a:lnTo>
                  <a:pt x="440050" y="822637"/>
                </a:lnTo>
                <a:lnTo>
                  <a:pt x="388794" y="811624"/>
                </a:lnTo>
                <a:lnTo>
                  <a:pt x="337763" y="799794"/>
                </a:lnTo>
                <a:lnTo>
                  <a:pt x="286957" y="787149"/>
                </a:lnTo>
                <a:lnTo>
                  <a:pt x="236374" y="773688"/>
                </a:lnTo>
                <a:lnTo>
                  <a:pt x="186016" y="759411"/>
                </a:lnTo>
                <a:lnTo>
                  <a:pt x="135881" y="744318"/>
                </a:lnTo>
                <a:lnTo>
                  <a:pt x="85972" y="728409"/>
                </a:lnTo>
                <a:lnTo>
                  <a:pt x="36286" y="711684"/>
                </a:lnTo>
                <a:lnTo>
                  <a:pt x="0" y="69990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 descr=""/>
          <p:cNvGrpSpPr/>
          <p:nvPr/>
        </p:nvGrpSpPr>
        <p:grpSpPr>
          <a:xfrm>
            <a:off x="0" y="3965258"/>
            <a:ext cx="1419860" cy="1972945"/>
            <a:chOff x="0" y="3965258"/>
            <a:chExt cx="1419860" cy="1972945"/>
          </a:xfrm>
        </p:grpSpPr>
        <p:sp>
          <p:nvSpPr>
            <p:cNvPr id="12" name="object 12" descr=""/>
            <p:cNvSpPr/>
            <p:nvPr/>
          </p:nvSpPr>
          <p:spPr>
            <a:xfrm>
              <a:off x="0" y="4140898"/>
              <a:ext cx="1419860" cy="1797685"/>
            </a:xfrm>
            <a:custGeom>
              <a:avLst/>
              <a:gdLst/>
              <a:ahLst/>
              <a:cxnLst/>
              <a:rect l="l" t="t" r="r" b="b"/>
              <a:pathLst>
                <a:path w="1419860" h="1797685">
                  <a:moveTo>
                    <a:pt x="207937" y="25895"/>
                  </a:moveTo>
                  <a:lnTo>
                    <a:pt x="206819" y="25654"/>
                  </a:lnTo>
                  <a:lnTo>
                    <a:pt x="205549" y="27190"/>
                  </a:lnTo>
                  <a:lnTo>
                    <a:pt x="207937" y="25895"/>
                  </a:lnTo>
                  <a:close/>
                </a:path>
                <a:path w="1419860" h="1797685">
                  <a:moveTo>
                    <a:pt x="970788" y="1698459"/>
                  </a:moveTo>
                  <a:lnTo>
                    <a:pt x="961021" y="1654086"/>
                  </a:lnTo>
                  <a:lnTo>
                    <a:pt x="901954" y="1583766"/>
                  </a:lnTo>
                  <a:lnTo>
                    <a:pt x="863739" y="1544053"/>
                  </a:lnTo>
                  <a:lnTo>
                    <a:pt x="826401" y="1503527"/>
                  </a:lnTo>
                  <a:lnTo>
                    <a:pt x="789965" y="1462176"/>
                  </a:lnTo>
                  <a:lnTo>
                    <a:pt x="754418" y="1420012"/>
                  </a:lnTo>
                  <a:lnTo>
                    <a:pt x="746556" y="1411935"/>
                  </a:lnTo>
                  <a:lnTo>
                    <a:pt x="738098" y="1404607"/>
                  </a:lnTo>
                  <a:lnTo>
                    <a:pt x="729056" y="1398028"/>
                  </a:lnTo>
                  <a:lnTo>
                    <a:pt x="719404" y="1392199"/>
                  </a:lnTo>
                  <a:lnTo>
                    <a:pt x="689419" y="1370037"/>
                  </a:lnTo>
                  <a:lnTo>
                    <a:pt x="659968" y="1347038"/>
                  </a:lnTo>
                  <a:lnTo>
                    <a:pt x="628916" y="1326540"/>
                  </a:lnTo>
                  <a:lnTo>
                    <a:pt x="594144" y="1311871"/>
                  </a:lnTo>
                  <a:lnTo>
                    <a:pt x="564540" y="1283893"/>
                  </a:lnTo>
                  <a:lnTo>
                    <a:pt x="533641" y="1257515"/>
                  </a:lnTo>
                  <a:lnTo>
                    <a:pt x="501446" y="1232725"/>
                  </a:lnTo>
                  <a:lnTo>
                    <a:pt x="467956" y="1209535"/>
                  </a:lnTo>
                  <a:lnTo>
                    <a:pt x="439839" y="1187894"/>
                  </a:lnTo>
                  <a:lnTo>
                    <a:pt x="410781" y="1167688"/>
                  </a:lnTo>
                  <a:lnTo>
                    <a:pt x="380771" y="1148930"/>
                  </a:lnTo>
                  <a:lnTo>
                    <a:pt x="349808" y="1131608"/>
                  </a:lnTo>
                  <a:lnTo>
                    <a:pt x="303733" y="1107478"/>
                  </a:lnTo>
                  <a:lnTo>
                    <a:pt x="259511" y="1080516"/>
                  </a:lnTo>
                  <a:lnTo>
                    <a:pt x="217157" y="1050721"/>
                  </a:lnTo>
                  <a:lnTo>
                    <a:pt x="176644" y="1018095"/>
                  </a:lnTo>
                  <a:lnTo>
                    <a:pt x="163042" y="1008329"/>
                  </a:lnTo>
                  <a:lnTo>
                    <a:pt x="149009" y="999274"/>
                  </a:lnTo>
                  <a:lnTo>
                    <a:pt x="134531" y="990942"/>
                  </a:lnTo>
                  <a:lnTo>
                    <a:pt x="119621" y="983322"/>
                  </a:lnTo>
                  <a:lnTo>
                    <a:pt x="91567" y="969543"/>
                  </a:lnTo>
                  <a:lnTo>
                    <a:pt x="64541" y="954112"/>
                  </a:lnTo>
                  <a:lnTo>
                    <a:pt x="38531" y="937006"/>
                  </a:lnTo>
                  <a:lnTo>
                    <a:pt x="13550" y="918235"/>
                  </a:lnTo>
                  <a:lnTo>
                    <a:pt x="0" y="906348"/>
                  </a:lnTo>
                  <a:lnTo>
                    <a:pt x="0" y="996492"/>
                  </a:lnTo>
                  <a:lnTo>
                    <a:pt x="31432" y="1017739"/>
                  </a:lnTo>
                  <a:lnTo>
                    <a:pt x="56248" y="1029766"/>
                  </a:lnTo>
                  <a:lnTo>
                    <a:pt x="84632" y="1034859"/>
                  </a:lnTo>
                  <a:lnTo>
                    <a:pt x="91922" y="1036828"/>
                  </a:lnTo>
                  <a:lnTo>
                    <a:pt x="98767" y="1039685"/>
                  </a:lnTo>
                  <a:lnTo>
                    <a:pt x="105168" y="1043432"/>
                  </a:lnTo>
                  <a:lnTo>
                    <a:pt x="111125" y="1048054"/>
                  </a:lnTo>
                  <a:lnTo>
                    <a:pt x="146050" y="1072324"/>
                  </a:lnTo>
                  <a:lnTo>
                    <a:pt x="180162" y="1097559"/>
                  </a:lnTo>
                  <a:lnTo>
                    <a:pt x="213677" y="1123619"/>
                  </a:lnTo>
                  <a:lnTo>
                    <a:pt x="283933" y="1180503"/>
                  </a:lnTo>
                  <a:lnTo>
                    <a:pt x="322605" y="1208989"/>
                  </a:lnTo>
                  <a:lnTo>
                    <a:pt x="364096" y="1233843"/>
                  </a:lnTo>
                  <a:lnTo>
                    <a:pt x="409740" y="1253058"/>
                  </a:lnTo>
                  <a:lnTo>
                    <a:pt x="460857" y="1264640"/>
                  </a:lnTo>
                  <a:lnTo>
                    <a:pt x="459536" y="1292758"/>
                  </a:lnTo>
                  <a:lnTo>
                    <a:pt x="467906" y="1301356"/>
                  </a:lnTo>
                  <a:lnTo>
                    <a:pt x="472427" y="1305991"/>
                  </a:lnTo>
                  <a:lnTo>
                    <a:pt x="493737" y="1310932"/>
                  </a:lnTo>
                  <a:lnTo>
                    <a:pt x="517677" y="1314107"/>
                  </a:lnTo>
                  <a:lnTo>
                    <a:pt x="540473" y="1353362"/>
                  </a:lnTo>
                  <a:lnTo>
                    <a:pt x="570738" y="1385811"/>
                  </a:lnTo>
                  <a:lnTo>
                    <a:pt x="605370" y="1413916"/>
                  </a:lnTo>
                  <a:lnTo>
                    <a:pt x="641286" y="1440180"/>
                  </a:lnTo>
                  <a:lnTo>
                    <a:pt x="683539" y="1475892"/>
                  </a:lnTo>
                  <a:lnTo>
                    <a:pt x="723087" y="1514055"/>
                  </a:lnTo>
                  <a:lnTo>
                    <a:pt x="759929" y="1554683"/>
                  </a:lnTo>
                  <a:lnTo>
                    <a:pt x="794067" y="1597761"/>
                  </a:lnTo>
                  <a:lnTo>
                    <a:pt x="825487" y="1643303"/>
                  </a:lnTo>
                  <a:lnTo>
                    <a:pt x="835444" y="1673034"/>
                  </a:lnTo>
                  <a:lnTo>
                    <a:pt x="828014" y="1676107"/>
                  </a:lnTo>
                  <a:lnTo>
                    <a:pt x="820394" y="1678597"/>
                  </a:lnTo>
                  <a:lnTo>
                    <a:pt x="812622" y="1680502"/>
                  </a:lnTo>
                  <a:lnTo>
                    <a:pt x="804710" y="1681822"/>
                  </a:lnTo>
                  <a:lnTo>
                    <a:pt x="780427" y="1680692"/>
                  </a:lnTo>
                  <a:lnTo>
                    <a:pt x="732307" y="1675168"/>
                  </a:lnTo>
                  <a:lnTo>
                    <a:pt x="659231" y="1659369"/>
                  </a:lnTo>
                  <a:lnTo>
                    <a:pt x="610476" y="1646389"/>
                  </a:lnTo>
                  <a:lnTo>
                    <a:pt x="562165" y="1631848"/>
                  </a:lnTo>
                  <a:lnTo>
                    <a:pt x="514311" y="1615732"/>
                  </a:lnTo>
                  <a:lnTo>
                    <a:pt x="473849" y="1601203"/>
                  </a:lnTo>
                  <a:lnTo>
                    <a:pt x="433057" y="1587715"/>
                  </a:lnTo>
                  <a:lnTo>
                    <a:pt x="391934" y="1575269"/>
                  </a:lnTo>
                  <a:lnTo>
                    <a:pt x="350494" y="1563852"/>
                  </a:lnTo>
                  <a:lnTo>
                    <a:pt x="303733" y="1550657"/>
                  </a:lnTo>
                  <a:lnTo>
                    <a:pt x="256857" y="1537919"/>
                  </a:lnTo>
                  <a:lnTo>
                    <a:pt x="209867" y="1525600"/>
                  </a:lnTo>
                  <a:lnTo>
                    <a:pt x="162775" y="1513662"/>
                  </a:lnTo>
                  <a:lnTo>
                    <a:pt x="115570" y="1502054"/>
                  </a:lnTo>
                  <a:lnTo>
                    <a:pt x="68249" y="1490764"/>
                  </a:lnTo>
                  <a:lnTo>
                    <a:pt x="16535" y="1478038"/>
                  </a:lnTo>
                  <a:lnTo>
                    <a:pt x="0" y="1473657"/>
                  </a:lnTo>
                  <a:lnTo>
                    <a:pt x="0" y="1603057"/>
                  </a:lnTo>
                  <a:lnTo>
                    <a:pt x="21475" y="1609140"/>
                  </a:lnTo>
                  <a:lnTo>
                    <a:pt x="71780" y="1623682"/>
                  </a:lnTo>
                  <a:lnTo>
                    <a:pt x="122605" y="1638820"/>
                  </a:lnTo>
                  <a:lnTo>
                    <a:pt x="173342" y="1654238"/>
                  </a:lnTo>
                  <a:lnTo>
                    <a:pt x="274739" y="1685391"/>
                  </a:lnTo>
                  <a:lnTo>
                    <a:pt x="325462" y="1700822"/>
                  </a:lnTo>
                  <a:lnTo>
                    <a:pt x="376275" y="1715985"/>
                  </a:lnTo>
                  <a:lnTo>
                    <a:pt x="427215" y="1730717"/>
                  </a:lnTo>
                  <a:lnTo>
                    <a:pt x="478320" y="1744878"/>
                  </a:lnTo>
                  <a:lnTo>
                    <a:pt x="529628" y="1758327"/>
                  </a:lnTo>
                  <a:lnTo>
                    <a:pt x="581190" y="1770938"/>
                  </a:lnTo>
                  <a:lnTo>
                    <a:pt x="633044" y="1782533"/>
                  </a:lnTo>
                  <a:lnTo>
                    <a:pt x="681139" y="1790166"/>
                  </a:lnTo>
                  <a:lnTo>
                    <a:pt x="729424" y="1795081"/>
                  </a:lnTo>
                  <a:lnTo>
                    <a:pt x="777913" y="1797265"/>
                  </a:lnTo>
                  <a:lnTo>
                    <a:pt x="826592" y="1796745"/>
                  </a:lnTo>
                  <a:lnTo>
                    <a:pt x="853020" y="1795259"/>
                  </a:lnTo>
                  <a:lnTo>
                    <a:pt x="858723" y="1794205"/>
                  </a:lnTo>
                  <a:lnTo>
                    <a:pt x="878624" y="1790534"/>
                  </a:lnTo>
                  <a:lnTo>
                    <a:pt x="927404" y="1771370"/>
                  </a:lnTo>
                  <a:lnTo>
                    <a:pt x="957986" y="1745068"/>
                  </a:lnTo>
                  <a:lnTo>
                    <a:pt x="970762" y="1706575"/>
                  </a:lnTo>
                  <a:lnTo>
                    <a:pt x="970788" y="1698459"/>
                  </a:lnTo>
                  <a:close/>
                </a:path>
                <a:path w="1419860" h="1797685">
                  <a:moveTo>
                    <a:pt x="1419682" y="959167"/>
                  </a:moveTo>
                  <a:lnTo>
                    <a:pt x="1417955" y="915847"/>
                  </a:lnTo>
                  <a:lnTo>
                    <a:pt x="1401546" y="851281"/>
                  </a:lnTo>
                  <a:lnTo>
                    <a:pt x="1360893" y="777303"/>
                  </a:lnTo>
                  <a:lnTo>
                    <a:pt x="1332420" y="735812"/>
                  </a:lnTo>
                  <a:lnTo>
                    <a:pt x="1301419" y="696175"/>
                  </a:lnTo>
                  <a:lnTo>
                    <a:pt x="1267879" y="658406"/>
                  </a:lnTo>
                  <a:lnTo>
                    <a:pt x="1232077" y="622769"/>
                  </a:lnTo>
                  <a:lnTo>
                    <a:pt x="1194269" y="589559"/>
                  </a:lnTo>
                  <a:lnTo>
                    <a:pt x="1154468" y="558787"/>
                  </a:lnTo>
                  <a:lnTo>
                    <a:pt x="1112659" y="530428"/>
                  </a:lnTo>
                  <a:lnTo>
                    <a:pt x="1103541" y="524103"/>
                  </a:lnTo>
                  <a:lnTo>
                    <a:pt x="1057021" y="481558"/>
                  </a:lnTo>
                  <a:lnTo>
                    <a:pt x="994295" y="417436"/>
                  </a:lnTo>
                  <a:lnTo>
                    <a:pt x="981722" y="406425"/>
                  </a:lnTo>
                  <a:lnTo>
                    <a:pt x="968197" y="396989"/>
                  </a:lnTo>
                  <a:lnTo>
                    <a:pt x="953719" y="389089"/>
                  </a:lnTo>
                  <a:lnTo>
                    <a:pt x="938263" y="382752"/>
                  </a:lnTo>
                  <a:lnTo>
                    <a:pt x="925334" y="374967"/>
                  </a:lnTo>
                  <a:lnTo>
                    <a:pt x="913803" y="363562"/>
                  </a:lnTo>
                  <a:lnTo>
                    <a:pt x="902843" y="350596"/>
                  </a:lnTo>
                  <a:lnTo>
                    <a:pt x="891654" y="338150"/>
                  </a:lnTo>
                  <a:lnTo>
                    <a:pt x="890016" y="336524"/>
                  </a:lnTo>
                  <a:lnTo>
                    <a:pt x="886955" y="336461"/>
                  </a:lnTo>
                  <a:lnTo>
                    <a:pt x="884847" y="335178"/>
                  </a:lnTo>
                  <a:lnTo>
                    <a:pt x="796391" y="279844"/>
                  </a:lnTo>
                  <a:lnTo>
                    <a:pt x="764692" y="260172"/>
                  </a:lnTo>
                  <a:lnTo>
                    <a:pt x="748792" y="250431"/>
                  </a:lnTo>
                  <a:lnTo>
                    <a:pt x="700862" y="221665"/>
                  </a:lnTo>
                  <a:lnTo>
                    <a:pt x="700697" y="221742"/>
                  </a:lnTo>
                  <a:lnTo>
                    <a:pt x="699020" y="220573"/>
                  </a:lnTo>
                  <a:lnTo>
                    <a:pt x="699020" y="222605"/>
                  </a:lnTo>
                  <a:lnTo>
                    <a:pt x="682815" y="230860"/>
                  </a:lnTo>
                  <a:lnTo>
                    <a:pt x="673684" y="235292"/>
                  </a:lnTo>
                  <a:lnTo>
                    <a:pt x="664438" y="239369"/>
                  </a:lnTo>
                  <a:lnTo>
                    <a:pt x="662393" y="240220"/>
                  </a:lnTo>
                  <a:lnTo>
                    <a:pt x="655929" y="235292"/>
                  </a:lnTo>
                  <a:lnTo>
                    <a:pt x="653961" y="229311"/>
                  </a:lnTo>
                  <a:lnTo>
                    <a:pt x="658075" y="221996"/>
                  </a:lnTo>
                  <a:lnTo>
                    <a:pt x="699020" y="222605"/>
                  </a:lnTo>
                  <a:lnTo>
                    <a:pt x="699020" y="220573"/>
                  </a:lnTo>
                  <a:lnTo>
                    <a:pt x="659333" y="187121"/>
                  </a:lnTo>
                  <a:lnTo>
                    <a:pt x="645020" y="175387"/>
                  </a:lnTo>
                  <a:lnTo>
                    <a:pt x="596201" y="148628"/>
                  </a:lnTo>
                  <a:lnTo>
                    <a:pt x="542074" y="136321"/>
                  </a:lnTo>
                  <a:lnTo>
                    <a:pt x="534784" y="135293"/>
                  </a:lnTo>
                  <a:lnTo>
                    <a:pt x="528116" y="132867"/>
                  </a:lnTo>
                  <a:lnTo>
                    <a:pt x="522185" y="129032"/>
                  </a:lnTo>
                  <a:lnTo>
                    <a:pt x="516953" y="123825"/>
                  </a:lnTo>
                  <a:lnTo>
                    <a:pt x="504215" y="109893"/>
                  </a:lnTo>
                  <a:lnTo>
                    <a:pt x="489775" y="105791"/>
                  </a:lnTo>
                  <a:lnTo>
                    <a:pt x="474040" y="107823"/>
                  </a:lnTo>
                  <a:lnTo>
                    <a:pt x="457441" y="112268"/>
                  </a:lnTo>
                  <a:lnTo>
                    <a:pt x="435114" y="82638"/>
                  </a:lnTo>
                  <a:lnTo>
                    <a:pt x="382028" y="32232"/>
                  </a:lnTo>
                  <a:lnTo>
                    <a:pt x="342963" y="7277"/>
                  </a:lnTo>
                  <a:lnTo>
                    <a:pt x="317690" y="0"/>
                  </a:lnTo>
                  <a:lnTo>
                    <a:pt x="288836" y="3162"/>
                  </a:lnTo>
                  <a:lnTo>
                    <a:pt x="259854" y="6223"/>
                  </a:lnTo>
                  <a:lnTo>
                    <a:pt x="231762" y="12966"/>
                  </a:lnTo>
                  <a:lnTo>
                    <a:pt x="207937" y="25895"/>
                  </a:lnTo>
                  <a:lnTo>
                    <a:pt x="228612" y="30530"/>
                  </a:lnTo>
                  <a:lnTo>
                    <a:pt x="250545" y="35052"/>
                  </a:lnTo>
                  <a:lnTo>
                    <a:pt x="271462" y="42303"/>
                  </a:lnTo>
                  <a:lnTo>
                    <a:pt x="290195" y="55372"/>
                  </a:lnTo>
                  <a:lnTo>
                    <a:pt x="330327" y="88442"/>
                  </a:lnTo>
                  <a:lnTo>
                    <a:pt x="372262" y="118872"/>
                  </a:lnTo>
                  <a:lnTo>
                    <a:pt x="416001" y="146634"/>
                  </a:lnTo>
                  <a:lnTo>
                    <a:pt x="461530" y="171754"/>
                  </a:lnTo>
                  <a:lnTo>
                    <a:pt x="485889" y="185661"/>
                  </a:lnTo>
                  <a:lnTo>
                    <a:pt x="534797" y="213245"/>
                  </a:lnTo>
                  <a:lnTo>
                    <a:pt x="597763" y="252476"/>
                  </a:lnTo>
                  <a:lnTo>
                    <a:pt x="636600" y="277444"/>
                  </a:lnTo>
                  <a:lnTo>
                    <a:pt x="699592" y="318389"/>
                  </a:lnTo>
                  <a:lnTo>
                    <a:pt x="765060" y="361111"/>
                  </a:lnTo>
                  <a:lnTo>
                    <a:pt x="800760" y="387388"/>
                  </a:lnTo>
                  <a:lnTo>
                    <a:pt x="833437" y="415290"/>
                  </a:lnTo>
                  <a:lnTo>
                    <a:pt x="865809" y="443623"/>
                  </a:lnTo>
                  <a:lnTo>
                    <a:pt x="898601" y="471322"/>
                  </a:lnTo>
                  <a:lnTo>
                    <a:pt x="932586" y="497344"/>
                  </a:lnTo>
                  <a:lnTo>
                    <a:pt x="970026" y="527164"/>
                  </a:lnTo>
                  <a:lnTo>
                    <a:pt x="1006678" y="557885"/>
                  </a:lnTo>
                  <a:lnTo>
                    <a:pt x="1042543" y="589495"/>
                  </a:lnTo>
                  <a:lnTo>
                    <a:pt x="1077544" y="621931"/>
                  </a:lnTo>
                  <a:lnTo>
                    <a:pt x="1111897" y="655408"/>
                  </a:lnTo>
                  <a:lnTo>
                    <a:pt x="1120800" y="665035"/>
                  </a:lnTo>
                  <a:lnTo>
                    <a:pt x="1130096" y="674230"/>
                  </a:lnTo>
                  <a:lnTo>
                    <a:pt x="1139812" y="682980"/>
                  </a:lnTo>
                  <a:lnTo>
                    <a:pt x="1180363" y="716356"/>
                  </a:lnTo>
                  <a:lnTo>
                    <a:pt x="1208011" y="743953"/>
                  </a:lnTo>
                  <a:lnTo>
                    <a:pt x="1232865" y="774077"/>
                  </a:lnTo>
                  <a:lnTo>
                    <a:pt x="1254937" y="806742"/>
                  </a:lnTo>
                  <a:lnTo>
                    <a:pt x="1291463" y="871689"/>
                  </a:lnTo>
                  <a:lnTo>
                    <a:pt x="1309725" y="943940"/>
                  </a:lnTo>
                  <a:lnTo>
                    <a:pt x="1310767" y="978039"/>
                  </a:lnTo>
                  <a:lnTo>
                    <a:pt x="1302334" y="1002055"/>
                  </a:lnTo>
                  <a:lnTo>
                    <a:pt x="1282674" y="1017727"/>
                  </a:lnTo>
                  <a:lnTo>
                    <a:pt x="1250073" y="1026795"/>
                  </a:lnTo>
                  <a:lnTo>
                    <a:pt x="1218311" y="1031100"/>
                  </a:lnTo>
                  <a:lnTo>
                    <a:pt x="1186637" y="1031163"/>
                  </a:lnTo>
                  <a:lnTo>
                    <a:pt x="1155407" y="1026972"/>
                  </a:lnTo>
                  <a:lnTo>
                    <a:pt x="1124331" y="1018501"/>
                  </a:lnTo>
                  <a:lnTo>
                    <a:pt x="1073848" y="998728"/>
                  </a:lnTo>
                  <a:lnTo>
                    <a:pt x="1023480" y="978560"/>
                  </a:lnTo>
                  <a:lnTo>
                    <a:pt x="922807" y="937920"/>
                  </a:lnTo>
                  <a:lnTo>
                    <a:pt x="922731" y="938085"/>
                  </a:lnTo>
                  <a:lnTo>
                    <a:pt x="921766" y="937488"/>
                  </a:lnTo>
                  <a:lnTo>
                    <a:pt x="921766" y="940015"/>
                  </a:lnTo>
                  <a:lnTo>
                    <a:pt x="920851" y="941806"/>
                  </a:lnTo>
                  <a:lnTo>
                    <a:pt x="911961" y="953770"/>
                  </a:lnTo>
                  <a:lnTo>
                    <a:pt x="912152" y="951230"/>
                  </a:lnTo>
                  <a:lnTo>
                    <a:pt x="912177" y="950874"/>
                  </a:lnTo>
                  <a:lnTo>
                    <a:pt x="921753" y="940015"/>
                  </a:lnTo>
                  <a:lnTo>
                    <a:pt x="921766" y="937488"/>
                  </a:lnTo>
                  <a:lnTo>
                    <a:pt x="880313" y="911390"/>
                  </a:lnTo>
                  <a:lnTo>
                    <a:pt x="833145" y="892670"/>
                  </a:lnTo>
                  <a:lnTo>
                    <a:pt x="783882" y="879792"/>
                  </a:lnTo>
                  <a:lnTo>
                    <a:pt x="733640" y="869657"/>
                  </a:lnTo>
                  <a:lnTo>
                    <a:pt x="729856" y="836129"/>
                  </a:lnTo>
                  <a:lnTo>
                    <a:pt x="662368" y="799465"/>
                  </a:lnTo>
                  <a:lnTo>
                    <a:pt x="596595" y="764362"/>
                  </a:lnTo>
                  <a:lnTo>
                    <a:pt x="501142" y="714667"/>
                  </a:lnTo>
                  <a:lnTo>
                    <a:pt x="453326" y="690016"/>
                  </a:lnTo>
                  <a:lnTo>
                    <a:pt x="405358" y="665683"/>
                  </a:lnTo>
                  <a:lnTo>
                    <a:pt x="357174" y="641794"/>
                  </a:lnTo>
                  <a:lnTo>
                    <a:pt x="308381" y="618261"/>
                  </a:lnTo>
                  <a:lnTo>
                    <a:pt x="258394" y="597954"/>
                  </a:lnTo>
                  <a:lnTo>
                    <a:pt x="205955" y="585228"/>
                  </a:lnTo>
                  <a:lnTo>
                    <a:pt x="149783" y="584428"/>
                  </a:lnTo>
                  <a:lnTo>
                    <a:pt x="145389" y="577862"/>
                  </a:lnTo>
                  <a:lnTo>
                    <a:pt x="118059" y="549656"/>
                  </a:lnTo>
                  <a:lnTo>
                    <a:pt x="83629" y="530771"/>
                  </a:lnTo>
                  <a:lnTo>
                    <a:pt x="45135" y="522871"/>
                  </a:lnTo>
                  <a:lnTo>
                    <a:pt x="12674" y="519010"/>
                  </a:lnTo>
                  <a:lnTo>
                    <a:pt x="0" y="517232"/>
                  </a:lnTo>
                  <a:lnTo>
                    <a:pt x="0" y="591388"/>
                  </a:lnTo>
                  <a:lnTo>
                    <a:pt x="42608" y="609231"/>
                  </a:lnTo>
                  <a:lnTo>
                    <a:pt x="91630" y="627786"/>
                  </a:lnTo>
                  <a:lnTo>
                    <a:pt x="139306" y="649135"/>
                  </a:lnTo>
                  <a:lnTo>
                    <a:pt x="185635" y="673265"/>
                  </a:lnTo>
                  <a:lnTo>
                    <a:pt x="230606" y="700189"/>
                  </a:lnTo>
                  <a:lnTo>
                    <a:pt x="240398" y="705764"/>
                  </a:lnTo>
                  <a:lnTo>
                    <a:pt x="250647" y="709942"/>
                  </a:lnTo>
                  <a:lnTo>
                    <a:pt x="261366" y="712736"/>
                  </a:lnTo>
                  <a:lnTo>
                    <a:pt x="272529" y="714146"/>
                  </a:lnTo>
                  <a:lnTo>
                    <a:pt x="309359" y="721614"/>
                  </a:lnTo>
                  <a:lnTo>
                    <a:pt x="344525" y="733221"/>
                  </a:lnTo>
                  <a:lnTo>
                    <a:pt x="378040" y="748982"/>
                  </a:lnTo>
                  <a:lnTo>
                    <a:pt x="428917" y="780821"/>
                  </a:lnTo>
                  <a:lnTo>
                    <a:pt x="448221" y="792226"/>
                  </a:lnTo>
                  <a:lnTo>
                    <a:pt x="467842" y="803097"/>
                  </a:lnTo>
                  <a:lnTo>
                    <a:pt x="487756" y="813447"/>
                  </a:lnTo>
                  <a:lnTo>
                    <a:pt x="534263" y="834085"/>
                  </a:lnTo>
                  <a:lnTo>
                    <a:pt x="580110" y="855992"/>
                  </a:lnTo>
                  <a:lnTo>
                    <a:pt x="625309" y="879170"/>
                  </a:lnTo>
                  <a:lnTo>
                    <a:pt x="669861" y="903630"/>
                  </a:lnTo>
                  <a:lnTo>
                    <a:pt x="713752" y="929360"/>
                  </a:lnTo>
                  <a:lnTo>
                    <a:pt x="739216" y="944562"/>
                  </a:lnTo>
                  <a:lnTo>
                    <a:pt x="748982" y="949515"/>
                  </a:lnTo>
                  <a:lnTo>
                    <a:pt x="765848" y="958075"/>
                  </a:lnTo>
                  <a:lnTo>
                    <a:pt x="792594" y="971473"/>
                  </a:lnTo>
                  <a:lnTo>
                    <a:pt x="818400" y="986320"/>
                  </a:lnTo>
                  <a:lnTo>
                    <a:pt x="863942" y="1015187"/>
                  </a:lnTo>
                  <a:lnTo>
                    <a:pt x="910831" y="1040892"/>
                  </a:lnTo>
                  <a:lnTo>
                    <a:pt x="930452" y="1050061"/>
                  </a:lnTo>
                  <a:lnTo>
                    <a:pt x="947064" y="1057821"/>
                  </a:lnTo>
                  <a:lnTo>
                    <a:pt x="959078" y="1063434"/>
                  </a:lnTo>
                  <a:lnTo>
                    <a:pt x="1008684" y="1082802"/>
                  </a:lnTo>
                  <a:lnTo>
                    <a:pt x="1059637" y="1099007"/>
                  </a:lnTo>
                  <a:lnTo>
                    <a:pt x="1111948" y="1112050"/>
                  </a:lnTo>
                  <a:lnTo>
                    <a:pt x="1172984" y="1118768"/>
                  </a:lnTo>
                  <a:lnTo>
                    <a:pt x="1203629" y="1117942"/>
                  </a:lnTo>
                  <a:lnTo>
                    <a:pt x="1264513" y="1108011"/>
                  </a:lnTo>
                  <a:lnTo>
                    <a:pt x="1322146" y="1087462"/>
                  </a:lnTo>
                  <a:lnTo>
                    <a:pt x="1357642" y="1068514"/>
                  </a:lnTo>
                  <a:lnTo>
                    <a:pt x="1391970" y="1037145"/>
                  </a:lnTo>
                  <a:lnTo>
                    <a:pt x="1413484" y="995934"/>
                  </a:lnTo>
                  <a:lnTo>
                    <a:pt x="1419110" y="968476"/>
                  </a:lnTo>
                  <a:lnTo>
                    <a:pt x="1419682" y="959167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965258"/>
              <a:ext cx="77255" cy="116377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909" y="4045479"/>
              <a:ext cx="152179" cy="122428"/>
            </a:xfrm>
            <a:prstGeom prst="rect">
              <a:avLst/>
            </a:prstGeom>
          </p:spPr>
        </p:pic>
      </p:grpSp>
      <p:grpSp>
        <p:nvGrpSpPr>
          <p:cNvPr id="15" name="object 15" descr=""/>
          <p:cNvGrpSpPr/>
          <p:nvPr/>
        </p:nvGrpSpPr>
        <p:grpSpPr>
          <a:xfrm>
            <a:off x="0" y="6340035"/>
            <a:ext cx="871219" cy="910590"/>
            <a:chOff x="0" y="6340035"/>
            <a:chExt cx="871219" cy="910590"/>
          </a:xfrm>
        </p:grpSpPr>
        <p:sp>
          <p:nvSpPr>
            <p:cNvPr id="16" name="object 16" descr=""/>
            <p:cNvSpPr/>
            <p:nvPr/>
          </p:nvSpPr>
          <p:spPr>
            <a:xfrm>
              <a:off x="114312" y="6359677"/>
              <a:ext cx="756920" cy="890905"/>
            </a:xfrm>
            <a:custGeom>
              <a:avLst/>
              <a:gdLst/>
              <a:ahLst/>
              <a:cxnLst/>
              <a:rect l="l" t="t" r="r" b="b"/>
              <a:pathLst>
                <a:path w="756919" h="890904">
                  <a:moveTo>
                    <a:pt x="1511" y="29070"/>
                  </a:moveTo>
                  <a:lnTo>
                    <a:pt x="0" y="28651"/>
                  </a:lnTo>
                  <a:lnTo>
                    <a:pt x="1168" y="29464"/>
                  </a:lnTo>
                  <a:lnTo>
                    <a:pt x="1511" y="29070"/>
                  </a:lnTo>
                  <a:close/>
                </a:path>
                <a:path w="756919" h="890904">
                  <a:moveTo>
                    <a:pt x="280606" y="165176"/>
                  </a:moveTo>
                  <a:lnTo>
                    <a:pt x="254266" y="128955"/>
                  </a:lnTo>
                  <a:lnTo>
                    <a:pt x="224612" y="95402"/>
                  </a:lnTo>
                  <a:lnTo>
                    <a:pt x="173888" y="57721"/>
                  </a:lnTo>
                  <a:lnTo>
                    <a:pt x="147447" y="40106"/>
                  </a:lnTo>
                  <a:lnTo>
                    <a:pt x="121259" y="22174"/>
                  </a:lnTo>
                  <a:lnTo>
                    <a:pt x="87388" y="3111"/>
                  </a:lnTo>
                  <a:lnTo>
                    <a:pt x="78486" y="1308"/>
                  </a:lnTo>
                  <a:lnTo>
                    <a:pt x="78486" y="53467"/>
                  </a:lnTo>
                  <a:lnTo>
                    <a:pt x="67665" y="71666"/>
                  </a:lnTo>
                  <a:lnTo>
                    <a:pt x="67589" y="71793"/>
                  </a:lnTo>
                  <a:lnTo>
                    <a:pt x="64046" y="66179"/>
                  </a:lnTo>
                  <a:lnTo>
                    <a:pt x="59651" y="62382"/>
                  </a:lnTo>
                  <a:lnTo>
                    <a:pt x="60071" y="59474"/>
                  </a:lnTo>
                  <a:lnTo>
                    <a:pt x="61099" y="54521"/>
                  </a:lnTo>
                  <a:lnTo>
                    <a:pt x="63715" y="50660"/>
                  </a:lnTo>
                  <a:lnTo>
                    <a:pt x="67932" y="47866"/>
                  </a:lnTo>
                  <a:lnTo>
                    <a:pt x="69646" y="46824"/>
                  </a:lnTo>
                  <a:lnTo>
                    <a:pt x="74853" y="51435"/>
                  </a:lnTo>
                  <a:lnTo>
                    <a:pt x="78486" y="53467"/>
                  </a:lnTo>
                  <a:lnTo>
                    <a:pt x="78486" y="1308"/>
                  </a:lnTo>
                  <a:lnTo>
                    <a:pt x="70853" y="215"/>
                  </a:lnTo>
                  <a:lnTo>
                    <a:pt x="65265" y="0"/>
                  </a:lnTo>
                  <a:lnTo>
                    <a:pt x="54114" y="673"/>
                  </a:lnTo>
                  <a:lnTo>
                    <a:pt x="17703" y="14439"/>
                  </a:lnTo>
                  <a:lnTo>
                    <a:pt x="1511" y="29070"/>
                  </a:lnTo>
                  <a:lnTo>
                    <a:pt x="7391" y="30683"/>
                  </a:lnTo>
                  <a:lnTo>
                    <a:pt x="13512" y="34645"/>
                  </a:lnTo>
                  <a:lnTo>
                    <a:pt x="23253" y="46443"/>
                  </a:lnTo>
                  <a:lnTo>
                    <a:pt x="25984" y="53213"/>
                  </a:lnTo>
                  <a:lnTo>
                    <a:pt x="26568" y="60845"/>
                  </a:lnTo>
                  <a:lnTo>
                    <a:pt x="26301" y="65201"/>
                  </a:lnTo>
                  <a:lnTo>
                    <a:pt x="26492" y="69545"/>
                  </a:lnTo>
                  <a:lnTo>
                    <a:pt x="41249" y="105244"/>
                  </a:lnTo>
                  <a:lnTo>
                    <a:pt x="74180" y="125437"/>
                  </a:lnTo>
                  <a:lnTo>
                    <a:pt x="87134" y="127139"/>
                  </a:lnTo>
                  <a:lnTo>
                    <a:pt x="91490" y="126949"/>
                  </a:lnTo>
                  <a:lnTo>
                    <a:pt x="92646" y="127190"/>
                  </a:lnTo>
                  <a:lnTo>
                    <a:pt x="97942" y="128295"/>
                  </a:lnTo>
                  <a:lnTo>
                    <a:pt x="104368" y="131432"/>
                  </a:lnTo>
                  <a:lnTo>
                    <a:pt x="110642" y="135534"/>
                  </a:lnTo>
                  <a:lnTo>
                    <a:pt x="116662" y="139712"/>
                  </a:lnTo>
                  <a:lnTo>
                    <a:pt x="135039" y="150609"/>
                  </a:lnTo>
                  <a:lnTo>
                    <a:pt x="146494" y="152514"/>
                  </a:lnTo>
                  <a:lnTo>
                    <a:pt x="153123" y="144614"/>
                  </a:lnTo>
                  <a:lnTo>
                    <a:pt x="157086" y="126072"/>
                  </a:lnTo>
                  <a:lnTo>
                    <a:pt x="157746" y="116967"/>
                  </a:lnTo>
                  <a:lnTo>
                    <a:pt x="159169" y="107873"/>
                  </a:lnTo>
                  <a:lnTo>
                    <a:pt x="164185" y="99377"/>
                  </a:lnTo>
                  <a:lnTo>
                    <a:pt x="175641" y="92024"/>
                  </a:lnTo>
                  <a:lnTo>
                    <a:pt x="188175" y="100914"/>
                  </a:lnTo>
                  <a:lnTo>
                    <a:pt x="223977" y="129908"/>
                  </a:lnTo>
                  <a:lnTo>
                    <a:pt x="227012" y="141871"/>
                  </a:lnTo>
                  <a:lnTo>
                    <a:pt x="226771" y="149656"/>
                  </a:lnTo>
                  <a:lnTo>
                    <a:pt x="226809" y="157149"/>
                  </a:lnTo>
                  <a:lnTo>
                    <a:pt x="227774" y="155600"/>
                  </a:lnTo>
                  <a:lnTo>
                    <a:pt x="219278" y="176403"/>
                  </a:lnTo>
                  <a:lnTo>
                    <a:pt x="216420" y="196557"/>
                  </a:lnTo>
                  <a:lnTo>
                    <a:pt x="222529" y="215823"/>
                  </a:lnTo>
                  <a:lnTo>
                    <a:pt x="240944" y="233984"/>
                  </a:lnTo>
                  <a:lnTo>
                    <a:pt x="242354" y="231533"/>
                  </a:lnTo>
                  <a:lnTo>
                    <a:pt x="244335" y="228104"/>
                  </a:lnTo>
                  <a:lnTo>
                    <a:pt x="280606" y="165176"/>
                  </a:lnTo>
                  <a:close/>
                </a:path>
                <a:path w="756919" h="890904">
                  <a:moveTo>
                    <a:pt x="756335" y="671931"/>
                  </a:moveTo>
                  <a:lnTo>
                    <a:pt x="755243" y="626351"/>
                  </a:lnTo>
                  <a:lnTo>
                    <a:pt x="746594" y="581355"/>
                  </a:lnTo>
                  <a:lnTo>
                    <a:pt x="731151" y="536981"/>
                  </a:lnTo>
                  <a:lnTo>
                    <a:pt x="709637" y="493166"/>
                  </a:lnTo>
                  <a:lnTo>
                    <a:pt x="706475" y="486041"/>
                  </a:lnTo>
                  <a:lnTo>
                    <a:pt x="701382" y="480783"/>
                  </a:lnTo>
                  <a:lnTo>
                    <a:pt x="694372" y="477393"/>
                  </a:lnTo>
                  <a:lnTo>
                    <a:pt x="688860" y="476859"/>
                  </a:lnTo>
                  <a:lnTo>
                    <a:pt x="683666" y="475284"/>
                  </a:lnTo>
                  <a:lnTo>
                    <a:pt x="656780" y="442798"/>
                  </a:lnTo>
                  <a:lnTo>
                    <a:pt x="656209" y="437400"/>
                  </a:lnTo>
                  <a:lnTo>
                    <a:pt x="656704" y="431888"/>
                  </a:lnTo>
                  <a:lnTo>
                    <a:pt x="636879" y="409257"/>
                  </a:lnTo>
                  <a:lnTo>
                    <a:pt x="614730" y="389610"/>
                  </a:lnTo>
                  <a:lnTo>
                    <a:pt x="590245" y="372973"/>
                  </a:lnTo>
                  <a:lnTo>
                    <a:pt x="564400" y="359803"/>
                  </a:lnTo>
                  <a:lnTo>
                    <a:pt x="562952" y="356755"/>
                  </a:lnTo>
                  <a:lnTo>
                    <a:pt x="562952" y="360273"/>
                  </a:lnTo>
                  <a:lnTo>
                    <a:pt x="560565" y="365048"/>
                  </a:lnTo>
                  <a:lnTo>
                    <a:pt x="557110" y="370306"/>
                  </a:lnTo>
                  <a:lnTo>
                    <a:pt x="551865" y="376631"/>
                  </a:lnTo>
                  <a:lnTo>
                    <a:pt x="545426" y="372643"/>
                  </a:lnTo>
                  <a:lnTo>
                    <a:pt x="541388" y="371043"/>
                  </a:lnTo>
                  <a:lnTo>
                    <a:pt x="544639" y="366687"/>
                  </a:lnTo>
                  <a:lnTo>
                    <a:pt x="547077" y="360794"/>
                  </a:lnTo>
                  <a:lnTo>
                    <a:pt x="551395" y="358470"/>
                  </a:lnTo>
                  <a:lnTo>
                    <a:pt x="554507" y="356781"/>
                  </a:lnTo>
                  <a:lnTo>
                    <a:pt x="560209" y="359740"/>
                  </a:lnTo>
                  <a:lnTo>
                    <a:pt x="562952" y="360273"/>
                  </a:lnTo>
                  <a:lnTo>
                    <a:pt x="562952" y="356755"/>
                  </a:lnTo>
                  <a:lnTo>
                    <a:pt x="555078" y="340144"/>
                  </a:lnTo>
                  <a:lnTo>
                    <a:pt x="542620" y="321868"/>
                  </a:lnTo>
                  <a:lnTo>
                    <a:pt x="527392" y="305816"/>
                  </a:lnTo>
                  <a:lnTo>
                    <a:pt x="509409" y="291985"/>
                  </a:lnTo>
                  <a:lnTo>
                    <a:pt x="482244" y="272148"/>
                  </a:lnTo>
                  <a:lnTo>
                    <a:pt x="455244" y="252056"/>
                  </a:lnTo>
                  <a:lnTo>
                    <a:pt x="428459" y="231673"/>
                  </a:lnTo>
                  <a:lnTo>
                    <a:pt x="386295" y="198780"/>
                  </a:lnTo>
                  <a:lnTo>
                    <a:pt x="369341" y="189522"/>
                  </a:lnTo>
                  <a:lnTo>
                    <a:pt x="351104" y="183184"/>
                  </a:lnTo>
                  <a:lnTo>
                    <a:pt x="331571" y="179768"/>
                  </a:lnTo>
                  <a:lnTo>
                    <a:pt x="322148" y="199224"/>
                  </a:lnTo>
                  <a:lnTo>
                    <a:pt x="306082" y="213614"/>
                  </a:lnTo>
                  <a:lnTo>
                    <a:pt x="290258" y="228092"/>
                  </a:lnTo>
                  <a:lnTo>
                    <a:pt x="281546" y="247802"/>
                  </a:lnTo>
                  <a:lnTo>
                    <a:pt x="285457" y="254317"/>
                  </a:lnTo>
                  <a:lnTo>
                    <a:pt x="286905" y="259981"/>
                  </a:lnTo>
                  <a:lnTo>
                    <a:pt x="336715" y="294233"/>
                  </a:lnTo>
                  <a:lnTo>
                    <a:pt x="380695" y="328472"/>
                  </a:lnTo>
                  <a:lnTo>
                    <a:pt x="422592" y="365252"/>
                  </a:lnTo>
                  <a:lnTo>
                    <a:pt x="462394" y="404558"/>
                  </a:lnTo>
                  <a:lnTo>
                    <a:pt x="497522" y="443039"/>
                  </a:lnTo>
                  <a:lnTo>
                    <a:pt x="570153" y="520852"/>
                  </a:lnTo>
                  <a:lnTo>
                    <a:pt x="602195" y="555345"/>
                  </a:lnTo>
                  <a:lnTo>
                    <a:pt x="604126" y="557415"/>
                  </a:lnTo>
                  <a:lnTo>
                    <a:pt x="609206" y="562991"/>
                  </a:lnTo>
                  <a:lnTo>
                    <a:pt x="626605" y="616077"/>
                  </a:lnTo>
                  <a:lnTo>
                    <a:pt x="636028" y="656120"/>
                  </a:lnTo>
                  <a:lnTo>
                    <a:pt x="638365" y="708660"/>
                  </a:lnTo>
                  <a:lnTo>
                    <a:pt x="623341" y="745578"/>
                  </a:lnTo>
                  <a:lnTo>
                    <a:pt x="590143" y="768057"/>
                  </a:lnTo>
                  <a:lnTo>
                    <a:pt x="537972" y="777201"/>
                  </a:lnTo>
                  <a:lnTo>
                    <a:pt x="509778" y="776516"/>
                  </a:lnTo>
                  <a:lnTo>
                    <a:pt x="482079" y="773049"/>
                  </a:lnTo>
                  <a:lnTo>
                    <a:pt x="454863" y="766826"/>
                  </a:lnTo>
                  <a:lnTo>
                    <a:pt x="428142" y="757821"/>
                  </a:lnTo>
                  <a:lnTo>
                    <a:pt x="393065" y="745007"/>
                  </a:lnTo>
                  <a:lnTo>
                    <a:pt x="357886" y="732447"/>
                  </a:lnTo>
                  <a:lnTo>
                    <a:pt x="322478" y="720699"/>
                  </a:lnTo>
                  <a:lnTo>
                    <a:pt x="314172" y="718299"/>
                  </a:lnTo>
                  <a:lnTo>
                    <a:pt x="314172" y="767245"/>
                  </a:lnTo>
                  <a:lnTo>
                    <a:pt x="289953" y="774306"/>
                  </a:lnTo>
                  <a:lnTo>
                    <a:pt x="271005" y="771715"/>
                  </a:lnTo>
                  <a:lnTo>
                    <a:pt x="255409" y="763054"/>
                  </a:lnTo>
                  <a:lnTo>
                    <a:pt x="241211" y="751865"/>
                  </a:lnTo>
                  <a:lnTo>
                    <a:pt x="246926" y="743762"/>
                  </a:lnTo>
                  <a:lnTo>
                    <a:pt x="253428" y="741489"/>
                  </a:lnTo>
                  <a:lnTo>
                    <a:pt x="260235" y="742835"/>
                  </a:lnTo>
                  <a:lnTo>
                    <a:pt x="266903" y="745566"/>
                  </a:lnTo>
                  <a:lnTo>
                    <a:pt x="278841" y="750722"/>
                  </a:lnTo>
                  <a:lnTo>
                    <a:pt x="290664" y="756145"/>
                  </a:lnTo>
                  <a:lnTo>
                    <a:pt x="314172" y="767245"/>
                  </a:lnTo>
                  <a:lnTo>
                    <a:pt x="314172" y="718299"/>
                  </a:lnTo>
                  <a:lnTo>
                    <a:pt x="286905" y="710399"/>
                  </a:lnTo>
                  <a:lnTo>
                    <a:pt x="256095" y="702043"/>
                  </a:lnTo>
                  <a:lnTo>
                    <a:pt x="226999" y="690524"/>
                  </a:lnTo>
                  <a:lnTo>
                    <a:pt x="199390" y="675767"/>
                  </a:lnTo>
                  <a:lnTo>
                    <a:pt x="173278" y="657796"/>
                  </a:lnTo>
                  <a:lnTo>
                    <a:pt x="156476" y="645985"/>
                  </a:lnTo>
                  <a:lnTo>
                    <a:pt x="139115" y="635114"/>
                  </a:lnTo>
                  <a:lnTo>
                    <a:pt x="128524" y="629246"/>
                  </a:lnTo>
                  <a:lnTo>
                    <a:pt x="128524" y="694829"/>
                  </a:lnTo>
                  <a:lnTo>
                    <a:pt x="127292" y="696683"/>
                  </a:lnTo>
                  <a:lnTo>
                    <a:pt x="125945" y="699312"/>
                  </a:lnTo>
                  <a:lnTo>
                    <a:pt x="122656" y="700074"/>
                  </a:lnTo>
                  <a:lnTo>
                    <a:pt x="120434" y="698004"/>
                  </a:lnTo>
                  <a:lnTo>
                    <a:pt x="118452" y="696988"/>
                  </a:lnTo>
                  <a:lnTo>
                    <a:pt x="119849" y="695261"/>
                  </a:lnTo>
                  <a:lnTo>
                    <a:pt x="120992" y="692442"/>
                  </a:lnTo>
                  <a:lnTo>
                    <a:pt x="124358" y="691730"/>
                  </a:lnTo>
                  <a:lnTo>
                    <a:pt x="126390" y="693661"/>
                  </a:lnTo>
                  <a:lnTo>
                    <a:pt x="126542" y="693813"/>
                  </a:lnTo>
                  <a:lnTo>
                    <a:pt x="128524" y="694829"/>
                  </a:lnTo>
                  <a:lnTo>
                    <a:pt x="128524" y="629246"/>
                  </a:lnTo>
                  <a:lnTo>
                    <a:pt x="121196" y="625182"/>
                  </a:lnTo>
                  <a:lnTo>
                    <a:pt x="102743" y="616165"/>
                  </a:lnTo>
                  <a:lnTo>
                    <a:pt x="92671" y="614248"/>
                  </a:lnTo>
                  <a:lnTo>
                    <a:pt x="82562" y="613016"/>
                  </a:lnTo>
                  <a:lnTo>
                    <a:pt x="72377" y="612470"/>
                  </a:lnTo>
                  <a:lnTo>
                    <a:pt x="62128" y="612609"/>
                  </a:lnTo>
                  <a:lnTo>
                    <a:pt x="117970" y="649859"/>
                  </a:lnTo>
                  <a:lnTo>
                    <a:pt x="103352" y="671360"/>
                  </a:lnTo>
                  <a:lnTo>
                    <a:pt x="82296" y="684530"/>
                  </a:lnTo>
                  <a:lnTo>
                    <a:pt x="62496" y="697420"/>
                  </a:lnTo>
                  <a:lnTo>
                    <a:pt x="51638" y="718134"/>
                  </a:lnTo>
                  <a:lnTo>
                    <a:pt x="71805" y="727710"/>
                  </a:lnTo>
                  <a:lnTo>
                    <a:pt x="91541" y="738073"/>
                  </a:lnTo>
                  <a:lnTo>
                    <a:pt x="110832" y="749249"/>
                  </a:lnTo>
                  <a:lnTo>
                    <a:pt x="129692" y="761212"/>
                  </a:lnTo>
                  <a:lnTo>
                    <a:pt x="131000" y="762254"/>
                  </a:lnTo>
                  <a:lnTo>
                    <a:pt x="136207" y="766432"/>
                  </a:lnTo>
                  <a:lnTo>
                    <a:pt x="143167" y="771042"/>
                  </a:lnTo>
                  <a:lnTo>
                    <a:pt x="182232" y="783894"/>
                  </a:lnTo>
                  <a:lnTo>
                    <a:pt x="199885" y="784542"/>
                  </a:lnTo>
                  <a:lnTo>
                    <a:pt x="209080" y="785583"/>
                  </a:lnTo>
                  <a:lnTo>
                    <a:pt x="250786" y="801725"/>
                  </a:lnTo>
                  <a:lnTo>
                    <a:pt x="251917" y="802411"/>
                  </a:lnTo>
                  <a:lnTo>
                    <a:pt x="259410" y="807961"/>
                  </a:lnTo>
                  <a:lnTo>
                    <a:pt x="276466" y="821055"/>
                  </a:lnTo>
                  <a:lnTo>
                    <a:pt x="294182" y="833107"/>
                  </a:lnTo>
                  <a:lnTo>
                    <a:pt x="330746" y="853528"/>
                  </a:lnTo>
                  <a:lnTo>
                    <a:pt x="371322" y="870394"/>
                  </a:lnTo>
                  <a:lnTo>
                    <a:pt x="412635" y="882015"/>
                  </a:lnTo>
                  <a:lnTo>
                    <a:pt x="455015" y="888758"/>
                  </a:lnTo>
                  <a:lnTo>
                    <a:pt x="497890" y="890473"/>
                  </a:lnTo>
                  <a:lnTo>
                    <a:pt x="519379" y="889457"/>
                  </a:lnTo>
                  <a:lnTo>
                    <a:pt x="540677" y="887196"/>
                  </a:lnTo>
                  <a:lnTo>
                    <a:pt x="561822" y="883678"/>
                  </a:lnTo>
                  <a:lnTo>
                    <a:pt x="582790" y="878916"/>
                  </a:lnTo>
                  <a:lnTo>
                    <a:pt x="594753" y="876376"/>
                  </a:lnTo>
                  <a:lnTo>
                    <a:pt x="640461" y="859421"/>
                  </a:lnTo>
                  <a:lnTo>
                    <a:pt x="680974" y="832332"/>
                  </a:lnTo>
                  <a:lnTo>
                    <a:pt x="714108" y="796569"/>
                  </a:lnTo>
                  <a:lnTo>
                    <a:pt x="722376" y="784237"/>
                  </a:lnTo>
                  <a:lnTo>
                    <a:pt x="727290" y="776084"/>
                  </a:lnTo>
                  <a:lnTo>
                    <a:pt x="732980" y="765251"/>
                  </a:lnTo>
                  <a:lnTo>
                    <a:pt x="749160" y="718223"/>
                  </a:lnTo>
                  <a:lnTo>
                    <a:pt x="756335" y="671931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6933243"/>
              <a:ext cx="150976" cy="81232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0" y="6340042"/>
              <a:ext cx="342265" cy="177165"/>
            </a:xfrm>
            <a:custGeom>
              <a:avLst/>
              <a:gdLst/>
              <a:ahLst/>
              <a:cxnLst/>
              <a:rect l="l" t="t" r="r" b="b"/>
              <a:pathLst>
                <a:path w="342265" h="177165">
                  <a:moveTo>
                    <a:pt x="114211" y="48336"/>
                  </a:moveTo>
                  <a:lnTo>
                    <a:pt x="106883" y="44640"/>
                  </a:lnTo>
                  <a:lnTo>
                    <a:pt x="98005" y="40614"/>
                  </a:lnTo>
                  <a:lnTo>
                    <a:pt x="90347" y="36068"/>
                  </a:lnTo>
                  <a:lnTo>
                    <a:pt x="85471" y="30238"/>
                  </a:lnTo>
                  <a:lnTo>
                    <a:pt x="84505" y="27305"/>
                  </a:lnTo>
                  <a:lnTo>
                    <a:pt x="83235" y="24511"/>
                  </a:lnTo>
                  <a:lnTo>
                    <a:pt x="49631" y="304"/>
                  </a:lnTo>
                  <a:lnTo>
                    <a:pt x="46570" y="0"/>
                  </a:lnTo>
                  <a:lnTo>
                    <a:pt x="40411" y="12"/>
                  </a:lnTo>
                  <a:lnTo>
                    <a:pt x="37363" y="342"/>
                  </a:lnTo>
                  <a:lnTo>
                    <a:pt x="31343" y="1638"/>
                  </a:lnTo>
                  <a:lnTo>
                    <a:pt x="28422" y="2590"/>
                  </a:lnTo>
                  <a:lnTo>
                    <a:pt x="25615" y="3848"/>
                  </a:lnTo>
                  <a:lnTo>
                    <a:pt x="17538" y="6108"/>
                  </a:lnTo>
                  <a:lnTo>
                    <a:pt x="0" y="11099"/>
                  </a:lnTo>
                  <a:lnTo>
                    <a:pt x="0" y="17716"/>
                  </a:lnTo>
                  <a:lnTo>
                    <a:pt x="37871" y="41109"/>
                  </a:lnTo>
                  <a:lnTo>
                    <a:pt x="53213" y="50876"/>
                  </a:lnTo>
                  <a:lnTo>
                    <a:pt x="57797" y="53911"/>
                  </a:lnTo>
                  <a:lnTo>
                    <a:pt x="62738" y="56159"/>
                  </a:lnTo>
                  <a:lnTo>
                    <a:pt x="73329" y="59105"/>
                  </a:lnTo>
                  <a:lnTo>
                    <a:pt x="78727" y="59728"/>
                  </a:lnTo>
                  <a:lnTo>
                    <a:pt x="89712" y="59245"/>
                  </a:lnTo>
                  <a:lnTo>
                    <a:pt x="95034" y="58166"/>
                  </a:lnTo>
                  <a:lnTo>
                    <a:pt x="105333" y="54305"/>
                  </a:lnTo>
                  <a:lnTo>
                    <a:pt x="110070" y="51638"/>
                  </a:lnTo>
                  <a:lnTo>
                    <a:pt x="114211" y="48336"/>
                  </a:lnTo>
                  <a:close/>
                </a:path>
                <a:path w="342265" h="177165">
                  <a:moveTo>
                    <a:pt x="115379" y="48920"/>
                  </a:moveTo>
                  <a:lnTo>
                    <a:pt x="114363" y="48209"/>
                  </a:lnTo>
                  <a:lnTo>
                    <a:pt x="114211" y="48336"/>
                  </a:lnTo>
                  <a:lnTo>
                    <a:pt x="115379" y="48920"/>
                  </a:lnTo>
                  <a:close/>
                </a:path>
                <a:path w="342265" h="177165">
                  <a:moveTo>
                    <a:pt x="337858" y="174612"/>
                  </a:moveTo>
                  <a:lnTo>
                    <a:pt x="332651" y="171284"/>
                  </a:lnTo>
                  <a:lnTo>
                    <a:pt x="324040" y="164642"/>
                  </a:lnTo>
                  <a:lnTo>
                    <a:pt x="313423" y="162166"/>
                  </a:lnTo>
                  <a:lnTo>
                    <a:pt x="298780" y="169100"/>
                  </a:lnTo>
                  <a:lnTo>
                    <a:pt x="337858" y="174612"/>
                  </a:lnTo>
                  <a:close/>
                </a:path>
                <a:path w="342265" h="177165">
                  <a:moveTo>
                    <a:pt x="342150" y="175221"/>
                  </a:moveTo>
                  <a:lnTo>
                    <a:pt x="337858" y="174612"/>
                  </a:lnTo>
                  <a:lnTo>
                    <a:pt x="341249" y="176784"/>
                  </a:lnTo>
                  <a:lnTo>
                    <a:pt x="342150" y="175221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9" name="object 19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829843" y="5926945"/>
            <a:ext cx="3458106" cy="4360054"/>
          </a:xfrm>
          <a:prstGeom prst="rect">
            <a:avLst/>
          </a:prstGeom>
        </p:spPr>
      </p:pic>
      <p:grpSp>
        <p:nvGrpSpPr>
          <p:cNvPr id="20" name="object 20" descr=""/>
          <p:cNvGrpSpPr/>
          <p:nvPr/>
        </p:nvGrpSpPr>
        <p:grpSpPr>
          <a:xfrm>
            <a:off x="4967022" y="-2238"/>
            <a:ext cx="2397125" cy="810260"/>
            <a:chOff x="4967022" y="-2238"/>
            <a:chExt cx="2397125" cy="810260"/>
          </a:xfrm>
        </p:grpSpPr>
        <p:sp>
          <p:nvSpPr>
            <p:cNvPr id="21" name="object 21" descr=""/>
            <p:cNvSpPr/>
            <p:nvPr/>
          </p:nvSpPr>
          <p:spPr>
            <a:xfrm>
              <a:off x="4987950" y="2412"/>
              <a:ext cx="2343785" cy="795655"/>
            </a:xfrm>
            <a:custGeom>
              <a:avLst/>
              <a:gdLst/>
              <a:ahLst/>
              <a:cxnLst/>
              <a:rect l="l" t="t" r="r" b="b"/>
              <a:pathLst>
                <a:path w="2343784" h="795655">
                  <a:moveTo>
                    <a:pt x="2908" y="30822"/>
                  </a:moveTo>
                  <a:lnTo>
                    <a:pt x="1155" y="30822"/>
                  </a:lnTo>
                  <a:lnTo>
                    <a:pt x="0" y="31407"/>
                  </a:lnTo>
                  <a:lnTo>
                    <a:pt x="2324" y="31407"/>
                  </a:lnTo>
                  <a:lnTo>
                    <a:pt x="2908" y="30822"/>
                  </a:lnTo>
                  <a:close/>
                </a:path>
                <a:path w="2343784" h="795655">
                  <a:moveTo>
                    <a:pt x="218605" y="328498"/>
                  </a:moveTo>
                  <a:lnTo>
                    <a:pt x="216281" y="329666"/>
                  </a:lnTo>
                  <a:lnTo>
                    <a:pt x="216865" y="330835"/>
                  </a:lnTo>
                  <a:lnTo>
                    <a:pt x="218605" y="328498"/>
                  </a:lnTo>
                  <a:close/>
                </a:path>
                <a:path w="2343784" h="795655">
                  <a:moveTo>
                    <a:pt x="220929" y="33147"/>
                  </a:moveTo>
                  <a:lnTo>
                    <a:pt x="215112" y="35471"/>
                  </a:lnTo>
                  <a:lnTo>
                    <a:pt x="217449" y="35471"/>
                  </a:lnTo>
                  <a:lnTo>
                    <a:pt x="219773" y="34886"/>
                  </a:lnTo>
                  <a:lnTo>
                    <a:pt x="220929" y="35471"/>
                  </a:lnTo>
                  <a:lnTo>
                    <a:pt x="220929" y="33147"/>
                  </a:lnTo>
                  <a:close/>
                </a:path>
                <a:path w="2343784" h="795655">
                  <a:moveTo>
                    <a:pt x="223837" y="36055"/>
                  </a:moveTo>
                  <a:lnTo>
                    <a:pt x="223253" y="35471"/>
                  </a:lnTo>
                  <a:lnTo>
                    <a:pt x="220929" y="35471"/>
                  </a:lnTo>
                  <a:lnTo>
                    <a:pt x="220929" y="36639"/>
                  </a:lnTo>
                  <a:lnTo>
                    <a:pt x="220357" y="38379"/>
                  </a:lnTo>
                  <a:lnTo>
                    <a:pt x="222681" y="38379"/>
                  </a:lnTo>
                  <a:lnTo>
                    <a:pt x="223837" y="36055"/>
                  </a:lnTo>
                  <a:close/>
                </a:path>
                <a:path w="2343784" h="795655">
                  <a:moveTo>
                    <a:pt x="229069" y="333159"/>
                  </a:moveTo>
                  <a:lnTo>
                    <a:pt x="227330" y="333159"/>
                  </a:lnTo>
                  <a:lnTo>
                    <a:pt x="227330" y="333730"/>
                  </a:lnTo>
                  <a:lnTo>
                    <a:pt x="227914" y="333730"/>
                  </a:lnTo>
                  <a:lnTo>
                    <a:pt x="229069" y="333159"/>
                  </a:lnTo>
                  <a:close/>
                </a:path>
                <a:path w="2343784" h="795655">
                  <a:moveTo>
                    <a:pt x="335470" y="137795"/>
                  </a:moveTo>
                  <a:lnTo>
                    <a:pt x="334886" y="137223"/>
                  </a:lnTo>
                  <a:lnTo>
                    <a:pt x="334886" y="137795"/>
                  </a:lnTo>
                  <a:lnTo>
                    <a:pt x="335470" y="137795"/>
                  </a:lnTo>
                  <a:close/>
                </a:path>
                <a:path w="2343784" h="795655">
                  <a:moveTo>
                    <a:pt x="337210" y="140131"/>
                  </a:moveTo>
                  <a:lnTo>
                    <a:pt x="336638" y="138963"/>
                  </a:lnTo>
                  <a:lnTo>
                    <a:pt x="335470" y="137795"/>
                  </a:lnTo>
                  <a:lnTo>
                    <a:pt x="337210" y="141871"/>
                  </a:lnTo>
                  <a:lnTo>
                    <a:pt x="337210" y="140131"/>
                  </a:lnTo>
                  <a:close/>
                </a:path>
                <a:path w="2343784" h="795655">
                  <a:moveTo>
                    <a:pt x="339534" y="141871"/>
                  </a:moveTo>
                  <a:lnTo>
                    <a:pt x="337794" y="145364"/>
                  </a:lnTo>
                  <a:lnTo>
                    <a:pt x="336638" y="147104"/>
                  </a:lnTo>
                  <a:lnTo>
                    <a:pt x="336054" y="148844"/>
                  </a:lnTo>
                  <a:lnTo>
                    <a:pt x="336638" y="148259"/>
                  </a:lnTo>
                  <a:lnTo>
                    <a:pt x="337210" y="147104"/>
                  </a:lnTo>
                  <a:lnTo>
                    <a:pt x="337210" y="146519"/>
                  </a:lnTo>
                  <a:lnTo>
                    <a:pt x="338378" y="144780"/>
                  </a:lnTo>
                  <a:lnTo>
                    <a:pt x="338963" y="143611"/>
                  </a:lnTo>
                  <a:lnTo>
                    <a:pt x="339534" y="141871"/>
                  </a:lnTo>
                  <a:close/>
                </a:path>
                <a:path w="2343784" h="795655">
                  <a:moveTo>
                    <a:pt x="348259" y="26746"/>
                  </a:moveTo>
                  <a:lnTo>
                    <a:pt x="347103" y="26174"/>
                  </a:lnTo>
                  <a:lnTo>
                    <a:pt x="347675" y="26746"/>
                  </a:lnTo>
                  <a:lnTo>
                    <a:pt x="348259" y="26746"/>
                  </a:lnTo>
                  <a:close/>
                </a:path>
                <a:path w="2343784" h="795655">
                  <a:moveTo>
                    <a:pt x="349427" y="27330"/>
                  </a:moveTo>
                  <a:lnTo>
                    <a:pt x="348843" y="26746"/>
                  </a:lnTo>
                  <a:lnTo>
                    <a:pt x="348259" y="26746"/>
                  </a:lnTo>
                  <a:lnTo>
                    <a:pt x="349427" y="27330"/>
                  </a:lnTo>
                  <a:close/>
                </a:path>
                <a:path w="2343784" h="795655">
                  <a:moveTo>
                    <a:pt x="350583" y="584"/>
                  </a:moveTo>
                  <a:lnTo>
                    <a:pt x="348259" y="0"/>
                  </a:lnTo>
                  <a:lnTo>
                    <a:pt x="347675" y="584"/>
                  </a:lnTo>
                  <a:lnTo>
                    <a:pt x="350583" y="584"/>
                  </a:lnTo>
                  <a:close/>
                </a:path>
                <a:path w="2343784" h="795655">
                  <a:moveTo>
                    <a:pt x="352907" y="11049"/>
                  </a:moveTo>
                  <a:lnTo>
                    <a:pt x="351751" y="9893"/>
                  </a:lnTo>
                  <a:lnTo>
                    <a:pt x="351751" y="11049"/>
                  </a:lnTo>
                  <a:lnTo>
                    <a:pt x="352907" y="11049"/>
                  </a:lnTo>
                  <a:close/>
                </a:path>
                <a:path w="2343784" h="795655">
                  <a:moveTo>
                    <a:pt x="517448" y="518629"/>
                  </a:moveTo>
                  <a:lnTo>
                    <a:pt x="516864" y="519201"/>
                  </a:lnTo>
                  <a:lnTo>
                    <a:pt x="515708" y="519201"/>
                  </a:lnTo>
                  <a:lnTo>
                    <a:pt x="515124" y="519785"/>
                  </a:lnTo>
                  <a:lnTo>
                    <a:pt x="513384" y="525602"/>
                  </a:lnTo>
                  <a:lnTo>
                    <a:pt x="515708" y="522693"/>
                  </a:lnTo>
                  <a:lnTo>
                    <a:pt x="516864" y="520369"/>
                  </a:lnTo>
                  <a:lnTo>
                    <a:pt x="517448" y="518629"/>
                  </a:lnTo>
                  <a:close/>
                </a:path>
                <a:path w="2343784" h="795655">
                  <a:moveTo>
                    <a:pt x="526757" y="541299"/>
                  </a:moveTo>
                  <a:lnTo>
                    <a:pt x="524433" y="536651"/>
                  </a:lnTo>
                  <a:lnTo>
                    <a:pt x="525589" y="540131"/>
                  </a:lnTo>
                  <a:lnTo>
                    <a:pt x="526757" y="541299"/>
                  </a:lnTo>
                  <a:close/>
                </a:path>
                <a:path w="2343784" h="795655">
                  <a:moveTo>
                    <a:pt x="570357" y="114541"/>
                  </a:moveTo>
                  <a:lnTo>
                    <a:pt x="568617" y="114541"/>
                  </a:lnTo>
                  <a:lnTo>
                    <a:pt x="569785" y="115125"/>
                  </a:lnTo>
                  <a:lnTo>
                    <a:pt x="570357" y="114541"/>
                  </a:lnTo>
                  <a:close/>
                </a:path>
                <a:path w="2343784" h="795655">
                  <a:moveTo>
                    <a:pt x="573849" y="103492"/>
                  </a:moveTo>
                  <a:lnTo>
                    <a:pt x="572681" y="102920"/>
                  </a:lnTo>
                  <a:lnTo>
                    <a:pt x="571525" y="102920"/>
                  </a:lnTo>
                  <a:lnTo>
                    <a:pt x="572109" y="103492"/>
                  </a:lnTo>
                  <a:lnTo>
                    <a:pt x="573849" y="103492"/>
                  </a:lnTo>
                  <a:close/>
                </a:path>
                <a:path w="2343784" h="795655">
                  <a:moveTo>
                    <a:pt x="575017" y="120942"/>
                  </a:moveTo>
                  <a:lnTo>
                    <a:pt x="572109" y="120942"/>
                  </a:lnTo>
                  <a:lnTo>
                    <a:pt x="574433" y="121526"/>
                  </a:lnTo>
                  <a:lnTo>
                    <a:pt x="575017" y="120942"/>
                  </a:lnTo>
                  <a:close/>
                </a:path>
                <a:path w="2343784" h="795655">
                  <a:moveTo>
                    <a:pt x="602335" y="598855"/>
                  </a:moveTo>
                  <a:lnTo>
                    <a:pt x="598855" y="598855"/>
                  </a:lnTo>
                  <a:lnTo>
                    <a:pt x="600011" y="599440"/>
                  </a:lnTo>
                  <a:lnTo>
                    <a:pt x="602335" y="598855"/>
                  </a:lnTo>
                  <a:close/>
                </a:path>
                <a:path w="2343784" h="795655">
                  <a:moveTo>
                    <a:pt x="641578" y="316293"/>
                  </a:moveTo>
                  <a:lnTo>
                    <a:pt x="641286" y="316293"/>
                  </a:lnTo>
                  <a:lnTo>
                    <a:pt x="640130" y="316877"/>
                  </a:lnTo>
                  <a:lnTo>
                    <a:pt x="641286" y="316877"/>
                  </a:lnTo>
                  <a:lnTo>
                    <a:pt x="641578" y="316293"/>
                  </a:lnTo>
                  <a:close/>
                </a:path>
                <a:path w="2343784" h="795655">
                  <a:moveTo>
                    <a:pt x="641870" y="315709"/>
                  </a:moveTo>
                  <a:lnTo>
                    <a:pt x="641578" y="316293"/>
                  </a:lnTo>
                  <a:lnTo>
                    <a:pt x="641870" y="316293"/>
                  </a:lnTo>
                  <a:lnTo>
                    <a:pt x="641870" y="315709"/>
                  </a:lnTo>
                  <a:close/>
                </a:path>
                <a:path w="2343784" h="795655">
                  <a:moveTo>
                    <a:pt x="662228" y="379666"/>
                  </a:moveTo>
                  <a:lnTo>
                    <a:pt x="660476" y="379666"/>
                  </a:lnTo>
                  <a:lnTo>
                    <a:pt x="658736" y="380250"/>
                  </a:lnTo>
                  <a:lnTo>
                    <a:pt x="660476" y="380250"/>
                  </a:lnTo>
                  <a:lnTo>
                    <a:pt x="661060" y="380834"/>
                  </a:lnTo>
                  <a:lnTo>
                    <a:pt x="662228" y="379666"/>
                  </a:lnTo>
                  <a:close/>
                </a:path>
                <a:path w="2343784" h="795655">
                  <a:moveTo>
                    <a:pt x="676173" y="631418"/>
                  </a:moveTo>
                  <a:lnTo>
                    <a:pt x="675601" y="630250"/>
                  </a:lnTo>
                  <a:lnTo>
                    <a:pt x="675017" y="628510"/>
                  </a:lnTo>
                  <a:lnTo>
                    <a:pt x="673265" y="629094"/>
                  </a:lnTo>
                  <a:lnTo>
                    <a:pt x="673265" y="631418"/>
                  </a:lnTo>
                  <a:lnTo>
                    <a:pt x="674433" y="632002"/>
                  </a:lnTo>
                  <a:lnTo>
                    <a:pt x="676173" y="631418"/>
                  </a:lnTo>
                  <a:close/>
                </a:path>
                <a:path w="2343784" h="795655">
                  <a:moveTo>
                    <a:pt x="681405" y="628510"/>
                  </a:moveTo>
                  <a:lnTo>
                    <a:pt x="677926" y="630834"/>
                  </a:lnTo>
                  <a:lnTo>
                    <a:pt x="676173" y="631418"/>
                  </a:lnTo>
                  <a:lnTo>
                    <a:pt x="676757" y="632587"/>
                  </a:lnTo>
                  <a:lnTo>
                    <a:pt x="677926" y="633742"/>
                  </a:lnTo>
                  <a:lnTo>
                    <a:pt x="681405" y="628510"/>
                  </a:lnTo>
                  <a:close/>
                </a:path>
                <a:path w="2343784" h="795655">
                  <a:moveTo>
                    <a:pt x="736066" y="210477"/>
                  </a:moveTo>
                  <a:lnTo>
                    <a:pt x="730567" y="211150"/>
                  </a:lnTo>
                  <a:lnTo>
                    <a:pt x="723925" y="212369"/>
                  </a:lnTo>
                  <a:lnTo>
                    <a:pt x="716521" y="214236"/>
                  </a:lnTo>
                  <a:lnTo>
                    <a:pt x="708736" y="216877"/>
                  </a:lnTo>
                  <a:lnTo>
                    <a:pt x="714946" y="215760"/>
                  </a:lnTo>
                  <a:lnTo>
                    <a:pt x="722147" y="214833"/>
                  </a:lnTo>
                  <a:lnTo>
                    <a:pt x="729665" y="213385"/>
                  </a:lnTo>
                  <a:lnTo>
                    <a:pt x="731405" y="213969"/>
                  </a:lnTo>
                  <a:lnTo>
                    <a:pt x="726173" y="216293"/>
                  </a:lnTo>
                  <a:lnTo>
                    <a:pt x="722109" y="217449"/>
                  </a:lnTo>
                  <a:lnTo>
                    <a:pt x="725017" y="216877"/>
                  </a:lnTo>
                  <a:lnTo>
                    <a:pt x="719785" y="219773"/>
                  </a:lnTo>
                  <a:lnTo>
                    <a:pt x="727341" y="218033"/>
                  </a:lnTo>
                  <a:lnTo>
                    <a:pt x="736066" y="213969"/>
                  </a:lnTo>
                  <a:lnTo>
                    <a:pt x="736066" y="212217"/>
                  </a:lnTo>
                  <a:lnTo>
                    <a:pt x="727925" y="212801"/>
                  </a:lnTo>
                  <a:lnTo>
                    <a:pt x="730250" y="211645"/>
                  </a:lnTo>
                  <a:lnTo>
                    <a:pt x="733742" y="211061"/>
                  </a:lnTo>
                  <a:lnTo>
                    <a:pt x="736066" y="210477"/>
                  </a:lnTo>
                  <a:close/>
                </a:path>
                <a:path w="2343784" h="795655">
                  <a:moveTo>
                    <a:pt x="809904" y="704672"/>
                  </a:moveTo>
                  <a:lnTo>
                    <a:pt x="809320" y="705840"/>
                  </a:lnTo>
                  <a:lnTo>
                    <a:pt x="809320" y="706424"/>
                  </a:lnTo>
                  <a:lnTo>
                    <a:pt x="809904" y="705840"/>
                  </a:lnTo>
                  <a:lnTo>
                    <a:pt x="809904" y="704672"/>
                  </a:lnTo>
                  <a:close/>
                </a:path>
                <a:path w="2343784" h="795655">
                  <a:moveTo>
                    <a:pt x="830834" y="719797"/>
                  </a:moveTo>
                  <a:lnTo>
                    <a:pt x="830249" y="717461"/>
                  </a:lnTo>
                  <a:lnTo>
                    <a:pt x="829094" y="715137"/>
                  </a:lnTo>
                  <a:lnTo>
                    <a:pt x="830834" y="719797"/>
                  </a:lnTo>
                  <a:close/>
                </a:path>
                <a:path w="2343784" h="795655">
                  <a:moveTo>
                    <a:pt x="844791" y="722122"/>
                  </a:moveTo>
                  <a:lnTo>
                    <a:pt x="843622" y="724446"/>
                  </a:lnTo>
                  <a:lnTo>
                    <a:pt x="843038" y="726186"/>
                  </a:lnTo>
                  <a:lnTo>
                    <a:pt x="844791" y="722122"/>
                  </a:lnTo>
                  <a:close/>
                </a:path>
                <a:path w="2343784" h="795655">
                  <a:moveTo>
                    <a:pt x="890714" y="745959"/>
                  </a:moveTo>
                  <a:lnTo>
                    <a:pt x="888746" y="746696"/>
                  </a:lnTo>
                  <a:lnTo>
                    <a:pt x="887590" y="743635"/>
                  </a:lnTo>
                  <a:lnTo>
                    <a:pt x="886548" y="740562"/>
                  </a:lnTo>
                  <a:lnTo>
                    <a:pt x="884897" y="741299"/>
                  </a:lnTo>
                  <a:lnTo>
                    <a:pt x="886066" y="742467"/>
                  </a:lnTo>
                  <a:lnTo>
                    <a:pt x="886650" y="750608"/>
                  </a:lnTo>
                  <a:lnTo>
                    <a:pt x="889558" y="748868"/>
                  </a:lnTo>
                  <a:lnTo>
                    <a:pt x="890714" y="745959"/>
                  </a:lnTo>
                  <a:close/>
                </a:path>
                <a:path w="2343784" h="795655">
                  <a:moveTo>
                    <a:pt x="890714" y="744207"/>
                  </a:moveTo>
                  <a:lnTo>
                    <a:pt x="890143" y="745959"/>
                  </a:lnTo>
                  <a:lnTo>
                    <a:pt x="890714" y="745375"/>
                  </a:lnTo>
                  <a:lnTo>
                    <a:pt x="890714" y="744207"/>
                  </a:lnTo>
                  <a:close/>
                </a:path>
                <a:path w="2343784" h="795655">
                  <a:moveTo>
                    <a:pt x="899439" y="743051"/>
                  </a:moveTo>
                  <a:lnTo>
                    <a:pt x="897699" y="746531"/>
                  </a:lnTo>
                  <a:lnTo>
                    <a:pt x="897115" y="747115"/>
                  </a:lnTo>
                  <a:lnTo>
                    <a:pt x="897699" y="747115"/>
                  </a:lnTo>
                  <a:lnTo>
                    <a:pt x="897699" y="747699"/>
                  </a:lnTo>
                  <a:lnTo>
                    <a:pt x="897115" y="748868"/>
                  </a:lnTo>
                  <a:lnTo>
                    <a:pt x="897699" y="748284"/>
                  </a:lnTo>
                  <a:lnTo>
                    <a:pt x="898855" y="747699"/>
                  </a:lnTo>
                  <a:lnTo>
                    <a:pt x="899439" y="745959"/>
                  </a:lnTo>
                  <a:lnTo>
                    <a:pt x="898855" y="746531"/>
                  </a:lnTo>
                  <a:lnTo>
                    <a:pt x="898461" y="746531"/>
                  </a:lnTo>
                  <a:lnTo>
                    <a:pt x="898855" y="745375"/>
                  </a:lnTo>
                  <a:lnTo>
                    <a:pt x="899439" y="744207"/>
                  </a:lnTo>
                  <a:lnTo>
                    <a:pt x="899439" y="743051"/>
                  </a:lnTo>
                  <a:close/>
                </a:path>
                <a:path w="2343784" h="795655">
                  <a:moveTo>
                    <a:pt x="912812" y="752348"/>
                  </a:moveTo>
                  <a:lnTo>
                    <a:pt x="911644" y="753516"/>
                  </a:lnTo>
                  <a:lnTo>
                    <a:pt x="912228" y="754100"/>
                  </a:lnTo>
                  <a:lnTo>
                    <a:pt x="912228" y="753516"/>
                  </a:lnTo>
                  <a:lnTo>
                    <a:pt x="912812" y="752932"/>
                  </a:lnTo>
                  <a:lnTo>
                    <a:pt x="912812" y="752348"/>
                  </a:lnTo>
                  <a:close/>
                </a:path>
                <a:path w="2343784" h="795655">
                  <a:moveTo>
                    <a:pt x="913968" y="751192"/>
                  </a:moveTo>
                  <a:lnTo>
                    <a:pt x="912812" y="752348"/>
                  </a:lnTo>
                  <a:lnTo>
                    <a:pt x="913396" y="751776"/>
                  </a:lnTo>
                  <a:lnTo>
                    <a:pt x="913968" y="751776"/>
                  </a:lnTo>
                  <a:lnTo>
                    <a:pt x="913968" y="751192"/>
                  </a:lnTo>
                  <a:close/>
                </a:path>
                <a:path w="2343784" h="795655">
                  <a:moveTo>
                    <a:pt x="916876" y="749439"/>
                  </a:moveTo>
                  <a:lnTo>
                    <a:pt x="914552" y="751776"/>
                  </a:lnTo>
                  <a:lnTo>
                    <a:pt x="915136" y="751776"/>
                  </a:lnTo>
                  <a:lnTo>
                    <a:pt x="915720" y="752348"/>
                  </a:lnTo>
                  <a:lnTo>
                    <a:pt x="916876" y="749439"/>
                  </a:lnTo>
                  <a:close/>
                </a:path>
                <a:path w="2343784" h="795655">
                  <a:moveTo>
                    <a:pt x="919213" y="730834"/>
                  </a:moveTo>
                  <a:lnTo>
                    <a:pt x="918629" y="730834"/>
                  </a:lnTo>
                  <a:lnTo>
                    <a:pt x="919213" y="732002"/>
                  </a:lnTo>
                  <a:lnTo>
                    <a:pt x="919213" y="730834"/>
                  </a:lnTo>
                  <a:close/>
                </a:path>
                <a:path w="2343784" h="795655">
                  <a:moveTo>
                    <a:pt x="925601" y="738403"/>
                  </a:moveTo>
                  <a:lnTo>
                    <a:pt x="923861" y="736650"/>
                  </a:lnTo>
                  <a:lnTo>
                    <a:pt x="923277" y="735495"/>
                  </a:lnTo>
                  <a:lnTo>
                    <a:pt x="920953" y="740143"/>
                  </a:lnTo>
                  <a:lnTo>
                    <a:pt x="919213" y="745959"/>
                  </a:lnTo>
                  <a:lnTo>
                    <a:pt x="918044" y="752348"/>
                  </a:lnTo>
                  <a:lnTo>
                    <a:pt x="922108" y="743051"/>
                  </a:lnTo>
                  <a:lnTo>
                    <a:pt x="922693" y="744791"/>
                  </a:lnTo>
                  <a:lnTo>
                    <a:pt x="925601" y="738403"/>
                  </a:lnTo>
                  <a:close/>
                </a:path>
                <a:path w="2343784" h="795655">
                  <a:moveTo>
                    <a:pt x="928509" y="725601"/>
                  </a:moveTo>
                  <a:lnTo>
                    <a:pt x="927925" y="726770"/>
                  </a:lnTo>
                  <a:lnTo>
                    <a:pt x="926769" y="727938"/>
                  </a:lnTo>
                  <a:lnTo>
                    <a:pt x="926185" y="729678"/>
                  </a:lnTo>
                  <a:lnTo>
                    <a:pt x="926769" y="730262"/>
                  </a:lnTo>
                  <a:lnTo>
                    <a:pt x="927341" y="728510"/>
                  </a:lnTo>
                  <a:lnTo>
                    <a:pt x="927925" y="727354"/>
                  </a:lnTo>
                  <a:lnTo>
                    <a:pt x="928509" y="725601"/>
                  </a:lnTo>
                  <a:close/>
                </a:path>
                <a:path w="2343784" h="795655">
                  <a:moveTo>
                    <a:pt x="929093" y="741019"/>
                  </a:moveTo>
                  <a:lnTo>
                    <a:pt x="928509" y="742467"/>
                  </a:lnTo>
                  <a:lnTo>
                    <a:pt x="929093" y="741883"/>
                  </a:lnTo>
                  <a:lnTo>
                    <a:pt x="929093" y="741019"/>
                  </a:lnTo>
                  <a:close/>
                </a:path>
                <a:path w="2343784" h="795655">
                  <a:moveTo>
                    <a:pt x="929868" y="741108"/>
                  </a:moveTo>
                  <a:lnTo>
                    <a:pt x="929678" y="739559"/>
                  </a:lnTo>
                  <a:lnTo>
                    <a:pt x="929182" y="740778"/>
                  </a:lnTo>
                  <a:lnTo>
                    <a:pt x="929868" y="741108"/>
                  </a:lnTo>
                  <a:close/>
                </a:path>
                <a:path w="2343784" h="795655">
                  <a:moveTo>
                    <a:pt x="932573" y="740143"/>
                  </a:moveTo>
                  <a:lnTo>
                    <a:pt x="930249" y="741299"/>
                  </a:lnTo>
                  <a:lnTo>
                    <a:pt x="929868" y="741108"/>
                  </a:lnTo>
                  <a:lnTo>
                    <a:pt x="930249" y="744207"/>
                  </a:lnTo>
                  <a:lnTo>
                    <a:pt x="931913" y="741299"/>
                  </a:lnTo>
                  <a:lnTo>
                    <a:pt x="932573" y="740143"/>
                  </a:lnTo>
                  <a:close/>
                </a:path>
                <a:path w="2343784" h="795655">
                  <a:moveTo>
                    <a:pt x="933742" y="729678"/>
                  </a:moveTo>
                  <a:lnTo>
                    <a:pt x="932002" y="727354"/>
                  </a:lnTo>
                  <a:lnTo>
                    <a:pt x="927925" y="731418"/>
                  </a:lnTo>
                  <a:lnTo>
                    <a:pt x="927925" y="732002"/>
                  </a:lnTo>
                  <a:lnTo>
                    <a:pt x="928509" y="732002"/>
                  </a:lnTo>
                  <a:lnTo>
                    <a:pt x="928509" y="732586"/>
                  </a:lnTo>
                  <a:lnTo>
                    <a:pt x="929093" y="732586"/>
                  </a:lnTo>
                  <a:lnTo>
                    <a:pt x="929093" y="733742"/>
                  </a:lnTo>
                  <a:lnTo>
                    <a:pt x="929678" y="734910"/>
                  </a:lnTo>
                  <a:lnTo>
                    <a:pt x="930249" y="736650"/>
                  </a:lnTo>
                  <a:lnTo>
                    <a:pt x="931418" y="738403"/>
                  </a:lnTo>
                  <a:lnTo>
                    <a:pt x="932573" y="739559"/>
                  </a:lnTo>
                  <a:lnTo>
                    <a:pt x="932573" y="738974"/>
                  </a:lnTo>
                  <a:lnTo>
                    <a:pt x="933157" y="738974"/>
                  </a:lnTo>
                  <a:lnTo>
                    <a:pt x="933157" y="738403"/>
                  </a:lnTo>
                  <a:lnTo>
                    <a:pt x="933742" y="729678"/>
                  </a:lnTo>
                  <a:close/>
                </a:path>
                <a:path w="2343784" h="795655">
                  <a:moveTo>
                    <a:pt x="936650" y="741299"/>
                  </a:moveTo>
                  <a:lnTo>
                    <a:pt x="934910" y="741883"/>
                  </a:lnTo>
                  <a:lnTo>
                    <a:pt x="930833" y="753516"/>
                  </a:lnTo>
                  <a:lnTo>
                    <a:pt x="934326" y="751192"/>
                  </a:lnTo>
                  <a:lnTo>
                    <a:pt x="935482" y="748284"/>
                  </a:lnTo>
                  <a:lnTo>
                    <a:pt x="936650" y="741299"/>
                  </a:lnTo>
                  <a:close/>
                </a:path>
                <a:path w="2343784" h="795655">
                  <a:moveTo>
                    <a:pt x="1080833" y="794791"/>
                  </a:moveTo>
                  <a:lnTo>
                    <a:pt x="1080262" y="791883"/>
                  </a:lnTo>
                  <a:lnTo>
                    <a:pt x="1080262" y="793051"/>
                  </a:lnTo>
                  <a:lnTo>
                    <a:pt x="1075029" y="795375"/>
                  </a:lnTo>
                  <a:lnTo>
                    <a:pt x="1080833" y="794791"/>
                  </a:lnTo>
                  <a:close/>
                </a:path>
                <a:path w="2343784" h="795655">
                  <a:moveTo>
                    <a:pt x="1310500" y="784326"/>
                  </a:moveTo>
                  <a:lnTo>
                    <a:pt x="1309916" y="786650"/>
                  </a:lnTo>
                  <a:lnTo>
                    <a:pt x="1310500" y="786650"/>
                  </a:lnTo>
                  <a:lnTo>
                    <a:pt x="1310500" y="784326"/>
                  </a:lnTo>
                  <a:close/>
                </a:path>
                <a:path w="2343784" h="795655">
                  <a:moveTo>
                    <a:pt x="1320965" y="779678"/>
                  </a:moveTo>
                  <a:lnTo>
                    <a:pt x="1319796" y="781418"/>
                  </a:lnTo>
                  <a:lnTo>
                    <a:pt x="1320380" y="780846"/>
                  </a:lnTo>
                  <a:lnTo>
                    <a:pt x="1320965" y="779678"/>
                  </a:lnTo>
                  <a:close/>
                </a:path>
                <a:path w="2343784" h="795655">
                  <a:moveTo>
                    <a:pt x="1338402" y="780262"/>
                  </a:moveTo>
                  <a:lnTo>
                    <a:pt x="1337818" y="780846"/>
                  </a:lnTo>
                  <a:lnTo>
                    <a:pt x="1337818" y="781418"/>
                  </a:lnTo>
                  <a:lnTo>
                    <a:pt x="1338402" y="780846"/>
                  </a:lnTo>
                  <a:lnTo>
                    <a:pt x="1338402" y="780262"/>
                  </a:lnTo>
                  <a:close/>
                </a:path>
                <a:path w="2343784" h="795655">
                  <a:moveTo>
                    <a:pt x="1709928" y="368617"/>
                  </a:moveTo>
                  <a:lnTo>
                    <a:pt x="1707019" y="368617"/>
                  </a:lnTo>
                  <a:lnTo>
                    <a:pt x="1706435" y="369785"/>
                  </a:lnTo>
                  <a:lnTo>
                    <a:pt x="1707019" y="372110"/>
                  </a:lnTo>
                  <a:lnTo>
                    <a:pt x="1708175" y="371525"/>
                  </a:lnTo>
                  <a:lnTo>
                    <a:pt x="1709928" y="370941"/>
                  </a:lnTo>
                  <a:lnTo>
                    <a:pt x="1709928" y="368617"/>
                  </a:lnTo>
                  <a:close/>
                </a:path>
                <a:path w="2343784" h="795655">
                  <a:moveTo>
                    <a:pt x="1712252" y="641299"/>
                  </a:moveTo>
                  <a:lnTo>
                    <a:pt x="1709343" y="638390"/>
                  </a:lnTo>
                  <a:lnTo>
                    <a:pt x="1707603" y="637235"/>
                  </a:lnTo>
                  <a:lnTo>
                    <a:pt x="1705851" y="636651"/>
                  </a:lnTo>
                  <a:lnTo>
                    <a:pt x="1705851" y="637235"/>
                  </a:lnTo>
                  <a:lnTo>
                    <a:pt x="1706435" y="638390"/>
                  </a:lnTo>
                  <a:lnTo>
                    <a:pt x="1706435" y="639559"/>
                  </a:lnTo>
                  <a:lnTo>
                    <a:pt x="1712252" y="641299"/>
                  </a:lnTo>
                  <a:close/>
                </a:path>
                <a:path w="2343784" h="795655">
                  <a:moveTo>
                    <a:pt x="1730273" y="630834"/>
                  </a:moveTo>
                  <a:lnTo>
                    <a:pt x="1725041" y="632002"/>
                  </a:lnTo>
                  <a:lnTo>
                    <a:pt x="1726209" y="632002"/>
                  </a:lnTo>
                  <a:lnTo>
                    <a:pt x="1728533" y="631418"/>
                  </a:lnTo>
                  <a:lnTo>
                    <a:pt x="1730273" y="630834"/>
                  </a:lnTo>
                  <a:close/>
                </a:path>
                <a:path w="2343784" h="795655">
                  <a:moveTo>
                    <a:pt x="1803527" y="569785"/>
                  </a:moveTo>
                  <a:lnTo>
                    <a:pt x="1802955" y="569785"/>
                  </a:lnTo>
                  <a:lnTo>
                    <a:pt x="1802955" y="572693"/>
                  </a:lnTo>
                  <a:lnTo>
                    <a:pt x="1803527" y="570953"/>
                  </a:lnTo>
                  <a:lnTo>
                    <a:pt x="1803527" y="569785"/>
                  </a:lnTo>
                  <a:close/>
                </a:path>
                <a:path w="2343784" h="795655">
                  <a:moveTo>
                    <a:pt x="1861096" y="505256"/>
                  </a:moveTo>
                  <a:lnTo>
                    <a:pt x="1857603" y="500024"/>
                  </a:lnTo>
                  <a:lnTo>
                    <a:pt x="1858187" y="502348"/>
                  </a:lnTo>
                  <a:lnTo>
                    <a:pt x="1858772" y="504088"/>
                  </a:lnTo>
                  <a:lnTo>
                    <a:pt x="1858187" y="505828"/>
                  </a:lnTo>
                  <a:lnTo>
                    <a:pt x="1855279" y="505828"/>
                  </a:lnTo>
                  <a:lnTo>
                    <a:pt x="1855279" y="508165"/>
                  </a:lnTo>
                  <a:lnTo>
                    <a:pt x="1857603" y="508736"/>
                  </a:lnTo>
                  <a:lnTo>
                    <a:pt x="1858187" y="508165"/>
                  </a:lnTo>
                  <a:lnTo>
                    <a:pt x="1858772" y="505828"/>
                  </a:lnTo>
                  <a:lnTo>
                    <a:pt x="1859927" y="505828"/>
                  </a:lnTo>
                  <a:lnTo>
                    <a:pt x="1861096" y="505256"/>
                  </a:lnTo>
                  <a:close/>
                </a:path>
                <a:path w="2343784" h="795655">
                  <a:moveTo>
                    <a:pt x="1897722" y="489559"/>
                  </a:moveTo>
                  <a:lnTo>
                    <a:pt x="1893074" y="481418"/>
                  </a:lnTo>
                  <a:lnTo>
                    <a:pt x="1891906" y="486067"/>
                  </a:lnTo>
                  <a:lnTo>
                    <a:pt x="1897722" y="489559"/>
                  </a:lnTo>
                  <a:close/>
                </a:path>
                <a:path w="2343784" h="795655">
                  <a:moveTo>
                    <a:pt x="1983193" y="407581"/>
                  </a:moveTo>
                  <a:lnTo>
                    <a:pt x="1982609" y="406412"/>
                  </a:lnTo>
                  <a:lnTo>
                    <a:pt x="1982025" y="406412"/>
                  </a:lnTo>
                  <a:lnTo>
                    <a:pt x="1980857" y="405828"/>
                  </a:lnTo>
                  <a:lnTo>
                    <a:pt x="1981441" y="406412"/>
                  </a:lnTo>
                  <a:lnTo>
                    <a:pt x="1982609" y="406996"/>
                  </a:lnTo>
                  <a:lnTo>
                    <a:pt x="1983193" y="407581"/>
                  </a:lnTo>
                  <a:close/>
                </a:path>
                <a:path w="2343784" h="795655">
                  <a:moveTo>
                    <a:pt x="2004695" y="393039"/>
                  </a:moveTo>
                  <a:lnTo>
                    <a:pt x="2002370" y="392455"/>
                  </a:lnTo>
                  <a:lnTo>
                    <a:pt x="2000046" y="392455"/>
                  </a:lnTo>
                  <a:lnTo>
                    <a:pt x="2004695" y="393039"/>
                  </a:lnTo>
                  <a:close/>
                </a:path>
                <a:path w="2343784" h="795655">
                  <a:moveTo>
                    <a:pt x="2016328" y="384314"/>
                  </a:moveTo>
                  <a:lnTo>
                    <a:pt x="2015172" y="382574"/>
                  </a:lnTo>
                  <a:lnTo>
                    <a:pt x="2013419" y="380834"/>
                  </a:lnTo>
                  <a:lnTo>
                    <a:pt x="2016328" y="384314"/>
                  </a:lnTo>
                  <a:close/>
                </a:path>
                <a:path w="2343784" h="795655">
                  <a:moveTo>
                    <a:pt x="2056853" y="350253"/>
                  </a:moveTo>
                  <a:lnTo>
                    <a:pt x="2056447" y="349427"/>
                  </a:lnTo>
                  <a:lnTo>
                    <a:pt x="2055279" y="348272"/>
                  </a:lnTo>
                  <a:lnTo>
                    <a:pt x="2056853" y="350253"/>
                  </a:lnTo>
                  <a:close/>
                </a:path>
                <a:path w="2343784" h="795655">
                  <a:moveTo>
                    <a:pt x="2059355" y="352920"/>
                  </a:moveTo>
                  <a:lnTo>
                    <a:pt x="2057615" y="350596"/>
                  </a:lnTo>
                  <a:lnTo>
                    <a:pt x="2057260" y="352437"/>
                  </a:lnTo>
                  <a:lnTo>
                    <a:pt x="2053907" y="351828"/>
                  </a:lnTo>
                  <a:lnTo>
                    <a:pt x="2050656" y="351332"/>
                  </a:lnTo>
                  <a:lnTo>
                    <a:pt x="2050630" y="353504"/>
                  </a:lnTo>
                  <a:lnTo>
                    <a:pt x="2052370" y="352920"/>
                  </a:lnTo>
                  <a:lnTo>
                    <a:pt x="2059355" y="356412"/>
                  </a:lnTo>
                  <a:lnTo>
                    <a:pt x="2059355" y="352920"/>
                  </a:lnTo>
                  <a:close/>
                </a:path>
                <a:path w="2343784" h="795655">
                  <a:moveTo>
                    <a:pt x="2059940" y="318033"/>
                  </a:moveTo>
                  <a:lnTo>
                    <a:pt x="2059355" y="317461"/>
                  </a:lnTo>
                  <a:lnTo>
                    <a:pt x="2059355" y="318033"/>
                  </a:lnTo>
                  <a:lnTo>
                    <a:pt x="2059940" y="318033"/>
                  </a:lnTo>
                  <a:close/>
                </a:path>
                <a:path w="2343784" h="795655">
                  <a:moveTo>
                    <a:pt x="2063419" y="344195"/>
                  </a:moveTo>
                  <a:lnTo>
                    <a:pt x="2062264" y="341871"/>
                  </a:lnTo>
                  <a:lnTo>
                    <a:pt x="2062264" y="344195"/>
                  </a:lnTo>
                  <a:lnTo>
                    <a:pt x="2059355" y="341299"/>
                  </a:lnTo>
                  <a:lnTo>
                    <a:pt x="2061095" y="343623"/>
                  </a:lnTo>
                  <a:lnTo>
                    <a:pt x="2061679" y="344779"/>
                  </a:lnTo>
                  <a:lnTo>
                    <a:pt x="2062264" y="344779"/>
                  </a:lnTo>
                  <a:lnTo>
                    <a:pt x="2062848" y="344779"/>
                  </a:lnTo>
                  <a:lnTo>
                    <a:pt x="2063419" y="345363"/>
                  </a:lnTo>
                  <a:lnTo>
                    <a:pt x="2063419" y="344195"/>
                  </a:lnTo>
                  <a:close/>
                </a:path>
                <a:path w="2343784" h="795655">
                  <a:moveTo>
                    <a:pt x="2076208" y="335483"/>
                  </a:moveTo>
                  <a:lnTo>
                    <a:pt x="2075637" y="334899"/>
                  </a:lnTo>
                  <a:lnTo>
                    <a:pt x="2075637" y="334314"/>
                  </a:lnTo>
                  <a:lnTo>
                    <a:pt x="2075053" y="334314"/>
                  </a:lnTo>
                  <a:lnTo>
                    <a:pt x="2075053" y="335483"/>
                  </a:lnTo>
                  <a:lnTo>
                    <a:pt x="2076208" y="335483"/>
                  </a:lnTo>
                  <a:close/>
                </a:path>
                <a:path w="2343784" h="795655">
                  <a:moveTo>
                    <a:pt x="2076208" y="331406"/>
                  </a:moveTo>
                  <a:lnTo>
                    <a:pt x="2074468" y="329082"/>
                  </a:lnTo>
                  <a:lnTo>
                    <a:pt x="2074964" y="332079"/>
                  </a:lnTo>
                  <a:lnTo>
                    <a:pt x="2074468" y="332574"/>
                  </a:lnTo>
                  <a:lnTo>
                    <a:pt x="2075053" y="333730"/>
                  </a:lnTo>
                  <a:lnTo>
                    <a:pt x="2075053" y="332574"/>
                  </a:lnTo>
                  <a:lnTo>
                    <a:pt x="2075053" y="331990"/>
                  </a:lnTo>
                  <a:lnTo>
                    <a:pt x="2075053" y="331406"/>
                  </a:lnTo>
                  <a:lnTo>
                    <a:pt x="2076208" y="331406"/>
                  </a:lnTo>
                  <a:close/>
                </a:path>
                <a:path w="2343784" h="795655">
                  <a:moveTo>
                    <a:pt x="2077961" y="314553"/>
                  </a:moveTo>
                  <a:lnTo>
                    <a:pt x="2072728" y="308152"/>
                  </a:lnTo>
                  <a:lnTo>
                    <a:pt x="2064004" y="302920"/>
                  </a:lnTo>
                  <a:lnTo>
                    <a:pt x="2061679" y="304660"/>
                  </a:lnTo>
                  <a:lnTo>
                    <a:pt x="2065172" y="312801"/>
                  </a:lnTo>
                  <a:lnTo>
                    <a:pt x="2062848" y="311061"/>
                  </a:lnTo>
                  <a:lnTo>
                    <a:pt x="2061095" y="308737"/>
                  </a:lnTo>
                  <a:lnTo>
                    <a:pt x="2059355" y="306997"/>
                  </a:lnTo>
                  <a:lnTo>
                    <a:pt x="2062073" y="311912"/>
                  </a:lnTo>
                  <a:lnTo>
                    <a:pt x="2065896" y="317601"/>
                  </a:lnTo>
                  <a:lnTo>
                    <a:pt x="2070798" y="323507"/>
                  </a:lnTo>
                  <a:lnTo>
                    <a:pt x="2076792" y="329082"/>
                  </a:lnTo>
                  <a:lnTo>
                    <a:pt x="2073262" y="323646"/>
                  </a:lnTo>
                  <a:lnTo>
                    <a:pt x="2071636" y="320433"/>
                  </a:lnTo>
                  <a:lnTo>
                    <a:pt x="2069680" y="316903"/>
                  </a:lnTo>
                  <a:lnTo>
                    <a:pt x="2065172" y="310476"/>
                  </a:lnTo>
                  <a:lnTo>
                    <a:pt x="2066328" y="308152"/>
                  </a:lnTo>
                  <a:lnTo>
                    <a:pt x="2070976" y="311061"/>
                  </a:lnTo>
                  <a:lnTo>
                    <a:pt x="2073884" y="314553"/>
                  </a:lnTo>
                  <a:lnTo>
                    <a:pt x="2072144" y="311645"/>
                  </a:lnTo>
                  <a:lnTo>
                    <a:pt x="2077961" y="314553"/>
                  </a:lnTo>
                  <a:close/>
                </a:path>
                <a:path w="2343784" h="795655">
                  <a:moveTo>
                    <a:pt x="2085517" y="318617"/>
                  </a:moveTo>
                  <a:lnTo>
                    <a:pt x="2084933" y="313969"/>
                  </a:lnTo>
                  <a:lnTo>
                    <a:pt x="2083193" y="311645"/>
                  </a:lnTo>
                  <a:lnTo>
                    <a:pt x="2077377" y="306412"/>
                  </a:lnTo>
                  <a:lnTo>
                    <a:pt x="2077377" y="308737"/>
                  </a:lnTo>
                  <a:lnTo>
                    <a:pt x="2085517" y="318617"/>
                  </a:lnTo>
                  <a:close/>
                </a:path>
                <a:path w="2343784" h="795655">
                  <a:moveTo>
                    <a:pt x="2136394" y="294779"/>
                  </a:moveTo>
                  <a:lnTo>
                    <a:pt x="2136102" y="294195"/>
                  </a:lnTo>
                  <a:lnTo>
                    <a:pt x="2136102" y="294779"/>
                  </a:lnTo>
                  <a:lnTo>
                    <a:pt x="2136394" y="294779"/>
                  </a:lnTo>
                  <a:close/>
                </a:path>
                <a:path w="2343784" h="795655">
                  <a:moveTo>
                    <a:pt x="2137257" y="295363"/>
                  </a:moveTo>
                  <a:lnTo>
                    <a:pt x="2136686" y="294779"/>
                  </a:lnTo>
                  <a:lnTo>
                    <a:pt x="2136394" y="294779"/>
                  </a:lnTo>
                  <a:lnTo>
                    <a:pt x="2136686" y="295363"/>
                  </a:lnTo>
                  <a:lnTo>
                    <a:pt x="2136686" y="295948"/>
                  </a:lnTo>
                  <a:lnTo>
                    <a:pt x="2137257" y="295363"/>
                  </a:lnTo>
                  <a:close/>
                </a:path>
                <a:path w="2343784" h="795655">
                  <a:moveTo>
                    <a:pt x="2200630" y="218617"/>
                  </a:moveTo>
                  <a:lnTo>
                    <a:pt x="2197735" y="217449"/>
                  </a:lnTo>
                  <a:lnTo>
                    <a:pt x="2195398" y="215125"/>
                  </a:lnTo>
                  <a:lnTo>
                    <a:pt x="2192502" y="213385"/>
                  </a:lnTo>
                  <a:lnTo>
                    <a:pt x="2198306" y="218033"/>
                  </a:lnTo>
                  <a:lnTo>
                    <a:pt x="2197150" y="223266"/>
                  </a:lnTo>
                  <a:lnTo>
                    <a:pt x="2200630" y="218617"/>
                  </a:lnTo>
                  <a:close/>
                </a:path>
                <a:path w="2343784" h="795655">
                  <a:moveTo>
                    <a:pt x="2341334" y="44780"/>
                  </a:moveTo>
                  <a:lnTo>
                    <a:pt x="2339009" y="43611"/>
                  </a:lnTo>
                  <a:lnTo>
                    <a:pt x="2340178" y="45351"/>
                  </a:lnTo>
                  <a:lnTo>
                    <a:pt x="2341334" y="44780"/>
                  </a:lnTo>
                  <a:close/>
                </a:path>
                <a:path w="2343784" h="795655">
                  <a:moveTo>
                    <a:pt x="2343658" y="34315"/>
                  </a:moveTo>
                  <a:lnTo>
                    <a:pt x="2343086" y="33147"/>
                  </a:lnTo>
                  <a:lnTo>
                    <a:pt x="2343658" y="34886"/>
                  </a:lnTo>
                  <a:lnTo>
                    <a:pt x="2343658" y="34315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967021" y="-2235"/>
              <a:ext cx="2397125" cy="810260"/>
            </a:xfrm>
            <a:custGeom>
              <a:avLst/>
              <a:gdLst/>
              <a:ahLst/>
              <a:cxnLst/>
              <a:rect l="l" t="t" r="r" b="b"/>
              <a:pathLst>
                <a:path w="2397125" h="810260">
                  <a:moveTo>
                    <a:pt x="4064" y="4076"/>
                  </a:moveTo>
                  <a:lnTo>
                    <a:pt x="0" y="4076"/>
                  </a:lnTo>
                  <a:lnTo>
                    <a:pt x="2908" y="4648"/>
                  </a:lnTo>
                  <a:lnTo>
                    <a:pt x="4064" y="4076"/>
                  </a:lnTo>
                  <a:close/>
                </a:path>
                <a:path w="2397125" h="810260">
                  <a:moveTo>
                    <a:pt x="22085" y="30175"/>
                  </a:moveTo>
                  <a:lnTo>
                    <a:pt x="20929" y="30175"/>
                  </a:lnTo>
                  <a:lnTo>
                    <a:pt x="20853" y="30340"/>
                  </a:lnTo>
                  <a:lnTo>
                    <a:pt x="22085" y="30175"/>
                  </a:lnTo>
                  <a:close/>
                </a:path>
                <a:path w="2397125" h="810260">
                  <a:moveTo>
                    <a:pt x="26162" y="22555"/>
                  </a:moveTo>
                  <a:lnTo>
                    <a:pt x="25412" y="22555"/>
                  </a:lnTo>
                  <a:lnTo>
                    <a:pt x="25958" y="22669"/>
                  </a:lnTo>
                  <a:lnTo>
                    <a:pt x="26162" y="22555"/>
                  </a:lnTo>
                  <a:close/>
                </a:path>
                <a:path w="2397125" h="810260">
                  <a:moveTo>
                    <a:pt x="42443" y="65735"/>
                  </a:moveTo>
                  <a:lnTo>
                    <a:pt x="37211" y="65735"/>
                  </a:lnTo>
                  <a:lnTo>
                    <a:pt x="39585" y="66255"/>
                  </a:lnTo>
                  <a:lnTo>
                    <a:pt x="42443" y="65735"/>
                  </a:lnTo>
                  <a:close/>
                </a:path>
                <a:path w="2397125" h="810260">
                  <a:moveTo>
                    <a:pt x="71348" y="140665"/>
                  </a:moveTo>
                  <a:lnTo>
                    <a:pt x="65697" y="140665"/>
                  </a:lnTo>
                  <a:lnTo>
                    <a:pt x="68795" y="141935"/>
                  </a:lnTo>
                  <a:lnTo>
                    <a:pt x="71348" y="140665"/>
                  </a:lnTo>
                  <a:close/>
                </a:path>
                <a:path w="2397125" h="810260">
                  <a:moveTo>
                    <a:pt x="76022" y="138074"/>
                  </a:moveTo>
                  <a:lnTo>
                    <a:pt x="73901" y="139395"/>
                  </a:lnTo>
                  <a:lnTo>
                    <a:pt x="71348" y="140665"/>
                  </a:lnTo>
                  <a:lnTo>
                    <a:pt x="73253" y="140665"/>
                  </a:lnTo>
                  <a:lnTo>
                    <a:pt x="76022" y="138074"/>
                  </a:lnTo>
                  <a:close/>
                </a:path>
                <a:path w="2397125" h="810260">
                  <a:moveTo>
                    <a:pt x="97091" y="162217"/>
                  </a:moveTo>
                  <a:lnTo>
                    <a:pt x="91859" y="159308"/>
                  </a:lnTo>
                  <a:lnTo>
                    <a:pt x="95351" y="163957"/>
                  </a:lnTo>
                  <a:lnTo>
                    <a:pt x="97091" y="162217"/>
                  </a:lnTo>
                  <a:close/>
                </a:path>
                <a:path w="2397125" h="810260">
                  <a:moveTo>
                    <a:pt x="99999" y="159893"/>
                  </a:moveTo>
                  <a:lnTo>
                    <a:pt x="97675" y="161632"/>
                  </a:lnTo>
                  <a:lnTo>
                    <a:pt x="97091" y="162217"/>
                  </a:lnTo>
                  <a:lnTo>
                    <a:pt x="99999" y="159893"/>
                  </a:lnTo>
                  <a:close/>
                </a:path>
                <a:path w="2397125" h="810260">
                  <a:moveTo>
                    <a:pt x="106184" y="155790"/>
                  </a:moveTo>
                  <a:lnTo>
                    <a:pt x="104063" y="157175"/>
                  </a:lnTo>
                  <a:lnTo>
                    <a:pt x="105232" y="157175"/>
                  </a:lnTo>
                  <a:lnTo>
                    <a:pt x="106184" y="155790"/>
                  </a:lnTo>
                  <a:close/>
                </a:path>
                <a:path w="2397125" h="810260">
                  <a:moveTo>
                    <a:pt x="134010" y="201841"/>
                  </a:moveTo>
                  <a:lnTo>
                    <a:pt x="129654" y="202895"/>
                  </a:lnTo>
                  <a:lnTo>
                    <a:pt x="127901" y="199085"/>
                  </a:lnTo>
                  <a:lnTo>
                    <a:pt x="127330" y="201625"/>
                  </a:lnTo>
                  <a:lnTo>
                    <a:pt x="125768" y="205435"/>
                  </a:lnTo>
                  <a:lnTo>
                    <a:pt x="129286" y="204165"/>
                  </a:lnTo>
                  <a:lnTo>
                    <a:pt x="131864" y="202895"/>
                  </a:lnTo>
                  <a:lnTo>
                    <a:pt x="134010" y="201841"/>
                  </a:lnTo>
                  <a:close/>
                </a:path>
                <a:path w="2397125" h="810260">
                  <a:moveTo>
                    <a:pt x="134886" y="201625"/>
                  </a:moveTo>
                  <a:lnTo>
                    <a:pt x="134442" y="201625"/>
                  </a:lnTo>
                  <a:lnTo>
                    <a:pt x="134010" y="201841"/>
                  </a:lnTo>
                  <a:lnTo>
                    <a:pt x="134886" y="201625"/>
                  </a:lnTo>
                  <a:close/>
                </a:path>
                <a:path w="2397125" h="810260">
                  <a:moveTo>
                    <a:pt x="165887" y="255397"/>
                  </a:moveTo>
                  <a:lnTo>
                    <a:pt x="163957" y="257505"/>
                  </a:lnTo>
                  <a:lnTo>
                    <a:pt x="161632" y="258775"/>
                  </a:lnTo>
                  <a:lnTo>
                    <a:pt x="161048" y="263855"/>
                  </a:lnTo>
                  <a:lnTo>
                    <a:pt x="165887" y="255397"/>
                  </a:lnTo>
                  <a:close/>
                </a:path>
                <a:path w="2397125" h="810260">
                  <a:moveTo>
                    <a:pt x="167436" y="253695"/>
                  </a:moveTo>
                  <a:lnTo>
                    <a:pt x="166865" y="253695"/>
                  </a:lnTo>
                  <a:lnTo>
                    <a:pt x="165887" y="255397"/>
                  </a:lnTo>
                  <a:lnTo>
                    <a:pt x="167436" y="253695"/>
                  </a:lnTo>
                  <a:close/>
                </a:path>
                <a:path w="2397125" h="810260">
                  <a:moveTo>
                    <a:pt x="234302" y="1752"/>
                  </a:moveTo>
                  <a:lnTo>
                    <a:pt x="226161" y="4648"/>
                  </a:lnTo>
                  <a:lnTo>
                    <a:pt x="230238" y="6400"/>
                  </a:lnTo>
                  <a:lnTo>
                    <a:pt x="234302" y="1752"/>
                  </a:lnTo>
                  <a:close/>
                </a:path>
                <a:path w="2397125" h="810260">
                  <a:moveTo>
                    <a:pt x="261137" y="64465"/>
                  </a:moveTo>
                  <a:lnTo>
                    <a:pt x="258038" y="63195"/>
                  </a:lnTo>
                  <a:lnTo>
                    <a:pt x="257619" y="61925"/>
                  </a:lnTo>
                  <a:lnTo>
                    <a:pt x="40208" y="61925"/>
                  </a:lnTo>
                  <a:lnTo>
                    <a:pt x="32194" y="63195"/>
                  </a:lnTo>
                  <a:lnTo>
                    <a:pt x="25806" y="64465"/>
                  </a:lnTo>
                  <a:lnTo>
                    <a:pt x="38366" y="64465"/>
                  </a:lnTo>
                  <a:lnTo>
                    <a:pt x="261137" y="64465"/>
                  </a:lnTo>
                  <a:close/>
                </a:path>
                <a:path w="2397125" h="810260">
                  <a:moveTo>
                    <a:pt x="271513" y="45415"/>
                  </a:moveTo>
                  <a:lnTo>
                    <a:pt x="265696" y="44145"/>
                  </a:lnTo>
                  <a:lnTo>
                    <a:pt x="260464" y="49225"/>
                  </a:lnTo>
                  <a:lnTo>
                    <a:pt x="259892" y="47955"/>
                  </a:lnTo>
                  <a:lnTo>
                    <a:pt x="258724" y="45415"/>
                  </a:lnTo>
                  <a:lnTo>
                    <a:pt x="248259" y="47955"/>
                  </a:lnTo>
                  <a:lnTo>
                    <a:pt x="250583" y="42875"/>
                  </a:lnTo>
                  <a:lnTo>
                    <a:pt x="256984" y="41605"/>
                  </a:lnTo>
                  <a:lnTo>
                    <a:pt x="251167" y="36525"/>
                  </a:lnTo>
                  <a:lnTo>
                    <a:pt x="248259" y="42875"/>
                  </a:lnTo>
                  <a:lnTo>
                    <a:pt x="240118" y="42875"/>
                  </a:lnTo>
                  <a:lnTo>
                    <a:pt x="232562" y="51765"/>
                  </a:lnTo>
                  <a:lnTo>
                    <a:pt x="233260" y="47955"/>
                  </a:lnTo>
                  <a:lnTo>
                    <a:pt x="233718" y="45415"/>
                  </a:lnTo>
                  <a:lnTo>
                    <a:pt x="235470" y="45415"/>
                  </a:lnTo>
                  <a:lnTo>
                    <a:pt x="231978" y="42875"/>
                  </a:lnTo>
                  <a:lnTo>
                    <a:pt x="237096" y="37795"/>
                  </a:lnTo>
                  <a:lnTo>
                    <a:pt x="238379" y="36525"/>
                  </a:lnTo>
                  <a:lnTo>
                    <a:pt x="233718" y="36525"/>
                  </a:lnTo>
                  <a:lnTo>
                    <a:pt x="228485" y="37795"/>
                  </a:lnTo>
                  <a:lnTo>
                    <a:pt x="230238" y="33985"/>
                  </a:lnTo>
                  <a:lnTo>
                    <a:pt x="233718" y="30175"/>
                  </a:lnTo>
                  <a:lnTo>
                    <a:pt x="240703" y="27635"/>
                  </a:lnTo>
                  <a:lnTo>
                    <a:pt x="244182" y="26365"/>
                  </a:lnTo>
                  <a:lnTo>
                    <a:pt x="246519" y="25095"/>
                  </a:lnTo>
                  <a:lnTo>
                    <a:pt x="240576" y="25095"/>
                  </a:lnTo>
                  <a:lnTo>
                    <a:pt x="237363" y="23825"/>
                  </a:lnTo>
                  <a:lnTo>
                    <a:pt x="235635" y="22555"/>
                  </a:lnTo>
                  <a:lnTo>
                    <a:pt x="233921" y="21285"/>
                  </a:lnTo>
                  <a:lnTo>
                    <a:pt x="231622" y="21729"/>
                  </a:lnTo>
                  <a:lnTo>
                    <a:pt x="236626" y="18745"/>
                  </a:lnTo>
                  <a:lnTo>
                    <a:pt x="238379" y="17475"/>
                  </a:lnTo>
                  <a:lnTo>
                    <a:pt x="229069" y="21285"/>
                  </a:lnTo>
                  <a:lnTo>
                    <a:pt x="230238" y="18745"/>
                  </a:lnTo>
                  <a:lnTo>
                    <a:pt x="230809" y="17475"/>
                  </a:lnTo>
                  <a:lnTo>
                    <a:pt x="231978" y="16205"/>
                  </a:lnTo>
                  <a:lnTo>
                    <a:pt x="237794" y="14935"/>
                  </a:lnTo>
                  <a:lnTo>
                    <a:pt x="235254" y="13665"/>
                  </a:lnTo>
                  <a:lnTo>
                    <a:pt x="230530" y="16205"/>
                  </a:lnTo>
                  <a:lnTo>
                    <a:pt x="226669" y="17475"/>
                  </a:lnTo>
                  <a:lnTo>
                    <a:pt x="226745" y="14935"/>
                  </a:lnTo>
                  <a:lnTo>
                    <a:pt x="230809" y="14935"/>
                  </a:lnTo>
                  <a:lnTo>
                    <a:pt x="231978" y="7315"/>
                  </a:lnTo>
                  <a:lnTo>
                    <a:pt x="219773" y="6045"/>
                  </a:lnTo>
                  <a:lnTo>
                    <a:pt x="221348" y="2235"/>
                  </a:lnTo>
                  <a:lnTo>
                    <a:pt x="96507" y="2235"/>
                  </a:lnTo>
                  <a:lnTo>
                    <a:pt x="96507" y="47955"/>
                  </a:lnTo>
                  <a:lnTo>
                    <a:pt x="93662" y="55575"/>
                  </a:lnTo>
                  <a:lnTo>
                    <a:pt x="86766" y="56845"/>
                  </a:lnTo>
                  <a:lnTo>
                    <a:pt x="79667" y="53035"/>
                  </a:lnTo>
                  <a:lnTo>
                    <a:pt x="76161" y="45415"/>
                  </a:lnTo>
                  <a:lnTo>
                    <a:pt x="84302" y="44145"/>
                  </a:lnTo>
                  <a:lnTo>
                    <a:pt x="87210" y="49225"/>
                  </a:lnTo>
                  <a:lnTo>
                    <a:pt x="96507" y="47955"/>
                  </a:lnTo>
                  <a:lnTo>
                    <a:pt x="96507" y="2235"/>
                  </a:lnTo>
                  <a:lnTo>
                    <a:pt x="9398" y="2235"/>
                  </a:lnTo>
                  <a:lnTo>
                    <a:pt x="11696" y="4775"/>
                  </a:lnTo>
                  <a:lnTo>
                    <a:pt x="14541" y="6045"/>
                  </a:lnTo>
                  <a:lnTo>
                    <a:pt x="5232" y="7315"/>
                  </a:lnTo>
                  <a:lnTo>
                    <a:pt x="10464" y="7315"/>
                  </a:lnTo>
                  <a:lnTo>
                    <a:pt x="10464" y="8585"/>
                  </a:lnTo>
                  <a:lnTo>
                    <a:pt x="4648" y="8585"/>
                  </a:lnTo>
                  <a:lnTo>
                    <a:pt x="1739" y="9855"/>
                  </a:lnTo>
                  <a:lnTo>
                    <a:pt x="571" y="11125"/>
                  </a:lnTo>
                  <a:lnTo>
                    <a:pt x="3479" y="12395"/>
                  </a:lnTo>
                  <a:lnTo>
                    <a:pt x="27317" y="12395"/>
                  </a:lnTo>
                  <a:lnTo>
                    <a:pt x="11620" y="13665"/>
                  </a:lnTo>
                  <a:lnTo>
                    <a:pt x="10007" y="14935"/>
                  </a:lnTo>
                  <a:lnTo>
                    <a:pt x="6972" y="16205"/>
                  </a:lnTo>
                  <a:lnTo>
                    <a:pt x="6553" y="17475"/>
                  </a:lnTo>
                  <a:lnTo>
                    <a:pt x="10464" y="17475"/>
                  </a:lnTo>
                  <a:lnTo>
                    <a:pt x="5803" y="18745"/>
                  </a:lnTo>
                  <a:lnTo>
                    <a:pt x="5232" y="17475"/>
                  </a:lnTo>
                  <a:lnTo>
                    <a:pt x="3683" y="18745"/>
                  </a:lnTo>
                  <a:lnTo>
                    <a:pt x="2463" y="20015"/>
                  </a:lnTo>
                  <a:lnTo>
                    <a:pt x="10312" y="20015"/>
                  </a:lnTo>
                  <a:lnTo>
                    <a:pt x="11264" y="21285"/>
                  </a:lnTo>
                  <a:lnTo>
                    <a:pt x="21513" y="21285"/>
                  </a:lnTo>
                  <a:lnTo>
                    <a:pt x="11036" y="22555"/>
                  </a:lnTo>
                  <a:lnTo>
                    <a:pt x="24409" y="22555"/>
                  </a:lnTo>
                  <a:lnTo>
                    <a:pt x="27901" y="21285"/>
                  </a:lnTo>
                  <a:lnTo>
                    <a:pt x="31978" y="22555"/>
                  </a:lnTo>
                  <a:lnTo>
                    <a:pt x="30924" y="23698"/>
                  </a:lnTo>
                  <a:lnTo>
                    <a:pt x="31559" y="23825"/>
                  </a:lnTo>
                  <a:lnTo>
                    <a:pt x="30810" y="23825"/>
                  </a:lnTo>
                  <a:lnTo>
                    <a:pt x="30924" y="23698"/>
                  </a:lnTo>
                  <a:lnTo>
                    <a:pt x="25958" y="22669"/>
                  </a:lnTo>
                  <a:lnTo>
                    <a:pt x="23837" y="23825"/>
                  </a:lnTo>
                  <a:lnTo>
                    <a:pt x="20929" y="26365"/>
                  </a:lnTo>
                  <a:lnTo>
                    <a:pt x="36626" y="26365"/>
                  </a:lnTo>
                  <a:lnTo>
                    <a:pt x="33718" y="26949"/>
                  </a:lnTo>
                  <a:lnTo>
                    <a:pt x="33718" y="27635"/>
                  </a:lnTo>
                  <a:lnTo>
                    <a:pt x="31394" y="28905"/>
                  </a:lnTo>
                  <a:lnTo>
                    <a:pt x="26162" y="28905"/>
                  </a:lnTo>
                  <a:lnTo>
                    <a:pt x="33718" y="27635"/>
                  </a:lnTo>
                  <a:lnTo>
                    <a:pt x="33718" y="26949"/>
                  </a:lnTo>
                  <a:lnTo>
                    <a:pt x="30226" y="27635"/>
                  </a:lnTo>
                  <a:lnTo>
                    <a:pt x="20345" y="28905"/>
                  </a:lnTo>
                  <a:lnTo>
                    <a:pt x="24409" y="28905"/>
                  </a:lnTo>
                  <a:lnTo>
                    <a:pt x="23228" y="30175"/>
                  </a:lnTo>
                  <a:lnTo>
                    <a:pt x="26670" y="30175"/>
                  </a:lnTo>
                  <a:lnTo>
                    <a:pt x="29565" y="31445"/>
                  </a:lnTo>
                  <a:lnTo>
                    <a:pt x="23253" y="31445"/>
                  </a:lnTo>
                  <a:lnTo>
                    <a:pt x="21513" y="32715"/>
                  </a:lnTo>
                  <a:lnTo>
                    <a:pt x="20345" y="32715"/>
                  </a:lnTo>
                  <a:lnTo>
                    <a:pt x="20345" y="31445"/>
                  </a:lnTo>
                  <a:lnTo>
                    <a:pt x="20853" y="30340"/>
                  </a:lnTo>
                  <a:lnTo>
                    <a:pt x="12204" y="31445"/>
                  </a:lnTo>
                  <a:lnTo>
                    <a:pt x="10464" y="32715"/>
                  </a:lnTo>
                  <a:lnTo>
                    <a:pt x="10972" y="32715"/>
                  </a:lnTo>
                  <a:lnTo>
                    <a:pt x="15811" y="33985"/>
                  </a:lnTo>
                  <a:lnTo>
                    <a:pt x="13944" y="33985"/>
                  </a:lnTo>
                  <a:lnTo>
                    <a:pt x="12204" y="35255"/>
                  </a:lnTo>
                  <a:lnTo>
                    <a:pt x="12788" y="35255"/>
                  </a:lnTo>
                  <a:lnTo>
                    <a:pt x="11036" y="36525"/>
                  </a:lnTo>
                  <a:lnTo>
                    <a:pt x="5803" y="36525"/>
                  </a:lnTo>
                  <a:lnTo>
                    <a:pt x="5232" y="37795"/>
                  </a:lnTo>
                  <a:lnTo>
                    <a:pt x="15697" y="36525"/>
                  </a:lnTo>
                  <a:lnTo>
                    <a:pt x="13944" y="37795"/>
                  </a:lnTo>
                  <a:lnTo>
                    <a:pt x="22669" y="36525"/>
                  </a:lnTo>
                  <a:lnTo>
                    <a:pt x="20345" y="36525"/>
                  </a:lnTo>
                  <a:lnTo>
                    <a:pt x="20345" y="35255"/>
                  </a:lnTo>
                  <a:lnTo>
                    <a:pt x="30226" y="35255"/>
                  </a:lnTo>
                  <a:lnTo>
                    <a:pt x="24409" y="36525"/>
                  </a:lnTo>
                  <a:lnTo>
                    <a:pt x="41275" y="36525"/>
                  </a:lnTo>
                  <a:lnTo>
                    <a:pt x="23329" y="37795"/>
                  </a:lnTo>
                  <a:lnTo>
                    <a:pt x="16179" y="39065"/>
                  </a:lnTo>
                  <a:lnTo>
                    <a:pt x="9296" y="39065"/>
                  </a:lnTo>
                  <a:lnTo>
                    <a:pt x="15989" y="41605"/>
                  </a:lnTo>
                  <a:lnTo>
                    <a:pt x="35458" y="41605"/>
                  </a:lnTo>
                  <a:lnTo>
                    <a:pt x="27317" y="42875"/>
                  </a:lnTo>
                  <a:lnTo>
                    <a:pt x="19761" y="42875"/>
                  </a:lnTo>
                  <a:lnTo>
                    <a:pt x="24993" y="44145"/>
                  </a:lnTo>
                  <a:lnTo>
                    <a:pt x="35458" y="44145"/>
                  </a:lnTo>
                  <a:lnTo>
                    <a:pt x="29070" y="45415"/>
                  </a:lnTo>
                  <a:lnTo>
                    <a:pt x="23253" y="44145"/>
                  </a:lnTo>
                  <a:lnTo>
                    <a:pt x="24993" y="45415"/>
                  </a:lnTo>
                  <a:lnTo>
                    <a:pt x="20929" y="45415"/>
                  </a:lnTo>
                  <a:lnTo>
                    <a:pt x="15824" y="46685"/>
                  </a:lnTo>
                  <a:lnTo>
                    <a:pt x="19837" y="47955"/>
                  </a:lnTo>
                  <a:lnTo>
                    <a:pt x="27876" y="47955"/>
                  </a:lnTo>
                  <a:lnTo>
                    <a:pt x="34874" y="49225"/>
                  </a:lnTo>
                  <a:lnTo>
                    <a:pt x="34302" y="49225"/>
                  </a:lnTo>
                  <a:lnTo>
                    <a:pt x="34874" y="50495"/>
                  </a:lnTo>
                  <a:lnTo>
                    <a:pt x="33134" y="50495"/>
                  </a:lnTo>
                  <a:lnTo>
                    <a:pt x="29578" y="53035"/>
                  </a:lnTo>
                  <a:lnTo>
                    <a:pt x="32194" y="55575"/>
                  </a:lnTo>
                  <a:lnTo>
                    <a:pt x="33375" y="58115"/>
                  </a:lnTo>
                  <a:lnTo>
                    <a:pt x="25577" y="60655"/>
                  </a:lnTo>
                  <a:lnTo>
                    <a:pt x="30226" y="60655"/>
                  </a:lnTo>
                  <a:lnTo>
                    <a:pt x="40119" y="60655"/>
                  </a:lnTo>
                  <a:lnTo>
                    <a:pt x="257213" y="60655"/>
                  </a:lnTo>
                  <a:lnTo>
                    <a:pt x="256400" y="58115"/>
                  </a:lnTo>
                  <a:lnTo>
                    <a:pt x="258762" y="56845"/>
                  </a:lnTo>
                  <a:lnTo>
                    <a:pt x="263499" y="54305"/>
                  </a:lnTo>
                  <a:lnTo>
                    <a:pt x="265264" y="51765"/>
                  </a:lnTo>
                  <a:lnTo>
                    <a:pt x="266369" y="49225"/>
                  </a:lnTo>
                  <a:lnTo>
                    <a:pt x="271513" y="45415"/>
                  </a:lnTo>
                  <a:close/>
                </a:path>
                <a:path w="2397125" h="810260">
                  <a:moveTo>
                    <a:pt x="277329" y="68275"/>
                  </a:moveTo>
                  <a:lnTo>
                    <a:pt x="276745" y="67005"/>
                  </a:lnTo>
                  <a:lnTo>
                    <a:pt x="276225" y="67779"/>
                  </a:lnTo>
                  <a:lnTo>
                    <a:pt x="277329" y="68275"/>
                  </a:lnTo>
                  <a:close/>
                </a:path>
                <a:path w="2397125" h="810260">
                  <a:moveTo>
                    <a:pt x="310172" y="363550"/>
                  </a:moveTo>
                  <a:lnTo>
                    <a:pt x="306400" y="366725"/>
                  </a:lnTo>
                  <a:lnTo>
                    <a:pt x="308724" y="366725"/>
                  </a:lnTo>
                  <a:lnTo>
                    <a:pt x="310172" y="363550"/>
                  </a:lnTo>
                  <a:close/>
                </a:path>
                <a:path w="2397125" h="810260">
                  <a:moveTo>
                    <a:pt x="311632" y="366725"/>
                  </a:moveTo>
                  <a:lnTo>
                    <a:pt x="308724" y="366725"/>
                  </a:lnTo>
                  <a:lnTo>
                    <a:pt x="306400" y="371805"/>
                  </a:lnTo>
                  <a:lnTo>
                    <a:pt x="311632" y="366725"/>
                  </a:lnTo>
                  <a:close/>
                </a:path>
                <a:path w="2397125" h="810260">
                  <a:moveTo>
                    <a:pt x="365709" y="146380"/>
                  </a:moveTo>
                  <a:lnTo>
                    <a:pt x="365125" y="148285"/>
                  </a:lnTo>
                  <a:lnTo>
                    <a:pt x="365709" y="147015"/>
                  </a:lnTo>
                  <a:lnTo>
                    <a:pt x="365709" y="146380"/>
                  </a:lnTo>
                  <a:close/>
                </a:path>
                <a:path w="2397125" h="810260">
                  <a:moveTo>
                    <a:pt x="366280" y="144475"/>
                  </a:moveTo>
                  <a:lnTo>
                    <a:pt x="365709" y="145745"/>
                  </a:lnTo>
                  <a:lnTo>
                    <a:pt x="365709" y="146380"/>
                  </a:lnTo>
                  <a:lnTo>
                    <a:pt x="366280" y="144475"/>
                  </a:lnTo>
                  <a:close/>
                </a:path>
                <a:path w="2397125" h="810260">
                  <a:moveTo>
                    <a:pt x="379945" y="154000"/>
                  </a:moveTo>
                  <a:lnTo>
                    <a:pt x="379653" y="153365"/>
                  </a:lnTo>
                  <a:lnTo>
                    <a:pt x="377405" y="150291"/>
                  </a:lnTo>
                  <a:lnTo>
                    <a:pt x="372681" y="144475"/>
                  </a:lnTo>
                  <a:lnTo>
                    <a:pt x="379945" y="154000"/>
                  </a:lnTo>
                  <a:close/>
                </a:path>
                <a:path w="2397125" h="810260">
                  <a:moveTo>
                    <a:pt x="381406" y="155905"/>
                  </a:moveTo>
                  <a:lnTo>
                    <a:pt x="379945" y="154000"/>
                  </a:lnTo>
                  <a:lnTo>
                    <a:pt x="380238" y="154635"/>
                  </a:lnTo>
                  <a:lnTo>
                    <a:pt x="381406" y="155905"/>
                  </a:lnTo>
                  <a:close/>
                </a:path>
                <a:path w="2397125" h="810260">
                  <a:moveTo>
                    <a:pt x="383730" y="73355"/>
                  </a:moveTo>
                  <a:lnTo>
                    <a:pt x="382270" y="71450"/>
                  </a:lnTo>
                  <a:lnTo>
                    <a:pt x="376174" y="72085"/>
                  </a:lnTo>
                  <a:lnTo>
                    <a:pt x="383730" y="73355"/>
                  </a:lnTo>
                  <a:close/>
                </a:path>
                <a:path w="2397125" h="810260">
                  <a:moveTo>
                    <a:pt x="386270" y="71043"/>
                  </a:moveTo>
                  <a:lnTo>
                    <a:pt x="380822" y="69545"/>
                  </a:lnTo>
                  <a:lnTo>
                    <a:pt x="382270" y="71450"/>
                  </a:lnTo>
                  <a:lnTo>
                    <a:pt x="386270" y="71043"/>
                  </a:lnTo>
                  <a:close/>
                </a:path>
                <a:path w="2397125" h="810260">
                  <a:moveTo>
                    <a:pt x="386829" y="152946"/>
                  </a:moveTo>
                  <a:lnTo>
                    <a:pt x="383730" y="149555"/>
                  </a:lnTo>
                  <a:lnTo>
                    <a:pt x="380238" y="147015"/>
                  </a:lnTo>
                  <a:lnTo>
                    <a:pt x="386829" y="152946"/>
                  </a:lnTo>
                  <a:close/>
                </a:path>
                <a:path w="2397125" h="810260">
                  <a:moveTo>
                    <a:pt x="387515" y="153568"/>
                  </a:moveTo>
                  <a:lnTo>
                    <a:pt x="386829" y="152946"/>
                  </a:lnTo>
                  <a:lnTo>
                    <a:pt x="387210" y="153365"/>
                  </a:lnTo>
                  <a:lnTo>
                    <a:pt x="387515" y="153568"/>
                  </a:lnTo>
                  <a:close/>
                </a:path>
                <a:path w="2397125" h="810260">
                  <a:moveTo>
                    <a:pt x="391337" y="400862"/>
                  </a:moveTo>
                  <a:lnTo>
                    <a:pt x="390702" y="401015"/>
                  </a:lnTo>
                  <a:lnTo>
                    <a:pt x="391287" y="401015"/>
                  </a:lnTo>
                  <a:lnTo>
                    <a:pt x="391337" y="400862"/>
                  </a:lnTo>
                  <a:close/>
                </a:path>
                <a:path w="2397125" h="810260">
                  <a:moveTo>
                    <a:pt x="473849" y="430225"/>
                  </a:moveTo>
                  <a:lnTo>
                    <a:pt x="472097" y="434035"/>
                  </a:lnTo>
                  <a:lnTo>
                    <a:pt x="471525" y="436575"/>
                  </a:lnTo>
                  <a:lnTo>
                    <a:pt x="473849" y="430225"/>
                  </a:lnTo>
                  <a:close/>
                </a:path>
                <a:path w="2397125" h="810260">
                  <a:moveTo>
                    <a:pt x="579666" y="78435"/>
                  </a:moveTo>
                  <a:lnTo>
                    <a:pt x="578853" y="77736"/>
                  </a:lnTo>
                  <a:lnTo>
                    <a:pt x="576389" y="77990"/>
                  </a:lnTo>
                  <a:lnTo>
                    <a:pt x="579666" y="78435"/>
                  </a:lnTo>
                  <a:close/>
                </a:path>
                <a:path w="2397125" h="810260">
                  <a:moveTo>
                    <a:pt x="584314" y="77165"/>
                  </a:moveTo>
                  <a:lnTo>
                    <a:pt x="576757" y="75895"/>
                  </a:lnTo>
                  <a:lnTo>
                    <a:pt x="578853" y="77736"/>
                  </a:lnTo>
                  <a:lnTo>
                    <a:pt x="584314" y="77165"/>
                  </a:lnTo>
                  <a:close/>
                </a:path>
                <a:path w="2397125" h="810260">
                  <a:moveTo>
                    <a:pt x="613384" y="188925"/>
                  </a:moveTo>
                  <a:lnTo>
                    <a:pt x="602919" y="195275"/>
                  </a:lnTo>
                  <a:lnTo>
                    <a:pt x="607568" y="192735"/>
                  </a:lnTo>
                  <a:lnTo>
                    <a:pt x="609892" y="192735"/>
                  </a:lnTo>
                  <a:lnTo>
                    <a:pt x="613384" y="188925"/>
                  </a:lnTo>
                  <a:close/>
                </a:path>
                <a:path w="2397125" h="810260">
                  <a:moveTo>
                    <a:pt x="620941" y="270205"/>
                  </a:moveTo>
                  <a:lnTo>
                    <a:pt x="620356" y="270205"/>
                  </a:lnTo>
                  <a:lnTo>
                    <a:pt x="618807" y="271056"/>
                  </a:lnTo>
                  <a:lnTo>
                    <a:pt x="620941" y="270205"/>
                  </a:lnTo>
                  <a:close/>
                </a:path>
                <a:path w="2397125" h="810260">
                  <a:moveTo>
                    <a:pt x="625271" y="269036"/>
                  </a:moveTo>
                  <a:lnTo>
                    <a:pt x="622109" y="270357"/>
                  </a:lnTo>
                  <a:lnTo>
                    <a:pt x="625017" y="269201"/>
                  </a:lnTo>
                  <a:lnTo>
                    <a:pt x="625271" y="269036"/>
                  </a:lnTo>
                  <a:close/>
                </a:path>
                <a:path w="2397125" h="810260">
                  <a:moveTo>
                    <a:pt x="632574" y="269201"/>
                  </a:moveTo>
                  <a:lnTo>
                    <a:pt x="631698" y="267449"/>
                  </a:lnTo>
                  <a:lnTo>
                    <a:pt x="630821" y="265709"/>
                  </a:lnTo>
                  <a:lnTo>
                    <a:pt x="625271" y="269036"/>
                  </a:lnTo>
                  <a:lnTo>
                    <a:pt x="629081" y="267449"/>
                  </a:lnTo>
                  <a:lnTo>
                    <a:pt x="632574" y="269201"/>
                  </a:lnTo>
                  <a:close/>
                </a:path>
                <a:path w="2397125" h="810260">
                  <a:moveTo>
                    <a:pt x="651751" y="611835"/>
                  </a:moveTo>
                  <a:lnTo>
                    <a:pt x="650011" y="611835"/>
                  </a:lnTo>
                  <a:lnTo>
                    <a:pt x="646518" y="615645"/>
                  </a:lnTo>
                  <a:lnTo>
                    <a:pt x="651751" y="611835"/>
                  </a:lnTo>
                  <a:close/>
                </a:path>
                <a:path w="2397125" h="810260">
                  <a:moveTo>
                    <a:pt x="652919" y="279095"/>
                  </a:moveTo>
                  <a:lnTo>
                    <a:pt x="651751" y="276555"/>
                  </a:lnTo>
                  <a:lnTo>
                    <a:pt x="645947" y="280365"/>
                  </a:lnTo>
                  <a:lnTo>
                    <a:pt x="652919" y="279095"/>
                  </a:lnTo>
                  <a:close/>
                </a:path>
                <a:path w="2397125" h="810260">
                  <a:moveTo>
                    <a:pt x="655027" y="340842"/>
                  </a:moveTo>
                  <a:lnTo>
                    <a:pt x="654088" y="341452"/>
                  </a:lnTo>
                  <a:lnTo>
                    <a:pt x="654659" y="341325"/>
                  </a:lnTo>
                  <a:lnTo>
                    <a:pt x="655027" y="340842"/>
                  </a:lnTo>
                  <a:close/>
                </a:path>
                <a:path w="2397125" h="810260">
                  <a:moveTo>
                    <a:pt x="662800" y="361645"/>
                  </a:moveTo>
                  <a:lnTo>
                    <a:pt x="658736" y="361061"/>
                  </a:lnTo>
                  <a:lnTo>
                    <a:pt x="655828" y="362216"/>
                  </a:lnTo>
                  <a:lnTo>
                    <a:pt x="649427" y="366877"/>
                  </a:lnTo>
                  <a:lnTo>
                    <a:pt x="651751" y="367449"/>
                  </a:lnTo>
                  <a:lnTo>
                    <a:pt x="662800" y="361645"/>
                  </a:lnTo>
                  <a:close/>
                </a:path>
                <a:path w="2397125" h="810260">
                  <a:moveTo>
                    <a:pt x="662800" y="332435"/>
                  </a:moveTo>
                  <a:lnTo>
                    <a:pt x="660476" y="332435"/>
                  </a:lnTo>
                  <a:lnTo>
                    <a:pt x="658152" y="333451"/>
                  </a:lnTo>
                  <a:lnTo>
                    <a:pt x="662800" y="332435"/>
                  </a:lnTo>
                  <a:close/>
                </a:path>
                <a:path w="2397125" h="810260">
                  <a:moveTo>
                    <a:pt x="664870" y="395516"/>
                  </a:moveTo>
                  <a:lnTo>
                    <a:pt x="663740" y="395173"/>
                  </a:lnTo>
                  <a:lnTo>
                    <a:pt x="662800" y="397205"/>
                  </a:lnTo>
                  <a:lnTo>
                    <a:pt x="664870" y="395516"/>
                  </a:lnTo>
                  <a:close/>
                </a:path>
                <a:path w="2397125" h="810260">
                  <a:moveTo>
                    <a:pt x="665314" y="341604"/>
                  </a:moveTo>
                  <a:lnTo>
                    <a:pt x="665124" y="341325"/>
                  </a:lnTo>
                  <a:lnTo>
                    <a:pt x="664692" y="341769"/>
                  </a:lnTo>
                  <a:lnTo>
                    <a:pt x="665314" y="341604"/>
                  </a:lnTo>
                  <a:close/>
                </a:path>
                <a:path w="2397125" h="810260">
                  <a:moveTo>
                    <a:pt x="666877" y="332435"/>
                  </a:moveTo>
                  <a:lnTo>
                    <a:pt x="659320" y="334975"/>
                  </a:lnTo>
                  <a:lnTo>
                    <a:pt x="655027" y="340842"/>
                  </a:lnTo>
                  <a:lnTo>
                    <a:pt x="658152" y="338785"/>
                  </a:lnTo>
                  <a:lnTo>
                    <a:pt x="664552" y="336245"/>
                  </a:lnTo>
                  <a:lnTo>
                    <a:pt x="666877" y="332435"/>
                  </a:lnTo>
                  <a:close/>
                </a:path>
                <a:path w="2397125" h="810260">
                  <a:moveTo>
                    <a:pt x="667791" y="378053"/>
                  </a:moveTo>
                  <a:lnTo>
                    <a:pt x="665124" y="376885"/>
                  </a:lnTo>
                  <a:lnTo>
                    <a:pt x="656412" y="381965"/>
                  </a:lnTo>
                  <a:lnTo>
                    <a:pt x="655243" y="384505"/>
                  </a:lnTo>
                  <a:lnTo>
                    <a:pt x="656996" y="381965"/>
                  </a:lnTo>
                  <a:lnTo>
                    <a:pt x="662228" y="379425"/>
                  </a:lnTo>
                  <a:lnTo>
                    <a:pt x="663384" y="379425"/>
                  </a:lnTo>
                  <a:lnTo>
                    <a:pt x="667791" y="378053"/>
                  </a:lnTo>
                  <a:close/>
                </a:path>
                <a:path w="2397125" h="810260">
                  <a:moveTo>
                    <a:pt x="669785" y="343865"/>
                  </a:moveTo>
                  <a:lnTo>
                    <a:pt x="658736" y="347675"/>
                  </a:lnTo>
                  <a:lnTo>
                    <a:pt x="660019" y="346405"/>
                  </a:lnTo>
                  <a:lnTo>
                    <a:pt x="663854" y="342595"/>
                  </a:lnTo>
                  <a:lnTo>
                    <a:pt x="664692" y="341769"/>
                  </a:lnTo>
                  <a:lnTo>
                    <a:pt x="661644" y="342595"/>
                  </a:lnTo>
                  <a:lnTo>
                    <a:pt x="665124" y="340055"/>
                  </a:lnTo>
                  <a:lnTo>
                    <a:pt x="668032" y="338785"/>
                  </a:lnTo>
                  <a:lnTo>
                    <a:pt x="668616" y="336245"/>
                  </a:lnTo>
                  <a:lnTo>
                    <a:pt x="652335" y="342595"/>
                  </a:lnTo>
                  <a:lnTo>
                    <a:pt x="654088" y="341452"/>
                  </a:lnTo>
                  <a:lnTo>
                    <a:pt x="648855" y="342595"/>
                  </a:lnTo>
                  <a:lnTo>
                    <a:pt x="654659" y="336245"/>
                  </a:lnTo>
                  <a:lnTo>
                    <a:pt x="660476" y="333705"/>
                  </a:lnTo>
                  <a:lnTo>
                    <a:pt x="654088" y="336245"/>
                  </a:lnTo>
                  <a:lnTo>
                    <a:pt x="657567" y="333705"/>
                  </a:lnTo>
                  <a:lnTo>
                    <a:pt x="658152" y="333451"/>
                  </a:lnTo>
                  <a:lnTo>
                    <a:pt x="656996" y="333705"/>
                  </a:lnTo>
                  <a:lnTo>
                    <a:pt x="658736" y="328625"/>
                  </a:lnTo>
                  <a:lnTo>
                    <a:pt x="650011" y="333705"/>
                  </a:lnTo>
                  <a:lnTo>
                    <a:pt x="652614" y="329895"/>
                  </a:lnTo>
                  <a:lnTo>
                    <a:pt x="652043" y="327355"/>
                  </a:lnTo>
                  <a:lnTo>
                    <a:pt x="652792" y="326085"/>
                  </a:lnTo>
                  <a:lnTo>
                    <a:pt x="654418" y="324815"/>
                  </a:lnTo>
                  <a:lnTo>
                    <a:pt x="659320" y="321005"/>
                  </a:lnTo>
                  <a:lnTo>
                    <a:pt x="655828" y="323545"/>
                  </a:lnTo>
                  <a:lnTo>
                    <a:pt x="646518" y="324815"/>
                  </a:lnTo>
                  <a:lnTo>
                    <a:pt x="645363" y="324815"/>
                  </a:lnTo>
                  <a:lnTo>
                    <a:pt x="650608" y="322275"/>
                  </a:lnTo>
                  <a:lnTo>
                    <a:pt x="653237" y="321005"/>
                  </a:lnTo>
                  <a:lnTo>
                    <a:pt x="654596" y="314655"/>
                  </a:lnTo>
                  <a:lnTo>
                    <a:pt x="658698" y="312115"/>
                  </a:lnTo>
                  <a:lnTo>
                    <a:pt x="662800" y="309575"/>
                  </a:lnTo>
                  <a:lnTo>
                    <a:pt x="653897" y="312115"/>
                  </a:lnTo>
                  <a:lnTo>
                    <a:pt x="649935" y="310845"/>
                  </a:lnTo>
                  <a:lnTo>
                    <a:pt x="647192" y="308305"/>
                  </a:lnTo>
                  <a:lnTo>
                    <a:pt x="641870" y="307035"/>
                  </a:lnTo>
                  <a:lnTo>
                    <a:pt x="643039" y="307035"/>
                  </a:lnTo>
                  <a:lnTo>
                    <a:pt x="645363" y="305765"/>
                  </a:lnTo>
                  <a:lnTo>
                    <a:pt x="645947" y="304495"/>
                  </a:lnTo>
                  <a:lnTo>
                    <a:pt x="650011" y="300685"/>
                  </a:lnTo>
                  <a:lnTo>
                    <a:pt x="652919" y="298145"/>
                  </a:lnTo>
                  <a:lnTo>
                    <a:pt x="644321" y="301955"/>
                  </a:lnTo>
                  <a:lnTo>
                    <a:pt x="637806" y="303225"/>
                  </a:lnTo>
                  <a:lnTo>
                    <a:pt x="632155" y="304495"/>
                  </a:lnTo>
                  <a:lnTo>
                    <a:pt x="626173" y="305765"/>
                  </a:lnTo>
                  <a:lnTo>
                    <a:pt x="628091" y="304495"/>
                  </a:lnTo>
                  <a:lnTo>
                    <a:pt x="633818" y="300685"/>
                  </a:lnTo>
                  <a:lnTo>
                    <a:pt x="637006" y="299415"/>
                  </a:lnTo>
                  <a:lnTo>
                    <a:pt x="640207" y="298145"/>
                  </a:lnTo>
                  <a:lnTo>
                    <a:pt x="646696" y="296875"/>
                  </a:lnTo>
                  <a:lnTo>
                    <a:pt x="654659" y="293065"/>
                  </a:lnTo>
                  <a:lnTo>
                    <a:pt x="648119" y="295605"/>
                  </a:lnTo>
                  <a:lnTo>
                    <a:pt x="643255" y="295605"/>
                  </a:lnTo>
                  <a:lnTo>
                    <a:pt x="638721" y="296875"/>
                  </a:lnTo>
                  <a:lnTo>
                    <a:pt x="633158" y="299415"/>
                  </a:lnTo>
                  <a:lnTo>
                    <a:pt x="638606" y="294335"/>
                  </a:lnTo>
                  <a:lnTo>
                    <a:pt x="641248" y="293065"/>
                  </a:lnTo>
                  <a:lnTo>
                    <a:pt x="647103" y="289255"/>
                  </a:lnTo>
                  <a:lnTo>
                    <a:pt x="639279" y="293065"/>
                  </a:lnTo>
                  <a:lnTo>
                    <a:pt x="637654" y="293065"/>
                  </a:lnTo>
                  <a:lnTo>
                    <a:pt x="637133" y="291795"/>
                  </a:lnTo>
                  <a:lnTo>
                    <a:pt x="632574" y="291795"/>
                  </a:lnTo>
                  <a:lnTo>
                    <a:pt x="638149" y="286715"/>
                  </a:lnTo>
                  <a:lnTo>
                    <a:pt x="639546" y="285445"/>
                  </a:lnTo>
                  <a:lnTo>
                    <a:pt x="648271" y="284175"/>
                  </a:lnTo>
                  <a:lnTo>
                    <a:pt x="641286" y="284175"/>
                  </a:lnTo>
                  <a:lnTo>
                    <a:pt x="645947" y="280365"/>
                  </a:lnTo>
                  <a:lnTo>
                    <a:pt x="640130" y="284175"/>
                  </a:lnTo>
                  <a:lnTo>
                    <a:pt x="632574" y="286715"/>
                  </a:lnTo>
                  <a:lnTo>
                    <a:pt x="631812" y="285445"/>
                  </a:lnTo>
                  <a:lnTo>
                    <a:pt x="635698" y="282905"/>
                  </a:lnTo>
                  <a:lnTo>
                    <a:pt x="641642" y="279095"/>
                  </a:lnTo>
                  <a:lnTo>
                    <a:pt x="647103" y="276555"/>
                  </a:lnTo>
                  <a:lnTo>
                    <a:pt x="643039" y="276555"/>
                  </a:lnTo>
                  <a:lnTo>
                    <a:pt x="630250" y="279095"/>
                  </a:lnTo>
                  <a:lnTo>
                    <a:pt x="630250" y="277825"/>
                  </a:lnTo>
                  <a:lnTo>
                    <a:pt x="632574" y="276555"/>
                  </a:lnTo>
                  <a:lnTo>
                    <a:pt x="633158" y="276555"/>
                  </a:lnTo>
                  <a:lnTo>
                    <a:pt x="635482" y="275285"/>
                  </a:lnTo>
                  <a:lnTo>
                    <a:pt x="630059" y="275285"/>
                  </a:lnTo>
                  <a:lnTo>
                    <a:pt x="627849" y="274015"/>
                  </a:lnTo>
                  <a:lnTo>
                    <a:pt x="625094" y="271475"/>
                  </a:lnTo>
                  <a:lnTo>
                    <a:pt x="618032" y="271475"/>
                  </a:lnTo>
                  <a:lnTo>
                    <a:pt x="618807" y="271056"/>
                  </a:lnTo>
                  <a:lnTo>
                    <a:pt x="608152" y="275285"/>
                  </a:lnTo>
                  <a:lnTo>
                    <a:pt x="603504" y="277825"/>
                  </a:lnTo>
                  <a:lnTo>
                    <a:pt x="602919" y="276555"/>
                  </a:lnTo>
                  <a:lnTo>
                    <a:pt x="594194" y="277825"/>
                  </a:lnTo>
                  <a:lnTo>
                    <a:pt x="602335" y="274015"/>
                  </a:lnTo>
                  <a:lnTo>
                    <a:pt x="602335" y="275285"/>
                  </a:lnTo>
                  <a:lnTo>
                    <a:pt x="604075" y="274015"/>
                  </a:lnTo>
                  <a:lnTo>
                    <a:pt x="605828" y="272745"/>
                  </a:lnTo>
                  <a:lnTo>
                    <a:pt x="604659" y="272745"/>
                  </a:lnTo>
                  <a:lnTo>
                    <a:pt x="607593" y="271475"/>
                  </a:lnTo>
                  <a:lnTo>
                    <a:pt x="610527" y="270205"/>
                  </a:lnTo>
                  <a:lnTo>
                    <a:pt x="614387" y="270205"/>
                  </a:lnTo>
                  <a:lnTo>
                    <a:pt x="618617" y="268935"/>
                  </a:lnTo>
                  <a:lnTo>
                    <a:pt x="613384" y="267665"/>
                  </a:lnTo>
                  <a:lnTo>
                    <a:pt x="602335" y="268935"/>
                  </a:lnTo>
                  <a:lnTo>
                    <a:pt x="604659" y="265125"/>
                  </a:lnTo>
                  <a:lnTo>
                    <a:pt x="610628" y="263855"/>
                  </a:lnTo>
                  <a:lnTo>
                    <a:pt x="615378" y="263855"/>
                  </a:lnTo>
                  <a:lnTo>
                    <a:pt x="620356" y="261315"/>
                  </a:lnTo>
                  <a:lnTo>
                    <a:pt x="616877" y="266395"/>
                  </a:lnTo>
                  <a:lnTo>
                    <a:pt x="624446" y="262585"/>
                  </a:lnTo>
                  <a:lnTo>
                    <a:pt x="626935" y="262585"/>
                  </a:lnTo>
                  <a:lnTo>
                    <a:pt x="629780" y="261315"/>
                  </a:lnTo>
                  <a:lnTo>
                    <a:pt x="635482" y="258775"/>
                  </a:lnTo>
                  <a:lnTo>
                    <a:pt x="635914" y="257505"/>
                  </a:lnTo>
                  <a:lnTo>
                    <a:pt x="636346" y="256235"/>
                  </a:lnTo>
                  <a:lnTo>
                    <a:pt x="637222" y="253695"/>
                  </a:lnTo>
                  <a:lnTo>
                    <a:pt x="627341" y="256235"/>
                  </a:lnTo>
                  <a:lnTo>
                    <a:pt x="629666" y="251155"/>
                  </a:lnTo>
                  <a:lnTo>
                    <a:pt x="622681" y="252425"/>
                  </a:lnTo>
                  <a:lnTo>
                    <a:pt x="619785" y="254965"/>
                  </a:lnTo>
                  <a:lnTo>
                    <a:pt x="612800" y="257505"/>
                  </a:lnTo>
                  <a:lnTo>
                    <a:pt x="610844" y="253695"/>
                  </a:lnTo>
                  <a:lnTo>
                    <a:pt x="612965" y="252425"/>
                  </a:lnTo>
                  <a:lnTo>
                    <a:pt x="619340" y="248615"/>
                  </a:lnTo>
                  <a:lnTo>
                    <a:pt x="623265" y="246075"/>
                  </a:lnTo>
                  <a:lnTo>
                    <a:pt x="627189" y="243535"/>
                  </a:lnTo>
                  <a:lnTo>
                    <a:pt x="623265" y="242265"/>
                  </a:lnTo>
                  <a:lnTo>
                    <a:pt x="615975" y="243535"/>
                  </a:lnTo>
                  <a:lnTo>
                    <a:pt x="608952" y="246075"/>
                  </a:lnTo>
                  <a:lnTo>
                    <a:pt x="604875" y="246075"/>
                  </a:lnTo>
                  <a:lnTo>
                    <a:pt x="606412" y="243535"/>
                  </a:lnTo>
                  <a:lnTo>
                    <a:pt x="620356" y="239725"/>
                  </a:lnTo>
                  <a:lnTo>
                    <a:pt x="617296" y="238455"/>
                  </a:lnTo>
                  <a:lnTo>
                    <a:pt x="611136" y="239725"/>
                  </a:lnTo>
                  <a:lnTo>
                    <a:pt x="606374" y="239725"/>
                  </a:lnTo>
                  <a:lnTo>
                    <a:pt x="607568" y="237185"/>
                  </a:lnTo>
                  <a:lnTo>
                    <a:pt x="613384" y="235915"/>
                  </a:lnTo>
                  <a:lnTo>
                    <a:pt x="613384" y="238455"/>
                  </a:lnTo>
                  <a:lnTo>
                    <a:pt x="614553" y="237185"/>
                  </a:lnTo>
                  <a:lnTo>
                    <a:pt x="617347" y="234645"/>
                  </a:lnTo>
                  <a:lnTo>
                    <a:pt x="613816" y="234645"/>
                  </a:lnTo>
                  <a:lnTo>
                    <a:pt x="608330" y="235915"/>
                  </a:lnTo>
                  <a:lnTo>
                    <a:pt x="605243" y="235915"/>
                  </a:lnTo>
                  <a:lnTo>
                    <a:pt x="617448" y="230835"/>
                  </a:lnTo>
                  <a:lnTo>
                    <a:pt x="613968" y="227025"/>
                  </a:lnTo>
                  <a:lnTo>
                    <a:pt x="608736" y="225755"/>
                  </a:lnTo>
                  <a:lnTo>
                    <a:pt x="603504" y="224485"/>
                  </a:lnTo>
                  <a:lnTo>
                    <a:pt x="602335" y="223215"/>
                  </a:lnTo>
                  <a:lnTo>
                    <a:pt x="601179" y="221945"/>
                  </a:lnTo>
                  <a:lnTo>
                    <a:pt x="600011" y="220675"/>
                  </a:lnTo>
                  <a:lnTo>
                    <a:pt x="603504" y="219405"/>
                  </a:lnTo>
                  <a:lnTo>
                    <a:pt x="607568" y="219405"/>
                  </a:lnTo>
                  <a:lnTo>
                    <a:pt x="611060" y="216865"/>
                  </a:lnTo>
                  <a:lnTo>
                    <a:pt x="609815" y="215595"/>
                  </a:lnTo>
                  <a:lnTo>
                    <a:pt x="607339" y="213055"/>
                  </a:lnTo>
                  <a:lnTo>
                    <a:pt x="607491" y="206705"/>
                  </a:lnTo>
                  <a:lnTo>
                    <a:pt x="610158" y="200355"/>
                  </a:lnTo>
                  <a:lnTo>
                    <a:pt x="613016" y="196545"/>
                  </a:lnTo>
                  <a:lnTo>
                    <a:pt x="613968" y="195275"/>
                  </a:lnTo>
                  <a:lnTo>
                    <a:pt x="602919" y="195275"/>
                  </a:lnTo>
                  <a:lnTo>
                    <a:pt x="598271" y="195275"/>
                  </a:lnTo>
                  <a:lnTo>
                    <a:pt x="597103" y="194005"/>
                  </a:lnTo>
                  <a:lnTo>
                    <a:pt x="604075" y="191465"/>
                  </a:lnTo>
                  <a:lnTo>
                    <a:pt x="607568" y="191465"/>
                  </a:lnTo>
                  <a:lnTo>
                    <a:pt x="599770" y="188925"/>
                  </a:lnTo>
                  <a:lnTo>
                    <a:pt x="596696" y="187655"/>
                  </a:lnTo>
                  <a:lnTo>
                    <a:pt x="595947" y="187350"/>
                  </a:lnTo>
                  <a:lnTo>
                    <a:pt x="595947" y="218135"/>
                  </a:lnTo>
                  <a:lnTo>
                    <a:pt x="592455" y="219405"/>
                  </a:lnTo>
                  <a:lnTo>
                    <a:pt x="588378" y="220675"/>
                  </a:lnTo>
                  <a:lnTo>
                    <a:pt x="588378" y="219405"/>
                  </a:lnTo>
                  <a:lnTo>
                    <a:pt x="590715" y="219405"/>
                  </a:lnTo>
                  <a:lnTo>
                    <a:pt x="592455" y="216865"/>
                  </a:lnTo>
                  <a:lnTo>
                    <a:pt x="595363" y="215595"/>
                  </a:lnTo>
                  <a:lnTo>
                    <a:pt x="595363" y="216865"/>
                  </a:lnTo>
                  <a:lnTo>
                    <a:pt x="595947" y="218135"/>
                  </a:lnTo>
                  <a:lnTo>
                    <a:pt x="595947" y="187350"/>
                  </a:lnTo>
                  <a:lnTo>
                    <a:pt x="593610" y="186385"/>
                  </a:lnTo>
                  <a:lnTo>
                    <a:pt x="591375" y="181305"/>
                  </a:lnTo>
                  <a:lnTo>
                    <a:pt x="595363" y="176225"/>
                  </a:lnTo>
                  <a:lnTo>
                    <a:pt x="598843" y="176225"/>
                  </a:lnTo>
                  <a:lnTo>
                    <a:pt x="596836" y="174955"/>
                  </a:lnTo>
                  <a:lnTo>
                    <a:pt x="583641" y="174955"/>
                  </a:lnTo>
                  <a:lnTo>
                    <a:pt x="584263" y="173685"/>
                  </a:lnTo>
                  <a:lnTo>
                    <a:pt x="584898" y="172415"/>
                  </a:lnTo>
                  <a:lnTo>
                    <a:pt x="587222" y="172415"/>
                  </a:lnTo>
                  <a:lnTo>
                    <a:pt x="587260" y="169875"/>
                  </a:lnTo>
                  <a:lnTo>
                    <a:pt x="587324" y="166065"/>
                  </a:lnTo>
                  <a:lnTo>
                    <a:pt x="586473" y="162255"/>
                  </a:lnTo>
                  <a:lnTo>
                    <a:pt x="585914" y="159715"/>
                  </a:lnTo>
                  <a:lnTo>
                    <a:pt x="586892" y="153365"/>
                  </a:lnTo>
                  <a:lnTo>
                    <a:pt x="594194" y="147015"/>
                  </a:lnTo>
                  <a:lnTo>
                    <a:pt x="588137" y="147015"/>
                  </a:lnTo>
                  <a:lnTo>
                    <a:pt x="588454" y="143205"/>
                  </a:lnTo>
                  <a:lnTo>
                    <a:pt x="587578" y="140665"/>
                  </a:lnTo>
                  <a:lnTo>
                    <a:pt x="577913" y="140665"/>
                  </a:lnTo>
                  <a:lnTo>
                    <a:pt x="587806" y="134315"/>
                  </a:lnTo>
                  <a:lnTo>
                    <a:pt x="591870" y="135585"/>
                  </a:lnTo>
                  <a:lnTo>
                    <a:pt x="597204" y="129235"/>
                  </a:lnTo>
                  <a:lnTo>
                    <a:pt x="598271" y="127965"/>
                  </a:lnTo>
                  <a:lnTo>
                    <a:pt x="598843" y="126695"/>
                  </a:lnTo>
                  <a:lnTo>
                    <a:pt x="584314" y="127965"/>
                  </a:lnTo>
                  <a:lnTo>
                    <a:pt x="581406" y="126695"/>
                  </a:lnTo>
                  <a:lnTo>
                    <a:pt x="593039" y="124155"/>
                  </a:lnTo>
                  <a:lnTo>
                    <a:pt x="580821" y="122885"/>
                  </a:lnTo>
                  <a:lnTo>
                    <a:pt x="587514" y="121615"/>
                  </a:lnTo>
                  <a:lnTo>
                    <a:pt x="594194" y="120345"/>
                  </a:lnTo>
                  <a:lnTo>
                    <a:pt x="590715" y="119075"/>
                  </a:lnTo>
                  <a:lnTo>
                    <a:pt x="590130" y="120345"/>
                  </a:lnTo>
                  <a:lnTo>
                    <a:pt x="585470" y="121615"/>
                  </a:lnTo>
                  <a:lnTo>
                    <a:pt x="582574" y="121615"/>
                  </a:lnTo>
                  <a:lnTo>
                    <a:pt x="581291" y="119075"/>
                  </a:lnTo>
                  <a:lnTo>
                    <a:pt x="584606" y="116535"/>
                  </a:lnTo>
                  <a:lnTo>
                    <a:pt x="590092" y="113995"/>
                  </a:lnTo>
                  <a:lnTo>
                    <a:pt x="595363" y="112725"/>
                  </a:lnTo>
                  <a:lnTo>
                    <a:pt x="584898" y="106375"/>
                  </a:lnTo>
                  <a:lnTo>
                    <a:pt x="591439" y="106375"/>
                  </a:lnTo>
                  <a:lnTo>
                    <a:pt x="595210" y="105105"/>
                  </a:lnTo>
                  <a:lnTo>
                    <a:pt x="598335" y="103835"/>
                  </a:lnTo>
                  <a:lnTo>
                    <a:pt x="595363" y="102565"/>
                  </a:lnTo>
                  <a:lnTo>
                    <a:pt x="593039" y="103835"/>
                  </a:lnTo>
                  <a:lnTo>
                    <a:pt x="586054" y="103835"/>
                  </a:lnTo>
                  <a:lnTo>
                    <a:pt x="593039" y="100025"/>
                  </a:lnTo>
                  <a:lnTo>
                    <a:pt x="592455" y="97485"/>
                  </a:lnTo>
                  <a:lnTo>
                    <a:pt x="588962" y="93675"/>
                  </a:lnTo>
                  <a:lnTo>
                    <a:pt x="597103" y="93675"/>
                  </a:lnTo>
                  <a:lnTo>
                    <a:pt x="598271" y="88595"/>
                  </a:lnTo>
                  <a:lnTo>
                    <a:pt x="591870" y="83515"/>
                  </a:lnTo>
                  <a:lnTo>
                    <a:pt x="591527" y="79705"/>
                  </a:lnTo>
                  <a:lnTo>
                    <a:pt x="591286" y="77165"/>
                  </a:lnTo>
                  <a:lnTo>
                    <a:pt x="587806" y="78435"/>
                  </a:lnTo>
                  <a:lnTo>
                    <a:pt x="573849" y="79705"/>
                  </a:lnTo>
                  <a:lnTo>
                    <a:pt x="572109" y="78435"/>
                  </a:lnTo>
                  <a:lnTo>
                    <a:pt x="576389" y="77990"/>
                  </a:lnTo>
                  <a:lnTo>
                    <a:pt x="570357" y="77165"/>
                  </a:lnTo>
                  <a:lnTo>
                    <a:pt x="570941" y="75895"/>
                  </a:lnTo>
                  <a:lnTo>
                    <a:pt x="571525" y="74625"/>
                  </a:lnTo>
                  <a:lnTo>
                    <a:pt x="584314" y="74625"/>
                  </a:lnTo>
                  <a:lnTo>
                    <a:pt x="588378" y="75895"/>
                  </a:lnTo>
                  <a:lnTo>
                    <a:pt x="586054" y="74625"/>
                  </a:lnTo>
                  <a:lnTo>
                    <a:pt x="583730" y="73355"/>
                  </a:lnTo>
                  <a:lnTo>
                    <a:pt x="587222" y="72085"/>
                  </a:lnTo>
                  <a:lnTo>
                    <a:pt x="589546" y="73355"/>
                  </a:lnTo>
                  <a:lnTo>
                    <a:pt x="594194" y="72085"/>
                  </a:lnTo>
                  <a:lnTo>
                    <a:pt x="592709" y="72085"/>
                  </a:lnTo>
                  <a:lnTo>
                    <a:pt x="595795" y="69545"/>
                  </a:lnTo>
                  <a:lnTo>
                    <a:pt x="596798" y="68275"/>
                  </a:lnTo>
                  <a:lnTo>
                    <a:pt x="597789" y="67005"/>
                  </a:lnTo>
                  <a:lnTo>
                    <a:pt x="593039" y="65735"/>
                  </a:lnTo>
                  <a:lnTo>
                    <a:pt x="596519" y="65735"/>
                  </a:lnTo>
                  <a:lnTo>
                    <a:pt x="595947" y="59385"/>
                  </a:lnTo>
                  <a:lnTo>
                    <a:pt x="591870" y="58115"/>
                  </a:lnTo>
                  <a:lnTo>
                    <a:pt x="590943" y="53035"/>
                  </a:lnTo>
                  <a:lnTo>
                    <a:pt x="590715" y="51765"/>
                  </a:lnTo>
                  <a:lnTo>
                    <a:pt x="580237" y="53035"/>
                  </a:lnTo>
                  <a:lnTo>
                    <a:pt x="582574" y="50495"/>
                  </a:lnTo>
                  <a:lnTo>
                    <a:pt x="573849" y="50495"/>
                  </a:lnTo>
                  <a:lnTo>
                    <a:pt x="576033" y="46685"/>
                  </a:lnTo>
                  <a:lnTo>
                    <a:pt x="576757" y="45415"/>
                  </a:lnTo>
                  <a:lnTo>
                    <a:pt x="584898" y="41605"/>
                  </a:lnTo>
                  <a:lnTo>
                    <a:pt x="583730" y="36525"/>
                  </a:lnTo>
                  <a:lnTo>
                    <a:pt x="581113" y="35255"/>
                  </a:lnTo>
                  <a:lnTo>
                    <a:pt x="578497" y="33985"/>
                  </a:lnTo>
                  <a:lnTo>
                    <a:pt x="578243" y="34150"/>
                  </a:lnTo>
                  <a:lnTo>
                    <a:pt x="577913" y="32715"/>
                  </a:lnTo>
                  <a:lnTo>
                    <a:pt x="577342" y="30175"/>
                  </a:lnTo>
                  <a:lnTo>
                    <a:pt x="584314" y="32715"/>
                  </a:lnTo>
                  <a:lnTo>
                    <a:pt x="582574" y="27635"/>
                  </a:lnTo>
                  <a:lnTo>
                    <a:pt x="581990" y="26365"/>
                  </a:lnTo>
                  <a:lnTo>
                    <a:pt x="576567" y="21285"/>
                  </a:lnTo>
                  <a:lnTo>
                    <a:pt x="576465" y="35255"/>
                  </a:lnTo>
                  <a:lnTo>
                    <a:pt x="574433" y="36525"/>
                  </a:lnTo>
                  <a:lnTo>
                    <a:pt x="568617" y="35255"/>
                  </a:lnTo>
                  <a:lnTo>
                    <a:pt x="576465" y="35255"/>
                  </a:lnTo>
                  <a:lnTo>
                    <a:pt x="576465" y="21196"/>
                  </a:lnTo>
                  <a:lnTo>
                    <a:pt x="573849" y="18745"/>
                  </a:lnTo>
                  <a:lnTo>
                    <a:pt x="569772" y="20015"/>
                  </a:lnTo>
                  <a:lnTo>
                    <a:pt x="568032" y="21285"/>
                  </a:lnTo>
                  <a:lnTo>
                    <a:pt x="565124" y="20015"/>
                  </a:lnTo>
                  <a:lnTo>
                    <a:pt x="563384" y="18745"/>
                  </a:lnTo>
                  <a:lnTo>
                    <a:pt x="569201" y="17475"/>
                  </a:lnTo>
                  <a:lnTo>
                    <a:pt x="575005" y="17475"/>
                  </a:lnTo>
                  <a:lnTo>
                    <a:pt x="567448" y="14935"/>
                  </a:lnTo>
                  <a:lnTo>
                    <a:pt x="574433" y="9855"/>
                  </a:lnTo>
                  <a:lnTo>
                    <a:pt x="580821" y="6045"/>
                  </a:lnTo>
                  <a:lnTo>
                    <a:pt x="586765" y="2235"/>
                  </a:lnTo>
                  <a:lnTo>
                    <a:pt x="371513" y="2235"/>
                  </a:lnTo>
                  <a:lnTo>
                    <a:pt x="383730" y="6045"/>
                  </a:lnTo>
                  <a:lnTo>
                    <a:pt x="369773" y="8585"/>
                  </a:lnTo>
                  <a:lnTo>
                    <a:pt x="372681" y="11125"/>
                  </a:lnTo>
                  <a:lnTo>
                    <a:pt x="373265" y="9855"/>
                  </a:lnTo>
                  <a:lnTo>
                    <a:pt x="381406" y="9855"/>
                  </a:lnTo>
                  <a:lnTo>
                    <a:pt x="382244" y="12395"/>
                  </a:lnTo>
                  <a:lnTo>
                    <a:pt x="378561" y="16205"/>
                  </a:lnTo>
                  <a:lnTo>
                    <a:pt x="372821" y="18745"/>
                  </a:lnTo>
                  <a:lnTo>
                    <a:pt x="367449" y="20015"/>
                  </a:lnTo>
                  <a:lnTo>
                    <a:pt x="377329" y="30175"/>
                  </a:lnTo>
                  <a:lnTo>
                    <a:pt x="372097" y="30175"/>
                  </a:lnTo>
                  <a:lnTo>
                    <a:pt x="369773" y="28905"/>
                  </a:lnTo>
                  <a:lnTo>
                    <a:pt x="370535" y="30175"/>
                  </a:lnTo>
                  <a:lnTo>
                    <a:pt x="366725" y="31445"/>
                  </a:lnTo>
                  <a:lnTo>
                    <a:pt x="363562" y="31445"/>
                  </a:lnTo>
                  <a:lnTo>
                    <a:pt x="366280" y="33985"/>
                  </a:lnTo>
                  <a:lnTo>
                    <a:pt x="369189" y="32715"/>
                  </a:lnTo>
                  <a:lnTo>
                    <a:pt x="373265" y="33985"/>
                  </a:lnTo>
                  <a:lnTo>
                    <a:pt x="375589" y="33985"/>
                  </a:lnTo>
                  <a:lnTo>
                    <a:pt x="368604" y="36525"/>
                  </a:lnTo>
                  <a:lnTo>
                    <a:pt x="368604" y="42875"/>
                  </a:lnTo>
                  <a:lnTo>
                    <a:pt x="372097" y="46685"/>
                  </a:lnTo>
                  <a:lnTo>
                    <a:pt x="363956" y="45415"/>
                  </a:lnTo>
                  <a:lnTo>
                    <a:pt x="363956" y="51765"/>
                  </a:lnTo>
                  <a:lnTo>
                    <a:pt x="365709" y="58115"/>
                  </a:lnTo>
                  <a:lnTo>
                    <a:pt x="367880" y="64465"/>
                  </a:lnTo>
                  <a:lnTo>
                    <a:pt x="369189" y="72085"/>
                  </a:lnTo>
                  <a:lnTo>
                    <a:pt x="372681" y="68275"/>
                  </a:lnTo>
                  <a:lnTo>
                    <a:pt x="386638" y="68275"/>
                  </a:lnTo>
                  <a:lnTo>
                    <a:pt x="388378" y="70815"/>
                  </a:lnTo>
                  <a:lnTo>
                    <a:pt x="386270" y="71043"/>
                  </a:lnTo>
                  <a:lnTo>
                    <a:pt x="390118" y="72085"/>
                  </a:lnTo>
                  <a:lnTo>
                    <a:pt x="388962" y="75895"/>
                  </a:lnTo>
                  <a:lnTo>
                    <a:pt x="376174" y="74625"/>
                  </a:lnTo>
                  <a:lnTo>
                    <a:pt x="372097" y="73355"/>
                  </a:lnTo>
                  <a:lnTo>
                    <a:pt x="376745" y="77165"/>
                  </a:lnTo>
                  <a:lnTo>
                    <a:pt x="373265" y="78435"/>
                  </a:lnTo>
                  <a:lnTo>
                    <a:pt x="370941" y="77165"/>
                  </a:lnTo>
                  <a:lnTo>
                    <a:pt x="366280" y="77165"/>
                  </a:lnTo>
                  <a:lnTo>
                    <a:pt x="367868" y="78435"/>
                  </a:lnTo>
                  <a:lnTo>
                    <a:pt x="364972" y="82245"/>
                  </a:lnTo>
                  <a:lnTo>
                    <a:pt x="363181" y="84785"/>
                  </a:lnTo>
                  <a:lnTo>
                    <a:pt x="368033" y="86055"/>
                  </a:lnTo>
                  <a:lnTo>
                    <a:pt x="364540" y="87325"/>
                  </a:lnTo>
                  <a:lnTo>
                    <a:pt x="365125" y="96215"/>
                  </a:lnTo>
                  <a:lnTo>
                    <a:pt x="369773" y="100025"/>
                  </a:lnTo>
                  <a:lnTo>
                    <a:pt x="370941" y="106375"/>
                  </a:lnTo>
                  <a:lnTo>
                    <a:pt x="381406" y="106375"/>
                  </a:lnTo>
                  <a:lnTo>
                    <a:pt x="379653" y="108915"/>
                  </a:lnTo>
                  <a:lnTo>
                    <a:pt x="388378" y="110185"/>
                  </a:lnTo>
                  <a:lnTo>
                    <a:pt x="385470" y="116535"/>
                  </a:lnTo>
                  <a:lnTo>
                    <a:pt x="377913" y="122885"/>
                  </a:lnTo>
                  <a:lnTo>
                    <a:pt x="379653" y="129235"/>
                  </a:lnTo>
                  <a:lnTo>
                    <a:pt x="385470" y="133045"/>
                  </a:lnTo>
                  <a:lnTo>
                    <a:pt x="388962" y="129235"/>
                  </a:lnTo>
                  <a:lnTo>
                    <a:pt x="395351" y="130505"/>
                  </a:lnTo>
                  <a:lnTo>
                    <a:pt x="386054" y="133045"/>
                  </a:lnTo>
                  <a:lnTo>
                    <a:pt x="387210" y="134315"/>
                  </a:lnTo>
                  <a:lnTo>
                    <a:pt x="381406" y="134315"/>
                  </a:lnTo>
                  <a:lnTo>
                    <a:pt x="383146" y="136855"/>
                  </a:lnTo>
                  <a:lnTo>
                    <a:pt x="386638" y="138125"/>
                  </a:lnTo>
                  <a:lnTo>
                    <a:pt x="391287" y="140665"/>
                  </a:lnTo>
                  <a:lnTo>
                    <a:pt x="395351" y="141935"/>
                  </a:lnTo>
                  <a:lnTo>
                    <a:pt x="397103" y="140665"/>
                  </a:lnTo>
                  <a:lnTo>
                    <a:pt x="400583" y="141935"/>
                  </a:lnTo>
                  <a:lnTo>
                    <a:pt x="402336" y="143205"/>
                  </a:lnTo>
                  <a:lnTo>
                    <a:pt x="396519" y="143205"/>
                  </a:lnTo>
                  <a:lnTo>
                    <a:pt x="391871" y="141935"/>
                  </a:lnTo>
                  <a:lnTo>
                    <a:pt x="390702" y="141935"/>
                  </a:lnTo>
                  <a:lnTo>
                    <a:pt x="394779" y="143205"/>
                  </a:lnTo>
                  <a:lnTo>
                    <a:pt x="394779" y="145745"/>
                  </a:lnTo>
                  <a:lnTo>
                    <a:pt x="393611" y="145745"/>
                  </a:lnTo>
                  <a:lnTo>
                    <a:pt x="391871" y="147015"/>
                  </a:lnTo>
                  <a:lnTo>
                    <a:pt x="388378" y="147015"/>
                  </a:lnTo>
                  <a:lnTo>
                    <a:pt x="385470" y="145745"/>
                  </a:lnTo>
                  <a:lnTo>
                    <a:pt x="381025" y="144475"/>
                  </a:lnTo>
                  <a:lnTo>
                    <a:pt x="378206" y="143205"/>
                  </a:lnTo>
                  <a:lnTo>
                    <a:pt x="378434" y="144475"/>
                  </a:lnTo>
                  <a:lnTo>
                    <a:pt x="383146" y="147015"/>
                  </a:lnTo>
                  <a:lnTo>
                    <a:pt x="391287" y="154635"/>
                  </a:lnTo>
                  <a:lnTo>
                    <a:pt x="395935" y="159715"/>
                  </a:lnTo>
                  <a:lnTo>
                    <a:pt x="395351" y="159715"/>
                  </a:lnTo>
                  <a:lnTo>
                    <a:pt x="393026" y="157175"/>
                  </a:lnTo>
                  <a:lnTo>
                    <a:pt x="387515" y="153568"/>
                  </a:lnTo>
                  <a:lnTo>
                    <a:pt x="390118" y="155905"/>
                  </a:lnTo>
                  <a:lnTo>
                    <a:pt x="389547" y="157175"/>
                  </a:lnTo>
                  <a:lnTo>
                    <a:pt x="387210" y="157175"/>
                  </a:lnTo>
                  <a:lnTo>
                    <a:pt x="391871" y="162255"/>
                  </a:lnTo>
                  <a:lnTo>
                    <a:pt x="391871" y="169875"/>
                  </a:lnTo>
                  <a:lnTo>
                    <a:pt x="391287" y="169875"/>
                  </a:lnTo>
                  <a:lnTo>
                    <a:pt x="391287" y="168605"/>
                  </a:lnTo>
                  <a:lnTo>
                    <a:pt x="391871" y="169875"/>
                  </a:lnTo>
                  <a:lnTo>
                    <a:pt x="391871" y="162255"/>
                  </a:lnTo>
                  <a:lnTo>
                    <a:pt x="389102" y="159715"/>
                  </a:lnTo>
                  <a:lnTo>
                    <a:pt x="380822" y="152095"/>
                  </a:lnTo>
                  <a:lnTo>
                    <a:pt x="375589" y="147015"/>
                  </a:lnTo>
                  <a:lnTo>
                    <a:pt x="377913" y="149555"/>
                  </a:lnTo>
                  <a:lnTo>
                    <a:pt x="381406" y="154635"/>
                  </a:lnTo>
                  <a:lnTo>
                    <a:pt x="381406" y="155016"/>
                  </a:lnTo>
                  <a:lnTo>
                    <a:pt x="378142" y="150825"/>
                  </a:lnTo>
                  <a:lnTo>
                    <a:pt x="375005" y="147015"/>
                  </a:lnTo>
                  <a:lnTo>
                    <a:pt x="377405" y="150291"/>
                  </a:lnTo>
                  <a:lnTo>
                    <a:pt x="381406" y="155219"/>
                  </a:lnTo>
                  <a:lnTo>
                    <a:pt x="381406" y="155905"/>
                  </a:lnTo>
                  <a:lnTo>
                    <a:pt x="388378" y="163525"/>
                  </a:lnTo>
                  <a:lnTo>
                    <a:pt x="390118" y="166065"/>
                  </a:lnTo>
                  <a:lnTo>
                    <a:pt x="390702" y="168605"/>
                  </a:lnTo>
                  <a:lnTo>
                    <a:pt x="388378" y="167335"/>
                  </a:lnTo>
                  <a:lnTo>
                    <a:pt x="385470" y="163525"/>
                  </a:lnTo>
                  <a:lnTo>
                    <a:pt x="381977" y="159715"/>
                  </a:lnTo>
                  <a:lnTo>
                    <a:pt x="377253" y="153365"/>
                  </a:lnTo>
                  <a:lnTo>
                    <a:pt x="372973" y="147015"/>
                  </a:lnTo>
                  <a:lnTo>
                    <a:pt x="369557" y="140665"/>
                  </a:lnTo>
                  <a:lnTo>
                    <a:pt x="367449" y="135585"/>
                  </a:lnTo>
                  <a:lnTo>
                    <a:pt x="368896" y="139395"/>
                  </a:lnTo>
                  <a:lnTo>
                    <a:pt x="371221" y="144475"/>
                  </a:lnTo>
                  <a:lnTo>
                    <a:pt x="376745" y="159715"/>
                  </a:lnTo>
                  <a:lnTo>
                    <a:pt x="379374" y="167335"/>
                  </a:lnTo>
                  <a:lnTo>
                    <a:pt x="380746" y="172415"/>
                  </a:lnTo>
                  <a:lnTo>
                    <a:pt x="380263" y="172415"/>
                  </a:lnTo>
                  <a:lnTo>
                    <a:pt x="377913" y="167335"/>
                  </a:lnTo>
                  <a:lnTo>
                    <a:pt x="377329" y="166065"/>
                  </a:lnTo>
                  <a:lnTo>
                    <a:pt x="376986" y="164795"/>
                  </a:lnTo>
                  <a:lnTo>
                    <a:pt x="375589" y="159715"/>
                  </a:lnTo>
                  <a:lnTo>
                    <a:pt x="374815" y="157175"/>
                  </a:lnTo>
                  <a:lnTo>
                    <a:pt x="373265" y="152095"/>
                  </a:lnTo>
                  <a:lnTo>
                    <a:pt x="370941" y="145745"/>
                  </a:lnTo>
                  <a:lnTo>
                    <a:pt x="374421" y="157175"/>
                  </a:lnTo>
                  <a:lnTo>
                    <a:pt x="372097" y="155905"/>
                  </a:lnTo>
                  <a:lnTo>
                    <a:pt x="370941" y="154635"/>
                  </a:lnTo>
                  <a:lnTo>
                    <a:pt x="369189" y="154635"/>
                  </a:lnTo>
                  <a:lnTo>
                    <a:pt x="368604" y="152095"/>
                  </a:lnTo>
                  <a:lnTo>
                    <a:pt x="367449" y="159715"/>
                  </a:lnTo>
                  <a:lnTo>
                    <a:pt x="367449" y="158445"/>
                  </a:lnTo>
                  <a:lnTo>
                    <a:pt x="367449" y="152095"/>
                  </a:lnTo>
                  <a:lnTo>
                    <a:pt x="368033" y="152095"/>
                  </a:lnTo>
                  <a:lnTo>
                    <a:pt x="367449" y="145745"/>
                  </a:lnTo>
                  <a:lnTo>
                    <a:pt x="367449" y="147015"/>
                  </a:lnTo>
                  <a:lnTo>
                    <a:pt x="366864" y="149555"/>
                  </a:lnTo>
                  <a:lnTo>
                    <a:pt x="366280" y="154635"/>
                  </a:lnTo>
                  <a:lnTo>
                    <a:pt x="365709" y="158445"/>
                  </a:lnTo>
                  <a:lnTo>
                    <a:pt x="365125" y="157175"/>
                  </a:lnTo>
                  <a:lnTo>
                    <a:pt x="365582" y="154635"/>
                  </a:lnTo>
                  <a:lnTo>
                    <a:pt x="365823" y="153365"/>
                  </a:lnTo>
                  <a:lnTo>
                    <a:pt x="366280" y="150825"/>
                  </a:lnTo>
                  <a:lnTo>
                    <a:pt x="366788" y="146380"/>
                  </a:lnTo>
                  <a:lnTo>
                    <a:pt x="366864" y="141935"/>
                  </a:lnTo>
                  <a:lnTo>
                    <a:pt x="366280" y="145745"/>
                  </a:lnTo>
                  <a:lnTo>
                    <a:pt x="365125" y="152095"/>
                  </a:lnTo>
                  <a:lnTo>
                    <a:pt x="363956" y="153365"/>
                  </a:lnTo>
                  <a:lnTo>
                    <a:pt x="365125" y="148285"/>
                  </a:lnTo>
                  <a:lnTo>
                    <a:pt x="365709" y="141935"/>
                  </a:lnTo>
                  <a:lnTo>
                    <a:pt x="362800" y="153365"/>
                  </a:lnTo>
                  <a:lnTo>
                    <a:pt x="363372" y="150825"/>
                  </a:lnTo>
                  <a:lnTo>
                    <a:pt x="362216" y="150825"/>
                  </a:lnTo>
                  <a:lnTo>
                    <a:pt x="359892" y="153365"/>
                  </a:lnTo>
                  <a:lnTo>
                    <a:pt x="361048" y="149555"/>
                  </a:lnTo>
                  <a:lnTo>
                    <a:pt x="358140" y="154635"/>
                  </a:lnTo>
                  <a:lnTo>
                    <a:pt x="358140" y="149656"/>
                  </a:lnTo>
                  <a:lnTo>
                    <a:pt x="358648" y="148285"/>
                  </a:lnTo>
                  <a:lnTo>
                    <a:pt x="359524" y="145745"/>
                  </a:lnTo>
                  <a:lnTo>
                    <a:pt x="357251" y="147015"/>
                  </a:lnTo>
                  <a:lnTo>
                    <a:pt x="351751" y="148285"/>
                  </a:lnTo>
                  <a:lnTo>
                    <a:pt x="355815" y="145745"/>
                  </a:lnTo>
                  <a:lnTo>
                    <a:pt x="353491" y="143205"/>
                  </a:lnTo>
                  <a:lnTo>
                    <a:pt x="359308" y="138125"/>
                  </a:lnTo>
                  <a:lnTo>
                    <a:pt x="356984" y="136855"/>
                  </a:lnTo>
                  <a:lnTo>
                    <a:pt x="352907" y="136855"/>
                  </a:lnTo>
                  <a:lnTo>
                    <a:pt x="347103" y="143205"/>
                  </a:lnTo>
                  <a:lnTo>
                    <a:pt x="351028" y="135585"/>
                  </a:lnTo>
                  <a:lnTo>
                    <a:pt x="352336" y="133045"/>
                  </a:lnTo>
                  <a:lnTo>
                    <a:pt x="347103" y="134315"/>
                  </a:lnTo>
                  <a:lnTo>
                    <a:pt x="343027" y="134315"/>
                  </a:lnTo>
                  <a:lnTo>
                    <a:pt x="338963" y="135585"/>
                  </a:lnTo>
                  <a:lnTo>
                    <a:pt x="335470" y="135585"/>
                  </a:lnTo>
                  <a:lnTo>
                    <a:pt x="337502" y="133045"/>
                  </a:lnTo>
                  <a:lnTo>
                    <a:pt x="343611" y="125425"/>
                  </a:lnTo>
                  <a:lnTo>
                    <a:pt x="334365" y="124155"/>
                  </a:lnTo>
                  <a:lnTo>
                    <a:pt x="325882" y="122885"/>
                  </a:lnTo>
                  <a:lnTo>
                    <a:pt x="318262" y="120345"/>
                  </a:lnTo>
                  <a:lnTo>
                    <a:pt x="311632" y="117805"/>
                  </a:lnTo>
                  <a:lnTo>
                    <a:pt x="313982" y="116535"/>
                  </a:lnTo>
                  <a:lnTo>
                    <a:pt x="318668" y="113995"/>
                  </a:lnTo>
                  <a:lnTo>
                    <a:pt x="325526" y="116535"/>
                  </a:lnTo>
                  <a:lnTo>
                    <a:pt x="330212" y="113995"/>
                  </a:lnTo>
                  <a:lnTo>
                    <a:pt x="332562" y="112725"/>
                  </a:lnTo>
                  <a:lnTo>
                    <a:pt x="315925" y="112725"/>
                  </a:lnTo>
                  <a:lnTo>
                    <a:pt x="309257" y="111455"/>
                  </a:lnTo>
                  <a:lnTo>
                    <a:pt x="306971" y="108915"/>
                  </a:lnTo>
                  <a:lnTo>
                    <a:pt x="305816" y="107645"/>
                  </a:lnTo>
                  <a:lnTo>
                    <a:pt x="306400" y="105105"/>
                  </a:lnTo>
                  <a:lnTo>
                    <a:pt x="312216" y="103835"/>
                  </a:lnTo>
                  <a:lnTo>
                    <a:pt x="315125" y="102565"/>
                  </a:lnTo>
                  <a:lnTo>
                    <a:pt x="309257" y="100025"/>
                  </a:lnTo>
                  <a:lnTo>
                    <a:pt x="308356" y="98755"/>
                  </a:lnTo>
                  <a:lnTo>
                    <a:pt x="305676" y="94945"/>
                  </a:lnTo>
                  <a:lnTo>
                    <a:pt x="301879" y="91135"/>
                  </a:lnTo>
                  <a:lnTo>
                    <a:pt x="295351" y="88595"/>
                  </a:lnTo>
                  <a:lnTo>
                    <a:pt x="296519" y="87325"/>
                  </a:lnTo>
                  <a:lnTo>
                    <a:pt x="299999" y="87325"/>
                  </a:lnTo>
                  <a:lnTo>
                    <a:pt x="298843" y="86055"/>
                  </a:lnTo>
                  <a:lnTo>
                    <a:pt x="299999" y="83515"/>
                  </a:lnTo>
                  <a:lnTo>
                    <a:pt x="293611" y="87325"/>
                  </a:lnTo>
                  <a:lnTo>
                    <a:pt x="295935" y="87325"/>
                  </a:lnTo>
                  <a:lnTo>
                    <a:pt x="288874" y="92405"/>
                  </a:lnTo>
                  <a:lnTo>
                    <a:pt x="280885" y="94945"/>
                  </a:lnTo>
                  <a:lnTo>
                    <a:pt x="273443" y="97485"/>
                  </a:lnTo>
                  <a:lnTo>
                    <a:pt x="268020" y="98755"/>
                  </a:lnTo>
                  <a:lnTo>
                    <a:pt x="274650" y="94945"/>
                  </a:lnTo>
                  <a:lnTo>
                    <a:pt x="276860" y="93675"/>
                  </a:lnTo>
                  <a:lnTo>
                    <a:pt x="278930" y="89865"/>
                  </a:lnTo>
                  <a:lnTo>
                    <a:pt x="282092" y="84785"/>
                  </a:lnTo>
                  <a:lnTo>
                    <a:pt x="286931" y="82245"/>
                  </a:lnTo>
                  <a:lnTo>
                    <a:pt x="294195" y="78435"/>
                  </a:lnTo>
                  <a:lnTo>
                    <a:pt x="288963" y="78435"/>
                  </a:lnTo>
                  <a:lnTo>
                    <a:pt x="284302" y="82245"/>
                  </a:lnTo>
                  <a:lnTo>
                    <a:pt x="284886" y="79705"/>
                  </a:lnTo>
                  <a:lnTo>
                    <a:pt x="287210" y="78435"/>
                  </a:lnTo>
                  <a:lnTo>
                    <a:pt x="293027" y="75895"/>
                  </a:lnTo>
                  <a:lnTo>
                    <a:pt x="286626" y="73355"/>
                  </a:lnTo>
                  <a:lnTo>
                    <a:pt x="280822" y="79705"/>
                  </a:lnTo>
                  <a:lnTo>
                    <a:pt x="279273" y="77165"/>
                  </a:lnTo>
                  <a:lnTo>
                    <a:pt x="278485" y="75895"/>
                  </a:lnTo>
                  <a:lnTo>
                    <a:pt x="281393" y="73355"/>
                  </a:lnTo>
                  <a:lnTo>
                    <a:pt x="283146" y="73355"/>
                  </a:lnTo>
                  <a:lnTo>
                    <a:pt x="287210" y="72085"/>
                  </a:lnTo>
                  <a:lnTo>
                    <a:pt x="279654" y="73355"/>
                  </a:lnTo>
                  <a:lnTo>
                    <a:pt x="272097" y="75895"/>
                  </a:lnTo>
                  <a:lnTo>
                    <a:pt x="272681" y="70815"/>
                  </a:lnTo>
                  <a:lnTo>
                    <a:pt x="275005" y="69545"/>
                  </a:lnTo>
                  <a:lnTo>
                    <a:pt x="276225" y="67779"/>
                  </a:lnTo>
                  <a:lnTo>
                    <a:pt x="271767" y="65735"/>
                  </a:lnTo>
                  <a:lnTo>
                    <a:pt x="162788" y="65735"/>
                  </a:lnTo>
                  <a:lnTo>
                    <a:pt x="162788" y="219405"/>
                  </a:lnTo>
                  <a:lnTo>
                    <a:pt x="160756" y="219405"/>
                  </a:lnTo>
                  <a:lnTo>
                    <a:pt x="162204" y="218135"/>
                  </a:lnTo>
                  <a:lnTo>
                    <a:pt x="162788" y="219405"/>
                  </a:lnTo>
                  <a:lnTo>
                    <a:pt x="162788" y="65735"/>
                  </a:lnTo>
                  <a:lnTo>
                    <a:pt x="160464" y="65735"/>
                  </a:lnTo>
                  <a:lnTo>
                    <a:pt x="160464" y="219659"/>
                  </a:lnTo>
                  <a:lnTo>
                    <a:pt x="160464" y="223215"/>
                  </a:lnTo>
                  <a:lnTo>
                    <a:pt x="158724" y="225755"/>
                  </a:lnTo>
                  <a:lnTo>
                    <a:pt x="157556" y="223215"/>
                  </a:lnTo>
                  <a:lnTo>
                    <a:pt x="156400" y="223215"/>
                  </a:lnTo>
                  <a:lnTo>
                    <a:pt x="160464" y="219659"/>
                  </a:lnTo>
                  <a:lnTo>
                    <a:pt x="160464" y="65735"/>
                  </a:lnTo>
                  <a:lnTo>
                    <a:pt x="152323" y="65735"/>
                  </a:lnTo>
                  <a:lnTo>
                    <a:pt x="152323" y="218135"/>
                  </a:lnTo>
                  <a:lnTo>
                    <a:pt x="151739" y="218135"/>
                  </a:lnTo>
                  <a:lnTo>
                    <a:pt x="150583" y="216865"/>
                  </a:lnTo>
                  <a:lnTo>
                    <a:pt x="152323" y="218135"/>
                  </a:lnTo>
                  <a:lnTo>
                    <a:pt x="152323" y="65735"/>
                  </a:lnTo>
                  <a:lnTo>
                    <a:pt x="42443" y="65735"/>
                  </a:lnTo>
                  <a:lnTo>
                    <a:pt x="40284" y="66408"/>
                  </a:lnTo>
                  <a:lnTo>
                    <a:pt x="43014" y="67005"/>
                  </a:lnTo>
                  <a:lnTo>
                    <a:pt x="38366" y="67005"/>
                  </a:lnTo>
                  <a:lnTo>
                    <a:pt x="40284" y="66408"/>
                  </a:lnTo>
                  <a:lnTo>
                    <a:pt x="39585" y="66255"/>
                  </a:lnTo>
                  <a:lnTo>
                    <a:pt x="35458" y="67005"/>
                  </a:lnTo>
                  <a:lnTo>
                    <a:pt x="32550" y="67005"/>
                  </a:lnTo>
                  <a:lnTo>
                    <a:pt x="43014" y="68275"/>
                  </a:lnTo>
                  <a:lnTo>
                    <a:pt x="38950" y="69545"/>
                  </a:lnTo>
                  <a:lnTo>
                    <a:pt x="19177" y="69545"/>
                  </a:lnTo>
                  <a:lnTo>
                    <a:pt x="18021" y="70815"/>
                  </a:lnTo>
                  <a:lnTo>
                    <a:pt x="20345" y="72085"/>
                  </a:lnTo>
                  <a:lnTo>
                    <a:pt x="35458" y="72085"/>
                  </a:lnTo>
                  <a:lnTo>
                    <a:pt x="39535" y="70815"/>
                  </a:lnTo>
                  <a:lnTo>
                    <a:pt x="43014" y="70815"/>
                  </a:lnTo>
                  <a:lnTo>
                    <a:pt x="49415" y="69545"/>
                  </a:lnTo>
                  <a:lnTo>
                    <a:pt x="52324" y="70815"/>
                  </a:lnTo>
                  <a:lnTo>
                    <a:pt x="54648" y="70815"/>
                  </a:lnTo>
                  <a:lnTo>
                    <a:pt x="55232" y="73355"/>
                  </a:lnTo>
                  <a:lnTo>
                    <a:pt x="58712" y="74625"/>
                  </a:lnTo>
                  <a:lnTo>
                    <a:pt x="48247" y="78435"/>
                  </a:lnTo>
                  <a:lnTo>
                    <a:pt x="52324" y="78435"/>
                  </a:lnTo>
                  <a:lnTo>
                    <a:pt x="62204" y="77165"/>
                  </a:lnTo>
                  <a:lnTo>
                    <a:pt x="63373" y="78435"/>
                  </a:lnTo>
                  <a:lnTo>
                    <a:pt x="55181" y="82245"/>
                  </a:lnTo>
                  <a:lnTo>
                    <a:pt x="54698" y="89865"/>
                  </a:lnTo>
                  <a:lnTo>
                    <a:pt x="46507" y="96215"/>
                  </a:lnTo>
                  <a:lnTo>
                    <a:pt x="55956" y="94945"/>
                  </a:lnTo>
                  <a:lnTo>
                    <a:pt x="60604" y="97485"/>
                  </a:lnTo>
                  <a:lnTo>
                    <a:pt x="64173" y="101295"/>
                  </a:lnTo>
                  <a:lnTo>
                    <a:pt x="70345" y="103835"/>
                  </a:lnTo>
                  <a:lnTo>
                    <a:pt x="69189" y="103835"/>
                  </a:lnTo>
                  <a:lnTo>
                    <a:pt x="66852" y="105105"/>
                  </a:lnTo>
                  <a:lnTo>
                    <a:pt x="66852" y="107645"/>
                  </a:lnTo>
                  <a:lnTo>
                    <a:pt x="62788" y="110185"/>
                  </a:lnTo>
                  <a:lnTo>
                    <a:pt x="60464" y="113995"/>
                  </a:lnTo>
                  <a:lnTo>
                    <a:pt x="69151" y="110185"/>
                  </a:lnTo>
                  <a:lnTo>
                    <a:pt x="75946" y="108915"/>
                  </a:lnTo>
                  <a:lnTo>
                    <a:pt x="88366" y="108915"/>
                  </a:lnTo>
                  <a:lnTo>
                    <a:pt x="80987" y="113995"/>
                  </a:lnTo>
                  <a:lnTo>
                    <a:pt x="74637" y="116535"/>
                  </a:lnTo>
                  <a:lnTo>
                    <a:pt x="68173" y="117805"/>
                  </a:lnTo>
                  <a:lnTo>
                    <a:pt x="60464" y="121615"/>
                  </a:lnTo>
                  <a:lnTo>
                    <a:pt x="67183" y="119075"/>
                  </a:lnTo>
                  <a:lnTo>
                    <a:pt x="77139" y="119075"/>
                  </a:lnTo>
                  <a:lnTo>
                    <a:pt x="82550" y="116535"/>
                  </a:lnTo>
                  <a:lnTo>
                    <a:pt x="77685" y="122885"/>
                  </a:lnTo>
                  <a:lnTo>
                    <a:pt x="75285" y="124155"/>
                  </a:lnTo>
                  <a:lnTo>
                    <a:pt x="69761" y="127965"/>
                  </a:lnTo>
                  <a:lnTo>
                    <a:pt x="77685" y="125425"/>
                  </a:lnTo>
                  <a:lnTo>
                    <a:pt x="79502" y="125425"/>
                  </a:lnTo>
                  <a:lnTo>
                    <a:pt x="80225" y="126695"/>
                  </a:lnTo>
                  <a:lnTo>
                    <a:pt x="84886" y="126695"/>
                  </a:lnTo>
                  <a:lnTo>
                    <a:pt x="79070" y="134315"/>
                  </a:lnTo>
                  <a:lnTo>
                    <a:pt x="70345" y="135585"/>
                  </a:lnTo>
                  <a:lnTo>
                    <a:pt x="77317" y="136855"/>
                  </a:lnTo>
                  <a:lnTo>
                    <a:pt x="76022" y="138074"/>
                  </a:lnTo>
                  <a:lnTo>
                    <a:pt x="79997" y="135585"/>
                  </a:lnTo>
                  <a:lnTo>
                    <a:pt x="86042" y="133045"/>
                  </a:lnTo>
                  <a:lnTo>
                    <a:pt x="87477" y="135585"/>
                  </a:lnTo>
                  <a:lnTo>
                    <a:pt x="84074" y="138074"/>
                  </a:lnTo>
                  <a:lnTo>
                    <a:pt x="78359" y="141935"/>
                  </a:lnTo>
                  <a:lnTo>
                    <a:pt x="73253" y="145745"/>
                  </a:lnTo>
                  <a:lnTo>
                    <a:pt x="78486" y="147015"/>
                  </a:lnTo>
                  <a:lnTo>
                    <a:pt x="90690" y="143205"/>
                  </a:lnTo>
                  <a:lnTo>
                    <a:pt x="91859" y="145745"/>
                  </a:lnTo>
                  <a:lnTo>
                    <a:pt x="90119" y="147015"/>
                  </a:lnTo>
                  <a:lnTo>
                    <a:pt x="89535" y="148285"/>
                  </a:lnTo>
                  <a:lnTo>
                    <a:pt x="86626" y="148285"/>
                  </a:lnTo>
                  <a:lnTo>
                    <a:pt x="92748" y="149555"/>
                  </a:lnTo>
                  <a:lnTo>
                    <a:pt x="95923" y="152095"/>
                  </a:lnTo>
                  <a:lnTo>
                    <a:pt x="99542" y="154635"/>
                  </a:lnTo>
                  <a:lnTo>
                    <a:pt x="106972" y="154635"/>
                  </a:lnTo>
                  <a:lnTo>
                    <a:pt x="106184" y="155790"/>
                  </a:lnTo>
                  <a:lnTo>
                    <a:pt x="115697" y="149555"/>
                  </a:lnTo>
                  <a:lnTo>
                    <a:pt x="120345" y="147015"/>
                  </a:lnTo>
                  <a:lnTo>
                    <a:pt x="121513" y="148285"/>
                  </a:lnTo>
                  <a:lnTo>
                    <a:pt x="125577" y="147015"/>
                  </a:lnTo>
                  <a:lnTo>
                    <a:pt x="129654" y="145745"/>
                  </a:lnTo>
                  <a:lnTo>
                    <a:pt x="122669" y="150825"/>
                  </a:lnTo>
                  <a:lnTo>
                    <a:pt x="122097" y="149555"/>
                  </a:lnTo>
                  <a:lnTo>
                    <a:pt x="119189" y="152095"/>
                  </a:lnTo>
                  <a:lnTo>
                    <a:pt x="116281" y="153365"/>
                  </a:lnTo>
                  <a:lnTo>
                    <a:pt x="120929" y="153365"/>
                  </a:lnTo>
                  <a:lnTo>
                    <a:pt x="115557" y="157175"/>
                  </a:lnTo>
                  <a:lnTo>
                    <a:pt x="113296" y="157175"/>
                  </a:lnTo>
                  <a:lnTo>
                    <a:pt x="111366" y="155905"/>
                  </a:lnTo>
                  <a:lnTo>
                    <a:pt x="106972" y="157175"/>
                  </a:lnTo>
                  <a:lnTo>
                    <a:pt x="112788" y="159715"/>
                  </a:lnTo>
                  <a:lnTo>
                    <a:pt x="124421" y="157175"/>
                  </a:lnTo>
                  <a:lnTo>
                    <a:pt x="123253" y="162255"/>
                  </a:lnTo>
                  <a:lnTo>
                    <a:pt x="117538" y="164795"/>
                  </a:lnTo>
                  <a:lnTo>
                    <a:pt x="114604" y="163525"/>
                  </a:lnTo>
                  <a:lnTo>
                    <a:pt x="112217" y="163525"/>
                  </a:lnTo>
                  <a:lnTo>
                    <a:pt x="108140" y="167335"/>
                  </a:lnTo>
                  <a:lnTo>
                    <a:pt x="109880" y="160985"/>
                  </a:lnTo>
                  <a:lnTo>
                    <a:pt x="103162" y="166065"/>
                  </a:lnTo>
                  <a:lnTo>
                    <a:pt x="100393" y="166065"/>
                  </a:lnTo>
                  <a:lnTo>
                    <a:pt x="93027" y="171145"/>
                  </a:lnTo>
                  <a:lnTo>
                    <a:pt x="93599" y="180035"/>
                  </a:lnTo>
                  <a:lnTo>
                    <a:pt x="102908" y="174955"/>
                  </a:lnTo>
                  <a:lnTo>
                    <a:pt x="103492" y="182575"/>
                  </a:lnTo>
                  <a:lnTo>
                    <a:pt x="110464" y="180035"/>
                  </a:lnTo>
                  <a:lnTo>
                    <a:pt x="112204" y="176225"/>
                  </a:lnTo>
                  <a:lnTo>
                    <a:pt x="115697" y="174955"/>
                  </a:lnTo>
                  <a:lnTo>
                    <a:pt x="119189" y="173685"/>
                  </a:lnTo>
                  <a:lnTo>
                    <a:pt x="122542" y="177495"/>
                  </a:lnTo>
                  <a:lnTo>
                    <a:pt x="115989" y="186385"/>
                  </a:lnTo>
                  <a:lnTo>
                    <a:pt x="109867" y="192735"/>
                  </a:lnTo>
                  <a:lnTo>
                    <a:pt x="114528" y="195275"/>
                  </a:lnTo>
                  <a:lnTo>
                    <a:pt x="128130" y="188925"/>
                  </a:lnTo>
                  <a:lnTo>
                    <a:pt x="132600" y="187655"/>
                  </a:lnTo>
                  <a:lnTo>
                    <a:pt x="132562" y="191465"/>
                  </a:lnTo>
                  <a:lnTo>
                    <a:pt x="119761" y="199085"/>
                  </a:lnTo>
                  <a:lnTo>
                    <a:pt x="123926" y="200355"/>
                  </a:lnTo>
                  <a:lnTo>
                    <a:pt x="129946" y="197815"/>
                  </a:lnTo>
                  <a:lnTo>
                    <a:pt x="134645" y="196545"/>
                  </a:lnTo>
                  <a:lnTo>
                    <a:pt x="134886" y="201625"/>
                  </a:lnTo>
                  <a:lnTo>
                    <a:pt x="137795" y="201625"/>
                  </a:lnTo>
                  <a:lnTo>
                    <a:pt x="127901" y="209245"/>
                  </a:lnTo>
                  <a:lnTo>
                    <a:pt x="133273" y="213055"/>
                  </a:lnTo>
                  <a:lnTo>
                    <a:pt x="139903" y="215595"/>
                  </a:lnTo>
                  <a:lnTo>
                    <a:pt x="146634" y="216865"/>
                  </a:lnTo>
                  <a:lnTo>
                    <a:pt x="152323" y="220675"/>
                  </a:lnTo>
                  <a:lnTo>
                    <a:pt x="148831" y="221945"/>
                  </a:lnTo>
                  <a:lnTo>
                    <a:pt x="144767" y="223215"/>
                  </a:lnTo>
                  <a:lnTo>
                    <a:pt x="143027" y="227025"/>
                  </a:lnTo>
                  <a:lnTo>
                    <a:pt x="149517" y="232105"/>
                  </a:lnTo>
                  <a:lnTo>
                    <a:pt x="153123" y="239725"/>
                  </a:lnTo>
                  <a:lnTo>
                    <a:pt x="154876" y="248615"/>
                  </a:lnTo>
                  <a:lnTo>
                    <a:pt x="155816" y="257505"/>
                  </a:lnTo>
                  <a:lnTo>
                    <a:pt x="166865" y="253695"/>
                  </a:lnTo>
                  <a:lnTo>
                    <a:pt x="171513" y="252425"/>
                  </a:lnTo>
                  <a:lnTo>
                    <a:pt x="173253" y="253695"/>
                  </a:lnTo>
                  <a:lnTo>
                    <a:pt x="168605" y="258775"/>
                  </a:lnTo>
                  <a:lnTo>
                    <a:pt x="165112" y="260045"/>
                  </a:lnTo>
                  <a:lnTo>
                    <a:pt x="174320" y="260045"/>
                  </a:lnTo>
                  <a:lnTo>
                    <a:pt x="182918" y="262585"/>
                  </a:lnTo>
                  <a:lnTo>
                    <a:pt x="188582" y="266395"/>
                  </a:lnTo>
                  <a:lnTo>
                    <a:pt x="188950" y="274015"/>
                  </a:lnTo>
                  <a:lnTo>
                    <a:pt x="185470" y="275285"/>
                  </a:lnTo>
                  <a:lnTo>
                    <a:pt x="188912" y="276555"/>
                  </a:lnTo>
                  <a:lnTo>
                    <a:pt x="195643" y="274015"/>
                  </a:lnTo>
                  <a:lnTo>
                    <a:pt x="201485" y="271475"/>
                  </a:lnTo>
                  <a:lnTo>
                    <a:pt x="202323" y="275285"/>
                  </a:lnTo>
                  <a:lnTo>
                    <a:pt x="199999" y="275285"/>
                  </a:lnTo>
                  <a:lnTo>
                    <a:pt x="202323" y="281635"/>
                  </a:lnTo>
                  <a:lnTo>
                    <a:pt x="208140" y="285445"/>
                  </a:lnTo>
                  <a:lnTo>
                    <a:pt x="216281" y="293065"/>
                  </a:lnTo>
                  <a:lnTo>
                    <a:pt x="219189" y="298145"/>
                  </a:lnTo>
                  <a:lnTo>
                    <a:pt x="216865" y="307035"/>
                  </a:lnTo>
                  <a:lnTo>
                    <a:pt x="222973" y="304495"/>
                  </a:lnTo>
                  <a:lnTo>
                    <a:pt x="225653" y="308305"/>
                  </a:lnTo>
                  <a:lnTo>
                    <a:pt x="228879" y="310845"/>
                  </a:lnTo>
                  <a:lnTo>
                    <a:pt x="236626" y="304495"/>
                  </a:lnTo>
                  <a:lnTo>
                    <a:pt x="235026" y="312115"/>
                  </a:lnTo>
                  <a:lnTo>
                    <a:pt x="233362" y="318465"/>
                  </a:lnTo>
                  <a:lnTo>
                    <a:pt x="232460" y="323545"/>
                  </a:lnTo>
                  <a:lnTo>
                    <a:pt x="233146" y="331165"/>
                  </a:lnTo>
                  <a:lnTo>
                    <a:pt x="234302" y="333705"/>
                  </a:lnTo>
                  <a:lnTo>
                    <a:pt x="244767" y="322275"/>
                  </a:lnTo>
                  <a:lnTo>
                    <a:pt x="248843" y="323545"/>
                  </a:lnTo>
                  <a:lnTo>
                    <a:pt x="241858" y="332435"/>
                  </a:lnTo>
                  <a:lnTo>
                    <a:pt x="252907" y="326085"/>
                  </a:lnTo>
                  <a:lnTo>
                    <a:pt x="246519" y="337515"/>
                  </a:lnTo>
                  <a:lnTo>
                    <a:pt x="250583" y="337515"/>
                  </a:lnTo>
                  <a:lnTo>
                    <a:pt x="249999" y="336245"/>
                  </a:lnTo>
                  <a:lnTo>
                    <a:pt x="251752" y="331165"/>
                  </a:lnTo>
                  <a:lnTo>
                    <a:pt x="254076" y="328625"/>
                  </a:lnTo>
                  <a:lnTo>
                    <a:pt x="261048" y="327355"/>
                  </a:lnTo>
                  <a:lnTo>
                    <a:pt x="258140" y="342595"/>
                  </a:lnTo>
                  <a:lnTo>
                    <a:pt x="255231" y="347675"/>
                  </a:lnTo>
                  <a:lnTo>
                    <a:pt x="259880" y="347675"/>
                  </a:lnTo>
                  <a:lnTo>
                    <a:pt x="270357" y="346405"/>
                  </a:lnTo>
                  <a:lnTo>
                    <a:pt x="268020" y="348945"/>
                  </a:lnTo>
                  <a:lnTo>
                    <a:pt x="266280" y="348945"/>
                  </a:lnTo>
                  <a:lnTo>
                    <a:pt x="263956" y="350215"/>
                  </a:lnTo>
                  <a:lnTo>
                    <a:pt x="265887" y="351485"/>
                  </a:lnTo>
                  <a:lnTo>
                    <a:pt x="264096" y="354025"/>
                  </a:lnTo>
                  <a:lnTo>
                    <a:pt x="262978" y="357835"/>
                  </a:lnTo>
                  <a:lnTo>
                    <a:pt x="266865" y="356565"/>
                  </a:lnTo>
                  <a:lnTo>
                    <a:pt x="267449" y="354025"/>
                  </a:lnTo>
                  <a:lnTo>
                    <a:pt x="270929" y="351485"/>
                  </a:lnTo>
                  <a:lnTo>
                    <a:pt x="272681" y="348945"/>
                  </a:lnTo>
                  <a:lnTo>
                    <a:pt x="270929" y="356565"/>
                  </a:lnTo>
                  <a:lnTo>
                    <a:pt x="276161" y="360375"/>
                  </a:lnTo>
                  <a:lnTo>
                    <a:pt x="281978" y="360375"/>
                  </a:lnTo>
                  <a:lnTo>
                    <a:pt x="276745" y="366725"/>
                  </a:lnTo>
                  <a:lnTo>
                    <a:pt x="282054" y="370535"/>
                  </a:lnTo>
                  <a:lnTo>
                    <a:pt x="288671" y="371805"/>
                  </a:lnTo>
                  <a:lnTo>
                    <a:pt x="295719" y="374345"/>
                  </a:lnTo>
                  <a:lnTo>
                    <a:pt x="302323" y="376885"/>
                  </a:lnTo>
                  <a:lnTo>
                    <a:pt x="301167" y="371805"/>
                  </a:lnTo>
                  <a:lnTo>
                    <a:pt x="308724" y="360375"/>
                  </a:lnTo>
                  <a:lnTo>
                    <a:pt x="311632" y="360375"/>
                  </a:lnTo>
                  <a:lnTo>
                    <a:pt x="310172" y="363550"/>
                  </a:lnTo>
                  <a:lnTo>
                    <a:pt x="313956" y="360375"/>
                  </a:lnTo>
                  <a:lnTo>
                    <a:pt x="316280" y="362915"/>
                  </a:lnTo>
                  <a:lnTo>
                    <a:pt x="309308" y="374345"/>
                  </a:lnTo>
                  <a:lnTo>
                    <a:pt x="311632" y="374345"/>
                  </a:lnTo>
                  <a:lnTo>
                    <a:pt x="636358" y="374345"/>
                  </a:lnTo>
                  <a:lnTo>
                    <a:pt x="633730" y="370535"/>
                  </a:lnTo>
                  <a:lnTo>
                    <a:pt x="644194" y="364185"/>
                  </a:lnTo>
                  <a:lnTo>
                    <a:pt x="654151" y="357835"/>
                  </a:lnTo>
                  <a:lnTo>
                    <a:pt x="662927" y="351485"/>
                  </a:lnTo>
                  <a:lnTo>
                    <a:pt x="666356" y="347675"/>
                  </a:lnTo>
                  <a:lnTo>
                    <a:pt x="669785" y="343865"/>
                  </a:lnTo>
                  <a:close/>
                </a:path>
                <a:path w="2397125" h="810260">
                  <a:moveTo>
                    <a:pt x="670356" y="370357"/>
                  </a:moveTo>
                  <a:lnTo>
                    <a:pt x="664400" y="372935"/>
                  </a:lnTo>
                  <a:lnTo>
                    <a:pt x="661060" y="373989"/>
                  </a:lnTo>
                  <a:lnTo>
                    <a:pt x="657275" y="375272"/>
                  </a:lnTo>
                  <a:lnTo>
                    <a:pt x="650011" y="378498"/>
                  </a:lnTo>
                  <a:lnTo>
                    <a:pt x="647687" y="377913"/>
                  </a:lnTo>
                  <a:lnTo>
                    <a:pt x="651751" y="373849"/>
                  </a:lnTo>
                  <a:lnTo>
                    <a:pt x="655828" y="371525"/>
                  </a:lnTo>
                  <a:lnTo>
                    <a:pt x="652919" y="372681"/>
                  </a:lnTo>
                  <a:lnTo>
                    <a:pt x="656412" y="368033"/>
                  </a:lnTo>
                  <a:lnTo>
                    <a:pt x="649427" y="371525"/>
                  </a:lnTo>
                  <a:lnTo>
                    <a:pt x="642454" y="378498"/>
                  </a:lnTo>
                  <a:lnTo>
                    <a:pt x="643623" y="381406"/>
                  </a:lnTo>
                  <a:lnTo>
                    <a:pt x="652335" y="379082"/>
                  </a:lnTo>
                  <a:lnTo>
                    <a:pt x="650595" y="381406"/>
                  </a:lnTo>
                  <a:lnTo>
                    <a:pt x="647103" y="382574"/>
                  </a:lnTo>
                  <a:lnTo>
                    <a:pt x="645363" y="383730"/>
                  </a:lnTo>
                  <a:lnTo>
                    <a:pt x="650735" y="381977"/>
                  </a:lnTo>
                  <a:lnTo>
                    <a:pt x="656983" y="379222"/>
                  </a:lnTo>
                  <a:lnTo>
                    <a:pt x="663676" y="375399"/>
                  </a:lnTo>
                  <a:lnTo>
                    <a:pt x="670356" y="370357"/>
                  </a:lnTo>
                  <a:close/>
                </a:path>
                <a:path w="2397125" h="810260">
                  <a:moveTo>
                    <a:pt x="671525" y="376885"/>
                  </a:moveTo>
                  <a:lnTo>
                    <a:pt x="667791" y="378053"/>
                  </a:lnTo>
                  <a:lnTo>
                    <a:pt x="669391" y="378752"/>
                  </a:lnTo>
                  <a:lnTo>
                    <a:pt x="671525" y="376885"/>
                  </a:lnTo>
                  <a:close/>
                </a:path>
                <a:path w="2397125" h="810260">
                  <a:moveTo>
                    <a:pt x="672693" y="372681"/>
                  </a:moveTo>
                  <a:lnTo>
                    <a:pt x="672109" y="372110"/>
                  </a:lnTo>
                  <a:lnTo>
                    <a:pt x="672109" y="371525"/>
                  </a:lnTo>
                  <a:lnTo>
                    <a:pt x="669201" y="372681"/>
                  </a:lnTo>
                  <a:lnTo>
                    <a:pt x="672693" y="372681"/>
                  </a:lnTo>
                  <a:close/>
                </a:path>
                <a:path w="2397125" h="810260">
                  <a:moveTo>
                    <a:pt x="672693" y="338785"/>
                  </a:moveTo>
                  <a:lnTo>
                    <a:pt x="666292" y="341325"/>
                  </a:lnTo>
                  <a:lnTo>
                    <a:pt x="665314" y="341604"/>
                  </a:lnTo>
                  <a:lnTo>
                    <a:pt x="666877" y="343865"/>
                  </a:lnTo>
                  <a:lnTo>
                    <a:pt x="672693" y="338785"/>
                  </a:lnTo>
                  <a:close/>
                </a:path>
                <a:path w="2397125" h="810260">
                  <a:moveTo>
                    <a:pt x="674433" y="372681"/>
                  </a:moveTo>
                  <a:lnTo>
                    <a:pt x="672693" y="372681"/>
                  </a:lnTo>
                  <a:lnTo>
                    <a:pt x="672693" y="373265"/>
                  </a:lnTo>
                  <a:lnTo>
                    <a:pt x="673265" y="373265"/>
                  </a:lnTo>
                  <a:lnTo>
                    <a:pt x="674433" y="372681"/>
                  </a:lnTo>
                  <a:close/>
                </a:path>
                <a:path w="2397125" h="810260">
                  <a:moveTo>
                    <a:pt x="676173" y="372110"/>
                  </a:moveTo>
                  <a:lnTo>
                    <a:pt x="675017" y="372110"/>
                  </a:lnTo>
                  <a:lnTo>
                    <a:pt x="674433" y="372681"/>
                  </a:lnTo>
                  <a:lnTo>
                    <a:pt x="676173" y="372681"/>
                  </a:lnTo>
                  <a:lnTo>
                    <a:pt x="676173" y="372110"/>
                  </a:lnTo>
                  <a:close/>
                </a:path>
                <a:path w="2397125" h="810260">
                  <a:moveTo>
                    <a:pt x="678497" y="384505"/>
                  </a:moveTo>
                  <a:lnTo>
                    <a:pt x="673849" y="384505"/>
                  </a:lnTo>
                  <a:lnTo>
                    <a:pt x="666877" y="387045"/>
                  </a:lnTo>
                  <a:lnTo>
                    <a:pt x="662228" y="385775"/>
                  </a:lnTo>
                  <a:lnTo>
                    <a:pt x="666877" y="381965"/>
                  </a:lnTo>
                  <a:lnTo>
                    <a:pt x="670941" y="381965"/>
                  </a:lnTo>
                  <a:lnTo>
                    <a:pt x="675017" y="380695"/>
                  </a:lnTo>
                  <a:lnTo>
                    <a:pt x="670941" y="379425"/>
                  </a:lnTo>
                  <a:lnTo>
                    <a:pt x="669391" y="378752"/>
                  </a:lnTo>
                  <a:lnTo>
                    <a:pt x="659892" y="387045"/>
                  </a:lnTo>
                  <a:lnTo>
                    <a:pt x="656983" y="387045"/>
                  </a:lnTo>
                  <a:lnTo>
                    <a:pt x="651408" y="393395"/>
                  </a:lnTo>
                  <a:lnTo>
                    <a:pt x="655104" y="394665"/>
                  </a:lnTo>
                  <a:lnTo>
                    <a:pt x="662063" y="394665"/>
                  </a:lnTo>
                  <a:lnTo>
                    <a:pt x="663740" y="395173"/>
                  </a:lnTo>
                  <a:lnTo>
                    <a:pt x="665124" y="392125"/>
                  </a:lnTo>
                  <a:lnTo>
                    <a:pt x="668616" y="389585"/>
                  </a:lnTo>
                  <a:lnTo>
                    <a:pt x="674433" y="387045"/>
                  </a:lnTo>
                  <a:lnTo>
                    <a:pt x="678497" y="384505"/>
                  </a:lnTo>
                  <a:close/>
                </a:path>
                <a:path w="2397125" h="810260">
                  <a:moveTo>
                    <a:pt x="680250" y="386638"/>
                  </a:moveTo>
                  <a:lnTo>
                    <a:pt x="679081" y="387223"/>
                  </a:lnTo>
                  <a:lnTo>
                    <a:pt x="678497" y="387807"/>
                  </a:lnTo>
                  <a:lnTo>
                    <a:pt x="680250" y="386638"/>
                  </a:lnTo>
                  <a:close/>
                </a:path>
                <a:path w="2397125" h="810260">
                  <a:moveTo>
                    <a:pt x="680250" y="29070"/>
                  </a:moveTo>
                  <a:lnTo>
                    <a:pt x="677341" y="27914"/>
                  </a:lnTo>
                  <a:lnTo>
                    <a:pt x="678497" y="28486"/>
                  </a:lnTo>
                  <a:lnTo>
                    <a:pt x="680250" y="29070"/>
                  </a:lnTo>
                  <a:close/>
                </a:path>
                <a:path w="2397125" h="810260">
                  <a:moveTo>
                    <a:pt x="681990" y="385483"/>
                  </a:moveTo>
                  <a:lnTo>
                    <a:pt x="681405" y="385483"/>
                  </a:lnTo>
                  <a:lnTo>
                    <a:pt x="680250" y="386638"/>
                  </a:lnTo>
                  <a:lnTo>
                    <a:pt x="681405" y="386054"/>
                  </a:lnTo>
                  <a:lnTo>
                    <a:pt x="681990" y="386054"/>
                  </a:lnTo>
                  <a:lnTo>
                    <a:pt x="681990" y="385483"/>
                  </a:lnTo>
                  <a:close/>
                </a:path>
                <a:path w="2397125" h="810260">
                  <a:moveTo>
                    <a:pt x="683158" y="23825"/>
                  </a:moveTo>
                  <a:lnTo>
                    <a:pt x="682574" y="23825"/>
                  </a:lnTo>
                  <a:lnTo>
                    <a:pt x="682205" y="23622"/>
                  </a:lnTo>
                  <a:lnTo>
                    <a:pt x="680834" y="23825"/>
                  </a:lnTo>
                  <a:lnTo>
                    <a:pt x="678497" y="23825"/>
                  </a:lnTo>
                  <a:lnTo>
                    <a:pt x="675589" y="25095"/>
                  </a:lnTo>
                  <a:lnTo>
                    <a:pt x="683158" y="23825"/>
                  </a:lnTo>
                  <a:close/>
                </a:path>
                <a:path w="2397125" h="810260">
                  <a:moveTo>
                    <a:pt x="683729" y="387223"/>
                  </a:moveTo>
                  <a:lnTo>
                    <a:pt x="683158" y="386054"/>
                  </a:lnTo>
                  <a:lnTo>
                    <a:pt x="683158" y="386638"/>
                  </a:lnTo>
                  <a:lnTo>
                    <a:pt x="683729" y="387223"/>
                  </a:lnTo>
                  <a:close/>
                </a:path>
                <a:path w="2397125" h="810260">
                  <a:moveTo>
                    <a:pt x="686244" y="390906"/>
                  </a:moveTo>
                  <a:lnTo>
                    <a:pt x="685482" y="391287"/>
                  </a:lnTo>
                  <a:lnTo>
                    <a:pt x="684314" y="392455"/>
                  </a:lnTo>
                  <a:lnTo>
                    <a:pt x="686244" y="390906"/>
                  </a:lnTo>
                  <a:close/>
                </a:path>
                <a:path w="2397125" h="810260">
                  <a:moveTo>
                    <a:pt x="686638" y="36525"/>
                  </a:moveTo>
                  <a:lnTo>
                    <a:pt x="684898" y="35255"/>
                  </a:lnTo>
                  <a:lnTo>
                    <a:pt x="680250" y="36525"/>
                  </a:lnTo>
                  <a:lnTo>
                    <a:pt x="686638" y="36525"/>
                  </a:lnTo>
                  <a:close/>
                </a:path>
                <a:path w="2397125" h="810260">
                  <a:moveTo>
                    <a:pt x="693039" y="388391"/>
                  </a:moveTo>
                  <a:lnTo>
                    <a:pt x="689546" y="388391"/>
                  </a:lnTo>
                  <a:lnTo>
                    <a:pt x="687222" y="390131"/>
                  </a:lnTo>
                  <a:lnTo>
                    <a:pt x="688809" y="390309"/>
                  </a:lnTo>
                  <a:lnTo>
                    <a:pt x="687654" y="393331"/>
                  </a:lnTo>
                  <a:lnTo>
                    <a:pt x="686727" y="396341"/>
                  </a:lnTo>
                  <a:lnTo>
                    <a:pt x="688962" y="396519"/>
                  </a:lnTo>
                  <a:lnTo>
                    <a:pt x="688390" y="394779"/>
                  </a:lnTo>
                  <a:lnTo>
                    <a:pt x="693039" y="388391"/>
                  </a:lnTo>
                  <a:close/>
                </a:path>
                <a:path w="2397125" h="810260">
                  <a:moveTo>
                    <a:pt x="706996" y="415188"/>
                  </a:moveTo>
                  <a:lnTo>
                    <a:pt x="703503" y="417525"/>
                  </a:lnTo>
                  <a:lnTo>
                    <a:pt x="705637" y="417525"/>
                  </a:lnTo>
                  <a:lnTo>
                    <a:pt x="706996" y="416255"/>
                  </a:lnTo>
                  <a:lnTo>
                    <a:pt x="706996" y="415188"/>
                  </a:lnTo>
                  <a:close/>
                </a:path>
                <a:path w="2397125" h="810260">
                  <a:moveTo>
                    <a:pt x="711060" y="412445"/>
                  </a:moveTo>
                  <a:lnTo>
                    <a:pt x="706996" y="411175"/>
                  </a:lnTo>
                  <a:lnTo>
                    <a:pt x="706996" y="415188"/>
                  </a:lnTo>
                  <a:lnTo>
                    <a:pt x="711060" y="412445"/>
                  </a:lnTo>
                  <a:close/>
                </a:path>
                <a:path w="2397125" h="810260">
                  <a:moveTo>
                    <a:pt x="711974" y="429590"/>
                  </a:moveTo>
                  <a:lnTo>
                    <a:pt x="710476" y="430834"/>
                  </a:lnTo>
                  <a:lnTo>
                    <a:pt x="711644" y="430250"/>
                  </a:lnTo>
                  <a:lnTo>
                    <a:pt x="711974" y="429590"/>
                  </a:lnTo>
                  <a:close/>
                </a:path>
                <a:path w="2397125" h="810260">
                  <a:moveTo>
                    <a:pt x="715086" y="183616"/>
                  </a:moveTo>
                  <a:lnTo>
                    <a:pt x="709904" y="185115"/>
                  </a:lnTo>
                  <a:lnTo>
                    <a:pt x="713384" y="186385"/>
                  </a:lnTo>
                  <a:lnTo>
                    <a:pt x="715086" y="183616"/>
                  </a:lnTo>
                  <a:close/>
                </a:path>
                <a:path w="2397125" h="810260">
                  <a:moveTo>
                    <a:pt x="717461" y="454355"/>
                  </a:moveTo>
                  <a:lnTo>
                    <a:pt x="715962" y="456133"/>
                  </a:lnTo>
                  <a:lnTo>
                    <a:pt x="717181" y="455853"/>
                  </a:lnTo>
                  <a:lnTo>
                    <a:pt x="717461" y="454355"/>
                  </a:lnTo>
                  <a:close/>
                </a:path>
                <a:path w="2397125" h="810260">
                  <a:moveTo>
                    <a:pt x="718616" y="182575"/>
                  </a:moveTo>
                  <a:lnTo>
                    <a:pt x="715708" y="182575"/>
                  </a:lnTo>
                  <a:lnTo>
                    <a:pt x="715086" y="183616"/>
                  </a:lnTo>
                  <a:lnTo>
                    <a:pt x="718616" y="182575"/>
                  </a:lnTo>
                  <a:close/>
                </a:path>
                <a:path w="2397125" h="810260">
                  <a:moveTo>
                    <a:pt x="720940" y="154660"/>
                  </a:moveTo>
                  <a:lnTo>
                    <a:pt x="719785" y="155244"/>
                  </a:lnTo>
                  <a:lnTo>
                    <a:pt x="719785" y="155816"/>
                  </a:lnTo>
                  <a:lnTo>
                    <a:pt x="720940" y="154660"/>
                  </a:lnTo>
                  <a:close/>
                </a:path>
                <a:path w="2397125" h="810260">
                  <a:moveTo>
                    <a:pt x="722109" y="454355"/>
                  </a:moveTo>
                  <a:lnTo>
                    <a:pt x="718146" y="455625"/>
                  </a:lnTo>
                  <a:lnTo>
                    <a:pt x="717181" y="455853"/>
                  </a:lnTo>
                  <a:lnTo>
                    <a:pt x="716292" y="460705"/>
                  </a:lnTo>
                  <a:lnTo>
                    <a:pt x="722109" y="454355"/>
                  </a:lnTo>
                  <a:close/>
                </a:path>
                <a:path w="2397125" h="810260">
                  <a:moveTo>
                    <a:pt x="724433" y="247345"/>
                  </a:moveTo>
                  <a:lnTo>
                    <a:pt x="722693" y="243535"/>
                  </a:lnTo>
                  <a:lnTo>
                    <a:pt x="715708" y="247345"/>
                  </a:lnTo>
                  <a:lnTo>
                    <a:pt x="724433" y="247345"/>
                  </a:lnTo>
                  <a:close/>
                </a:path>
                <a:path w="2397125" h="810260">
                  <a:moveTo>
                    <a:pt x="724992" y="205828"/>
                  </a:moveTo>
                  <a:lnTo>
                    <a:pt x="723265" y="206400"/>
                  </a:lnTo>
                  <a:lnTo>
                    <a:pt x="723849" y="206400"/>
                  </a:lnTo>
                  <a:lnTo>
                    <a:pt x="724992" y="205828"/>
                  </a:lnTo>
                  <a:close/>
                </a:path>
                <a:path w="2397125" h="810260">
                  <a:moveTo>
                    <a:pt x="725601" y="209892"/>
                  </a:moveTo>
                  <a:lnTo>
                    <a:pt x="725017" y="209308"/>
                  </a:lnTo>
                  <a:lnTo>
                    <a:pt x="725017" y="209892"/>
                  </a:lnTo>
                  <a:lnTo>
                    <a:pt x="725601" y="209892"/>
                  </a:lnTo>
                  <a:close/>
                </a:path>
                <a:path w="2397125" h="810260">
                  <a:moveTo>
                    <a:pt x="726617" y="202641"/>
                  </a:moveTo>
                  <a:lnTo>
                    <a:pt x="725017" y="202336"/>
                  </a:lnTo>
                  <a:lnTo>
                    <a:pt x="724433" y="203492"/>
                  </a:lnTo>
                  <a:lnTo>
                    <a:pt x="717461" y="206984"/>
                  </a:lnTo>
                  <a:lnTo>
                    <a:pt x="720369" y="207568"/>
                  </a:lnTo>
                  <a:lnTo>
                    <a:pt x="723265" y="206400"/>
                  </a:lnTo>
                  <a:lnTo>
                    <a:pt x="721995" y="206095"/>
                  </a:lnTo>
                  <a:lnTo>
                    <a:pt x="724357" y="204368"/>
                  </a:lnTo>
                  <a:lnTo>
                    <a:pt x="726617" y="202641"/>
                  </a:lnTo>
                  <a:close/>
                </a:path>
                <a:path w="2397125" h="810260">
                  <a:moveTo>
                    <a:pt x="726757" y="219189"/>
                  </a:moveTo>
                  <a:lnTo>
                    <a:pt x="725601" y="219189"/>
                  </a:lnTo>
                  <a:lnTo>
                    <a:pt x="726173" y="219773"/>
                  </a:lnTo>
                  <a:lnTo>
                    <a:pt x="726757" y="219189"/>
                  </a:lnTo>
                  <a:close/>
                </a:path>
                <a:path w="2397125" h="810260">
                  <a:moveTo>
                    <a:pt x="726757" y="211061"/>
                  </a:moveTo>
                  <a:lnTo>
                    <a:pt x="726173" y="210477"/>
                  </a:lnTo>
                  <a:lnTo>
                    <a:pt x="725017" y="210477"/>
                  </a:lnTo>
                  <a:lnTo>
                    <a:pt x="724433" y="211061"/>
                  </a:lnTo>
                  <a:lnTo>
                    <a:pt x="726757" y="211061"/>
                  </a:lnTo>
                  <a:close/>
                </a:path>
                <a:path w="2397125" h="810260">
                  <a:moveTo>
                    <a:pt x="728497" y="279082"/>
                  </a:moveTo>
                  <a:lnTo>
                    <a:pt x="727925" y="279082"/>
                  </a:lnTo>
                  <a:lnTo>
                    <a:pt x="727341" y="279666"/>
                  </a:lnTo>
                  <a:lnTo>
                    <a:pt x="727925" y="279666"/>
                  </a:lnTo>
                  <a:lnTo>
                    <a:pt x="728497" y="279082"/>
                  </a:lnTo>
                  <a:close/>
                </a:path>
                <a:path w="2397125" h="810260">
                  <a:moveTo>
                    <a:pt x="728497" y="219773"/>
                  </a:moveTo>
                  <a:lnTo>
                    <a:pt x="727925" y="219189"/>
                  </a:lnTo>
                  <a:lnTo>
                    <a:pt x="726757" y="219773"/>
                  </a:lnTo>
                  <a:lnTo>
                    <a:pt x="728497" y="219773"/>
                  </a:lnTo>
                  <a:close/>
                </a:path>
                <a:path w="2397125" h="810260">
                  <a:moveTo>
                    <a:pt x="729081" y="262077"/>
                  </a:moveTo>
                  <a:lnTo>
                    <a:pt x="725601" y="261315"/>
                  </a:lnTo>
                  <a:lnTo>
                    <a:pt x="727925" y="262585"/>
                  </a:lnTo>
                  <a:lnTo>
                    <a:pt x="729081" y="262077"/>
                  </a:lnTo>
                  <a:close/>
                </a:path>
                <a:path w="2397125" h="810260">
                  <a:moveTo>
                    <a:pt x="729386" y="157099"/>
                  </a:moveTo>
                  <a:lnTo>
                    <a:pt x="729081" y="157175"/>
                  </a:lnTo>
                  <a:lnTo>
                    <a:pt x="729386" y="157099"/>
                  </a:lnTo>
                  <a:close/>
                </a:path>
                <a:path w="2397125" h="810260">
                  <a:moveTo>
                    <a:pt x="729627" y="213880"/>
                  </a:moveTo>
                  <a:lnTo>
                    <a:pt x="728891" y="213347"/>
                  </a:lnTo>
                  <a:lnTo>
                    <a:pt x="726757" y="214325"/>
                  </a:lnTo>
                  <a:lnTo>
                    <a:pt x="729627" y="213880"/>
                  </a:lnTo>
                  <a:close/>
                </a:path>
                <a:path w="2397125" h="810260">
                  <a:moveTo>
                    <a:pt x="730250" y="659904"/>
                  </a:moveTo>
                  <a:lnTo>
                    <a:pt x="726173" y="660488"/>
                  </a:lnTo>
                  <a:lnTo>
                    <a:pt x="725017" y="666877"/>
                  </a:lnTo>
                  <a:lnTo>
                    <a:pt x="730250" y="659904"/>
                  </a:lnTo>
                  <a:close/>
                </a:path>
                <a:path w="2397125" h="810260">
                  <a:moveTo>
                    <a:pt x="730250" y="209308"/>
                  </a:moveTo>
                  <a:lnTo>
                    <a:pt x="727341" y="209892"/>
                  </a:lnTo>
                  <a:lnTo>
                    <a:pt x="725601" y="209892"/>
                  </a:lnTo>
                  <a:lnTo>
                    <a:pt x="726173" y="210477"/>
                  </a:lnTo>
                  <a:lnTo>
                    <a:pt x="727925" y="209892"/>
                  </a:lnTo>
                  <a:lnTo>
                    <a:pt x="729081" y="209892"/>
                  </a:lnTo>
                  <a:lnTo>
                    <a:pt x="730250" y="209308"/>
                  </a:lnTo>
                  <a:close/>
                </a:path>
                <a:path w="2397125" h="810260">
                  <a:moveTo>
                    <a:pt x="731405" y="219773"/>
                  </a:moveTo>
                  <a:lnTo>
                    <a:pt x="728497" y="219189"/>
                  </a:lnTo>
                  <a:lnTo>
                    <a:pt x="728497" y="219773"/>
                  </a:lnTo>
                  <a:lnTo>
                    <a:pt x="728497" y="220357"/>
                  </a:lnTo>
                  <a:lnTo>
                    <a:pt x="731405" y="219773"/>
                  </a:lnTo>
                  <a:close/>
                </a:path>
                <a:path w="2397125" h="810260">
                  <a:moveTo>
                    <a:pt x="732637" y="211632"/>
                  </a:moveTo>
                  <a:lnTo>
                    <a:pt x="729081" y="210515"/>
                  </a:lnTo>
                  <a:lnTo>
                    <a:pt x="725017" y="211785"/>
                  </a:lnTo>
                  <a:lnTo>
                    <a:pt x="728497" y="213055"/>
                  </a:lnTo>
                  <a:lnTo>
                    <a:pt x="728891" y="213347"/>
                  </a:lnTo>
                  <a:lnTo>
                    <a:pt x="732637" y="211632"/>
                  </a:lnTo>
                  <a:close/>
                </a:path>
                <a:path w="2397125" h="810260">
                  <a:moveTo>
                    <a:pt x="733564" y="252615"/>
                  </a:moveTo>
                  <a:lnTo>
                    <a:pt x="730834" y="253695"/>
                  </a:lnTo>
                  <a:lnTo>
                    <a:pt x="723265" y="253695"/>
                  </a:lnTo>
                  <a:lnTo>
                    <a:pt x="720940" y="257505"/>
                  </a:lnTo>
                  <a:lnTo>
                    <a:pt x="729081" y="257505"/>
                  </a:lnTo>
                  <a:lnTo>
                    <a:pt x="733564" y="252615"/>
                  </a:lnTo>
                  <a:close/>
                </a:path>
                <a:path w="2397125" h="810260">
                  <a:moveTo>
                    <a:pt x="734314" y="154635"/>
                  </a:moveTo>
                  <a:lnTo>
                    <a:pt x="726173" y="155905"/>
                  </a:lnTo>
                  <a:lnTo>
                    <a:pt x="729310" y="157073"/>
                  </a:lnTo>
                  <a:lnTo>
                    <a:pt x="734314" y="154635"/>
                  </a:lnTo>
                  <a:close/>
                </a:path>
                <a:path w="2397125" h="810260">
                  <a:moveTo>
                    <a:pt x="735482" y="456996"/>
                  </a:moveTo>
                  <a:lnTo>
                    <a:pt x="734898" y="457568"/>
                  </a:lnTo>
                  <a:lnTo>
                    <a:pt x="734314" y="458736"/>
                  </a:lnTo>
                  <a:lnTo>
                    <a:pt x="734898" y="458152"/>
                  </a:lnTo>
                  <a:lnTo>
                    <a:pt x="735482" y="456996"/>
                  </a:lnTo>
                  <a:close/>
                </a:path>
                <a:path w="2397125" h="810260">
                  <a:moveTo>
                    <a:pt x="736396" y="251485"/>
                  </a:moveTo>
                  <a:lnTo>
                    <a:pt x="734898" y="251155"/>
                  </a:lnTo>
                  <a:lnTo>
                    <a:pt x="733564" y="252615"/>
                  </a:lnTo>
                  <a:lnTo>
                    <a:pt x="736396" y="251485"/>
                  </a:lnTo>
                  <a:close/>
                </a:path>
                <a:path w="2397125" h="810260">
                  <a:moveTo>
                    <a:pt x="743623" y="202895"/>
                  </a:moveTo>
                  <a:lnTo>
                    <a:pt x="741680" y="203504"/>
                  </a:lnTo>
                  <a:lnTo>
                    <a:pt x="742162" y="203695"/>
                  </a:lnTo>
                  <a:lnTo>
                    <a:pt x="743623" y="202895"/>
                  </a:lnTo>
                  <a:close/>
                </a:path>
                <a:path w="2397125" h="810260">
                  <a:moveTo>
                    <a:pt x="744181" y="319900"/>
                  </a:moveTo>
                  <a:lnTo>
                    <a:pt x="743534" y="319735"/>
                  </a:lnTo>
                  <a:lnTo>
                    <a:pt x="736638" y="322275"/>
                  </a:lnTo>
                  <a:lnTo>
                    <a:pt x="744181" y="319900"/>
                  </a:lnTo>
                  <a:close/>
                </a:path>
                <a:path w="2397125" h="810260">
                  <a:moveTo>
                    <a:pt x="744207" y="210515"/>
                  </a:moveTo>
                  <a:lnTo>
                    <a:pt x="741870" y="211785"/>
                  </a:lnTo>
                  <a:lnTo>
                    <a:pt x="736066" y="213055"/>
                  </a:lnTo>
                  <a:lnTo>
                    <a:pt x="734898" y="213055"/>
                  </a:lnTo>
                  <a:lnTo>
                    <a:pt x="729627" y="213880"/>
                  </a:lnTo>
                  <a:lnTo>
                    <a:pt x="731989" y="215595"/>
                  </a:lnTo>
                  <a:lnTo>
                    <a:pt x="741870" y="213055"/>
                  </a:lnTo>
                  <a:lnTo>
                    <a:pt x="744207" y="210515"/>
                  </a:lnTo>
                  <a:close/>
                </a:path>
                <a:path w="2397125" h="810260">
                  <a:moveTo>
                    <a:pt x="746366" y="341033"/>
                  </a:moveTo>
                  <a:lnTo>
                    <a:pt x="740130" y="340055"/>
                  </a:lnTo>
                  <a:lnTo>
                    <a:pt x="743077" y="342595"/>
                  </a:lnTo>
                  <a:lnTo>
                    <a:pt x="746366" y="341033"/>
                  </a:lnTo>
                  <a:close/>
                </a:path>
                <a:path w="2397125" h="810260">
                  <a:moveTo>
                    <a:pt x="750506" y="339229"/>
                  </a:moveTo>
                  <a:lnTo>
                    <a:pt x="748411" y="340055"/>
                  </a:lnTo>
                  <a:lnTo>
                    <a:pt x="746366" y="341033"/>
                  </a:lnTo>
                  <a:lnTo>
                    <a:pt x="748271" y="341325"/>
                  </a:lnTo>
                  <a:lnTo>
                    <a:pt x="750506" y="339229"/>
                  </a:lnTo>
                  <a:close/>
                </a:path>
                <a:path w="2397125" h="810260">
                  <a:moveTo>
                    <a:pt x="752068" y="205435"/>
                  </a:moveTo>
                  <a:lnTo>
                    <a:pt x="749579" y="204165"/>
                  </a:lnTo>
                  <a:lnTo>
                    <a:pt x="743381" y="204165"/>
                  </a:lnTo>
                  <a:lnTo>
                    <a:pt x="742162" y="203695"/>
                  </a:lnTo>
                  <a:lnTo>
                    <a:pt x="738974" y="205435"/>
                  </a:lnTo>
                  <a:lnTo>
                    <a:pt x="734898" y="206705"/>
                  </a:lnTo>
                  <a:lnTo>
                    <a:pt x="728497" y="207975"/>
                  </a:lnTo>
                  <a:lnTo>
                    <a:pt x="724433" y="207975"/>
                  </a:lnTo>
                  <a:lnTo>
                    <a:pt x="727925" y="209245"/>
                  </a:lnTo>
                  <a:lnTo>
                    <a:pt x="737806" y="209245"/>
                  </a:lnTo>
                  <a:lnTo>
                    <a:pt x="732637" y="211632"/>
                  </a:lnTo>
                  <a:lnTo>
                    <a:pt x="733158" y="211785"/>
                  </a:lnTo>
                  <a:lnTo>
                    <a:pt x="738974" y="209245"/>
                  </a:lnTo>
                  <a:lnTo>
                    <a:pt x="744207" y="209245"/>
                  </a:lnTo>
                  <a:lnTo>
                    <a:pt x="752068" y="205435"/>
                  </a:lnTo>
                  <a:close/>
                </a:path>
                <a:path w="2397125" h="810260">
                  <a:moveTo>
                    <a:pt x="753757" y="201815"/>
                  </a:moveTo>
                  <a:lnTo>
                    <a:pt x="753097" y="199656"/>
                  </a:lnTo>
                  <a:lnTo>
                    <a:pt x="751179" y="200355"/>
                  </a:lnTo>
                  <a:lnTo>
                    <a:pt x="747102" y="201625"/>
                  </a:lnTo>
                  <a:lnTo>
                    <a:pt x="744778" y="202895"/>
                  </a:lnTo>
                  <a:lnTo>
                    <a:pt x="753757" y="201815"/>
                  </a:lnTo>
                  <a:close/>
                </a:path>
                <a:path w="2397125" h="810260">
                  <a:moveTo>
                    <a:pt x="756996" y="215125"/>
                  </a:moveTo>
                  <a:lnTo>
                    <a:pt x="751497" y="215798"/>
                  </a:lnTo>
                  <a:lnTo>
                    <a:pt x="744855" y="217017"/>
                  </a:lnTo>
                  <a:lnTo>
                    <a:pt x="737450" y="218884"/>
                  </a:lnTo>
                  <a:lnTo>
                    <a:pt x="729665" y="221526"/>
                  </a:lnTo>
                  <a:lnTo>
                    <a:pt x="735876" y="220408"/>
                  </a:lnTo>
                  <a:lnTo>
                    <a:pt x="743077" y="219481"/>
                  </a:lnTo>
                  <a:lnTo>
                    <a:pt x="750595" y="218033"/>
                  </a:lnTo>
                  <a:lnTo>
                    <a:pt x="752335" y="218617"/>
                  </a:lnTo>
                  <a:lnTo>
                    <a:pt x="747102" y="220941"/>
                  </a:lnTo>
                  <a:lnTo>
                    <a:pt x="743038" y="222097"/>
                  </a:lnTo>
                  <a:lnTo>
                    <a:pt x="745947" y="221526"/>
                  </a:lnTo>
                  <a:lnTo>
                    <a:pt x="740714" y="224421"/>
                  </a:lnTo>
                  <a:lnTo>
                    <a:pt x="748271" y="222681"/>
                  </a:lnTo>
                  <a:lnTo>
                    <a:pt x="756996" y="218617"/>
                  </a:lnTo>
                  <a:lnTo>
                    <a:pt x="756996" y="216865"/>
                  </a:lnTo>
                  <a:lnTo>
                    <a:pt x="748855" y="217449"/>
                  </a:lnTo>
                  <a:lnTo>
                    <a:pt x="751179" y="216293"/>
                  </a:lnTo>
                  <a:lnTo>
                    <a:pt x="754672" y="215709"/>
                  </a:lnTo>
                  <a:lnTo>
                    <a:pt x="756996" y="215125"/>
                  </a:lnTo>
                  <a:close/>
                </a:path>
                <a:path w="2397125" h="810260">
                  <a:moveTo>
                    <a:pt x="763511" y="679234"/>
                  </a:moveTo>
                  <a:lnTo>
                    <a:pt x="763384" y="679145"/>
                  </a:lnTo>
                  <a:lnTo>
                    <a:pt x="762228" y="681685"/>
                  </a:lnTo>
                  <a:lnTo>
                    <a:pt x="763511" y="679234"/>
                  </a:lnTo>
                  <a:close/>
                </a:path>
                <a:path w="2397125" h="810260">
                  <a:moveTo>
                    <a:pt x="777341" y="361645"/>
                  </a:moveTo>
                  <a:lnTo>
                    <a:pt x="770940" y="365125"/>
                  </a:lnTo>
                  <a:lnTo>
                    <a:pt x="766292" y="362216"/>
                  </a:lnTo>
                  <a:lnTo>
                    <a:pt x="769200" y="366877"/>
                  </a:lnTo>
                  <a:lnTo>
                    <a:pt x="771525" y="365125"/>
                  </a:lnTo>
                  <a:lnTo>
                    <a:pt x="777341" y="361645"/>
                  </a:lnTo>
                  <a:close/>
                </a:path>
                <a:path w="2397125" h="810260">
                  <a:moveTo>
                    <a:pt x="778421" y="359295"/>
                  </a:moveTo>
                  <a:lnTo>
                    <a:pt x="776757" y="360375"/>
                  </a:lnTo>
                  <a:lnTo>
                    <a:pt x="777925" y="360375"/>
                  </a:lnTo>
                  <a:lnTo>
                    <a:pt x="778421" y="359295"/>
                  </a:lnTo>
                  <a:close/>
                </a:path>
                <a:path w="2397125" h="810260">
                  <a:moveTo>
                    <a:pt x="801954" y="407581"/>
                  </a:moveTo>
                  <a:lnTo>
                    <a:pt x="797115" y="408635"/>
                  </a:lnTo>
                  <a:lnTo>
                    <a:pt x="795947" y="404825"/>
                  </a:lnTo>
                  <a:lnTo>
                    <a:pt x="793572" y="409905"/>
                  </a:lnTo>
                  <a:lnTo>
                    <a:pt x="797115" y="409905"/>
                  </a:lnTo>
                  <a:lnTo>
                    <a:pt x="799757" y="408635"/>
                  </a:lnTo>
                  <a:lnTo>
                    <a:pt x="801954" y="407581"/>
                  </a:lnTo>
                  <a:close/>
                </a:path>
                <a:path w="2397125" h="810260">
                  <a:moveTo>
                    <a:pt x="802589" y="407441"/>
                  </a:moveTo>
                  <a:lnTo>
                    <a:pt x="802398" y="407365"/>
                  </a:lnTo>
                  <a:lnTo>
                    <a:pt x="801954" y="407581"/>
                  </a:lnTo>
                  <a:lnTo>
                    <a:pt x="802589" y="407441"/>
                  </a:lnTo>
                  <a:close/>
                </a:path>
                <a:path w="2397125" h="810260">
                  <a:moveTo>
                    <a:pt x="822109" y="508965"/>
                  </a:moveTo>
                  <a:lnTo>
                    <a:pt x="818045" y="507695"/>
                  </a:lnTo>
                  <a:lnTo>
                    <a:pt x="812228" y="508965"/>
                  </a:lnTo>
                  <a:lnTo>
                    <a:pt x="801763" y="510235"/>
                  </a:lnTo>
                  <a:lnTo>
                    <a:pt x="796531" y="510235"/>
                  </a:lnTo>
                  <a:lnTo>
                    <a:pt x="794207" y="506425"/>
                  </a:lnTo>
                  <a:lnTo>
                    <a:pt x="794778" y="508965"/>
                  </a:lnTo>
                  <a:lnTo>
                    <a:pt x="789584" y="514045"/>
                  </a:lnTo>
                  <a:lnTo>
                    <a:pt x="789495" y="508965"/>
                  </a:lnTo>
                  <a:lnTo>
                    <a:pt x="789876" y="503885"/>
                  </a:lnTo>
                  <a:lnTo>
                    <a:pt x="786650" y="503885"/>
                  </a:lnTo>
                  <a:lnTo>
                    <a:pt x="788390" y="502615"/>
                  </a:lnTo>
                  <a:lnTo>
                    <a:pt x="794207" y="494995"/>
                  </a:lnTo>
                  <a:lnTo>
                    <a:pt x="792454" y="496265"/>
                  </a:lnTo>
                  <a:lnTo>
                    <a:pt x="791883" y="494995"/>
                  </a:lnTo>
                  <a:lnTo>
                    <a:pt x="790130" y="491185"/>
                  </a:lnTo>
                  <a:lnTo>
                    <a:pt x="780834" y="493725"/>
                  </a:lnTo>
                  <a:lnTo>
                    <a:pt x="770369" y="494995"/>
                  </a:lnTo>
                  <a:lnTo>
                    <a:pt x="774433" y="491185"/>
                  </a:lnTo>
                  <a:lnTo>
                    <a:pt x="774433" y="488645"/>
                  </a:lnTo>
                  <a:lnTo>
                    <a:pt x="774433" y="486105"/>
                  </a:lnTo>
                  <a:lnTo>
                    <a:pt x="769200" y="484835"/>
                  </a:lnTo>
                  <a:lnTo>
                    <a:pt x="768908" y="483565"/>
                  </a:lnTo>
                  <a:lnTo>
                    <a:pt x="768045" y="479755"/>
                  </a:lnTo>
                  <a:lnTo>
                    <a:pt x="763968" y="483565"/>
                  </a:lnTo>
                  <a:lnTo>
                    <a:pt x="762812" y="482295"/>
                  </a:lnTo>
                  <a:lnTo>
                    <a:pt x="759320" y="488645"/>
                  </a:lnTo>
                  <a:lnTo>
                    <a:pt x="761936" y="481025"/>
                  </a:lnTo>
                  <a:lnTo>
                    <a:pt x="764120" y="474675"/>
                  </a:lnTo>
                  <a:lnTo>
                    <a:pt x="764552" y="473405"/>
                  </a:lnTo>
                  <a:lnTo>
                    <a:pt x="751179" y="473405"/>
                  </a:lnTo>
                  <a:lnTo>
                    <a:pt x="744778" y="474675"/>
                  </a:lnTo>
                  <a:lnTo>
                    <a:pt x="743038" y="474675"/>
                  </a:lnTo>
                  <a:lnTo>
                    <a:pt x="743038" y="481025"/>
                  </a:lnTo>
                  <a:lnTo>
                    <a:pt x="741870" y="483565"/>
                  </a:lnTo>
                  <a:lnTo>
                    <a:pt x="737222" y="488645"/>
                  </a:lnTo>
                  <a:lnTo>
                    <a:pt x="736638" y="487375"/>
                  </a:lnTo>
                  <a:lnTo>
                    <a:pt x="735482" y="487375"/>
                  </a:lnTo>
                  <a:lnTo>
                    <a:pt x="734898" y="486105"/>
                  </a:lnTo>
                  <a:lnTo>
                    <a:pt x="737222" y="483565"/>
                  </a:lnTo>
                  <a:lnTo>
                    <a:pt x="743038" y="481025"/>
                  </a:lnTo>
                  <a:lnTo>
                    <a:pt x="743038" y="474675"/>
                  </a:lnTo>
                  <a:lnTo>
                    <a:pt x="737222" y="474675"/>
                  </a:lnTo>
                  <a:lnTo>
                    <a:pt x="741870" y="463245"/>
                  </a:lnTo>
                  <a:lnTo>
                    <a:pt x="743038" y="463245"/>
                  </a:lnTo>
                  <a:lnTo>
                    <a:pt x="747102" y="460705"/>
                  </a:lnTo>
                  <a:lnTo>
                    <a:pt x="745947" y="460705"/>
                  </a:lnTo>
                  <a:lnTo>
                    <a:pt x="740130" y="459435"/>
                  </a:lnTo>
                  <a:lnTo>
                    <a:pt x="736638" y="458165"/>
                  </a:lnTo>
                  <a:lnTo>
                    <a:pt x="731405" y="465785"/>
                  </a:lnTo>
                  <a:lnTo>
                    <a:pt x="733729" y="463245"/>
                  </a:lnTo>
                  <a:lnTo>
                    <a:pt x="730834" y="469595"/>
                  </a:lnTo>
                  <a:lnTo>
                    <a:pt x="726757" y="472135"/>
                  </a:lnTo>
                  <a:lnTo>
                    <a:pt x="722109" y="474675"/>
                  </a:lnTo>
                  <a:lnTo>
                    <a:pt x="720940" y="473405"/>
                  </a:lnTo>
                  <a:lnTo>
                    <a:pt x="727341" y="470865"/>
                  </a:lnTo>
                  <a:lnTo>
                    <a:pt x="728789" y="467055"/>
                  </a:lnTo>
                  <a:lnTo>
                    <a:pt x="729767" y="464515"/>
                  </a:lnTo>
                  <a:lnTo>
                    <a:pt x="730250" y="463245"/>
                  </a:lnTo>
                  <a:lnTo>
                    <a:pt x="732574" y="458165"/>
                  </a:lnTo>
                  <a:lnTo>
                    <a:pt x="730834" y="460705"/>
                  </a:lnTo>
                  <a:lnTo>
                    <a:pt x="728497" y="461975"/>
                  </a:lnTo>
                  <a:lnTo>
                    <a:pt x="726757" y="464515"/>
                  </a:lnTo>
                  <a:lnTo>
                    <a:pt x="728091" y="459435"/>
                  </a:lnTo>
                  <a:lnTo>
                    <a:pt x="723887" y="463219"/>
                  </a:lnTo>
                  <a:lnTo>
                    <a:pt x="718743" y="467055"/>
                  </a:lnTo>
                  <a:lnTo>
                    <a:pt x="717461" y="464515"/>
                  </a:lnTo>
                  <a:lnTo>
                    <a:pt x="720940" y="461975"/>
                  </a:lnTo>
                  <a:lnTo>
                    <a:pt x="718032" y="461975"/>
                  </a:lnTo>
                  <a:lnTo>
                    <a:pt x="712228" y="464515"/>
                  </a:lnTo>
                  <a:lnTo>
                    <a:pt x="711060" y="461975"/>
                  </a:lnTo>
                  <a:lnTo>
                    <a:pt x="714260" y="458165"/>
                  </a:lnTo>
                  <a:lnTo>
                    <a:pt x="715962" y="456133"/>
                  </a:lnTo>
                  <a:lnTo>
                    <a:pt x="712660" y="456895"/>
                  </a:lnTo>
                  <a:lnTo>
                    <a:pt x="708698" y="458165"/>
                  </a:lnTo>
                  <a:lnTo>
                    <a:pt x="709320" y="454355"/>
                  </a:lnTo>
                  <a:lnTo>
                    <a:pt x="712228" y="453085"/>
                  </a:lnTo>
                  <a:lnTo>
                    <a:pt x="713968" y="455625"/>
                  </a:lnTo>
                  <a:lnTo>
                    <a:pt x="716876" y="454355"/>
                  </a:lnTo>
                  <a:lnTo>
                    <a:pt x="717524" y="453085"/>
                  </a:lnTo>
                  <a:lnTo>
                    <a:pt x="719455" y="449275"/>
                  </a:lnTo>
                  <a:lnTo>
                    <a:pt x="721398" y="445465"/>
                  </a:lnTo>
                  <a:lnTo>
                    <a:pt x="722693" y="442925"/>
                  </a:lnTo>
                  <a:lnTo>
                    <a:pt x="720369" y="445465"/>
                  </a:lnTo>
                  <a:lnTo>
                    <a:pt x="720369" y="442925"/>
                  </a:lnTo>
                  <a:lnTo>
                    <a:pt x="720940" y="437845"/>
                  </a:lnTo>
                  <a:lnTo>
                    <a:pt x="720369" y="439115"/>
                  </a:lnTo>
                  <a:lnTo>
                    <a:pt x="720369" y="435305"/>
                  </a:lnTo>
                  <a:lnTo>
                    <a:pt x="719201" y="439115"/>
                  </a:lnTo>
                  <a:lnTo>
                    <a:pt x="708418" y="445465"/>
                  </a:lnTo>
                  <a:lnTo>
                    <a:pt x="704443" y="444195"/>
                  </a:lnTo>
                  <a:lnTo>
                    <a:pt x="701459" y="442925"/>
                  </a:lnTo>
                  <a:lnTo>
                    <a:pt x="693623" y="444195"/>
                  </a:lnTo>
                  <a:lnTo>
                    <a:pt x="701560" y="440385"/>
                  </a:lnTo>
                  <a:lnTo>
                    <a:pt x="704380" y="437845"/>
                  </a:lnTo>
                  <a:lnTo>
                    <a:pt x="705878" y="435330"/>
                  </a:lnTo>
                  <a:lnTo>
                    <a:pt x="709891" y="430225"/>
                  </a:lnTo>
                  <a:lnTo>
                    <a:pt x="711060" y="427685"/>
                  </a:lnTo>
                  <a:lnTo>
                    <a:pt x="712228" y="423875"/>
                  </a:lnTo>
                  <a:lnTo>
                    <a:pt x="715137" y="422605"/>
                  </a:lnTo>
                  <a:lnTo>
                    <a:pt x="711619" y="422605"/>
                  </a:lnTo>
                  <a:lnTo>
                    <a:pt x="711492" y="420065"/>
                  </a:lnTo>
                  <a:lnTo>
                    <a:pt x="710717" y="418795"/>
                  </a:lnTo>
                  <a:lnTo>
                    <a:pt x="705243" y="420065"/>
                  </a:lnTo>
                  <a:lnTo>
                    <a:pt x="708152" y="417525"/>
                  </a:lnTo>
                  <a:lnTo>
                    <a:pt x="705637" y="417525"/>
                  </a:lnTo>
                  <a:lnTo>
                    <a:pt x="702919" y="420065"/>
                  </a:lnTo>
                  <a:lnTo>
                    <a:pt x="696531" y="422605"/>
                  </a:lnTo>
                  <a:lnTo>
                    <a:pt x="697687" y="417525"/>
                  </a:lnTo>
                  <a:lnTo>
                    <a:pt x="697687" y="416255"/>
                  </a:lnTo>
                  <a:lnTo>
                    <a:pt x="697687" y="412445"/>
                  </a:lnTo>
                  <a:lnTo>
                    <a:pt x="697877" y="411175"/>
                  </a:lnTo>
                  <a:lnTo>
                    <a:pt x="698271" y="408635"/>
                  </a:lnTo>
                  <a:lnTo>
                    <a:pt x="697687" y="403555"/>
                  </a:lnTo>
                  <a:lnTo>
                    <a:pt x="688962" y="406095"/>
                  </a:lnTo>
                  <a:lnTo>
                    <a:pt x="680250" y="407771"/>
                  </a:lnTo>
                  <a:lnTo>
                    <a:pt x="680250" y="417525"/>
                  </a:lnTo>
                  <a:lnTo>
                    <a:pt x="674433" y="425145"/>
                  </a:lnTo>
                  <a:lnTo>
                    <a:pt x="673849" y="423875"/>
                  </a:lnTo>
                  <a:lnTo>
                    <a:pt x="672693" y="422605"/>
                  </a:lnTo>
                  <a:lnTo>
                    <a:pt x="672109" y="422605"/>
                  </a:lnTo>
                  <a:lnTo>
                    <a:pt x="674433" y="421335"/>
                  </a:lnTo>
                  <a:lnTo>
                    <a:pt x="675589" y="420065"/>
                  </a:lnTo>
                  <a:lnTo>
                    <a:pt x="676757" y="418795"/>
                  </a:lnTo>
                  <a:lnTo>
                    <a:pt x="680250" y="417525"/>
                  </a:lnTo>
                  <a:lnTo>
                    <a:pt x="680250" y="407771"/>
                  </a:lnTo>
                  <a:lnTo>
                    <a:pt x="675665" y="408635"/>
                  </a:lnTo>
                  <a:lnTo>
                    <a:pt x="669099" y="411175"/>
                  </a:lnTo>
                  <a:lnTo>
                    <a:pt x="662228" y="411175"/>
                  </a:lnTo>
                  <a:lnTo>
                    <a:pt x="662228" y="409905"/>
                  </a:lnTo>
                  <a:lnTo>
                    <a:pt x="661644" y="409905"/>
                  </a:lnTo>
                  <a:lnTo>
                    <a:pt x="665708" y="406095"/>
                  </a:lnTo>
                  <a:lnTo>
                    <a:pt x="672109" y="404825"/>
                  </a:lnTo>
                  <a:lnTo>
                    <a:pt x="673963" y="399745"/>
                  </a:lnTo>
                  <a:lnTo>
                    <a:pt x="674433" y="398475"/>
                  </a:lnTo>
                  <a:lnTo>
                    <a:pt x="672109" y="397205"/>
                  </a:lnTo>
                  <a:lnTo>
                    <a:pt x="666877" y="397205"/>
                  </a:lnTo>
                  <a:lnTo>
                    <a:pt x="666877" y="399745"/>
                  </a:lnTo>
                  <a:lnTo>
                    <a:pt x="662228" y="403555"/>
                  </a:lnTo>
                  <a:lnTo>
                    <a:pt x="659320" y="406095"/>
                  </a:lnTo>
                  <a:lnTo>
                    <a:pt x="658152" y="403555"/>
                  </a:lnTo>
                  <a:lnTo>
                    <a:pt x="656983" y="402285"/>
                  </a:lnTo>
                  <a:lnTo>
                    <a:pt x="666877" y="399745"/>
                  </a:lnTo>
                  <a:lnTo>
                    <a:pt x="666877" y="397205"/>
                  </a:lnTo>
                  <a:lnTo>
                    <a:pt x="669785" y="395935"/>
                  </a:lnTo>
                  <a:lnTo>
                    <a:pt x="671525" y="394665"/>
                  </a:lnTo>
                  <a:lnTo>
                    <a:pt x="674433" y="390855"/>
                  </a:lnTo>
                  <a:lnTo>
                    <a:pt x="672109" y="389585"/>
                  </a:lnTo>
                  <a:lnTo>
                    <a:pt x="664870" y="395516"/>
                  </a:lnTo>
                  <a:lnTo>
                    <a:pt x="666292" y="395935"/>
                  </a:lnTo>
                  <a:lnTo>
                    <a:pt x="655243" y="402285"/>
                  </a:lnTo>
                  <a:lnTo>
                    <a:pt x="653389" y="399745"/>
                  </a:lnTo>
                  <a:lnTo>
                    <a:pt x="649681" y="394665"/>
                  </a:lnTo>
                  <a:lnTo>
                    <a:pt x="646074" y="389585"/>
                  </a:lnTo>
                  <a:lnTo>
                    <a:pt x="644271" y="387045"/>
                  </a:lnTo>
                  <a:lnTo>
                    <a:pt x="638975" y="378155"/>
                  </a:lnTo>
                  <a:lnTo>
                    <a:pt x="637222" y="375615"/>
                  </a:lnTo>
                  <a:lnTo>
                    <a:pt x="311048" y="375615"/>
                  </a:lnTo>
                  <a:lnTo>
                    <a:pt x="309892" y="378155"/>
                  </a:lnTo>
                  <a:lnTo>
                    <a:pt x="308140" y="379425"/>
                  </a:lnTo>
                  <a:lnTo>
                    <a:pt x="305816" y="383235"/>
                  </a:lnTo>
                  <a:lnTo>
                    <a:pt x="308254" y="383235"/>
                  </a:lnTo>
                  <a:lnTo>
                    <a:pt x="309156" y="387045"/>
                  </a:lnTo>
                  <a:lnTo>
                    <a:pt x="310718" y="389585"/>
                  </a:lnTo>
                  <a:lnTo>
                    <a:pt x="315125" y="387045"/>
                  </a:lnTo>
                  <a:lnTo>
                    <a:pt x="313956" y="390855"/>
                  </a:lnTo>
                  <a:lnTo>
                    <a:pt x="322681" y="394665"/>
                  </a:lnTo>
                  <a:lnTo>
                    <a:pt x="328498" y="393395"/>
                  </a:lnTo>
                  <a:lnTo>
                    <a:pt x="335470" y="395935"/>
                  </a:lnTo>
                  <a:lnTo>
                    <a:pt x="336626" y="393395"/>
                  </a:lnTo>
                  <a:lnTo>
                    <a:pt x="339534" y="387045"/>
                  </a:lnTo>
                  <a:lnTo>
                    <a:pt x="340118" y="385775"/>
                  </a:lnTo>
                  <a:lnTo>
                    <a:pt x="341871" y="389585"/>
                  </a:lnTo>
                  <a:lnTo>
                    <a:pt x="345008" y="385775"/>
                  </a:lnTo>
                  <a:lnTo>
                    <a:pt x="347103" y="383235"/>
                  </a:lnTo>
                  <a:lnTo>
                    <a:pt x="350583" y="388315"/>
                  </a:lnTo>
                  <a:lnTo>
                    <a:pt x="353491" y="398475"/>
                  </a:lnTo>
                  <a:lnTo>
                    <a:pt x="359892" y="399745"/>
                  </a:lnTo>
                  <a:lnTo>
                    <a:pt x="366280" y="397205"/>
                  </a:lnTo>
                  <a:lnTo>
                    <a:pt x="365861" y="395973"/>
                  </a:lnTo>
                  <a:lnTo>
                    <a:pt x="365709" y="395935"/>
                  </a:lnTo>
                  <a:lnTo>
                    <a:pt x="365696" y="395516"/>
                  </a:lnTo>
                  <a:lnTo>
                    <a:pt x="364540" y="392125"/>
                  </a:lnTo>
                  <a:lnTo>
                    <a:pt x="368604" y="387045"/>
                  </a:lnTo>
                  <a:lnTo>
                    <a:pt x="365836" y="395516"/>
                  </a:lnTo>
                  <a:lnTo>
                    <a:pt x="365861" y="395973"/>
                  </a:lnTo>
                  <a:lnTo>
                    <a:pt x="372097" y="397205"/>
                  </a:lnTo>
                  <a:lnTo>
                    <a:pt x="366280" y="402285"/>
                  </a:lnTo>
                  <a:lnTo>
                    <a:pt x="374421" y="403555"/>
                  </a:lnTo>
                  <a:lnTo>
                    <a:pt x="376745" y="404825"/>
                  </a:lnTo>
                  <a:lnTo>
                    <a:pt x="388962" y="401015"/>
                  </a:lnTo>
                  <a:lnTo>
                    <a:pt x="388861" y="395719"/>
                  </a:lnTo>
                  <a:lnTo>
                    <a:pt x="388378" y="394665"/>
                  </a:lnTo>
                  <a:lnTo>
                    <a:pt x="390118" y="390855"/>
                  </a:lnTo>
                  <a:lnTo>
                    <a:pt x="392442" y="389585"/>
                  </a:lnTo>
                  <a:lnTo>
                    <a:pt x="393014" y="395973"/>
                  </a:lnTo>
                  <a:lnTo>
                    <a:pt x="391337" y="400862"/>
                  </a:lnTo>
                  <a:lnTo>
                    <a:pt x="395782" y="399745"/>
                  </a:lnTo>
                  <a:lnTo>
                    <a:pt x="399935" y="402285"/>
                  </a:lnTo>
                  <a:lnTo>
                    <a:pt x="403542" y="406095"/>
                  </a:lnTo>
                  <a:lnTo>
                    <a:pt x="406984" y="412445"/>
                  </a:lnTo>
                  <a:lnTo>
                    <a:pt x="410502" y="417525"/>
                  </a:lnTo>
                  <a:lnTo>
                    <a:pt x="414248" y="421335"/>
                  </a:lnTo>
                  <a:lnTo>
                    <a:pt x="418426" y="421335"/>
                  </a:lnTo>
                  <a:lnTo>
                    <a:pt x="423265" y="417525"/>
                  </a:lnTo>
                  <a:lnTo>
                    <a:pt x="422681" y="418795"/>
                  </a:lnTo>
                  <a:lnTo>
                    <a:pt x="424713" y="417525"/>
                  </a:lnTo>
                  <a:lnTo>
                    <a:pt x="426745" y="416255"/>
                  </a:lnTo>
                  <a:lnTo>
                    <a:pt x="430237" y="413715"/>
                  </a:lnTo>
                  <a:lnTo>
                    <a:pt x="434314" y="409905"/>
                  </a:lnTo>
                  <a:lnTo>
                    <a:pt x="438378" y="412445"/>
                  </a:lnTo>
                  <a:lnTo>
                    <a:pt x="430237" y="416255"/>
                  </a:lnTo>
                  <a:lnTo>
                    <a:pt x="432562" y="423875"/>
                  </a:lnTo>
                  <a:lnTo>
                    <a:pt x="439547" y="416255"/>
                  </a:lnTo>
                  <a:lnTo>
                    <a:pt x="443026" y="417525"/>
                  </a:lnTo>
                  <a:lnTo>
                    <a:pt x="447103" y="420065"/>
                  </a:lnTo>
                  <a:lnTo>
                    <a:pt x="454075" y="425145"/>
                  </a:lnTo>
                  <a:lnTo>
                    <a:pt x="459308" y="420065"/>
                  </a:lnTo>
                  <a:lnTo>
                    <a:pt x="459892" y="427685"/>
                  </a:lnTo>
                  <a:lnTo>
                    <a:pt x="461632" y="430225"/>
                  </a:lnTo>
                  <a:lnTo>
                    <a:pt x="464540" y="432765"/>
                  </a:lnTo>
                  <a:lnTo>
                    <a:pt x="465709" y="432765"/>
                  </a:lnTo>
                  <a:lnTo>
                    <a:pt x="467448" y="434035"/>
                  </a:lnTo>
                  <a:lnTo>
                    <a:pt x="469188" y="434035"/>
                  </a:lnTo>
                  <a:lnTo>
                    <a:pt x="469773" y="432765"/>
                  </a:lnTo>
                  <a:lnTo>
                    <a:pt x="470941" y="431495"/>
                  </a:lnTo>
                  <a:lnTo>
                    <a:pt x="473849" y="428955"/>
                  </a:lnTo>
                  <a:lnTo>
                    <a:pt x="473265" y="430225"/>
                  </a:lnTo>
                  <a:lnTo>
                    <a:pt x="473964" y="428955"/>
                  </a:lnTo>
                  <a:lnTo>
                    <a:pt x="476758" y="423875"/>
                  </a:lnTo>
                  <a:lnTo>
                    <a:pt x="473849" y="430225"/>
                  </a:lnTo>
                  <a:lnTo>
                    <a:pt x="476173" y="426415"/>
                  </a:lnTo>
                  <a:lnTo>
                    <a:pt x="477329" y="425145"/>
                  </a:lnTo>
                  <a:lnTo>
                    <a:pt x="479653" y="425145"/>
                  </a:lnTo>
                  <a:lnTo>
                    <a:pt x="481406" y="426415"/>
                  </a:lnTo>
                  <a:lnTo>
                    <a:pt x="480822" y="432765"/>
                  </a:lnTo>
                  <a:lnTo>
                    <a:pt x="476758" y="441655"/>
                  </a:lnTo>
                  <a:lnTo>
                    <a:pt x="474421" y="444195"/>
                  </a:lnTo>
                  <a:lnTo>
                    <a:pt x="474421" y="448005"/>
                  </a:lnTo>
                  <a:lnTo>
                    <a:pt x="475005" y="450545"/>
                  </a:lnTo>
                  <a:lnTo>
                    <a:pt x="475005" y="451815"/>
                  </a:lnTo>
                  <a:lnTo>
                    <a:pt x="475589" y="454355"/>
                  </a:lnTo>
                  <a:lnTo>
                    <a:pt x="481418" y="454355"/>
                  </a:lnTo>
                  <a:lnTo>
                    <a:pt x="491286" y="451815"/>
                  </a:lnTo>
                  <a:lnTo>
                    <a:pt x="498970" y="449275"/>
                  </a:lnTo>
                  <a:lnTo>
                    <a:pt x="498259" y="455625"/>
                  </a:lnTo>
                  <a:lnTo>
                    <a:pt x="486638" y="459435"/>
                  </a:lnTo>
                  <a:lnTo>
                    <a:pt x="497103" y="461975"/>
                  </a:lnTo>
                  <a:lnTo>
                    <a:pt x="504075" y="474675"/>
                  </a:lnTo>
                  <a:lnTo>
                    <a:pt x="508152" y="481025"/>
                  </a:lnTo>
                  <a:lnTo>
                    <a:pt x="511632" y="487375"/>
                  </a:lnTo>
                  <a:lnTo>
                    <a:pt x="520941" y="488645"/>
                  </a:lnTo>
                  <a:lnTo>
                    <a:pt x="515124" y="491185"/>
                  </a:lnTo>
                  <a:lnTo>
                    <a:pt x="514540" y="491185"/>
                  </a:lnTo>
                  <a:lnTo>
                    <a:pt x="513105" y="496265"/>
                  </a:lnTo>
                  <a:lnTo>
                    <a:pt x="516064" y="497535"/>
                  </a:lnTo>
                  <a:lnTo>
                    <a:pt x="521335" y="498805"/>
                  </a:lnTo>
                  <a:lnTo>
                    <a:pt x="526757" y="496265"/>
                  </a:lnTo>
                  <a:lnTo>
                    <a:pt x="527329" y="498805"/>
                  </a:lnTo>
                  <a:lnTo>
                    <a:pt x="521525" y="500075"/>
                  </a:lnTo>
                  <a:lnTo>
                    <a:pt x="519201" y="503885"/>
                  </a:lnTo>
                  <a:lnTo>
                    <a:pt x="520293" y="506425"/>
                  </a:lnTo>
                  <a:lnTo>
                    <a:pt x="527939" y="506425"/>
                  </a:lnTo>
                  <a:lnTo>
                    <a:pt x="526173" y="510235"/>
                  </a:lnTo>
                  <a:lnTo>
                    <a:pt x="524433" y="510235"/>
                  </a:lnTo>
                  <a:lnTo>
                    <a:pt x="527913" y="511505"/>
                  </a:lnTo>
                  <a:lnTo>
                    <a:pt x="528497" y="517855"/>
                  </a:lnTo>
                  <a:lnTo>
                    <a:pt x="534898" y="510235"/>
                  </a:lnTo>
                  <a:lnTo>
                    <a:pt x="534504" y="515315"/>
                  </a:lnTo>
                  <a:lnTo>
                    <a:pt x="544779" y="515315"/>
                  </a:lnTo>
                  <a:lnTo>
                    <a:pt x="814387" y="515315"/>
                  </a:lnTo>
                  <a:lnTo>
                    <a:pt x="815073" y="514045"/>
                  </a:lnTo>
                  <a:lnTo>
                    <a:pt x="817308" y="514045"/>
                  </a:lnTo>
                  <a:lnTo>
                    <a:pt x="819327" y="512775"/>
                  </a:lnTo>
                  <a:lnTo>
                    <a:pt x="821182" y="510235"/>
                  </a:lnTo>
                  <a:lnTo>
                    <a:pt x="822109" y="508965"/>
                  </a:lnTo>
                  <a:close/>
                </a:path>
                <a:path w="2397125" h="810260">
                  <a:moveTo>
                    <a:pt x="824433" y="512229"/>
                  </a:moveTo>
                  <a:lnTo>
                    <a:pt x="819200" y="519201"/>
                  </a:lnTo>
                  <a:lnTo>
                    <a:pt x="823277" y="518617"/>
                  </a:lnTo>
                  <a:lnTo>
                    <a:pt x="824433" y="512229"/>
                  </a:lnTo>
                  <a:close/>
                </a:path>
                <a:path w="2397125" h="810260">
                  <a:moveTo>
                    <a:pt x="826312" y="465302"/>
                  </a:moveTo>
                  <a:lnTo>
                    <a:pt x="824433" y="467055"/>
                  </a:lnTo>
                  <a:lnTo>
                    <a:pt x="822109" y="467055"/>
                  </a:lnTo>
                  <a:lnTo>
                    <a:pt x="820953" y="472135"/>
                  </a:lnTo>
                  <a:lnTo>
                    <a:pt x="826312" y="465302"/>
                  </a:lnTo>
                  <a:close/>
                </a:path>
                <a:path w="2397125" h="810260">
                  <a:moveTo>
                    <a:pt x="835482" y="526745"/>
                  </a:moveTo>
                  <a:lnTo>
                    <a:pt x="834898" y="526745"/>
                  </a:lnTo>
                  <a:lnTo>
                    <a:pt x="834034" y="528332"/>
                  </a:lnTo>
                  <a:lnTo>
                    <a:pt x="835482" y="526745"/>
                  </a:lnTo>
                  <a:close/>
                </a:path>
                <a:path w="2397125" h="810260">
                  <a:moveTo>
                    <a:pt x="850239" y="702614"/>
                  </a:moveTo>
                  <a:lnTo>
                    <a:pt x="849439" y="698195"/>
                  </a:lnTo>
                  <a:lnTo>
                    <a:pt x="845947" y="705815"/>
                  </a:lnTo>
                  <a:lnTo>
                    <a:pt x="849490" y="703275"/>
                  </a:lnTo>
                  <a:lnTo>
                    <a:pt x="850239" y="702614"/>
                  </a:lnTo>
                  <a:close/>
                </a:path>
                <a:path w="2397125" h="810260">
                  <a:moveTo>
                    <a:pt x="851458" y="701535"/>
                  </a:moveTo>
                  <a:lnTo>
                    <a:pt x="850239" y="702614"/>
                  </a:lnTo>
                  <a:lnTo>
                    <a:pt x="850595" y="704545"/>
                  </a:lnTo>
                  <a:lnTo>
                    <a:pt x="851458" y="701535"/>
                  </a:lnTo>
                  <a:close/>
                </a:path>
                <a:path w="2397125" h="810260">
                  <a:moveTo>
                    <a:pt x="854087" y="538975"/>
                  </a:moveTo>
                  <a:lnTo>
                    <a:pt x="852919" y="538975"/>
                  </a:lnTo>
                  <a:lnTo>
                    <a:pt x="851611" y="539407"/>
                  </a:lnTo>
                  <a:lnTo>
                    <a:pt x="850595" y="538391"/>
                  </a:lnTo>
                  <a:lnTo>
                    <a:pt x="849439" y="537806"/>
                  </a:lnTo>
                  <a:lnTo>
                    <a:pt x="847115" y="543039"/>
                  </a:lnTo>
                  <a:lnTo>
                    <a:pt x="848855" y="541883"/>
                  </a:lnTo>
                  <a:lnTo>
                    <a:pt x="850023" y="540131"/>
                  </a:lnTo>
                  <a:lnTo>
                    <a:pt x="851255" y="539724"/>
                  </a:lnTo>
                  <a:lnTo>
                    <a:pt x="851763" y="540715"/>
                  </a:lnTo>
                  <a:lnTo>
                    <a:pt x="852919" y="542455"/>
                  </a:lnTo>
                  <a:lnTo>
                    <a:pt x="854087" y="541299"/>
                  </a:lnTo>
                  <a:lnTo>
                    <a:pt x="854087" y="538975"/>
                  </a:lnTo>
                  <a:close/>
                </a:path>
                <a:path w="2397125" h="810260">
                  <a:moveTo>
                    <a:pt x="881989" y="738835"/>
                  </a:moveTo>
                  <a:lnTo>
                    <a:pt x="880237" y="735774"/>
                  </a:lnTo>
                  <a:lnTo>
                    <a:pt x="877925" y="740105"/>
                  </a:lnTo>
                  <a:lnTo>
                    <a:pt x="881989" y="738835"/>
                  </a:lnTo>
                  <a:close/>
                </a:path>
                <a:path w="2397125" h="810260">
                  <a:moveTo>
                    <a:pt x="881989" y="732485"/>
                  </a:moveTo>
                  <a:lnTo>
                    <a:pt x="879284" y="733336"/>
                  </a:lnTo>
                  <a:lnTo>
                    <a:pt x="879094" y="733755"/>
                  </a:lnTo>
                  <a:lnTo>
                    <a:pt x="880237" y="735774"/>
                  </a:lnTo>
                  <a:lnTo>
                    <a:pt x="881989" y="732485"/>
                  </a:lnTo>
                  <a:close/>
                </a:path>
                <a:path w="2397125" h="810260">
                  <a:moveTo>
                    <a:pt x="895464" y="547065"/>
                  </a:moveTo>
                  <a:lnTo>
                    <a:pt x="895235" y="547217"/>
                  </a:lnTo>
                  <a:lnTo>
                    <a:pt x="895464" y="547065"/>
                  </a:lnTo>
                  <a:close/>
                </a:path>
                <a:path w="2397125" h="810260">
                  <a:moveTo>
                    <a:pt x="930059" y="730250"/>
                  </a:moveTo>
                  <a:lnTo>
                    <a:pt x="929093" y="727405"/>
                  </a:lnTo>
                  <a:lnTo>
                    <a:pt x="928484" y="730707"/>
                  </a:lnTo>
                  <a:lnTo>
                    <a:pt x="930059" y="730250"/>
                  </a:lnTo>
                  <a:close/>
                </a:path>
                <a:path w="2397125" h="810260">
                  <a:moveTo>
                    <a:pt x="935189" y="743280"/>
                  </a:moveTo>
                  <a:lnTo>
                    <a:pt x="932573" y="745185"/>
                  </a:lnTo>
                  <a:lnTo>
                    <a:pt x="930249" y="748995"/>
                  </a:lnTo>
                  <a:lnTo>
                    <a:pt x="934326" y="746455"/>
                  </a:lnTo>
                  <a:lnTo>
                    <a:pt x="934707" y="746455"/>
                  </a:lnTo>
                  <a:lnTo>
                    <a:pt x="935189" y="743280"/>
                  </a:lnTo>
                  <a:close/>
                </a:path>
                <a:path w="2397125" h="810260">
                  <a:moveTo>
                    <a:pt x="936421" y="746455"/>
                  </a:moveTo>
                  <a:lnTo>
                    <a:pt x="934707" y="746455"/>
                  </a:lnTo>
                  <a:lnTo>
                    <a:pt x="934326" y="748995"/>
                  </a:lnTo>
                  <a:lnTo>
                    <a:pt x="936421" y="746455"/>
                  </a:lnTo>
                  <a:close/>
                </a:path>
                <a:path w="2397125" h="810260">
                  <a:moveTo>
                    <a:pt x="937234" y="736295"/>
                  </a:moveTo>
                  <a:lnTo>
                    <a:pt x="936269" y="736904"/>
                  </a:lnTo>
                  <a:lnTo>
                    <a:pt x="936066" y="737565"/>
                  </a:lnTo>
                  <a:lnTo>
                    <a:pt x="935189" y="743280"/>
                  </a:lnTo>
                  <a:lnTo>
                    <a:pt x="936066" y="742645"/>
                  </a:lnTo>
                  <a:lnTo>
                    <a:pt x="937234" y="736295"/>
                  </a:lnTo>
                  <a:close/>
                </a:path>
                <a:path w="2397125" h="810260">
                  <a:moveTo>
                    <a:pt x="940142" y="732485"/>
                  </a:moveTo>
                  <a:lnTo>
                    <a:pt x="940092" y="723595"/>
                  </a:lnTo>
                  <a:lnTo>
                    <a:pt x="936282" y="724865"/>
                  </a:lnTo>
                  <a:lnTo>
                    <a:pt x="931062" y="729945"/>
                  </a:lnTo>
                  <a:lnTo>
                    <a:pt x="930059" y="730250"/>
                  </a:lnTo>
                  <a:lnTo>
                    <a:pt x="930833" y="732485"/>
                  </a:lnTo>
                  <a:lnTo>
                    <a:pt x="929093" y="737565"/>
                  </a:lnTo>
                  <a:lnTo>
                    <a:pt x="926769" y="742645"/>
                  </a:lnTo>
                  <a:lnTo>
                    <a:pt x="924433" y="746455"/>
                  </a:lnTo>
                  <a:lnTo>
                    <a:pt x="928509" y="743915"/>
                  </a:lnTo>
                  <a:lnTo>
                    <a:pt x="933157" y="738835"/>
                  </a:lnTo>
                  <a:lnTo>
                    <a:pt x="936269" y="736904"/>
                  </a:lnTo>
                  <a:lnTo>
                    <a:pt x="937234" y="733755"/>
                  </a:lnTo>
                  <a:lnTo>
                    <a:pt x="940142" y="732485"/>
                  </a:lnTo>
                  <a:close/>
                </a:path>
                <a:path w="2397125" h="810260">
                  <a:moveTo>
                    <a:pt x="944206" y="736295"/>
                  </a:moveTo>
                  <a:lnTo>
                    <a:pt x="943038" y="732485"/>
                  </a:lnTo>
                  <a:lnTo>
                    <a:pt x="943038" y="735025"/>
                  </a:lnTo>
                  <a:lnTo>
                    <a:pt x="940714" y="741375"/>
                  </a:lnTo>
                  <a:lnTo>
                    <a:pt x="939558" y="742645"/>
                  </a:lnTo>
                  <a:lnTo>
                    <a:pt x="936421" y="746455"/>
                  </a:lnTo>
                  <a:lnTo>
                    <a:pt x="940714" y="746455"/>
                  </a:lnTo>
                  <a:lnTo>
                    <a:pt x="944206" y="736295"/>
                  </a:lnTo>
                  <a:close/>
                </a:path>
                <a:path w="2397125" h="810260">
                  <a:moveTo>
                    <a:pt x="966304" y="144780"/>
                  </a:moveTo>
                  <a:lnTo>
                    <a:pt x="965136" y="145351"/>
                  </a:lnTo>
                  <a:lnTo>
                    <a:pt x="964552" y="145935"/>
                  </a:lnTo>
                  <a:lnTo>
                    <a:pt x="965720" y="145351"/>
                  </a:lnTo>
                  <a:lnTo>
                    <a:pt x="966304" y="144780"/>
                  </a:lnTo>
                  <a:close/>
                </a:path>
                <a:path w="2397125" h="810260">
                  <a:moveTo>
                    <a:pt x="971638" y="774268"/>
                  </a:moveTo>
                  <a:lnTo>
                    <a:pt x="967460" y="773125"/>
                  </a:lnTo>
                  <a:lnTo>
                    <a:pt x="968044" y="780745"/>
                  </a:lnTo>
                  <a:lnTo>
                    <a:pt x="971537" y="774395"/>
                  </a:lnTo>
                  <a:lnTo>
                    <a:pt x="971638" y="774268"/>
                  </a:lnTo>
                  <a:close/>
                </a:path>
                <a:path w="2397125" h="810260">
                  <a:moveTo>
                    <a:pt x="972108" y="773633"/>
                  </a:moveTo>
                  <a:lnTo>
                    <a:pt x="971638" y="774268"/>
                  </a:lnTo>
                  <a:lnTo>
                    <a:pt x="972108" y="774395"/>
                  </a:lnTo>
                  <a:lnTo>
                    <a:pt x="972108" y="773633"/>
                  </a:lnTo>
                  <a:close/>
                </a:path>
                <a:path w="2397125" h="810260">
                  <a:moveTo>
                    <a:pt x="978509" y="152095"/>
                  </a:moveTo>
                  <a:lnTo>
                    <a:pt x="975893" y="154635"/>
                  </a:lnTo>
                  <a:lnTo>
                    <a:pt x="976185" y="154635"/>
                  </a:lnTo>
                  <a:lnTo>
                    <a:pt x="978509" y="152095"/>
                  </a:lnTo>
                  <a:close/>
                </a:path>
                <a:path w="2397125" h="810260">
                  <a:moveTo>
                    <a:pt x="979665" y="149555"/>
                  </a:moveTo>
                  <a:lnTo>
                    <a:pt x="978509" y="149555"/>
                  </a:lnTo>
                  <a:lnTo>
                    <a:pt x="977925" y="150825"/>
                  </a:lnTo>
                  <a:lnTo>
                    <a:pt x="979665" y="149555"/>
                  </a:lnTo>
                  <a:close/>
                </a:path>
                <a:path w="2397125" h="810260">
                  <a:moveTo>
                    <a:pt x="983132" y="765848"/>
                  </a:moveTo>
                  <a:lnTo>
                    <a:pt x="982814" y="766114"/>
                  </a:lnTo>
                  <a:lnTo>
                    <a:pt x="982154" y="767270"/>
                  </a:lnTo>
                  <a:lnTo>
                    <a:pt x="982865" y="769429"/>
                  </a:lnTo>
                  <a:lnTo>
                    <a:pt x="983132" y="765848"/>
                  </a:lnTo>
                  <a:close/>
                </a:path>
                <a:path w="2397125" h="810260">
                  <a:moveTo>
                    <a:pt x="984910" y="775665"/>
                  </a:moveTo>
                  <a:lnTo>
                    <a:pt x="982865" y="769429"/>
                  </a:lnTo>
                  <a:lnTo>
                    <a:pt x="982573" y="773125"/>
                  </a:lnTo>
                  <a:lnTo>
                    <a:pt x="977925" y="778205"/>
                  </a:lnTo>
                  <a:lnTo>
                    <a:pt x="980833" y="783285"/>
                  </a:lnTo>
                  <a:lnTo>
                    <a:pt x="984910" y="775665"/>
                  </a:lnTo>
                  <a:close/>
                </a:path>
                <a:path w="2397125" h="810260">
                  <a:moveTo>
                    <a:pt x="989037" y="776427"/>
                  </a:moveTo>
                  <a:lnTo>
                    <a:pt x="986066" y="780745"/>
                  </a:lnTo>
                  <a:lnTo>
                    <a:pt x="987818" y="779475"/>
                  </a:lnTo>
                  <a:lnTo>
                    <a:pt x="988974" y="776935"/>
                  </a:lnTo>
                  <a:lnTo>
                    <a:pt x="989037" y="776427"/>
                  </a:lnTo>
                  <a:close/>
                </a:path>
                <a:path w="2397125" h="810260">
                  <a:moveTo>
                    <a:pt x="994867" y="776427"/>
                  </a:moveTo>
                  <a:lnTo>
                    <a:pt x="990168" y="776427"/>
                  </a:lnTo>
                  <a:lnTo>
                    <a:pt x="993622" y="780745"/>
                  </a:lnTo>
                  <a:lnTo>
                    <a:pt x="994867" y="776427"/>
                  </a:lnTo>
                  <a:close/>
                </a:path>
                <a:path w="2397125" h="810260">
                  <a:moveTo>
                    <a:pt x="1005255" y="242265"/>
                  </a:moveTo>
                  <a:lnTo>
                    <a:pt x="1002766" y="242951"/>
                  </a:lnTo>
                  <a:lnTo>
                    <a:pt x="1002931" y="243535"/>
                  </a:lnTo>
                  <a:lnTo>
                    <a:pt x="1005255" y="242265"/>
                  </a:lnTo>
                  <a:close/>
                </a:path>
                <a:path w="2397125" h="810260">
                  <a:moveTo>
                    <a:pt x="1028509" y="286054"/>
                  </a:moveTo>
                  <a:lnTo>
                    <a:pt x="1019784" y="288963"/>
                  </a:lnTo>
                  <a:lnTo>
                    <a:pt x="1024445" y="291871"/>
                  </a:lnTo>
                  <a:lnTo>
                    <a:pt x="1028509" y="286054"/>
                  </a:lnTo>
                  <a:close/>
                </a:path>
                <a:path w="2397125" h="810260">
                  <a:moveTo>
                    <a:pt x="1043622" y="336638"/>
                  </a:moveTo>
                  <a:lnTo>
                    <a:pt x="1043051" y="334899"/>
                  </a:lnTo>
                  <a:lnTo>
                    <a:pt x="1037818" y="337807"/>
                  </a:lnTo>
                  <a:lnTo>
                    <a:pt x="1042466" y="337807"/>
                  </a:lnTo>
                  <a:lnTo>
                    <a:pt x="1043622" y="338378"/>
                  </a:lnTo>
                  <a:lnTo>
                    <a:pt x="1043622" y="336638"/>
                  </a:lnTo>
                  <a:close/>
                </a:path>
                <a:path w="2397125" h="810260">
                  <a:moveTo>
                    <a:pt x="1047115" y="340131"/>
                  </a:moveTo>
                  <a:lnTo>
                    <a:pt x="1045959" y="338963"/>
                  </a:lnTo>
                  <a:lnTo>
                    <a:pt x="1044206" y="338378"/>
                  </a:lnTo>
                  <a:lnTo>
                    <a:pt x="1044206" y="342455"/>
                  </a:lnTo>
                  <a:lnTo>
                    <a:pt x="1046530" y="343039"/>
                  </a:lnTo>
                  <a:lnTo>
                    <a:pt x="1047115" y="340131"/>
                  </a:lnTo>
                  <a:close/>
                </a:path>
                <a:path w="2397125" h="810260">
                  <a:moveTo>
                    <a:pt x="1049616" y="791044"/>
                  </a:moveTo>
                  <a:lnTo>
                    <a:pt x="1048854" y="790905"/>
                  </a:lnTo>
                  <a:lnTo>
                    <a:pt x="1047115" y="802335"/>
                  </a:lnTo>
                  <a:lnTo>
                    <a:pt x="1048512" y="794715"/>
                  </a:lnTo>
                  <a:lnTo>
                    <a:pt x="1049616" y="791044"/>
                  </a:lnTo>
                  <a:close/>
                </a:path>
                <a:path w="2397125" h="810260">
                  <a:moveTo>
                    <a:pt x="1069213" y="282905"/>
                  </a:moveTo>
                  <a:lnTo>
                    <a:pt x="1066304" y="286715"/>
                  </a:lnTo>
                  <a:lnTo>
                    <a:pt x="1063980" y="287985"/>
                  </a:lnTo>
                  <a:lnTo>
                    <a:pt x="1064564" y="294335"/>
                  </a:lnTo>
                  <a:lnTo>
                    <a:pt x="1069213" y="282905"/>
                  </a:lnTo>
                  <a:close/>
                </a:path>
                <a:path w="2397125" h="810260">
                  <a:moveTo>
                    <a:pt x="1071372" y="800163"/>
                  </a:moveTo>
                  <a:lnTo>
                    <a:pt x="1071245" y="798525"/>
                  </a:lnTo>
                  <a:lnTo>
                    <a:pt x="1070800" y="798525"/>
                  </a:lnTo>
                  <a:lnTo>
                    <a:pt x="1071372" y="800163"/>
                  </a:lnTo>
                  <a:close/>
                </a:path>
                <a:path w="2397125" h="810260">
                  <a:moveTo>
                    <a:pt x="1072121" y="809955"/>
                  </a:moveTo>
                  <a:lnTo>
                    <a:pt x="1071587" y="802982"/>
                  </a:lnTo>
                  <a:lnTo>
                    <a:pt x="1066888" y="808685"/>
                  </a:lnTo>
                  <a:lnTo>
                    <a:pt x="1072121" y="809955"/>
                  </a:lnTo>
                  <a:close/>
                </a:path>
                <a:path w="2397125" h="810260">
                  <a:moveTo>
                    <a:pt x="1072121" y="802335"/>
                  </a:moveTo>
                  <a:lnTo>
                    <a:pt x="1071372" y="800163"/>
                  </a:lnTo>
                  <a:lnTo>
                    <a:pt x="1071587" y="802982"/>
                  </a:lnTo>
                  <a:lnTo>
                    <a:pt x="1072121" y="802335"/>
                  </a:lnTo>
                  <a:close/>
                </a:path>
                <a:path w="2397125" h="810260">
                  <a:moveTo>
                    <a:pt x="1119212" y="411175"/>
                  </a:moveTo>
                  <a:lnTo>
                    <a:pt x="1117473" y="409905"/>
                  </a:lnTo>
                  <a:lnTo>
                    <a:pt x="1118044" y="406095"/>
                  </a:lnTo>
                  <a:lnTo>
                    <a:pt x="1112240" y="411175"/>
                  </a:lnTo>
                  <a:lnTo>
                    <a:pt x="1115136" y="411175"/>
                  </a:lnTo>
                  <a:lnTo>
                    <a:pt x="1119212" y="411175"/>
                  </a:lnTo>
                  <a:close/>
                </a:path>
                <a:path w="2397125" h="810260">
                  <a:moveTo>
                    <a:pt x="1123276" y="410476"/>
                  </a:moveTo>
                  <a:lnTo>
                    <a:pt x="1119797" y="410476"/>
                  </a:lnTo>
                  <a:lnTo>
                    <a:pt x="1120368" y="411060"/>
                  </a:lnTo>
                  <a:lnTo>
                    <a:pt x="1120952" y="411060"/>
                  </a:lnTo>
                  <a:lnTo>
                    <a:pt x="1123276" y="410476"/>
                  </a:lnTo>
                  <a:close/>
                </a:path>
                <a:path w="2397125" h="810260">
                  <a:moveTo>
                    <a:pt x="1191310" y="385483"/>
                  </a:moveTo>
                  <a:lnTo>
                    <a:pt x="1188986" y="387223"/>
                  </a:lnTo>
                  <a:lnTo>
                    <a:pt x="1190142" y="387807"/>
                  </a:lnTo>
                  <a:lnTo>
                    <a:pt x="1191310" y="385483"/>
                  </a:lnTo>
                  <a:close/>
                </a:path>
                <a:path w="2397125" h="810260">
                  <a:moveTo>
                    <a:pt x="1201191" y="466293"/>
                  </a:moveTo>
                  <a:lnTo>
                    <a:pt x="1200607" y="465709"/>
                  </a:lnTo>
                  <a:lnTo>
                    <a:pt x="1200607" y="466293"/>
                  </a:lnTo>
                  <a:lnTo>
                    <a:pt x="1201191" y="466877"/>
                  </a:lnTo>
                  <a:lnTo>
                    <a:pt x="1201191" y="466293"/>
                  </a:lnTo>
                  <a:close/>
                </a:path>
                <a:path w="2397125" h="810260">
                  <a:moveTo>
                    <a:pt x="1207579" y="390715"/>
                  </a:moveTo>
                  <a:lnTo>
                    <a:pt x="1205255" y="391287"/>
                  </a:lnTo>
                  <a:lnTo>
                    <a:pt x="1205839" y="391871"/>
                  </a:lnTo>
                  <a:lnTo>
                    <a:pt x="1206423" y="391871"/>
                  </a:lnTo>
                  <a:lnTo>
                    <a:pt x="1207579" y="390715"/>
                  </a:lnTo>
                  <a:close/>
                </a:path>
                <a:path w="2397125" h="810260">
                  <a:moveTo>
                    <a:pt x="1216888" y="470941"/>
                  </a:moveTo>
                  <a:lnTo>
                    <a:pt x="1212824" y="466293"/>
                  </a:lnTo>
                  <a:lnTo>
                    <a:pt x="1213980" y="469785"/>
                  </a:lnTo>
                  <a:lnTo>
                    <a:pt x="1215148" y="472109"/>
                  </a:lnTo>
                  <a:lnTo>
                    <a:pt x="1216304" y="473849"/>
                  </a:lnTo>
                  <a:lnTo>
                    <a:pt x="1216304" y="473265"/>
                  </a:lnTo>
                  <a:lnTo>
                    <a:pt x="1216888" y="472109"/>
                  </a:lnTo>
                  <a:lnTo>
                    <a:pt x="1216888" y="470941"/>
                  </a:lnTo>
                  <a:close/>
                </a:path>
                <a:path w="2397125" h="810260">
                  <a:moveTo>
                    <a:pt x="1227353" y="806145"/>
                  </a:moveTo>
                  <a:lnTo>
                    <a:pt x="1223289" y="794715"/>
                  </a:lnTo>
                  <a:lnTo>
                    <a:pt x="1223860" y="799795"/>
                  </a:lnTo>
                  <a:lnTo>
                    <a:pt x="1223289" y="802335"/>
                  </a:lnTo>
                  <a:lnTo>
                    <a:pt x="1227353" y="806145"/>
                  </a:lnTo>
                  <a:close/>
                </a:path>
                <a:path w="2397125" h="810260">
                  <a:moveTo>
                    <a:pt x="1237818" y="465785"/>
                  </a:moveTo>
                  <a:lnTo>
                    <a:pt x="1236662" y="467055"/>
                  </a:lnTo>
                  <a:lnTo>
                    <a:pt x="1237234" y="467055"/>
                  </a:lnTo>
                  <a:lnTo>
                    <a:pt x="1237818" y="465785"/>
                  </a:lnTo>
                  <a:close/>
                </a:path>
                <a:path w="2397125" h="810260">
                  <a:moveTo>
                    <a:pt x="1255839" y="12395"/>
                  </a:moveTo>
                  <a:lnTo>
                    <a:pt x="1255255" y="11125"/>
                  </a:lnTo>
                  <a:lnTo>
                    <a:pt x="1254594" y="11493"/>
                  </a:lnTo>
                  <a:lnTo>
                    <a:pt x="1255839" y="12395"/>
                  </a:lnTo>
                  <a:close/>
                </a:path>
                <a:path w="2397125" h="810260">
                  <a:moveTo>
                    <a:pt x="1262291" y="470001"/>
                  </a:moveTo>
                  <a:lnTo>
                    <a:pt x="1260944" y="468757"/>
                  </a:lnTo>
                  <a:lnTo>
                    <a:pt x="1261071" y="469595"/>
                  </a:lnTo>
                  <a:lnTo>
                    <a:pt x="1260640" y="471525"/>
                  </a:lnTo>
                  <a:lnTo>
                    <a:pt x="1260970" y="471576"/>
                  </a:lnTo>
                  <a:lnTo>
                    <a:pt x="1262291" y="470001"/>
                  </a:lnTo>
                  <a:close/>
                </a:path>
                <a:path w="2397125" h="810260">
                  <a:moveTo>
                    <a:pt x="1270965" y="35255"/>
                  </a:moveTo>
                  <a:lnTo>
                    <a:pt x="1270381" y="35255"/>
                  </a:lnTo>
                  <a:lnTo>
                    <a:pt x="1270647" y="35420"/>
                  </a:lnTo>
                  <a:lnTo>
                    <a:pt x="1270965" y="35255"/>
                  </a:lnTo>
                  <a:close/>
                </a:path>
                <a:path w="2397125" h="810260">
                  <a:moveTo>
                    <a:pt x="1275613" y="30175"/>
                  </a:moveTo>
                  <a:lnTo>
                    <a:pt x="1268628" y="33985"/>
                  </a:lnTo>
                  <a:lnTo>
                    <a:pt x="1270965" y="35255"/>
                  </a:lnTo>
                  <a:lnTo>
                    <a:pt x="1275029" y="35255"/>
                  </a:lnTo>
                  <a:lnTo>
                    <a:pt x="1273860" y="33985"/>
                  </a:lnTo>
                  <a:lnTo>
                    <a:pt x="1275613" y="30175"/>
                  </a:lnTo>
                  <a:close/>
                </a:path>
                <a:path w="2397125" h="810260">
                  <a:moveTo>
                    <a:pt x="1281430" y="36626"/>
                  </a:moveTo>
                  <a:lnTo>
                    <a:pt x="1280261" y="36055"/>
                  </a:lnTo>
                  <a:lnTo>
                    <a:pt x="1278521" y="36055"/>
                  </a:lnTo>
                  <a:lnTo>
                    <a:pt x="1278521" y="36626"/>
                  </a:lnTo>
                  <a:lnTo>
                    <a:pt x="1281430" y="36626"/>
                  </a:lnTo>
                  <a:close/>
                </a:path>
                <a:path w="2397125" h="810260">
                  <a:moveTo>
                    <a:pt x="1298282" y="410146"/>
                  </a:moveTo>
                  <a:lnTo>
                    <a:pt x="1294803" y="414985"/>
                  </a:lnTo>
                  <a:lnTo>
                    <a:pt x="1298282" y="413715"/>
                  </a:lnTo>
                  <a:lnTo>
                    <a:pt x="1298282" y="410146"/>
                  </a:lnTo>
                  <a:close/>
                </a:path>
                <a:path w="2397125" h="810260">
                  <a:moveTo>
                    <a:pt x="1301775" y="412445"/>
                  </a:moveTo>
                  <a:lnTo>
                    <a:pt x="1298282" y="413715"/>
                  </a:lnTo>
                  <a:lnTo>
                    <a:pt x="1298282" y="420065"/>
                  </a:lnTo>
                  <a:lnTo>
                    <a:pt x="1301775" y="412445"/>
                  </a:lnTo>
                  <a:close/>
                </a:path>
                <a:path w="2397125" h="810260">
                  <a:moveTo>
                    <a:pt x="1332001" y="101752"/>
                  </a:moveTo>
                  <a:lnTo>
                    <a:pt x="1331429" y="99999"/>
                  </a:lnTo>
                  <a:lnTo>
                    <a:pt x="1330261" y="98844"/>
                  </a:lnTo>
                  <a:lnTo>
                    <a:pt x="1331429" y="103492"/>
                  </a:lnTo>
                  <a:lnTo>
                    <a:pt x="1332001" y="101752"/>
                  </a:lnTo>
                  <a:close/>
                </a:path>
                <a:path w="2397125" h="810260">
                  <a:moveTo>
                    <a:pt x="1340726" y="112801"/>
                  </a:moveTo>
                  <a:lnTo>
                    <a:pt x="1338402" y="115709"/>
                  </a:lnTo>
                  <a:lnTo>
                    <a:pt x="1336078" y="119189"/>
                  </a:lnTo>
                  <a:lnTo>
                    <a:pt x="1336662" y="118605"/>
                  </a:lnTo>
                  <a:lnTo>
                    <a:pt x="1337246" y="118605"/>
                  </a:lnTo>
                  <a:lnTo>
                    <a:pt x="1338402" y="118033"/>
                  </a:lnTo>
                  <a:lnTo>
                    <a:pt x="1340726" y="112801"/>
                  </a:lnTo>
                  <a:close/>
                </a:path>
                <a:path w="2397125" h="810260">
                  <a:moveTo>
                    <a:pt x="1378102" y="148107"/>
                  </a:moveTo>
                  <a:lnTo>
                    <a:pt x="1377937" y="148285"/>
                  </a:lnTo>
                  <a:lnTo>
                    <a:pt x="1377899" y="148653"/>
                  </a:lnTo>
                  <a:lnTo>
                    <a:pt x="1378102" y="148107"/>
                  </a:lnTo>
                  <a:close/>
                </a:path>
                <a:path w="2397125" h="810260">
                  <a:moveTo>
                    <a:pt x="1379105" y="147015"/>
                  </a:moveTo>
                  <a:lnTo>
                    <a:pt x="1378521" y="147015"/>
                  </a:lnTo>
                  <a:lnTo>
                    <a:pt x="1378102" y="148107"/>
                  </a:lnTo>
                  <a:lnTo>
                    <a:pt x="1379105" y="147015"/>
                  </a:lnTo>
                  <a:close/>
                </a:path>
                <a:path w="2397125" h="810260">
                  <a:moveTo>
                    <a:pt x="1383944" y="164338"/>
                  </a:moveTo>
                  <a:lnTo>
                    <a:pt x="1383753" y="163525"/>
                  </a:lnTo>
                  <a:lnTo>
                    <a:pt x="1383169" y="162267"/>
                  </a:lnTo>
                  <a:lnTo>
                    <a:pt x="1383461" y="163525"/>
                  </a:lnTo>
                  <a:lnTo>
                    <a:pt x="1383944" y="164338"/>
                  </a:lnTo>
                  <a:close/>
                </a:path>
                <a:path w="2397125" h="810260">
                  <a:moveTo>
                    <a:pt x="1384338" y="154635"/>
                  </a:moveTo>
                  <a:lnTo>
                    <a:pt x="1383753" y="154635"/>
                  </a:lnTo>
                  <a:lnTo>
                    <a:pt x="1384338" y="155384"/>
                  </a:lnTo>
                  <a:lnTo>
                    <a:pt x="1384338" y="154635"/>
                  </a:lnTo>
                  <a:close/>
                </a:path>
                <a:path w="2397125" h="810260">
                  <a:moveTo>
                    <a:pt x="1403413" y="761580"/>
                  </a:moveTo>
                  <a:lnTo>
                    <a:pt x="1401927" y="757402"/>
                  </a:lnTo>
                  <a:lnTo>
                    <a:pt x="1401191" y="762965"/>
                  </a:lnTo>
                  <a:lnTo>
                    <a:pt x="1403413" y="761580"/>
                  </a:lnTo>
                  <a:close/>
                </a:path>
                <a:path w="2397125" h="810260">
                  <a:moveTo>
                    <a:pt x="1404099" y="3492"/>
                  </a:moveTo>
                  <a:lnTo>
                    <a:pt x="1401775" y="2908"/>
                  </a:lnTo>
                  <a:lnTo>
                    <a:pt x="1401191" y="3492"/>
                  </a:lnTo>
                  <a:lnTo>
                    <a:pt x="1404099" y="3492"/>
                  </a:lnTo>
                  <a:close/>
                </a:path>
                <a:path w="2397125" h="810260">
                  <a:moveTo>
                    <a:pt x="1405267" y="760425"/>
                  </a:moveTo>
                  <a:lnTo>
                    <a:pt x="1403413" y="761580"/>
                  </a:lnTo>
                  <a:lnTo>
                    <a:pt x="1405267" y="766775"/>
                  </a:lnTo>
                  <a:lnTo>
                    <a:pt x="1405267" y="760425"/>
                  </a:lnTo>
                  <a:close/>
                </a:path>
                <a:path w="2397125" h="810260">
                  <a:moveTo>
                    <a:pt x="1411084" y="64465"/>
                  </a:moveTo>
                  <a:lnTo>
                    <a:pt x="1410106" y="63195"/>
                  </a:lnTo>
                  <a:lnTo>
                    <a:pt x="1403527" y="63195"/>
                  </a:lnTo>
                  <a:lnTo>
                    <a:pt x="1411084" y="64465"/>
                  </a:lnTo>
                  <a:close/>
                </a:path>
                <a:path w="2397125" h="810260">
                  <a:moveTo>
                    <a:pt x="1414373" y="63195"/>
                  </a:moveTo>
                  <a:lnTo>
                    <a:pt x="1408176" y="60655"/>
                  </a:lnTo>
                  <a:lnTo>
                    <a:pt x="1410106" y="63195"/>
                  </a:lnTo>
                  <a:lnTo>
                    <a:pt x="1414373" y="63195"/>
                  </a:lnTo>
                  <a:close/>
                </a:path>
                <a:path w="2397125" h="810260">
                  <a:moveTo>
                    <a:pt x="1420482" y="775665"/>
                  </a:moveTo>
                  <a:lnTo>
                    <a:pt x="1415008" y="775665"/>
                  </a:lnTo>
                  <a:lnTo>
                    <a:pt x="1416748" y="776935"/>
                  </a:lnTo>
                  <a:lnTo>
                    <a:pt x="1419999" y="778205"/>
                  </a:lnTo>
                  <a:lnTo>
                    <a:pt x="1420482" y="775665"/>
                  </a:lnTo>
                  <a:close/>
                </a:path>
                <a:path w="2397125" h="810260">
                  <a:moveTo>
                    <a:pt x="1589900" y="710895"/>
                  </a:moveTo>
                  <a:lnTo>
                    <a:pt x="1589570" y="710260"/>
                  </a:lnTo>
                  <a:lnTo>
                    <a:pt x="1589570" y="710895"/>
                  </a:lnTo>
                  <a:lnTo>
                    <a:pt x="1589900" y="710895"/>
                  </a:lnTo>
                  <a:close/>
                </a:path>
                <a:path w="2397125" h="810260">
                  <a:moveTo>
                    <a:pt x="1594218" y="714705"/>
                  </a:moveTo>
                  <a:lnTo>
                    <a:pt x="1591894" y="710895"/>
                  </a:lnTo>
                  <a:lnTo>
                    <a:pt x="1589900" y="710895"/>
                  </a:lnTo>
                  <a:lnTo>
                    <a:pt x="1591894" y="714705"/>
                  </a:lnTo>
                  <a:lnTo>
                    <a:pt x="1594218" y="714705"/>
                  </a:lnTo>
                  <a:close/>
                </a:path>
                <a:path w="2397125" h="810260">
                  <a:moveTo>
                    <a:pt x="1619808" y="0"/>
                  </a:moveTo>
                  <a:lnTo>
                    <a:pt x="1616900" y="0"/>
                  </a:lnTo>
                  <a:lnTo>
                    <a:pt x="1619808" y="584"/>
                  </a:lnTo>
                  <a:lnTo>
                    <a:pt x="1619808" y="0"/>
                  </a:lnTo>
                  <a:close/>
                </a:path>
                <a:path w="2397125" h="810260">
                  <a:moveTo>
                    <a:pt x="1658759" y="436575"/>
                  </a:moveTo>
                  <a:lnTo>
                    <a:pt x="1657032" y="435330"/>
                  </a:lnTo>
                  <a:lnTo>
                    <a:pt x="1658378" y="436930"/>
                  </a:lnTo>
                  <a:lnTo>
                    <a:pt x="1658759" y="436575"/>
                  </a:lnTo>
                  <a:close/>
                </a:path>
                <a:path w="2397125" h="810260">
                  <a:moveTo>
                    <a:pt x="1686737" y="398157"/>
                  </a:moveTo>
                  <a:lnTo>
                    <a:pt x="1686090" y="397205"/>
                  </a:lnTo>
                  <a:lnTo>
                    <a:pt x="1685848" y="397471"/>
                  </a:lnTo>
                  <a:lnTo>
                    <a:pt x="1686737" y="398157"/>
                  </a:lnTo>
                  <a:close/>
                </a:path>
                <a:path w="2397125" h="810260">
                  <a:moveTo>
                    <a:pt x="1693646" y="406412"/>
                  </a:moveTo>
                  <a:lnTo>
                    <a:pt x="1687830" y="404088"/>
                  </a:lnTo>
                  <a:lnTo>
                    <a:pt x="1693062" y="411645"/>
                  </a:lnTo>
                  <a:lnTo>
                    <a:pt x="1693646" y="406412"/>
                  </a:lnTo>
                  <a:close/>
                </a:path>
                <a:path w="2397125" h="810260">
                  <a:moveTo>
                    <a:pt x="1695386" y="404825"/>
                  </a:moveTo>
                  <a:lnTo>
                    <a:pt x="1686737" y="398157"/>
                  </a:lnTo>
                  <a:lnTo>
                    <a:pt x="1689569" y="402285"/>
                  </a:lnTo>
                  <a:lnTo>
                    <a:pt x="1688998" y="403555"/>
                  </a:lnTo>
                  <a:lnTo>
                    <a:pt x="1695386" y="404825"/>
                  </a:lnTo>
                  <a:close/>
                </a:path>
                <a:path w="2397125" h="810260">
                  <a:moveTo>
                    <a:pt x="1729689" y="382574"/>
                  </a:moveTo>
                  <a:lnTo>
                    <a:pt x="1729105" y="380250"/>
                  </a:lnTo>
                  <a:lnTo>
                    <a:pt x="1727949" y="378498"/>
                  </a:lnTo>
                  <a:lnTo>
                    <a:pt x="1727949" y="376758"/>
                  </a:lnTo>
                  <a:lnTo>
                    <a:pt x="1726209" y="377342"/>
                  </a:lnTo>
                  <a:lnTo>
                    <a:pt x="1725041" y="378498"/>
                  </a:lnTo>
                  <a:lnTo>
                    <a:pt x="1729689" y="382574"/>
                  </a:lnTo>
                  <a:close/>
                </a:path>
                <a:path w="2397125" h="810260">
                  <a:moveTo>
                    <a:pt x="1847138" y="544525"/>
                  </a:moveTo>
                  <a:lnTo>
                    <a:pt x="1846554" y="545795"/>
                  </a:lnTo>
                  <a:lnTo>
                    <a:pt x="1847138" y="544525"/>
                  </a:lnTo>
                  <a:close/>
                </a:path>
                <a:path w="2397125" h="810260">
                  <a:moveTo>
                    <a:pt x="1945982" y="464515"/>
                  </a:moveTo>
                  <a:lnTo>
                    <a:pt x="1944979" y="463219"/>
                  </a:lnTo>
                  <a:lnTo>
                    <a:pt x="1944814" y="463245"/>
                  </a:lnTo>
                  <a:lnTo>
                    <a:pt x="1945982" y="464515"/>
                  </a:lnTo>
                  <a:close/>
                </a:path>
                <a:path w="2397125" h="810260">
                  <a:moveTo>
                    <a:pt x="2006447" y="395935"/>
                  </a:moveTo>
                  <a:lnTo>
                    <a:pt x="2006396" y="392125"/>
                  </a:lnTo>
                  <a:lnTo>
                    <a:pt x="2005965" y="390537"/>
                  </a:lnTo>
                  <a:lnTo>
                    <a:pt x="2001215" y="389585"/>
                  </a:lnTo>
                  <a:lnTo>
                    <a:pt x="2006447" y="395935"/>
                  </a:lnTo>
                  <a:close/>
                </a:path>
                <a:path w="2397125" h="810260">
                  <a:moveTo>
                    <a:pt x="2007603" y="390855"/>
                  </a:moveTo>
                  <a:lnTo>
                    <a:pt x="2005609" y="389178"/>
                  </a:lnTo>
                  <a:lnTo>
                    <a:pt x="2005965" y="390537"/>
                  </a:lnTo>
                  <a:lnTo>
                    <a:pt x="2007603" y="390855"/>
                  </a:lnTo>
                  <a:close/>
                </a:path>
                <a:path w="2397125" h="810260">
                  <a:moveTo>
                    <a:pt x="2050046" y="378155"/>
                  </a:moveTo>
                  <a:lnTo>
                    <a:pt x="2047722" y="375615"/>
                  </a:lnTo>
                  <a:lnTo>
                    <a:pt x="2048065" y="377837"/>
                  </a:lnTo>
                  <a:lnTo>
                    <a:pt x="2048306" y="378155"/>
                  </a:lnTo>
                  <a:lnTo>
                    <a:pt x="2050046" y="378155"/>
                  </a:lnTo>
                  <a:close/>
                </a:path>
                <a:path w="2397125" h="810260">
                  <a:moveTo>
                    <a:pt x="2054123" y="378155"/>
                  </a:moveTo>
                  <a:lnTo>
                    <a:pt x="2050046" y="378155"/>
                  </a:lnTo>
                  <a:lnTo>
                    <a:pt x="2053539" y="381965"/>
                  </a:lnTo>
                  <a:lnTo>
                    <a:pt x="2054123" y="378155"/>
                  </a:lnTo>
                  <a:close/>
                </a:path>
                <a:path w="2397125" h="810260">
                  <a:moveTo>
                    <a:pt x="2069846" y="330479"/>
                  </a:moveTo>
                  <a:lnTo>
                    <a:pt x="2066912" y="329895"/>
                  </a:lnTo>
                  <a:lnTo>
                    <a:pt x="2069490" y="332359"/>
                  </a:lnTo>
                  <a:lnTo>
                    <a:pt x="2069846" y="330479"/>
                  </a:lnTo>
                  <a:close/>
                </a:path>
                <a:path w="2397125" h="810260">
                  <a:moveTo>
                    <a:pt x="2087930" y="333146"/>
                  </a:moveTo>
                  <a:lnTo>
                    <a:pt x="2080869" y="327355"/>
                  </a:lnTo>
                  <a:lnTo>
                    <a:pt x="2077961" y="326085"/>
                  </a:lnTo>
                  <a:lnTo>
                    <a:pt x="2077961" y="322275"/>
                  </a:lnTo>
                  <a:lnTo>
                    <a:pt x="2070138" y="317195"/>
                  </a:lnTo>
                  <a:lnTo>
                    <a:pt x="2069020" y="322275"/>
                  </a:lnTo>
                  <a:lnTo>
                    <a:pt x="2070188" y="328625"/>
                  </a:lnTo>
                  <a:lnTo>
                    <a:pt x="2069846" y="330479"/>
                  </a:lnTo>
                  <a:lnTo>
                    <a:pt x="2073313" y="331165"/>
                  </a:lnTo>
                  <a:lnTo>
                    <a:pt x="2075637" y="334975"/>
                  </a:lnTo>
                  <a:lnTo>
                    <a:pt x="2079701" y="340055"/>
                  </a:lnTo>
                  <a:lnTo>
                    <a:pt x="2081441" y="343865"/>
                  </a:lnTo>
                  <a:lnTo>
                    <a:pt x="2081441" y="338785"/>
                  </a:lnTo>
                  <a:lnTo>
                    <a:pt x="2078545" y="332435"/>
                  </a:lnTo>
                  <a:lnTo>
                    <a:pt x="2079117" y="327355"/>
                  </a:lnTo>
                  <a:lnTo>
                    <a:pt x="2084349" y="331165"/>
                  </a:lnTo>
                  <a:lnTo>
                    <a:pt x="2084349" y="334975"/>
                  </a:lnTo>
                  <a:lnTo>
                    <a:pt x="2086673" y="340055"/>
                  </a:lnTo>
                  <a:lnTo>
                    <a:pt x="2087257" y="334975"/>
                  </a:lnTo>
                  <a:lnTo>
                    <a:pt x="2087930" y="333146"/>
                  </a:lnTo>
                  <a:close/>
                </a:path>
                <a:path w="2397125" h="810260">
                  <a:moveTo>
                    <a:pt x="2089581" y="328625"/>
                  </a:moveTo>
                  <a:lnTo>
                    <a:pt x="2083193" y="319735"/>
                  </a:lnTo>
                  <a:lnTo>
                    <a:pt x="2080285" y="319735"/>
                  </a:lnTo>
                  <a:lnTo>
                    <a:pt x="2082025" y="321005"/>
                  </a:lnTo>
                  <a:lnTo>
                    <a:pt x="2086102" y="326085"/>
                  </a:lnTo>
                  <a:lnTo>
                    <a:pt x="2088553" y="331457"/>
                  </a:lnTo>
                  <a:lnTo>
                    <a:pt x="2089581" y="328625"/>
                  </a:lnTo>
                  <a:close/>
                </a:path>
                <a:path w="2397125" h="810260">
                  <a:moveTo>
                    <a:pt x="2090166" y="334975"/>
                  </a:moveTo>
                  <a:lnTo>
                    <a:pt x="2088553" y="331457"/>
                  </a:lnTo>
                  <a:lnTo>
                    <a:pt x="2087930" y="333146"/>
                  </a:lnTo>
                  <a:lnTo>
                    <a:pt x="2090166" y="334975"/>
                  </a:lnTo>
                  <a:close/>
                </a:path>
                <a:path w="2397125" h="810260">
                  <a:moveTo>
                    <a:pt x="2095398" y="97485"/>
                  </a:moveTo>
                  <a:lnTo>
                    <a:pt x="2093074" y="97485"/>
                  </a:lnTo>
                  <a:lnTo>
                    <a:pt x="2094115" y="98247"/>
                  </a:lnTo>
                  <a:lnTo>
                    <a:pt x="2095398" y="98755"/>
                  </a:lnTo>
                  <a:lnTo>
                    <a:pt x="2095398" y="97485"/>
                  </a:lnTo>
                  <a:close/>
                </a:path>
                <a:path w="2397125" h="810260">
                  <a:moveTo>
                    <a:pt x="2097532" y="83096"/>
                  </a:moveTo>
                  <a:lnTo>
                    <a:pt x="2094814" y="84785"/>
                  </a:lnTo>
                  <a:lnTo>
                    <a:pt x="2097138" y="87325"/>
                  </a:lnTo>
                  <a:lnTo>
                    <a:pt x="2097532" y="83096"/>
                  </a:lnTo>
                  <a:close/>
                </a:path>
                <a:path w="2397125" h="810260">
                  <a:moveTo>
                    <a:pt x="2098890" y="82245"/>
                  </a:moveTo>
                  <a:lnTo>
                    <a:pt x="2097659" y="81749"/>
                  </a:lnTo>
                  <a:lnTo>
                    <a:pt x="2097532" y="83096"/>
                  </a:lnTo>
                  <a:lnTo>
                    <a:pt x="2098890" y="82245"/>
                  </a:lnTo>
                  <a:close/>
                </a:path>
                <a:path w="2397125" h="810260">
                  <a:moveTo>
                    <a:pt x="2119325" y="45237"/>
                  </a:moveTo>
                  <a:lnTo>
                    <a:pt x="2118080" y="44145"/>
                  </a:lnTo>
                  <a:lnTo>
                    <a:pt x="2117242" y="44488"/>
                  </a:lnTo>
                  <a:lnTo>
                    <a:pt x="2119325" y="45237"/>
                  </a:lnTo>
                  <a:close/>
                </a:path>
                <a:path w="2397125" h="810260">
                  <a:moveTo>
                    <a:pt x="2132063" y="304596"/>
                  </a:moveTo>
                  <a:lnTo>
                    <a:pt x="2127173" y="300964"/>
                  </a:lnTo>
                  <a:lnTo>
                    <a:pt x="2127212" y="301421"/>
                  </a:lnTo>
                  <a:lnTo>
                    <a:pt x="2128431" y="303530"/>
                  </a:lnTo>
                  <a:lnTo>
                    <a:pt x="2132063" y="304596"/>
                  </a:lnTo>
                  <a:close/>
                </a:path>
                <a:path w="2397125" h="810260">
                  <a:moveTo>
                    <a:pt x="2133777" y="322275"/>
                  </a:moveTo>
                  <a:lnTo>
                    <a:pt x="2129701" y="315925"/>
                  </a:lnTo>
                  <a:lnTo>
                    <a:pt x="2129117" y="314655"/>
                  </a:lnTo>
                  <a:lnTo>
                    <a:pt x="2126221" y="318465"/>
                  </a:lnTo>
                  <a:lnTo>
                    <a:pt x="2133777" y="322275"/>
                  </a:lnTo>
                  <a:close/>
                </a:path>
                <a:path w="2397125" h="810260">
                  <a:moveTo>
                    <a:pt x="2140166" y="312115"/>
                  </a:moveTo>
                  <a:lnTo>
                    <a:pt x="2136102" y="305765"/>
                  </a:lnTo>
                  <a:lnTo>
                    <a:pt x="2132063" y="304596"/>
                  </a:lnTo>
                  <a:lnTo>
                    <a:pt x="2134933" y="312115"/>
                  </a:lnTo>
                  <a:lnTo>
                    <a:pt x="2140166" y="312115"/>
                  </a:lnTo>
                  <a:close/>
                </a:path>
                <a:path w="2397125" h="810260">
                  <a:moveTo>
                    <a:pt x="2141334" y="305765"/>
                  </a:moveTo>
                  <a:lnTo>
                    <a:pt x="2140750" y="303225"/>
                  </a:lnTo>
                  <a:lnTo>
                    <a:pt x="2140000" y="302145"/>
                  </a:lnTo>
                  <a:lnTo>
                    <a:pt x="2141334" y="305765"/>
                  </a:lnTo>
                  <a:close/>
                </a:path>
                <a:path w="2397125" h="810260">
                  <a:moveTo>
                    <a:pt x="2172728" y="268935"/>
                  </a:moveTo>
                  <a:lnTo>
                    <a:pt x="2172614" y="268770"/>
                  </a:lnTo>
                  <a:lnTo>
                    <a:pt x="2172144" y="268935"/>
                  </a:lnTo>
                  <a:lnTo>
                    <a:pt x="2172728" y="268935"/>
                  </a:lnTo>
                  <a:close/>
                </a:path>
                <a:path w="2397125" h="810260">
                  <a:moveTo>
                    <a:pt x="2205888" y="252501"/>
                  </a:moveTo>
                  <a:lnTo>
                    <a:pt x="2205291" y="249885"/>
                  </a:lnTo>
                  <a:lnTo>
                    <a:pt x="2201646" y="248297"/>
                  </a:lnTo>
                  <a:lnTo>
                    <a:pt x="2203323" y="249885"/>
                  </a:lnTo>
                  <a:lnTo>
                    <a:pt x="2205888" y="252501"/>
                  </a:lnTo>
                  <a:close/>
                </a:path>
                <a:path w="2397125" h="810260">
                  <a:moveTo>
                    <a:pt x="2207056" y="253695"/>
                  </a:moveTo>
                  <a:lnTo>
                    <a:pt x="2205888" y="252501"/>
                  </a:lnTo>
                  <a:lnTo>
                    <a:pt x="2207031" y="257505"/>
                  </a:lnTo>
                  <a:lnTo>
                    <a:pt x="2207056" y="253695"/>
                  </a:lnTo>
                  <a:close/>
                </a:path>
                <a:path w="2397125" h="810260">
                  <a:moveTo>
                    <a:pt x="2301798" y="133045"/>
                  </a:moveTo>
                  <a:lnTo>
                    <a:pt x="2290749" y="129235"/>
                  </a:lnTo>
                  <a:lnTo>
                    <a:pt x="2294826" y="131775"/>
                  </a:lnTo>
                  <a:lnTo>
                    <a:pt x="2295982" y="133045"/>
                  </a:lnTo>
                  <a:lnTo>
                    <a:pt x="2301798" y="133045"/>
                  </a:lnTo>
                  <a:close/>
                </a:path>
                <a:path w="2397125" h="810260">
                  <a:moveTo>
                    <a:pt x="2396617" y="2235"/>
                  </a:moveTo>
                  <a:lnTo>
                    <a:pt x="2265756" y="2235"/>
                  </a:lnTo>
                  <a:lnTo>
                    <a:pt x="2265756" y="143205"/>
                  </a:lnTo>
                  <a:lnTo>
                    <a:pt x="2263432" y="145745"/>
                  </a:lnTo>
                  <a:lnTo>
                    <a:pt x="2262848" y="147015"/>
                  </a:lnTo>
                  <a:lnTo>
                    <a:pt x="2259355" y="143967"/>
                  </a:lnTo>
                  <a:lnTo>
                    <a:pt x="2259355" y="152095"/>
                  </a:lnTo>
                  <a:lnTo>
                    <a:pt x="2259355" y="153365"/>
                  </a:lnTo>
                  <a:lnTo>
                    <a:pt x="2258771" y="153365"/>
                  </a:lnTo>
                  <a:lnTo>
                    <a:pt x="2259355" y="152095"/>
                  </a:lnTo>
                  <a:lnTo>
                    <a:pt x="2259355" y="143967"/>
                  </a:lnTo>
                  <a:lnTo>
                    <a:pt x="2257031" y="141935"/>
                  </a:lnTo>
                  <a:lnTo>
                    <a:pt x="2257615" y="140665"/>
                  </a:lnTo>
                  <a:lnTo>
                    <a:pt x="2259355" y="143205"/>
                  </a:lnTo>
                  <a:lnTo>
                    <a:pt x="2265756" y="143205"/>
                  </a:lnTo>
                  <a:lnTo>
                    <a:pt x="2265756" y="2235"/>
                  </a:lnTo>
                  <a:lnTo>
                    <a:pt x="2163470" y="2235"/>
                  </a:lnTo>
                  <a:lnTo>
                    <a:pt x="2164003" y="8585"/>
                  </a:lnTo>
                  <a:lnTo>
                    <a:pt x="2158187" y="9855"/>
                  </a:lnTo>
                  <a:lnTo>
                    <a:pt x="2156447" y="9855"/>
                  </a:lnTo>
                  <a:lnTo>
                    <a:pt x="2154707" y="7315"/>
                  </a:lnTo>
                  <a:lnTo>
                    <a:pt x="2155291" y="6045"/>
                  </a:lnTo>
                  <a:lnTo>
                    <a:pt x="2157615" y="2235"/>
                  </a:lnTo>
                  <a:lnTo>
                    <a:pt x="2148535" y="2235"/>
                  </a:lnTo>
                  <a:lnTo>
                    <a:pt x="2148535" y="32715"/>
                  </a:lnTo>
                  <a:lnTo>
                    <a:pt x="2144166" y="33985"/>
                  </a:lnTo>
                  <a:lnTo>
                    <a:pt x="2141334" y="33413"/>
                  </a:lnTo>
                  <a:lnTo>
                    <a:pt x="2141334" y="254965"/>
                  </a:lnTo>
                  <a:lnTo>
                    <a:pt x="2137841" y="260045"/>
                  </a:lnTo>
                  <a:lnTo>
                    <a:pt x="2133777" y="260045"/>
                  </a:lnTo>
                  <a:lnTo>
                    <a:pt x="2134070" y="258775"/>
                  </a:lnTo>
                  <a:lnTo>
                    <a:pt x="2134349" y="257505"/>
                  </a:lnTo>
                  <a:lnTo>
                    <a:pt x="2131453" y="257505"/>
                  </a:lnTo>
                  <a:lnTo>
                    <a:pt x="2130869" y="253695"/>
                  </a:lnTo>
                  <a:lnTo>
                    <a:pt x="2141334" y="254965"/>
                  </a:lnTo>
                  <a:lnTo>
                    <a:pt x="2141334" y="33413"/>
                  </a:lnTo>
                  <a:lnTo>
                    <a:pt x="2140750" y="33299"/>
                  </a:lnTo>
                  <a:lnTo>
                    <a:pt x="2140750" y="155905"/>
                  </a:lnTo>
                  <a:lnTo>
                    <a:pt x="2140166" y="160985"/>
                  </a:lnTo>
                  <a:lnTo>
                    <a:pt x="2130285" y="160985"/>
                  </a:lnTo>
                  <a:lnTo>
                    <a:pt x="2127961" y="158445"/>
                  </a:lnTo>
                  <a:lnTo>
                    <a:pt x="2127808" y="162255"/>
                  </a:lnTo>
                  <a:lnTo>
                    <a:pt x="2126361" y="168605"/>
                  </a:lnTo>
                  <a:lnTo>
                    <a:pt x="2127300" y="173685"/>
                  </a:lnTo>
                  <a:lnTo>
                    <a:pt x="2134349" y="178765"/>
                  </a:lnTo>
                  <a:lnTo>
                    <a:pt x="2122271" y="176225"/>
                  </a:lnTo>
                  <a:lnTo>
                    <a:pt x="2121789" y="173685"/>
                  </a:lnTo>
                  <a:lnTo>
                    <a:pt x="2121306" y="171145"/>
                  </a:lnTo>
                  <a:lnTo>
                    <a:pt x="2120595" y="167335"/>
                  </a:lnTo>
                  <a:lnTo>
                    <a:pt x="2120112" y="164795"/>
                  </a:lnTo>
                  <a:lnTo>
                    <a:pt x="2120925" y="163525"/>
                  </a:lnTo>
                  <a:lnTo>
                    <a:pt x="2126665" y="154635"/>
                  </a:lnTo>
                  <a:lnTo>
                    <a:pt x="2140750" y="155905"/>
                  </a:lnTo>
                  <a:lnTo>
                    <a:pt x="2140750" y="33299"/>
                  </a:lnTo>
                  <a:lnTo>
                    <a:pt x="2137943" y="32715"/>
                  </a:lnTo>
                  <a:lnTo>
                    <a:pt x="2136686" y="36525"/>
                  </a:lnTo>
                  <a:lnTo>
                    <a:pt x="2136102" y="35255"/>
                  </a:lnTo>
                  <a:lnTo>
                    <a:pt x="2133308" y="32715"/>
                  </a:lnTo>
                  <a:lnTo>
                    <a:pt x="2129117" y="28905"/>
                  </a:lnTo>
                  <a:lnTo>
                    <a:pt x="2130285" y="30175"/>
                  </a:lnTo>
                  <a:lnTo>
                    <a:pt x="2129117" y="30175"/>
                  </a:lnTo>
                  <a:lnTo>
                    <a:pt x="2127961" y="32715"/>
                  </a:lnTo>
                  <a:lnTo>
                    <a:pt x="2127961" y="30175"/>
                  </a:lnTo>
                  <a:lnTo>
                    <a:pt x="2127377" y="30175"/>
                  </a:lnTo>
                  <a:lnTo>
                    <a:pt x="2126792" y="28905"/>
                  </a:lnTo>
                  <a:lnTo>
                    <a:pt x="2126208" y="28270"/>
                  </a:lnTo>
                  <a:lnTo>
                    <a:pt x="2126208" y="44145"/>
                  </a:lnTo>
                  <a:lnTo>
                    <a:pt x="2126208" y="49225"/>
                  </a:lnTo>
                  <a:lnTo>
                    <a:pt x="2125637" y="48729"/>
                  </a:lnTo>
                  <a:lnTo>
                    <a:pt x="2125637" y="50495"/>
                  </a:lnTo>
                  <a:lnTo>
                    <a:pt x="2125637" y="54305"/>
                  </a:lnTo>
                  <a:lnTo>
                    <a:pt x="2124468" y="53035"/>
                  </a:lnTo>
                  <a:lnTo>
                    <a:pt x="2123313" y="51765"/>
                  </a:lnTo>
                  <a:lnTo>
                    <a:pt x="2124468" y="50495"/>
                  </a:lnTo>
                  <a:lnTo>
                    <a:pt x="2125637" y="50495"/>
                  </a:lnTo>
                  <a:lnTo>
                    <a:pt x="2125637" y="48729"/>
                  </a:lnTo>
                  <a:lnTo>
                    <a:pt x="2123313" y="46685"/>
                  </a:lnTo>
                  <a:lnTo>
                    <a:pt x="2119325" y="45237"/>
                  </a:lnTo>
                  <a:lnTo>
                    <a:pt x="2120976" y="46685"/>
                  </a:lnTo>
                  <a:lnTo>
                    <a:pt x="2120976" y="49225"/>
                  </a:lnTo>
                  <a:lnTo>
                    <a:pt x="2121560" y="50495"/>
                  </a:lnTo>
                  <a:lnTo>
                    <a:pt x="2118080" y="50495"/>
                  </a:lnTo>
                  <a:lnTo>
                    <a:pt x="2114588" y="49225"/>
                  </a:lnTo>
                  <a:lnTo>
                    <a:pt x="2114004" y="48717"/>
                  </a:lnTo>
                  <a:lnTo>
                    <a:pt x="2114004" y="54305"/>
                  </a:lnTo>
                  <a:lnTo>
                    <a:pt x="2112848" y="55575"/>
                  </a:lnTo>
                  <a:lnTo>
                    <a:pt x="2112848" y="91135"/>
                  </a:lnTo>
                  <a:lnTo>
                    <a:pt x="2100630" y="93675"/>
                  </a:lnTo>
                  <a:lnTo>
                    <a:pt x="2100630" y="106375"/>
                  </a:lnTo>
                  <a:lnTo>
                    <a:pt x="2098890" y="107645"/>
                  </a:lnTo>
                  <a:lnTo>
                    <a:pt x="2098890" y="106375"/>
                  </a:lnTo>
                  <a:lnTo>
                    <a:pt x="2098306" y="106375"/>
                  </a:lnTo>
                  <a:lnTo>
                    <a:pt x="2097722" y="105105"/>
                  </a:lnTo>
                  <a:lnTo>
                    <a:pt x="2097722" y="126695"/>
                  </a:lnTo>
                  <a:lnTo>
                    <a:pt x="2095398" y="134315"/>
                  </a:lnTo>
                  <a:lnTo>
                    <a:pt x="2094814" y="141935"/>
                  </a:lnTo>
                  <a:lnTo>
                    <a:pt x="2084933" y="140665"/>
                  </a:lnTo>
                  <a:lnTo>
                    <a:pt x="2083384" y="139395"/>
                  </a:lnTo>
                  <a:lnTo>
                    <a:pt x="2080285" y="136855"/>
                  </a:lnTo>
                  <a:lnTo>
                    <a:pt x="2085517" y="129235"/>
                  </a:lnTo>
                  <a:lnTo>
                    <a:pt x="2087257" y="125425"/>
                  </a:lnTo>
                  <a:lnTo>
                    <a:pt x="2093074" y="122885"/>
                  </a:lnTo>
                  <a:lnTo>
                    <a:pt x="2092490" y="127965"/>
                  </a:lnTo>
                  <a:lnTo>
                    <a:pt x="2097722" y="126695"/>
                  </a:lnTo>
                  <a:lnTo>
                    <a:pt x="2097722" y="105105"/>
                  </a:lnTo>
                  <a:lnTo>
                    <a:pt x="2097722" y="102565"/>
                  </a:lnTo>
                  <a:lnTo>
                    <a:pt x="2096566" y="100025"/>
                  </a:lnTo>
                  <a:lnTo>
                    <a:pt x="2094814" y="98755"/>
                  </a:lnTo>
                  <a:lnTo>
                    <a:pt x="2094115" y="98247"/>
                  </a:lnTo>
                  <a:lnTo>
                    <a:pt x="2092198" y="97485"/>
                  </a:lnTo>
                  <a:lnTo>
                    <a:pt x="2090826" y="96951"/>
                  </a:lnTo>
                  <a:lnTo>
                    <a:pt x="2090280" y="96354"/>
                  </a:lnTo>
                  <a:lnTo>
                    <a:pt x="2090280" y="96723"/>
                  </a:lnTo>
                  <a:lnTo>
                    <a:pt x="2089010" y="96215"/>
                  </a:lnTo>
                  <a:lnTo>
                    <a:pt x="2082025" y="93675"/>
                  </a:lnTo>
                  <a:lnTo>
                    <a:pt x="2077961" y="91135"/>
                  </a:lnTo>
                  <a:lnTo>
                    <a:pt x="2079117" y="88595"/>
                  </a:lnTo>
                  <a:lnTo>
                    <a:pt x="2072144" y="83515"/>
                  </a:lnTo>
                  <a:lnTo>
                    <a:pt x="2080869" y="86055"/>
                  </a:lnTo>
                  <a:lnTo>
                    <a:pt x="2080285" y="87325"/>
                  </a:lnTo>
                  <a:lnTo>
                    <a:pt x="2082609" y="88595"/>
                  </a:lnTo>
                  <a:lnTo>
                    <a:pt x="2084933" y="91135"/>
                  </a:lnTo>
                  <a:lnTo>
                    <a:pt x="2082609" y="87325"/>
                  </a:lnTo>
                  <a:lnTo>
                    <a:pt x="2084933" y="87325"/>
                  </a:lnTo>
                  <a:lnTo>
                    <a:pt x="2085517" y="88595"/>
                  </a:lnTo>
                  <a:lnTo>
                    <a:pt x="2084933" y="91135"/>
                  </a:lnTo>
                  <a:lnTo>
                    <a:pt x="2084349" y="92405"/>
                  </a:lnTo>
                  <a:lnTo>
                    <a:pt x="2090280" y="96723"/>
                  </a:lnTo>
                  <a:lnTo>
                    <a:pt x="2090280" y="96354"/>
                  </a:lnTo>
                  <a:lnTo>
                    <a:pt x="2089010" y="94945"/>
                  </a:lnTo>
                  <a:lnTo>
                    <a:pt x="2095398" y="97485"/>
                  </a:lnTo>
                  <a:lnTo>
                    <a:pt x="2096566" y="97485"/>
                  </a:lnTo>
                  <a:lnTo>
                    <a:pt x="2099475" y="102565"/>
                  </a:lnTo>
                  <a:lnTo>
                    <a:pt x="2100630" y="106375"/>
                  </a:lnTo>
                  <a:lnTo>
                    <a:pt x="2100630" y="93675"/>
                  </a:lnTo>
                  <a:lnTo>
                    <a:pt x="2097138" y="88595"/>
                  </a:lnTo>
                  <a:lnTo>
                    <a:pt x="2097138" y="87325"/>
                  </a:lnTo>
                  <a:lnTo>
                    <a:pt x="2093074" y="87325"/>
                  </a:lnTo>
                  <a:lnTo>
                    <a:pt x="2090166" y="86055"/>
                  </a:lnTo>
                  <a:lnTo>
                    <a:pt x="2089010" y="83515"/>
                  </a:lnTo>
                  <a:lnTo>
                    <a:pt x="2086673" y="78435"/>
                  </a:lnTo>
                  <a:lnTo>
                    <a:pt x="2089581" y="78435"/>
                  </a:lnTo>
                  <a:lnTo>
                    <a:pt x="2097659" y="81749"/>
                  </a:lnTo>
                  <a:lnTo>
                    <a:pt x="2097722" y="80975"/>
                  </a:lnTo>
                  <a:lnTo>
                    <a:pt x="2107615" y="80975"/>
                  </a:lnTo>
                  <a:lnTo>
                    <a:pt x="2111095" y="84785"/>
                  </a:lnTo>
                  <a:lnTo>
                    <a:pt x="2112848" y="91135"/>
                  </a:lnTo>
                  <a:lnTo>
                    <a:pt x="2112848" y="55575"/>
                  </a:lnTo>
                  <a:lnTo>
                    <a:pt x="2112403" y="56057"/>
                  </a:lnTo>
                  <a:lnTo>
                    <a:pt x="2112403" y="78435"/>
                  </a:lnTo>
                  <a:lnTo>
                    <a:pt x="2111972" y="80975"/>
                  </a:lnTo>
                  <a:lnTo>
                    <a:pt x="2109355" y="78435"/>
                  </a:lnTo>
                  <a:lnTo>
                    <a:pt x="2111311" y="77165"/>
                  </a:lnTo>
                  <a:lnTo>
                    <a:pt x="2112403" y="78435"/>
                  </a:lnTo>
                  <a:lnTo>
                    <a:pt x="2112403" y="56057"/>
                  </a:lnTo>
                  <a:lnTo>
                    <a:pt x="2111679" y="56845"/>
                  </a:lnTo>
                  <a:lnTo>
                    <a:pt x="2109940" y="58115"/>
                  </a:lnTo>
                  <a:lnTo>
                    <a:pt x="2108771" y="56845"/>
                  </a:lnTo>
                  <a:lnTo>
                    <a:pt x="2107615" y="55575"/>
                  </a:lnTo>
                  <a:lnTo>
                    <a:pt x="2106447" y="53035"/>
                  </a:lnTo>
                  <a:lnTo>
                    <a:pt x="2111095" y="53035"/>
                  </a:lnTo>
                  <a:lnTo>
                    <a:pt x="2114004" y="54305"/>
                  </a:lnTo>
                  <a:lnTo>
                    <a:pt x="2114004" y="48717"/>
                  </a:lnTo>
                  <a:lnTo>
                    <a:pt x="2111679" y="46685"/>
                  </a:lnTo>
                  <a:lnTo>
                    <a:pt x="2117242" y="44488"/>
                  </a:lnTo>
                  <a:lnTo>
                    <a:pt x="2116328" y="44145"/>
                  </a:lnTo>
                  <a:lnTo>
                    <a:pt x="2116912" y="42875"/>
                  </a:lnTo>
                  <a:lnTo>
                    <a:pt x="2117496" y="41605"/>
                  </a:lnTo>
                  <a:lnTo>
                    <a:pt x="2126208" y="44145"/>
                  </a:lnTo>
                  <a:lnTo>
                    <a:pt x="2126208" y="28270"/>
                  </a:lnTo>
                  <a:lnTo>
                    <a:pt x="2125637" y="27635"/>
                  </a:lnTo>
                  <a:lnTo>
                    <a:pt x="2125637" y="26365"/>
                  </a:lnTo>
                  <a:lnTo>
                    <a:pt x="2124468" y="23825"/>
                  </a:lnTo>
                  <a:lnTo>
                    <a:pt x="2123884" y="22555"/>
                  </a:lnTo>
                  <a:lnTo>
                    <a:pt x="2127377" y="25095"/>
                  </a:lnTo>
                  <a:lnTo>
                    <a:pt x="2130285" y="27635"/>
                  </a:lnTo>
                  <a:lnTo>
                    <a:pt x="2134349" y="28905"/>
                  </a:lnTo>
                  <a:lnTo>
                    <a:pt x="2133193" y="27635"/>
                  </a:lnTo>
                  <a:lnTo>
                    <a:pt x="2133193" y="25095"/>
                  </a:lnTo>
                  <a:lnTo>
                    <a:pt x="2139581" y="25095"/>
                  </a:lnTo>
                  <a:lnTo>
                    <a:pt x="2141918" y="26365"/>
                  </a:lnTo>
                  <a:lnTo>
                    <a:pt x="2143658" y="26365"/>
                  </a:lnTo>
                  <a:lnTo>
                    <a:pt x="2142490" y="27635"/>
                  </a:lnTo>
                  <a:lnTo>
                    <a:pt x="2144242" y="27635"/>
                  </a:lnTo>
                  <a:lnTo>
                    <a:pt x="2148535" y="32715"/>
                  </a:lnTo>
                  <a:lnTo>
                    <a:pt x="2148535" y="2235"/>
                  </a:lnTo>
                  <a:lnTo>
                    <a:pt x="2146566" y="2235"/>
                  </a:lnTo>
                  <a:lnTo>
                    <a:pt x="2146566" y="13665"/>
                  </a:lnTo>
                  <a:lnTo>
                    <a:pt x="2146566" y="17475"/>
                  </a:lnTo>
                  <a:lnTo>
                    <a:pt x="2145982" y="16205"/>
                  </a:lnTo>
                  <a:lnTo>
                    <a:pt x="2145982" y="20015"/>
                  </a:lnTo>
                  <a:lnTo>
                    <a:pt x="2145982" y="21285"/>
                  </a:lnTo>
                  <a:lnTo>
                    <a:pt x="2145398" y="22555"/>
                  </a:lnTo>
                  <a:lnTo>
                    <a:pt x="2145398" y="23825"/>
                  </a:lnTo>
                  <a:lnTo>
                    <a:pt x="2144814" y="22555"/>
                  </a:lnTo>
                  <a:lnTo>
                    <a:pt x="2144814" y="20015"/>
                  </a:lnTo>
                  <a:lnTo>
                    <a:pt x="2144242" y="18745"/>
                  </a:lnTo>
                  <a:lnTo>
                    <a:pt x="2144814" y="18745"/>
                  </a:lnTo>
                  <a:lnTo>
                    <a:pt x="2145982" y="20015"/>
                  </a:lnTo>
                  <a:lnTo>
                    <a:pt x="2145982" y="16205"/>
                  </a:lnTo>
                  <a:lnTo>
                    <a:pt x="2144814" y="14935"/>
                  </a:lnTo>
                  <a:lnTo>
                    <a:pt x="2144814" y="13665"/>
                  </a:lnTo>
                  <a:lnTo>
                    <a:pt x="2145398" y="12395"/>
                  </a:lnTo>
                  <a:lnTo>
                    <a:pt x="2145982" y="12395"/>
                  </a:lnTo>
                  <a:lnTo>
                    <a:pt x="2146566" y="13665"/>
                  </a:lnTo>
                  <a:lnTo>
                    <a:pt x="2146566" y="2235"/>
                  </a:lnTo>
                  <a:lnTo>
                    <a:pt x="2122144" y="2235"/>
                  </a:lnTo>
                  <a:lnTo>
                    <a:pt x="2122144" y="16205"/>
                  </a:lnTo>
                  <a:lnTo>
                    <a:pt x="2121560" y="16205"/>
                  </a:lnTo>
                  <a:lnTo>
                    <a:pt x="2121560" y="17475"/>
                  </a:lnTo>
                  <a:lnTo>
                    <a:pt x="2120976" y="17475"/>
                  </a:lnTo>
                  <a:lnTo>
                    <a:pt x="2118080" y="16205"/>
                  </a:lnTo>
                  <a:lnTo>
                    <a:pt x="2116328" y="14935"/>
                  </a:lnTo>
                  <a:lnTo>
                    <a:pt x="2114588" y="13665"/>
                  </a:lnTo>
                  <a:lnTo>
                    <a:pt x="2115172" y="12395"/>
                  </a:lnTo>
                  <a:lnTo>
                    <a:pt x="2116912" y="14935"/>
                  </a:lnTo>
                  <a:lnTo>
                    <a:pt x="2119236" y="14935"/>
                  </a:lnTo>
                  <a:lnTo>
                    <a:pt x="2122144" y="16205"/>
                  </a:lnTo>
                  <a:lnTo>
                    <a:pt x="2122144" y="2235"/>
                  </a:lnTo>
                  <a:lnTo>
                    <a:pt x="2091334" y="2235"/>
                  </a:lnTo>
                  <a:lnTo>
                    <a:pt x="2091334" y="59385"/>
                  </a:lnTo>
                  <a:lnTo>
                    <a:pt x="2091334" y="64465"/>
                  </a:lnTo>
                  <a:lnTo>
                    <a:pt x="2087257" y="64465"/>
                  </a:lnTo>
                  <a:lnTo>
                    <a:pt x="2087257" y="59385"/>
                  </a:lnTo>
                  <a:lnTo>
                    <a:pt x="2091334" y="59385"/>
                  </a:lnTo>
                  <a:lnTo>
                    <a:pt x="2091334" y="2235"/>
                  </a:lnTo>
                  <a:lnTo>
                    <a:pt x="2060511" y="2235"/>
                  </a:lnTo>
                  <a:lnTo>
                    <a:pt x="2060511" y="112725"/>
                  </a:lnTo>
                  <a:lnTo>
                    <a:pt x="2054999" y="119075"/>
                  </a:lnTo>
                  <a:lnTo>
                    <a:pt x="2049983" y="126695"/>
                  </a:lnTo>
                  <a:lnTo>
                    <a:pt x="2049640" y="133045"/>
                  </a:lnTo>
                  <a:lnTo>
                    <a:pt x="2058187" y="136855"/>
                  </a:lnTo>
                  <a:lnTo>
                    <a:pt x="2047138" y="139217"/>
                  </a:lnTo>
                  <a:lnTo>
                    <a:pt x="2047138" y="352755"/>
                  </a:lnTo>
                  <a:lnTo>
                    <a:pt x="2040166" y="347675"/>
                  </a:lnTo>
                  <a:lnTo>
                    <a:pt x="2041334" y="346405"/>
                  </a:lnTo>
                  <a:lnTo>
                    <a:pt x="2041906" y="345135"/>
                  </a:lnTo>
                  <a:lnTo>
                    <a:pt x="2043074" y="345135"/>
                  </a:lnTo>
                  <a:lnTo>
                    <a:pt x="2044814" y="347675"/>
                  </a:lnTo>
                  <a:lnTo>
                    <a:pt x="2045982" y="348945"/>
                  </a:lnTo>
                  <a:lnTo>
                    <a:pt x="2047138" y="352755"/>
                  </a:lnTo>
                  <a:lnTo>
                    <a:pt x="2047138" y="139217"/>
                  </a:lnTo>
                  <a:lnTo>
                    <a:pt x="2046287" y="139395"/>
                  </a:lnTo>
                  <a:lnTo>
                    <a:pt x="2043620" y="133045"/>
                  </a:lnTo>
                  <a:lnTo>
                    <a:pt x="2042541" y="130505"/>
                  </a:lnTo>
                  <a:lnTo>
                    <a:pt x="2041474" y="127965"/>
                  </a:lnTo>
                  <a:lnTo>
                    <a:pt x="2041855" y="126695"/>
                  </a:lnTo>
                  <a:lnTo>
                    <a:pt x="2042604" y="124155"/>
                  </a:lnTo>
                  <a:lnTo>
                    <a:pt x="2044103" y="119075"/>
                  </a:lnTo>
                  <a:lnTo>
                    <a:pt x="2045220" y="115265"/>
                  </a:lnTo>
                  <a:lnTo>
                    <a:pt x="2045601" y="113995"/>
                  </a:lnTo>
                  <a:lnTo>
                    <a:pt x="2060511" y="112725"/>
                  </a:lnTo>
                  <a:lnTo>
                    <a:pt x="2060511" y="2235"/>
                  </a:lnTo>
                  <a:lnTo>
                    <a:pt x="2015744" y="2235"/>
                  </a:lnTo>
                  <a:lnTo>
                    <a:pt x="2015744" y="271475"/>
                  </a:lnTo>
                  <a:lnTo>
                    <a:pt x="2014004" y="277825"/>
                  </a:lnTo>
                  <a:lnTo>
                    <a:pt x="2009813" y="272745"/>
                  </a:lnTo>
                  <a:lnTo>
                    <a:pt x="2008771" y="271475"/>
                  </a:lnTo>
                  <a:lnTo>
                    <a:pt x="2005279" y="271475"/>
                  </a:lnTo>
                  <a:lnTo>
                    <a:pt x="2006676" y="266395"/>
                  </a:lnTo>
                  <a:lnTo>
                    <a:pt x="2007031" y="265125"/>
                  </a:lnTo>
                  <a:lnTo>
                    <a:pt x="2012264" y="270205"/>
                  </a:lnTo>
                  <a:lnTo>
                    <a:pt x="2015744" y="271475"/>
                  </a:lnTo>
                  <a:lnTo>
                    <a:pt x="2015744" y="2235"/>
                  </a:lnTo>
                  <a:lnTo>
                    <a:pt x="1982457" y="2235"/>
                  </a:lnTo>
                  <a:lnTo>
                    <a:pt x="1982457" y="61925"/>
                  </a:lnTo>
                  <a:lnTo>
                    <a:pt x="1980768" y="65735"/>
                  </a:lnTo>
                  <a:lnTo>
                    <a:pt x="1976208" y="65735"/>
                  </a:lnTo>
                  <a:lnTo>
                    <a:pt x="1976208" y="413715"/>
                  </a:lnTo>
                  <a:lnTo>
                    <a:pt x="1976208" y="416255"/>
                  </a:lnTo>
                  <a:lnTo>
                    <a:pt x="1974469" y="414985"/>
                  </a:lnTo>
                  <a:lnTo>
                    <a:pt x="1972144" y="412445"/>
                  </a:lnTo>
                  <a:lnTo>
                    <a:pt x="1970392" y="409905"/>
                  </a:lnTo>
                  <a:lnTo>
                    <a:pt x="1970976" y="408635"/>
                  </a:lnTo>
                  <a:lnTo>
                    <a:pt x="1972144" y="408635"/>
                  </a:lnTo>
                  <a:lnTo>
                    <a:pt x="1972716" y="407365"/>
                  </a:lnTo>
                  <a:lnTo>
                    <a:pt x="1975053" y="409905"/>
                  </a:lnTo>
                  <a:lnTo>
                    <a:pt x="1976208" y="413715"/>
                  </a:lnTo>
                  <a:lnTo>
                    <a:pt x="1976208" y="65735"/>
                  </a:lnTo>
                  <a:lnTo>
                    <a:pt x="1975053" y="65735"/>
                  </a:lnTo>
                  <a:lnTo>
                    <a:pt x="1975053" y="58115"/>
                  </a:lnTo>
                  <a:lnTo>
                    <a:pt x="1980438" y="58115"/>
                  </a:lnTo>
                  <a:lnTo>
                    <a:pt x="1982457" y="61925"/>
                  </a:lnTo>
                  <a:lnTo>
                    <a:pt x="1982457" y="2235"/>
                  </a:lnTo>
                  <a:lnTo>
                    <a:pt x="1973300" y="2235"/>
                  </a:lnTo>
                  <a:lnTo>
                    <a:pt x="1973300" y="83515"/>
                  </a:lnTo>
                  <a:lnTo>
                    <a:pt x="1972144" y="86055"/>
                  </a:lnTo>
                  <a:lnTo>
                    <a:pt x="1970392" y="88595"/>
                  </a:lnTo>
                  <a:lnTo>
                    <a:pt x="1960511" y="84785"/>
                  </a:lnTo>
                  <a:lnTo>
                    <a:pt x="1962835" y="89865"/>
                  </a:lnTo>
                  <a:lnTo>
                    <a:pt x="1956447" y="92405"/>
                  </a:lnTo>
                  <a:lnTo>
                    <a:pt x="1957603" y="94945"/>
                  </a:lnTo>
                  <a:lnTo>
                    <a:pt x="1961095" y="94945"/>
                  </a:lnTo>
                  <a:lnTo>
                    <a:pt x="1960511" y="98755"/>
                  </a:lnTo>
                  <a:lnTo>
                    <a:pt x="1951215" y="96215"/>
                  </a:lnTo>
                  <a:lnTo>
                    <a:pt x="1948878" y="105105"/>
                  </a:lnTo>
                  <a:lnTo>
                    <a:pt x="1947329" y="103835"/>
                  </a:lnTo>
                  <a:lnTo>
                    <a:pt x="1944230" y="101295"/>
                  </a:lnTo>
                  <a:lnTo>
                    <a:pt x="1944725" y="98755"/>
                  </a:lnTo>
                  <a:lnTo>
                    <a:pt x="1944979" y="97485"/>
                  </a:lnTo>
                  <a:lnTo>
                    <a:pt x="1945474" y="94945"/>
                  </a:lnTo>
                  <a:lnTo>
                    <a:pt x="1945728" y="93675"/>
                  </a:lnTo>
                  <a:lnTo>
                    <a:pt x="1945982" y="92405"/>
                  </a:lnTo>
                  <a:lnTo>
                    <a:pt x="1944814" y="93675"/>
                  </a:lnTo>
                  <a:lnTo>
                    <a:pt x="1944560" y="89865"/>
                  </a:lnTo>
                  <a:lnTo>
                    <a:pt x="1944484" y="88595"/>
                  </a:lnTo>
                  <a:lnTo>
                    <a:pt x="1944395" y="87325"/>
                  </a:lnTo>
                  <a:lnTo>
                    <a:pt x="1944230" y="84785"/>
                  </a:lnTo>
                  <a:lnTo>
                    <a:pt x="1952282" y="83515"/>
                  </a:lnTo>
                  <a:lnTo>
                    <a:pt x="1965325" y="80975"/>
                  </a:lnTo>
                  <a:lnTo>
                    <a:pt x="1972716" y="78435"/>
                  </a:lnTo>
                  <a:lnTo>
                    <a:pt x="1973300" y="83515"/>
                  </a:lnTo>
                  <a:lnTo>
                    <a:pt x="1973300" y="2235"/>
                  </a:lnTo>
                  <a:lnTo>
                    <a:pt x="1929333" y="2235"/>
                  </a:lnTo>
                  <a:lnTo>
                    <a:pt x="1929333" y="12395"/>
                  </a:lnTo>
                  <a:lnTo>
                    <a:pt x="1928812" y="14935"/>
                  </a:lnTo>
                  <a:lnTo>
                    <a:pt x="1925624" y="12395"/>
                  </a:lnTo>
                  <a:lnTo>
                    <a:pt x="1925624" y="321005"/>
                  </a:lnTo>
                  <a:lnTo>
                    <a:pt x="1924050" y="328625"/>
                  </a:lnTo>
                  <a:lnTo>
                    <a:pt x="1920836" y="333705"/>
                  </a:lnTo>
                  <a:lnTo>
                    <a:pt x="1916963" y="338785"/>
                  </a:lnTo>
                  <a:lnTo>
                    <a:pt x="1913420" y="343865"/>
                  </a:lnTo>
                  <a:lnTo>
                    <a:pt x="1914575" y="351485"/>
                  </a:lnTo>
                  <a:lnTo>
                    <a:pt x="1920392" y="354025"/>
                  </a:lnTo>
                  <a:lnTo>
                    <a:pt x="1925624" y="357835"/>
                  </a:lnTo>
                  <a:lnTo>
                    <a:pt x="1919236" y="356793"/>
                  </a:lnTo>
                  <a:lnTo>
                    <a:pt x="1919236" y="454355"/>
                  </a:lnTo>
                  <a:lnTo>
                    <a:pt x="1916912" y="459435"/>
                  </a:lnTo>
                  <a:lnTo>
                    <a:pt x="1917484" y="464515"/>
                  </a:lnTo>
                  <a:lnTo>
                    <a:pt x="1906447" y="464515"/>
                  </a:lnTo>
                  <a:lnTo>
                    <a:pt x="1908073" y="461975"/>
                  </a:lnTo>
                  <a:lnTo>
                    <a:pt x="1910511" y="458165"/>
                  </a:lnTo>
                  <a:lnTo>
                    <a:pt x="1911096" y="451815"/>
                  </a:lnTo>
                  <a:lnTo>
                    <a:pt x="1914575" y="451815"/>
                  </a:lnTo>
                  <a:lnTo>
                    <a:pt x="1915160" y="454355"/>
                  </a:lnTo>
                  <a:lnTo>
                    <a:pt x="1919236" y="454355"/>
                  </a:lnTo>
                  <a:lnTo>
                    <a:pt x="1919236" y="356793"/>
                  </a:lnTo>
                  <a:lnTo>
                    <a:pt x="1910181" y="355295"/>
                  </a:lnTo>
                  <a:lnTo>
                    <a:pt x="1905355" y="340055"/>
                  </a:lnTo>
                  <a:lnTo>
                    <a:pt x="1907565" y="333705"/>
                  </a:lnTo>
                  <a:lnTo>
                    <a:pt x="1910219" y="326085"/>
                  </a:lnTo>
                  <a:lnTo>
                    <a:pt x="1910664" y="324815"/>
                  </a:lnTo>
                  <a:lnTo>
                    <a:pt x="1925624" y="321005"/>
                  </a:lnTo>
                  <a:lnTo>
                    <a:pt x="1925624" y="12395"/>
                  </a:lnTo>
                  <a:lnTo>
                    <a:pt x="1927999" y="11125"/>
                  </a:lnTo>
                  <a:lnTo>
                    <a:pt x="1929333" y="12395"/>
                  </a:lnTo>
                  <a:lnTo>
                    <a:pt x="1929333" y="2235"/>
                  </a:lnTo>
                  <a:lnTo>
                    <a:pt x="1804987" y="2235"/>
                  </a:lnTo>
                  <a:lnTo>
                    <a:pt x="1804987" y="18745"/>
                  </a:lnTo>
                  <a:lnTo>
                    <a:pt x="1801710" y="21285"/>
                  </a:lnTo>
                  <a:lnTo>
                    <a:pt x="1798662" y="17056"/>
                  </a:lnTo>
                  <a:lnTo>
                    <a:pt x="1798662" y="182575"/>
                  </a:lnTo>
                  <a:lnTo>
                    <a:pt x="1798256" y="183845"/>
                  </a:lnTo>
                  <a:lnTo>
                    <a:pt x="1795386" y="182575"/>
                  </a:lnTo>
                  <a:lnTo>
                    <a:pt x="1797431" y="180035"/>
                  </a:lnTo>
                  <a:lnTo>
                    <a:pt x="1798662" y="182575"/>
                  </a:lnTo>
                  <a:lnTo>
                    <a:pt x="1798662" y="17056"/>
                  </a:lnTo>
                  <a:lnTo>
                    <a:pt x="1798053" y="16205"/>
                  </a:lnTo>
                  <a:lnTo>
                    <a:pt x="1797138" y="14935"/>
                  </a:lnTo>
                  <a:lnTo>
                    <a:pt x="1804327" y="13665"/>
                  </a:lnTo>
                  <a:lnTo>
                    <a:pt x="1804987" y="18745"/>
                  </a:lnTo>
                  <a:lnTo>
                    <a:pt x="1804987" y="2235"/>
                  </a:lnTo>
                  <a:lnTo>
                    <a:pt x="1782025" y="2235"/>
                  </a:lnTo>
                  <a:lnTo>
                    <a:pt x="1788998" y="4775"/>
                  </a:lnTo>
                  <a:lnTo>
                    <a:pt x="1787829" y="6045"/>
                  </a:lnTo>
                  <a:lnTo>
                    <a:pt x="1775040" y="7315"/>
                  </a:lnTo>
                  <a:lnTo>
                    <a:pt x="1774863" y="4775"/>
                  </a:lnTo>
                  <a:lnTo>
                    <a:pt x="1774672" y="2235"/>
                  </a:lnTo>
                  <a:lnTo>
                    <a:pt x="1769999" y="2235"/>
                  </a:lnTo>
                  <a:lnTo>
                    <a:pt x="1769999" y="107645"/>
                  </a:lnTo>
                  <a:lnTo>
                    <a:pt x="1769592" y="110185"/>
                  </a:lnTo>
                  <a:lnTo>
                    <a:pt x="1767547" y="110185"/>
                  </a:lnTo>
                  <a:lnTo>
                    <a:pt x="1766316" y="105105"/>
                  </a:lnTo>
                  <a:lnTo>
                    <a:pt x="1769999" y="107645"/>
                  </a:lnTo>
                  <a:lnTo>
                    <a:pt x="1769999" y="2235"/>
                  </a:lnTo>
                  <a:lnTo>
                    <a:pt x="1753527" y="2235"/>
                  </a:lnTo>
                  <a:lnTo>
                    <a:pt x="1753527" y="341325"/>
                  </a:lnTo>
                  <a:lnTo>
                    <a:pt x="1753527" y="347675"/>
                  </a:lnTo>
                  <a:lnTo>
                    <a:pt x="1752942" y="351485"/>
                  </a:lnTo>
                  <a:lnTo>
                    <a:pt x="1747710" y="352755"/>
                  </a:lnTo>
                  <a:lnTo>
                    <a:pt x="1747710" y="379425"/>
                  </a:lnTo>
                  <a:lnTo>
                    <a:pt x="1740738" y="381965"/>
                  </a:lnTo>
                  <a:lnTo>
                    <a:pt x="1740738" y="380695"/>
                  </a:lnTo>
                  <a:lnTo>
                    <a:pt x="1737245" y="385775"/>
                  </a:lnTo>
                  <a:lnTo>
                    <a:pt x="1729689" y="381965"/>
                  </a:lnTo>
                  <a:lnTo>
                    <a:pt x="1733181" y="392125"/>
                  </a:lnTo>
                  <a:lnTo>
                    <a:pt x="1728533" y="392125"/>
                  </a:lnTo>
                  <a:lnTo>
                    <a:pt x="1724456" y="389585"/>
                  </a:lnTo>
                  <a:lnTo>
                    <a:pt x="1720532" y="384594"/>
                  </a:lnTo>
                  <a:lnTo>
                    <a:pt x="1720532" y="450545"/>
                  </a:lnTo>
                  <a:lnTo>
                    <a:pt x="1720481" y="451815"/>
                  </a:lnTo>
                  <a:lnTo>
                    <a:pt x="1715744" y="451815"/>
                  </a:lnTo>
                  <a:lnTo>
                    <a:pt x="1718195" y="449275"/>
                  </a:lnTo>
                  <a:lnTo>
                    <a:pt x="1720532" y="450545"/>
                  </a:lnTo>
                  <a:lnTo>
                    <a:pt x="1720532" y="384594"/>
                  </a:lnTo>
                  <a:lnTo>
                    <a:pt x="1717484" y="380695"/>
                  </a:lnTo>
                  <a:lnTo>
                    <a:pt x="1714576" y="379425"/>
                  </a:lnTo>
                  <a:lnTo>
                    <a:pt x="1716824" y="385775"/>
                  </a:lnTo>
                  <a:lnTo>
                    <a:pt x="1715516" y="389585"/>
                  </a:lnTo>
                  <a:lnTo>
                    <a:pt x="1714334" y="394665"/>
                  </a:lnTo>
                  <a:lnTo>
                    <a:pt x="1716900" y="401015"/>
                  </a:lnTo>
                  <a:lnTo>
                    <a:pt x="1716316" y="399745"/>
                  </a:lnTo>
                  <a:lnTo>
                    <a:pt x="1715160" y="397205"/>
                  </a:lnTo>
                  <a:lnTo>
                    <a:pt x="1709928" y="393395"/>
                  </a:lnTo>
                  <a:lnTo>
                    <a:pt x="1708759" y="392125"/>
                  </a:lnTo>
                  <a:lnTo>
                    <a:pt x="1714576" y="399745"/>
                  </a:lnTo>
                  <a:lnTo>
                    <a:pt x="1711083" y="399745"/>
                  </a:lnTo>
                  <a:lnTo>
                    <a:pt x="1709343" y="398475"/>
                  </a:lnTo>
                  <a:lnTo>
                    <a:pt x="1705267" y="394665"/>
                  </a:lnTo>
                  <a:lnTo>
                    <a:pt x="1704924" y="397205"/>
                  </a:lnTo>
                  <a:lnTo>
                    <a:pt x="1708975" y="401015"/>
                  </a:lnTo>
                  <a:lnTo>
                    <a:pt x="1712061" y="404825"/>
                  </a:lnTo>
                  <a:lnTo>
                    <a:pt x="1708759" y="406095"/>
                  </a:lnTo>
                  <a:lnTo>
                    <a:pt x="1708759" y="404825"/>
                  </a:lnTo>
                  <a:lnTo>
                    <a:pt x="1707603" y="403555"/>
                  </a:lnTo>
                  <a:lnTo>
                    <a:pt x="1707019" y="402285"/>
                  </a:lnTo>
                  <a:lnTo>
                    <a:pt x="1698879" y="404825"/>
                  </a:lnTo>
                  <a:lnTo>
                    <a:pt x="1700618" y="417525"/>
                  </a:lnTo>
                  <a:lnTo>
                    <a:pt x="1692478" y="418795"/>
                  </a:lnTo>
                  <a:lnTo>
                    <a:pt x="1687791" y="414985"/>
                  </a:lnTo>
                  <a:lnTo>
                    <a:pt x="1687690" y="412445"/>
                  </a:lnTo>
                  <a:lnTo>
                    <a:pt x="1688236" y="409905"/>
                  </a:lnTo>
                  <a:lnTo>
                    <a:pt x="1685505" y="406095"/>
                  </a:lnTo>
                  <a:lnTo>
                    <a:pt x="1685023" y="399745"/>
                  </a:lnTo>
                  <a:lnTo>
                    <a:pt x="1684921" y="398475"/>
                  </a:lnTo>
                  <a:lnTo>
                    <a:pt x="1685848" y="397471"/>
                  </a:lnTo>
                  <a:lnTo>
                    <a:pt x="1685505" y="397205"/>
                  </a:lnTo>
                  <a:lnTo>
                    <a:pt x="1685505" y="395935"/>
                  </a:lnTo>
                  <a:lnTo>
                    <a:pt x="1685505" y="394665"/>
                  </a:lnTo>
                  <a:lnTo>
                    <a:pt x="1685505" y="393395"/>
                  </a:lnTo>
                  <a:lnTo>
                    <a:pt x="1687830" y="390855"/>
                  </a:lnTo>
                  <a:lnTo>
                    <a:pt x="1691906" y="395935"/>
                  </a:lnTo>
                  <a:lnTo>
                    <a:pt x="1691906" y="401015"/>
                  </a:lnTo>
                  <a:lnTo>
                    <a:pt x="1694980" y="390855"/>
                  </a:lnTo>
                  <a:lnTo>
                    <a:pt x="1699348" y="381965"/>
                  </a:lnTo>
                  <a:lnTo>
                    <a:pt x="1699971" y="380695"/>
                  </a:lnTo>
                  <a:lnTo>
                    <a:pt x="1702790" y="378155"/>
                  </a:lnTo>
                  <a:lnTo>
                    <a:pt x="1707032" y="374345"/>
                  </a:lnTo>
                  <a:lnTo>
                    <a:pt x="1716316" y="374345"/>
                  </a:lnTo>
                  <a:lnTo>
                    <a:pt x="1716900" y="378155"/>
                  </a:lnTo>
                  <a:lnTo>
                    <a:pt x="1719757" y="374345"/>
                  </a:lnTo>
                  <a:lnTo>
                    <a:pt x="1718360" y="366725"/>
                  </a:lnTo>
                  <a:lnTo>
                    <a:pt x="1718157" y="365455"/>
                  </a:lnTo>
                  <a:lnTo>
                    <a:pt x="1717395" y="360375"/>
                  </a:lnTo>
                  <a:lnTo>
                    <a:pt x="1721548" y="359105"/>
                  </a:lnTo>
                  <a:lnTo>
                    <a:pt x="1721548" y="361645"/>
                  </a:lnTo>
                  <a:lnTo>
                    <a:pt x="1726780" y="360375"/>
                  </a:lnTo>
                  <a:lnTo>
                    <a:pt x="1728139" y="359105"/>
                  </a:lnTo>
                  <a:lnTo>
                    <a:pt x="1733562" y="354025"/>
                  </a:lnTo>
                  <a:lnTo>
                    <a:pt x="1734921" y="352755"/>
                  </a:lnTo>
                  <a:lnTo>
                    <a:pt x="1735505" y="354025"/>
                  </a:lnTo>
                  <a:lnTo>
                    <a:pt x="1732597" y="356565"/>
                  </a:lnTo>
                  <a:lnTo>
                    <a:pt x="1737245" y="366725"/>
                  </a:lnTo>
                  <a:lnTo>
                    <a:pt x="1731441" y="366725"/>
                  </a:lnTo>
                  <a:lnTo>
                    <a:pt x="1729105" y="360375"/>
                  </a:lnTo>
                  <a:lnTo>
                    <a:pt x="1725625" y="369265"/>
                  </a:lnTo>
                  <a:lnTo>
                    <a:pt x="1733181" y="367995"/>
                  </a:lnTo>
                  <a:lnTo>
                    <a:pt x="1736090" y="376885"/>
                  </a:lnTo>
                  <a:lnTo>
                    <a:pt x="1747710" y="379425"/>
                  </a:lnTo>
                  <a:lnTo>
                    <a:pt x="1747710" y="352755"/>
                  </a:lnTo>
                  <a:lnTo>
                    <a:pt x="1745386" y="350215"/>
                  </a:lnTo>
                  <a:lnTo>
                    <a:pt x="1744522" y="348945"/>
                  </a:lnTo>
                  <a:lnTo>
                    <a:pt x="1743646" y="347675"/>
                  </a:lnTo>
                  <a:lnTo>
                    <a:pt x="1742478" y="347675"/>
                  </a:lnTo>
                  <a:lnTo>
                    <a:pt x="1749463" y="342595"/>
                  </a:lnTo>
                  <a:lnTo>
                    <a:pt x="1753527" y="341325"/>
                  </a:lnTo>
                  <a:lnTo>
                    <a:pt x="1753527" y="2235"/>
                  </a:lnTo>
                  <a:lnTo>
                    <a:pt x="1744230" y="2235"/>
                  </a:lnTo>
                  <a:lnTo>
                    <a:pt x="1744230" y="18745"/>
                  </a:lnTo>
                  <a:lnTo>
                    <a:pt x="1744230" y="22555"/>
                  </a:lnTo>
                  <a:lnTo>
                    <a:pt x="1738414" y="21285"/>
                  </a:lnTo>
                  <a:lnTo>
                    <a:pt x="1740154" y="26365"/>
                  </a:lnTo>
                  <a:lnTo>
                    <a:pt x="1736674" y="27635"/>
                  </a:lnTo>
                  <a:lnTo>
                    <a:pt x="1736674" y="25095"/>
                  </a:lnTo>
                  <a:lnTo>
                    <a:pt x="1733765" y="23825"/>
                  </a:lnTo>
                  <a:lnTo>
                    <a:pt x="1734921" y="20015"/>
                  </a:lnTo>
                  <a:lnTo>
                    <a:pt x="1737245" y="17475"/>
                  </a:lnTo>
                  <a:lnTo>
                    <a:pt x="1741906" y="16205"/>
                  </a:lnTo>
                  <a:lnTo>
                    <a:pt x="1741322" y="18745"/>
                  </a:lnTo>
                  <a:lnTo>
                    <a:pt x="1744230" y="18745"/>
                  </a:lnTo>
                  <a:lnTo>
                    <a:pt x="1744230" y="2235"/>
                  </a:lnTo>
                  <a:lnTo>
                    <a:pt x="1696554" y="2235"/>
                  </a:lnTo>
                  <a:lnTo>
                    <a:pt x="1696554" y="126695"/>
                  </a:lnTo>
                  <a:lnTo>
                    <a:pt x="1695386" y="125857"/>
                  </a:lnTo>
                  <a:lnTo>
                    <a:pt x="1695386" y="219405"/>
                  </a:lnTo>
                  <a:lnTo>
                    <a:pt x="1694802" y="224485"/>
                  </a:lnTo>
                  <a:lnTo>
                    <a:pt x="1687830" y="227025"/>
                  </a:lnTo>
                  <a:lnTo>
                    <a:pt x="1687830" y="221945"/>
                  </a:lnTo>
                  <a:lnTo>
                    <a:pt x="1688414" y="216865"/>
                  </a:lnTo>
                  <a:lnTo>
                    <a:pt x="1694230" y="215595"/>
                  </a:lnTo>
                  <a:lnTo>
                    <a:pt x="1695386" y="219405"/>
                  </a:lnTo>
                  <a:lnTo>
                    <a:pt x="1695386" y="125857"/>
                  </a:lnTo>
                  <a:lnTo>
                    <a:pt x="1694802" y="125425"/>
                  </a:lnTo>
                  <a:lnTo>
                    <a:pt x="1694230" y="124155"/>
                  </a:lnTo>
                  <a:lnTo>
                    <a:pt x="1696554" y="126695"/>
                  </a:lnTo>
                  <a:lnTo>
                    <a:pt x="1696554" y="2235"/>
                  </a:lnTo>
                  <a:lnTo>
                    <a:pt x="1683181" y="2235"/>
                  </a:lnTo>
                  <a:lnTo>
                    <a:pt x="1683181" y="408635"/>
                  </a:lnTo>
                  <a:lnTo>
                    <a:pt x="1680857" y="413715"/>
                  </a:lnTo>
                  <a:lnTo>
                    <a:pt x="1680273" y="417525"/>
                  </a:lnTo>
                  <a:lnTo>
                    <a:pt x="1679105" y="422605"/>
                  </a:lnTo>
                  <a:lnTo>
                    <a:pt x="1677949" y="428955"/>
                  </a:lnTo>
                  <a:lnTo>
                    <a:pt x="1677365" y="430555"/>
                  </a:lnTo>
                  <a:lnTo>
                    <a:pt x="1677365" y="599135"/>
                  </a:lnTo>
                  <a:lnTo>
                    <a:pt x="1671548" y="600405"/>
                  </a:lnTo>
                  <a:lnTo>
                    <a:pt x="1672717" y="606755"/>
                  </a:lnTo>
                  <a:lnTo>
                    <a:pt x="1667484" y="608025"/>
                  </a:lnTo>
                  <a:lnTo>
                    <a:pt x="1667484" y="606755"/>
                  </a:lnTo>
                  <a:lnTo>
                    <a:pt x="1667484" y="602945"/>
                  </a:lnTo>
                  <a:lnTo>
                    <a:pt x="1666316" y="599135"/>
                  </a:lnTo>
                  <a:lnTo>
                    <a:pt x="1668640" y="599135"/>
                  </a:lnTo>
                  <a:lnTo>
                    <a:pt x="1669808" y="597865"/>
                  </a:lnTo>
                  <a:lnTo>
                    <a:pt x="1670392" y="596595"/>
                  </a:lnTo>
                  <a:lnTo>
                    <a:pt x="1677365" y="599135"/>
                  </a:lnTo>
                  <a:lnTo>
                    <a:pt x="1677365" y="430555"/>
                  </a:lnTo>
                  <a:lnTo>
                    <a:pt x="1675625" y="435305"/>
                  </a:lnTo>
                  <a:lnTo>
                    <a:pt x="1670964" y="436575"/>
                  </a:lnTo>
                  <a:lnTo>
                    <a:pt x="1673301" y="436575"/>
                  </a:lnTo>
                  <a:lnTo>
                    <a:pt x="1676577" y="442925"/>
                  </a:lnTo>
                  <a:lnTo>
                    <a:pt x="1672056" y="442925"/>
                  </a:lnTo>
                  <a:lnTo>
                    <a:pt x="1665693" y="441655"/>
                  </a:lnTo>
                  <a:lnTo>
                    <a:pt x="1663407" y="444195"/>
                  </a:lnTo>
                  <a:lnTo>
                    <a:pt x="1663407" y="442925"/>
                  </a:lnTo>
                  <a:lnTo>
                    <a:pt x="1658378" y="436930"/>
                  </a:lnTo>
                  <a:lnTo>
                    <a:pt x="1654657" y="440385"/>
                  </a:lnTo>
                  <a:lnTo>
                    <a:pt x="1652079" y="445465"/>
                  </a:lnTo>
                  <a:lnTo>
                    <a:pt x="1649933" y="453085"/>
                  </a:lnTo>
                  <a:lnTo>
                    <a:pt x="1647126" y="461975"/>
                  </a:lnTo>
                  <a:lnTo>
                    <a:pt x="1644802" y="456895"/>
                  </a:lnTo>
                  <a:lnTo>
                    <a:pt x="1639570" y="456895"/>
                  </a:lnTo>
                  <a:lnTo>
                    <a:pt x="1636090" y="453021"/>
                  </a:lnTo>
                  <a:lnTo>
                    <a:pt x="1636090" y="472135"/>
                  </a:lnTo>
                  <a:lnTo>
                    <a:pt x="1629105" y="469595"/>
                  </a:lnTo>
                  <a:lnTo>
                    <a:pt x="1625041" y="468325"/>
                  </a:lnTo>
                  <a:lnTo>
                    <a:pt x="1625041" y="497535"/>
                  </a:lnTo>
                  <a:lnTo>
                    <a:pt x="1624457" y="498805"/>
                  </a:lnTo>
                  <a:lnTo>
                    <a:pt x="1622132" y="500075"/>
                  </a:lnTo>
                  <a:lnTo>
                    <a:pt x="1620964" y="497535"/>
                  </a:lnTo>
                  <a:lnTo>
                    <a:pt x="1620393" y="496265"/>
                  </a:lnTo>
                  <a:lnTo>
                    <a:pt x="1619808" y="493725"/>
                  </a:lnTo>
                  <a:lnTo>
                    <a:pt x="1621548" y="493725"/>
                  </a:lnTo>
                  <a:lnTo>
                    <a:pt x="1622132" y="492455"/>
                  </a:lnTo>
                  <a:lnTo>
                    <a:pt x="1623288" y="494995"/>
                  </a:lnTo>
                  <a:lnTo>
                    <a:pt x="1624457" y="496265"/>
                  </a:lnTo>
                  <a:lnTo>
                    <a:pt x="1625041" y="497535"/>
                  </a:lnTo>
                  <a:lnTo>
                    <a:pt x="1625041" y="468325"/>
                  </a:lnTo>
                  <a:lnTo>
                    <a:pt x="1622132" y="469595"/>
                  </a:lnTo>
                  <a:lnTo>
                    <a:pt x="1620964" y="468325"/>
                  </a:lnTo>
                  <a:lnTo>
                    <a:pt x="1619224" y="467055"/>
                  </a:lnTo>
                  <a:lnTo>
                    <a:pt x="1618056" y="465785"/>
                  </a:lnTo>
                  <a:lnTo>
                    <a:pt x="1617395" y="460705"/>
                  </a:lnTo>
                  <a:lnTo>
                    <a:pt x="1616900" y="456895"/>
                  </a:lnTo>
                  <a:lnTo>
                    <a:pt x="1630857" y="461975"/>
                  </a:lnTo>
                  <a:lnTo>
                    <a:pt x="1632597" y="467055"/>
                  </a:lnTo>
                  <a:lnTo>
                    <a:pt x="1630273" y="467055"/>
                  </a:lnTo>
                  <a:lnTo>
                    <a:pt x="1636090" y="472135"/>
                  </a:lnTo>
                  <a:lnTo>
                    <a:pt x="1636090" y="453021"/>
                  </a:lnTo>
                  <a:lnTo>
                    <a:pt x="1635010" y="451815"/>
                  </a:lnTo>
                  <a:lnTo>
                    <a:pt x="1631365" y="446735"/>
                  </a:lnTo>
                  <a:lnTo>
                    <a:pt x="1630667" y="444195"/>
                  </a:lnTo>
                  <a:lnTo>
                    <a:pt x="1634921" y="442925"/>
                  </a:lnTo>
                  <a:lnTo>
                    <a:pt x="1645386" y="453085"/>
                  </a:lnTo>
                  <a:lnTo>
                    <a:pt x="1646110" y="448005"/>
                  </a:lnTo>
                  <a:lnTo>
                    <a:pt x="1643202" y="442925"/>
                  </a:lnTo>
                  <a:lnTo>
                    <a:pt x="1642478" y="441655"/>
                  </a:lnTo>
                  <a:lnTo>
                    <a:pt x="1640154" y="437845"/>
                  </a:lnTo>
                  <a:lnTo>
                    <a:pt x="1644802" y="435305"/>
                  </a:lnTo>
                  <a:lnTo>
                    <a:pt x="1648294" y="439115"/>
                  </a:lnTo>
                  <a:lnTo>
                    <a:pt x="1644802" y="442925"/>
                  </a:lnTo>
                  <a:lnTo>
                    <a:pt x="1651927" y="442925"/>
                  </a:lnTo>
                  <a:lnTo>
                    <a:pt x="1650187" y="439115"/>
                  </a:lnTo>
                  <a:lnTo>
                    <a:pt x="1646478" y="435305"/>
                  </a:lnTo>
                  <a:lnTo>
                    <a:pt x="1645386" y="431495"/>
                  </a:lnTo>
                  <a:lnTo>
                    <a:pt x="1656435" y="437845"/>
                  </a:lnTo>
                  <a:lnTo>
                    <a:pt x="1657032" y="435330"/>
                  </a:lnTo>
                  <a:lnTo>
                    <a:pt x="1657934" y="431495"/>
                  </a:lnTo>
                  <a:lnTo>
                    <a:pt x="1658239" y="430225"/>
                  </a:lnTo>
                  <a:lnTo>
                    <a:pt x="1659737" y="414985"/>
                  </a:lnTo>
                  <a:lnTo>
                    <a:pt x="1659864" y="413715"/>
                  </a:lnTo>
                  <a:lnTo>
                    <a:pt x="1661363" y="407365"/>
                  </a:lnTo>
                  <a:lnTo>
                    <a:pt x="1661668" y="406095"/>
                  </a:lnTo>
                  <a:lnTo>
                    <a:pt x="1664576" y="408635"/>
                  </a:lnTo>
                  <a:lnTo>
                    <a:pt x="1666900" y="412445"/>
                  </a:lnTo>
                  <a:lnTo>
                    <a:pt x="1671548" y="412445"/>
                  </a:lnTo>
                  <a:lnTo>
                    <a:pt x="1671548" y="411175"/>
                  </a:lnTo>
                  <a:lnTo>
                    <a:pt x="1672031" y="410146"/>
                  </a:lnTo>
                  <a:lnTo>
                    <a:pt x="1672132" y="407365"/>
                  </a:lnTo>
                  <a:lnTo>
                    <a:pt x="1672717" y="407365"/>
                  </a:lnTo>
                  <a:lnTo>
                    <a:pt x="1673301" y="406095"/>
                  </a:lnTo>
                  <a:lnTo>
                    <a:pt x="1674456" y="404825"/>
                  </a:lnTo>
                  <a:lnTo>
                    <a:pt x="1677949" y="404825"/>
                  </a:lnTo>
                  <a:lnTo>
                    <a:pt x="1679689" y="406095"/>
                  </a:lnTo>
                  <a:lnTo>
                    <a:pt x="1681441" y="408635"/>
                  </a:lnTo>
                  <a:lnTo>
                    <a:pt x="1683181" y="408635"/>
                  </a:lnTo>
                  <a:lnTo>
                    <a:pt x="1683181" y="2235"/>
                  </a:lnTo>
                  <a:lnTo>
                    <a:pt x="1661668" y="2235"/>
                  </a:lnTo>
                  <a:lnTo>
                    <a:pt x="1661668" y="397205"/>
                  </a:lnTo>
                  <a:lnTo>
                    <a:pt x="1660499" y="398475"/>
                  </a:lnTo>
                  <a:lnTo>
                    <a:pt x="1659928" y="399745"/>
                  </a:lnTo>
                  <a:lnTo>
                    <a:pt x="1657604" y="398741"/>
                  </a:lnTo>
                  <a:lnTo>
                    <a:pt x="1657604" y="406095"/>
                  </a:lnTo>
                  <a:lnTo>
                    <a:pt x="1657604" y="407365"/>
                  </a:lnTo>
                  <a:lnTo>
                    <a:pt x="1657019" y="407365"/>
                  </a:lnTo>
                  <a:lnTo>
                    <a:pt x="1657019" y="406095"/>
                  </a:lnTo>
                  <a:lnTo>
                    <a:pt x="1657604" y="406095"/>
                  </a:lnTo>
                  <a:lnTo>
                    <a:pt x="1657604" y="398741"/>
                  </a:lnTo>
                  <a:lnTo>
                    <a:pt x="1657019" y="398475"/>
                  </a:lnTo>
                  <a:lnTo>
                    <a:pt x="1654111" y="395935"/>
                  </a:lnTo>
                  <a:lnTo>
                    <a:pt x="1654695" y="394665"/>
                  </a:lnTo>
                  <a:lnTo>
                    <a:pt x="1656435" y="397205"/>
                  </a:lnTo>
                  <a:lnTo>
                    <a:pt x="1658759" y="395935"/>
                  </a:lnTo>
                  <a:lnTo>
                    <a:pt x="1661668" y="397205"/>
                  </a:lnTo>
                  <a:lnTo>
                    <a:pt x="1661668" y="2235"/>
                  </a:lnTo>
                  <a:lnTo>
                    <a:pt x="1638414" y="2235"/>
                  </a:lnTo>
                  <a:lnTo>
                    <a:pt x="1638414" y="42875"/>
                  </a:lnTo>
                  <a:lnTo>
                    <a:pt x="1633207" y="41605"/>
                  </a:lnTo>
                  <a:lnTo>
                    <a:pt x="1629689" y="40754"/>
                  </a:lnTo>
                  <a:lnTo>
                    <a:pt x="1629689" y="92405"/>
                  </a:lnTo>
                  <a:lnTo>
                    <a:pt x="1629689" y="204165"/>
                  </a:lnTo>
                  <a:lnTo>
                    <a:pt x="1629689" y="209245"/>
                  </a:lnTo>
                  <a:lnTo>
                    <a:pt x="1627949" y="208775"/>
                  </a:lnTo>
                  <a:lnTo>
                    <a:pt x="1627949" y="361645"/>
                  </a:lnTo>
                  <a:lnTo>
                    <a:pt x="1619808" y="360375"/>
                  </a:lnTo>
                  <a:lnTo>
                    <a:pt x="1619808" y="354025"/>
                  </a:lnTo>
                  <a:lnTo>
                    <a:pt x="1627949" y="361645"/>
                  </a:lnTo>
                  <a:lnTo>
                    <a:pt x="1627949" y="208775"/>
                  </a:lnTo>
                  <a:lnTo>
                    <a:pt x="1625028" y="207975"/>
                  </a:lnTo>
                  <a:lnTo>
                    <a:pt x="1624672" y="205435"/>
                  </a:lnTo>
                  <a:lnTo>
                    <a:pt x="1626831" y="202895"/>
                  </a:lnTo>
                  <a:lnTo>
                    <a:pt x="1629689" y="204165"/>
                  </a:lnTo>
                  <a:lnTo>
                    <a:pt x="1629689" y="92405"/>
                  </a:lnTo>
                  <a:lnTo>
                    <a:pt x="1625625" y="94945"/>
                  </a:lnTo>
                  <a:lnTo>
                    <a:pt x="1625041" y="93675"/>
                  </a:lnTo>
                  <a:lnTo>
                    <a:pt x="1624457" y="96215"/>
                  </a:lnTo>
                  <a:lnTo>
                    <a:pt x="1622717" y="96977"/>
                  </a:lnTo>
                  <a:lnTo>
                    <a:pt x="1622717" y="103835"/>
                  </a:lnTo>
                  <a:lnTo>
                    <a:pt x="1621548" y="103835"/>
                  </a:lnTo>
                  <a:lnTo>
                    <a:pt x="1621548" y="247345"/>
                  </a:lnTo>
                  <a:lnTo>
                    <a:pt x="1620964" y="253695"/>
                  </a:lnTo>
                  <a:lnTo>
                    <a:pt x="1612823" y="252590"/>
                  </a:lnTo>
                  <a:lnTo>
                    <a:pt x="1612823" y="478485"/>
                  </a:lnTo>
                  <a:lnTo>
                    <a:pt x="1609928" y="479755"/>
                  </a:lnTo>
                  <a:lnTo>
                    <a:pt x="1607591" y="479755"/>
                  </a:lnTo>
                  <a:lnTo>
                    <a:pt x="1604683" y="481025"/>
                  </a:lnTo>
                  <a:lnTo>
                    <a:pt x="1611668" y="484835"/>
                  </a:lnTo>
                  <a:lnTo>
                    <a:pt x="1612823" y="486105"/>
                  </a:lnTo>
                  <a:lnTo>
                    <a:pt x="1610499" y="489915"/>
                  </a:lnTo>
                  <a:lnTo>
                    <a:pt x="1607019" y="491185"/>
                  </a:lnTo>
                  <a:lnTo>
                    <a:pt x="1604683" y="489496"/>
                  </a:lnTo>
                  <a:lnTo>
                    <a:pt x="1604683" y="505155"/>
                  </a:lnTo>
                  <a:lnTo>
                    <a:pt x="1604111" y="510235"/>
                  </a:lnTo>
                  <a:lnTo>
                    <a:pt x="1601787" y="511505"/>
                  </a:lnTo>
                  <a:lnTo>
                    <a:pt x="1602219" y="507695"/>
                  </a:lnTo>
                  <a:lnTo>
                    <a:pt x="1602359" y="506425"/>
                  </a:lnTo>
                  <a:lnTo>
                    <a:pt x="1597710" y="501345"/>
                  </a:lnTo>
                  <a:lnTo>
                    <a:pt x="1598879" y="500075"/>
                  </a:lnTo>
                  <a:lnTo>
                    <a:pt x="1600034" y="497535"/>
                  </a:lnTo>
                  <a:lnTo>
                    <a:pt x="1600619" y="498805"/>
                  </a:lnTo>
                  <a:lnTo>
                    <a:pt x="1602943" y="498805"/>
                  </a:lnTo>
                  <a:lnTo>
                    <a:pt x="1604683" y="505155"/>
                  </a:lnTo>
                  <a:lnTo>
                    <a:pt x="1604683" y="489496"/>
                  </a:lnTo>
                  <a:lnTo>
                    <a:pt x="1600034" y="486105"/>
                  </a:lnTo>
                  <a:lnTo>
                    <a:pt x="1600619" y="486105"/>
                  </a:lnTo>
                  <a:lnTo>
                    <a:pt x="1600619" y="484835"/>
                  </a:lnTo>
                  <a:lnTo>
                    <a:pt x="1601787" y="484835"/>
                  </a:lnTo>
                  <a:lnTo>
                    <a:pt x="1602359" y="478485"/>
                  </a:lnTo>
                  <a:lnTo>
                    <a:pt x="1601787" y="476707"/>
                  </a:lnTo>
                  <a:lnTo>
                    <a:pt x="1601787" y="478485"/>
                  </a:lnTo>
                  <a:lnTo>
                    <a:pt x="1597710" y="479755"/>
                  </a:lnTo>
                  <a:lnTo>
                    <a:pt x="1598295" y="482295"/>
                  </a:lnTo>
                  <a:lnTo>
                    <a:pt x="1596555" y="484835"/>
                  </a:lnTo>
                  <a:lnTo>
                    <a:pt x="1595386" y="483819"/>
                  </a:lnTo>
                  <a:lnTo>
                    <a:pt x="1595386" y="515315"/>
                  </a:lnTo>
                  <a:lnTo>
                    <a:pt x="1591894" y="514045"/>
                  </a:lnTo>
                  <a:lnTo>
                    <a:pt x="1590738" y="511505"/>
                  </a:lnTo>
                  <a:lnTo>
                    <a:pt x="1590738" y="508965"/>
                  </a:lnTo>
                  <a:lnTo>
                    <a:pt x="1591894" y="507695"/>
                  </a:lnTo>
                  <a:lnTo>
                    <a:pt x="1593062" y="507695"/>
                  </a:lnTo>
                  <a:lnTo>
                    <a:pt x="1593646" y="508965"/>
                  </a:lnTo>
                  <a:lnTo>
                    <a:pt x="1594802" y="512775"/>
                  </a:lnTo>
                  <a:lnTo>
                    <a:pt x="1595386" y="515315"/>
                  </a:lnTo>
                  <a:lnTo>
                    <a:pt x="1595386" y="483819"/>
                  </a:lnTo>
                  <a:lnTo>
                    <a:pt x="1593646" y="482295"/>
                  </a:lnTo>
                  <a:lnTo>
                    <a:pt x="1590154" y="479755"/>
                  </a:lnTo>
                  <a:lnTo>
                    <a:pt x="1587246" y="477215"/>
                  </a:lnTo>
                  <a:lnTo>
                    <a:pt x="1588122" y="475945"/>
                  </a:lnTo>
                  <a:lnTo>
                    <a:pt x="1588985" y="474675"/>
                  </a:lnTo>
                  <a:lnTo>
                    <a:pt x="1587246" y="472135"/>
                  </a:lnTo>
                  <a:lnTo>
                    <a:pt x="1583753" y="467055"/>
                  </a:lnTo>
                  <a:lnTo>
                    <a:pt x="1591322" y="472135"/>
                  </a:lnTo>
                  <a:lnTo>
                    <a:pt x="1590154" y="473405"/>
                  </a:lnTo>
                  <a:lnTo>
                    <a:pt x="1592478" y="475945"/>
                  </a:lnTo>
                  <a:lnTo>
                    <a:pt x="1594218" y="478485"/>
                  </a:lnTo>
                  <a:lnTo>
                    <a:pt x="1593062" y="473405"/>
                  </a:lnTo>
                  <a:lnTo>
                    <a:pt x="1601787" y="478485"/>
                  </a:lnTo>
                  <a:lnTo>
                    <a:pt x="1601787" y="476707"/>
                  </a:lnTo>
                  <a:lnTo>
                    <a:pt x="1600733" y="473405"/>
                  </a:lnTo>
                  <a:lnTo>
                    <a:pt x="1598701" y="467055"/>
                  </a:lnTo>
                  <a:lnTo>
                    <a:pt x="1598295" y="465785"/>
                  </a:lnTo>
                  <a:lnTo>
                    <a:pt x="1603527" y="465785"/>
                  </a:lnTo>
                  <a:lnTo>
                    <a:pt x="1607680" y="470865"/>
                  </a:lnTo>
                  <a:lnTo>
                    <a:pt x="1607578" y="473405"/>
                  </a:lnTo>
                  <a:lnTo>
                    <a:pt x="1607693" y="477215"/>
                  </a:lnTo>
                  <a:lnTo>
                    <a:pt x="1612823" y="478485"/>
                  </a:lnTo>
                  <a:lnTo>
                    <a:pt x="1612823" y="252590"/>
                  </a:lnTo>
                  <a:lnTo>
                    <a:pt x="1611668" y="252425"/>
                  </a:lnTo>
                  <a:lnTo>
                    <a:pt x="1613115" y="246075"/>
                  </a:lnTo>
                  <a:lnTo>
                    <a:pt x="1613408" y="244805"/>
                  </a:lnTo>
                  <a:lnTo>
                    <a:pt x="1617484" y="244805"/>
                  </a:lnTo>
                  <a:lnTo>
                    <a:pt x="1618640" y="246075"/>
                  </a:lnTo>
                  <a:lnTo>
                    <a:pt x="1621548" y="247345"/>
                  </a:lnTo>
                  <a:lnTo>
                    <a:pt x="1621548" y="103835"/>
                  </a:lnTo>
                  <a:lnTo>
                    <a:pt x="1617484" y="103835"/>
                  </a:lnTo>
                  <a:lnTo>
                    <a:pt x="1615732" y="102565"/>
                  </a:lnTo>
                  <a:lnTo>
                    <a:pt x="1616900" y="101295"/>
                  </a:lnTo>
                  <a:lnTo>
                    <a:pt x="1617484" y="100025"/>
                  </a:lnTo>
                  <a:lnTo>
                    <a:pt x="1618640" y="98755"/>
                  </a:lnTo>
                  <a:lnTo>
                    <a:pt x="1621548" y="101295"/>
                  </a:lnTo>
                  <a:lnTo>
                    <a:pt x="1622717" y="103835"/>
                  </a:lnTo>
                  <a:lnTo>
                    <a:pt x="1622717" y="96977"/>
                  </a:lnTo>
                  <a:lnTo>
                    <a:pt x="1621548" y="97485"/>
                  </a:lnTo>
                  <a:lnTo>
                    <a:pt x="1624457" y="93675"/>
                  </a:lnTo>
                  <a:lnTo>
                    <a:pt x="1614576" y="90271"/>
                  </a:lnTo>
                  <a:lnTo>
                    <a:pt x="1614576" y="112725"/>
                  </a:lnTo>
                  <a:lnTo>
                    <a:pt x="1613992" y="112725"/>
                  </a:lnTo>
                  <a:lnTo>
                    <a:pt x="1613408" y="112407"/>
                  </a:lnTo>
                  <a:lnTo>
                    <a:pt x="1613408" y="116535"/>
                  </a:lnTo>
                  <a:lnTo>
                    <a:pt x="1611668" y="117805"/>
                  </a:lnTo>
                  <a:lnTo>
                    <a:pt x="1611668" y="115265"/>
                  </a:lnTo>
                  <a:lnTo>
                    <a:pt x="1612823" y="116535"/>
                  </a:lnTo>
                  <a:lnTo>
                    <a:pt x="1613408" y="116535"/>
                  </a:lnTo>
                  <a:lnTo>
                    <a:pt x="1613408" y="112407"/>
                  </a:lnTo>
                  <a:lnTo>
                    <a:pt x="1611668" y="111455"/>
                  </a:lnTo>
                  <a:lnTo>
                    <a:pt x="1612252" y="111455"/>
                  </a:lnTo>
                  <a:lnTo>
                    <a:pt x="1614576" y="112725"/>
                  </a:lnTo>
                  <a:lnTo>
                    <a:pt x="1614576" y="90271"/>
                  </a:lnTo>
                  <a:lnTo>
                    <a:pt x="1613408" y="89865"/>
                  </a:lnTo>
                  <a:lnTo>
                    <a:pt x="1616900" y="89865"/>
                  </a:lnTo>
                  <a:lnTo>
                    <a:pt x="1622717" y="92405"/>
                  </a:lnTo>
                  <a:lnTo>
                    <a:pt x="1629689" y="92405"/>
                  </a:lnTo>
                  <a:lnTo>
                    <a:pt x="1629689" y="40754"/>
                  </a:lnTo>
                  <a:lnTo>
                    <a:pt x="1628013" y="40335"/>
                  </a:lnTo>
                  <a:lnTo>
                    <a:pt x="1623656" y="41605"/>
                  </a:lnTo>
                  <a:lnTo>
                    <a:pt x="1619402" y="41605"/>
                  </a:lnTo>
                  <a:lnTo>
                    <a:pt x="1619402" y="69545"/>
                  </a:lnTo>
                  <a:lnTo>
                    <a:pt x="1616900" y="73355"/>
                  </a:lnTo>
                  <a:lnTo>
                    <a:pt x="1615160" y="72644"/>
                  </a:lnTo>
                  <a:lnTo>
                    <a:pt x="1615160" y="88595"/>
                  </a:lnTo>
                  <a:lnTo>
                    <a:pt x="1612252" y="88595"/>
                  </a:lnTo>
                  <a:lnTo>
                    <a:pt x="1611083" y="87325"/>
                  </a:lnTo>
                  <a:lnTo>
                    <a:pt x="1614576" y="87325"/>
                  </a:lnTo>
                  <a:lnTo>
                    <a:pt x="1615160" y="88595"/>
                  </a:lnTo>
                  <a:lnTo>
                    <a:pt x="1615160" y="72644"/>
                  </a:lnTo>
                  <a:lnTo>
                    <a:pt x="1613801" y="72085"/>
                  </a:lnTo>
                  <a:lnTo>
                    <a:pt x="1607591" y="69545"/>
                  </a:lnTo>
                  <a:lnTo>
                    <a:pt x="1607591" y="72085"/>
                  </a:lnTo>
                  <a:lnTo>
                    <a:pt x="1607019" y="72085"/>
                  </a:lnTo>
                  <a:lnTo>
                    <a:pt x="1607019" y="126695"/>
                  </a:lnTo>
                  <a:lnTo>
                    <a:pt x="1605851" y="127965"/>
                  </a:lnTo>
                  <a:lnTo>
                    <a:pt x="1603527" y="125425"/>
                  </a:lnTo>
                  <a:lnTo>
                    <a:pt x="1602943" y="124155"/>
                  </a:lnTo>
                  <a:lnTo>
                    <a:pt x="1602943" y="150825"/>
                  </a:lnTo>
                  <a:lnTo>
                    <a:pt x="1601203" y="152095"/>
                  </a:lnTo>
                  <a:lnTo>
                    <a:pt x="1596555" y="150825"/>
                  </a:lnTo>
                  <a:lnTo>
                    <a:pt x="1594218" y="152095"/>
                  </a:lnTo>
                  <a:lnTo>
                    <a:pt x="1593062" y="150825"/>
                  </a:lnTo>
                  <a:lnTo>
                    <a:pt x="1593062" y="149555"/>
                  </a:lnTo>
                  <a:lnTo>
                    <a:pt x="1595970" y="149555"/>
                  </a:lnTo>
                  <a:lnTo>
                    <a:pt x="1602943" y="150825"/>
                  </a:lnTo>
                  <a:lnTo>
                    <a:pt x="1602943" y="124155"/>
                  </a:lnTo>
                  <a:lnTo>
                    <a:pt x="1601787" y="121615"/>
                  </a:lnTo>
                  <a:lnTo>
                    <a:pt x="1601495" y="120345"/>
                  </a:lnTo>
                  <a:lnTo>
                    <a:pt x="1601203" y="119075"/>
                  </a:lnTo>
                  <a:lnTo>
                    <a:pt x="1602359" y="119075"/>
                  </a:lnTo>
                  <a:lnTo>
                    <a:pt x="1604111" y="120345"/>
                  </a:lnTo>
                  <a:lnTo>
                    <a:pt x="1605267" y="120345"/>
                  </a:lnTo>
                  <a:lnTo>
                    <a:pt x="1605267" y="122885"/>
                  </a:lnTo>
                  <a:lnTo>
                    <a:pt x="1607019" y="126695"/>
                  </a:lnTo>
                  <a:lnTo>
                    <a:pt x="1607019" y="72085"/>
                  </a:lnTo>
                  <a:lnTo>
                    <a:pt x="1605851" y="72085"/>
                  </a:lnTo>
                  <a:lnTo>
                    <a:pt x="1605267" y="69545"/>
                  </a:lnTo>
                  <a:lnTo>
                    <a:pt x="1606435" y="65735"/>
                  </a:lnTo>
                  <a:lnTo>
                    <a:pt x="1611083" y="64465"/>
                  </a:lnTo>
                  <a:lnTo>
                    <a:pt x="1614576" y="64465"/>
                  </a:lnTo>
                  <a:lnTo>
                    <a:pt x="1613484" y="61925"/>
                  </a:lnTo>
                  <a:lnTo>
                    <a:pt x="1606727" y="60655"/>
                  </a:lnTo>
                  <a:lnTo>
                    <a:pt x="1603781" y="59385"/>
                  </a:lnTo>
                  <a:lnTo>
                    <a:pt x="1600835" y="58115"/>
                  </a:lnTo>
                  <a:lnTo>
                    <a:pt x="1602359" y="55575"/>
                  </a:lnTo>
                  <a:lnTo>
                    <a:pt x="1604111" y="56845"/>
                  </a:lnTo>
                  <a:lnTo>
                    <a:pt x="1604683" y="55575"/>
                  </a:lnTo>
                  <a:lnTo>
                    <a:pt x="1605851" y="53035"/>
                  </a:lnTo>
                  <a:lnTo>
                    <a:pt x="1605851" y="49225"/>
                  </a:lnTo>
                  <a:lnTo>
                    <a:pt x="1605267" y="46685"/>
                  </a:lnTo>
                  <a:lnTo>
                    <a:pt x="1618056" y="54305"/>
                  </a:lnTo>
                  <a:lnTo>
                    <a:pt x="1613992" y="56845"/>
                  </a:lnTo>
                  <a:lnTo>
                    <a:pt x="1612252" y="55575"/>
                  </a:lnTo>
                  <a:lnTo>
                    <a:pt x="1609940" y="55575"/>
                  </a:lnTo>
                  <a:lnTo>
                    <a:pt x="1611744" y="59385"/>
                  </a:lnTo>
                  <a:lnTo>
                    <a:pt x="1616392" y="64465"/>
                  </a:lnTo>
                  <a:lnTo>
                    <a:pt x="1619402" y="69545"/>
                  </a:lnTo>
                  <a:lnTo>
                    <a:pt x="1619402" y="41605"/>
                  </a:lnTo>
                  <a:lnTo>
                    <a:pt x="1618538" y="41605"/>
                  </a:lnTo>
                  <a:lnTo>
                    <a:pt x="1615732" y="40767"/>
                  </a:lnTo>
                  <a:lnTo>
                    <a:pt x="1615732" y="46685"/>
                  </a:lnTo>
                  <a:lnTo>
                    <a:pt x="1614576" y="50495"/>
                  </a:lnTo>
                  <a:lnTo>
                    <a:pt x="1611083" y="49225"/>
                  </a:lnTo>
                  <a:lnTo>
                    <a:pt x="1609928" y="47955"/>
                  </a:lnTo>
                  <a:lnTo>
                    <a:pt x="1605851" y="46685"/>
                  </a:lnTo>
                  <a:lnTo>
                    <a:pt x="1605851" y="41605"/>
                  </a:lnTo>
                  <a:lnTo>
                    <a:pt x="1609344" y="45415"/>
                  </a:lnTo>
                  <a:lnTo>
                    <a:pt x="1615732" y="46685"/>
                  </a:lnTo>
                  <a:lnTo>
                    <a:pt x="1615732" y="40767"/>
                  </a:lnTo>
                  <a:lnTo>
                    <a:pt x="1614576" y="40424"/>
                  </a:lnTo>
                  <a:lnTo>
                    <a:pt x="1614576" y="42875"/>
                  </a:lnTo>
                  <a:lnTo>
                    <a:pt x="1610499" y="42875"/>
                  </a:lnTo>
                  <a:lnTo>
                    <a:pt x="1608175" y="41605"/>
                  </a:lnTo>
                  <a:lnTo>
                    <a:pt x="1605851" y="40335"/>
                  </a:lnTo>
                  <a:lnTo>
                    <a:pt x="1605851" y="39065"/>
                  </a:lnTo>
                  <a:lnTo>
                    <a:pt x="1607591" y="40335"/>
                  </a:lnTo>
                  <a:lnTo>
                    <a:pt x="1610499" y="41605"/>
                  </a:lnTo>
                  <a:lnTo>
                    <a:pt x="1614576" y="42875"/>
                  </a:lnTo>
                  <a:lnTo>
                    <a:pt x="1614576" y="40424"/>
                  </a:lnTo>
                  <a:lnTo>
                    <a:pt x="1610080" y="39065"/>
                  </a:lnTo>
                  <a:lnTo>
                    <a:pt x="1605851" y="37795"/>
                  </a:lnTo>
                  <a:lnTo>
                    <a:pt x="1607591" y="33985"/>
                  </a:lnTo>
                  <a:lnTo>
                    <a:pt x="1609928" y="31445"/>
                  </a:lnTo>
                  <a:lnTo>
                    <a:pt x="1610499" y="31445"/>
                  </a:lnTo>
                  <a:lnTo>
                    <a:pt x="1611668" y="32715"/>
                  </a:lnTo>
                  <a:lnTo>
                    <a:pt x="1612823" y="32715"/>
                  </a:lnTo>
                  <a:lnTo>
                    <a:pt x="1611960" y="31445"/>
                  </a:lnTo>
                  <a:lnTo>
                    <a:pt x="1611083" y="30175"/>
                  </a:lnTo>
                  <a:lnTo>
                    <a:pt x="1619440" y="32715"/>
                  </a:lnTo>
                  <a:lnTo>
                    <a:pt x="1626933" y="36525"/>
                  </a:lnTo>
                  <a:lnTo>
                    <a:pt x="1633321" y="40335"/>
                  </a:lnTo>
                  <a:lnTo>
                    <a:pt x="1638414" y="42875"/>
                  </a:lnTo>
                  <a:lnTo>
                    <a:pt x="1638414" y="2235"/>
                  </a:lnTo>
                  <a:lnTo>
                    <a:pt x="1620393" y="2235"/>
                  </a:lnTo>
                  <a:lnTo>
                    <a:pt x="1620393" y="9855"/>
                  </a:lnTo>
                  <a:lnTo>
                    <a:pt x="1620393" y="11125"/>
                  </a:lnTo>
                  <a:lnTo>
                    <a:pt x="1618640" y="12395"/>
                  </a:lnTo>
                  <a:lnTo>
                    <a:pt x="1617484" y="13665"/>
                  </a:lnTo>
                  <a:lnTo>
                    <a:pt x="1613992" y="12395"/>
                  </a:lnTo>
                  <a:lnTo>
                    <a:pt x="1615732" y="11125"/>
                  </a:lnTo>
                  <a:lnTo>
                    <a:pt x="1618056" y="9855"/>
                  </a:lnTo>
                  <a:lnTo>
                    <a:pt x="1619808" y="7315"/>
                  </a:lnTo>
                  <a:lnTo>
                    <a:pt x="1620393" y="9855"/>
                  </a:lnTo>
                  <a:lnTo>
                    <a:pt x="1620393" y="2235"/>
                  </a:lnTo>
                  <a:lnTo>
                    <a:pt x="1611083" y="2235"/>
                  </a:lnTo>
                  <a:lnTo>
                    <a:pt x="1611083" y="16205"/>
                  </a:lnTo>
                  <a:lnTo>
                    <a:pt x="1610499" y="17475"/>
                  </a:lnTo>
                  <a:lnTo>
                    <a:pt x="1609928" y="20015"/>
                  </a:lnTo>
                  <a:lnTo>
                    <a:pt x="1608759" y="18745"/>
                  </a:lnTo>
                  <a:lnTo>
                    <a:pt x="1606435" y="17475"/>
                  </a:lnTo>
                  <a:lnTo>
                    <a:pt x="1600034" y="17475"/>
                  </a:lnTo>
                  <a:lnTo>
                    <a:pt x="1604683" y="16205"/>
                  </a:lnTo>
                  <a:lnTo>
                    <a:pt x="1610499" y="13665"/>
                  </a:lnTo>
                  <a:lnTo>
                    <a:pt x="1611083" y="16205"/>
                  </a:lnTo>
                  <a:lnTo>
                    <a:pt x="1611083" y="2235"/>
                  </a:lnTo>
                  <a:lnTo>
                    <a:pt x="1598295" y="2235"/>
                  </a:lnTo>
                  <a:lnTo>
                    <a:pt x="1598295" y="111455"/>
                  </a:lnTo>
                  <a:lnTo>
                    <a:pt x="1597710" y="112725"/>
                  </a:lnTo>
                  <a:lnTo>
                    <a:pt x="1597710" y="113995"/>
                  </a:lnTo>
                  <a:lnTo>
                    <a:pt x="1590154" y="113995"/>
                  </a:lnTo>
                  <a:lnTo>
                    <a:pt x="1590738" y="112725"/>
                  </a:lnTo>
                  <a:lnTo>
                    <a:pt x="1593062" y="112725"/>
                  </a:lnTo>
                  <a:lnTo>
                    <a:pt x="1595386" y="111455"/>
                  </a:lnTo>
                  <a:lnTo>
                    <a:pt x="1598295" y="111455"/>
                  </a:lnTo>
                  <a:lnTo>
                    <a:pt x="1598295" y="2235"/>
                  </a:lnTo>
                  <a:lnTo>
                    <a:pt x="1588414" y="2235"/>
                  </a:lnTo>
                  <a:lnTo>
                    <a:pt x="1588414" y="181305"/>
                  </a:lnTo>
                  <a:lnTo>
                    <a:pt x="1586090" y="181305"/>
                  </a:lnTo>
                  <a:lnTo>
                    <a:pt x="1584921" y="180035"/>
                  </a:lnTo>
                  <a:lnTo>
                    <a:pt x="1587246" y="180035"/>
                  </a:lnTo>
                  <a:lnTo>
                    <a:pt x="1588414" y="181305"/>
                  </a:lnTo>
                  <a:lnTo>
                    <a:pt x="1588414" y="2235"/>
                  </a:lnTo>
                  <a:lnTo>
                    <a:pt x="1580273" y="2235"/>
                  </a:lnTo>
                  <a:lnTo>
                    <a:pt x="1580273" y="232105"/>
                  </a:lnTo>
                  <a:lnTo>
                    <a:pt x="1580273" y="517855"/>
                  </a:lnTo>
                  <a:lnTo>
                    <a:pt x="1580273" y="520395"/>
                  </a:lnTo>
                  <a:lnTo>
                    <a:pt x="1579689" y="521665"/>
                  </a:lnTo>
                  <a:lnTo>
                    <a:pt x="1578521" y="520395"/>
                  </a:lnTo>
                  <a:lnTo>
                    <a:pt x="1578521" y="519125"/>
                  </a:lnTo>
                  <a:lnTo>
                    <a:pt x="1579105" y="517855"/>
                  </a:lnTo>
                  <a:lnTo>
                    <a:pt x="1580273" y="517855"/>
                  </a:lnTo>
                  <a:lnTo>
                    <a:pt x="1580273" y="232105"/>
                  </a:lnTo>
                  <a:lnTo>
                    <a:pt x="1575612" y="232105"/>
                  </a:lnTo>
                  <a:lnTo>
                    <a:pt x="1574457" y="229565"/>
                  </a:lnTo>
                  <a:lnTo>
                    <a:pt x="1573288" y="228295"/>
                  </a:lnTo>
                  <a:lnTo>
                    <a:pt x="1575041" y="228295"/>
                  </a:lnTo>
                  <a:lnTo>
                    <a:pt x="1579689" y="230835"/>
                  </a:lnTo>
                  <a:lnTo>
                    <a:pt x="1580273" y="232105"/>
                  </a:lnTo>
                  <a:lnTo>
                    <a:pt x="1580273" y="2235"/>
                  </a:lnTo>
                  <a:lnTo>
                    <a:pt x="1579689" y="2235"/>
                  </a:lnTo>
                  <a:lnTo>
                    <a:pt x="1579689" y="181305"/>
                  </a:lnTo>
                  <a:lnTo>
                    <a:pt x="1579105" y="181305"/>
                  </a:lnTo>
                  <a:lnTo>
                    <a:pt x="1578521" y="180987"/>
                  </a:lnTo>
                  <a:lnTo>
                    <a:pt x="1578521" y="181305"/>
                  </a:lnTo>
                  <a:lnTo>
                    <a:pt x="1577365" y="182575"/>
                  </a:lnTo>
                  <a:lnTo>
                    <a:pt x="1576781" y="182575"/>
                  </a:lnTo>
                  <a:lnTo>
                    <a:pt x="1576197" y="183845"/>
                  </a:lnTo>
                  <a:lnTo>
                    <a:pt x="1573288" y="183845"/>
                  </a:lnTo>
                  <a:lnTo>
                    <a:pt x="1573872" y="181305"/>
                  </a:lnTo>
                  <a:lnTo>
                    <a:pt x="1565732" y="178765"/>
                  </a:lnTo>
                  <a:lnTo>
                    <a:pt x="1575041" y="180035"/>
                  </a:lnTo>
                  <a:lnTo>
                    <a:pt x="1574457" y="180035"/>
                  </a:lnTo>
                  <a:lnTo>
                    <a:pt x="1576781" y="181305"/>
                  </a:lnTo>
                  <a:lnTo>
                    <a:pt x="1578521" y="181305"/>
                  </a:lnTo>
                  <a:lnTo>
                    <a:pt x="1578521" y="180987"/>
                  </a:lnTo>
                  <a:lnTo>
                    <a:pt x="1576781" y="180035"/>
                  </a:lnTo>
                  <a:lnTo>
                    <a:pt x="1579689" y="181305"/>
                  </a:lnTo>
                  <a:lnTo>
                    <a:pt x="1579689" y="2235"/>
                  </a:lnTo>
                  <a:lnTo>
                    <a:pt x="1561084" y="2235"/>
                  </a:lnTo>
                  <a:lnTo>
                    <a:pt x="1561084" y="202895"/>
                  </a:lnTo>
                  <a:lnTo>
                    <a:pt x="1554111" y="202895"/>
                  </a:lnTo>
                  <a:lnTo>
                    <a:pt x="1555267" y="200355"/>
                  </a:lnTo>
                  <a:lnTo>
                    <a:pt x="1556435" y="199085"/>
                  </a:lnTo>
                  <a:lnTo>
                    <a:pt x="1560499" y="199085"/>
                  </a:lnTo>
                  <a:lnTo>
                    <a:pt x="1561084" y="202895"/>
                  </a:lnTo>
                  <a:lnTo>
                    <a:pt x="1561084" y="2235"/>
                  </a:lnTo>
                  <a:lnTo>
                    <a:pt x="1534337" y="2235"/>
                  </a:lnTo>
                  <a:lnTo>
                    <a:pt x="1534337" y="404825"/>
                  </a:lnTo>
                  <a:lnTo>
                    <a:pt x="1525612" y="402285"/>
                  </a:lnTo>
                  <a:lnTo>
                    <a:pt x="1525854" y="399745"/>
                  </a:lnTo>
                  <a:lnTo>
                    <a:pt x="1526197" y="395935"/>
                  </a:lnTo>
                  <a:lnTo>
                    <a:pt x="1534337" y="404825"/>
                  </a:lnTo>
                  <a:lnTo>
                    <a:pt x="1534337" y="2235"/>
                  </a:lnTo>
                  <a:lnTo>
                    <a:pt x="1529689" y="2235"/>
                  </a:lnTo>
                  <a:lnTo>
                    <a:pt x="1529689" y="271475"/>
                  </a:lnTo>
                  <a:lnTo>
                    <a:pt x="1529689" y="272745"/>
                  </a:lnTo>
                  <a:lnTo>
                    <a:pt x="1529105" y="271475"/>
                  </a:lnTo>
                  <a:lnTo>
                    <a:pt x="1529689" y="271475"/>
                  </a:lnTo>
                  <a:lnTo>
                    <a:pt x="1529689" y="2235"/>
                  </a:lnTo>
                  <a:lnTo>
                    <a:pt x="1522349" y="2235"/>
                  </a:lnTo>
                  <a:lnTo>
                    <a:pt x="1522349" y="463245"/>
                  </a:lnTo>
                  <a:lnTo>
                    <a:pt x="1520139" y="465785"/>
                  </a:lnTo>
                  <a:lnTo>
                    <a:pt x="1515148" y="461975"/>
                  </a:lnTo>
                  <a:lnTo>
                    <a:pt x="1520952" y="460705"/>
                  </a:lnTo>
                  <a:lnTo>
                    <a:pt x="1522349" y="463245"/>
                  </a:lnTo>
                  <a:lnTo>
                    <a:pt x="1522349" y="2235"/>
                  </a:lnTo>
                  <a:lnTo>
                    <a:pt x="1515732" y="2235"/>
                  </a:lnTo>
                  <a:lnTo>
                    <a:pt x="1515732" y="282905"/>
                  </a:lnTo>
                  <a:lnTo>
                    <a:pt x="1515148" y="282905"/>
                  </a:lnTo>
                  <a:lnTo>
                    <a:pt x="1515148" y="281635"/>
                  </a:lnTo>
                  <a:lnTo>
                    <a:pt x="1515732" y="282905"/>
                  </a:lnTo>
                  <a:lnTo>
                    <a:pt x="1515732" y="2235"/>
                  </a:lnTo>
                  <a:lnTo>
                    <a:pt x="1512824" y="2235"/>
                  </a:lnTo>
                  <a:lnTo>
                    <a:pt x="1512824" y="308305"/>
                  </a:lnTo>
                  <a:lnTo>
                    <a:pt x="1511668" y="314655"/>
                  </a:lnTo>
                  <a:lnTo>
                    <a:pt x="1507007" y="318465"/>
                  </a:lnTo>
                  <a:lnTo>
                    <a:pt x="1511084" y="324815"/>
                  </a:lnTo>
                  <a:lnTo>
                    <a:pt x="1502879" y="326085"/>
                  </a:lnTo>
                  <a:lnTo>
                    <a:pt x="1496034" y="322275"/>
                  </a:lnTo>
                  <a:lnTo>
                    <a:pt x="1491056" y="315925"/>
                  </a:lnTo>
                  <a:lnTo>
                    <a:pt x="1488846" y="309575"/>
                  </a:lnTo>
                  <a:lnTo>
                    <a:pt x="1488401" y="308305"/>
                  </a:lnTo>
                  <a:lnTo>
                    <a:pt x="1494345" y="307035"/>
                  </a:lnTo>
                  <a:lnTo>
                    <a:pt x="1507540" y="307035"/>
                  </a:lnTo>
                  <a:lnTo>
                    <a:pt x="1512824" y="308305"/>
                  </a:lnTo>
                  <a:lnTo>
                    <a:pt x="1512824" y="2235"/>
                  </a:lnTo>
                  <a:lnTo>
                    <a:pt x="1487246" y="2235"/>
                  </a:lnTo>
                  <a:lnTo>
                    <a:pt x="1487246" y="233375"/>
                  </a:lnTo>
                  <a:lnTo>
                    <a:pt x="1471549" y="227850"/>
                  </a:lnTo>
                  <a:lnTo>
                    <a:pt x="1471549" y="702005"/>
                  </a:lnTo>
                  <a:lnTo>
                    <a:pt x="1470380" y="708355"/>
                  </a:lnTo>
                  <a:lnTo>
                    <a:pt x="1470380" y="714705"/>
                  </a:lnTo>
                  <a:lnTo>
                    <a:pt x="1464856" y="715721"/>
                  </a:lnTo>
                  <a:lnTo>
                    <a:pt x="1464856" y="745553"/>
                  </a:lnTo>
                  <a:lnTo>
                    <a:pt x="1462239" y="743915"/>
                  </a:lnTo>
                  <a:lnTo>
                    <a:pt x="1462239" y="737565"/>
                  </a:lnTo>
                  <a:lnTo>
                    <a:pt x="1464856" y="745553"/>
                  </a:lnTo>
                  <a:lnTo>
                    <a:pt x="1464856" y="715721"/>
                  </a:lnTo>
                  <a:lnTo>
                    <a:pt x="1463408" y="715975"/>
                  </a:lnTo>
                  <a:lnTo>
                    <a:pt x="1462989" y="714705"/>
                  </a:lnTo>
                  <a:lnTo>
                    <a:pt x="1461325" y="709625"/>
                  </a:lnTo>
                  <a:lnTo>
                    <a:pt x="1460500" y="707085"/>
                  </a:lnTo>
                  <a:lnTo>
                    <a:pt x="1462824" y="704545"/>
                  </a:lnTo>
                  <a:lnTo>
                    <a:pt x="1463992" y="703275"/>
                  </a:lnTo>
                  <a:lnTo>
                    <a:pt x="1471549" y="702005"/>
                  </a:lnTo>
                  <a:lnTo>
                    <a:pt x="1471549" y="227850"/>
                  </a:lnTo>
                  <a:lnTo>
                    <a:pt x="1469224" y="227025"/>
                  </a:lnTo>
                  <a:lnTo>
                    <a:pt x="1463332" y="221348"/>
                  </a:lnTo>
                  <a:lnTo>
                    <a:pt x="1463332" y="362915"/>
                  </a:lnTo>
                  <a:lnTo>
                    <a:pt x="1462379" y="365455"/>
                  </a:lnTo>
                  <a:lnTo>
                    <a:pt x="1460500" y="364185"/>
                  </a:lnTo>
                  <a:lnTo>
                    <a:pt x="1462874" y="361645"/>
                  </a:lnTo>
                  <a:lnTo>
                    <a:pt x="1463332" y="362915"/>
                  </a:lnTo>
                  <a:lnTo>
                    <a:pt x="1463332" y="221348"/>
                  </a:lnTo>
                  <a:lnTo>
                    <a:pt x="1457375" y="215595"/>
                  </a:lnTo>
                  <a:lnTo>
                    <a:pt x="1456258" y="211785"/>
                  </a:lnTo>
                  <a:lnTo>
                    <a:pt x="1454404" y="205435"/>
                  </a:lnTo>
                  <a:lnTo>
                    <a:pt x="1452168" y="197815"/>
                  </a:lnTo>
                  <a:lnTo>
                    <a:pt x="1452626" y="192735"/>
                  </a:lnTo>
                  <a:lnTo>
                    <a:pt x="1454099" y="176225"/>
                  </a:lnTo>
                  <a:lnTo>
                    <a:pt x="1460500" y="171145"/>
                  </a:lnTo>
                  <a:lnTo>
                    <a:pt x="1462239" y="174955"/>
                  </a:lnTo>
                  <a:lnTo>
                    <a:pt x="1472704" y="173685"/>
                  </a:lnTo>
                  <a:lnTo>
                    <a:pt x="1469478" y="186385"/>
                  </a:lnTo>
                  <a:lnTo>
                    <a:pt x="1470456" y="196545"/>
                  </a:lnTo>
                  <a:lnTo>
                    <a:pt x="1474584" y="205435"/>
                  </a:lnTo>
                  <a:lnTo>
                    <a:pt x="1480845" y="214325"/>
                  </a:lnTo>
                  <a:lnTo>
                    <a:pt x="1476781" y="214325"/>
                  </a:lnTo>
                  <a:lnTo>
                    <a:pt x="1473873" y="213055"/>
                  </a:lnTo>
                  <a:lnTo>
                    <a:pt x="1472704" y="210515"/>
                  </a:lnTo>
                  <a:lnTo>
                    <a:pt x="1473504" y="215595"/>
                  </a:lnTo>
                  <a:lnTo>
                    <a:pt x="1478229" y="220675"/>
                  </a:lnTo>
                  <a:lnTo>
                    <a:pt x="1483829" y="225755"/>
                  </a:lnTo>
                  <a:lnTo>
                    <a:pt x="1487246" y="233375"/>
                  </a:lnTo>
                  <a:lnTo>
                    <a:pt x="1487246" y="2235"/>
                  </a:lnTo>
                  <a:lnTo>
                    <a:pt x="1472704" y="2235"/>
                  </a:lnTo>
                  <a:lnTo>
                    <a:pt x="1472704" y="125425"/>
                  </a:lnTo>
                  <a:lnTo>
                    <a:pt x="1461668" y="149555"/>
                  </a:lnTo>
                  <a:lnTo>
                    <a:pt x="1448511" y="143205"/>
                  </a:lnTo>
                  <a:lnTo>
                    <a:pt x="1448422" y="141935"/>
                  </a:lnTo>
                  <a:lnTo>
                    <a:pt x="1448155" y="138125"/>
                  </a:lnTo>
                  <a:lnTo>
                    <a:pt x="1447711" y="131775"/>
                  </a:lnTo>
                  <a:lnTo>
                    <a:pt x="1447711" y="653745"/>
                  </a:lnTo>
                  <a:lnTo>
                    <a:pt x="1447711" y="665175"/>
                  </a:lnTo>
                  <a:lnTo>
                    <a:pt x="1440154" y="663905"/>
                  </a:lnTo>
                  <a:lnTo>
                    <a:pt x="1440154" y="661365"/>
                  </a:lnTo>
                  <a:lnTo>
                    <a:pt x="1440154" y="660095"/>
                  </a:lnTo>
                  <a:lnTo>
                    <a:pt x="1440154" y="657555"/>
                  </a:lnTo>
                  <a:lnTo>
                    <a:pt x="1436662" y="660095"/>
                  </a:lnTo>
                  <a:lnTo>
                    <a:pt x="1440154" y="656285"/>
                  </a:lnTo>
                  <a:lnTo>
                    <a:pt x="1447711" y="653745"/>
                  </a:lnTo>
                  <a:lnTo>
                    <a:pt x="1447711" y="131775"/>
                  </a:lnTo>
                  <a:lnTo>
                    <a:pt x="1447444" y="127965"/>
                  </a:lnTo>
                  <a:lnTo>
                    <a:pt x="1472704" y="125425"/>
                  </a:lnTo>
                  <a:lnTo>
                    <a:pt x="1472704" y="2235"/>
                  </a:lnTo>
                  <a:lnTo>
                    <a:pt x="1433169" y="2235"/>
                  </a:lnTo>
                  <a:lnTo>
                    <a:pt x="1433169" y="524205"/>
                  </a:lnTo>
                  <a:lnTo>
                    <a:pt x="1430845" y="522935"/>
                  </a:lnTo>
                  <a:lnTo>
                    <a:pt x="1432013" y="522935"/>
                  </a:lnTo>
                  <a:lnTo>
                    <a:pt x="1433169" y="524205"/>
                  </a:lnTo>
                  <a:lnTo>
                    <a:pt x="1433169" y="2235"/>
                  </a:lnTo>
                  <a:lnTo>
                    <a:pt x="1411655" y="2235"/>
                  </a:lnTo>
                  <a:lnTo>
                    <a:pt x="1397711" y="4775"/>
                  </a:lnTo>
                  <a:lnTo>
                    <a:pt x="1400619" y="7315"/>
                  </a:lnTo>
                  <a:lnTo>
                    <a:pt x="1401191" y="6045"/>
                  </a:lnTo>
                  <a:lnTo>
                    <a:pt x="1405851" y="4775"/>
                  </a:lnTo>
                  <a:lnTo>
                    <a:pt x="1409331" y="4775"/>
                  </a:lnTo>
                  <a:lnTo>
                    <a:pt x="1410271" y="8585"/>
                  </a:lnTo>
                  <a:lnTo>
                    <a:pt x="1406791" y="12395"/>
                  </a:lnTo>
                  <a:lnTo>
                    <a:pt x="1406664" y="12458"/>
                  </a:lnTo>
                  <a:lnTo>
                    <a:pt x="1405851" y="11633"/>
                  </a:lnTo>
                  <a:lnTo>
                    <a:pt x="1405267" y="12217"/>
                  </a:lnTo>
                  <a:lnTo>
                    <a:pt x="1405851" y="12788"/>
                  </a:lnTo>
                  <a:lnTo>
                    <a:pt x="1401241" y="14935"/>
                  </a:lnTo>
                  <a:lnTo>
                    <a:pt x="1395958" y="16205"/>
                  </a:lnTo>
                  <a:lnTo>
                    <a:pt x="1406423" y="25095"/>
                  </a:lnTo>
                  <a:lnTo>
                    <a:pt x="1402943" y="25095"/>
                  </a:lnTo>
                  <a:lnTo>
                    <a:pt x="1401191" y="23825"/>
                  </a:lnTo>
                  <a:lnTo>
                    <a:pt x="1398866" y="23825"/>
                  </a:lnTo>
                  <a:lnTo>
                    <a:pt x="1399882" y="25095"/>
                  </a:lnTo>
                  <a:lnTo>
                    <a:pt x="1396111" y="26365"/>
                  </a:lnTo>
                  <a:lnTo>
                    <a:pt x="1392986" y="26365"/>
                  </a:lnTo>
                  <a:lnTo>
                    <a:pt x="1395958" y="28905"/>
                  </a:lnTo>
                  <a:lnTo>
                    <a:pt x="1398866" y="27635"/>
                  </a:lnTo>
                  <a:lnTo>
                    <a:pt x="1402943" y="28905"/>
                  </a:lnTo>
                  <a:lnTo>
                    <a:pt x="1405267" y="28905"/>
                  </a:lnTo>
                  <a:lnTo>
                    <a:pt x="1398295" y="31445"/>
                  </a:lnTo>
                  <a:lnTo>
                    <a:pt x="1398295" y="36525"/>
                  </a:lnTo>
                  <a:lnTo>
                    <a:pt x="1401191" y="40335"/>
                  </a:lnTo>
                  <a:lnTo>
                    <a:pt x="1393050" y="39065"/>
                  </a:lnTo>
                  <a:lnTo>
                    <a:pt x="1391310" y="46685"/>
                  </a:lnTo>
                  <a:lnTo>
                    <a:pt x="1397127" y="54305"/>
                  </a:lnTo>
                  <a:lnTo>
                    <a:pt x="1396542" y="61925"/>
                  </a:lnTo>
                  <a:lnTo>
                    <a:pt x="1400035" y="59385"/>
                  </a:lnTo>
                  <a:lnTo>
                    <a:pt x="1413992" y="60655"/>
                  </a:lnTo>
                  <a:lnTo>
                    <a:pt x="1415732" y="63195"/>
                  </a:lnTo>
                  <a:lnTo>
                    <a:pt x="1414373" y="63195"/>
                  </a:lnTo>
                  <a:lnTo>
                    <a:pt x="1417472" y="64465"/>
                  </a:lnTo>
                  <a:lnTo>
                    <a:pt x="1420380" y="72085"/>
                  </a:lnTo>
                  <a:lnTo>
                    <a:pt x="1416888" y="71361"/>
                  </a:lnTo>
                  <a:lnTo>
                    <a:pt x="1416888" y="120345"/>
                  </a:lnTo>
                  <a:lnTo>
                    <a:pt x="1408696" y="119303"/>
                  </a:lnTo>
                  <a:lnTo>
                    <a:pt x="1409039" y="119075"/>
                  </a:lnTo>
                  <a:lnTo>
                    <a:pt x="1411084" y="117805"/>
                  </a:lnTo>
                  <a:lnTo>
                    <a:pt x="1416888" y="120345"/>
                  </a:lnTo>
                  <a:lnTo>
                    <a:pt x="1416888" y="71361"/>
                  </a:lnTo>
                  <a:lnTo>
                    <a:pt x="1408176" y="69545"/>
                  </a:lnTo>
                  <a:lnTo>
                    <a:pt x="1404099" y="68275"/>
                  </a:lnTo>
                  <a:lnTo>
                    <a:pt x="1408176" y="72085"/>
                  </a:lnTo>
                  <a:lnTo>
                    <a:pt x="1404683" y="72085"/>
                  </a:lnTo>
                  <a:lnTo>
                    <a:pt x="1402359" y="70815"/>
                  </a:lnTo>
                  <a:lnTo>
                    <a:pt x="1397711" y="70815"/>
                  </a:lnTo>
                  <a:lnTo>
                    <a:pt x="1399108" y="72085"/>
                  </a:lnTo>
                  <a:lnTo>
                    <a:pt x="1395818" y="74625"/>
                  </a:lnTo>
                  <a:lnTo>
                    <a:pt x="1393621" y="75895"/>
                  </a:lnTo>
                  <a:lnTo>
                    <a:pt x="1398282" y="78435"/>
                  </a:lnTo>
                  <a:lnTo>
                    <a:pt x="1394802" y="78435"/>
                  </a:lnTo>
                  <a:lnTo>
                    <a:pt x="1394218" y="86055"/>
                  </a:lnTo>
                  <a:lnTo>
                    <a:pt x="1398282" y="89865"/>
                  </a:lnTo>
                  <a:lnTo>
                    <a:pt x="1398282" y="96215"/>
                  </a:lnTo>
                  <a:lnTo>
                    <a:pt x="1408760" y="97485"/>
                  </a:lnTo>
                  <a:lnTo>
                    <a:pt x="1406423" y="98755"/>
                  </a:lnTo>
                  <a:lnTo>
                    <a:pt x="1414564" y="101295"/>
                  </a:lnTo>
                  <a:lnTo>
                    <a:pt x="1410500" y="106375"/>
                  </a:lnTo>
                  <a:lnTo>
                    <a:pt x="1402359" y="110185"/>
                  </a:lnTo>
                  <a:lnTo>
                    <a:pt x="1402359" y="115265"/>
                  </a:lnTo>
                  <a:lnTo>
                    <a:pt x="1407007" y="120345"/>
                  </a:lnTo>
                  <a:lnTo>
                    <a:pt x="1407007" y="119075"/>
                  </a:lnTo>
                  <a:lnTo>
                    <a:pt x="1407121" y="120281"/>
                  </a:lnTo>
                  <a:lnTo>
                    <a:pt x="1407591" y="125425"/>
                  </a:lnTo>
                  <a:lnTo>
                    <a:pt x="1401191" y="120345"/>
                  </a:lnTo>
                  <a:lnTo>
                    <a:pt x="1401686" y="126695"/>
                  </a:lnTo>
                  <a:lnTo>
                    <a:pt x="1401775" y="129235"/>
                  </a:lnTo>
                  <a:lnTo>
                    <a:pt x="1408176" y="139395"/>
                  </a:lnTo>
                  <a:lnTo>
                    <a:pt x="1412240" y="139395"/>
                  </a:lnTo>
                  <a:lnTo>
                    <a:pt x="1413992" y="138125"/>
                  </a:lnTo>
                  <a:lnTo>
                    <a:pt x="1417472" y="139395"/>
                  </a:lnTo>
                  <a:lnTo>
                    <a:pt x="1418640" y="140665"/>
                  </a:lnTo>
                  <a:lnTo>
                    <a:pt x="1412824" y="141935"/>
                  </a:lnTo>
                  <a:lnTo>
                    <a:pt x="1408176" y="140665"/>
                  </a:lnTo>
                  <a:lnTo>
                    <a:pt x="1407007" y="140665"/>
                  </a:lnTo>
                  <a:lnTo>
                    <a:pt x="1409915" y="143205"/>
                  </a:lnTo>
                  <a:lnTo>
                    <a:pt x="1409331" y="145745"/>
                  </a:lnTo>
                  <a:lnTo>
                    <a:pt x="1407007" y="147015"/>
                  </a:lnTo>
                  <a:lnTo>
                    <a:pt x="1404683" y="149555"/>
                  </a:lnTo>
                  <a:lnTo>
                    <a:pt x="1400619" y="152095"/>
                  </a:lnTo>
                  <a:lnTo>
                    <a:pt x="1391310" y="152095"/>
                  </a:lnTo>
                  <a:lnTo>
                    <a:pt x="1386662" y="148285"/>
                  </a:lnTo>
                  <a:lnTo>
                    <a:pt x="1393634" y="154635"/>
                  </a:lnTo>
                  <a:lnTo>
                    <a:pt x="1396542" y="157175"/>
                  </a:lnTo>
                  <a:lnTo>
                    <a:pt x="1398866" y="159715"/>
                  </a:lnTo>
                  <a:lnTo>
                    <a:pt x="1401191" y="163525"/>
                  </a:lnTo>
                  <a:lnTo>
                    <a:pt x="1400035" y="163525"/>
                  </a:lnTo>
                  <a:lnTo>
                    <a:pt x="1398866" y="162255"/>
                  </a:lnTo>
                  <a:lnTo>
                    <a:pt x="1393050" y="155905"/>
                  </a:lnTo>
                  <a:lnTo>
                    <a:pt x="1390154" y="154635"/>
                  </a:lnTo>
                  <a:lnTo>
                    <a:pt x="1396542" y="160985"/>
                  </a:lnTo>
                  <a:lnTo>
                    <a:pt x="1395387" y="162255"/>
                  </a:lnTo>
                  <a:lnTo>
                    <a:pt x="1391894" y="162255"/>
                  </a:lnTo>
                  <a:lnTo>
                    <a:pt x="1390726" y="160985"/>
                  </a:lnTo>
                  <a:lnTo>
                    <a:pt x="1393634" y="167335"/>
                  </a:lnTo>
                  <a:lnTo>
                    <a:pt x="1391666" y="164795"/>
                  </a:lnTo>
                  <a:lnTo>
                    <a:pt x="1384338" y="155384"/>
                  </a:lnTo>
                  <a:lnTo>
                    <a:pt x="1384338" y="157175"/>
                  </a:lnTo>
                  <a:lnTo>
                    <a:pt x="1384909" y="159715"/>
                  </a:lnTo>
                  <a:lnTo>
                    <a:pt x="1384909" y="164795"/>
                  </a:lnTo>
                  <a:lnTo>
                    <a:pt x="1381429" y="153365"/>
                  </a:lnTo>
                  <a:lnTo>
                    <a:pt x="1383753" y="162255"/>
                  </a:lnTo>
                  <a:lnTo>
                    <a:pt x="1384211" y="164795"/>
                  </a:lnTo>
                  <a:lnTo>
                    <a:pt x="1383944" y="164338"/>
                  </a:lnTo>
                  <a:lnTo>
                    <a:pt x="1384909" y="168605"/>
                  </a:lnTo>
                  <a:lnTo>
                    <a:pt x="1384909" y="169875"/>
                  </a:lnTo>
                  <a:lnTo>
                    <a:pt x="1384338" y="172415"/>
                  </a:lnTo>
                  <a:lnTo>
                    <a:pt x="1383753" y="172415"/>
                  </a:lnTo>
                  <a:lnTo>
                    <a:pt x="1383753" y="173685"/>
                  </a:lnTo>
                  <a:lnTo>
                    <a:pt x="1382585" y="173685"/>
                  </a:lnTo>
                  <a:lnTo>
                    <a:pt x="1382585" y="172415"/>
                  </a:lnTo>
                  <a:lnTo>
                    <a:pt x="1381429" y="171145"/>
                  </a:lnTo>
                  <a:lnTo>
                    <a:pt x="1379677" y="168605"/>
                  </a:lnTo>
                  <a:lnTo>
                    <a:pt x="1379677" y="406095"/>
                  </a:lnTo>
                  <a:lnTo>
                    <a:pt x="1379105" y="407365"/>
                  </a:lnTo>
                  <a:lnTo>
                    <a:pt x="1379105" y="408635"/>
                  </a:lnTo>
                  <a:lnTo>
                    <a:pt x="1378521" y="411175"/>
                  </a:lnTo>
                  <a:lnTo>
                    <a:pt x="1378521" y="413715"/>
                  </a:lnTo>
                  <a:lnTo>
                    <a:pt x="1378521" y="416255"/>
                  </a:lnTo>
                  <a:lnTo>
                    <a:pt x="1378521" y="418795"/>
                  </a:lnTo>
                  <a:lnTo>
                    <a:pt x="1376197" y="421335"/>
                  </a:lnTo>
                  <a:lnTo>
                    <a:pt x="1377937" y="421335"/>
                  </a:lnTo>
                  <a:lnTo>
                    <a:pt x="1372108" y="426415"/>
                  </a:lnTo>
                  <a:lnTo>
                    <a:pt x="1337818" y="435521"/>
                  </a:lnTo>
                  <a:lnTo>
                    <a:pt x="1337818" y="623265"/>
                  </a:lnTo>
                  <a:lnTo>
                    <a:pt x="1337246" y="628345"/>
                  </a:lnTo>
                  <a:lnTo>
                    <a:pt x="1332585" y="628345"/>
                  </a:lnTo>
                  <a:lnTo>
                    <a:pt x="1328521" y="637235"/>
                  </a:lnTo>
                  <a:lnTo>
                    <a:pt x="1323289" y="635965"/>
                  </a:lnTo>
                  <a:lnTo>
                    <a:pt x="1322819" y="634695"/>
                  </a:lnTo>
                  <a:lnTo>
                    <a:pt x="1321892" y="632155"/>
                  </a:lnTo>
                  <a:lnTo>
                    <a:pt x="1320965" y="629615"/>
                  </a:lnTo>
                  <a:lnTo>
                    <a:pt x="1326197" y="629615"/>
                  </a:lnTo>
                  <a:lnTo>
                    <a:pt x="1327353" y="627075"/>
                  </a:lnTo>
                  <a:lnTo>
                    <a:pt x="1332585" y="628345"/>
                  </a:lnTo>
                  <a:lnTo>
                    <a:pt x="1331137" y="627075"/>
                  </a:lnTo>
                  <a:lnTo>
                    <a:pt x="1329677" y="625805"/>
                  </a:lnTo>
                  <a:lnTo>
                    <a:pt x="1330261" y="620725"/>
                  </a:lnTo>
                  <a:lnTo>
                    <a:pt x="1334909" y="620725"/>
                  </a:lnTo>
                  <a:lnTo>
                    <a:pt x="1337818" y="623265"/>
                  </a:lnTo>
                  <a:lnTo>
                    <a:pt x="1337818" y="435521"/>
                  </a:lnTo>
                  <a:lnTo>
                    <a:pt x="1322565" y="436575"/>
                  </a:lnTo>
                  <a:lnTo>
                    <a:pt x="1318056" y="436575"/>
                  </a:lnTo>
                  <a:lnTo>
                    <a:pt x="1313980" y="436575"/>
                  </a:lnTo>
                  <a:lnTo>
                    <a:pt x="1311668" y="442925"/>
                  </a:lnTo>
                  <a:lnTo>
                    <a:pt x="1313332" y="453085"/>
                  </a:lnTo>
                  <a:lnTo>
                    <a:pt x="1313573" y="461975"/>
                  </a:lnTo>
                  <a:lnTo>
                    <a:pt x="1307007" y="459435"/>
                  </a:lnTo>
                  <a:lnTo>
                    <a:pt x="1305267" y="446735"/>
                  </a:lnTo>
                  <a:lnTo>
                    <a:pt x="1302931" y="451815"/>
                  </a:lnTo>
                  <a:lnTo>
                    <a:pt x="1299451" y="455625"/>
                  </a:lnTo>
                  <a:lnTo>
                    <a:pt x="1295374" y="456895"/>
                  </a:lnTo>
                  <a:lnTo>
                    <a:pt x="1291894" y="459435"/>
                  </a:lnTo>
                  <a:lnTo>
                    <a:pt x="1287818" y="460705"/>
                  </a:lnTo>
                  <a:lnTo>
                    <a:pt x="1283169" y="461975"/>
                  </a:lnTo>
                  <a:lnTo>
                    <a:pt x="1275029" y="464515"/>
                  </a:lnTo>
                  <a:lnTo>
                    <a:pt x="1266888" y="464515"/>
                  </a:lnTo>
                  <a:lnTo>
                    <a:pt x="1262291" y="470001"/>
                  </a:lnTo>
                  <a:lnTo>
                    <a:pt x="1264564" y="472135"/>
                  </a:lnTo>
                  <a:lnTo>
                    <a:pt x="1260970" y="471576"/>
                  </a:lnTo>
                  <a:lnTo>
                    <a:pt x="1260500" y="472135"/>
                  </a:lnTo>
                  <a:lnTo>
                    <a:pt x="1260640" y="471525"/>
                  </a:lnTo>
                  <a:lnTo>
                    <a:pt x="1256423" y="470865"/>
                  </a:lnTo>
                  <a:lnTo>
                    <a:pt x="1256423" y="464515"/>
                  </a:lnTo>
                  <a:lnTo>
                    <a:pt x="1260944" y="468757"/>
                  </a:lnTo>
                  <a:lnTo>
                    <a:pt x="1260500" y="465785"/>
                  </a:lnTo>
                  <a:lnTo>
                    <a:pt x="1261656" y="465785"/>
                  </a:lnTo>
                  <a:lnTo>
                    <a:pt x="1260297" y="464515"/>
                  </a:lnTo>
                  <a:lnTo>
                    <a:pt x="1257554" y="461975"/>
                  </a:lnTo>
                  <a:lnTo>
                    <a:pt x="1253731" y="464515"/>
                  </a:lnTo>
                  <a:lnTo>
                    <a:pt x="1251115" y="469595"/>
                  </a:lnTo>
                  <a:lnTo>
                    <a:pt x="1250607" y="474675"/>
                  </a:lnTo>
                  <a:lnTo>
                    <a:pt x="1248283" y="474675"/>
                  </a:lnTo>
                  <a:lnTo>
                    <a:pt x="1248638" y="470865"/>
                  </a:lnTo>
                  <a:lnTo>
                    <a:pt x="1248867" y="468325"/>
                  </a:lnTo>
                  <a:lnTo>
                    <a:pt x="1247127" y="464515"/>
                  </a:lnTo>
                  <a:lnTo>
                    <a:pt x="1244269" y="464515"/>
                  </a:lnTo>
                  <a:lnTo>
                    <a:pt x="1241742" y="468325"/>
                  </a:lnTo>
                  <a:lnTo>
                    <a:pt x="1239431" y="470865"/>
                  </a:lnTo>
                  <a:lnTo>
                    <a:pt x="1237234" y="468325"/>
                  </a:lnTo>
                  <a:lnTo>
                    <a:pt x="1236662" y="467055"/>
                  </a:lnTo>
                  <a:lnTo>
                    <a:pt x="1235494" y="468325"/>
                  </a:lnTo>
                  <a:lnTo>
                    <a:pt x="1228521" y="464515"/>
                  </a:lnTo>
                  <a:lnTo>
                    <a:pt x="1231417" y="474675"/>
                  </a:lnTo>
                  <a:lnTo>
                    <a:pt x="1226921" y="473405"/>
                  </a:lnTo>
                  <a:lnTo>
                    <a:pt x="1222844" y="474675"/>
                  </a:lnTo>
                  <a:lnTo>
                    <a:pt x="1218996" y="475945"/>
                  </a:lnTo>
                  <a:lnTo>
                    <a:pt x="1215148" y="473405"/>
                  </a:lnTo>
                  <a:lnTo>
                    <a:pt x="1213396" y="479755"/>
                  </a:lnTo>
                  <a:lnTo>
                    <a:pt x="1206423" y="475945"/>
                  </a:lnTo>
                  <a:lnTo>
                    <a:pt x="1204683" y="475945"/>
                  </a:lnTo>
                  <a:lnTo>
                    <a:pt x="1203515" y="484835"/>
                  </a:lnTo>
                  <a:lnTo>
                    <a:pt x="1203934" y="478485"/>
                  </a:lnTo>
                  <a:lnTo>
                    <a:pt x="1204099" y="475945"/>
                  </a:lnTo>
                  <a:lnTo>
                    <a:pt x="1200023" y="470865"/>
                  </a:lnTo>
                  <a:lnTo>
                    <a:pt x="1196543" y="478485"/>
                  </a:lnTo>
                  <a:lnTo>
                    <a:pt x="1196975" y="477215"/>
                  </a:lnTo>
                  <a:lnTo>
                    <a:pt x="1198283" y="473405"/>
                  </a:lnTo>
                  <a:lnTo>
                    <a:pt x="1197114" y="473405"/>
                  </a:lnTo>
                  <a:lnTo>
                    <a:pt x="1200023" y="465785"/>
                  </a:lnTo>
                  <a:lnTo>
                    <a:pt x="1199451" y="465785"/>
                  </a:lnTo>
                  <a:lnTo>
                    <a:pt x="1197114" y="468325"/>
                  </a:lnTo>
                  <a:lnTo>
                    <a:pt x="1193634" y="475945"/>
                  </a:lnTo>
                  <a:lnTo>
                    <a:pt x="1193634" y="784555"/>
                  </a:lnTo>
                  <a:lnTo>
                    <a:pt x="1189558" y="784555"/>
                  </a:lnTo>
                  <a:lnTo>
                    <a:pt x="1189367" y="783285"/>
                  </a:lnTo>
                  <a:lnTo>
                    <a:pt x="1188986" y="780745"/>
                  </a:lnTo>
                  <a:lnTo>
                    <a:pt x="1189558" y="776935"/>
                  </a:lnTo>
                  <a:lnTo>
                    <a:pt x="1190142" y="776935"/>
                  </a:lnTo>
                  <a:lnTo>
                    <a:pt x="1189558" y="779475"/>
                  </a:lnTo>
                  <a:lnTo>
                    <a:pt x="1191882" y="780745"/>
                  </a:lnTo>
                  <a:lnTo>
                    <a:pt x="1193634" y="784555"/>
                  </a:lnTo>
                  <a:lnTo>
                    <a:pt x="1193634" y="475945"/>
                  </a:lnTo>
                  <a:lnTo>
                    <a:pt x="1193050" y="477215"/>
                  </a:lnTo>
                  <a:lnTo>
                    <a:pt x="1193977" y="472135"/>
                  </a:lnTo>
                  <a:lnTo>
                    <a:pt x="1194219" y="470865"/>
                  </a:lnTo>
                  <a:lnTo>
                    <a:pt x="1194790" y="469595"/>
                  </a:lnTo>
                  <a:lnTo>
                    <a:pt x="1193050" y="469595"/>
                  </a:lnTo>
                  <a:lnTo>
                    <a:pt x="1192466" y="470865"/>
                  </a:lnTo>
                  <a:lnTo>
                    <a:pt x="1189558" y="470865"/>
                  </a:lnTo>
                  <a:lnTo>
                    <a:pt x="1184325" y="472135"/>
                  </a:lnTo>
                  <a:lnTo>
                    <a:pt x="1180261" y="472135"/>
                  </a:lnTo>
                  <a:lnTo>
                    <a:pt x="1184783" y="463245"/>
                  </a:lnTo>
                  <a:lnTo>
                    <a:pt x="1186078" y="460705"/>
                  </a:lnTo>
                  <a:lnTo>
                    <a:pt x="1174305" y="459435"/>
                  </a:lnTo>
                  <a:lnTo>
                    <a:pt x="1173861" y="459333"/>
                  </a:lnTo>
                  <a:lnTo>
                    <a:pt x="1173861" y="709625"/>
                  </a:lnTo>
                  <a:lnTo>
                    <a:pt x="1170381" y="714705"/>
                  </a:lnTo>
                  <a:lnTo>
                    <a:pt x="1166304" y="714705"/>
                  </a:lnTo>
                  <a:lnTo>
                    <a:pt x="1166888" y="713435"/>
                  </a:lnTo>
                  <a:lnTo>
                    <a:pt x="1165720" y="713435"/>
                  </a:lnTo>
                  <a:lnTo>
                    <a:pt x="1163980" y="712165"/>
                  </a:lnTo>
                  <a:lnTo>
                    <a:pt x="1163396" y="709625"/>
                  </a:lnTo>
                  <a:lnTo>
                    <a:pt x="1173861" y="709625"/>
                  </a:lnTo>
                  <a:lnTo>
                    <a:pt x="1173861" y="459333"/>
                  </a:lnTo>
                  <a:lnTo>
                    <a:pt x="1163396" y="456895"/>
                  </a:lnTo>
                  <a:lnTo>
                    <a:pt x="1153363" y="454355"/>
                  </a:lnTo>
                  <a:lnTo>
                    <a:pt x="1144206" y="450545"/>
                  </a:lnTo>
                  <a:lnTo>
                    <a:pt x="1151102" y="446735"/>
                  </a:lnTo>
                  <a:lnTo>
                    <a:pt x="1160322" y="449275"/>
                  </a:lnTo>
                  <a:lnTo>
                    <a:pt x="1163599" y="446735"/>
                  </a:lnTo>
                  <a:lnTo>
                    <a:pt x="1166888" y="444195"/>
                  </a:lnTo>
                  <a:lnTo>
                    <a:pt x="1160487" y="442925"/>
                  </a:lnTo>
                  <a:lnTo>
                    <a:pt x="1153515" y="444195"/>
                  </a:lnTo>
                  <a:lnTo>
                    <a:pt x="1140726" y="444195"/>
                  </a:lnTo>
                  <a:lnTo>
                    <a:pt x="1136078" y="442925"/>
                  </a:lnTo>
                  <a:lnTo>
                    <a:pt x="1133170" y="436575"/>
                  </a:lnTo>
                  <a:lnTo>
                    <a:pt x="1132967" y="435305"/>
                  </a:lnTo>
                  <a:lnTo>
                    <a:pt x="1132586" y="432765"/>
                  </a:lnTo>
                  <a:lnTo>
                    <a:pt x="1139558" y="432765"/>
                  </a:lnTo>
                  <a:lnTo>
                    <a:pt x="1142466" y="431495"/>
                  </a:lnTo>
                  <a:lnTo>
                    <a:pt x="1135494" y="430225"/>
                  </a:lnTo>
                  <a:lnTo>
                    <a:pt x="1131506" y="425145"/>
                  </a:lnTo>
                  <a:lnTo>
                    <a:pt x="1130503" y="423875"/>
                  </a:lnTo>
                  <a:lnTo>
                    <a:pt x="1128509" y="421335"/>
                  </a:lnTo>
                  <a:lnTo>
                    <a:pt x="1124445" y="417525"/>
                  </a:lnTo>
                  <a:lnTo>
                    <a:pt x="1120952" y="413715"/>
                  </a:lnTo>
                  <a:lnTo>
                    <a:pt x="1113980" y="412445"/>
                  </a:lnTo>
                  <a:lnTo>
                    <a:pt x="1115136" y="411175"/>
                  </a:lnTo>
                  <a:lnTo>
                    <a:pt x="1108722" y="417525"/>
                  </a:lnTo>
                  <a:lnTo>
                    <a:pt x="1100455" y="420065"/>
                  </a:lnTo>
                  <a:lnTo>
                    <a:pt x="1092415" y="421335"/>
                  </a:lnTo>
                  <a:lnTo>
                    <a:pt x="1086650" y="423875"/>
                  </a:lnTo>
                  <a:lnTo>
                    <a:pt x="1094778" y="416255"/>
                  </a:lnTo>
                  <a:lnTo>
                    <a:pt x="1095806" y="411175"/>
                  </a:lnTo>
                  <a:lnTo>
                    <a:pt x="1097940" y="406095"/>
                  </a:lnTo>
                  <a:lnTo>
                    <a:pt x="1109332" y="398475"/>
                  </a:lnTo>
                  <a:lnTo>
                    <a:pt x="1103515" y="398475"/>
                  </a:lnTo>
                  <a:lnTo>
                    <a:pt x="1099439" y="402285"/>
                  </a:lnTo>
                  <a:lnTo>
                    <a:pt x="1099439" y="399745"/>
                  </a:lnTo>
                  <a:lnTo>
                    <a:pt x="1101191" y="397205"/>
                  </a:lnTo>
                  <a:lnTo>
                    <a:pt x="1107008" y="395935"/>
                  </a:lnTo>
                  <a:lnTo>
                    <a:pt x="1098867" y="392125"/>
                  </a:lnTo>
                  <a:lnTo>
                    <a:pt x="1094206" y="399745"/>
                  </a:lnTo>
                  <a:lnTo>
                    <a:pt x="1090955" y="394665"/>
                  </a:lnTo>
                  <a:lnTo>
                    <a:pt x="1090142" y="393395"/>
                  </a:lnTo>
                  <a:lnTo>
                    <a:pt x="1093050" y="390855"/>
                  </a:lnTo>
                  <a:lnTo>
                    <a:pt x="1095375" y="390855"/>
                  </a:lnTo>
                  <a:lnTo>
                    <a:pt x="1098867" y="389585"/>
                  </a:lnTo>
                  <a:lnTo>
                    <a:pt x="1091298" y="390855"/>
                  </a:lnTo>
                  <a:lnTo>
                    <a:pt x="1083170" y="393395"/>
                  </a:lnTo>
                  <a:lnTo>
                    <a:pt x="1082001" y="385775"/>
                  </a:lnTo>
                  <a:lnTo>
                    <a:pt x="1085494" y="383235"/>
                  </a:lnTo>
                  <a:lnTo>
                    <a:pt x="1086650" y="383235"/>
                  </a:lnTo>
                  <a:lnTo>
                    <a:pt x="1083170" y="380695"/>
                  </a:lnTo>
                  <a:lnTo>
                    <a:pt x="1076769" y="379425"/>
                  </a:lnTo>
                  <a:lnTo>
                    <a:pt x="1071537" y="378155"/>
                  </a:lnTo>
                  <a:lnTo>
                    <a:pt x="1065720" y="376885"/>
                  </a:lnTo>
                  <a:lnTo>
                    <a:pt x="1060488" y="374345"/>
                  </a:lnTo>
                  <a:lnTo>
                    <a:pt x="1060488" y="370535"/>
                  </a:lnTo>
                  <a:lnTo>
                    <a:pt x="1060488" y="369265"/>
                  </a:lnTo>
                  <a:lnTo>
                    <a:pt x="1060488" y="367995"/>
                  </a:lnTo>
                  <a:lnTo>
                    <a:pt x="1067409" y="364185"/>
                  </a:lnTo>
                  <a:lnTo>
                    <a:pt x="1068768" y="361645"/>
                  </a:lnTo>
                  <a:lnTo>
                    <a:pt x="1069009" y="360375"/>
                  </a:lnTo>
                  <a:lnTo>
                    <a:pt x="1069479" y="357835"/>
                  </a:lnTo>
                  <a:lnTo>
                    <a:pt x="1071130" y="356565"/>
                  </a:lnTo>
                  <a:lnTo>
                    <a:pt x="1074445" y="354025"/>
                  </a:lnTo>
                  <a:lnTo>
                    <a:pt x="1067460" y="350215"/>
                  </a:lnTo>
                  <a:lnTo>
                    <a:pt x="1062812" y="356565"/>
                  </a:lnTo>
                  <a:lnTo>
                    <a:pt x="1061364" y="354025"/>
                  </a:lnTo>
                  <a:lnTo>
                    <a:pt x="1059903" y="351485"/>
                  </a:lnTo>
                  <a:lnTo>
                    <a:pt x="1048854" y="354025"/>
                  </a:lnTo>
                  <a:lnTo>
                    <a:pt x="1050607" y="347675"/>
                  </a:lnTo>
                  <a:lnTo>
                    <a:pt x="1057579" y="347675"/>
                  </a:lnTo>
                  <a:lnTo>
                    <a:pt x="1050023" y="340055"/>
                  </a:lnTo>
                  <a:lnTo>
                    <a:pt x="1048283" y="347675"/>
                  </a:lnTo>
                  <a:lnTo>
                    <a:pt x="1044206" y="347675"/>
                  </a:lnTo>
                  <a:lnTo>
                    <a:pt x="1044206" y="735025"/>
                  </a:lnTo>
                  <a:lnTo>
                    <a:pt x="1035494" y="733755"/>
                  </a:lnTo>
                  <a:lnTo>
                    <a:pt x="1036066" y="727405"/>
                  </a:lnTo>
                  <a:lnTo>
                    <a:pt x="1044206" y="735025"/>
                  </a:lnTo>
                  <a:lnTo>
                    <a:pt x="1044206" y="347675"/>
                  </a:lnTo>
                  <a:lnTo>
                    <a:pt x="1038974" y="347675"/>
                  </a:lnTo>
                  <a:lnTo>
                    <a:pt x="1033157" y="357835"/>
                  </a:lnTo>
                  <a:lnTo>
                    <a:pt x="1033157" y="355295"/>
                  </a:lnTo>
                  <a:lnTo>
                    <a:pt x="1033157" y="350215"/>
                  </a:lnTo>
                  <a:lnTo>
                    <a:pt x="1034910" y="350215"/>
                  </a:lnTo>
                  <a:lnTo>
                    <a:pt x="1030249" y="345135"/>
                  </a:lnTo>
                  <a:lnTo>
                    <a:pt x="1036066" y="338785"/>
                  </a:lnTo>
                  <a:lnTo>
                    <a:pt x="1025601" y="338785"/>
                  </a:lnTo>
                  <a:lnTo>
                    <a:pt x="1026769" y="333705"/>
                  </a:lnTo>
                  <a:lnTo>
                    <a:pt x="1030249" y="329895"/>
                  </a:lnTo>
                  <a:lnTo>
                    <a:pt x="1040726" y="326085"/>
                  </a:lnTo>
                  <a:lnTo>
                    <a:pt x="1043051" y="324815"/>
                  </a:lnTo>
                  <a:lnTo>
                    <a:pt x="1036574" y="324815"/>
                  </a:lnTo>
                  <a:lnTo>
                    <a:pt x="1032725" y="321005"/>
                  </a:lnTo>
                  <a:lnTo>
                    <a:pt x="1028661" y="318465"/>
                  </a:lnTo>
                  <a:lnTo>
                    <a:pt x="1021537" y="318465"/>
                  </a:lnTo>
                  <a:lnTo>
                    <a:pt x="1024445" y="317195"/>
                  </a:lnTo>
                  <a:lnTo>
                    <a:pt x="1027150" y="315925"/>
                  </a:lnTo>
                  <a:lnTo>
                    <a:pt x="1032586" y="313385"/>
                  </a:lnTo>
                  <a:lnTo>
                    <a:pt x="1023277" y="315925"/>
                  </a:lnTo>
                  <a:lnTo>
                    <a:pt x="1025017" y="312115"/>
                  </a:lnTo>
                  <a:lnTo>
                    <a:pt x="1026185" y="310845"/>
                  </a:lnTo>
                  <a:lnTo>
                    <a:pt x="1031417" y="308305"/>
                  </a:lnTo>
                  <a:lnTo>
                    <a:pt x="1028446" y="307035"/>
                  </a:lnTo>
                  <a:lnTo>
                    <a:pt x="1023785" y="309575"/>
                  </a:lnTo>
                  <a:lnTo>
                    <a:pt x="1019886" y="312115"/>
                  </a:lnTo>
                  <a:lnTo>
                    <a:pt x="1019213" y="307035"/>
                  </a:lnTo>
                  <a:lnTo>
                    <a:pt x="1023277" y="307035"/>
                  </a:lnTo>
                  <a:lnTo>
                    <a:pt x="1020965" y="300685"/>
                  </a:lnTo>
                  <a:lnTo>
                    <a:pt x="1016520" y="296875"/>
                  </a:lnTo>
                  <a:lnTo>
                    <a:pt x="1012405" y="291795"/>
                  </a:lnTo>
                  <a:lnTo>
                    <a:pt x="1011072" y="285445"/>
                  </a:lnTo>
                  <a:lnTo>
                    <a:pt x="1017117" y="282905"/>
                  </a:lnTo>
                  <a:lnTo>
                    <a:pt x="1019784" y="284175"/>
                  </a:lnTo>
                  <a:lnTo>
                    <a:pt x="1022019" y="285445"/>
                  </a:lnTo>
                  <a:lnTo>
                    <a:pt x="1026769" y="282905"/>
                  </a:lnTo>
                  <a:lnTo>
                    <a:pt x="1023277" y="277825"/>
                  </a:lnTo>
                  <a:lnTo>
                    <a:pt x="1016889" y="274015"/>
                  </a:lnTo>
                  <a:lnTo>
                    <a:pt x="1009319" y="269062"/>
                  </a:lnTo>
                  <a:lnTo>
                    <a:pt x="1009319" y="575005"/>
                  </a:lnTo>
                  <a:lnTo>
                    <a:pt x="1009319" y="578815"/>
                  </a:lnTo>
                  <a:lnTo>
                    <a:pt x="1005255" y="578815"/>
                  </a:lnTo>
                  <a:lnTo>
                    <a:pt x="1005255" y="577545"/>
                  </a:lnTo>
                  <a:lnTo>
                    <a:pt x="1005255" y="575005"/>
                  </a:lnTo>
                  <a:lnTo>
                    <a:pt x="1009319" y="575005"/>
                  </a:lnTo>
                  <a:lnTo>
                    <a:pt x="1009319" y="269062"/>
                  </a:lnTo>
                  <a:lnTo>
                    <a:pt x="1005255" y="266395"/>
                  </a:lnTo>
                  <a:lnTo>
                    <a:pt x="1004087" y="265125"/>
                  </a:lnTo>
                  <a:lnTo>
                    <a:pt x="1000607" y="261315"/>
                  </a:lnTo>
                  <a:lnTo>
                    <a:pt x="1000315" y="258775"/>
                  </a:lnTo>
                  <a:lnTo>
                    <a:pt x="1000023" y="256235"/>
                  </a:lnTo>
                  <a:lnTo>
                    <a:pt x="999439" y="257505"/>
                  </a:lnTo>
                  <a:lnTo>
                    <a:pt x="992085" y="258775"/>
                  </a:lnTo>
                  <a:lnTo>
                    <a:pt x="993775" y="254965"/>
                  </a:lnTo>
                  <a:lnTo>
                    <a:pt x="996988" y="248615"/>
                  </a:lnTo>
                  <a:lnTo>
                    <a:pt x="994206" y="244805"/>
                  </a:lnTo>
                  <a:lnTo>
                    <a:pt x="995946" y="244805"/>
                  </a:lnTo>
                  <a:lnTo>
                    <a:pt x="1002766" y="242951"/>
                  </a:lnTo>
                  <a:lnTo>
                    <a:pt x="1001852" y="239725"/>
                  </a:lnTo>
                  <a:lnTo>
                    <a:pt x="1001141" y="237185"/>
                  </a:lnTo>
                  <a:lnTo>
                    <a:pt x="999972" y="235915"/>
                  </a:lnTo>
                  <a:lnTo>
                    <a:pt x="996454" y="232105"/>
                  </a:lnTo>
                  <a:lnTo>
                    <a:pt x="989926" y="227025"/>
                  </a:lnTo>
                  <a:lnTo>
                    <a:pt x="982573" y="220675"/>
                  </a:lnTo>
                  <a:lnTo>
                    <a:pt x="987818" y="220675"/>
                  </a:lnTo>
                  <a:lnTo>
                    <a:pt x="990714" y="214325"/>
                  </a:lnTo>
                  <a:lnTo>
                    <a:pt x="986066" y="207975"/>
                  </a:lnTo>
                  <a:lnTo>
                    <a:pt x="986650" y="202895"/>
                  </a:lnTo>
                  <a:lnTo>
                    <a:pt x="981417" y="202895"/>
                  </a:lnTo>
                  <a:lnTo>
                    <a:pt x="981417" y="199085"/>
                  </a:lnTo>
                  <a:lnTo>
                    <a:pt x="974445" y="202895"/>
                  </a:lnTo>
                  <a:lnTo>
                    <a:pt x="977125" y="199085"/>
                  </a:lnTo>
                  <a:lnTo>
                    <a:pt x="979817" y="195275"/>
                  </a:lnTo>
                  <a:lnTo>
                    <a:pt x="980046" y="192735"/>
                  </a:lnTo>
                  <a:lnTo>
                    <a:pt x="968641" y="176225"/>
                  </a:lnTo>
                  <a:lnTo>
                    <a:pt x="966304" y="172542"/>
                  </a:lnTo>
                  <a:lnTo>
                    <a:pt x="966304" y="594055"/>
                  </a:lnTo>
                  <a:lnTo>
                    <a:pt x="966304" y="600405"/>
                  </a:lnTo>
                  <a:lnTo>
                    <a:pt x="961644" y="605485"/>
                  </a:lnTo>
                  <a:lnTo>
                    <a:pt x="961745" y="604215"/>
                  </a:lnTo>
                  <a:lnTo>
                    <a:pt x="962228" y="597865"/>
                  </a:lnTo>
                  <a:lnTo>
                    <a:pt x="955840" y="597865"/>
                  </a:lnTo>
                  <a:lnTo>
                    <a:pt x="956411" y="594055"/>
                  </a:lnTo>
                  <a:lnTo>
                    <a:pt x="966304" y="594055"/>
                  </a:lnTo>
                  <a:lnTo>
                    <a:pt x="966304" y="172542"/>
                  </a:lnTo>
                  <a:lnTo>
                    <a:pt x="965428" y="171145"/>
                  </a:lnTo>
                  <a:lnTo>
                    <a:pt x="965263" y="166065"/>
                  </a:lnTo>
                  <a:lnTo>
                    <a:pt x="967079" y="163525"/>
                  </a:lnTo>
                  <a:lnTo>
                    <a:pt x="967981" y="162255"/>
                  </a:lnTo>
                  <a:lnTo>
                    <a:pt x="969784" y="159715"/>
                  </a:lnTo>
                  <a:lnTo>
                    <a:pt x="971537" y="160985"/>
                  </a:lnTo>
                  <a:lnTo>
                    <a:pt x="972108" y="160985"/>
                  </a:lnTo>
                  <a:lnTo>
                    <a:pt x="970368" y="163525"/>
                  </a:lnTo>
                  <a:lnTo>
                    <a:pt x="966876" y="167335"/>
                  </a:lnTo>
                  <a:lnTo>
                    <a:pt x="969721" y="172415"/>
                  </a:lnTo>
                  <a:lnTo>
                    <a:pt x="978001" y="177495"/>
                  </a:lnTo>
                  <a:lnTo>
                    <a:pt x="980833" y="182575"/>
                  </a:lnTo>
                  <a:lnTo>
                    <a:pt x="987818" y="180035"/>
                  </a:lnTo>
                  <a:lnTo>
                    <a:pt x="988974" y="176225"/>
                  </a:lnTo>
                  <a:lnTo>
                    <a:pt x="995946" y="173685"/>
                  </a:lnTo>
                  <a:lnTo>
                    <a:pt x="1000772" y="178765"/>
                  </a:lnTo>
                  <a:lnTo>
                    <a:pt x="995299" y="187655"/>
                  </a:lnTo>
                  <a:lnTo>
                    <a:pt x="990142" y="196545"/>
                  </a:lnTo>
                  <a:lnTo>
                    <a:pt x="995946" y="199085"/>
                  </a:lnTo>
                  <a:lnTo>
                    <a:pt x="1003033" y="196545"/>
                  </a:lnTo>
                  <a:lnTo>
                    <a:pt x="1009904" y="192735"/>
                  </a:lnTo>
                  <a:lnTo>
                    <a:pt x="1014590" y="192735"/>
                  </a:lnTo>
                  <a:lnTo>
                    <a:pt x="1015136" y="197815"/>
                  </a:lnTo>
                  <a:lnTo>
                    <a:pt x="1001763" y="204165"/>
                  </a:lnTo>
                  <a:lnTo>
                    <a:pt x="1006792" y="206705"/>
                  </a:lnTo>
                  <a:lnTo>
                    <a:pt x="1013180" y="205435"/>
                  </a:lnTo>
                  <a:lnTo>
                    <a:pt x="1018362" y="205435"/>
                  </a:lnTo>
                  <a:lnTo>
                    <a:pt x="1019784" y="210515"/>
                  </a:lnTo>
                  <a:lnTo>
                    <a:pt x="1013980" y="213055"/>
                  </a:lnTo>
                  <a:lnTo>
                    <a:pt x="1011656" y="207975"/>
                  </a:lnTo>
                  <a:lnTo>
                    <a:pt x="1011072" y="209245"/>
                  </a:lnTo>
                  <a:lnTo>
                    <a:pt x="1010361" y="214325"/>
                  </a:lnTo>
                  <a:lnTo>
                    <a:pt x="1014120" y="214325"/>
                  </a:lnTo>
                  <a:lnTo>
                    <a:pt x="1016762" y="213055"/>
                  </a:lnTo>
                  <a:lnTo>
                    <a:pt x="1019403" y="211785"/>
                  </a:lnTo>
                  <a:lnTo>
                    <a:pt x="1023277" y="211785"/>
                  </a:lnTo>
                  <a:lnTo>
                    <a:pt x="1013396" y="220675"/>
                  </a:lnTo>
                  <a:lnTo>
                    <a:pt x="1020165" y="225755"/>
                  </a:lnTo>
                  <a:lnTo>
                    <a:pt x="1028369" y="229565"/>
                  </a:lnTo>
                  <a:lnTo>
                    <a:pt x="1036777" y="233375"/>
                  </a:lnTo>
                  <a:lnTo>
                    <a:pt x="1044206" y="237185"/>
                  </a:lnTo>
                  <a:lnTo>
                    <a:pt x="1040726" y="239725"/>
                  </a:lnTo>
                  <a:lnTo>
                    <a:pt x="1036650" y="240995"/>
                  </a:lnTo>
                  <a:lnTo>
                    <a:pt x="1034910" y="244805"/>
                  </a:lnTo>
                  <a:lnTo>
                    <a:pt x="1043673" y="252425"/>
                  </a:lnTo>
                  <a:lnTo>
                    <a:pt x="1049655" y="262585"/>
                  </a:lnTo>
                  <a:lnTo>
                    <a:pt x="1053795" y="274015"/>
                  </a:lnTo>
                  <a:lnTo>
                    <a:pt x="1056995" y="285445"/>
                  </a:lnTo>
                  <a:lnTo>
                    <a:pt x="1068628" y="281635"/>
                  </a:lnTo>
                  <a:lnTo>
                    <a:pt x="1069213" y="282905"/>
                  </a:lnTo>
                  <a:lnTo>
                    <a:pt x="1074445" y="281635"/>
                  </a:lnTo>
                  <a:lnTo>
                    <a:pt x="1077353" y="284175"/>
                  </a:lnTo>
                  <a:lnTo>
                    <a:pt x="1072692" y="289255"/>
                  </a:lnTo>
                  <a:lnTo>
                    <a:pt x="1068628" y="290525"/>
                  </a:lnTo>
                  <a:lnTo>
                    <a:pt x="1079436" y="291795"/>
                  </a:lnTo>
                  <a:lnTo>
                    <a:pt x="1090142" y="294335"/>
                  </a:lnTo>
                  <a:lnTo>
                    <a:pt x="1098219" y="300685"/>
                  </a:lnTo>
                  <a:lnTo>
                    <a:pt x="1101191" y="310845"/>
                  </a:lnTo>
                  <a:lnTo>
                    <a:pt x="1097699" y="312115"/>
                  </a:lnTo>
                  <a:lnTo>
                    <a:pt x="1102347" y="314655"/>
                  </a:lnTo>
                  <a:lnTo>
                    <a:pt x="1109624" y="312115"/>
                  </a:lnTo>
                  <a:lnTo>
                    <a:pt x="1116012" y="309575"/>
                  </a:lnTo>
                  <a:lnTo>
                    <a:pt x="1118044" y="313385"/>
                  </a:lnTo>
                  <a:lnTo>
                    <a:pt x="1115720" y="314655"/>
                  </a:lnTo>
                  <a:lnTo>
                    <a:pt x="1119708" y="319735"/>
                  </a:lnTo>
                  <a:lnTo>
                    <a:pt x="1124445" y="323545"/>
                  </a:lnTo>
                  <a:lnTo>
                    <a:pt x="1129626" y="328625"/>
                  </a:lnTo>
                  <a:lnTo>
                    <a:pt x="1147114" y="355295"/>
                  </a:lnTo>
                  <a:lnTo>
                    <a:pt x="1152931" y="348945"/>
                  </a:lnTo>
                  <a:lnTo>
                    <a:pt x="1155255" y="354025"/>
                  </a:lnTo>
                  <a:lnTo>
                    <a:pt x="1158163" y="356565"/>
                  </a:lnTo>
                  <a:lnTo>
                    <a:pt x="1161072" y="360375"/>
                  </a:lnTo>
                  <a:lnTo>
                    <a:pt x="1164564" y="362915"/>
                  </a:lnTo>
                  <a:lnTo>
                    <a:pt x="1170952" y="354025"/>
                  </a:lnTo>
                  <a:lnTo>
                    <a:pt x="1172121" y="360375"/>
                  </a:lnTo>
                  <a:lnTo>
                    <a:pt x="1171536" y="365455"/>
                  </a:lnTo>
                  <a:lnTo>
                    <a:pt x="1171536" y="373075"/>
                  </a:lnTo>
                  <a:lnTo>
                    <a:pt x="1172705" y="376885"/>
                  </a:lnTo>
                  <a:lnTo>
                    <a:pt x="1177353" y="384505"/>
                  </a:lnTo>
                  <a:lnTo>
                    <a:pt x="1180261" y="387045"/>
                  </a:lnTo>
                  <a:lnTo>
                    <a:pt x="1189558" y="374345"/>
                  </a:lnTo>
                  <a:lnTo>
                    <a:pt x="1194790" y="375615"/>
                  </a:lnTo>
                  <a:lnTo>
                    <a:pt x="1189558" y="385775"/>
                  </a:lnTo>
                  <a:lnTo>
                    <a:pt x="1193634" y="383235"/>
                  </a:lnTo>
                  <a:lnTo>
                    <a:pt x="1197114" y="380695"/>
                  </a:lnTo>
                  <a:lnTo>
                    <a:pt x="1201191" y="378155"/>
                  </a:lnTo>
                  <a:lnTo>
                    <a:pt x="1197698" y="392125"/>
                  </a:lnTo>
                  <a:lnTo>
                    <a:pt x="1202931" y="392125"/>
                  </a:lnTo>
                  <a:lnTo>
                    <a:pt x="1201775" y="390855"/>
                  </a:lnTo>
                  <a:lnTo>
                    <a:pt x="1201775" y="385775"/>
                  </a:lnTo>
                  <a:lnTo>
                    <a:pt x="1203515" y="381965"/>
                  </a:lnTo>
                  <a:lnTo>
                    <a:pt x="1208824" y="384505"/>
                  </a:lnTo>
                  <a:lnTo>
                    <a:pt x="1212380" y="389585"/>
                  </a:lnTo>
                  <a:lnTo>
                    <a:pt x="1213980" y="397205"/>
                  </a:lnTo>
                  <a:lnTo>
                    <a:pt x="1213396" y="402285"/>
                  </a:lnTo>
                  <a:lnTo>
                    <a:pt x="1219796" y="402285"/>
                  </a:lnTo>
                  <a:lnTo>
                    <a:pt x="1226769" y="401015"/>
                  </a:lnTo>
                  <a:lnTo>
                    <a:pt x="1233170" y="399745"/>
                  </a:lnTo>
                  <a:lnTo>
                    <a:pt x="1231417" y="402285"/>
                  </a:lnTo>
                  <a:lnTo>
                    <a:pt x="1229677" y="403555"/>
                  </a:lnTo>
                  <a:lnTo>
                    <a:pt x="1227353" y="404825"/>
                  </a:lnTo>
                  <a:lnTo>
                    <a:pt x="1230312" y="406095"/>
                  </a:lnTo>
                  <a:lnTo>
                    <a:pt x="1229677" y="409905"/>
                  </a:lnTo>
                  <a:lnTo>
                    <a:pt x="1229474" y="412445"/>
                  </a:lnTo>
                  <a:lnTo>
                    <a:pt x="1233754" y="411175"/>
                  </a:lnTo>
                  <a:lnTo>
                    <a:pt x="1233754" y="408635"/>
                  </a:lnTo>
                  <a:lnTo>
                    <a:pt x="1236662" y="404825"/>
                  </a:lnTo>
                  <a:lnTo>
                    <a:pt x="1237818" y="402285"/>
                  </a:lnTo>
                  <a:lnTo>
                    <a:pt x="1239558" y="409905"/>
                  </a:lnTo>
                  <a:lnTo>
                    <a:pt x="1248867" y="414985"/>
                  </a:lnTo>
                  <a:lnTo>
                    <a:pt x="1256423" y="413715"/>
                  </a:lnTo>
                  <a:lnTo>
                    <a:pt x="1252931" y="421335"/>
                  </a:lnTo>
                  <a:lnTo>
                    <a:pt x="1259332" y="423875"/>
                  </a:lnTo>
                  <a:lnTo>
                    <a:pt x="1266304" y="423875"/>
                  </a:lnTo>
                  <a:lnTo>
                    <a:pt x="1281430" y="425145"/>
                  </a:lnTo>
                  <a:lnTo>
                    <a:pt x="1288986" y="425145"/>
                  </a:lnTo>
                  <a:lnTo>
                    <a:pt x="1295958" y="426415"/>
                  </a:lnTo>
                  <a:lnTo>
                    <a:pt x="1291310" y="421335"/>
                  </a:lnTo>
                  <a:lnTo>
                    <a:pt x="1293050" y="413715"/>
                  </a:lnTo>
                  <a:lnTo>
                    <a:pt x="1294218" y="408635"/>
                  </a:lnTo>
                  <a:lnTo>
                    <a:pt x="1298282" y="407365"/>
                  </a:lnTo>
                  <a:lnTo>
                    <a:pt x="1298282" y="410146"/>
                  </a:lnTo>
                  <a:lnTo>
                    <a:pt x="1300276" y="407365"/>
                  </a:lnTo>
                  <a:lnTo>
                    <a:pt x="1301191" y="406095"/>
                  </a:lnTo>
                  <a:lnTo>
                    <a:pt x="1306423" y="407365"/>
                  </a:lnTo>
                  <a:lnTo>
                    <a:pt x="1303515" y="420065"/>
                  </a:lnTo>
                  <a:lnTo>
                    <a:pt x="1299451" y="423875"/>
                  </a:lnTo>
                  <a:lnTo>
                    <a:pt x="1306423" y="420065"/>
                  </a:lnTo>
                  <a:lnTo>
                    <a:pt x="1306423" y="423875"/>
                  </a:lnTo>
                  <a:lnTo>
                    <a:pt x="1304683" y="425145"/>
                  </a:lnTo>
                  <a:lnTo>
                    <a:pt x="1304099" y="430225"/>
                  </a:lnTo>
                  <a:lnTo>
                    <a:pt x="1305839" y="426415"/>
                  </a:lnTo>
                  <a:lnTo>
                    <a:pt x="1314564" y="435305"/>
                  </a:lnTo>
                  <a:lnTo>
                    <a:pt x="1318056" y="436575"/>
                  </a:lnTo>
                  <a:lnTo>
                    <a:pt x="1320380" y="430225"/>
                  </a:lnTo>
                  <a:lnTo>
                    <a:pt x="1320380" y="434035"/>
                  </a:lnTo>
                  <a:lnTo>
                    <a:pt x="1327937" y="434035"/>
                  </a:lnTo>
                  <a:lnTo>
                    <a:pt x="1333754" y="432765"/>
                  </a:lnTo>
                  <a:lnTo>
                    <a:pt x="1338402" y="431495"/>
                  </a:lnTo>
                  <a:lnTo>
                    <a:pt x="1343634" y="430225"/>
                  </a:lnTo>
                  <a:lnTo>
                    <a:pt x="1348282" y="428955"/>
                  </a:lnTo>
                  <a:lnTo>
                    <a:pt x="1354099" y="427685"/>
                  </a:lnTo>
                  <a:lnTo>
                    <a:pt x="1354023" y="426415"/>
                  </a:lnTo>
                  <a:lnTo>
                    <a:pt x="1353667" y="420065"/>
                  </a:lnTo>
                  <a:lnTo>
                    <a:pt x="1353515" y="417525"/>
                  </a:lnTo>
                  <a:lnTo>
                    <a:pt x="1358176" y="418795"/>
                  </a:lnTo>
                  <a:lnTo>
                    <a:pt x="1358506" y="417525"/>
                  </a:lnTo>
                  <a:lnTo>
                    <a:pt x="1360500" y="409905"/>
                  </a:lnTo>
                  <a:lnTo>
                    <a:pt x="1363980" y="411175"/>
                  </a:lnTo>
                  <a:lnTo>
                    <a:pt x="1365732" y="412445"/>
                  </a:lnTo>
                  <a:lnTo>
                    <a:pt x="1367472" y="416255"/>
                  </a:lnTo>
                  <a:lnTo>
                    <a:pt x="1368640" y="417525"/>
                  </a:lnTo>
                  <a:lnTo>
                    <a:pt x="1369212" y="418795"/>
                  </a:lnTo>
                  <a:lnTo>
                    <a:pt x="1370965" y="421335"/>
                  </a:lnTo>
                  <a:lnTo>
                    <a:pt x="1371549" y="421335"/>
                  </a:lnTo>
                  <a:lnTo>
                    <a:pt x="1372704" y="418795"/>
                  </a:lnTo>
                  <a:lnTo>
                    <a:pt x="1373289" y="416255"/>
                  </a:lnTo>
                  <a:lnTo>
                    <a:pt x="1373873" y="414985"/>
                  </a:lnTo>
                  <a:lnTo>
                    <a:pt x="1375029" y="414985"/>
                  </a:lnTo>
                  <a:lnTo>
                    <a:pt x="1375613" y="416255"/>
                  </a:lnTo>
                  <a:lnTo>
                    <a:pt x="1378521" y="416255"/>
                  </a:lnTo>
                  <a:lnTo>
                    <a:pt x="1378521" y="413715"/>
                  </a:lnTo>
                  <a:lnTo>
                    <a:pt x="1377353" y="413715"/>
                  </a:lnTo>
                  <a:lnTo>
                    <a:pt x="1377353" y="412445"/>
                  </a:lnTo>
                  <a:lnTo>
                    <a:pt x="1377937" y="411175"/>
                  </a:lnTo>
                  <a:lnTo>
                    <a:pt x="1377937" y="409905"/>
                  </a:lnTo>
                  <a:lnTo>
                    <a:pt x="1378521" y="408635"/>
                  </a:lnTo>
                  <a:lnTo>
                    <a:pt x="1379105" y="408635"/>
                  </a:lnTo>
                  <a:lnTo>
                    <a:pt x="1379105" y="407365"/>
                  </a:lnTo>
                  <a:lnTo>
                    <a:pt x="1379105" y="406095"/>
                  </a:lnTo>
                  <a:lnTo>
                    <a:pt x="1379677" y="406095"/>
                  </a:lnTo>
                  <a:lnTo>
                    <a:pt x="1379677" y="168605"/>
                  </a:lnTo>
                  <a:lnTo>
                    <a:pt x="1378521" y="163525"/>
                  </a:lnTo>
                  <a:lnTo>
                    <a:pt x="1377505" y="154635"/>
                  </a:lnTo>
                  <a:lnTo>
                    <a:pt x="1377403" y="152946"/>
                  </a:lnTo>
                  <a:lnTo>
                    <a:pt x="1377899" y="148653"/>
                  </a:lnTo>
                  <a:lnTo>
                    <a:pt x="1375613" y="154635"/>
                  </a:lnTo>
                  <a:lnTo>
                    <a:pt x="1369796" y="167335"/>
                  </a:lnTo>
                  <a:lnTo>
                    <a:pt x="1366316" y="171145"/>
                  </a:lnTo>
                  <a:lnTo>
                    <a:pt x="1367967" y="166065"/>
                  </a:lnTo>
                  <a:lnTo>
                    <a:pt x="1368386" y="164795"/>
                  </a:lnTo>
                  <a:lnTo>
                    <a:pt x="1369212" y="162255"/>
                  </a:lnTo>
                  <a:lnTo>
                    <a:pt x="1373873" y="155905"/>
                  </a:lnTo>
                  <a:lnTo>
                    <a:pt x="1375613" y="152095"/>
                  </a:lnTo>
                  <a:lnTo>
                    <a:pt x="1373289" y="154635"/>
                  </a:lnTo>
                  <a:lnTo>
                    <a:pt x="1370965" y="155905"/>
                  </a:lnTo>
                  <a:lnTo>
                    <a:pt x="1369796" y="155905"/>
                  </a:lnTo>
                  <a:lnTo>
                    <a:pt x="1369212" y="154635"/>
                  </a:lnTo>
                  <a:lnTo>
                    <a:pt x="1365148" y="150825"/>
                  </a:lnTo>
                  <a:lnTo>
                    <a:pt x="1361655" y="145745"/>
                  </a:lnTo>
                  <a:lnTo>
                    <a:pt x="1352943" y="145745"/>
                  </a:lnTo>
                  <a:lnTo>
                    <a:pt x="1355839" y="144475"/>
                  </a:lnTo>
                  <a:lnTo>
                    <a:pt x="1358176" y="140665"/>
                  </a:lnTo>
                  <a:lnTo>
                    <a:pt x="1359331" y="141935"/>
                  </a:lnTo>
                  <a:lnTo>
                    <a:pt x="1364564" y="134315"/>
                  </a:lnTo>
                  <a:lnTo>
                    <a:pt x="1353515" y="135585"/>
                  </a:lnTo>
                  <a:lnTo>
                    <a:pt x="1348282" y="140665"/>
                  </a:lnTo>
                  <a:lnTo>
                    <a:pt x="1347990" y="139395"/>
                  </a:lnTo>
                  <a:lnTo>
                    <a:pt x="1347711" y="138125"/>
                  </a:lnTo>
                  <a:lnTo>
                    <a:pt x="1352943" y="135585"/>
                  </a:lnTo>
                  <a:lnTo>
                    <a:pt x="1355267" y="131775"/>
                  </a:lnTo>
                  <a:lnTo>
                    <a:pt x="1354340" y="130505"/>
                  </a:lnTo>
                  <a:lnTo>
                    <a:pt x="1347254" y="130505"/>
                  </a:lnTo>
                  <a:lnTo>
                    <a:pt x="1348282" y="127965"/>
                  </a:lnTo>
                  <a:lnTo>
                    <a:pt x="1348867" y="126695"/>
                  </a:lnTo>
                  <a:lnTo>
                    <a:pt x="1347127" y="126695"/>
                  </a:lnTo>
                  <a:lnTo>
                    <a:pt x="1347127" y="120345"/>
                  </a:lnTo>
                  <a:lnTo>
                    <a:pt x="1340726" y="127965"/>
                  </a:lnTo>
                  <a:lnTo>
                    <a:pt x="1341424" y="124155"/>
                  </a:lnTo>
                  <a:lnTo>
                    <a:pt x="1341894" y="121615"/>
                  </a:lnTo>
                  <a:lnTo>
                    <a:pt x="1332001" y="124155"/>
                  </a:lnTo>
                  <a:lnTo>
                    <a:pt x="1332941" y="121615"/>
                  </a:lnTo>
                  <a:lnTo>
                    <a:pt x="1334338" y="117805"/>
                  </a:lnTo>
                  <a:lnTo>
                    <a:pt x="1329702" y="117805"/>
                  </a:lnTo>
                  <a:lnTo>
                    <a:pt x="1328661" y="115265"/>
                  </a:lnTo>
                  <a:lnTo>
                    <a:pt x="1326972" y="113995"/>
                  </a:lnTo>
                  <a:lnTo>
                    <a:pt x="1326769" y="114122"/>
                  </a:lnTo>
                  <a:lnTo>
                    <a:pt x="1326769" y="261315"/>
                  </a:lnTo>
                  <a:lnTo>
                    <a:pt x="1323873" y="266395"/>
                  </a:lnTo>
                  <a:lnTo>
                    <a:pt x="1319796" y="266395"/>
                  </a:lnTo>
                  <a:lnTo>
                    <a:pt x="1319796" y="263855"/>
                  </a:lnTo>
                  <a:lnTo>
                    <a:pt x="1317472" y="263855"/>
                  </a:lnTo>
                  <a:lnTo>
                    <a:pt x="1316888" y="260045"/>
                  </a:lnTo>
                  <a:lnTo>
                    <a:pt x="1326769" y="261315"/>
                  </a:lnTo>
                  <a:lnTo>
                    <a:pt x="1326769" y="114122"/>
                  </a:lnTo>
                  <a:lnTo>
                    <a:pt x="1320380" y="117805"/>
                  </a:lnTo>
                  <a:lnTo>
                    <a:pt x="1327137" y="111455"/>
                  </a:lnTo>
                  <a:lnTo>
                    <a:pt x="1327797" y="106375"/>
                  </a:lnTo>
                  <a:lnTo>
                    <a:pt x="1324305" y="105105"/>
                  </a:lnTo>
                  <a:lnTo>
                    <a:pt x="1318641" y="105105"/>
                  </a:lnTo>
                  <a:lnTo>
                    <a:pt x="1323289" y="102565"/>
                  </a:lnTo>
                  <a:lnTo>
                    <a:pt x="1322412" y="101295"/>
                  </a:lnTo>
                  <a:lnTo>
                    <a:pt x="1321536" y="100025"/>
                  </a:lnTo>
                  <a:lnTo>
                    <a:pt x="1324737" y="98755"/>
                  </a:lnTo>
                  <a:lnTo>
                    <a:pt x="1327937" y="97485"/>
                  </a:lnTo>
                  <a:lnTo>
                    <a:pt x="1326197" y="94945"/>
                  </a:lnTo>
                  <a:lnTo>
                    <a:pt x="1321536" y="93675"/>
                  </a:lnTo>
                  <a:lnTo>
                    <a:pt x="1314564" y="98755"/>
                  </a:lnTo>
                  <a:lnTo>
                    <a:pt x="1316888" y="96215"/>
                  </a:lnTo>
                  <a:lnTo>
                    <a:pt x="1321536" y="91135"/>
                  </a:lnTo>
                  <a:lnTo>
                    <a:pt x="1313408" y="91135"/>
                  </a:lnTo>
                  <a:lnTo>
                    <a:pt x="1313408" y="290525"/>
                  </a:lnTo>
                  <a:lnTo>
                    <a:pt x="1305267" y="287985"/>
                  </a:lnTo>
                  <a:lnTo>
                    <a:pt x="1305839" y="282905"/>
                  </a:lnTo>
                  <a:lnTo>
                    <a:pt x="1313408" y="290525"/>
                  </a:lnTo>
                  <a:lnTo>
                    <a:pt x="1313408" y="91135"/>
                  </a:lnTo>
                  <a:lnTo>
                    <a:pt x="1311656" y="91135"/>
                  </a:lnTo>
                  <a:lnTo>
                    <a:pt x="1307592" y="89865"/>
                  </a:lnTo>
                  <a:lnTo>
                    <a:pt x="1304099" y="89865"/>
                  </a:lnTo>
                  <a:lnTo>
                    <a:pt x="1313980" y="80975"/>
                  </a:lnTo>
                  <a:lnTo>
                    <a:pt x="1309408" y="79705"/>
                  </a:lnTo>
                  <a:lnTo>
                    <a:pt x="1304836" y="78435"/>
                  </a:lnTo>
                  <a:lnTo>
                    <a:pt x="1296619" y="75895"/>
                  </a:lnTo>
                  <a:lnTo>
                    <a:pt x="1291793" y="73355"/>
                  </a:lnTo>
                  <a:lnTo>
                    <a:pt x="1289367" y="72085"/>
                  </a:lnTo>
                  <a:lnTo>
                    <a:pt x="1283169" y="68275"/>
                  </a:lnTo>
                  <a:lnTo>
                    <a:pt x="1290777" y="65735"/>
                  </a:lnTo>
                  <a:lnTo>
                    <a:pt x="1293926" y="67005"/>
                  </a:lnTo>
                  <a:lnTo>
                    <a:pt x="1297063" y="69545"/>
                  </a:lnTo>
                  <a:lnTo>
                    <a:pt x="1304683" y="65735"/>
                  </a:lnTo>
                  <a:lnTo>
                    <a:pt x="1288326" y="63195"/>
                  </a:lnTo>
                  <a:lnTo>
                    <a:pt x="1281709" y="61925"/>
                  </a:lnTo>
                  <a:lnTo>
                    <a:pt x="1278521" y="56845"/>
                  </a:lnTo>
                  <a:lnTo>
                    <a:pt x="1278902" y="55575"/>
                  </a:lnTo>
                  <a:lnTo>
                    <a:pt x="1279677" y="53035"/>
                  </a:lnTo>
                  <a:lnTo>
                    <a:pt x="1285494" y="54305"/>
                  </a:lnTo>
                  <a:lnTo>
                    <a:pt x="1288402" y="53035"/>
                  </a:lnTo>
                  <a:lnTo>
                    <a:pt x="1282801" y="49225"/>
                  </a:lnTo>
                  <a:lnTo>
                    <a:pt x="1282204" y="47955"/>
                  </a:lnTo>
                  <a:lnTo>
                    <a:pt x="1279829" y="42875"/>
                  </a:lnTo>
                  <a:lnTo>
                    <a:pt x="1276629" y="39065"/>
                  </a:lnTo>
                  <a:lnTo>
                    <a:pt x="1270647" y="35420"/>
                  </a:lnTo>
                  <a:lnTo>
                    <a:pt x="1263472" y="39065"/>
                  </a:lnTo>
                  <a:lnTo>
                    <a:pt x="1255115" y="40335"/>
                  </a:lnTo>
                  <a:lnTo>
                    <a:pt x="1247406" y="41605"/>
                  </a:lnTo>
                  <a:lnTo>
                    <a:pt x="1241882" y="42875"/>
                  </a:lnTo>
                  <a:lnTo>
                    <a:pt x="1251407" y="37795"/>
                  </a:lnTo>
                  <a:lnTo>
                    <a:pt x="1253947" y="33985"/>
                  </a:lnTo>
                  <a:lnTo>
                    <a:pt x="1255166" y="32715"/>
                  </a:lnTo>
                  <a:lnTo>
                    <a:pt x="1257592" y="30175"/>
                  </a:lnTo>
                  <a:lnTo>
                    <a:pt x="1262697" y="27635"/>
                  </a:lnTo>
                  <a:lnTo>
                    <a:pt x="1270381" y="23825"/>
                  </a:lnTo>
                  <a:lnTo>
                    <a:pt x="1264564" y="23825"/>
                  </a:lnTo>
                  <a:lnTo>
                    <a:pt x="1260487" y="27635"/>
                  </a:lnTo>
                  <a:lnTo>
                    <a:pt x="1261071" y="25095"/>
                  </a:lnTo>
                  <a:lnTo>
                    <a:pt x="1263980" y="23825"/>
                  </a:lnTo>
                  <a:lnTo>
                    <a:pt x="1269796" y="22555"/>
                  </a:lnTo>
                  <a:lnTo>
                    <a:pt x="1263980" y="18745"/>
                  </a:lnTo>
                  <a:lnTo>
                    <a:pt x="1257007" y="23825"/>
                  </a:lnTo>
                  <a:lnTo>
                    <a:pt x="1256423" y="22555"/>
                  </a:lnTo>
                  <a:lnTo>
                    <a:pt x="1255255" y="20015"/>
                  </a:lnTo>
                  <a:lnTo>
                    <a:pt x="1257007" y="18745"/>
                  </a:lnTo>
                  <a:lnTo>
                    <a:pt x="1258747" y="17475"/>
                  </a:lnTo>
                  <a:lnTo>
                    <a:pt x="1260487" y="18745"/>
                  </a:lnTo>
                  <a:lnTo>
                    <a:pt x="1262532" y="17475"/>
                  </a:lnTo>
                  <a:lnTo>
                    <a:pt x="1264564" y="16205"/>
                  </a:lnTo>
                  <a:lnTo>
                    <a:pt x="1257007" y="17475"/>
                  </a:lnTo>
                  <a:lnTo>
                    <a:pt x="1248867" y="18745"/>
                  </a:lnTo>
                  <a:lnTo>
                    <a:pt x="1250607" y="13665"/>
                  </a:lnTo>
                  <a:lnTo>
                    <a:pt x="1254594" y="11493"/>
                  </a:lnTo>
                  <a:lnTo>
                    <a:pt x="1250632" y="8585"/>
                  </a:lnTo>
                  <a:lnTo>
                    <a:pt x="1243418" y="7315"/>
                  </a:lnTo>
                  <a:lnTo>
                    <a:pt x="1237615" y="4775"/>
                  </a:lnTo>
                  <a:lnTo>
                    <a:pt x="1237132" y="2235"/>
                  </a:lnTo>
                  <a:lnTo>
                    <a:pt x="1209916" y="2235"/>
                  </a:lnTo>
                  <a:lnTo>
                    <a:pt x="1209916" y="65735"/>
                  </a:lnTo>
                  <a:lnTo>
                    <a:pt x="1203515" y="65735"/>
                  </a:lnTo>
                  <a:lnTo>
                    <a:pt x="1203515" y="341325"/>
                  </a:lnTo>
                  <a:lnTo>
                    <a:pt x="1194790" y="340055"/>
                  </a:lnTo>
                  <a:lnTo>
                    <a:pt x="1195374" y="333705"/>
                  </a:lnTo>
                  <a:lnTo>
                    <a:pt x="1203515" y="341325"/>
                  </a:lnTo>
                  <a:lnTo>
                    <a:pt x="1203515" y="65735"/>
                  </a:lnTo>
                  <a:lnTo>
                    <a:pt x="1202931" y="65735"/>
                  </a:lnTo>
                  <a:lnTo>
                    <a:pt x="1204099" y="64465"/>
                  </a:lnTo>
                  <a:lnTo>
                    <a:pt x="1205255" y="61925"/>
                  </a:lnTo>
                  <a:lnTo>
                    <a:pt x="1209332" y="61925"/>
                  </a:lnTo>
                  <a:lnTo>
                    <a:pt x="1209916" y="65735"/>
                  </a:lnTo>
                  <a:lnTo>
                    <a:pt x="1209916" y="2235"/>
                  </a:lnTo>
                  <a:lnTo>
                    <a:pt x="1188986" y="2235"/>
                  </a:lnTo>
                  <a:lnTo>
                    <a:pt x="1188986" y="73355"/>
                  </a:lnTo>
                  <a:lnTo>
                    <a:pt x="1180846" y="72085"/>
                  </a:lnTo>
                  <a:lnTo>
                    <a:pt x="1180846" y="70815"/>
                  </a:lnTo>
                  <a:lnTo>
                    <a:pt x="1180846" y="65735"/>
                  </a:lnTo>
                  <a:lnTo>
                    <a:pt x="1188986" y="73355"/>
                  </a:lnTo>
                  <a:lnTo>
                    <a:pt x="1188986" y="2235"/>
                  </a:lnTo>
                  <a:lnTo>
                    <a:pt x="1129093" y="2235"/>
                  </a:lnTo>
                  <a:lnTo>
                    <a:pt x="1129093" y="64465"/>
                  </a:lnTo>
                  <a:lnTo>
                    <a:pt x="1125601" y="68275"/>
                  </a:lnTo>
                  <a:lnTo>
                    <a:pt x="1116888" y="70815"/>
                  </a:lnTo>
                  <a:lnTo>
                    <a:pt x="1115720" y="59385"/>
                  </a:lnTo>
                  <a:lnTo>
                    <a:pt x="1118044" y="56845"/>
                  </a:lnTo>
                  <a:lnTo>
                    <a:pt x="1119212" y="55575"/>
                  </a:lnTo>
                  <a:lnTo>
                    <a:pt x="1123276" y="58115"/>
                  </a:lnTo>
                  <a:lnTo>
                    <a:pt x="1129093" y="64465"/>
                  </a:lnTo>
                  <a:lnTo>
                    <a:pt x="1129093" y="2235"/>
                  </a:lnTo>
                  <a:lnTo>
                    <a:pt x="1060488" y="2235"/>
                  </a:lnTo>
                  <a:lnTo>
                    <a:pt x="1060488" y="237185"/>
                  </a:lnTo>
                  <a:lnTo>
                    <a:pt x="1058164" y="238455"/>
                  </a:lnTo>
                  <a:lnTo>
                    <a:pt x="1058748" y="242265"/>
                  </a:lnTo>
                  <a:lnTo>
                    <a:pt x="1057579" y="246075"/>
                  </a:lnTo>
                  <a:lnTo>
                    <a:pt x="1056995" y="243535"/>
                  </a:lnTo>
                  <a:lnTo>
                    <a:pt x="1054087" y="240995"/>
                  </a:lnTo>
                  <a:lnTo>
                    <a:pt x="1056995" y="238455"/>
                  </a:lnTo>
                  <a:lnTo>
                    <a:pt x="1059903" y="237185"/>
                  </a:lnTo>
                  <a:lnTo>
                    <a:pt x="1060488" y="237185"/>
                  </a:lnTo>
                  <a:lnTo>
                    <a:pt x="1060488" y="2235"/>
                  </a:lnTo>
                  <a:lnTo>
                    <a:pt x="1003515" y="2235"/>
                  </a:lnTo>
                  <a:lnTo>
                    <a:pt x="1003515" y="139395"/>
                  </a:lnTo>
                  <a:lnTo>
                    <a:pt x="996530" y="145745"/>
                  </a:lnTo>
                  <a:lnTo>
                    <a:pt x="995946" y="143205"/>
                  </a:lnTo>
                  <a:lnTo>
                    <a:pt x="992466" y="145745"/>
                  </a:lnTo>
                  <a:lnTo>
                    <a:pt x="989558" y="147015"/>
                  </a:lnTo>
                  <a:lnTo>
                    <a:pt x="994791" y="147015"/>
                  </a:lnTo>
                  <a:lnTo>
                    <a:pt x="989749" y="150825"/>
                  </a:lnTo>
                  <a:lnTo>
                    <a:pt x="987158" y="150825"/>
                  </a:lnTo>
                  <a:lnTo>
                    <a:pt x="984897" y="149555"/>
                  </a:lnTo>
                  <a:lnTo>
                    <a:pt x="980833" y="152095"/>
                  </a:lnTo>
                  <a:lnTo>
                    <a:pt x="987818" y="154635"/>
                  </a:lnTo>
                  <a:lnTo>
                    <a:pt x="1000607" y="154635"/>
                  </a:lnTo>
                  <a:lnTo>
                    <a:pt x="1000607" y="159715"/>
                  </a:lnTo>
                  <a:lnTo>
                    <a:pt x="994803" y="162255"/>
                  </a:lnTo>
                  <a:lnTo>
                    <a:pt x="991222" y="160985"/>
                  </a:lnTo>
                  <a:lnTo>
                    <a:pt x="988415" y="160985"/>
                  </a:lnTo>
                  <a:lnTo>
                    <a:pt x="984910" y="164795"/>
                  </a:lnTo>
                  <a:lnTo>
                    <a:pt x="984910" y="155905"/>
                  </a:lnTo>
                  <a:lnTo>
                    <a:pt x="976185" y="166065"/>
                  </a:lnTo>
                  <a:lnTo>
                    <a:pt x="977925" y="162255"/>
                  </a:lnTo>
                  <a:lnTo>
                    <a:pt x="974445" y="158445"/>
                  </a:lnTo>
                  <a:lnTo>
                    <a:pt x="973277" y="157175"/>
                  </a:lnTo>
                  <a:lnTo>
                    <a:pt x="975893" y="154635"/>
                  </a:lnTo>
                  <a:lnTo>
                    <a:pt x="971537" y="154635"/>
                  </a:lnTo>
                  <a:lnTo>
                    <a:pt x="970953" y="153365"/>
                  </a:lnTo>
                  <a:lnTo>
                    <a:pt x="969213" y="152095"/>
                  </a:lnTo>
                  <a:lnTo>
                    <a:pt x="961072" y="154635"/>
                  </a:lnTo>
                  <a:lnTo>
                    <a:pt x="964552" y="154635"/>
                  </a:lnTo>
                  <a:lnTo>
                    <a:pt x="962812" y="155778"/>
                  </a:lnTo>
                  <a:lnTo>
                    <a:pt x="962812" y="180035"/>
                  </a:lnTo>
                  <a:lnTo>
                    <a:pt x="960488" y="181305"/>
                  </a:lnTo>
                  <a:lnTo>
                    <a:pt x="956995" y="181305"/>
                  </a:lnTo>
                  <a:lnTo>
                    <a:pt x="954087" y="182575"/>
                  </a:lnTo>
                  <a:lnTo>
                    <a:pt x="953503" y="181305"/>
                  </a:lnTo>
                  <a:lnTo>
                    <a:pt x="953503" y="180035"/>
                  </a:lnTo>
                  <a:lnTo>
                    <a:pt x="952931" y="178765"/>
                  </a:lnTo>
                  <a:lnTo>
                    <a:pt x="956411" y="177495"/>
                  </a:lnTo>
                  <a:lnTo>
                    <a:pt x="959904" y="177495"/>
                  </a:lnTo>
                  <a:lnTo>
                    <a:pt x="962812" y="180035"/>
                  </a:lnTo>
                  <a:lnTo>
                    <a:pt x="962812" y="155778"/>
                  </a:lnTo>
                  <a:lnTo>
                    <a:pt x="958748" y="158445"/>
                  </a:lnTo>
                  <a:lnTo>
                    <a:pt x="952347" y="158445"/>
                  </a:lnTo>
                  <a:lnTo>
                    <a:pt x="947699" y="155905"/>
                  </a:lnTo>
                  <a:lnTo>
                    <a:pt x="947115" y="153365"/>
                  </a:lnTo>
                  <a:lnTo>
                    <a:pt x="954087" y="155905"/>
                  </a:lnTo>
                  <a:lnTo>
                    <a:pt x="959421" y="149555"/>
                  </a:lnTo>
                  <a:lnTo>
                    <a:pt x="960488" y="148285"/>
                  </a:lnTo>
                  <a:lnTo>
                    <a:pt x="962520" y="147015"/>
                  </a:lnTo>
                  <a:lnTo>
                    <a:pt x="964552" y="145745"/>
                  </a:lnTo>
                  <a:lnTo>
                    <a:pt x="962228" y="147015"/>
                  </a:lnTo>
                  <a:lnTo>
                    <a:pt x="956411" y="147015"/>
                  </a:lnTo>
                  <a:lnTo>
                    <a:pt x="959459" y="143205"/>
                  </a:lnTo>
                  <a:lnTo>
                    <a:pt x="953731" y="144475"/>
                  </a:lnTo>
                  <a:lnTo>
                    <a:pt x="947013" y="144475"/>
                  </a:lnTo>
                  <a:lnTo>
                    <a:pt x="947115" y="140665"/>
                  </a:lnTo>
                  <a:lnTo>
                    <a:pt x="951763" y="140665"/>
                  </a:lnTo>
                  <a:lnTo>
                    <a:pt x="950315" y="139395"/>
                  </a:lnTo>
                  <a:lnTo>
                    <a:pt x="948855" y="138125"/>
                  </a:lnTo>
                  <a:lnTo>
                    <a:pt x="943038" y="136855"/>
                  </a:lnTo>
                  <a:lnTo>
                    <a:pt x="942467" y="133045"/>
                  </a:lnTo>
                  <a:lnTo>
                    <a:pt x="948855" y="134315"/>
                  </a:lnTo>
                  <a:lnTo>
                    <a:pt x="954087" y="133045"/>
                  </a:lnTo>
                  <a:lnTo>
                    <a:pt x="959319" y="131775"/>
                  </a:lnTo>
                  <a:lnTo>
                    <a:pt x="960488" y="134315"/>
                  </a:lnTo>
                  <a:lnTo>
                    <a:pt x="958164" y="136855"/>
                  </a:lnTo>
                  <a:lnTo>
                    <a:pt x="955840" y="138125"/>
                  </a:lnTo>
                  <a:lnTo>
                    <a:pt x="962672" y="139395"/>
                  </a:lnTo>
                  <a:lnTo>
                    <a:pt x="966952" y="143205"/>
                  </a:lnTo>
                  <a:lnTo>
                    <a:pt x="971778" y="147015"/>
                  </a:lnTo>
                  <a:lnTo>
                    <a:pt x="980249" y="148285"/>
                  </a:lnTo>
                  <a:lnTo>
                    <a:pt x="979678" y="149555"/>
                  </a:lnTo>
                  <a:lnTo>
                    <a:pt x="983157" y="147015"/>
                  </a:lnTo>
                  <a:lnTo>
                    <a:pt x="988974" y="141935"/>
                  </a:lnTo>
                  <a:lnTo>
                    <a:pt x="993051" y="139395"/>
                  </a:lnTo>
                  <a:lnTo>
                    <a:pt x="994791" y="141935"/>
                  </a:lnTo>
                  <a:lnTo>
                    <a:pt x="1003515" y="139395"/>
                  </a:lnTo>
                  <a:lnTo>
                    <a:pt x="1003515" y="2235"/>
                  </a:lnTo>
                  <a:lnTo>
                    <a:pt x="998855" y="2235"/>
                  </a:lnTo>
                  <a:lnTo>
                    <a:pt x="998855" y="49225"/>
                  </a:lnTo>
                  <a:lnTo>
                    <a:pt x="997115" y="55575"/>
                  </a:lnTo>
                  <a:lnTo>
                    <a:pt x="991882" y="56845"/>
                  </a:lnTo>
                  <a:lnTo>
                    <a:pt x="990142" y="53035"/>
                  </a:lnTo>
                  <a:lnTo>
                    <a:pt x="990574" y="49225"/>
                  </a:lnTo>
                  <a:lnTo>
                    <a:pt x="990714" y="47955"/>
                  </a:lnTo>
                  <a:lnTo>
                    <a:pt x="993622" y="49225"/>
                  </a:lnTo>
                  <a:lnTo>
                    <a:pt x="998855" y="49225"/>
                  </a:lnTo>
                  <a:lnTo>
                    <a:pt x="998855" y="2235"/>
                  </a:lnTo>
                  <a:lnTo>
                    <a:pt x="948855" y="2235"/>
                  </a:lnTo>
                  <a:lnTo>
                    <a:pt x="948855" y="125425"/>
                  </a:lnTo>
                  <a:lnTo>
                    <a:pt x="946531" y="126695"/>
                  </a:lnTo>
                  <a:lnTo>
                    <a:pt x="942467" y="126695"/>
                  </a:lnTo>
                  <a:lnTo>
                    <a:pt x="940714" y="125425"/>
                  </a:lnTo>
                  <a:lnTo>
                    <a:pt x="941882" y="122885"/>
                  </a:lnTo>
                  <a:lnTo>
                    <a:pt x="942467" y="122885"/>
                  </a:lnTo>
                  <a:lnTo>
                    <a:pt x="943622" y="121615"/>
                  </a:lnTo>
                  <a:lnTo>
                    <a:pt x="944206" y="121615"/>
                  </a:lnTo>
                  <a:lnTo>
                    <a:pt x="945946" y="122885"/>
                  </a:lnTo>
                  <a:lnTo>
                    <a:pt x="947115" y="124155"/>
                  </a:lnTo>
                  <a:lnTo>
                    <a:pt x="948855" y="125425"/>
                  </a:lnTo>
                  <a:lnTo>
                    <a:pt x="948855" y="2235"/>
                  </a:lnTo>
                  <a:lnTo>
                    <a:pt x="947699" y="2235"/>
                  </a:lnTo>
                  <a:lnTo>
                    <a:pt x="947699" y="107645"/>
                  </a:lnTo>
                  <a:lnTo>
                    <a:pt x="947699" y="108915"/>
                  </a:lnTo>
                  <a:lnTo>
                    <a:pt x="946531" y="108915"/>
                  </a:lnTo>
                  <a:lnTo>
                    <a:pt x="946531" y="107645"/>
                  </a:lnTo>
                  <a:lnTo>
                    <a:pt x="947699" y="107645"/>
                  </a:lnTo>
                  <a:lnTo>
                    <a:pt x="947699" y="2235"/>
                  </a:lnTo>
                  <a:lnTo>
                    <a:pt x="941882" y="2235"/>
                  </a:lnTo>
                  <a:lnTo>
                    <a:pt x="941882" y="96215"/>
                  </a:lnTo>
                  <a:lnTo>
                    <a:pt x="940714" y="98755"/>
                  </a:lnTo>
                  <a:lnTo>
                    <a:pt x="940142" y="98755"/>
                  </a:lnTo>
                  <a:lnTo>
                    <a:pt x="940142" y="97485"/>
                  </a:lnTo>
                  <a:lnTo>
                    <a:pt x="941298" y="96215"/>
                  </a:lnTo>
                  <a:lnTo>
                    <a:pt x="941882" y="96215"/>
                  </a:lnTo>
                  <a:lnTo>
                    <a:pt x="941882" y="2235"/>
                  </a:lnTo>
                  <a:lnTo>
                    <a:pt x="927925" y="2235"/>
                  </a:lnTo>
                  <a:lnTo>
                    <a:pt x="927925" y="722325"/>
                  </a:lnTo>
                  <a:lnTo>
                    <a:pt x="921537" y="731215"/>
                  </a:lnTo>
                  <a:lnTo>
                    <a:pt x="921537" y="728675"/>
                  </a:lnTo>
                  <a:lnTo>
                    <a:pt x="922693" y="723595"/>
                  </a:lnTo>
                  <a:lnTo>
                    <a:pt x="923861" y="721055"/>
                  </a:lnTo>
                  <a:lnTo>
                    <a:pt x="926769" y="721055"/>
                  </a:lnTo>
                  <a:lnTo>
                    <a:pt x="927925" y="722325"/>
                  </a:lnTo>
                  <a:lnTo>
                    <a:pt x="927925" y="2235"/>
                  </a:lnTo>
                  <a:lnTo>
                    <a:pt x="915136" y="2235"/>
                  </a:lnTo>
                  <a:lnTo>
                    <a:pt x="915136" y="566115"/>
                  </a:lnTo>
                  <a:lnTo>
                    <a:pt x="912228" y="568655"/>
                  </a:lnTo>
                  <a:lnTo>
                    <a:pt x="911644" y="569925"/>
                  </a:lnTo>
                  <a:lnTo>
                    <a:pt x="911072" y="569925"/>
                  </a:lnTo>
                  <a:lnTo>
                    <a:pt x="908735" y="573735"/>
                  </a:lnTo>
                  <a:lnTo>
                    <a:pt x="907186" y="574586"/>
                  </a:lnTo>
                  <a:lnTo>
                    <a:pt x="909904" y="568655"/>
                  </a:lnTo>
                  <a:lnTo>
                    <a:pt x="909904" y="566115"/>
                  </a:lnTo>
                  <a:lnTo>
                    <a:pt x="915136" y="566115"/>
                  </a:lnTo>
                  <a:lnTo>
                    <a:pt x="915136" y="2235"/>
                  </a:lnTo>
                  <a:lnTo>
                    <a:pt x="906411" y="2235"/>
                  </a:lnTo>
                  <a:lnTo>
                    <a:pt x="906411" y="548335"/>
                  </a:lnTo>
                  <a:lnTo>
                    <a:pt x="904671" y="550875"/>
                  </a:lnTo>
                  <a:lnTo>
                    <a:pt x="904671" y="714705"/>
                  </a:lnTo>
                  <a:lnTo>
                    <a:pt x="902931" y="717245"/>
                  </a:lnTo>
                  <a:lnTo>
                    <a:pt x="901763" y="718515"/>
                  </a:lnTo>
                  <a:lnTo>
                    <a:pt x="899439" y="722325"/>
                  </a:lnTo>
                  <a:lnTo>
                    <a:pt x="901179" y="713435"/>
                  </a:lnTo>
                  <a:lnTo>
                    <a:pt x="903503" y="713435"/>
                  </a:lnTo>
                  <a:lnTo>
                    <a:pt x="904671" y="714705"/>
                  </a:lnTo>
                  <a:lnTo>
                    <a:pt x="904671" y="550875"/>
                  </a:lnTo>
                  <a:lnTo>
                    <a:pt x="903503" y="552145"/>
                  </a:lnTo>
                  <a:lnTo>
                    <a:pt x="901179" y="552145"/>
                  </a:lnTo>
                  <a:lnTo>
                    <a:pt x="901763" y="550875"/>
                  </a:lnTo>
                  <a:lnTo>
                    <a:pt x="902931" y="549605"/>
                  </a:lnTo>
                  <a:lnTo>
                    <a:pt x="904671" y="548335"/>
                  </a:lnTo>
                  <a:lnTo>
                    <a:pt x="906411" y="548335"/>
                  </a:lnTo>
                  <a:lnTo>
                    <a:pt x="906411" y="2235"/>
                  </a:lnTo>
                  <a:lnTo>
                    <a:pt x="904087" y="2235"/>
                  </a:lnTo>
                  <a:lnTo>
                    <a:pt x="904087" y="544525"/>
                  </a:lnTo>
                  <a:lnTo>
                    <a:pt x="901763" y="547065"/>
                  </a:lnTo>
                  <a:lnTo>
                    <a:pt x="898271" y="552145"/>
                  </a:lnTo>
                  <a:lnTo>
                    <a:pt x="894791" y="554685"/>
                  </a:lnTo>
                  <a:lnTo>
                    <a:pt x="894016" y="553415"/>
                  </a:lnTo>
                  <a:lnTo>
                    <a:pt x="892467" y="550875"/>
                  </a:lnTo>
                  <a:lnTo>
                    <a:pt x="893038" y="550875"/>
                  </a:lnTo>
                  <a:lnTo>
                    <a:pt x="893038" y="549605"/>
                  </a:lnTo>
                  <a:lnTo>
                    <a:pt x="895807" y="548335"/>
                  </a:lnTo>
                  <a:lnTo>
                    <a:pt x="904087" y="544525"/>
                  </a:lnTo>
                  <a:lnTo>
                    <a:pt x="904087" y="2235"/>
                  </a:lnTo>
                  <a:lnTo>
                    <a:pt x="901903" y="2235"/>
                  </a:lnTo>
                  <a:lnTo>
                    <a:pt x="901903" y="237185"/>
                  </a:lnTo>
                  <a:lnTo>
                    <a:pt x="901763" y="238010"/>
                  </a:lnTo>
                  <a:lnTo>
                    <a:pt x="901763" y="540715"/>
                  </a:lnTo>
                  <a:lnTo>
                    <a:pt x="895464" y="547065"/>
                  </a:lnTo>
                  <a:lnTo>
                    <a:pt x="895946" y="547065"/>
                  </a:lnTo>
                  <a:lnTo>
                    <a:pt x="895350" y="547192"/>
                  </a:lnTo>
                  <a:lnTo>
                    <a:pt x="894207" y="548335"/>
                  </a:lnTo>
                  <a:lnTo>
                    <a:pt x="895235" y="547217"/>
                  </a:lnTo>
                  <a:lnTo>
                    <a:pt x="889609" y="548335"/>
                  </a:lnTo>
                  <a:lnTo>
                    <a:pt x="888504" y="548741"/>
                  </a:lnTo>
                  <a:lnTo>
                    <a:pt x="897699" y="540715"/>
                  </a:lnTo>
                  <a:lnTo>
                    <a:pt x="901763" y="540715"/>
                  </a:lnTo>
                  <a:lnTo>
                    <a:pt x="901763" y="238010"/>
                  </a:lnTo>
                  <a:lnTo>
                    <a:pt x="901471" y="239725"/>
                  </a:lnTo>
                  <a:lnTo>
                    <a:pt x="898855" y="237185"/>
                  </a:lnTo>
                  <a:lnTo>
                    <a:pt x="900823" y="235915"/>
                  </a:lnTo>
                  <a:lnTo>
                    <a:pt x="901903" y="237185"/>
                  </a:lnTo>
                  <a:lnTo>
                    <a:pt x="901903" y="2235"/>
                  </a:lnTo>
                  <a:lnTo>
                    <a:pt x="768616" y="2235"/>
                  </a:lnTo>
                  <a:lnTo>
                    <a:pt x="768616" y="50495"/>
                  </a:lnTo>
                  <a:lnTo>
                    <a:pt x="768045" y="53035"/>
                  </a:lnTo>
                  <a:lnTo>
                    <a:pt x="761644" y="53035"/>
                  </a:lnTo>
                  <a:lnTo>
                    <a:pt x="761644" y="49225"/>
                  </a:lnTo>
                  <a:lnTo>
                    <a:pt x="766292" y="49225"/>
                  </a:lnTo>
                  <a:lnTo>
                    <a:pt x="768616" y="50495"/>
                  </a:lnTo>
                  <a:lnTo>
                    <a:pt x="768616" y="2235"/>
                  </a:lnTo>
                  <a:lnTo>
                    <a:pt x="702271" y="2235"/>
                  </a:lnTo>
                  <a:lnTo>
                    <a:pt x="705675" y="9855"/>
                  </a:lnTo>
                  <a:lnTo>
                    <a:pt x="713384" y="13665"/>
                  </a:lnTo>
                  <a:lnTo>
                    <a:pt x="701751" y="13665"/>
                  </a:lnTo>
                  <a:lnTo>
                    <a:pt x="699160" y="11125"/>
                  </a:lnTo>
                  <a:lnTo>
                    <a:pt x="692670" y="4775"/>
                  </a:lnTo>
                  <a:lnTo>
                    <a:pt x="692200" y="2235"/>
                  </a:lnTo>
                  <a:lnTo>
                    <a:pt x="673074" y="2235"/>
                  </a:lnTo>
                  <a:lnTo>
                    <a:pt x="678789" y="3505"/>
                  </a:lnTo>
                  <a:lnTo>
                    <a:pt x="683602" y="6045"/>
                  </a:lnTo>
                  <a:lnTo>
                    <a:pt x="683729" y="9855"/>
                  </a:lnTo>
                  <a:lnTo>
                    <a:pt x="681405" y="11125"/>
                  </a:lnTo>
                  <a:lnTo>
                    <a:pt x="676173" y="9855"/>
                  </a:lnTo>
                  <a:lnTo>
                    <a:pt x="673265" y="9855"/>
                  </a:lnTo>
                  <a:lnTo>
                    <a:pt x="676516" y="13665"/>
                  </a:lnTo>
                  <a:lnTo>
                    <a:pt x="677049" y="17475"/>
                  </a:lnTo>
                  <a:lnTo>
                    <a:pt x="678014" y="21285"/>
                  </a:lnTo>
                  <a:lnTo>
                    <a:pt x="682205" y="23622"/>
                  </a:lnTo>
                  <a:lnTo>
                    <a:pt x="689305" y="22555"/>
                  </a:lnTo>
                  <a:lnTo>
                    <a:pt x="697611" y="22555"/>
                  </a:lnTo>
                  <a:lnTo>
                    <a:pt x="704951" y="23825"/>
                  </a:lnTo>
                  <a:lnTo>
                    <a:pt x="710476" y="23825"/>
                  </a:lnTo>
                  <a:lnTo>
                    <a:pt x="699909" y="25095"/>
                  </a:lnTo>
                  <a:lnTo>
                    <a:pt x="696087" y="26365"/>
                  </a:lnTo>
                  <a:lnTo>
                    <a:pt x="691184" y="28905"/>
                  </a:lnTo>
                  <a:lnTo>
                    <a:pt x="677341" y="30175"/>
                  </a:lnTo>
                  <a:lnTo>
                    <a:pt x="687806" y="30175"/>
                  </a:lnTo>
                  <a:lnTo>
                    <a:pt x="686638" y="31445"/>
                  </a:lnTo>
                  <a:lnTo>
                    <a:pt x="677341" y="31445"/>
                  </a:lnTo>
                  <a:lnTo>
                    <a:pt x="681990" y="35255"/>
                  </a:lnTo>
                  <a:lnTo>
                    <a:pt x="690130" y="32715"/>
                  </a:lnTo>
                  <a:lnTo>
                    <a:pt x="690130" y="35255"/>
                  </a:lnTo>
                  <a:lnTo>
                    <a:pt x="686638" y="36525"/>
                  </a:lnTo>
                  <a:lnTo>
                    <a:pt x="695363" y="36525"/>
                  </a:lnTo>
                  <a:lnTo>
                    <a:pt x="692454" y="40335"/>
                  </a:lnTo>
                  <a:lnTo>
                    <a:pt x="687222" y="40335"/>
                  </a:lnTo>
                  <a:lnTo>
                    <a:pt x="691045" y="42875"/>
                  </a:lnTo>
                  <a:lnTo>
                    <a:pt x="697255" y="44145"/>
                  </a:lnTo>
                  <a:lnTo>
                    <a:pt x="701941" y="46685"/>
                  </a:lnTo>
                  <a:lnTo>
                    <a:pt x="701179" y="50495"/>
                  </a:lnTo>
                  <a:lnTo>
                    <a:pt x="693267" y="51765"/>
                  </a:lnTo>
                  <a:lnTo>
                    <a:pt x="690714" y="53035"/>
                  </a:lnTo>
                  <a:lnTo>
                    <a:pt x="688581" y="53035"/>
                  </a:lnTo>
                  <a:lnTo>
                    <a:pt x="681990" y="55575"/>
                  </a:lnTo>
                  <a:lnTo>
                    <a:pt x="693039" y="55575"/>
                  </a:lnTo>
                  <a:lnTo>
                    <a:pt x="828052" y="55575"/>
                  </a:lnTo>
                  <a:lnTo>
                    <a:pt x="827341" y="49225"/>
                  </a:lnTo>
                  <a:lnTo>
                    <a:pt x="835482" y="49225"/>
                  </a:lnTo>
                  <a:lnTo>
                    <a:pt x="832764" y="56845"/>
                  </a:lnTo>
                  <a:lnTo>
                    <a:pt x="834682" y="63195"/>
                  </a:lnTo>
                  <a:lnTo>
                    <a:pt x="838022" y="70815"/>
                  </a:lnTo>
                  <a:lnTo>
                    <a:pt x="839558" y="79705"/>
                  </a:lnTo>
                  <a:lnTo>
                    <a:pt x="831837" y="75895"/>
                  </a:lnTo>
                  <a:lnTo>
                    <a:pt x="830249" y="71158"/>
                  </a:lnTo>
                  <a:lnTo>
                    <a:pt x="830249" y="428955"/>
                  </a:lnTo>
                  <a:lnTo>
                    <a:pt x="827925" y="428955"/>
                  </a:lnTo>
                  <a:lnTo>
                    <a:pt x="827341" y="432765"/>
                  </a:lnTo>
                  <a:lnTo>
                    <a:pt x="825601" y="435305"/>
                  </a:lnTo>
                  <a:lnTo>
                    <a:pt x="825601" y="434035"/>
                  </a:lnTo>
                  <a:lnTo>
                    <a:pt x="824433" y="432765"/>
                  </a:lnTo>
                  <a:lnTo>
                    <a:pt x="823849" y="431495"/>
                  </a:lnTo>
                  <a:lnTo>
                    <a:pt x="826185" y="428955"/>
                  </a:lnTo>
                  <a:lnTo>
                    <a:pt x="829665" y="427685"/>
                  </a:lnTo>
                  <a:lnTo>
                    <a:pt x="830249" y="428955"/>
                  </a:lnTo>
                  <a:lnTo>
                    <a:pt x="830249" y="71158"/>
                  </a:lnTo>
                  <a:lnTo>
                    <a:pt x="828865" y="67005"/>
                  </a:lnTo>
                  <a:lnTo>
                    <a:pt x="828192" y="56845"/>
                  </a:lnTo>
                  <a:lnTo>
                    <a:pt x="819200" y="56845"/>
                  </a:lnTo>
                  <a:lnTo>
                    <a:pt x="819200" y="166065"/>
                  </a:lnTo>
                  <a:lnTo>
                    <a:pt x="819200" y="169875"/>
                  </a:lnTo>
                  <a:lnTo>
                    <a:pt x="813384" y="169875"/>
                  </a:lnTo>
                  <a:lnTo>
                    <a:pt x="812228" y="167335"/>
                  </a:lnTo>
                  <a:lnTo>
                    <a:pt x="813193" y="166065"/>
                  </a:lnTo>
                  <a:lnTo>
                    <a:pt x="815136" y="163525"/>
                  </a:lnTo>
                  <a:lnTo>
                    <a:pt x="817460" y="164795"/>
                  </a:lnTo>
                  <a:lnTo>
                    <a:pt x="819200" y="166065"/>
                  </a:lnTo>
                  <a:lnTo>
                    <a:pt x="819200" y="56845"/>
                  </a:lnTo>
                  <a:lnTo>
                    <a:pt x="751763" y="56845"/>
                  </a:lnTo>
                  <a:lnTo>
                    <a:pt x="751763" y="187655"/>
                  </a:lnTo>
                  <a:lnTo>
                    <a:pt x="749439" y="188925"/>
                  </a:lnTo>
                  <a:lnTo>
                    <a:pt x="742454" y="188925"/>
                  </a:lnTo>
                  <a:lnTo>
                    <a:pt x="751179" y="186385"/>
                  </a:lnTo>
                  <a:lnTo>
                    <a:pt x="751763" y="187655"/>
                  </a:lnTo>
                  <a:lnTo>
                    <a:pt x="751763" y="56845"/>
                  </a:lnTo>
                  <a:lnTo>
                    <a:pt x="740130" y="56845"/>
                  </a:lnTo>
                  <a:lnTo>
                    <a:pt x="740130" y="138125"/>
                  </a:lnTo>
                  <a:lnTo>
                    <a:pt x="733158" y="139395"/>
                  </a:lnTo>
                  <a:lnTo>
                    <a:pt x="730834" y="139395"/>
                  </a:lnTo>
                  <a:lnTo>
                    <a:pt x="733158" y="138125"/>
                  </a:lnTo>
                  <a:lnTo>
                    <a:pt x="736066" y="136855"/>
                  </a:lnTo>
                  <a:lnTo>
                    <a:pt x="739546" y="136855"/>
                  </a:lnTo>
                  <a:lnTo>
                    <a:pt x="739546" y="138125"/>
                  </a:lnTo>
                  <a:lnTo>
                    <a:pt x="740130" y="138125"/>
                  </a:lnTo>
                  <a:lnTo>
                    <a:pt x="740130" y="56845"/>
                  </a:lnTo>
                  <a:lnTo>
                    <a:pt x="693039" y="56845"/>
                  </a:lnTo>
                  <a:lnTo>
                    <a:pt x="693039" y="58115"/>
                  </a:lnTo>
                  <a:lnTo>
                    <a:pt x="703503" y="58115"/>
                  </a:lnTo>
                  <a:lnTo>
                    <a:pt x="699427" y="60655"/>
                  </a:lnTo>
                  <a:lnTo>
                    <a:pt x="693623" y="59385"/>
                  </a:lnTo>
                  <a:lnTo>
                    <a:pt x="697103" y="63195"/>
                  </a:lnTo>
                  <a:lnTo>
                    <a:pt x="702335" y="60655"/>
                  </a:lnTo>
                  <a:lnTo>
                    <a:pt x="709904" y="61925"/>
                  </a:lnTo>
                  <a:lnTo>
                    <a:pt x="719785" y="58115"/>
                  </a:lnTo>
                  <a:lnTo>
                    <a:pt x="716292" y="60655"/>
                  </a:lnTo>
                  <a:lnTo>
                    <a:pt x="714552" y="60655"/>
                  </a:lnTo>
                  <a:lnTo>
                    <a:pt x="716292" y="63195"/>
                  </a:lnTo>
                  <a:lnTo>
                    <a:pt x="708152" y="65735"/>
                  </a:lnTo>
                  <a:lnTo>
                    <a:pt x="717461" y="65735"/>
                  </a:lnTo>
                  <a:lnTo>
                    <a:pt x="714552" y="68275"/>
                  </a:lnTo>
                  <a:lnTo>
                    <a:pt x="709904" y="69545"/>
                  </a:lnTo>
                  <a:lnTo>
                    <a:pt x="707275" y="69850"/>
                  </a:lnTo>
                  <a:lnTo>
                    <a:pt x="706996" y="69773"/>
                  </a:lnTo>
                  <a:lnTo>
                    <a:pt x="706120" y="69773"/>
                  </a:lnTo>
                  <a:lnTo>
                    <a:pt x="706412" y="69189"/>
                  </a:lnTo>
                  <a:lnTo>
                    <a:pt x="707567" y="68033"/>
                  </a:lnTo>
                  <a:lnTo>
                    <a:pt x="705827" y="68033"/>
                  </a:lnTo>
                  <a:lnTo>
                    <a:pt x="704088" y="69189"/>
                  </a:lnTo>
                  <a:lnTo>
                    <a:pt x="704659" y="69773"/>
                  </a:lnTo>
                  <a:lnTo>
                    <a:pt x="705256" y="70091"/>
                  </a:lnTo>
                  <a:lnTo>
                    <a:pt x="698855" y="70815"/>
                  </a:lnTo>
                  <a:lnTo>
                    <a:pt x="695947" y="72085"/>
                  </a:lnTo>
                  <a:lnTo>
                    <a:pt x="701687" y="72085"/>
                  </a:lnTo>
                  <a:lnTo>
                    <a:pt x="703935" y="73355"/>
                  </a:lnTo>
                  <a:lnTo>
                    <a:pt x="706412" y="74625"/>
                  </a:lnTo>
                  <a:lnTo>
                    <a:pt x="712800" y="75895"/>
                  </a:lnTo>
                  <a:lnTo>
                    <a:pt x="709904" y="75895"/>
                  </a:lnTo>
                  <a:lnTo>
                    <a:pt x="702335" y="77165"/>
                  </a:lnTo>
                  <a:lnTo>
                    <a:pt x="711060" y="77165"/>
                  </a:lnTo>
                  <a:lnTo>
                    <a:pt x="708152" y="78435"/>
                  </a:lnTo>
                  <a:lnTo>
                    <a:pt x="706996" y="78435"/>
                  </a:lnTo>
                  <a:lnTo>
                    <a:pt x="701179" y="79705"/>
                  </a:lnTo>
                  <a:lnTo>
                    <a:pt x="703300" y="80975"/>
                  </a:lnTo>
                  <a:lnTo>
                    <a:pt x="708596" y="79705"/>
                  </a:lnTo>
                  <a:lnTo>
                    <a:pt x="712787" y="78435"/>
                  </a:lnTo>
                  <a:lnTo>
                    <a:pt x="711644" y="80975"/>
                  </a:lnTo>
                  <a:lnTo>
                    <a:pt x="708152" y="80975"/>
                  </a:lnTo>
                  <a:lnTo>
                    <a:pt x="704672" y="84785"/>
                  </a:lnTo>
                  <a:lnTo>
                    <a:pt x="715137" y="86055"/>
                  </a:lnTo>
                  <a:lnTo>
                    <a:pt x="711060" y="91135"/>
                  </a:lnTo>
                  <a:lnTo>
                    <a:pt x="705510" y="92214"/>
                  </a:lnTo>
                  <a:lnTo>
                    <a:pt x="704659" y="91871"/>
                  </a:lnTo>
                  <a:lnTo>
                    <a:pt x="704011" y="92087"/>
                  </a:lnTo>
                  <a:lnTo>
                    <a:pt x="702487" y="91135"/>
                  </a:lnTo>
                  <a:lnTo>
                    <a:pt x="696531" y="91135"/>
                  </a:lnTo>
                  <a:lnTo>
                    <a:pt x="696531" y="92405"/>
                  </a:lnTo>
                  <a:lnTo>
                    <a:pt x="695947" y="92405"/>
                  </a:lnTo>
                  <a:lnTo>
                    <a:pt x="700011" y="96215"/>
                  </a:lnTo>
                  <a:lnTo>
                    <a:pt x="713968" y="98755"/>
                  </a:lnTo>
                  <a:lnTo>
                    <a:pt x="711644" y="103835"/>
                  </a:lnTo>
                  <a:lnTo>
                    <a:pt x="712800" y="102565"/>
                  </a:lnTo>
                  <a:lnTo>
                    <a:pt x="719848" y="101295"/>
                  </a:lnTo>
                  <a:lnTo>
                    <a:pt x="716800" y="103835"/>
                  </a:lnTo>
                  <a:lnTo>
                    <a:pt x="711911" y="106375"/>
                  </a:lnTo>
                  <a:lnTo>
                    <a:pt x="713384" y="107645"/>
                  </a:lnTo>
                  <a:lnTo>
                    <a:pt x="711644" y="107645"/>
                  </a:lnTo>
                  <a:lnTo>
                    <a:pt x="702335" y="108915"/>
                  </a:lnTo>
                  <a:lnTo>
                    <a:pt x="704672" y="108915"/>
                  </a:lnTo>
                  <a:lnTo>
                    <a:pt x="704088" y="110185"/>
                  </a:lnTo>
                  <a:lnTo>
                    <a:pt x="704088" y="111455"/>
                  </a:lnTo>
                  <a:lnTo>
                    <a:pt x="705243" y="112725"/>
                  </a:lnTo>
                  <a:lnTo>
                    <a:pt x="705827" y="112725"/>
                  </a:lnTo>
                  <a:lnTo>
                    <a:pt x="708736" y="115265"/>
                  </a:lnTo>
                  <a:lnTo>
                    <a:pt x="713384" y="116535"/>
                  </a:lnTo>
                  <a:lnTo>
                    <a:pt x="717461" y="119075"/>
                  </a:lnTo>
                  <a:lnTo>
                    <a:pt x="712228" y="119075"/>
                  </a:lnTo>
                  <a:lnTo>
                    <a:pt x="708152" y="121615"/>
                  </a:lnTo>
                  <a:lnTo>
                    <a:pt x="710476" y="124155"/>
                  </a:lnTo>
                  <a:lnTo>
                    <a:pt x="708736" y="126695"/>
                  </a:lnTo>
                  <a:lnTo>
                    <a:pt x="713968" y="126695"/>
                  </a:lnTo>
                  <a:lnTo>
                    <a:pt x="713384" y="127965"/>
                  </a:lnTo>
                  <a:lnTo>
                    <a:pt x="720369" y="126695"/>
                  </a:lnTo>
                  <a:lnTo>
                    <a:pt x="711301" y="133045"/>
                  </a:lnTo>
                  <a:lnTo>
                    <a:pt x="716292" y="136855"/>
                  </a:lnTo>
                  <a:lnTo>
                    <a:pt x="722160" y="139395"/>
                  </a:lnTo>
                  <a:lnTo>
                    <a:pt x="715708" y="145745"/>
                  </a:lnTo>
                  <a:lnTo>
                    <a:pt x="715708" y="144475"/>
                  </a:lnTo>
                  <a:lnTo>
                    <a:pt x="711060" y="144475"/>
                  </a:lnTo>
                  <a:lnTo>
                    <a:pt x="711060" y="145745"/>
                  </a:lnTo>
                  <a:lnTo>
                    <a:pt x="716876" y="148285"/>
                  </a:lnTo>
                  <a:lnTo>
                    <a:pt x="725601" y="147015"/>
                  </a:lnTo>
                  <a:lnTo>
                    <a:pt x="722109" y="147015"/>
                  </a:lnTo>
                  <a:lnTo>
                    <a:pt x="725309" y="145745"/>
                  </a:lnTo>
                  <a:lnTo>
                    <a:pt x="728497" y="144475"/>
                  </a:lnTo>
                  <a:lnTo>
                    <a:pt x="737806" y="144475"/>
                  </a:lnTo>
                  <a:lnTo>
                    <a:pt x="738390" y="145745"/>
                  </a:lnTo>
                  <a:lnTo>
                    <a:pt x="732574" y="145745"/>
                  </a:lnTo>
                  <a:lnTo>
                    <a:pt x="724433" y="148285"/>
                  </a:lnTo>
                  <a:lnTo>
                    <a:pt x="720369" y="150825"/>
                  </a:lnTo>
                  <a:lnTo>
                    <a:pt x="722693" y="150825"/>
                  </a:lnTo>
                  <a:lnTo>
                    <a:pt x="726173" y="149555"/>
                  </a:lnTo>
                  <a:lnTo>
                    <a:pt x="728497" y="149555"/>
                  </a:lnTo>
                  <a:lnTo>
                    <a:pt x="724941" y="150825"/>
                  </a:lnTo>
                  <a:lnTo>
                    <a:pt x="730542" y="150825"/>
                  </a:lnTo>
                  <a:lnTo>
                    <a:pt x="737006" y="149555"/>
                  </a:lnTo>
                  <a:lnTo>
                    <a:pt x="736066" y="152095"/>
                  </a:lnTo>
                  <a:lnTo>
                    <a:pt x="731405" y="152095"/>
                  </a:lnTo>
                  <a:lnTo>
                    <a:pt x="733742" y="153365"/>
                  </a:lnTo>
                  <a:lnTo>
                    <a:pt x="740130" y="153365"/>
                  </a:lnTo>
                  <a:lnTo>
                    <a:pt x="738974" y="154635"/>
                  </a:lnTo>
                  <a:lnTo>
                    <a:pt x="729513" y="157073"/>
                  </a:lnTo>
                  <a:lnTo>
                    <a:pt x="735266" y="157175"/>
                  </a:lnTo>
                  <a:lnTo>
                    <a:pt x="738847" y="158445"/>
                  </a:lnTo>
                  <a:lnTo>
                    <a:pt x="736066" y="159715"/>
                  </a:lnTo>
                  <a:lnTo>
                    <a:pt x="733158" y="159715"/>
                  </a:lnTo>
                  <a:lnTo>
                    <a:pt x="732574" y="158445"/>
                  </a:lnTo>
                  <a:lnTo>
                    <a:pt x="729665" y="158445"/>
                  </a:lnTo>
                  <a:lnTo>
                    <a:pt x="718616" y="163525"/>
                  </a:lnTo>
                  <a:lnTo>
                    <a:pt x="721525" y="162255"/>
                  </a:lnTo>
                  <a:lnTo>
                    <a:pt x="715137" y="168605"/>
                  </a:lnTo>
                  <a:lnTo>
                    <a:pt x="718032" y="167335"/>
                  </a:lnTo>
                  <a:lnTo>
                    <a:pt x="722020" y="166928"/>
                  </a:lnTo>
                  <a:lnTo>
                    <a:pt x="718616" y="169189"/>
                  </a:lnTo>
                  <a:lnTo>
                    <a:pt x="720940" y="168617"/>
                  </a:lnTo>
                  <a:lnTo>
                    <a:pt x="722109" y="167449"/>
                  </a:lnTo>
                  <a:lnTo>
                    <a:pt x="722109" y="166916"/>
                  </a:lnTo>
                  <a:lnTo>
                    <a:pt x="730262" y="166065"/>
                  </a:lnTo>
                  <a:lnTo>
                    <a:pt x="732942" y="167335"/>
                  </a:lnTo>
                  <a:lnTo>
                    <a:pt x="733983" y="169875"/>
                  </a:lnTo>
                  <a:lnTo>
                    <a:pt x="741299" y="169875"/>
                  </a:lnTo>
                  <a:lnTo>
                    <a:pt x="732561" y="171145"/>
                  </a:lnTo>
                  <a:lnTo>
                    <a:pt x="728941" y="171145"/>
                  </a:lnTo>
                  <a:lnTo>
                    <a:pt x="726414" y="172415"/>
                  </a:lnTo>
                  <a:lnTo>
                    <a:pt x="720940" y="174955"/>
                  </a:lnTo>
                  <a:lnTo>
                    <a:pt x="715137" y="177495"/>
                  </a:lnTo>
                  <a:lnTo>
                    <a:pt x="711644" y="178765"/>
                  </a:lnTo>
                  <a:lnTo>
                    <a:pt x="714781" y="178765"/>
                  </a:lnTo>
                  <a:lnTo>
                    <a:pt x="713600" y="180035"/>
                  </a:lnTo>
                  <a:lnTo>
                    <a:pt x="713193" y="181305"/>
                  </a:lnTo>
                  <a:lnTo>
                    <a:pt x="718616" y="181305"/>
                  </a:lnTo>
                  <a:lnTo>
                    <a:pt x="715137" y="182575"/>
                  </a:lnTo>
                  <a:lnTo>
                    <a:pt x="715708" y="182575"/>
                  </a:lnTo>
                  <a:lnTo>
                    <a:pt x="720369" y="181305"/>
                  </a:lnTo>
                  <a:lnTo>
                    <a:pt x="724039" y="183845"/>
                  </a:lnTo>
                  <a:lnTo>
                    <a:pt x="720940" y="187655"/>
                  </a:lnTo>
                  <a:lnTo>
                    <a:pt x="718731" y="191465"/>
                  </a:lnTo>
                  <a:lnTo>
                    <a:pt x="725017" y="192735"/>
                  </a:lnTo>
                  <a:lnTo>
                    <a:pt x="731989" y="195275"/>
                  </a:lnTo>
                  <a:lnTo>
                    <a:pt x="743038" y="192735"/>
                  </a:lnTo>
                  <a:lnTo>
                    <a:pt x="750011" y="194005"/>
                  </a:lnTo>
                  <a:lnTo>
                    <a:pt x="750011" y="195275"/>
                  </a:lnTo>
                  <a:lnTo>
                    <a:pt x="744778" y="196545"/>
                  </a:lnTo>
                  <a:lnTo>
                    <a:pt x="738390" y="196545"/>
                  </a:lnTo>
                  <a:lnTo>
                    <a:pt x="733742" y="200355"/>
                  </a:lnTo>
                  <a:lnTo>
                    <a:pt x="734898" y="201625"/>
                  </a:lnTo>
                  <a:lnTo>
                    <a:pt x="739546" y="201625"/>
                  </a:lnTo>
                  <a:lnTo>
                    <a:pt x="736638" y="202895"/>
                  </a:lnTo>
                  <a:lnTo>
                    <a:pt x="733742" y="202895"/>
                  </a:lnTo>
                  <a:lnTo>
                    <a:pt x="730250" y="205435"/>
                  </a:lnTo>
                  <a:lnTo>
                    <a:pt x="731405" y="206705"/>
                  </a:lnTo>
                  <a:lnTo>
                    <a:pt x="741680" y="203504"/>
                  </a:lnTo>
                  <a:lnTo>
                    <a:pt x="740130" y="202895"/>
                  </a:lnTo>
                  <a:lnTo>
                    <a:pt x="752919" y="199085"/>
                  </a:lnTo>
                  <a:lnTo>
                    <a:pt x="753097" y="199656"/>
                  </a:lnTo>
                  <a:lnTo>
                    <a:pt x="754672" y="199085"/>
                  </a:lnTo>
                  <a:lnTo>
                    <a:pt x="754672" y="200355"/>
                  </a:lnTo>
                  <a:lnTo>
                    <a:pt x="755243" y="201625"/>
                  </a:lnTo>
                  <a:lnTo>
                    <a:pt x="753757" y="201815"/>
                  </a:lnTo>
                  <a:lnTo>
                    <a:pt x="755243" y="206705"/>
                  </a:lnTo>
                  <a:lnTo>
                    <a:pt x="756996" y="214325"/>
                  </a:lnTo>
                  <a:lnTo>
                    <a:pt x="759320" y="221945"/>
                  </a:lnTo>
                  <a:lnTo>
                    <a:pt x="747229" y="224485"/>
                  </a:lnTo>
                  <a:lnTo>
                    <a:pt x="745515" y="225069"/>
                  </a:lnTo>
                  <a:lnTo>
                    <a:pt x="745363" y="225005"/>
                  </a:lnTo>
                  <a:lnTo>
                    <a:pt x="733158" y="227914"/>
                  </a:lnTo>
                  <a:lnTo>
                    <a:pt x="735711" y="228346"/>
                  </a:lnTo>
                  <a:lnTo>
                    <a:pt x="725881" y="232105"/>
                  </a:lnTo>
                  <a:lnTo>
                    <a:pt x="718032" y="238455"/>
                  </a:lnTo>
                  <a:lnTo>
                    <a:pt x="729665" y="240995"/>
                  </a:lnTo>
                  <a:lnTo>
                    <a:pt x="724433" y="247345"/>
                  </a:lnTo>
                  <a:lnTo>
                    <a:pt x="727925" y="247345"/>
                  </a:lnTo>
                  <a:lnTo>
                    <a:pt x="723849" y="248615"/>
                  </a:lnTo>
                  <a:lnTo>
                    <a:pt x="720940" y="251155"/>
                  </a:lnTo>
                  <a:lnTo>
                    <a:pt x="734898" y="251155"/>
                  </a:lnTo>
                  <a:lnTo>
                    <a:pt x="737222" y="251155"/>
                  </a:lnTo>
                  <a:lnTo>
                    <a:pt x="736396" y="251485"/>
                  </a:lnTo>
                  <a:lnTo>
                    <a:pt x="740714" y="252425"/>
                  </a:lnTo>
                  <a:lnTo>
                    <a:pt x="733729" y="257505"/>
                  </a:lnTo>
                  <a:lnTo>
                    <a:pt x="727341" y="258775"/>
                  </a:lnTo>
                  <a:lnTo>
                    <a:pt x="734898" y="260045"/>
                  </a:lnTo>
                  <a:lnTo>
                    <a:pt x="730834" y="261315"/>
                  </a:lnTo>
                  <a:lnTo>
                    <a:pt x="729081" y="262077"/>
                  </a:lnTo>
                  <a:lnTo>
                    <a:pt x="731405" y="262585"/>
                  </a:lnTo>
                  <a:lnTo>
                    <a:pt x="729665" y="267665"/>
                  </a:lnTo>
                  <a:lnTo>
                    <a:pt x="738974" y="265125"/>
                  </a:lnTo>
                  <a:lnTo>
                    <a:pt x="735863" y="268935"/>
                  </a:lnTo>
                  <a:lnTo>
                    <a:pt x="736346" y="271475"/>
                  </a:lnTo>
                  <a:lnTo>
                    <a:pt x="735533" y="275285"/>
                  </a:lnTo>
                  <a:lnTo>
                    <a:pt x="728497" y="277825"/>
                  </a:lnTo>
                  <a:lnTo>
                    <a:pt x="742454" y="277825"/>
                  </a:lnTo>
                  <a:lnTo>
                    <a:pt x="743623" y="280365"/>
                  </a:lnTo>
                  <a:lnTo>
                    <a:pt x="734987" y="282905"/>
                  </a:lnTo>
                  <a:lnTo>
                    <a:pt x="733640" y="290525"/>
                  </a:lnTo>
                  <a:lnTo>
                    <a:pt x="725017" y="295605"/>
                  </a:lnTo>
                  <a:lnTo>
                    <a:pt x="734606" y="295605"/>
                  </a:lnTo>
                  <a:lnTo>
                    <a:pt x="738974" y="298145"/>
                  </a:lnTo>
                  <a:lnTo>
                    <a:pt x="742022" y="301955"/>
                  </a:lnTo>
                  <a:lnTo>
                    <a:pt x="747687" y="305765"/>
                  </a:lnTo>
                  <a:lnTo>
                    <a:pt x="744207" y="305765"/>
                  </a:lnTo>
                  <a:lnTo>
                    <a:pt x="743623" y="308305"/>
                  </a:lnTo>
                  <a:lnTo>
                    <a:pt x="739546" y="312115"/>
                  </a:lnTo>
                  <a:lnTo>
                    <a:pt x="737222" y="314655"/>
                  </a:lnTo>
                  <a:lnTo>
                    <a:pt x="746175" y="312115"/>
                  </a:lnTo>
                  <a:lnTo>
                    <a:pt x="765708" y="312115"/>
                  </a:lnTo>
                  <a:lnTo>
                    <a:pt x="757986" y="315925"/>
                  </a:lnTo>
                  <a:lnTo>
                    <a:pt x="751395" y="318465"/>
                  </a:lnTo>
                  <a:lnTo>
                    <a:pt x="744702" y="319735"/>
                  </a:lnTo>
                  <a:lnTo>
                    <a:pt x="744181" y="319900"/>
                  </a:lnTo>
                  <a:lnTo>
                    <a:pt x="748639" y="321005"/>
                  </a:lnTo>
                  <a:lnTo>
                    <a:pt x="753402" y="321005"/>
                  </a:lnTo>
                  <a:lnTo>
                    <a:pt x="759320" y="318465"/>
                  </a:lnTo>
                  <a:lnTo>
                    <a:pt x="755751" y="322275"/>
                  </a:lnTo>
                  <a:lnTo>
                    <a:pt x="753872" y="323545"/>
                  </a:lnTo>
                  <a:lnTo>
                    <a:pt x="751217" y="324815"/>
                  </a:lnTo>
                  <a:lnTo>
                    <a:pt x="745363" y="328625"/>
                  </a:lnTo>
                  <a:lnTo>
                    <a:pt x="753541" y="326085"/>
                  </a:lnTo>
                  <a:lnTo>
                    <a:pt x="755396" y="326085"/>
                  </a:lnTo>
                  <a:lnTo>
                    <a:pt x="756158" y="327355"/>
                  </a:lnTo>
                  <a:lnTo>
                    <a:pt x="761060" y="327355"/>
                  </a:lnTo>
                  <a:lnTo>
                    <a:pt x="754087" y="334975"/>
                  </a:lnTo>
                  <a:lnTo>
                    <a:pt x="745363" y="334975"/>
                  </a:lnTo>
                  <a:lnTo>
                    <a:pt x="752335" y="337515"/>
                  </a:lnTo>
                  <a:lnTo>
                    <a:pt x="750506" y="339229"/>
                  </a:lnTo>
                  <a:lnTo>
                    <a:pt x="754849" y="337515"/>
                  </a:lnTo>
                  <a:lnTo>
                    <a:pt x="761060" y="334975"/>
                  </a:lnTo>
                  <a:lnTo>
                    <a:pt x="762152" y="337515"/>
                  </a:lnTo>
                  <a:lnTo>
                    <a:pt x="758444" y="340055"/>
                  </a:lnTo>
                  <a:lnTo>
                    <a:pt x="752563" y="342595"/>
                  </a:lnTo>
                  <a:lnTo>
                    <a:pt x="747102" y="346405"/>
                  </a:lnTo>
                  <a:lnTo>
                    <a:pt x="751763" y="347675"/>
                  </a:lnTo>
                  <a:lnTo>
                    <a:pt x="764552" y="345135"/>
                  </a:lnTo>
                  <a:lnTo>
                    <a:pt x="765136" y="347675"/>
                  </a:lnTo>
                  <a:lnTo>
                    <a:pt x="763384" y="348945"/>
                  </a:lnTo>
                  <a:lnTo>
                    <a:pt x="762812" y="348945"/>
                  </a:lnTo>
                  <a:lnTo>
                    <a:pt x="759904" y="350215"/>
                  </a:lnTo>
                  <a:lnTo>
                    <a:pt x="765848" y="351485"/>
                  </a:lnTo>
                  <a:lnTo>
                    <a:pt x="768692" y="354025"/>
                  </a:lnTo>
                  <a:lnTo>
                    <a:pt x="772083" y="357835"/>
                  </a:lnTo>
                  <a:lnTo>
                    <a:pt x="779665" y="357835"/>
                  </a:lnTo>
                  <a:lnTo>
                    <a:pt x="778510" y="359105"/>
                  </a:lnTo>
                  <a:lnTo>
                    <a:pt x="778421" y="359295"/>
                  </a:lnTo>
                  <a:lnTo>
                    <a:pt x="782574" y="356565"/>
                  </a:lnTo>
                  <a:lnTo>
                    <a:pt x="788974" y="352755"/>
                  </a:lnTo>
                  <a:lnTo>
                    <a:pt x="793623" y="351485"/>
                  </a:lnTo>
                  <a:lnTo>
                    <a:pt x="794778" y="352755"/>
                  </a:lnTo>
                  <a:lnTo>
                    <a:pt x="798855" y="351485"/>
                  </a:lnTo>
                  <a:lnTo>
                    <a:pt x="802919" y="350215"/>
                  </a:lnTo>
                  <a:lnTo>
                    <a:pt x="795362" y="355295"/>
                  </a:lnTo>
                  <a:lnTo>
                    <a:pt x="794778" y="354025"/>
                  </a:lnTo>
                  <a:lnTo>
                    <a:pt x="788974" y="356565"/>
                  </a:lnTo>
                  <a:lnTo>
                    <a:pt x="793623" y="356565"/>
                  </a:lnTo>
                  <a:lnTo>
                    <a:pt x="788009" y="360375"/>
                  </a:lnTo>
                  <a:lnTo>
                    <a:pt x="785774" y="360375"/>
                  </a:lnTo>
                  <a:lnTo>
                    <a:pt x="783971" y="359105"/>
                  </a:lnTo>
                  <a:lnTo>
                    <a:pt x="779665" y="360375"/>
                  </a:lnTo>
                  <a:lnTo>
                    <a:pt x="785482" y="362915"/>
                  </a:lnTo>
                  <a:lnTo>
                    <a:pt x="797115" y="361645"/>
                  </a:lnTo>
                  <a:lnTo>
                    <a:pt x="795362" y="366725"/>
                  </a:lnTo>
                  <a:lnTo>
                    <a:pt x="789393" y="369265"/>
                  </a:lnTo>
                  <a:lnTo>
                    <a:pt x="786422" y="367995"/>
                  </a:lnTo>
                  <a:lnTo>
                    <a:pt x="783996" y="366725"/>
                  </a:lnTo>
                  <a:lnTo>
                    <a:pt x="779665" y="370535"/>
                  </a:lnTo>
                  <a:lnTo>
                    <a:pt x="780135" y="369265"/>
                  </a:lnTo>
                  <a:lnTo>
                    <a:pt x="781989" y="364185"/>
                  </a:lnTo>
                  <a:lnTo>
                    <a:pt x="774839" y="369265"/>
                  </a:lnTo>
                  <a:lnTo>
                    <a:pt x="773633" y="367995"/>
                  </a:lnTo>
                  <a:lnTo>
                    <a:pt x="772096" y="367995"/>
                  </a:lnTo>
                  <a:lnTo>
                    <a:pt x="763968" y="373075"/>
                  </a:lnTo>
                  <a:lnTo>
                    <a:pt x="763968" y="381965"/>
                  </a:lnTo>
                  <a:lnTo>
                    <a:pt x="773277" y="376885"/>
                  </a:lnTo>
                  <a:lnTo>
                    <a:pt x="773277" y="385775"/>
                  </a:lnTo>
                  <a:lnTo>
                    <a:pt x="780249" y="383235"/>
                  </a:lnTo>
                  <a:lnTo>
                    <a:pt x="782574" y="380695"/>
                  </a:lnTo>
                  <a:lnTo>
                    <a:pt x="789546" y="378155"/>
                  </a:lnTo>
                  <a:lnTo>
                    <a:pt x="792480" y="383235"/>
                  </a:lnTo>
                  <a:lnTo>
                    <a:pt x="785050" y="389585"/>
                  </a:lnTo>
                  <a:lnTo>
                    <a:pt x="778268" y="395935"/>
                  </a:lnTo>
                  <a:lnTo>
                    <a:pt x="783158" y="398475"/>
                  </a:lnTo>
                  <a:lnTo>
                    <a:pt x="790384" y="395935"/>
                  </a:lnTo>
                  <a:lnTo>
                    <a:pt x="797394" y="394665"/>
                  </a:lnTo>
                  <a:lnTo>
                    <a:pt x="801801" y="394665"/>
                  </a:lnTo>
                  <a:lnTo>
                    <a:pt x="801179" y="397205"/>
                  </a:lnTo>
                  <a:lnTo>
                    <a:pt x="787806" y="402285"/>
                  </a:lnTo>
                  <a:lnTo>
                    <a:pt x="791641" y="404825"/>
                  </a:lnTo>
                  <a:lnTo>
                    <a:pt x="797979" y="403555"/>
                  </a:lnTo>
                  <a:lnTo>
                    <a:pt x="803021" y="402285"/>
                  </a:lnTo>
                  <a:lnTo>
                    <a:pt x="802919" y="407365"/>
                  </a:lnTo>
                  <a:lnTo>
                    <a:pt x="802589" y="407441"/>
                  </a:lnTo>
                  <a:lnTo>
                    <a:pt x="805827" y="408635"/>
                  </a:lnTo>
                  <a:lnTo>
                    <a:pt x="794778" y="414985"/>
                  </a:lnTo>
                  <a:lnTo>
                    <a:pt x="799807" y="418795"/>
                  </a:lnTo>
                  <a:lnTo>
                    <a:pt x="812685" y="423875"/>
                  </a:lnTo>
                  <a:lnTo>
                    <a:pt x="818045" y="427685"/>
                  </a:lnTo>
                  <a:lnTo>
                    <a:pt x="814552" y="430225"/>
                  </a:lnTo>
                  <a:lnTo>
                    <a:pt x="810475" y="430225"/>
                  </a:lnTo>
                  <a:lnTo>
                    <a:pt x="808151" y="434035"/>
                  </a:lnTo>
                  <a:lnTo>
                    <a:pt x="814095" y="439115"/>
                  </a:lnTo>
                  <a:lnTo>
                    <a:pt x="816876" y="446735"/>
                  </a:lnTo>
                  <a:lnTo>
                    <a:pt x="817397" y="454355"/>
                  </a:lnTo>
                  <a:lnTo>
                    <a:pt x="817321" y="458165"/>
                  </a:lnTo>
                  <a:lnTo>
                    <a:pt x="816876" y="465785"/>
                  </a:lnTo>
                  <a:lnTo>
                    <a:pt x="827925" y="463245"/>
                  </a:lnTo>
                  <a:lnTo>
                    <a:pt x="826312" y="465302"/>
                  </a:lnTo>
                  <a:lnTo>
                    <a:pt x="828509" y="463245"/>
                  </a:lnTo>
                  <a:lnTo>
                    <a:pt x="832573" y="463245"/>
                  </a:lnTo>
                  <a:lnTo>
                    <a:pt x="834313" y="464515"/>
                  </a:lnTo>
                  <a:lnTo>
                    <a:pt x="829081" y="468325"/>
                  </a:lnTo>
                  <a:lnTo>
                    <a:pt x="825601" y="469595"/>
                  </a:lnTo>
                  <a:lnTo>
                    <a:pt x="834694" y="470865"/>
                  </a:lnTo>
                  <a:lnTo>
                    <a:pt x="842962" y="473405"/>
                  </a:lnTo>
                  <a:lnTo>
                    <a:pt x="848080" y="478485"/>
                  </a:lnTo>
                  <a:lnTo>
                    <a:pt x="847686" y="486105"/>
                  </a:lnTo>
                  <a:lnTo>
                    <a:pt x="844207" y="487375"/>
                  </a:lnTo>
                  <a:lnTo>
                    <a:pt x="847572" y="488645"/>
                  </a:lnTo>
                  <a:lnTo>
                    <a:pt x="854595" y="486105"/>
                  </a:lnTo>
                  <a:lnTo>
                    <a:pt x="860640" y="484835"/>
                  </a:lnTo>
                  <a:lnTo>
                    <a:pt x="861060" y="488645"/>
                  </a:lnTo>
                  <a:lnTo>
                    <a:pt x="858735" y="488645"/>
                  </a:lnTo>
                  <a:lnTo>
                    <a:pt x="860488" y="494995"/>
                  </a:lnTo>
                  <a:lnTo>
                    <a:pt x="865136" y="498805"/>
                  </a:lnTo>
                  <a:lnTo>
                    <a:pt x="869200" y="503885"/>
                  </a:lnTo>
                  <a:lnTo>
                    <a:pt x="872693" y="507695"/>
                  </a:lnTo>
                  <a:lnTo>
                    <a:pt x="875017" y="512775"/>
                  </a:lnTo>
                  <a:lnTo>
                    <a:pt x="871524" y="521665"/>
                  </a:lnTo>
                  <a:lnTo>
                    <a:pt x="877646" y="520395"/>
                  </a:lnTo>
                  <a:lnTo>
                    <a:pt x="879894" y="522935"/>
                  </a:lnTo>
                  <a:lnTo>
                    <a:pt x="882891" y="526745"/>
                  </a:lnTo>
                  <a:lnTo>
                    <a:pt x="891298" y="521665"/>
                  </a:lnTo>
                  <a:lnTo>
                    <a:pt x="888669" y="529285"/>
                  </a:lnTo>
                  <a:lnTo>
                    <a:pt x="886358" y="534365"/>
                  </a:lnTo>
                  <a:lnTo>
                    <a:pt x="884923" y="540715"/>
                  </a:lnTo>
                  <a:lnTo>
                    <a:pt x="884948" y="547217"/>
                  </a:lnTo>
                  <a:lnTo>
                    <a:pt x="885723" y="549770"/>
                  </a:lnTo>
                  <a:lnTo>
                    <a:pt x="882726" y="550875"/>
                  </a:lnTo>
                  <a:lnTo>
                    <a:pt x="876490" y="553415"/>
                  </a:lnTo>
                  <a:lnTo>
                    <a:pt x="872109" y="549605"/>
                  </a:lnTo>
                  <a:lnTo>
                    <a:pt x="874369" y="545795"/>
                  </a:lnTo>
                  <a:lnTo>
                    <a:pt x="875880" y="543255"/>
                  </a:lnTo>
                  <a:lnTo>
                    <a:pt x="876007" y="539445"/>
                  </a:lnTo>
                  <a:lnTo>
                    <a:pt x="875792" y="536905"/>
                  </a:lnTo>
                  <a:lnTo>
                    <a:pt x="877925" y="530555"/>
                  </a:lnTo>
                  <a:lnTo>
                    <a:pt x="872693" y="533095"/>
                  </a:lnTo>
                  <a:lnTo>
                    <a:pt x="870953" y="539445"/>
                  </a:lnTo>
                  <a:lnTo>
                    <a:pt x="868045" y="538175"/>
                  </a:lnTo>
                  <a:lnTo>
                    <a:pt x="860488" y="545795"/>
                  </a:lnTo>
                  <a:lnTo>
                    <a:pt x="859320" y="539445"/>
                  </a:lnTo>
                  <a:lnTo>
                    <a:pt x="864552" y="535635"/>
                  </a:lnTo>
                  <a:lnTo>
                    <a:pt x="856996" y="535635"/>
                  </a:lnTo>
                  <a:lnTo>
                    <a:pt x="858151" y="541985"/>
                  </a:lnTo>
                  <a:lnTo>
                    <a:pt x="851763" y="547065"/>
                  </a:lnTo>
                  <a:lnTo>
                    <a:pt x="850595" y="558495"/>
                  </a:lnTo>
                  <a:lnTo>
                    <a:pt x="847686" y="552145"/>
                  </a:lnTo>
                  <a:lnTo>
                    <a:pt x="849439" y="552145"/>
                  </a:lnTo>
                  <a:lnTo>
                    <a:pt x="844207" y="550875"/>
                  </a:lnTo>
                  <a:lnTo>
                    <a:pt x="844867" y="548335"/>
                  </a:lnTo>
                  <a:lnTo>
                    <a:pt x="846531" y="541985"/>
                  </a:lnTo>
                  <a:lnTo>
                    <a:pt x="843038" y="544525"/>
                  </a:lnTo>
                  <a:lnTo>
                    <a:pt x="838974" y="548335"/>
                  </a:lnTo>
                  <a:lnTo>
                    <a:pt x="837806" y="543255"/>
                  </a:lnTo>
                  <a:lnTo>
                    <a:pt x="838390" y="541985"/>
                  </a:lnTo>
                  <a:lnTo>
                    <a:pt x="839558" y="539445"/>
                  </a:lnTo>
                  <a:lnTo>
                    <a:pt x="845947" y="530555"/>
                  </a:lnTo>
                  <a:lnTo>
                    <a:pt x="846531" y="526745"/>
                  </a:lnTo>
                  <a:lnTo>
                    <a:pt x="842010" y="531825"/>
                  </a:lnTo>
                  <a:lnTo>
                    <a:pt x="834263" y="531825"/>
                  </a:lnTo>
                  <a:lnTo>
                    <a:pt x="829081" y="535635"/>
                  </a:lnTo>
                  <a:lnTo>
                    <a:pt x="831418" y="533095"/>
                  </a:lnTo>
                  <a:lnTo>
                    <a:pt x="834034" y="528332"/>
                  </a:lnTo>
                  <a:lnTo>
                    <a:pt x="829665" y="533095"/>
                  </a:lnTo>
                  <a:lnTo>
                    <a:pt x="829665" y="530555"/>
                  </a:lnTo>
                  <a:lnTo>
                    <a:pt x="830249" y="529285"/>
                  </a:lnTo>
                  <a:lnTo>
                    <a:pt x="833158" y="524205"/>
                  </a:lnTo>
                  <a:lnTo>
                    <a:pt x="830491" y="524205"/>
                  </a:lnTo>
                  <a:lnTo>
                    <a:pt x="827925" y="529285"/>
                  </a:lnTo>
                  <a:lnTo>
                    <a:pt x="825804" y="533095"/>
                  </a:lnTo>
                  <a:lnTo>
                    <a:pt x="824433" y="530555"/>
                  </a:lnTo>
                  <a:lnTo>
                    <a:pt x="825601" y="528015"/>
                  </a:lnTo>
                  <a:lnTo>
                    <a:pt x="827341" y="528015"/>
                  </a:lnTo>
                  <a:lnTo>
                    <a:pt x="826643" y="526745"/>
                  </a:lnTo>
                  <a:lnTo>
                    <a:pt x="823849" y="521665"/>
                  </a:lnTo>
                  <a:lnTo>
                    <a:pt x="820953" y="523163"/>
                  </a:lnTo>
                  <a:lnTo>
                    <a:pt x="820953" y="681685"/>
                  </a:lnTo>
                  <a:lnTo>
                    <a:pt x="818616" y="684225"/>
                  </a:lnTo>
                  <a:lnTo>
                    <a:pt x="816876" y="686765"/>
                  </a:lnTo>
                  <a:lnTo>
                    <a:pt x="814552" y="688035"/>
                  </a:lnTo>
                  <a:lnTo>
                    <a:pt x="816292" y="684225"/>
                  </a:lnTo>
                  <a:lnTo>
                    <a:pt x="818045" y="680415"/>
                  </a:lnTo>
                  <a:lnTo>
                    <a:pt x="819785" y="680415"/>
                  </a:lnTo>
                  <a:lnTo>
                    <a:pt x="820953" y="681685"/>
                  </a:lnTo>
                  <a:lnTo>
                    <a:pt x="820953" y="523163"/>
                  </a:lnTo>
                  <a:lnTo>
                    <a:pt x="813968" y="526745"/>
                  </a:lnTo>
                  <a:lnTo>
                    <a:pt x="812571" y="522935"/>
                  </a:lnTo>
                  <a:lnTo>
                    <a:pt x="812114" y="521665"/>
                  </a:lnTo>
                  <a:lnTo>
                    <a:pt x="811644" y="520395"/>
                  </a:lnTo>
                  <a:lnTo>
                    <a:pt x="813015" y="517855"/>
                  </a:lnTo>
                  <a:lnTo>
                    <a:pt x="544004" y="517855"/>
                  </a:lnTo>
                  <a:lnTo>
                    <a:pt x="542455" y="522935"/>
                  </a:lnTo>
                  <a:lnTo>
                    <a:pt x="547255" y="521665"/>
                  </a:lnTo>
                  <a:lnTo>
                    <a:pt x="548627" y="524205"/>
                  </a:lnTo>
                  <a:lnTo>
                    <a:pt x="550545" y="526745"/>
                  </a:lnTo>
                  <a:lnTo>
                    <a:pt x="556983" y="522935"/>
                  </a:lnTo>
                  <a:lnTo>
                    <a:pt x="550760" y="530555"/>
                  </a:lnTo>
                  <a:lnTo>
                    <a:pt x="550735" y="534365"/>
                  </a:lnTo>
                  <a:lnTo>
                    <a:pt x="554863" y="536905"/>
                  </a:lnTo>
                  <a:lnTo>
                    <a:pt x="561060" y="535635"/>
                  </a:lnTo>
                  <a:lnTo>
                    <a:pt x="556399" y="538175"/>
                  </a:lnTo>
                  <a:lnTo>
                    <a:pt x="558736" y="541985"/>
                  </a:lnTo>
                  <a:lnTo>
                    <a:pt x="552919" y="545795"/>
                  </a:lnTo>
                  <a:lnTo>
                    <a:pt x="555828" y="548335"/>
                  </a:lnTo>
                  <a:lnTo>
                    <a:pt x="560476" y="548335"/>
                  </a:lnTo>
                  <a:lnTo>
                    <a:pt x="566293" y="541985"/>
                  </a:lnTo>
                  <a:lnTo>
                    <a:pt x="564972" y="550875"/>
                  </a:lnTo>
                  <a:lnTo>
                    <a:pt x="571017" y="552145"/>
                  </a:lnTo>
                  <a:lnTo>
                    <a:pt x="575856" y="553415"/>
                  </a:lnTo>
                  <a:lnTo>
                    <a:pt x="570941" y="562305"/>
                  </a:lnTo>
                  <a:lnTo>
                    <a:pt x="581317" y="563575"/>
                  </a:lnTo>
                  <a:lnTo>
                    <a:pt x="590715" y="566115"/>
                  </a:lnTo>
                  <a:lnTo>
                    <a:pt x="599224" y="568655"/>
                  </a:lnTo>
                  <a:lnTo>
                    <a:pt x="606983" y="571195"/>
                  </a:lnTo>
                  <a:lnTo>
                    <a:pt x="600278" y="575005"/>
                  </a:lnTo>
                  <a:lnTo>
                    <a:pt x="592518" y="572465"/>
                  </a:lnTo>
                  <a:lnTo>
                    <a:pt x="585470" y="577545"/>
                  </a:lnTo>
                  <a:lnTo>
                    <a:pt x="594448" y="577545"/>
                  </a:lnTo>
                  <a:lnTo>
                    <a:pt x="603135" y="576275"/>
                  </a:lnTo>
                  <a:lnTo>
                    <a:pt x="610412" y="577545"/>
                  </a:lnTo>
                  <a:lnTo>
                    <a:pt x="615124" y="581355"/>
                  </a:lnTo>
                  <a:lnTo>
                    <a:pt x="615124" y="585165"/>
                  </a:lnTo>
                  <a:lnTo>
                    <a:pt x="609307" y="586435"/>
                  </a:lnTo>
                  <a:lnTo>
                    <a:pt x="606412" y="587705"/>
                  </a:lnTo>
                  <a:lnTo>
                    <a:pt x="613498" y="590245"/>
                  </a:lnTo>
                  <a:lnTo>
                    <a:pt x="618693" y="594055"/>
                  </a:lnTo>
                  <a:lnTo>
                    <a:pt x="623989" y="597865"/>
                  </a:lnTo>
                  <a:lnTo>
                    <a:pt x="631405" y="599135"/>
                  </a:lnTo>
                  <a:lnTo>
                    <a:pt x="630250" y="600405"/>
                  </a:lnTo>
                  <a:lnTo>
                    <a:pt x="628497" y="601675"/>
                  </a:lnTo>
                  <a:lnTo>
                    <a:pt x="629081" y="601675"/>
                  </a:lnTo>
                  <a:lnTo>
                    <a:pt x="628497" y="606755"/>
                  </a:lnTo>
                  <a:lnTo>
                    <a:pt x="633730" y="600405"/>
                  </a:lnTo>
                  <a:lnTo>
                    <a:pt x="631405" y="600405"/>
                  </a:lnTo>
                  <a:lnTo>
                    <a:pt x="636854" y="594055"/>
                  </a:lnTo>
                  <a:lnTo>
                    <a:pt x="644055" y="588975"/>
                  </a:lnTo>
                  <a:lnTo>
                    <a:pt x="651027" y="586435"/>
                  </a:lnTo>
                  <a:lnTo>
                    <a:pt x="655828" y="582625"/>
                  </a:lnTo>
                  <a:lnTo>
                    <a:pt x="649071" y="590245"/>
                  </a:lnTo>
                  <a:lnTo>
                    <a:pt x="648487" y="595325"/>
                  </a:lnTo>
                  <a:lnTo>
                    <a:pt x="646912" y="600405"/>
                  </a:lnTo>
                  <a:lnTo>
                    <a:pt x="637222" y="610565"/>
                  </a:lnTo>
                  <a:lnTo>
                    <a:pt x="638962" y="609295"/>
                  </a:lnTo>
                  <a:lnTo>
                    <a:pt x="642454" y="608025"/>
                  </a:lnTo>
                  <a:lnTo>
                    <a:pt x="645363" y="604215"/>
                  </a:lnTo>
                  <a:lnTo>
                    <a:pt x="645363" y="606755"/>
                  </a:lnTo>
                  <a:lnTo>
                    <a:pt x="644194" y="609295"/>
                  </a:lnTo>
                  <a:lnTo>
                    <a:pt x="638962" y="611835"/>
                  </a:lnTo>
                  <a:lnTo>
                    <a:pt x="646518" y="613105"/>
                  </a:lnTo>
                  <a:lnTo>
                    <a:pt x="650011" y="605485"/>
                  </a:lnTo>
                  <a:lnTo>
                    <a:pt x="654088" y="609295"/>
                  </a:lnTo>
                  <a:lnTo>
                    <a:pt x="651751" y="611835"/>
                  </a:lnTo>
                  <a:lnTo>
                    <a:pt x="653503" y="610565"/>
                  </a:lnTo>
                  <a:lnTo>
                    <a:pt x="659892" y="606755"/>
                  </a:lnTo>
                  <a:lnTo>
                    <a:pt x="661644" y="611835"/>
                  </a:lnTo>
                  <a:lnTo>
                    <a:pt x="660476" y="613105"/>
                  </a:lnTo>
                  <a:lnTo>
                    <a:pt x="658736" y="615645"/>
                  </a:lnTo>
                  <a:lnTo>
                    <a:pt x="658152" y="615645"/>
                  </a:lnTo>
                  <a:lnTo>
                    <a:pt x="661644" y="616915"/>
                  </a:lnTo>
                  <a:lnTo>
                    <a:pt x="666877" y="615645"/>
                  </a:lnTo>
                  <a:lnTo>
                    <a:pt x="671525" y="614375"/>
                  </a:lnTo>
                  <a:lnTo>
                    <a:pt x="676757" y="613105"/>
                  </a:lnTo>
                  <a:lnTo>
                    <a:pt x="680821" y="613105"/>
                  </a:lnTo>
                  <a:lnTo>
                    <a:pt x="681990" y="618185"/>
                  </a:lnTo>
                  <a:lnTo>
                    <a:pt x="676783" y="624535"/>
                  </a:lnTo>
                  <a:lnTo>
                    <a:pt x="676109" y="627075"/>
                  </a:lnTo>
                  <a:lnTo>
                    <a:pt x="676186" y="629615"/>
                  </a:lnTo>
                  <a:lnTo>
                    <a:pt x="673265" y="635965"/>
                  </a:lnTo>
                  <a:lnTo>
                    <a:pt x="679665" y="635965"/>
                  </a:lnTo>
                  <a:lnTo>
                    <a:pt x="681990" y="629615"/>
                  </a:lnTo>
                  <a:lnTo>
                    <a:pt x="684898" y="630885"/>
                  </a:lnTo>
                  <a:lnTo>
                    <a:pt x="687082" y="629615"/>
                  </a:lnTo>
                  <a:lnTo>
                    <a:pt x="693623" y="625805"/>
                  </a:lnTo>
                  <a:lnTo>
                    <a:pt x="694194" y="630885"/>
                  </a:lnTo>
                  <a:lnTo>
                    <a:pt x="688390" y="633425"/>
                  </a:lnTo>
                  <a:lnTo>
                    <a:pt x="695947" y="635965"/>
                  </a:lnTo>
                  <a:lnTo>
                    <a:pt x="695363" y="629615"/>
                  </a:lnTo>
                  <a:lnTo>
                    <a:pt x="702919" y="625805"/>
                  </a:lnTo>
                  <a:lnTo>
                    <a:pt x="705243" y="614375"/>
                  </a:lnTo>
                  <a:lnTo>
                    <a:pt x="706996" y="620725"/>
                  </a:lnTo>
                  <a:lnTo>
                    <a:pt x="705243" y="620725"/>
                  </a:lnTo>
                  <a:lnTo>
                    <a:pt x="709891" y="623265"/>
                  </a:lnTo>
                  <a:lnTo>
                    <a:pt x="706996" y="630885"/>
                  </a:lnTo>
                  <a:lnTo>
                    <a:pt x="711060" y="628345"/>
                  </a:lnTo>
                  <a:lnTo>
                    <a:pt x="715708" y="625805"/>
                  </a:lnTo>
                  <a:lnTo>
                    <a:pt x="715708" y="629615"/>
                  </a:lnTo>
                  <a:lnTo>
                    <a:pt x="713968" y="633425"/>
                  </a:lnTo>
                  <a:lnTo>
                    <a:pt x="706412" y="642315"/>
                  </a:lnTo>
                  <a:lnTo>
                    <a:pt x="705243" y="644855"/>
                  </a:lnTo>
                  <a:lnTo>
                    <a:pt x="710285" y="641045"/>
                  </a:lnTo>
                  <a:lnTo>
                    <a:pt x="718159" y="641045"/>
                  </a:lnTo>
                  <a:lnTo>
                    <a:pt x="723849" y="637235"/>
                  </a:lnTo>
                  <a:lnTo>
                    <a:pt x="721525" y="639775"/>
                  </a:lnTo>
                  <a:lnTo>
                    <a:pt x="717461" y="646125"/>
                  </a:lnTo>
                  <a:lnTo>
                    <a:pt x="716876" y="647395"/>
                  </a:lnTo>
                  <a:lnTo>
                    <a:pt x="723265" y="641045"/>
                  </a:lnTo>
                  <a:lnTo>
                    <a:pt x="723265" y="643585"/>
                  </a:lnTo>
                  <a:lnTo>
                    <a:pt x="722693" y="646125"/>
                  </a:lnTo>
                  <a:lnTo>
                    <a:pt x="719201" y="649935"/>
                  </a:lnTo>
                  <a:lnTo>
                    <a:pt x="721956" y="649935"/>
                  </a:lnTo>
                  <a:lnTo>
                    <a:pt x="724725" y="644855"/>
                  </a:lnTo>
                  <a:lnTo>
                    <a:pt x="727049" y="642315"/>
                  </a:lnTo>
                  <a:lnTo>
                    <a:pt x="728497" y="644855"/>
                  </a:lnTo>
                  <a:lnTo>
                    <a:pt x="727925" y="644855"/>
                  </a:lnTo>
                  <a:lnTo>
                    <a:pt x="727341" y="646125"/>
                  </a:lnTo>
                  <a:lnTo>
                    <a:pt x="725601" y="647395"/>
                  </a:lnTo>
                  <a:lnTo>
                    <a:pt x="729081" y="653745"/>
                  </a:lnTo>
                  <a:lnTo>
                    <a:pt x="739546" y="648665"/>
                  </a:lnTo>
                  <a:lnTo>
                    <a:pt x="741870" y="656285"/>
                  </a:lnTo>
                  <a:lnTo>
                    <a:pt x="738352" y="661365"/>
                  </a:lnTo>
                  <a:lnTo>
                    <a:pt x="735914" y="662635"/>
                  </a:lnTo>
                  <a:lnTo>
                    <a:pt x="733704" y="662635"/>
                  </a:lnTo>
                  <a:lnTo>
                    <a:pt x="730834" y="667715"/>
                  </a:lnTo>
                  <a:lnTo>
                    <a:pt x="738403" y="667715"/>
                  </a:lnTo>
                  <a:lnTo>
                    <a:pt x="746963" y="666445"/>
                  </a:lnTo>
                  <a:lnTo>
                    <a:pt x="754862" y="666445"/>
                  </a:lnTo>
                  <a:lnTo>
                    <a:pt x="760476" y="668985"/>
                  </a:lnTo>
                  <a:lnTo>
                    <a:pt x="759904" y="666445"/>
                  </a:lnTo>
                  <a:lnTo>
                    <a:pt x="764781" y="661365"/>
                  </a:lnTo>
                  <a:lnTo>
                    <a:pt x="765352" y="665175"/>
                  </a:lnTo>
                  <a:lnTo>
                    <a:pt x="765378" y="671525"/>
                  </a:lnTo>
                  <a:lnTo>
                    <a:pt x="768616" y="671525"/>
                  </a:lnTo>
                  <a:lnTo>
                    <a:pt x="766876" y="672795"/>
                  </a:lnTo>
                  <a:lnTo>
                    <a:pt x="763511" y="679234"/>
                  </a:lnTo>
                  <a:lnTo>
                    <a:pt x="767016" y="681685"/>
                  </a:lnTo>
                  <a:lnTo>
                    <a:pt x="772401" y="681685"/>
                  </a:lnTo>
                  <a:lnTo>
                    <a:pt x="779081" y="680415"/>
                  </a:lnTo>
                  <a:lnTo>
                    <a:pt x="786650" y="679145"/>
                  </a:lnTo>
                  <a:lnTo>
                    <a:pt x="783158" y="682955"/>
                  </a:lnTo>
                  <a:lnTo>
                    <a:pt x="784313" y="689305"/>
                  </a:lnTo>
                  <a:lnTo>
                    <a:pt x="789546" y="689305"/>
                  </a:lnTo>
                  <a:lnTo>
                    <a:pt x="791883" y="693115"/>
                  </a:lnTo>
                  <a:lnTo>
                    <a:pt x="795362" y="689305"/>
                  </a:lnTo>
                  <a:lnTo>
                    <a:pt x="796531" y="691845"/>
                  </a:lnTo>
                  <a:lnTo>
                    <a:pt x="798855" y="684225"/>
                  </a:lnTo>
                  <a:lnTo>
                    <a:pt x="797115" y="699465"/>
                  </a:lnTo>
                  <a:lnTo>
                    <a:pt x="804087" y="698195"/>
                  </a:lnTo>
                  <a:lnTo>
                    <a:pt x="810488" y="695655"/>
                  </a:lnTo>
                  <a:lnTo>
                    <a:pt x="816876" y="694385"/>
                  </a:lnTo>
                  <a:lnTo>
                    <a:pt x="823849" y="691845"/>
                  </a:lnTo>
                  <a:lnTo>
                    <a:pt x="823277" y="704545"/>
                  </a:lnTo>
                  <a:lnTo>
                    <a:pt x="822109" y="704545"/>
                  </a:lnTo>
                  <a:lnTo>
                    <a:pt x="818616" y="707085"/>
                  </a:lnTo>
                  <a:lnTo>
                    <a:pt x="819785" y="708355"/>
                  </a:lnTo>
                  <a:lnTo>
                    <a:pt x="823277" y="708355"/>
                  </a:lnTo>
                  <a:lnTo>
                    <a:pt x="826185" y="707085"/>
                  </a:lnTo>
                  <a:lnTo>
                    <a:pt x="829665" y="707085"/>
                  </a:lnTo>
                  <a:lnTo>
                    <a:pt x="831329" y="702005"/>
                  </a:lnTo>
                  <a:lnTo>
                    <a:pt x="832573" y="698195"/>
                  </a:lnTo>
                  <a:lnTo>
                    <a:pt x="830834" y="702005"/>
                  </a:lnTo>
                  <a:lnTo>
                    <a:pt x="831989" y="694385"/>
                  </a:lnTo>
                  <a:lnTo>
                    <a:pt x="833932" y="691845"/>
                  </a:lnTo>
                  <a:lnTo>
                    <a:pt x="834898" y="690575"/>
                  </a:lnTo>
                  <a:lnTo>
                    <a:pt x="838974" y="688035"/>
                  </a:lnTo>
                  <a:lnTo>
                    <a:pt x="840714" y="688035"/>
                  </a:lnTo>
                  <a:lnTo>
                    <a:pt x="834898" y="691845"/>
                  </a:lnTo>
                  <a:lnTo>
                    <a:pt x="834898" y="705815"/>
                  </a:lnTo>
                  <a:lnTo>
                    <a:pt x="838390" y="698195"/>
                  </a:lnTo>
                  <a:lnTo>
                    <a:pt x="838606" y="703275"/>
                  </a:lnTo>
                  <a:lnTo>
                    <a:pt x="841438" y="698195"/>
                  </a:lnTo>
                  <a:lnTo>
                    <a:pt x="844931" y="693115"/>
                  </a:lnTo>
                  <a:lnTo>
                    <a:pt x="847115" y="694385"/>
                  </a:lnTo>
                  <a:lnTo>
                    <a:pt x="844791" y="698195"/>
                  </a:lnTo>
                  <a:lnTo>
                    <a:pt x="847686" y="698195"/>
                  </a:lnTo>
                  <a:lnTo>
                    <a:pt x="851763" y="693115"/>
                  </a:lnTo>
                  <a:lnTo>
                    <a:pt x="853503" y="694385"/>
                  </a:lnTo>
                  <a:lnTo>
                    <a:pt x="851458" y="701535"/>
                  </a:lnTo>
                  <a:lnTo>
                    <a:pt x="853795" y="699465"/>
                  </a:lnTo>
                  <a:lnTo>
                    <a:pt x="857237" y="696925"/>
                  </a:lnTo>
                  <a:lnTo>
                    <a:pt x="858164" y="700735"/>
                  </a:lnTo>
                  <a:lnTo>
                    <a:pt x="855827" y="703275"/>
                  </a:lnTo>
                  <a:lnTo>
                    <a:pt x="854087" y="702005"/>
                  </a:lnTo>
                  <a:lnTo>
                    <a:pt x="851763" y="704545"/>
                  </a:lnTo>
                  <a:lnTo>
                    <a:pt x="850595" y="717245"/>
                  </a:lnTo>
                  <a:lnTo>
                    <a:pt x="851763" y="714705"/>
                  </a:lnTo>
                  <a:lnTo>
                    <a:pt x="853503" y="717245"/>
                  </a:lnTo>
                  <a:lnTo>
                    <a:pt x="853503" y="715975"/>
                  </a:lnTo>
                  <a:lnTo>
                    <a:pt x="856996" y="723595"/>
                  </a:lnTo>
                  <a:lnTo>
                    <a:pt x="856996" y="719785"/>
                  </a:lnTo>
                  <a:lnTo>
                    <a:pt x="859751" y="715975"/>
                  </a:lnTo>
                  <a:lnTo>
                    <a:pt x="860679" y="714705"/>
                  </a:lnTo>
                  <a:lnTo>
                    <a:pt x="864362" y="709625"/>
                  </a:lnTo>
                  <a:lnTo>
                    <a:pt x="868400" y="708355"/>
                  </a:lnTo>
                  <a:lnTo>
                    <a:pt x="872121" y="709625"/>
                  </a:lnTo>
                  <a:lnTo>
                    <a:pt x="873721" y="708355"/>
                  </a:lnTo>
                  <a:lnTo>
                    <a:pt x="878509" y="704545"/>
                  </a:lnTo>
                  <a:lnTo>
                    <a:pt x="873137" y="710895"/>
                  </a:lnTo>
                  <a:lnTo>
                    <a:pt x="871753" y="714705"/>
                  </a:lnTo>
                  <a:lnTo>
                    <a:pt x="871562" y="717245"/>
                  </a:lnTo>
                  <a:lnTo>
                    <a:pt x="869784" y="723595"/>
                  </a:lnTo>
                  <a:lnTo>
                    <a:pt x="869784" y="726135"/>
                  </a:lnTo>
                  <a:lnTo>
                    <a:pt x="870953" y="731215"/>
                  </a:lnTo>
                  <a:lnTo>
                    <a:pt x="869200" y="733755"/>
                  </a:lnTo>
                  <a:lnTo>
                    <a:pt x="872058" y="731215"/>
                  </a:lnTo>
                  <a:lnTo>
                    <a:pt x="873277" y="733755"/>
                  </a:lnTo>
                  <a:lnTo>
                    <a:pt x="874928" y="735025"/>
                  </a:lnTo>
                  <a:lnTo>
                    <a:pt x="879094" y="731215"/>
                  </a:lnTo>
                  <a:lnTo>
                    <a:pt x="877925" y="733755"/>
                  </a:lnTo>
                  <a:lnTo>
                    <a:pt x="879284" y="733336"/>
                  </a:lnTo>
                  <a:lnTo>
                    <a:pt x="880249" y="731215"/>
                  </a:lnTo>
                  <a:lnTo>
                    <a:pt x="880833" y="729945"/>
                  </a:lnTo>
                  <a:lnTo>
                    <a:pt x="885482" y="724865"/>
                  </a:lnTo>
                  <a:lnTo>
                    <a:pt x="887234" y="729945"/>
                  </a:lnTo>
                  <a:lnTo>
                    <a:pt x="891882" y="738835"/>
                  </a:lnTo>
                  <a:lnTo>
                    <a:pt x="894791" y="741375"/>
                  </a:lnTo>
                  <a:lnTo>
                    <a:pt x="901179" y="735025"/>
                  </a:lnTo>
                  <a:lnTo>
                    <a:pt x="906716" y="731215"/>
                  </a:lnTo>
                  <a:lnTo>
                    <a:pt x="911428" y="726135"/>
                  </a:lnTo>
                  <a:lnTo>
                    <a:pt x="912304" y="724865"/>
                  </a:lnTo>
                  <a:lnTo>
                    <a:pt x="914057" y="722325"/>
                  </a:lnTo>
                  <a:lnTo>
                    <a:pt x="915822" y="719785"/>
                  </a:lnTo>
                  <a:lnTo>
                    <a:pt x="920369" y="715975"/>
                  </a:lnTo>
                  <a:lnTo>
                    <a:pt x="922108" y="715975"/>
                  </a:lnTo>
                  <a:lnTo>
                    <a:pt x="921537" y="722325"/>
                  </a:lnTo>
                  <a:lnTo>
                    <a:pt x="916876" y="726135"/>
                  </a:lnTo>
                  <a:lnTo>
                    <a:pt x="918629" y="732485"/>
                  </a:lnTo>
                  <a:lnTo>
                    <a:pt x="921537" y="732485"/>
                  </a:lnTo>
                  <a:lnTo>
                    <a:pt x="923569" y="731215"/>
                  </a:lnTo>
                  <a:lnTo>
                    <a:pt x="925601" y="729945"/>
                  </a:lnTo>
                  <a:lnTo>
                    <a:pt x="923861" y="732485"/>
                  </a:lnTo>
                  <a:lnTo>
                    <a:pt x="923861" y="740105"/>
                  </a:lnTo>
                  <a:lnTo>
                    <a:pt x="926769" y="740105"/>
                  </a:lnTo>
                  <a:lnTo>
                    <a:pt x="928395" y="731215"/>
                  </a:lnTo>
                  <a:lnTo>
                    <a:pt x="928484" y="730707"/>
                  </a:lnTo>
                  <a:lnTo>
                    <a:pt x="926769" y="731215"/>
                  </a:lnTo>
                  <a:lnTo>
                    <a:pt x="927290" y="729945"/>
                  </a:lnTo>
                  <a:lnTo>
                    <a:pt x="930948" y="721055"/>
                  </a:lnTo>
                  <a:lnTo>
                    <a:pt x="932002" y="718515"/>
                  </a:lnTo>
                  <a:lnTo>
                    <a:pt x="941590" y="722325"/>
                  </a:lnTo>
                  <a:lnTo>
                    <a:pt x="970368" y="729945"/>
                  </a:lnTo>
                  <a:lnTo>
                    <a:pt x="966851" y="741375"/>
                  </a:lnTo>
                  <a:lnTo>
                    <a:pt x="963980" y="752805"/>
                  </a:lnTo>
                  <a:lnTo>
                    <a:pt x="962977" y="762965"/>
                  </a:lnTo>
                  <a:lnTo>
                    <a:pt x="963066" y="765505"/>
                  </a:lnTo>
                  <a:lnTo>
                    <a:pt x="964552" y="774395"/>
                  </a:lnTo>
                  <a:lnTo>
                    <a:pt x="972108" y="765505"/>
                  </a:lnTo>
                  <a:lnTo>
                    <a:pt x="972108" y="773633"/>
                  </a:lnTo>
                  <a:lnTo>
                    <a:pt x="974445" y="770585"/>
                  </a:lnTo>
                  <a:lnTo>
                    <a:pt x="973861" y="775665"/>
                  </a:lnTo>
                  <a:lnTo>
                    <a:pt x="973861" y="778205"/>
                  </a:lnTo>
                  <a:lnTo>
                    <a:pt x="974445" y="780745"/>
                  </a:lnTo>
                  <a:lnTo>
                    <a:pt x="980249" y="770585"/>
                  </a:lnTo>
                  <a:lnTo>
                    <a:pt x="982154" y="767270"/>
                  </a:lnTo>
                  <a:lnTo>
                    <a:pt x="982002" y="766775"/>
                  </a:lnTo>
                  <a:lnTo>
                    <a:pt x="982814" y="766114"/>
                  </a:lnTo>
                  <a:lnTo>
                    <a:pt x="983157" y="765505"/>
                  </a:lnTo>
                  <a:lnTo>
                    <a:pt x="983132" y="765848"/>
                  </a:lnTo>
                  <a:lnTo>
                    <a:pt x="983551" y="765505"/>
                  </a:lnTo>
                  <a:lnTo>
                    <a:pt x="986650" y="762965"/>
                  </a:lnTo>
                  <a:lnTo>
                    <a:pt x="987234" y="771855"/>
                  </a:lnTo>
                  <a:lnTo>
                    <a:pt x="985481" y="778205"/>
                  </a:lnTo>
                  <a:lnTo>
                    <a:pt x="989558" y="771855"/>
                  </a:lnTo>
                  <a:lnTo>
                    <a:pt x="989126" y="775665"/>
                  </a:lnTo>
                  <a:lnTo>
                    <a:pt x="989558" y="775665"/>
                  </a:lnTo>
                  <a:lnTo>
                    <a:pt x="995083" y="775665"/>
                  </a:lnTo>
                  <a:lnTo>
                    <a:pt x="996175" y="771855"/>
                  </a:lnTo>
                  <a:lnTo>
                    <a:pt x="996530" y="770585"/>
                  </a:lnTo>
                  <a:lnTo>
                    <a:pt x="998181" y="775665"/>
                  </a:lnTo>
                  <a:lnTo>
                    <a:pt x="1000963" y="776935"/>
                  </a:lnTo>
                  <a:lnTo>
                    <a:pt x="1002995" y="778205"/>
                  </a:lnTo>
                  <a:lnTo>
                    <a:pt x="1002347" y="787095"/>
                  </a:lnTo>
                  <a:lnTo>
                    <a:pt x="1004087" y="783285"/>
                  </a:lnTo>
                  <a:lnTo>
                    <a:pt x="1009319" y="774395"/>
                  </a:lnTo>
                  <a:lnTo>
                    <a:pt x="1012228" y="774395"/>
                  </a:lnTo>
                  <a:lnTo>
                    <a:pt x="1010081" y="783285"/>
                  </a:lnTo>
                  <a:lnTo>
                    <a:pt x="1012964" y="785825"/>
                  </a:lnTo>
                  <a:lnTo>
                    <a:pt x="1016482" y="788365"/>
                  </a:lnTo>
                  <a:lnTo>
                    <a:pt x="1016304" y="798525"/>
                  </a:lnTo>
                  <a:lnTo>
                    <a:pt x="1021207" y="789635"/>
                  </a:lnTo>
                  <a:lnTo>
                    <a:pt x="1026325" y="788365"/>
                  </a:lnTo>
                  <a:lnTo>
                    <a:pt x="1031671" y="787095"/>
                  </a:lnTo>
                  <a:lnTo>
                    <a:pt x="1037234" y="783285"/>
                  </a:lnTo>
                  <a:lnTo>
                    <a:pt x="1036650" y="784555"/>
                  </a:lnTo>
                  <a:lnTo>
                    <a:pt x="1036066" y="787095"/>
                  </a:lnTo>
                  <a:lnTo>
                    <a:pt x="1035494" y="787095"/>
                  </a:lnTo>
                  <a:lnTo>
                    <a:pt x="1038390" y="789635"/>
                  </a:lnTo>
                  <a:lnTo>
                    <a:pt x="1038390" y="794715"/>
                  </a:lnTo>
                  <a:lnTo>
                    <a:pt x="1040142" y="798525"/>
                  </a:lnTo>
                  <a:lnTo>
                    <a:pt x="1042454" y="789635"/>
                  </a:lnTo>
                  <a:lnTo>
                    <a:pt x="1045591" y="783285"/>
                  </a:lnTo>
                  <a:lnTo>
                    <a:pt x="1049045" y="778205"/>
                  </a:lnTo>
                  <a:lnTo>
                    <a:pt x="1051026" y="774395"/>
                  </a:lnTo>
                  <a:lnTo>
                    <a:pt x="1052347" y="771855"/>
                  </a:lnTo>
                  <a:lnTo>
                    <a:pt x="1052588" y="780745"/>
                  </a:lnTo>
                  <a:lnTo>
                    <a:pt x="1050823" y="787095"/>
                  </a:lnTo>
                  <a:lnTo>
                    <a:pt x="1049616" y="791044"/>
                  </a:lnTo>
                  <a:lnTo>
                    <a:pt x="1055839" y="792175"/>
                  </a:lnTo>
                  <a:lnTo>
                    <a:pt x="1055839" y="782015"/>
                  </a:lnTo>
                  <a:lnTo>
                    <a:pt x="1056932" y="787095"/>
                  </a:lnTo>
                  <a:lnTo>
                    <a:pt x="1057656" y="789635"/>
                  </a:lnTo>
                  <a:lnTo>
                    <a:pt x="1058049" y="792175"/>
                  </a:lnTo>
                  <a:lnTo>
                    <a:pt x="1058164" y="798525"/>
                  </a:lnTo>
                  <a:lnTo>
                    <a:pt x="1059992" y="790905"/>
                  </a:lnTo>
                  <a:lnTo>
                    <a:pt x="1061504" y="789635"/>
                  </a:lnTo>
                  <a:lnTo>
                    <a:pt x="1063231" y="789635"/>
                  </a:lnTo>
                  <a:lnTo>
                    <a:pt x="1065720" y="784555"/>
                  </a:lnTo>
                  <a:lnTo>
                    <a:pt x="1067104" y="792175"/>
                  </a:lnTo>
                  <a:lnTo>
                    <a:pt x="1067181" y="797255"/>
                  </a:lnTo>
                  <a:lnTo>
                    <a:pt x="1070368" y="797255"/>
                  </a:lnTo>
                  <a:lnTo>
                    <a:pt x="1071143" y="797255"/>
                  </a:lnTo>
                  <a:lnTo>
                    <a:pt x="1070952" y="794715"/>
                  </a:lnTo>
                  <a:lnTo>
                    <a:pt x="1072692" y="788365"/>
                  </a:lnTo>
                  <a:lnTo>
                    <a:pt x="1075690" y="788365"/>
                  </a:lnTo>
                  <a:lnTo>
                    <a:pt x="1075982" y="791044"/>
                  </a:lnTo>
                  <a:lnTo>
                    <a:pt x="1075931" y="794715"/>
                  </a:lnTo>
                  <a:lnTo>
                    <a:pt x="1075651" y="798525"/>
                  </a:lnTo>
                  <a:lnTo>
                    <a:pt x="1075601" y="806145"/>
                  </a:lnTo>
                  <a:lnTo>
                    <a:pt x="1079677" y="802335"/>
                  </a:lnTo>
                  <a:lnTo>
                    <a:pt x="1083741" y="789635"/>
                  </a:lnTo>
                  <a:lnTo>
                    <a:pt x="1086650" y="790905"/>
                  </a:lnTo>
                  <a:lnTo>
                    <a:pt x="1086650" y="793445"/>
                  </a:lnTo>
                  <a:lnTo>
                    <a:pt x="1087234" y="794715"/>
                  </a:lnTo>
                  <a:lnTo>
                    <a:pt x="1086065" y="795985"/>
                  </a:lnTo>
                  <a:lnTo>
                    <a:pt x="1090269" y="792175"/>
                  </a:lnTo>
                  <a:lnTo>
                    <a:pt x="1099312" y="789635"/>
                  </a:lnTo>
                  <a:lnTo>
                    <a:pt x="1100150" y="788365"/>
                  </a:lnTo>
                  <a:lnTo>
                    <a:pt x="1102677" y="784555"/>
                  </a:lnTo>
                  <a:lnTo>
                    <a:pt x="1103515" y="783285"/>
                  </a:lnTo>
                  <a:lnTo>
                    <a:pt x="1103515" y="784555"/>
                  </a:lnTo>
                  <a:lnTo>
                    <a:pt x="1104099" y="785825"/>
                  </a:lnTo>
                  <a:lnTo>
                    <a:pt x="1104099" y="783285"/>
                  </a:lnTo>
                  <a:lnTo>
                    <a:pt x="1104099" y="782015"/>
                  </a:lnTo>
                  <a:lnTo>
                    <a:pt x="1104099" y="773125"/>
                  </a:lnTo>
                  <a:lnTo>
                    <a:pt x="1104239" y="771855"/>
                  </a:lnTo>
                  <a:lnTo>
                    <a:pt x="1104379" y="770585"/>
                  </a:lnTo>
                  <a:lnTo>
                    <a:pt x="1104671" y="768045"/>
                  </a:lnTo>
                  <a:lnTo>
                    <a:pt x="1106995" y="768045"/>
                  </a:lnTo>
                  <a:lnTo>
                    <a:pt x="1108329" y="762965"/>
                  </a:lnTo>
                  <a:lnTo>
                    <a:pt x="1109332" y="759155"/>
                  </a:lnTo>
                  <a:lnTo>
                    <a:pt x="1109332" y="768045"/>
                  </a:lnTo>
                  <a:lnTo>
                    <a:pt x="1108163" y="768045"/>
                  </a:lnTo>
                  <a:lnTo>
                    <a:pt x="1107579" y="771855"/>
                  </a:lnTo>
                  <a:lnTo>
                    <a:pt x="1107008" y="774395"/>
                  </a:lnTo>
                  <a:lnTo>
                    <a:pt x="1109332" y="770585"/>
                  </a:lnTo>
                  <a:lnTo>
                    <a:pt x="1109268" y="776935"/>
                  </a:lnTo>
                  <a:lnTo>
                    <a:pt x="1107948" y="779475"/>
                  </a:lnTo>
                  <a:lnTo>
                    <a:pt x="1106297" y="780745"/>
                  </a:lnTo>
                  <a:lnTo>
                    <a:pt x="1105255" y="784555"/>
                  </a:lnTo>
                  <a:lnTo>
                    <a:pt x="1110488" y="780745"/>
                  </a:lnTo>
                  <a:lnTo>
                    <a:pt x="1116304" y="770585"/>
                  </a:lnTo>
                  <a:lnTo>
                    <a:pt x="1119212" y="774395"/>
                  </a:lnTo>
                  <a:lnTo>
                    <a:pt x="1117917" y="780745"/>
                  </a:lnTo>
                  <a:lnTo>
                    <a:pt x="1115364" y="782015"/>
                  </a:lnTo>
                  <a:lnTo>
                    <a:pt x="1113574" y="784555"/>
                  </a:lnTo>
                  <a:lnTo>
                    <a:pt x="1114564" y="789635"/>
                  </a:lnTo>
                  <a:lnTo>
                    <a:pt x="1109332" y="784555"/>
                  </a:lnTo>
                  <a:lnTo>
                    <a:pt x="1110043" y="793445"/>
                  </a:lnTo>
                  <a:lnTo>
                    <a:pt x="1108964" y="794715"/>
                  </a:lnTo>
                  <a:lnTo>
                    <a:pt x="1107770" y="795985"/>
                  </a:lnTo>
                  <a:lnTo>
                    <a:pt x="1108163" y="804875"/>
                  </a:lnTo>
                  <a:lnTo>
                    <a:pt x="1115136" y="808685"/>
                  </a:lnTo>
                  <a:lnTo>
                    <a:pt x="1116888" y="799795"/>
                  </a:lnTo>
                  <a:lnTo>
                    <a:pt x="1123861" y="803605"/>
                  </a:lnTo>
                  <a:lnTo>
                    <a:pt x="1124737" y="799795"/>
                  </a:lnTo>
                  <a:lnTo>
                    <a:pt x="1125601" y="795985"/>
                  </a:lnTo>
                  <a:lnTo>
                    <a:pt x="1123861" y="793445"/>
                  </a:lnTo>
                  <a:lnTo>
                    <a:pt x="1124737" y="789635"/>
                  </a:lnTo>
                  <a:lnTo>
                    <a:pt x="1125601" y="785825"/>
                  </a:lnTo>
                  <a:lnTo>
                    <a:pt x="1131239" y="785825"/>
                  </a:lnTo>
                  <a:lnTo>
                    <a:pt x="1134033" y="795985"/>
                  </a:lnTo>
                  <a:lnTo>
                    <a:pt x="1136396" y="804875"/>
                  </a:lnTo>
                  <a:lnTo>
                    <a:pt x="1140726" y="802335"/>
                  </a:lnTo>
                  <a:lnTo>
                    <a:pt x="1142326" y="794715"/>
                  </a:lnTo>
                  <a:lnTo>
                    <a:pt x="1143990" y="787095"/>
                  </a:lnTo>
                  <a:lnTo>
                    <a:pt x="1144727" y="785825"/>
                  </a:lnTo>
                  <a:lnTo>
                    <a:pt x="1146200" y="783285"/>
                  </a:lnTo>
                  <a:lnTo>
                    <a:pt x="1149438" y="785825"/>
                  </a:lnTo>
                  <a:lnTo>
                    <a:pt x="1147114" y="801065"/>
                  </a:lnTo>
                  <a:lnTo>
                    <a:pt x="1150899" y="798525"/>
                  </a:lnTo>
                  <a:lnTo>
                    <a:pt x="1152931" y="792175"/>
                  </a:lnTo>
                  <a:lnTo>
                    <a:pt x="1154963" y="787095"/>
                  </a:lnTo>
                  <a:lnTo>
                    <a:pt x="1158748" y="789635"/>
                  </a:lnTo>
                  <a:lnTo>
                    <a:pt x="1157579" y="794715"/>
                  </a:lnTo>
                  <a:lnTo>
                    <a:pt x="1152931" y="794715"/>
                  </a:lnTo>
                  <a:lnTo>
                    <a:pt x="1154099" y="795985"/>
                  </a:lnTo>
                  <a:lnTo>
                    <a:pt x="1156652" y="799795"/>
                  </a:lnTo>
                  <a:lnTo>
                    <a:pt x="1158024" y="795985"/>
                  </a:lnTo>
                  <a:lnTo>
                    <a:pt x="1159167" y="790905"/>
                  </a:lnTo>
                  <a:lnTo>
                    <a:pt x="1161072" y="788365"/>
                  </a:lnTo>
                  <a:lnTo>
                    <a:pt x="1161656" y="801065"/>
                  </a:lnTo>
                  <a:lnTo>
                    <a:pt x="1167422" y="798525"/>
                  </a:lnTo>
                  <a:lnTo>
                    <a:pt x="1173353" y="793445"/>
                  </a:lnTo>
                  <a:lnTo>
                    <a:pt x="1179398" y="789635"/>
                  </a:lnTo>
                  <a:lnTo>
                    <a:pt x="1182446" y="788365"/>
                  </a:lnTo>
                  <a:lnTo>
                    <a:pt x="1185494" y="787095"/>
                  </a:lnTo>
                  <a:lnTo>
                    <a:pt x="1184910" y="790905"/>
                  </a:lnTo>
                  <a:lnTo>
                    <a:pt x="1183754" y="794715"/>
                  </a:lnTo>
                  <a:lnTo>
                    <a:pt x="1185494" y="798525"/>
                  </a:lnTo>
                  <a:lnTo>
                    <a:pt x="1193533" y="795985"/>
                  </a:lnTo>
                  <a:lnTo>
                    <a:pt x="1201839" y="797255"/>
                  </a:lnTo>
                  <a:lnTo>
                    <a:pt x="1210271" y="801065"/>
                  </a:lnTo>
                  <a:lnTo>
                    <a:pt x="1218628" y="806145"/>
                  </a:lnTo>
                  <a:lnTo>
                    <a:pt x="1221740" y="795985"/>
                  </a:lnTo>
                  <a:lnTo>
                    <a:pt x="1222121" y="794715"/>
                  </a:lnTo>
                  <a:lnTo>
                    <a:pt x="1223289" y="794715"/>
                  </a:lnTo>
                  <a:lnTo>
                    <a:pt x="1224445" y="789635"/>
                  </a:lnTo>
                  <a:lnTo>
                    <a:pt x="1226769" y="788365"/>
                  </a:lnTo>
                  <a:lnTo>
                    <a:pt x="1227937" y="795985"/>
                  </a:lnTo>
                  <a:lnTo>
                    <a:pt x="1226769" y="799795"/>
                  </a:lnTo>
                  <a:lnTo>
                    <a:pt x="1232408" y="792175"/>
                  </a:lnTo>
                  <a:lnTo>
                    <a:pt x="1236484" y="788365"/>
                  </a:lnTo>
                  <a:lnTo>
                    <a:pt x="1237843" y="787095"/>
                  </a:lnTo>
                  <a:lnTo>
                    <a:pt x="1239202" y="785825"/>
                  </a:lnTo>
                  <a:lnTo>
                    <a:pt x="1246314" y="784555"/>
                  </a:lnTo>
                  <a:lnTo>
                    <a:pt x="1252931" y="788365"/>
                  </a:lnTo>
                  <a:lnTo>
                    <a:pt x="1251775" y="792175"/>
                  </a:lnTo>
                  <a:lnTo>
                    <a:pt x="1255204" y="790905"/>
                  </a:lnTo>
                  <a:lnTo>
                    <a:pt x="1257007" y="783285"/>
                  </a:lnTo>
                  <a:lnTo>
                    <a:pt x="1258798" y="776935"/>
                  </a:lnTo>
                  <a:lnTo>
                    <a:pt x="1262240" y="779475"/>
                  </a:lnTo>
                  <a:lnTo>
                    <a:pt x="1261656" y="780745"/>
                  </a:lnTo>
                  <a:lnTo>
                    <a:pt x="1268056" y="783285"/>
                  </a:lnTo>
                  <a:lnTo>
                    <a:pt x="1274445" y="780745"/>
                  </a:lnTo>
                  <a:lnTo>
                    <a:pt x="1291894" y="780745"/>
                  </a:lnTo>
                  <a:lnTo>
                    <a:pt x="1297698" y="788365"/>
                  </a:lnTo>
                  <a:lnTo>
                    <a:pt x="1299425" y="782015"/>
                  </a:lnTo>
                  <a:lnTo>
                    <a:pt x="1303591" y="782015"/>
                  </a:lnTo>
                  <a:lnTo>
                    <a:pt x="1307439" y="780745"/>
                  </a:lnTo>
                  <a:lnTo>
                    <a:pt x="1307744" y="776935"/>
                  </a:lnTo>
                  <a:lnTo>
                    <a:pt x="1308176" y="771855"/>
                  </a:lnTo>
                  <a:lnTo>
                    <a:pt x="1313116" y="778205"/>
                  </a:lnTo>
                  <a:lnTo>
                    <a:pt x="1316304" y="783285"/>
                  </a:lnTo>
                  <a:lnTo>
                    <a:pt x="1319949" y="787095"/>
                  </a:lnTo>
                  <a:lnTo>
                    <a:pt x="1326197" y="790905"/>
                  </a:lnTo>
                  <a:lnTo>
                    <a:pt x="1329105" y="792175"/>
                  </a:lnTo>
                  <a:lnTo>
                    <a:pt x="1327937" y="776935"/>
                  </a:lnTo>
                  <a:lnTo>
                    <a:pt x="1330845" y="774395"/>
                  </a:lnTo>
                  <a:lnTo>
                    <a:pt x="1333169" y="785825"/>
                  </a:lnTo>
                  <a:lnTo>
                    <a:pt x="1335265" y="774395"/>
                  </a:lnTo>
                  <a:lnTo>
                    <a:pt x="1335493" y="773125"/>
                  </a:lnTo>
                  <a:lnTo>
                    <a:pt x="1340142" y="787095"/>
                  </a:lnTo>
                  <a:lnTo>
                    <a:pt x="1342478" y="783285"/>
                  </a:lnTo>
                  <a:lnTo>
                    <a:pt x="1341310" y="782015"/>
                  </a:lnTo>
                  <a:lnTo>
                    <a:pt x="1338986" y="778205"/>
                  </a:lnTo>
                  <a:lnTo>
                    <a:pt x="1338402" y="774395"/>
                  </a:lnTo>
                  <a:lnTo>
                    <a:pt x="1341894" y="773125"/>
                  </a:lnTo>
                  <a:lnTo>
                    <a:pt x="1346250" y="775665"/>
                  </a:lnTo>
                  <a:lnTo>
                    <a:pt x="1350175" y="782015"/>
                  </a:lnTo>
                  <a:lnTo>
                    <a:pt x="1352359" y="787095"/>
                  </a:lnTo>
                  <a:lnTo>
                    <a:pt x="1361655" y="774395"/>
                  </a:lnTo>
                  <a:lnTo>
                    <a:pt x="1362240" y="778205"/>
                  </a:lnTo>
                  <a:lnTo>
                    <a:pt x="1360500" y="782015"/>
                  </a:lnTo>
                  <a:lnTo>
                    <a:pt x="1362227" y="780745"/>
                  </a:lnTo>
                  <a:lnTo>
                    <a:pt x="1363408" y="784555"/>
                  </a:lnTo>
                  <a:lnTo>
                    <a:pt x="1364589" y="787095"/>
                  </a:lnTo>
                  <a:lnTo>
                    <a:pt x="1366316" y="784555"/>
                  </a:lnTo>
                  <a:lnTo>
                    <a:pt x="1365148" y="782015"/>
                  </a:lnTo>
                  <a:lnTo>
                    <a:pt x="1365148" y="780745"/>
                  </a:lnTo>
                  <a:lnTo>
                    <a:pt x="1365148" y="774395"/>
                  </a:lnTo>
                  <a:lnTo>
                    <a:pt x="1369212" y="780745"/>
                  </a:lnTo>
                  <a:lnTo>
                    <a:pt x="1375613" y="780745"/>
                  </a:lnTo>
                  <a:lnTo>
                    <a:pt x="1379689" y="775665"/>
                  </a:lnTo>
                  <a:lnTo>
                    <a:pt x="1380261" y="784555"/>
                  </a:lnTo>
                  <a:lnTo>
                    <a:pt x="1384922" y="784555"/>
                  </a:lnTo>
                  <a:lnTo>
                    <a:pt x="1388986" y="782015"/>
                  </a:lnTo>
                  <a:lnTo>
                    <a:pt x="1401191" y="775665"/>
                  </a:lnTo>
                  <a:lnTo>
                    <a:pt x="1405851" y="774395"/>
                  </a:lnTo>
                  <a:lnTo>
                    <a:pt x="1403807" y="773125"/>
                  </a:lnTo>
                  <a:lnTo>
                    <a:pt x="1401775" y="771855"/>
                  </a:lnTo>
                  <a:lnTo>
                    <a:pt x="1401508" y="770585"/>
                  </a:lnTo>
                  <a:lnTo>
                    <a:pt x="1399921" y="762965"/>
                  </a:lnTo>
                  <a:lnTo>
                    <a:pt x="1399400" y="760425"/>
                  </a:lnTo>
                  <a:lnTo>
                    <a:pt x="1399133" y="759155"/>
                  </a:lnTo>
                  <a:lnTo>
                    <a:pt x="1398866" y="757885"/>
                  </a:lnTo>
                  <a:lnTo>
                    <a:pt x="1401191" y="755345"/>
                  </a:lnTo>
                  <a:lnTo>
                    <a:pt x="1401927" y="757402"/>
                  </a:lnTo>
                  <a:lnTo>
                    <a:pt x="1402194" y="755345"/>
                  </a:lnTo>
                  <a:lnTo>
                    <a:pt x="1402359" y="754075"/>
                  </a:lnTo>
                  <a:lnTo>
                    <a:pt x="1405851" y="754075"/>
                  </a:lnTo>
                  <a:lnTo>
                    <a:pt x="1408049" y="766114"/>
                  </a:lnTo>
                  <a:lnTo>
                    <a:pt x="1408023" y="767270"/>
                  </a:lnTo>
                  <a:lnTo>
                    <a:pt x="1407007" y="770585"/>
                  </a:lnTo>
                  <a:lnTo>
                    <a:pt x="1409915" y="765505"/>
                  </a:lnTo>
                  <a:lnTo>
                    <a:pt x="1411084" y="769315"/>
                  </a:lnTo>
                  <a:lnTo>
                    <a:pt x="1410500" y="771855"/>
                  </a:lnTo>
                  <a:lnTo>
                    <a:pt x="1411274" y="774395"/>
                  </a:lnTo>
                  <a:lnTo>
                    <a:pt x="1413281" y="774395"/>
                  </a:lnTo>
                  <a:lnTo>
                    <a:pt x="1420723" y="774395"/>
                  </a:lnTo>
                  <a:lnTo>
                    <a:pt x="1420964" y="773125"/>
                  </a:lnTo>
                  <a:lnTo>
                    <a:pt x="1422120" y="775665"/>
                  </a:lnTo>
                  <a:lnTo>
                    <a:pt x="1431429" y="774395"/>
                  </a:lnTo>
                  <a:lnTo>
                    <a:pt x="1432013" y="773125"/>
                  </a:lnTo>
                  <a:lnTo>
                    <a:pt x="1434338" y="768045"/>
                  </a:lnTo>
                  <a:lnTo>
                    <a:pt x="1441894" y="766775"/>
                  </a:lnTo>
                  <a:lnTo>
                    <a:pt x="1441577" y="765505"/>
                  </a:lnTo>
                  <a:lnTo>
                    <a:pt x="1438986" y="755345"/>
                  </a:lnTo>
                  <a:lnTo>
                    <a:pt x="1442478" y="757885"/>
                  </a:lnTo>
                  <a:lnTo>
                    <a:pt x="1442478" y="755345"/>
                  </a:lnTo>
                  <a:lnTo>
                    <a:pt x="1442478" y="754075"/>
                  </a:lnTo>
                  <a:lnTo>
                    <a:pt x="1442478" y="748995"/>
                  </a:lnTo>
                  <a:lnTo>
                    <a:pt x="1448866" y="750265"/>
                  </a:lnTo>
                  <a:lnTo>
                    <a:pt x="1457007" y="756615"/>
                  </a:lnTo>
                  <a:lnTo>
                    <a:pt x="1463408" y="754075"/>
                  </a:lnTo>
                  <a:lnTo>
                    <a:pt x="1465338" y="748995"/>
                  </a:lnTo>
                  <a:lnTo>
                    <a:pt x="1466316" y="746455"/>
                  </a:lnTo>
                  <a:lnTo>
                    <a:pt x="1465859" y="746175"/>
                  </a:lnTo>
                  <a:lnTo>
                    <a:pt x="1471549" y="743915"/>
                  </a:lnTo>
                  <a:lnTo>
                    <a:pt x="1470380" y="751535"/>
                  </a:lnTo>
                  <a:lnTo>
                    <a:pt x="1479689" y="746455"/>
                  </a:lnTo>
                  <a:lnTo>
                    <a:pt x="1481582" y="743915"/>
                  </a:lnTo>
                  <a:lnTo>
                    <a:pt x="1486293" y="737565"/>
                  </a:lnTo>
                  <a:lnTo>
                    <a:pt x="1487246" y="736295"/>
                  </a:lnTo>
                  <a:lnTo>
                    <a:pt x="1486471" y="735025"/>
                  </a:lnTo>
                  <a:lnTo>
                    <a:pt x="1484922" y="732485"/>
                  </a:lnTo>
                  <a:lnTo>
                    <a:pt x="1483169" y="731215"/>
                  </a:lnTo>
                  <a:lnTo>
                    <a:pt x="1482598" y="727405"/>
                  </a:lnTo>
                  <a:lnTo>
                    <a:pt x="1483753" y="726135"/>
                  </a:lnTo>
                  <a:lnTo>
                    <a:pt x="1487830" y="729945"/>
                  </a:lnTo>
                  <a:lnTo>
                    <a:pt x="1488986" y="735025"/>
                  </a:lnTo>
                  <a:lnTo>
                    <a:pt x="1488986" y="736295"/>
                  </a:lnTo>
                  <a:lnTo>
                    <a:pt x="1492161" y="731215"/>
                  </a:lnTo>
                  <a:lnTo>
                    <a:pt x="1496910" y="731215"/>
                  </a:lnTo>
                  <a:lnTo>
                    <a:pt x="1502638" y="732485"/>
                  </a:lnTo>
                  <a:lnTo>
                    <a:pt x="1508760" y="736295"/>
                  </a:lnTo>
                  <a:lnTo>
                    <a:pt x="1516316" y="740105"/>
                  </a:lnTo>
                  <a:lnTo>
                    <a:pt x="1523873" y="742645"/>
                  </a:lnTo>
                  <a:lnTo>
                    <a:pt x="1525041" y="732485"/>
                  </a:lnTo>
                  <a:lnTo>
                    <a:pt x="1525562" y="731215"/>
                  </a:lnTo>
                  <a:lnTo>
                    <a:pt x="1527657" y="726135"/>
                  </a:lnTo>
                  <a:lnTo>
                    <a:pt x="1530273" y="719785"/>
                  </a:lnTo>
                  <a:lnTo>
                    <a:pt x="1534922" y="719785"/>
                  </a:lnTo>
                  <a:lnTo>
                    <a:pt x="1530273" y="727405"/>
                  </a:lnTo>
                  <a:lnTo>
                    <a:pt x="1535506" y="732485"/>
                  </a:lnTo>
                  <a:lnTo>
                    <a:pt x="1539811" y="723595"/>
                  </a:lnTo>
                  <a:lnTo>
                    <a:pt x="1545602" y="721055"/>
                  </a:lnTo>
                  <a:lnTo>
                    <a:pt x="1551279" y="721055"/>
                  </a:lnTo>
                  <a:lnTo>
                    <a:pt x="1553273" y="718515"/>
                  </a:lnTo>
                  <a:lnTo>
                    <a:pt x="1555267" y="715975"/>
                  </a:lnTo>
                  <a:lnTo>
                    <a:pt x="1565795" y="723595"/>
                  </a:lnTo>
                  <a:lnTo>
                    <a:pt x="1573657" y="721055"/>
                  </a:lnTo>
                  <a:lnTo>
                    <a:pt x="1581188" y="714705"/>
                  </a:lnTo>
                  <a:lnTo>
                    <a:pt x="1590738" y="718515"/>
                  </a:lnTo>
                  <a:lnTo>
                    <a:pt x="1588985" y="714705"/>
                  </a:lnTo>
                  <a:lnTo>
                    <a:pt x="1587830" y="712165"/>
                  </a:lnTo>
                  <a:lnTo>
                    <a:pt x="1587246" y="705815"/>
                  </a:lnTo>
                  <a:lnTo>
                    <a:pt x="1589570" y="710260"/>
                  </a:lnTo>
                  <a:lnTo>
                    <a:pt x="1589570" y="705815"/>
                  </a:lnTo>
                  <a:lnTo>
                    <a:pt x="1595399" y="702005"/>
                  </a:lnTo>
                  <a:lnTo>
                    <a:pt x="1602219" y="699465"/>
                  </a:lnTo>
                  <a:lnTo>
                    <a:pt x="1617484" y="696925"/>
                  </a:lnTo>
                  <a:lnTo>
                    <a:pt x="1642338" y="696925"/>
                  </a:lnTo>
                  <a:lnTo>
                    <a:pt x="1650034" y="695655"/>
                  </a:lnTo>
                  <a:lnTo>
                    <a:pt x="1650847" y="693115"/>
                  </a:lnTo>
                  <a:lnTo>
                    <a:pt x="1651647" y="690575"/>
                  </a:lnTo>
                  <a:lnTo>
                    <a:pt x="1648955" y="680415"/>
                  </a:lnTo>
                  <a:lnTo>
                    <a:pt x="1648764" y="679145"/>
                  </a:lnTo>
                  <a:lnTo>
                    <a:pt x="1647672" y="671525"/>
                  </a:lnTo>
                  <a:lnTo>
                    <a:pt x="1653527" y="672795"/>
                  </a:lnTo>
                  <a:lnTo>
                    <a:pt x="1657019" y="685495"/>
                  </a:lnTo>
                  <a:lnTo>
                    <a:pt x="1658759" y="680415"/>
                  </a:lnTo>
                  <a:lnTo>
                    <a:pt x="1661083" y="677875"/>
                  </a:lnTo>
                  <a:lnTo>
                    <a:pt x="1666900" y="672795"/>
                  </a:lnTo>
                  <a:lnTo>
                    <a:pt x="1670392" y="671525"/>
                  </a:lnTo>
                  <a:lnTo>
                    <a:pt x="1673301" y="668985"/>
                  </a:lnTo>
                  <a:lnTo>
                    <a:pt x="1680273" y="666445"/>
                  </a:lnTo>
                  <a:lnTo>
                    <a:pt x="1683473" y="665175"/>
                  </a:lnTo>
                  <a:lnTo>
                    <a:pt x="1686674" y="663905"/>
                  </a:lnTo>
                  <a:lnTo>
                    <a:pt x="1690154" y="653745"/>
                  </a:lnTo>
                  <a:lnTo>
                    <a:pt x="1690738" y="657555"/>
                  </a:lnTo>
                  <a:lnTo>
                    <a:pt x="1692478" y="660095"/>
                  </a:lnTo>
                  <a:lnTo>
                    <a:pt x="1691322" y="661365"/>
                  </a:lnTo>
                  <a:lnTo>
                    <a:pt x="1695754" y="662635"/>
                  </a:lnTo>
                  <a:lnTo>
                    <a:pt x="1698447" y="660095"/>
                  </a:lnTo>
                  <a:lnTo>
                    <a:pt x="1699171" y="655015"/>
                  </a:lnTo>
                  <a:lnTo>
                    <a:pt x="1698802" y="653745"/>
                  </a:lnTo>
                  <a:lnTo>
                    <a:pt x="1697710" y="649935"/>
                  </a:lnTo>
                  <a:lnTo>
                    <a:pt x="1700047" y="648665"/>
                  </a:lnTo>
                  <a:lnTo>
                    <a:pt x="1701203" y="655015"/>
                  </a:lnTo>
                  <a:lnTo>
                    <a:pt x="1704111" y="657555"/>
                  </a:lnTo>
                  <a:lnTo>
                    <a:pt x="1706587" y="657555"/>
                  </a:lnTo>
                  <a:lnTo>
                    <a:pt x="1707375" y="652475"/>
                  </a:lnTo>
                  <a:lnTo>
                    <a:pt x="1708277" y="649935"/>
                  </a:lnTo>
                  <a:lnTo>
                    <a:pt x="1711083" y="651205"/>
                  </a:lnTo>
                  <a:lnTo>
                    <a:pt x="1711667" y="651205"/>
                  </a:lnTo>
                  <a:lnTo>
                    <a:pt x="1711667" y="653745"/>
                  </a:lnTo>
                  <a:lnTo>
                    <a:pt x="1712836" y="649935"/>
                  </a:lnTo>
                  <a:lnTo>
                    <a:pt x="1719808" y="651205"/>
                  </a:lnTo>
                  <a:lnTo>
                    <a:pt x="1718741" y="649935"/>
                  </a:lnTo>
                  <a:lnTo>
                    <a:pt x="1717675" y="648665"/>
                  </a:lnTo>
                  <a:lnTo>
                    <a:pt x="1713407" y="643585"/>
                  </a:lnTo>
                  <a:lnTo>
                    <a:pt x="1720392" y="644855"/>
                  </a:lnTo>
                  <a:lnTo>
                    <a:pt x="1720316" y="643585"/>
                  </a:lnTo>
                  <a:lnTo>
                    <a:pt x="1720240" y="642315"/>
                  </a:lnTo>
                  <a:lnTo>
                    <a:pt x="1720176" y="641045"/>
                  </a:lnTo>
                  <a:lnTo>
                    <a:pt x="1719808" y="634695"/>
                  </a:lnTo>
                  <a:lnTo>
                    <a:pt x="1726780" y="637235"/>
                  </a:lnTo>
                  <a:lnTo>
                    <a:pt x="1726806" y="634695"/>
                  </a:lnTo>
                  <a:lnTo>
                    <a:pt x="1726831" y="632155"/>
                  </a:lnTo>
                  <a:lnTo>
                    <a:pt x="1729765" y="632155"/>
                  </a:lnTo>
                  <a:lnTo>
                    <a:pt x="1731937" y="629615"/>
                  </a:lnTo>
                  <a:lnTo>
                    <a:pt x="1729689" y="623265"/>
                  </a:lnTo>
                  <a:lnTo>
                    <a:pt x="1735467" y="630885"/>
                  </a:lnTo>
                  <a:lnTo>
                    <a:pt x="1740154" y="630885"/>
                  </a:lnTo>
                  <a:lnTo>
                    <a:pt x="1743100" y="628345"/>
                  </a:lnTo>
                  <a:lnTo>
                    <a:pt x="1743532" y="623265"/>
                  </a:lnTo>
                  <a:lnTo>
                    <a:pt x="1743646" y="621995"/>
                  </a:lnTo>
                  <a:lnTo>
                    <a:pt x="1745386" y="627075"/>
                  </a:lnTo>
                  <a:lnTo>
                    <a:pt x="1748878" y="624535"/>
                  </a:lnTo>
                  <a:lnTo>
                    <a:pt x="1751203" y="632155"/>
                  </a:lnTo>
                  <a:lnTo>
                    <a:pt x="1754695" y="629615"/>
                  </a:lnTo>
                  <a:lnTo>
                    <a:pt x="1755851" y="625805"/>
                  </a:lnTo>
                  <a:lnTo>
                    <a:pt x="1754987" y="624535"/>
                  </a:lnTo>
                  <a:lnTo>
                    <a:pt x="1753235" y="621995"/>
                  </a:lnTo>
                  <a:lnTo>
                    <a:pt x="1750618" y="618185"/>
                  </a:lnTo>
                  <a:lnTo>
                    <a:pt x="1758759" y="624535"/>
                  </a:lnTo>
                  <a:lnTo>
                    <a:pt x="1759927" y="619455"/>
                  </a:lnTo>
                  <a:lnTo>
                    <a:pt x="1760258" y="618185"/>
                  </a:lnTo>
                  <a:lnTo>
                    <a:pt x="1761261" y="614375"/>
                  </a:lnTo>
                  <a:lnTo>
                    <a:pt x="1761591" y="613105"/>
                  </a:lnTo>
                  <a:lnTo>
                    <a:pt x="1762252" y="610565"/>
                  </a:lnTo>
                  <a:lnTo>
                    <a:pt x="1762645" y="608025"/>
                  </a:lnTo>
                  <a:lnTo>
                    <a:pt x="1762836" y="606755"/>
                  </a:lnTo>
                  <a:lnTo>
                    <a:pt x="1771548" y="616915"/>
                  </a:lnTo>
                  <a:lnTo>
                    <a:pt x="1775256" y="606755"/>
                  </a:lnTo>
                  <a:lnTo>
                    <a:pt x="1779333" y="597865"/>
                  </a:lnTo>
                  <a:lnTo>
                    <a:pt x="1780070" y="596595"/>
                  </a:lnTo>
                  <a:lnTo>
                    <a:pt x="1781530" y="594055"/>
                  </a:lnTo>
                  <a:lnTo>
                    <a:pt x="1783740" y="590245"/>
                  </a:lnTo>
                  <a:lnTo>
                    <a:pt x="1788414" y="582625"/>
                  </a:lnTo>
                  <a:lnTo>
                    <a:pt x="1790890" y="590245"/>
                  </a:lnTo>
                  <a:lnTo>
                    <a:pt x="1788566" y="594055"/>
                  </a:lnTo>
                  <a:lnTo>
                    <a:pt x="1786458" y="597865"/>
                  </a:lnTo>
                  <a:lnTo>
                    <a:pt x="1789582" y="605485"/>
                  </a:lnTo>
                  <a:lnTo>
                    <a:pt x="1791881" y="596595"/>
                  </a:lnTo>
                  <a:lnTo>
                    <a:pt x="1793214" y="587705"/>
                  </a:lnTo>
                  <a:lnTo>
                    <a:pt x="1795145" y="582625"/>
                  </a:lnTo>
                  <a:lnTo>
                    <a:pt x="1795627" y="581355"/>
                  </a:lnTo>
                  <a:lnTo>
                    <a:pt x="1799348" y="578815"/>
                  </a:lnTo>
                  <a:lnTo>
                    <a:pt x="1801202" y="577545"/>
                  </a:lnTo>
                  <a:lnTo>
                    <a:pt x="1804695" y="577545"/>
                  </a:lnTo>
                  <a:lnTo>
                    <a:pt x="1804225" y="582625"/>
                  </a:lnTo>
                  <a:lnTo>
                    <a:pt x="1804301" y="585165"/>
                  </a:lnTo>
                  <a:lnTo>
                    <a:pt x="1804695" y="587705"/>
                  </a:lnTo>
                  <a:lnTo>
                    <a:pt x="1808988" y="581355"/>
                  </a:lnTo>
                  <a:lnTo>
                    <a:pt x="1813242" y="577545"/>
                  </a:lnTo>
                  <a:lnTo>
                    <a:pt x="1814652" y="576275"/>
                  </a:lnTo>
                  <a:lnTo>
                    <a:pt x="1816430" y="575005"/>
                  </a:lnTo>
                  <a:lnTo>
                    <a:pt x="1819986" y="572465"/>
                  </a:lnTo>
                  <a:lnTo>
                    <a:pt x="1823300" y="566115"/>
                  </a:lnTo>
                  <a:lnTo>
                    <a:pt x="1824469" y="568655"/>
                  </a:lnTo>
                  <a:lnTo>
                    <a:pt x="1825625" y="568655"/>
                  </a:lnTo>
                  <a:lnTo>
                    <a:pt x="1828190" y="568655"/>
                  </a:lnTo>
                  <a:lnTo>
                    <a:pt x="1827250" y="567385"/>
                  </a:lnTo>
                  <a:lnTo>
                    <a:pt x="1824469" y="563575"/>
                  </a:lnTo>
                  <a:lnTo>
                    <a:pt x="1824469" y="567385"/>
                  </a:lnTo>
                  <a:lnTo>
                    <a:pt x="1823643" y="566115"/>
                  </a:lnTo>
                  <a:lnTo>
                    <a:pt x="1819554" y="559765"/>
                  </a:lnTo>
                  <a:lnTo>
                    <a:pt x="1819122" y="558495"/>
                  </a:lnTo>
                  <a:lnTo>
                    <a:pt x="1817839" y="554685"/>
                  </a:lnTo>
                  <a:lnTo>
                    <a:pt x="1816976" y="552145"/>
                  </a:lnTo>
                  <a:lnTo>
                    <a:pt x="1816188" y="548335"/>
                  </a:lnTo>
                  <a:lnTo>
                    <a:pt x="1815388" y="544525"/>
                  </a:lnTo>
                  <a:lnTo>
                    <a:pt x="1814207" y="540715"/>
                  </a:lnTo>
                  <a:lnTo>
                    <a:pt x="1813420" y="538175"/>
                  </a:lnTo>
                  <a:lnTo>
                    <a:pt x="1819567" y="547065"/>
                  </a:lnTo>
                  <a:lnTo>
                    <a:pt x="1823808" y="548335"/>
                  </a:lnTo>
                  <a:lnTo>
                    <a:pt x="1828380" y="552145"/>
                  </a:lnTo>
                  <a:lnTo>
                    <a:pt x="1835505" y="563575"/>
                  </a:lnTo>
                  <a:lnTo>
                    <a:pt x="1835505" y="562305"/>
                  </a:lnTo>
                  <a:lnTo>
                    <a:pt x="1834934" y="558495"/>
                  </a:lnTo>
                  <a:lnTo>
                    <a:pt x="1831441" y="553415"/>
                  </a:lnTo>
                  <a:lnTo>
                    <a:pt x="1836089" y="555955"/>
                  </a:lnTo>
                  <a:lnTo>
                    <a:pt x="1837829" y="562305"/>
                  </a:lnTo>
                  <a:lnTo>
                    <a:pt x="1840738" y="554685"/>
                  </a:lnTo>
                  <a:lnTo>
                    <a:pt x="1838998" y="553415"/>
                  </a:lnTo>
                  <a:lnTo>
                    <a:pt x="1833765" y="549605"/>
                  </a:lnTo>
                  <a:lnTo>
                    <a:pt x="1838413" y="547065"/>
                  </a:lnTo>
                  <a:lnTo>
                    <a:pt x="1840738" y="549605"/>
                  </a:lnTo>
                  <a:lnTo>
                    <a:pt x="1840738" y="552145"/>
                  </a:lnTo>
                  <a:lnTo>
                    <a:pt x="1842490" y="555955"/>
                  </a:lnTo>
                  <a:lnTo>
                    <a:pt x="1840738" y="548335"/>
                  </a:lnTo>
                  <a:lnTo>
                    <a:pt x="1840357" y="547065"/>
                  </a:lnTo>
                  <a:lnTo>
                    <a:pt x="1838413" y="540715"/>
                  </a:lnTo>
                  <a:lnTo>
                    <a:pt x="1844230" y="540715"/>
                  </a:lnTo>
                  <a:lnTo>
                    <a:pt x="1845398" y="541985"/>
                  </a:lnTo>
                  <a:lnTo>
                    <a:pt x="1847062" y="544410"/>
                  </a:lnTo>
                  <a:lnTo>
                    <a:pt x="1848383" y="540715"/>
                  </a:lnTo>
                  <a:lnTo>
                    <a:pt x="1848840" y="539445"/>
                  </a:lnTo>
                  <a:lnTo>
                    <a:pt x="1848967" y="538175"/>
                  </a:lnTo>
                  <a:lnTo>
                    <a:pt x="1849221" y="535635"/>
                  </a:lnTo>
                  <a:lnTo>
                    <a:pt x="1849615" y="531825"/>
                  </a:lnTo>
                  <a:lnTo>
                    <a:pt x="1851456" y="525475"/>
                  </a:lnTo>
                  <a:lnTo>
                    <a:pt x="1854238" y="524205"/>
                  </a:lnTo>
                  <a:lnTo>
                    <a:pt x="1857019" y="522935"/>
                  </a:lnTo>
                  <a:lnTo>
                    <a:pt x="1861248" y="529285"/>
                  </a:lnTo>
                  <a:lnTo>
                    <a:pt x="1863775" y="530555"/>
                  </a:lnTo>
                  <a:lnTo>
                    <a:pt x="1866430" y="531825"/>
                  </a:lnTo>
                  <a:lnTo>
                    <a:pt x="1870976" y="536905"/>
                  </a:lnTo>
                  <a:lnTo>
                    <a:pt x="1872132" y="530555"/>
                  </a:lnTo>
                  <a:lnTo>
                    <a:pt x="1866328" y="525475"/>
                  </a:lnTo>
                  <a:lnTo>
                    <a:pt x="1869808" y="522935"/>
                  </a:lnTo>
                  <a:lnTo>
                    <a:pt x="1868068" y="517855"/>
                  </a:lnTo>
                  <a:lnTo>
                    <a:pt x="1867192" y="515315"/>
                  </a:lnTo>
                  <a:lnTo>
                    <a:pt x="1866328" y="512775"/>
                  </a:lnTo>
                  <a:lnTo>
                    <a:pt x="1872132" y="514045"/>
                  </a:lnTo>
                  <a:lnTo>
                    <a:pt x="1873300" y="520395"/>
                  </a:lnTo>
                  <a:lnTo>
                    <a:pt x="1877949" y="514045"/>
                  </a:lnTo>
                  <a:lnTo>
                    <a:pt x="1871560" y="512775"/>
                  </a:lnTo>
                  <a:lnTo>
                    <a:pt x="1871395" y="511505"/>
                  </a:lnTo>
                  <a:lnTo>
                    <a:pt x="1870392" y="503885"/>
                  </a:lnTo>
                  <a:lnTo>
                    <a:pt x="1862975" y="500075"/>
                  </a:lnTo>
                  <a:lnTo>
                    <a:pt x="1860511" y="498805"/>
                  </a:lnTo>
                  <a:lnTo>
                    <a:pt x="1867484" y="498805"/>
                  </a:lnTo>
                  <a:lnTo>
                    <a:pt x="1867484" y="500075"/>
                  </a:lnTo>
                  <a:lnTo>
                    <a:pt x="1868652" y="498805"/>
                  </a:lnTo>
                  <a:lnTo>
                    <a:pt x="1870976" y="496265"/>
                  </a:lnTo>
                  <a:lnTo>
                    <a:pt x="1877377" y="501345"/>
                  </a:lnTo>
                  <a:lnTo>
                    <a:pt x="1876209" y="496265"/>
                  </a:lnTo>
                  <a:lnTo>
                    <a:pt x="1875332" y="492455"/>
                  </a:lnTo>
                  <a:lnTo>
                    <a:pt x="1875040" y="491185"/>
                  </a:lnTo>
                  <a:lnTo>
                    <a:pt x="1879701" y="492455"/>
                  </a:lnTo>
                  <a:lnTo>
                    <a:pt x="1883181" y="494995"/>
                  </a:lnTo>
                  <a:lnTo>
                    <a:pt x="1888413" y="505155"/>
                  </a:lnTo>
                  <a:lnTo>
                    <a:pt x="1890737" y="507695"/>
                  </a:lnTo>
                  <a:lnTo>
                    <a:pt x="1889353" y="501345"/>
                  </a:lnTo>
                  <a:lnTo>
                    <a:pt x="1890966" y="497535"/>
                  </a:lnTo>
                  <a:lnTo>
                    <a:pt x="1892465" y="493725"/>
                  </a:lnTo>
                  <a:lnTo>
                    <a:pt x="1890737" y="487375"/>
                  </a:lnTo>
                  <a:lnTo>
                    <a:pt x="1891906" y="491185"/>
                  </a:lnTo>
                  <a:lnTo>
                    <a:pt x="1897722" y="497535"/>
                  </a:lnTo>
                  <a:lnTo>
                    <a:pt x="1893074" y="488645"/>
                  </a:lnTo>
                  <a:lnTo>
                    <a:pt x="1896554" y="489915"/>
                  </a:lnTo>
                  <a:lnTo>
                    <a:pt x="1897722" y="491185"/>
                  </a:lnTo>
                  <a:lnTo>
                    <a:pt x="1900631" y="496265"/>
                  </a:lnTo>
                  <a:lnTo>
                    <a:pt x="1901329" y="492455"/>
                  </a:lnTo>
                  <a:lnTo>
                    <a:pt x="1897938" y="488645"/>
                  </a:lnTo>
                  <a:lnTo>
                    <a:pt x="1896630" y="487375"/>
                  </a:lnTo>
                  <a:lnTo>
                    <a:pt x="1895309" y="486105"/>
                  </a:lnTo>
                  <a:lnTo>
                    <a:pt x="1898307" y="484835"/>
                  </a:lnTo>
                  <a:lnTo>
                    <a:pt x="1898307" y="486105"/>
                  </a:lnTo>
                  <a:lnTo>
                    <a:pt x="1899462" y="486105"/>
                  </a:lnTo>
                  <a:lnTo>
                    <a:pt x="1899462" y="488645"/>
                  </a:lnTo>
                  <a:lnTo>
                    <a:pt x="1907019" y="487375"/>
                  </a:lnTo>
                  <a:lnTo>
                    <a:pt x="1906765" y="484835"/>
                  </a:lnTo>
                  <a:lnTo>
                    <a:pt x="1905863" y="475945"/>
                  </a:lnTo>
                  <a:lnTo>
                    <a:pt x="1914004" y="475945"/>
                  </a:lnTo>
                  <a:lnTo>
                    <a:pt x="1918195" y="481025"/>
                  </a:lnTo>
                  <a:lnTo>
                    <a:pt x="1917928" y="483565"/>
                  </a:lnTo>
                  <a:lnTo>
                    <a:pt x="1917433" y="484835"/>
                  </a:lnTo>
                  <a:lnTo>
                    <a:pt x="1920976" y="489915"/>
                  </a:lnTo>
                  <a:lnTo>
                    <a:pt x="1924202" y="482295"/>
                  </a:lnTo>
                  <a:lnTo>
                    <a:pt x="1925688" y="475945"/>
                  </a:lnTo>
                  <a:lnTo>
                    <a:pt x="1926285" y="473405"/>
                  </a:lnTo>
                  <a:lnTo>
                    <a:pt x="1926717" y="472135"/>
                  </a:lnTo>
                  <a:lnTo>
                    <a:pt x="1928914" y="465785"/>
                  </a:lnTo>
                  <a:lnTo>
                    <a:pt x="1930527" y="464515"/>
                  </a:lnTo>
                  <a:lnTo>
                    <a:pt x="1933765" y="461975"/>
                  </a:lnTo>
                  <a:lnTo>
                    <a:pt x="1931441" y="461975"/>
                  </a:lnTo>
                  <a:lnTo>
                    <a:pt x="1928228" y="455625"/>
                  </a:lnTo>
                  <a:lnTo>
                    <a:pt x="1932317" y="456895"/>
                  </a:lnTo>
                  <a:lnTo>
                    <a:pt x="1938147" y="458165"/>
                  </a:lnTo>
                  <a:lnTo>
                    <a:pt x="1940166" y="455625"/>
                  </a:lnTo>
                  <a:lnTo>
                    <a:pt x="1940166" y="456895"/>
                  </a:lnTo>
                  <a:lnTo>
                    <a:pt x="1944979" y="463219"/>
                  </a:lnTo>
                  <a:lnTo>
                    <a:pt x="1951215" y="461975"/>
                  </a:lnTo>
                  <a:lnTo>
                    <a:pt x="1951215" y="455625"/>
                  </a:lnTo>
                  <a:lnTo>
                    <a:pt x="1951215" y="451815"/>
                  </a:lnTo>
                  <a:lnTo>
                    <a:pt x="1951939" y="449275"/>
                  </a:lnTo>
                  <a:lnTo>
                    <a:pt x="1953387" y="444195"/>
                  </a:lnTo>
                  <a:lnTo>
                    <a:pt x="1953755" y="442925"/>
                  </a:lnTo>
                  <a:lnTo>
                    <a:pt x="1954123" y="441655"/>
                  </a:lnTo>
                  <a:lnTo>
                    <a:pt x="1956447" y="445465"/>
                  </a:lnTo>
                  <a:lnTo>
                    <a:pt x="1962251" y="446735"/>
                  </a:lnTo>
                  <a:lnTo>
                    <a:pt x="1965159" y="441655"/>
                  </a:lnTo>
                  <a:lnTo>
                    <a:pt x="1969820" y="441655"/>
                  </a:lnTo>
                  <a:lnTo>
                    <a:pt x="1967484" y="436575"/>
                  </a:lnTo>
                  <a:lnTo>
                    <a:pt x="1969820" y="436575"/>
                  </a:lnTo>
                  <a:lnTo>
                    <a:pt x="1964004" y="430225"/>
                  </a:lnTo>
                  <a:lnTo>
                    <a:pt x="1977148" y="432765"/>
                  </a:lnTo>
                  <a:lnTo>
                    <a:pt x="1978317" y="430225"/>
                  </a:lnTo>
                  <a:lnTo>
                    <a:pt x="1980641" y="425145"/>
                  </a:lnTo>
                  <a:lnTo>
                    <a:pt x="1982597" y="418795"/>
                  </a:lnTo>
                  <a:lnTo>
                    <a:pt x="1983384" y="416255"/>
                  </a:lnTo>
                  <a:lnTo>
                    <a:pt x="1993074" y="416255"/>
                  </a:lnTo>
                  <a:lnTo>
                    <a:pt x="1994814" y="421335"/>
                  </a:lnTo>
                  <a:lnTo>
                    <a:pt x="1995982" y="421335"/>
                  </a:lnTo>
                  <a:lnTo>
                    <a:pt x="1999462" y="411175"/>
                  </a:lnTo>
                  <a:lnTo>
                    <a:pt x="1996909" y="408635"/>
                  </a:lnTo>
                  <a:lnTo>
                    <a:pt x="1993074" y="404825"/>
                  </a:lnTo>
                  <a:lnTo>
                    <a:pt x="1995398" y="408635"/>
                  </a:lnTo>
                  <a:lnTo>
                    <a:pt x="1993265" y="407365"/>
                  </a:lnTo>
                  <a:lnTo>
                    <a:pt x="1991131" y="406095"/>
                  </a:lnTo>
                  <a:lnTo>
                    <a:pt x="1988997" y="404825"/>
                  </a:lnTo>
                  <a:lnTo>
                    <a:pt x="1987257" y="401015"/>
                  </a:lnTo>
                  <a:lnTo>
                    <a:pt x="1986673" y="399745"/>
                  </a:lnTo>
                  <a:lnTo>
                    <a:pt x="1985518" y="395935"/>
                  </a:lnTo>
                  <a:lnTo>
                    <a:pt x="1987257" y="394665"/>
                  </a:lnTo>
                  <a:lnTo>
                    <a:pt x="1987842" y="401015"/>
                  </a:lnTo>
                  <a:lnTo>
                    <a:pt x="1996567" y="404825"/>
                  </a:lnTo>
                  <a:lnTo>
                    <a:pt x="2001215" y="407365"/>
                  </a:lnTo>
                  <a:lnTo>
                    <a:pt x="1997722" y="402285"/>
                  </a:lnTo>
                  <a:lnTo>
                    <a:pt x="1995982" y="401015"/>
                  </a:lnTo>
                  <a:lnTo>
                    <a:pt x="2000326" y="402285"/>
                  </a:lnTo>
                  <a:lnTo>
                    <a:pt x="1999526" y="401015"/>
                  </a:lnTo>
                  <a:lnTo>
                    <a:pt x="1997138" y="397205"/>
                  </a:lnTo>
                  <a:lnTo>
                    <a:pt x="1995335" y="394665"/>
                  </a:lnTo>
                  <a:lnTo>
                    <a:pt x="1993531" y="392125"/>
                  </a:lnTo>
                  <a:lnTo>
                    <a:pt x="1996567" y="390855"/>
                  </a:lnTo>
                  <a:lnTo>
                    <a:pt x="1999462" y="394665"/>
                  </a:lnTo>
                  <a:lnTo>
                    <a:pt x="1999462" y="390855"/>
                  </a:lnTo>
                  <a:lnTo>
                    <a:pt x="1997608" y="385775"/>
                  </a:lnTo>
                  <a:lnTo>
                    <a:pt x="1997138" y="384505"/>
                  </a:lnTo>
                  <a:lnTo>
                    <a:pt x="2000046" y="384505"/>
                  </a:lnTo>
                  <a:lnTo>
                    <a:pt x="2005609" y="389178"/>
                  </a:lnTo>
                  <a:lnTo>
                    <a:pt x="2004695" y="385775"/>
                  </a:lnTo>
                  <a:lnTo>
                    <a:pt x="2004568" y="384505"/>
                  </a:lnTo>
                  <a:lnTo>
                    <a:pt x="2004314" y="381965"/>
                  </a:lnTo>
                  <a:lnTo>
                    <a:pt x="2008187" y="381965"/>
                  </a:lnTo>
                  <a:lnTo>
                    <a:pt x="2008771" y="385775"/>
                  </a:lnTo>
                  <a:lnTo>
                    <a:pt x="2007603" y="387045"/>
                  </a:lnTo>
                  <a:lnTo>
                    <a:pt x="2008187" y="389585"/>
                  </a:lnTo>
                  <a:lnTo>
                    <a:pt x="2018652" y="395935"/>
                  </a:lnTo>
                  <a:lnTo>
                    <a:pt x="2016912" y="394665"/>
                  </a:lnTo>
                  <a:lnTo>
                    <a:pt x="2020404" y="393395"/>
                  </a:lnTo>
                  <a:lnTo>
                    <a:pt x="2027961" y="393395"/>
                  </a:lnTo>
                  <a:lnTo>
                    <a:pt x="2024468" y="392125"/>
                  </a:lnTo>
                  <a:lnTo>
                    <a:pt x="2018766" y="380695"/>
                  </a:lnTo>
                  <a:lnTo>
                    <a:pt x="2019884" y="376885"/>
                  </a:lnTo>
                  <a:lnTo>
                    <a:pt x="2022424" y="374345"/>
                  </a:lnTo>
                  <a:lnTo>
                    <a:pt x="2021217" y="367995"/>
                  </a:lnTo>
                  <a:lnTo>
                    <a:pt x="2020976" y="366725"/>
                  </a:lnTo>
                  <a:lnTo>
                    <a:pt x="2024938" y="374345"/>
                  </a:lnTo>
                  <a:lnTo>
                    <a:pt x="2027377" y="376885"/>
                  </a:lnTo>
                  <a:lnTo>
                    <a:pt x="2029815" y="378155"/>
                  </a:lnTo>
                  <a:lnTo>
                    <a:pt x="2033765" y="381965"/>
                  </a:lnTo>
                  <a:lnTo>
                    <a:pt x="2037257" y="383235"/>
                  </a:lnTo>
                  <a:lnTo>
                    <a:pt x="2041334" y="384505"/>
                  </a:lnTo>
                  <a:lnTo>
                    <a:pt x="2043074" y="388315"/>
                  </a:lnTo>
                  <a:lnTo>
                    <a:pt x="2042617" y="384505"/>
                  </a:lnTo>
                  <a:lnTo>
                    <a:pt x="2045106" y="384505"/>
                  </a:lnTo>
                  <a:lnTo>
                    <a:pt x="2047163" y="383235"/>
                  </a:lnTo>
                  <a:lnTo>
                    <a:pt x="2045398" y="376885"/>
                  </a:lnTo>
                  <a:lnTo>
                    <a:pt x="2048306" y="379425"/>
                  </a:lnTo>
                  <a:lnTo>
                    <a:pt x="2048065" y="377837"/>
                  </a:lnTo>
                  <a:lnTo>
                    <a:pt x="2047341" y="376885"/>
                  </a:lnTo>
                  <a:lnTo>
                    <a:pt x="2045398" y="374345"/>
                  </a:lnTo>
                  <a:lnTo>
                    <a:pt x="2046528" y="369265"/>
                  </a:lnTo>
                  <a:lnTo>
                    <a:pt x="2053107" y="369265"/>
                  </a:lnTo>
                  <a:lnTo>
                    <a:pt x="2059457" y="366725"/>
                  </a:lnTo>
                  <a:lnTo>
                    <a:pt x="2059940" y="359105"/>
                  </a:lnTo>
                  <a:lnTo>
                    <a:pt x="2059762" y="357835"/>
                  </a:lnTo>
                  <a:lnTo>
                    <a:pt x="2059089" y="352755"/>
                  </a:lnTo>
                  <a:lnTo>
                    <a:pt x="2058924" y="351485"/>
                  </a:lnTo>
                  <a:lnTo>
                    <a:pt x="2056663" y="345135"/>
                  </a:lnTo>
                  <a:lnTo>
                    <a:pt x="2054288" y="338785"/>
                  </a:lnTo>
                  <a:lnTo>
                    <a:pt x="2052955" y="332435"/>
                  </a:lnTo>
                  <a:lnTo>
                    <a:pt x="2054123" y="331165"/>
                  </a:lnTo>
                  <a:lnTo>
                    <a:pt x="2058771" y="333705"/>
                  </a:lnTo>
                  <a:lnTo>
                    <a:pt x="2060511" y="340055"/>
                  </a:lnTo>
                  <a:lnTo>
                    <a:pt x="2066912" y="342595"/>
                  </a:lnTo>
                  <a:lnTo>
                    <a:pt x="2068080" y="340055"/>
                  </a:lnTo>
                  <a:lnTo>
                    <a:pt x="2067725" y="336245"/>
                  </a:lnTo>
                  <a:lnTo>
                    <a:pt x="2067496" y="333705"/>
                  </a:lnTo>
                  <a:lnTo>
                    <a:pt x="2069236" y="337515"/>
                  </a:lnTo>
                  <a:lnTo>
                    <a:pt x="2071560" y="338785"/>
                  </a:lnTo>
                  <a:lnTo>
                    <a:pt x="2075053" y="340055"/>
                  </a:lnTo>
                  <a:lnTo>
                    <a:pt x="2076208" y="338785"/>
                  </a:lnTo>
                  <a:lnTo>
                    <a:pt x="2069490" y="332359"/>
                  </a:lnTo>
                  <a:lnTo>
                    <a:pt x="2069236" y="333705"/>
                  </a:lnTo>
                  <a:lnTo>
                    <a:pt x="2066328" y="329793"/>
                  </a:lnTo>
                  <a:lnTo>
                    <a:pt x="2066328" y="336245"/>
                  </a:lnTo>
                  <a:lnTo>
                    <a:pt x="2064004" y="334975"/>
                  </a:lnTo>
                  <a:lnTo>
                    <a:pt x="2061095" y="332435"/>
                  </a:lnTo>
                  <a:lnTo>
                    <a:pt x="2060321" y="331165"/>
                  </a:lnTo>
                  <a:lnTo>
                    <a:pt x="2058771" y="328625"/>
                  </a:lnTo>
                  <a:lnTo>
                    <a:pt x="2061095" y="326085"/>
                  </a:lnTo>
                  <a:lnTo>
                    <a:pt x="2062264" y="326085"/>
                  </a:lnTo>
                  <a:lnTo>
                    <a:pt x="2066328" y="336245"/>
                  </a:lnTo>
                  <a:lnTo>
                    <a:pt x="2066328" y="329793"/>
                  </a:lnTo>
                  <a:lnTo>
                    <a:pt x="2063572" y="326085"/>
                  </a:lnTo>
                  <a:lnTo>
                    <a:pt x="2061679" y="323545"/>
                  </a:lnTo>
                  <a:lnTo>
                    <a:pt x="2064143" y="321005"/>
                  </a:lnTo>
                  <a:lnTo>
                    <a:pt x="2077745" y="307035"/>
                  </a:lnTo>
                  <a:lnTo>
                    <a:pt x="2091334" y="293065"/>
                  </a:lnTo>
                  <a:lnTo>
                    <a:pt x="2099640" y="303225"/>
                  </a:lnTo>
                  <a:lnTo>
                    <a:pt x="2108123" y="310845"/>
                  </a:lnTo>
                  <a:lnTo>
                    <a:pt x="2116925" y="317195"/>
                  </a:lnTo>
                  <a:lnTo>
                    <a:pt x="2126221" y="321005"/>
                  </a:lnTo>
                  <a:lnTo>
                    <a:pt x="2122144" y="309575"/>
                  </a:lnTo>
                  <a:lnTo>
                    <a:pt x="2129117" y="314655"/>
                  </a:lnTo>
                  <a:lnTo>
                    <a:pt x="2127377" y="310845"/>
                  </a:lnTo>
                  <a:lnTo>
                    <a:pt x="2130869" y="313385"/>
                  </a:lnTo>
                  <a:lnTo>
                    <a:pt x="2133777" y="315925"/>
                  </a:lnTo>
                  <a:lnTo>
                    <a:pt x="2135517" y="315925"/>
                  </a:lnTo>
                  <a:lnTo>
                    <a:pt x="2132609" y="310845"/>
                  </a:lnTo>
                  <a:lnTo>
                    <a:pt x="2131885" y="309575"/>
                  </a:lnTo>
                  <a:lnTo>
                    <a:pt x="2128431" y="303530"/>
                  </a:lnTo>
                  <a:lnTo>
                    <a:pt x="2127377" y="303225"/>
                  </a:lnTo>
                  <a:lnTo>
                    <a:pt x="2127212" y="301421"/>
                  </a:lnTo>
                  <a:lnTo>
                    <a:pt x="2126792" y="300685"/>
                  </a:lnTo>
                  <a:lnTo>
                    <a:pt x="2127173" y="300964"/>
                  </a:lnTo>
                  <a:lnTo>
                    <a:pt x="2127148" y="300685"/>
                  </a:lnTo>
                  <a:lnTo>
                    <a:pt x="2126792" y="296875"/>
                  </a:lnTo>
                  <a:lnTo>
                    <a:pt x="2134349" y="299415"/>
                  </a:lnTo>
                  <a:lnTo>
                    <a:pt x="2138426" y="305765"/>
                  </a:lnTo>
                  <a:lnTo>
                    <a:pt x="2135517" y="298145"/>
                  </a:lnTo>
                  <a:lnTo>
                    <a:pt x="2139010" y="300685"/>
                  </a:lnTo>
                  <a:lnTo>
                    <a:pt x="2140000" y="302145"/>
                  </a:lnTo>
                  <a:lnTo>
                    <a:pt x="2139010" y="299415"/>
                  </a:lnTo>
                  <a:lnTo>
                    <a:pt x="2144242" y="299415"/>
                  </a:lnTo>
                  <a:lnTo>
                    <a:pt x="2143264" y="298145"/>
                  </a:lnTo>
                  <a:lnTo>
                    <a:pt x="2142299" y="296875"/>
                  </a:lnTo>
                  <a:lnTo>
                    <a:pt x="2139391" y="293065"/>
                  </a:lnTo>
                  <a:lnTo>
                    <a:pt x="2138426" y="291795"/>
                  </a:lnTo>
                  <a:lnTo>
                    <a:pt x="2142934" y="293065"/>
                  </a:lnTo>
                  <a:lnTo>
                    <a:pt x="2144090" y="291795"/>
                  </a:lnTo>
                  <a:lnTo>
                    <a:pt x="2145258" y="290525"/>
                  </a:lnTo>
                  <a:lnTo>
                    <a:pt x="2148230" y="290525"/>
                  </a:lnTo>
                  <a:lnTo>
                    <a:pt x="2154707" y="295605"/>
                  </a:lnTo>
                  <a:lnTo>
                    <a:pt x="2152383" y="291795"/>
                  </a:lnTo>
                  <a:lnTo>
                    <a:pt x="2148306" y="282905"/>
                  </a:lnTo>
                  <a:lnTo>
                    <a:pt x="2148890" y="281635"/>
                  </a:lnTo>
                  <a:lnTo>
                    <a:pt x="2149475" y="280365"/>
                  </a:lnTo>
                  <a:lnTo>
                    <a:pt x="2155698" y="286715"/>
                  </a:lnTo>
                  <a:lnTo>
                    <a:pt x="2163368" y="285445"/>
                  </a:lnTo>
                  <a:lnTo>
                    <a:pt x="2171560" y="290525"/>
                  </a:lnTo>
                  <a:lnTo>
                    <a:pt x="2169083" y="285445"/>
                  </a:lnTo>
                  <a:lnTo>
                    <a:pt x="2167217" y="281635"/>
                  </a:lnTo>
                  <a:lnTo>
                    <a:pt x="2167445" y="280365"/>
                  </a:lnTo>
                  <a:lnTo>
                    <a:pt x="2167915" y="277825"/>
                  </a:lnTo>
                  <a:lnTo>
                    <a:pt x="2168144" y="276555"/>
                  </a:lnTo>
                  <a:lnTo>
                    <a:pt x="2170506" y="272745"/>
                  </a:lnTo>
                  <a:lnTo>
                    <a:pt x="2170404" y="265125"/>
                  </a:lnTo>
                  <a:lnTo>
                    <a:pt x="2170988" y="266395"/>
                  </a:lnTo>
                  <a:lnTo>
                    <a:pt x="2172614" y="268770"/>
                  </a:lnTo>
                  <a:lnTo>
                    <a:pt x="2175637" y="267665"/>
                  </a:lnTo>
                  <a:lnTo>
                    <a:pt x="2180285" y="271475"/>
                  </a:lnTo>
                  <a:lnTo>
                    <a:pt x="2183777" y="271475"/>
                  </a:lnTo>
                  <a:lnTo>
                    <a:pt x="2180755" y="267665"/>
                  </a:lnTo>
                  <a:lnTo>
                    <a:pt x="2178748" y="265125"/>
                  </a:lnTo>
                  <a:lnTo>
                    <a:pt x="2177745" y="263855"/>
                  </a:lnTo>
                  <a:lnTo>
                    <a:pt x="2174329" y="258775"/>
                  </a:lnTo>
                  <a:lnTo>
                    <a:pt x="2172004" y="252425"/>
                  </a:lnTo>
                  <a:lnTo>
                    <a:pt x="2169236" y="247345"/>
                  </a:lnTo>
                  <a:lnTo>
                    <a:pt x="2176780" y="252425"/>
                  </a:lnTo>
                  <a:lnTo>
                    <a:pt x="2181161" y="257505"/>
                  </a:lnTo>
                  <a:lnTo>
                    <a:pt x="2185098" y="262585"/>
                  </a:lnTo>
                  <a:lnTo>
                    <a:pt x="2191334" y="268935"/>
                  </a:lnTo>
                  <a:lnTo>
                    <a:pt x="2186876" y="263855"/>
                  </a:lnTo>
                  <a:lnTo>
                    <a:pt x="2182990" y="253695"/>
                  </a:lnTo>
                  <a:lnTo>
                    <a:pt x="2178545" y="249885"/>
                  </a:lnTo>
                  <a:lnTo>
                    <a:pt x="2183117" y="251155"/>
                  </a:lnTo>
                  <a:lnTo>
                    <a:pt x="2185441" y="252425"/>
                  </a:lnTo>
                  <a:lnTo>
                    <a:pt x="2188108" y="254965"/>
                  </a:lnTo>
                  <a:lnTo>
                    <a:pt x="2193658" y="257505"/>
                  </a:lnTo>
                  <a:lnTo>
                    <a:pt x="2187829" y="252425"/>
                  </a:lnTo>
                  <a:lnTo>
                    <a:pt x="2187549" y="249885"/>
                  </a:lnTo>
                  <a:lnTo>
                    <a:pt x="2188591" y="248615"/>
                  </a:lnTo>
                  <a:lnTo>
                    <a:pt x="2188108" y="247345"/>
                  </a:lnTo>
                  <a:lnTo>
                    <a:pt x="2187156" y="244805"/>
                  </a:lnTo>
                  <a:lnTo>
                    <a:pt x="2186686" y="243535"/>
                  </a:lnTo>
                  <a:lnTo>
                    <a:pt x="2196566" y="247345"/>
                  </a:lnTo>
                  <a:lnTo>
                    <a:pt x="2200059" y="254965"/>
                  </a:lnTo>
                  <a:lnTo>
                    <a:pt x="2199475" y="247345"/>
                  </a:lnTo>
                  <a:lnTo>
                    <a:pt x="2201646" y="248297"/>
                  </a:lnTo>
                  <a:lnTo>
                    <a:pt x="2200643" y="247345"/>
                  </a:lnTo>
                  <a:lnTo>
                    <a:pt x="2197951" y="244805"/>
                  </a:lnTo>
                  <a:lnTo>
                    <a:pt x="2196325" y="243535"/>
                  </a:lnTo>
                  <a:lnTo>
                    <a:pt x="2193074" y="240995"/>
                  </a:lnTo>
                  <a:lnTo>
                    <a:pt x="2195131" y="238455"/>
                  </a:lnTo>
                  <a:lnTo>
                    <a:pt x="2199043" y="240995"/>
                  </a:lnTo>
                  <a:lnTo>
                    <a:pt x="2204034" y="244805"/>
                  </a:lnTo>
                  <a:lnTo>
                    <a:pt x="2209355" y="248615"/>
                  </a:lnTo>
                  <a:lnTo>
                    <a:pt x="2208771" y="243535"/>
                  </a:lnTo>
                  <a:lnTo>
                    <a:pt x="2204999" y="238455"/>
                  </a:lnTo>
                  <a:lnTo>
                    <a:pt x="2204047" y="237185"/>
                  </a:lnTo>
                  <a:lnTo>
                    <a:pt x="2203107" y="235915"/>
                  </a:lnTo>
                  <a:lnTo>
                    <a:pt x="2201214" y="233375"/>
                  </a:lnTo>
                  <a:lnTo>
                    <a:pt x="2202383" y="232105"/>
                  </a:lnTo>
                  <a:lnTo>
                    <a:pt x="2203539" y="230835"/>
                  </a:lnTo>
                  <a:lnTo>
                    <a:pt x="2205291" y="232105"/>
                  </a:lnTo>
                  <a:lnTo>
                    <a:pt x="2206447" y="233375"/>
                  </a:lnTo>
                  <a:lnTo>
                    <a:pt x="2208199" y="235915"/>
                  </a:lnTo>
                  <a:lnTo>
                    <a:pt x="2207082" y="230835"/>
                  </a:lnTo>
                  <a:lnTo>
                    <a:pt x="2206802" y="229565"/>
                  </a:lnTo>
                  <a:lnTo>
                    <a:pt x="2207488" y="228295"/>
                  </a:lnTo>
                  <a:lnTo>
                    <a:pt x="2208161" y="227025"/>
                  </a:lnTo>
                  <a:lnTo>
                    <a:pt x="2208847" y="225755"/>
                  </a:lnTo>
                  <a:lnTo>
                    <a:pt x="2210562" y="220675"/>
                  </a:lnTo>
                  <a:lnTo>
                    <a:pt x="2208669" y="215595"/>
                  </a:lnTo>
                  <a:lnTo>
                    <a:pt x="2208199" y="214325"/>
                  </a:lnTo>
                  <a:lnTo>
                    <a:pt x="2210524" y="215595"/>
                  </a:lnTo>
                  <a:lnTo>
                    <a:pt x="2211095" y="215595"/>
                  </a:lnTo>
                  <a:lnTo>
                    <a:pt x="2205291" y="211785"/>
                  </a:lnTo>
                  <a:lnTo>
                    <a:pt x="2202675" y="209245"/>
                  </a:lnTo>
                  <a:lnTo>
                    <a:pt x="2200059" y="206705"/>
                  </a:lnTo>
                  <a:lnTo>
                    <a:pt x="2195982" y="202895"/>
                  </a:lnTo>
                  <a:lnTo>
                    <a:pt x="2197150" y="201625"/>
                  </a:lnTo>
                  <a:lnTo>
                    <a:pt x="2196096" y="200355"/>
                  </a:lnTo>
                  <a:lnTo>
                    <a:pt x="2195055" y="199085"/>
                  </a:lnTo>
                  <a:lnTo>
                    <a:pt x="2191918" y="195275"/>
                  </a:lnTo>
                  <a:lnTo>
                    <a:pt x="2199475" y="200355"/>
                  </a:lnTo>
                  <a:lnTo>
                    <a:pt x="2198306" y="200355"/>
                  </a:lnTo>
                  <a:lnTo>
                    <a:pt x="2201214" y="202895"/>
                  </a:lnTo>
                  <a:lnTo>
                    <a:pt x="2202967" y="205435"/>
                  </a:lnTo>
                  <a:lnTo>
                    <a:pt x="2201214" y="201625"/>
                  </a:lnTo>
                  <a:lnTo>
                    <a:pt x="2206180" y="205435"/>
                  </a:lnTo>
                  <a:lnTo>
                    <a:pt x="2206891" y="207975"/>
                  </a:lnTo>
                  <a:lnTo>
                    <a:pt x="2206942" y="209245"/>
                  </a:lnTo>
                  <a:lnTo>
                    <a:pt x="2209939" y="213055"/>
                  </a:lnTo>
                  <a:lnTo>
                    <a:pt x="2209939" y="206705"/>
                  </a:lnTo>
                  <a:lnTo>
                    <a:pt x="2207615" y="201625"/>
                  </a:lnTo>
                  <a:lnTo>
                    <a:pt x="2204707" y="195275"/>
                  </a:lnTo>
                  <a:lnTo>
                    <a:pt x="2209939" y="195275"/>
                  </a:lnTo>
                  <a:lnTo>
                    <a:pt x="2214181" y="200355"/>
                  </a:lnTo>
                  <a:lnTo>
                    <a:pt x="2214232" y="204165"/>
                  </a:lnTo>
                  <a:lnTo>
                    <a:pt x="2214600" y="205435"/>
                  </a:lnTo>
                  <a:lnTo>
                    <a:pt x="2219820" y="209245"/>
                  </a:lnTo>
                  <a:lnTo>
                    <a:pt x="2212848" y="209245"/>
                  </a:lnTo>
                  <a:lnTo>
                    <a:pt x="2220201" y="214325"/>
                  </a:lnTo>
                  <a:lnTo>
                    <a:pt x="2220252" y="215595"/>
                  </a:lnTo>
                  <a:lnTo>
                    <a:pt x="2220531" y="216865"/>
                  </a:lnTo>
                  <a:lnTo>
                    <a:pt x="2228545" y="221945"/>
                  </a:lnTo>
                  <a:lnTo>
                    <a:pt x="2236101" y="219405"/>
                  </a:lnTo>
                  <a:lnTo>
                    <a:pt x="2229129" y="211785"/>
                  </a:lnTo>
                  <a:lnTo>
                    <a:pt x="2236101" y="209245"/>
                  </a:lnTo>
                  <a:lnTo>
                    <a:pt x="2231453" y="202895"/>
                  </a:lnTo>
                  <a:lnTo>
                    <a:pt x="2227961" y="202895"/>
                  </a:lnTo>
                  <a:lnTo>
                    <a:pt x="2223312" y="196545"/>
                  </a:lnTo>
                  <a:lnTo>
                    <a:pt x="2224074" y="195275"/>
                  </a:lnTo>
                  <a:lnTo>
                    <a:pt x="2226348" y="191465"/>
                  </a:lnTo>
                  <a:lnTo>
                    <a:pt x="2235809" y="195275"/>
                  </a:lnTo>
                  <a:lnTo>
                    <a:pt x="2244407" y="199085"/>
                  </a:lnTo>
                  <a:lnTo>
                    <a:pt x="2244826" y="195275"/>
                  </a:lnTo>
                  <a:lnTo>
                    <a:pt x="2241956" y="191465"/>
                  </a:lnTo>
                  <a:lnTo>
                    <a:pt x="2240038" y="188925"/>
                  </a:lnTo>
                  <a:lnTo>
                    <a:pt x="2235377" y="183845"/>
                  </a:lnTo>
                  <a:lnTo>
                    <a:pt x="2233536" y="178765"/>
                  </a:lnTo>
                  <a:lnTo>
                    <a:pt x="2237270" y="178765"/>
                  </a:lnTo>
                  <a:lnTo>
                    <a:pt x="2247150" y="188925"/>
                  </a:lnTo>
                  <a:lnTo>
                    <a:pt x="2247442" y="183845"/>
                  </a:lnTo>
                  <a:lnTo>
                    <a:pt x="2243874" y="178765"/>
                  </a:lnTo>
                  <a:lnTo>
                    <a:pt x="2241512" y="174955"/>
                  </a:lnTo>
                  <a:lnTo>
                    <a:pt x="2245410" y="173685"/>
                  </a:lnTo>
                  <a:lnTo>
                    <a:pt x="2248890" y="177495"/>
                  </a:lnTo>
                  <a:lnTo>
                    <a:pt x="2245410" y="180035"/>
                  </a:lnTo>
                  <a:lnTo>
                    <a:pt x="2247735" y="181305"/>
                  </a:lnTo>
                  <a:lnTo>
                    <a:pt x="2252040" y="181305"/>
                  </a:lnTo>
                  <a:lnTo>
                    <a:pt x="2250351" y="177495"/>
                  </a:lnTo>
                  <a:lnTo>
                    <a:pt x="2246909" y="173685"/>
                  </a:lnTo>
                  <a:lnTo>
                    <a:pt x="2245982" y="169875"/>
                  </a:lnTo>
                  <a:lnTo>
                    <a:pt x="2256447" y="177495"/>
                  </a:lnTo>
                  <a:lnTo>
                    <a:pt x="2257907" y="172415"/>
                  </a:lnTo>
                  <a:lnTo>
                    <a:pt x="2258098" y="169875"/>
                  </a:lnTo>
                  <a:lnTo>
                    <a:pt x="2258771" y="160985"/>
                  </a:lnTo>
                  <a:lnTo>
                    <a:pt x="2259088" y="157073"/>
                  </a:lnTo>
                  <a:lnTo>
                    <a:pt x="2259647" y="154635"/>
                  </a:lnTo>
                  <a:lnTo>
                    <a:pt x="2259939" y="153365"/>
                  </a:lnTo>
                  <a:lnTo>
                    <a:pt x="2260523" y="150825"/>
                  </a:lnTo>
                  <a:lnTo>
                    <a:pt x="2263432" y="154635"/>
                  </a:lnTo>
                  <a:lnTo>
                    <a:pt x="2265172" y="157175"/>
                  </a:lnTo>
                  <a:lnTo>
                    <a:pt x="2269820" y="158445"/>
                  </a:lnTo>
                  <a:lnTo>
                    <a:pt x="2270404" y="153365"/>
                  </a:lnTo>
                  <a:lnTo>
                    <a:pt x="2272436" y="150825"/>
                  </a:lnTo>
                  <a:lnTo>
                    <a:pt x="2274481" y="148285"/>
                  </a:lnTo>
                  <a:lnTo>
                    <a:pt x="2276805" y="147015"/>
                  </a:lnTo>
                  <a:lnTo>
                    <a:pt x="2279129" y="145745"/>
                  </a:lnTo>
                  <a:lnTo>
                    <a:pt x="2284361" y="143205"/>
                  </a:lnTo>
                  <a:lnTo>
                    <a:pt x="2290178" y="140665"/>
                  </a:lnTo>
                  <a:lnTo>
                    <a:pt x="2296566" y="139395"/>
                  </a:lnTo>
                  <a:lnTo>
                    <a:pt x="2290178" y="129235"/>
                  </a:lnTo>
                  <a:lnTo>
                    <a:pt x="2290749" y="129235"/>
                  </a:lnTo>
                  <a:lnTo>
                    <a:pt x="2289200" y="126695"/>
                  </a:lnTo>
                  <a:lnTo>
                    <a:pt x="2288425" y="125425"/>
                  </a:lnTo>
                  <a:lnTo>
                    <a:pt x="2289010" y="122885"/>
                  </a:lnTo>
                  <a:lnTo>
                    <a:pt x="2295410" y="126695"/>
                  </a:lnTo>
                  <a:lnTo>
                    <a:pt x="2297150" y="129235"/>
                  </a:lnTo>
                  <a:lnTo>
                    <a:pt x="2295741" y="122885"/>
                  </a:lnTo>
                  <a:lnTo>
                    <a:pt x="2295169" y="120345"/>
                  </a:lnTo>
                  <a:lnTo>
                    <a:pt x="2295258" y="111455"/>
                  </a:lnTo>
                  <a:lnTo>
                    <a:pt x="2295931" y="110185"/>
                  </a:lnTo>
                  <a:lnTo>
                    <a:pt x="2297277" y="107645"/>
                  </a:lnTo>
                  <a:lnTo>
                    <a:pt x="2298623" y="105105"/>
                  </a:lnTo>
                  <a:lnTo>
                    <a:pt x="2306447" y="103835"/>
                  </a:lnTo>
                  <a:lnTo>
                    <a:pt x="2308199" y="106375"/>
                  </a:lnTo>
                  <a:lnTo>
                    <a:pt x="2308771" y="103835"/>
                  </a:lnTo>
                  <a:lnTo>
                    <a:pt x="2309050" y="102565"/>
                  </a:lnTo>
                  <a:lnTo>
                    <a:pt x="2304199" y="94945"/>
                  </a:lnTo>
                  <a:lnTo>
                    <a:pt x="2303411" y="93675"/>
                  </a:lnTo>
                  <a:lnTo>
                    <a:pt x="2301824" y="91135"/>
                  </a:lnTo>
                  <a:lnTo>
                    <a:pt x="2305291" y="89865"/>
                  </a:lnTo>
                  <a:lnTo>
                    <a:pt x="2306447" y="92405"/>
                  </a:lnTo>
                  <a:lnTo>
                    <a:pt x="2309126" y="89865"/>
                  </a:lnTo>
                  <a:lnTo>
                    <a:pt x="2313127" y="86055"/>
                  </a:lnTo>
                  <a:lnTo>
                    <a:pt x="2318448" y="78435"/>
                  </a:lnTo>
                  <a:lnTo>
                    <a:pt x="2319794" y="77165"/>
                  </a:lnTo>
                  <a:lnTo>
                    <a:pt x="2323833" y="73355"/>
                  </a:lnTo>
                  <a:lnTo>
                    <a:pt x="2325179" y="72085"/>
                  </a:lnTo>
                  <a:lnTo>
                    <a:pt x="2336101" y="70815"/>
                  </a:lnTo>
                  <a:lnTo>
                    <a:pt x="2332913" y="65735"/>
                  </a:lnTo>
                  <a:lnTo>
                    <a:pt x="2333904" y="64465"/>
                  </a:lnTo>
                  <a:lnTo>
                    <a:pt x="2335885" y="61925"/>
                  </a:lnTo>
                  <a:lnTo>
                    <a:pt x="2337663" y="59385"/>
                  </a:lnTo>
                  <a:lnTo>
                    <a:pt x="2333129" y="54305"/>
                  </a:lnTo>
                  <a:lnTo>
                    <a:pt x="2330869" y="51765"/>
                  </a:lnTo>
                  <a:lnTo>
                    <a:pt x="2338806" y="53035"/>
                  </a:lnTo>
                  <a:lnTo>
                    <a:pt x="2344686" y="54305"/>
                  </a:lnTo>
                  <a:lnTo>
                    <a:pt x="2350325" y="54305"/>
                  </a:lnTo>
                  <a:lnTo>
                    <a:pt x="2357615" y="53035"/>
                  </a:lnTo>
                  <a:lnTo>
                    <a:pt x="2358783" y="51765"/>
                  </a:lnTo>
                  <a:lnTo>
                    <a:pt x="2359939" y="50495"/>
                  </a:lnTo>
                  <a:lnTo>
                    <a:pt x="2358275" y="49225"/>
                  </a:lnTo>
                  <a:lnTo>
                    <a:pt x="2348319" y="41605"/>
                  </a:lnTo>
                  <a:lnTo>
                    <a:pt x="2348319" y="37795"/>
                  </a:lnTo>
                  <a:lnTo>
                    <a:pt x="2357615" y="44145"/>
                  </a:lnTo>
                  <a:lnTo>
                    <a:pt x="2352891" y="37795"/>
                  </a:lnTo>
                  <a:lnTo>
                    <a:pt x="2351951" y="36525"/>
                  </a:lnTo>
                  <a:lnTo>
                    <a:pt x="2350058" y="33985"/>
                  </a:lnTo>
                  <a:lnTo>
                    <a:pt x="2362847" y="40335"/>
                  </a:lnTo>
                  <a:lnTo>
                    <a:pt x="2362263" y="36525"/>
                  </a:lnTo>
                  <a:lnTo>
                    <a:pt x="2361107" y="36525"/>
                  </a:lnTo>
                  <a:lnTo>
                    <a:pt x="2356459" y="35255"/>
                  </a:lnTo>
                  <a:lnTo>
                    <a:pt x="2354122" y="32715"/>
                  </a:lnTo>
                  <a:lnTo>
                    <a:pt x="2352383" y="26365"/>
                  </a:lnTo>
                  <a:lnTo>
                    <a:pt x="2367496" y="28905"/>
                  </a:lnTo>
                  <a:lnTo>
                    <a:pt x="2372156" y="31445"/>
                  </a:lnTo>
                  <a:lnTo>
                    <a:pt x="2371356" y="25095"/>
                  </a:lnTo>
                  <a:lnTo>
                    <a:pt x="2371204" y="23825"/>
                  </a:lnTo>
                  <a:lnTo>
                    <a:pt x="2370569" y="18745"/>
                  </a:lnTo>
                  <a:lnTo>
                    <a:pt x="2370404" y="17475"/>
                  </a:lnTo>
                  <a:lnTo>
                    <a:pt x="2373312" y="20015"/>
                  </a:lnTo>
                  <a:lnTo>
                    <a:pt x="2375065" y="23825"/>
                  </a:lnTo>
                  <a:lnTo>
                    <a:pt x="2375471" y="21285"/>
                  </a:lnTo>
                  <a:lnTo>
                    <a:pt x="2378837" y="23825"/>
                  </a:lnTo>
                  <a:lnTo>
                    <a:pt x="2381758" y="25095"/>
                  </a:lnTo>
                  <a:lnTo>
                    <a:pt x="2380869" y="21285"/>
                  </a:lnTo>
                  <a:lnTo>
                    <a:pt x="2378545" y="20015"/>
                  </a:lnTo>
                  <a:lnTo>
                    <a:pt x="2375636" y="17475"/>
                  </a:lnTo>
                  <a:lnTo>
                    <a:pt x="2373312" y="16205"/>
                  </a:lnTo>
                  <a:lnTo>
                    <a:pt x="2380869" y="17475"/>
                  </a:lnTo>
                  <a:lnTo>
                    <a:pt x="2381605" y="16205"/>
                  </a:lnTo>
                  <a:lnTo>
                    <a:pt x="2383777" y="12395"/>
                  </a:lnTo>
                  <a:lnTo>
                    <a:pt x="2383929" y="11125"/>
                  </a:lnTo>
                  <a:lnTo>
                    <a:pt x="2384069" y="9855"/>
                  </a:lnTo>
                  <a:lnTo>
                    <a:pt x="2384361" y="7315"/>
                  </a:lnTo>
                  <a:lnTo>
                    <a:pt x="2390762" y="12395"/>
                  </a:lnTo>
                  <a:lnTo>
                    <a:pt x="2394534" y="7315"/>
                  </a:lnTo>
                  <a:lnTo>
                    <a:pt x="2396617" y="2235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/>
          <p:nvPr/>
        </p:nvSpPr>
        <p:spPr>
          <a:xfrm>
            <a:off x="17591346" y="3341657"/>
            <a:ext cx="697230" cy="1819275"/>
          </a:xfrm>
          <a:custGeom>
            <a:avLst/>
            <a:gdLst/>
            <a:ahLst/>
            <a:cxnLst/>
            <a:rect l="l" t="t" r="r" b="b"/>
            <a:pathLst>
              <a:path w="697230" h="1819275">
                <a:moveTo>
                  <a:pt x="696653" y="712197"/>
                </a:moveTo>
                <a:lnTo>
                  <a:pt x="182347" y="710546"/>
                </a:lnTo>
                <a:lnTo>
                  <a:pt x="141252" y="702535"/>
                </a:lnTo>
                <a:lnTo>
                  <a:pt x="106727" y="681317"/>
                </a:lnTo>
                <a:lnTo>
                  <a:pt x="81587" y="649507"/>
                </a:lnTo>
                <a:lnTo>
                  <a:pt x="68648" y="609719"/>
                </a:lnTo>
                <a:lnTo>
                  <a:pt x="70648" y="568612"/>
                </a:lnTo>
                <a:lnTo>
                  <a:pt x="86257" y="530254"/>
                </a:lnTo>
                <a:lnTo>
                  <a:pt x="113799" y="499807"/>
                </a:lnTo>
                <a:lnTo>
                  <a:pt x="151598" y="482433"/>
                </a:lnTo>
                <a:lnTo>
                  <a:pt x="696653" y="365421"/>
                </a:lnTo>
                <a:lnTo>
                  <a:pt x="696653" y="476712"/>
                </a:lnTo>
                <a:lnTo>
                  <a:pt x="184493" y="476712"/>
                </a:lnTo>
                <a:lnTo>
                  <a:pt x="215241" y="704111"/>
                </a:lnTo>
                <a:lnTo>
                  <a:pt x="696653" y="704111"/>
                </a:lnTo>
                <a:lnTo>
                  <a:pt x="696653" y="712197"/>
                </a:lnTo>
                <a:close/>
              </a:path>
              <a:path w="697230" h="1819275">
                <a:moveTo>
                  <a:pt x="696653" y="478578"/>
                </a:moveTo>
                <a:lnTo>
                  <a:pt x="184493" y="476712"/>
                </a:lnTo>
                <a:lnTo>
                  <a:pt x="696653" y="476712"/>
                </a:lnTo>
                <a:lnTo>
                  <a:pt x="696653" y="478578"/>
                </a:lnTo>
                <a:close/>
              </a:path>
              <a:path w="697230" h="1819275">
                <a:moveTo>
                  <a:pt x="696653" y="704111"/>
                </a:moveTo>
                <a:lnTo>
                  <a:pt x="215241" y="704111"/>
                </a:lnTo>
                <a:lnTo>
                  <a:pt x="696653" y="600810"/>
                </a:lnTo>
                <a:lnTo>
                  <a:pt x="696653" y="704111"/>
                </a:lnTo>
                <a:close/>
              </a:path>
              <a:path w="697230" h="1819275">
                <a:moveTo>
                  <a:pt x="696653" y="1341142"/>
                </a:moveTo>
                <a:lnTo>
                  <a:pt x="85095" y="1244718"/>
                </a:lnTo>
                <a:lnTo>
                  <a:pt x="24313" y="1203422"/>
                </a:lnTo>
                <a:lnTo>
                  <a:pt x="7061" y="1169299"/>
                </a:lnTo>
                <a:lnTo>
                  <a:pt x="0" y="1133164"/>
                </a:lnTo>
                <a:lnTo>
                  <a:pt x="5754" y="1096427"/>
                </a:lnTo>
                <a:lnTo>
                  <a:pt x="51586" y="1037432"/>
                </a:lnTo>
                <a:lnTo>
                  <a:pt x="135684" y="1008246"/>
                </a:lnTo>
                <a:lnTo>
                  <a:pt x="338510" y="957197"/>
                </a:lnTo>
                <a:lnTo>
                  <a:pt x="542162" y="910002"/>
                </a:lnTo>
                <a:lnTo>
                  <a:pt x="696653" y="876898"/>
                </a:lnTo>
                <a:lnTo>
                  <a:pt x="696653" y="1020180"/>
                </a:lnTo>
                <a:lnTo>
                  <a:pt x="147308" y="1020180"/>
                </a:lnTo>
                <a:lnTo>
                  <a:pt x="147308" y="1243288"/>
                </a:lnTo>
                <a:lnTo>
                  <a:pt x="696653" y="1243288"/>
                </a:lnTo>
                <a:lnTo>
                  <a:pt x="696653" y="1341142"/>
                </a:lnTo>
                <a:close/>
              </a:path>
              <a:path w="697230" h="1819275">
                <a:moveTo>
                  <a:pt x="696653" y="1107322"/>
                </a:moveTo>
                <a:lnTo>
                  <a:pt x="147308" y="1020180"/>
                </a:lnTo>
                <a:lnTo>
                  <a:pt x="696653" y="1020180"/>
                </a:lnTo>
                <a:lnTo>
                  <a:pt x="696653" y="1107322"/>
                </a:lnTo>
                <a:close/>
              </a:path>
              <a:path w="697230" h="1819275">
                <a:moveTo>
                  <a:pt x="696653" y="1243288"/>
                </a:moveTo>
                <a:lnTo>
                  <a:pt x="147308" y="1243288"/>
                </a:lnTo>
                <a:lnTo>
                  <a:pt x="196941" y="1230117"/>
                </a:lnTo>
                <a:lnTo>
                  <a:pt x="346231" y="1192137"/>
                </a:lnTo>
                <a:lnTo>
                  <a:pt x="496070" y="1156386"/>
                </a:lnTo>
                <a:lnTo>
                  <a:pt x="696653" y="1112025"/>
                </a:lnTo>
                <a:lnTo>
                  <a:pt x="696653" y="1243288"/>
                </a:lnTo>
                <a:close/>
              </a:path>
              <a:path w="697230" h="1819275">
                <a:moveTo>
                  <a:pt x="597412" y="1819159"/>
                </a:moveTo>
                <a:lnTo>
                  <a:pt x="556339" y="1805527"/>
                </a:lnTo>
                <a:lnTo>
                  <a:pt x="523311" y="1777683"/>
                </a:lnTo>
                <a:lnTo>
                  <a:pt x="501277" y="1736700"/>
                </a:lnTo>
                <a:lnTo>
                  <a:pt x="497713" y="1692342"/>
                </a:lnTo>
                <a:lnTo>
                  <a:pt x="512450" y="1648923"/>
                </a:lnTo>
                <a:lnTo>
                  <a:pt x="541803" y="1613816"/>
                </a:lnTo>
                <a:lnTo>
                  <a:pt x="582082" y="1594397"/>
                </a:lnTo>
                <a:lnTo>
                  <a:pt x="696653" y="1571979"/>
                </a:lnTo>
                <a:lnTo>
                  <a:pt x="696653" y="1806880"/>
                </a:lnTo>
                <a:lnTo>
                  <a:pt x="643580" y="1817505"/>
                </a:lnTo>
                <a:lnTo>
                  <a:pt x="597412" y="1819159"/>
                </a:lnTo>
                <a:close/>
              </a:path>
              <a:path w="697230" h="1819275">
                <a:moveTo>
                  <a:pt x="696653" y="197500"/>
                </a:moveTo>
                <a:lnTo>
                  <a:pt x="665804" y="169872"/>
                </a:lnTo>
                <a:lnTo>
                  <a:pt x="645725" y="127749"/>
                </a:lnTo>
                <a:lnTo>
                  <a:pt x="642161" y="83190"/>
                </a:lnTo>
                <a:lnTo>
                  <a:pt x="656899" y="39971"/>
                </a:lnTo>
                <a:lnTo>
                  <a:pt x="686251" y="5066"/>
                </a:lnTo>
                <a:lnTo>
                  <a:pt x="696653" y="0"/>
                </a:lnTo>
                <a:lnTo>
                  <a:pt x="696653" y="1975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object 24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409329" y="9522150"/>
            <a:ext cx="1745831" cy="764849"/>
          </a:xfrm>
          <a:prstGeom prst="rect">
            <a:avLst/>
          </a:prstGeom>
        </p:spPr>
      </p:pic>
      <p:sp>
        <p:nvSpPr>
          <p:cNvPr id="25" name="object 25" descr=""/>
          <p:cNvSpPr/>
          <p:nvPr/>
        </p:nvSpPr>
        <p:spPr>
          <a:xfrm>
            <a:off x="17281059" y="0"/>
            <a:ext cx="1007110" cy="2363470"/>
          </a:xfrm>
          <a:custGeom>
            <a:avLst/>
            <a:gdLst/>
            <a:ahLst/>
            <a:cxnLst/>
            <a:rect l="l" t="t" r="r" b="b"/>
            <a:pathLst>
              <a:path w="1007109" h="2363470">
                <a:moveTo>
                  <a:pt x="843662" y="298728"/>
                </a:moveTo>
                <a:lnTo>
                  <a:pt x="818630" y="258993"/>
                </a:lnTo>
                <a:lnTo>
                  <a:pt x="791613" y="219037"/>
                </a:lnTo>
                <a:lnTo>
                  <a:pt x="734271" y="137582"/>
                </a:lnTo>
                <a:lnTo>
                  <a:pt x="705269" y="95642"/>
                </a:lnTo>
                <a:lnTo>
                  <a:pt x="676929" y="52598"/>
                </a:lnTo>
                <a:lnTo>
                  <a:pt x="659065" y="28904"/>
                </a:lnTo>
                <a:lnTo>
                  <a:pt x="641200" y="5953"/>
                </a:lnTo>
                <a:lnTo>
                  <a:pt x="636245" y="0"/>
                </a:lnTo>
                <a:lnTo>
                  <a:pt x="779391" y="0"/>
                </a:lnTo>
                <a:lnTo>
                  <a:pt x="786099" y="12900"/>
                </a:lnTo>
                <a:lnTo>
                  <a:pt x="804708" y="25554"/>
                </a:lnTo>
                <a:lnTo>
                  <a:pt x="827782" y="36719"/>
                </a:lnTo>
                <a:lnTo>
                  <a:pt x="930866" y="36719"/>
                </a:lnTo>
                <a:lnTo>
                  <a:pt x="935960" y="49621"/>
                </a:lnTo>
                <a:lnTo>
                  <a:pt x="935591" y="60538"/>
                </a:lnTo>
                <a:lnTo>
                  <a:pt x="843662" y="60538"/>
                </a:lnTo>
                <a:lnTo>
                  <a:pt x="915119" y="195512"/>
                </a:lnTo>
                <a:lnTo>
                  <a:pt x="1006939" y="195512"/>
                </a:lnTo>
                <a:lnTo>
                  <a:pt x="1006939" y="266969"/>
                </a:lnTo>
                <a:lnTo>
                  <a:pt x="907179" y="266969"/>
                </a:lnTo>
                <a:lnTo>
                  <a:pt x="843662" y="298728"/>
                </a:lnTo>
                <a:close/>
              </a:path>
              <a:path w="1007109" h="2363470">
                <a:moveTo>
                  <a:pt x="930866" y="36719"/>
                </a:moveTo>
                <a:lnTo>
                  <a:pt x="827782" y="36719"/>
                </a:lnTo>
                <a:lnTo>
                  <a:pt x="886534" y="0"/>
                </a:lnTo>
                <a:lnTo>
                  <a:pt x="907179" y="0"/>
                </a:lnTo>
                <a:lnTo>
                  <a:pt x="907179" y="4961"/>
                </a:lnTo>
                <a:lnTo>
                  <a:pt x="926408" y="25430"/>
                </a:lnTo>
                <a:lnTo>
                  <a:pt x="930866" y="36719"/>
                </a:lnTo>
                <a:close/>
              </a:path>
              <a:path w="1007109" h="2363470">
                <a:moveTo>
                  <a:pt x="923058" y="100236"/>
                </a:moveTo>
                <a:lnTo>
                  <a:pt x="843662" y="60538"/>
                </a:lnTo>
                <a:lnTo>
                  <a:pt x="935591" y="60538"/>
                </a:lnTo>
                <a:lnTo>
                  <a:pt x="935092" y="75301"/>
                </a:lnTo>
                <a:lnTo>
                  <a:pt x="923058" y="100236"/>
                </a:lnTo>
                <a:close/>
              </a:path>
              <a:path w="1007109" h="2363470">
                <a:moveTo>
                  <a:pt x="1006939" y="195512"/>
                </a:moveTo>
                <a:lnTo>
                  <a:pt x="915119" y="195512"/>
                </a:lnTo>
                <a:lnTo>
                  <a:pt x="954817" y="139935"/>
                </a:lnTo>
                <a:lnTo>
                  <a:pt x="989305" y="164002"/>
                </a:lnTo>
                <a:lnTo>
                  <a:pt x="1006939" y="175571"/>
                </a:lnTo>
                <a:lnTo>
                  <a:pt x="1006939" y="195512"/>
                </a:lnTo>
                <a:close/>
              </a:path>
              <a:path w="1007109" h="2363470">
                <a:moveTo>
                  <a:pt x="1006939" y="408155"/>
                </a:moveTo>
                <a:lnTo>
                  <a:pt x="883360" y="346366"/>
                </a:lnTo>
                <a:lnTo>
                  <a:pt x="907179" y="266969"/>
                </a:lnTo>
                <a:lnTo>
                  <a:pt x="1006939" y="266969"/>
                </a:lnTo>
                <a:lnTo>
                  <a:pt x="1006939" y="408155"/>
                </a:lnTo>
                <a:close/>
              </a:path>
              <a:path w="1007109" h="2363470">
                <a:moveTo>
                  <a:pt x="454618" y="2339220"/>
                </a:moveTo>
                <a:lnTo>
                  <a:pt x="433901" y="2329171"/>
                </a:lnTo>
                <a:lnTo>
                  <a:pt x="419882" y="2312423"/>
                </a:lnTo>
                <a:lnTo>
                  <a:pt x="413307" y="2291210"/>
                </a:lnTo>
                <a:lnTo>
                  <a:pt x="414920" y="2267763"/>
                </a:lnTo>
                <a:lnTo>
                  <a:pt x="414920" y="2259823"/>
                </a:lnTo>
                <a:lnTo>
                  <a:pt x="440024" y="2216934"/>
                </a:lnTo>
                <a:lnTo>
                  <a:pt x="462841" y="2173130"/>
                </a:lnTo>
                <a:lnTo>
                  <a:pt x="484025" y="2128672"/>
                </a:lnTo>
                <a:lnTo>
                  <a:pt x="504228" y="2083822"/>
                </a:lnTo>
                <a:lnTo>
                  <a:pt x="524104" y="2038842"/>
                </a:lnTo>
                <a:lnTo>
                  <a:pt x="544307" y="1993992"/>
                </a:lnTo>
                <a:lnTo>
                  <a:pt x="565490" y="1949534"/>
                </a:lnTo>
                <a:lnTo>
                  <a:pt x="588307" y="1905730"/>
                </a:lnTo>
                <a:lnTo>
                  <a:pt x="613412" y="1862840"/>
                </a:lnTo>
                <a:lnTo>
                  <a:pt x="633757" y="1828353"/>
                </a:lnTo>
                <a:lnTo>
                  <a:pt x="680402" y="1762354"/>
                </a:lnTo>
                <a:lnTo>
                  <a:pt x="700748" y="1727866"/>
                </a:lnTo>
                <a:lnTo>
                  <a:pt x="733499" y="1669311"/>
                </a:lnTo>
                <a:lnTo>
                  <a:pt x="772205" y="1616711"/>
                </a:lnTo>
                <a:lnTo>
                  <a:pt x="799125" y="1584332"/>
                </a:lnTo>
                <a:lnTo>
                  <a:pt x="814880" y="1548231"/>
                </a:lnTo>
                <a:lnTo>
                  <a:pt x="829147" y="1510642"/>
                </a:lnTo>
                <a:lnTo>
                  <a:pt x="851601" y="1473797"/>
                </a:lnTo>
                <a:lnTo>
                  <a:pt x="878522" y="1448613"/>
                </a:lnTo>
                <a:lnTo>
                  <a:pt x="900232" y="1421197"/>
                </a:lnTo>
                <a:lnTo>
                  <a:pt x="917476" y="1392292"/>
                </a:lnTo>
                <a:lnTo>
                  <a:pt x="930998" y="1362642"/>
                </a:lnTo>
                <a:lnTo>
                  <a:pt x="947001" y="1336094"/>
                </a:lnTo>
                <a:lnTo>
                  <a:pt x="969704" y="1328898"/>
                </a:lnTo>
                <a:lnTo>
                  <a:pt x="996872" y="1342545"/>
                </a:lnTo>
                <a:lnTo>
                  <a:pt x="1006939" y="1354862"/>
                </a:lnTo>
                <a:lnTo>
                  <a:pt x="1006939" y="1659717"/>
                </a:lnTo>
                <a:lnTo>
                  <a:pt x="1000594" y="1677251"/>
                </a:lnTo>
                <a:lnTo>
                  <a:pt x="994515" y="1696108"/>
                </a:lnTo>
                <a:lnTo>
                  <a:pt x="974418" y="1741637"/>
                </a:lnTo>
                <a:lnTo>
                  <a:pt x="946877" y="1780467"/>
                </a:lnTo>
                <a:lnTo>
                  <a:pt x="907427" y="1808876"/>
                </a:lnTo>
                <a:lnTo>
                  <a:pt x="851602" y="1823142"/>
                </a:lnTo>
                <a:lnTo>
                  <a:pt x="867977" y="1862344"/>
                </a:lnTo>
                <a:lnTo>
                  <a:pt x="869466" y="1904524"/>
                </a:lnTo>
                <a:lnTo>
                  <a:pt x="856068" y="1943726"/>
                </a:lnTo>
                <a:lnTo>
                  <a:pt x="827783" y="1973996"/>
                </a:lnTo>
                <a:lnTo>
                  <a:pt x="819843" y="1973996"/>
                </a:lnTo>
                <a:lnTo>
                  <a:pt x="790317" y="2015803"/>
                </a:lnTo>
                <a:lnTo>
                  <a:pt x="762280" y="2058355"/>
                </a:lnTo>
                <a:lnTo>
                  <a:pt x="737221" y="2102395"/>
                </a:lnTo>
                <a:lnTo>
                  <a:pt x="716627" y="2148668"/>
                </a:lnTo>
                <a:lnTo>
                  <a:pt x="701120" y="2208464"/>
                </a:lnTo>
                <a:lnTo>
                  <a:pt x="681891" y="2239974"/>
                </a:lnTo>
                <a:lnTo>
                  <a:pt x="646287" y="2253621"/>
                </a:lnTo>
                <a:lnTo>
                  <a:pt x="581653" y="2259824"/>
                </a:lnTo>
                <a:lnTo>
                  <a:pt x="573713" y="2259824"/>
                </a:lnTo>
                <a:lnTo>
                  <a:pt x="573713" y="2267763"/>
                </a:lnTo>
                <a:lnTo>
                  <a:pt x="565774" y="2267763"/>
                </a:lnTo>
                <a:lnTo>
                  <a:pt x="569992" y="2290714"/>
                </a:lnTo>
                <a:lnTo>
                  <a:pt x="587608" y="2296544"/>
                </a:lnTo>
                <a:lnTo>
                  <a:pt x="608201" y="2297909"/>
                </a:lnTo>
                <a:lnTo>
                  <a:pt x="610422" y="2299522"/>
                </a:lnTo>
                <a:lnTo>
                  <a:pt x="478437" y="2299522"/>
                </a:lnTo>
                <a:lnTo>
                  <a:pt x="454618" y="2339220"/>
                </a:lnTo>
                <a:close/>
              </a:path>
              <a:path w="1007109" h="2363470">
                <a:moveTo>
                  <a:pt x="494317" y="2363039"/>
                </a:moveTo>
                <a:lnTo>
                  <a:pt x="494317" y="2299522"/>
                </a:lnTo>
                <a:lnTo>
                  <a:pt x="610422" y="2299522"/>
                </a:lnTo>
                <a:lnTo>
                  <a:pt x="621351" y="2307461"/>
                </a:lnTo>
                <a:lnTo>
                  <a:pt x="609318" y="2327310"/>
                </a:lnTo>
                <a:lnTo>
                  <a:pt x="578676" y="2347159"/>
                </a:lnTo>
                <a:lnTo>
                  <a:pt x="537613" y="2361054"/>
                </a:lnTo>
                <a:lnTo>
                  <a:pt x="494317" y="2363039"/>
                </a:lnTo>
                <a:close/>
              </a:path>
              <a:path w="1007109" h="2363470">
                <a:moveTo>
                  <a:pt x="829370" y="783047"/>
                </a:moveTo>
                <a:lnTo>
                  <a:pt x="756325" y="783047"/>
                </a:lnTo>
                <a:lnTo>
                  <a:pt x="776299" y="737146"/>
                </a:lnTo>
                <a:lnTo>
                  <a:pt x="808926" y="713575"/>
                </a:lnTo>
                <a:lnTo>
                  <a:pt x="848996" y="704891"/>
                </a:lnTo>
                <a:lnTo>
                  <a:pt x="891300" y="703651"/>
                </a:lnTo>
                <a:lnTo>
                  <a:pt x="935588" y="703527"/>
                </a:lnTo>
                <a:lnTo>
                  <a:pt x="983598" y="702658"/>
                </a:lnTo>
                <a:lnTo>
                  <a:pt x="1006939" y="701547"/>
                </a:lnTo>
                <a:lnTo>
                  <a:pt x="1006939" y="751288"/>
                </a:lnTo>
                <a:lnTo>
                  <a:pt x="819843" y="751288"/>
                </a:lnTo>
                <a:lnTo>
                  <a:pt x="829370" y="783047"/>
                </a:lnTo>
                <a:close/>
              </a:path>
              <a:path w="1007109" h="2363470">
                <a:moveTo>
                  <a:pt x="829593" y="783788"/>
                </a:moveTo>
                <a:lnTo>
                  <a:pt x="163814" y="783788"/>
                </a:lnTo>
                <a:lnTo>
                  <a:pt x="213720" y="780223"/>
                </a:lnTo>
                <a:lnTo>
                  <a:pt x="263210" y="773881"/>
                </a:lnTo>
                <a:lnTo>
                  <a:pt x="362051" y="758973"/>
                </a:lnTo>
                <a:lnTo>
                  <a:pt x="411957" y="753464"/>
                </a:lnTo>
                <a:lnTo>
                  <a:pt x="510260" y="749573"/>
                </a:lnTo>
                <a:lnTo>
                  <a:pt x="558342" y="745191"/>
                </a:lnTo>
                <a:lnTo>
                  <a:pt x="657175" y="732995"/>
                </a:lnTo>
                <a:lnTo>
                  <a:pt x="708687" y="727470"/>
                </a:lnTo>
                <a:lnTo>
                  <a:pt x="756325" y="783047"/>
                </a:lnTo>
                <a:lnTo>
                  <a:pt x="829370" y="783047"/>
                </a:lnTo>
                <a:lnTo>
                  <a:pt x="829593" y="783788"/>
                </a:lnTo>
                <a:close/>
              </a:path>
              <a:path w="1007109" h="2363470">
                <a:moveTo>
                  <a:pt x="1006939" y="830685"/>
                </a:moveTo>
                <a:lnTo>
                  <a:pt x="843662" y="830685"/>
                </a:lnTo>
                <a:lnTo>
                  <a:pt x="891300" y="790987"/>
                </a:lnTo>
                <a:lnTo>
                  <a:pt x="819843" y="751288"/>
                </a:lnTo>
                <a:lnTo>
                  <a:pt x="1006939" y="751288"/>
                </a:lnTo>
                <a:lnTo>
                  <a:pt x="1006939" y="830685"/>
                </a:lnTo>
                <a:close/>
              </a:path>
              <a:path w="1007109" h="2363470">
                <a:moveTo>
                  <a:pt x="375847" y="1007379"/>
                </a:moveTo>
                <a:lnTo>
                  <a:pt x="321997" y="1005652"/>
                </a:lnTo>
                <a:lnTo>
                  <a:pt x="269029" y="1000395"/>
                </a:lnTo>
                <a:lnTo>
                  <a:pt x="216723" y="991831"/>
                </a:lnTo>
                <a:lnTo>
                  <a:pt x="164858" y="980178"/>
                </a:lnTo>
                <a:lnTo>
                  <a:pt x="113213" y="965659"/>
                </a:lnTo>
                <a:lnTo>
                  <a:pt x="89270" y="961069"/>
                </a:lnTo>
                <a:lnTo>
                  <a:pt x="64583" y="958712"/>
                </a:lnTo>
                <a:lnTo>
                  <a:pt x="38407" y="957844"/>
                </a:lnTo>
                <a:lnTo>
                  <a:pt x="9998" y="957720"/>
                </a:lnTo>
                <a:lnTo>
                  <a:pt x="0" y="908391"/>
                </a:lnTo>
                <a:lnTo>
                  <a:pt x="1470" y="864796"/>
                </a:lnTo>
                <a:lnTo>
                  <a:pt x="13967" y="828700"/>
                </a:lnTo>
                <a:lnTo>
                  <a:pt x="70280" y="786061"/>
                </a:lnTo>
                <a:lnTo>
                  <a:pt x="113224" y="783047"/>
                </a:lnTo>
                <a:lnTo>
                  <a:pt x="163814" y="783788"/>
                </a:lnTo>
                <a:lnTo>
                  <a:pt x="829593" y="783788"/>
                </a:lnTo>
                <a:lnTo>
                  <a:pt x="843662" y="830685"/>
                </a:lnTo>
                <a:lnTo>
                  <a:pt x="1006939" y="830685"/>
                </a:lnTo>
                <a:lnTo>
                  <a:pt x="1006939" y="862444"/>
                </a:lnTo>
                <a:lnTo>
                  <a:pt x="954817" y="862444"/>
                </a:lnTo>
                <a:lnTo>
                  <a:pt x="946877" y="878323"/>
                </a:lnTo>
                <a:lnTo>
                  <a:pt x="1002455" y="902142"/>
                </a:lnTo>
                <a:lnTo>
                  <a:pt x="1006939" y="902142"/>
                </a:lnTo>
                <a:lnTo>
                  <a:pt x="1006939" y="976603"/>
                </a:lnTo>
                <a:lnTo>
                  <a:pt x="780428" y="986842"/>
                </a:lnTo>
                <a:lnTo>
                  <a:pt x="681487" y="992308"/>
                </a:lnTo>
                <a:lnTo>
                  <a:pt x="531957" y="995948"/>
                </a:lnTo>
                <a:lnTo>
                  <a:pt x="481819" y="999219"/>
                </a:lnTo>
                <a:lnTo>
                  <a:pt x="430799" y="1005358"/>
                </a:lnTo>
                <a:lnTo>
                  <a:pt x="375847" y="1007379"/>
                </a:lnTo>
                <a:close/>
              </a:path>
              <a:path w="1007109" h="2363470">
                <a:moveTo>
                  <a:pt x="1006939" y="884781"/>
                </a:moveTo>
                <a:lnTo>
                  <a:pt x="954817" y="862444"/>
                </a:lnTo>
                <a:lnTo>
                  <a:pt x="1006939" y="862444"/>
                </a:lnTo>
                <a:lnTo>
                  <a:pt x="1006939" y="884781"/>
                </a:lnTo>
                <a:close/>
              </a:path>
              <a:path w="1007109" h="2363470">
                <a:moveTo>
                  <a:pt x="1006939" y="902142"/>
                </a:moveTo>
                <a:lnTo>
                  <a:pt x="1002455" y="902142"/>
                </a:lnTo>
                <a:lnTo>
                  <a:pt x="1006939" y="893174"/>
                </a:lnTo>
                <a:lnTo>
                  <a:pt x="1006939" y="902142"/>
                </a:lnTo>
                <a:close/>
              </a:path>
              <a:path w="1007109" h="2363470">
                <a:moveTo>
                  <a:pt x="1006939" y="497687"/>
                </a:moveTo>
                <a:lnTo>
                  <a:pt x="994515" y="481340"/>
                </a:lnTo>
                <a:lnTo>
                  <a:pt x="1006939" y="466846"/>
                </a:lnTo>
                <a:lnTo>
                  <a:pt x="1006939" y="49768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225812" y="3059691"/>
            <a:ext cx="17601565" cy="5344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71550" marR="5080" indent="-850265">
              <a:lnSpc>
                <a:spcPct val="115799"/>
              </a:lnSpc>
              <a:spcBef>
                <a:spcPts val="100"/>
              </a:spcBef>
              <a:buAutoNum type="arabicPeriod"/>
              <a:tabLst>
                <a:tab pos="3600450" algn="l"/>
              </a:tabLst>
            </a:pPr>
            <a:r>
              <a:rPr dirty="0" sz="3400" spc="-150">
                <a:latin typeface="Verdana"/>
                <a:cs typeface="Verdana"/>
              </a:rPr>
              <a:t>We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wish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to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80">
                <a:latin typeface="Verdana"/>
                <a:cs typeface="Verdana"/>
              </a:rPr>
              <a:t>integrate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direction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90">
                <a:latin typeface="Verdana"/>
                <a:cs typeface="Verdana"/>
              </a:rPr>
              <a:t>analysis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into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our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90">
                <a:latin typeface="Verdana"/>
                <a:cs typeface="Verdana"/>
              </a:rPr>
              <a:t>model,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along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with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75">
                <a:latin typeface="Verdana"/>
                <a:cs typeface="Verdana"/>
              </a:rPr>
              <a:t>number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30">
                <a:latin typeface="Verdana"/>
                <a:cs typeface="Verdana"/>
              </a:rPr>
              <a:t>of </a:t>
            </a:r>
            <a:r>
              <a:rPr dirty="0" sz="3400" spc="30">
                <a:latin typeface="Verdana"/>
                <a:cs typeface="Verdana"/>
              </a:rPr>
              <a:t>	</a:t>
            </a:r>
            <a:r>
              <a:rPr dirty="0" sz="3400">
                <a:latin typeface="Verdana"/>
                <a:cs typeface="Verdana"/>
              </a:rPr>
              <a:t>people</a:t>
            </a:r>
            <a:r>
              <a:rPr dirty="0" sz="3400" spc="-34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that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105">
                <a:latin typeface="Verdana"/>
                <a:cs typeface="Verdana"/>
              </a:rPr>
              <a:t>are</a:t>
            </a:r>
            <a:r>
              <a:rPr dirty="0" sz="3400" spc="-340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present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in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40">
                <a:latin typeface="Verdana"/>
                <a:cs typeface="Verdana"/>
              </a:rPr>
              <a:t> </a:t>
            </a:r>
            <a:r>
              <a:rPr dirty="0" sz="3400" spc="-100">
                <a:latin typeface="Verdana"/>
                <a:cs typeface="Verdana"/>
              </a:rPr>
              <a:t>camera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detection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range.</a:t>
            </a:r>
            <a:endParaRPr sz="3400">
              <a:latin typeface="Verdana"/>
              <a:cs typeface="Verdana"/>
            </a:endParaRPr>
          </a:p>
          <a:p>
            <a:pPr marL="12700" marR="1068070" indent="676910">
              <a:lnSpc>
                <a:spcPct val="115799"/>
              </a:lnSpc>
              <a:spcBef>
                <a:spcPts val="3820"/>
              </a:spcBef>
              <a:buAutoNum type="arabicPeriod"/>
              <a:tabLst>
                <a:tab pos="689610" algn="l"/>
              </a:tabLst>
            </a:pPr>
            <a:r>
              <a:rPr dirty="0" sz="3400" spc="-150">
                <a:latin typeface="Verdana"/>
                <a:cs typeface="Verdana"/>
              </a:rPr>
              <a:t>We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also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wish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to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further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enhance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our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model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to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accommodate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crowd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density </a:t>
            </a:r>
            <a:r>
              <a:rPr dirty="0" sz="3400" spc="-20">
                <a:latin typeface="Verdana"/>
                <a:cs typeface="Verdana"/>
              </a:rPr>
              <a:t>calculation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and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65">
                <a:latin typeface="Verdana"/>
                <a:cs typeface="Verdana"/>
              </a:rPr>
              <a:t>monitoring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into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our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model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along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with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70">
                <a:latin typeface="Verdana"/>
                <a:cs typeface="Verdana"/>
              </a:rPr>
              <a:t>a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75">
                <a:latin typeface="Verdana"/>
                <a:cs typeface="Verdana"/>
              </a:rPr>
              <a:t>wireless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communication </a:t>
            </a:r>
            <a:r>
              <a:rPr dirty="0" sz="3400">
                <a:latin typeface="Verdana"/>
                <a:cs typeface="Verdana"/>
              </a:rPr>
              <a:t>protocol</a:t>
            </a:r>
            <a:r>
              <a:rPr dirty="0" sz="3400" spc="-305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which</a:t>
            </a:r>
            <a:r>
              <a:rPr dirty="0" sz="3400" spc="-305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sends</a:t>
            </a:r>
            <a:r>
              <a:rPr dirty="0" sz="3400" spc="-30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post</a:t>
            </a:r>
            <a:r>
              <a:rPr dirty="0" sz="3400" spc="-30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processed</a:t>
            </a:r>
            <a:r>
              <a:rPr dirty="0" sz="3400" spc="-300">
                <a:latin typeface="Verdana"/>
                <a:cs typeface="Verdana"/>
              </a:rPr>
              <a:t> </a:t>
            </a:r>
            <a:r>
              <a:rPr dirty="0" sz="3400" spc="-65">
                <a:latin typeface="Verdana"/>
                <a:cs typeface="Verdana"/>
              </a:rPr>
              <a:t>data</a:t>
            </a:r>
            <a:r>
              <a:rPr dirty="0" sz="3400" spc="-30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to</a:t>
            </a:r>
            <a:r>
              <a:rPr dirty="0" sz="3400" spc="-305">
                <a:latin typeface="Verdana"/>
                <a:cs typeface="Verdana"/>
              </a:rPr>
              <a:t> </a:t>
            </a:r>
            <a:r>
              <a:rPr dirty="0" sz="3400" spc="-170">
                <a:latin typeface="Verdana"/>
                <a:cs typeface="Verdana"/>
              </a:rPr>
              <a:t>a</a:t>
            </a:r>
            <a:r>
              <a:rPr dirty="0" sz="3400" spc="-305">
                <a:latin typeface="Verdana"/>
                <a:cs typeface="Verdana"/>
              </a:rPr>
              <a:t> </a:t>
            </a:r>
            <a:r>
              <a:rPr dirty="0" sz="3400" spc="-110">
                <a:latin typeface="Verdana"/>
                <a:cs typeface="Verdana"/>
              </a:rPr>
              <a:t>server(our</a:t>
            </a:r>
            <a:r>
              <a:rPr dirty="0" sz="3400" spc="-300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monitor</a:t>
            </a:r>
            <a:r>
              <a:rPr dirty="0" sz="3400" spc="-305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in</a:t>
            </a:r>
            <a:r>
              <a:rPr dirty="0" sz="3400" spc="-305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this</a:t>
            </a:r>
            <a:r>
              <a:rPr dirty="0" sz="3400" spc="-30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case.)</a:t>
            </a:r>
            <a:endParaRPr sz="3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855"/>
              </a:spcBef>
              <a:buFont typeface="Verdana"/>
              <a:buAutoNum type="arabicPeriod"/>
            </a:pPr>
            <a:endParaRPr sz="3400">
              <a:latin typeface="Verdana"/>
              <a:cs typeface="Verdana"/>
            </a:endParaRPr>
          </a:p>
          <a:p>
            <a:pPr marL="600710" marR="904875" indent="-469265">
              <a:lnSpc>
                <a:spcPct val="115799"/>
              </a:lnSpc>
              <a:buAutoNum type="arabicPeriod"/>
              <a:tabLst>
                <a:tab pos="4114165" algn="l"/>
              </a:tabLst>
            </a:pPr>
            <a:r>
              <a:rPr dirty="0" sz="3400" spc="-150">
                <a:latin typeface="Verdana"/>
                <a:cs typeface="Verdana"/>
              </a:rPr>
              <a:t>We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wish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to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80">
                <a:latin typeface="Verdana"/>
                <a:cs typeface="Verdana"/>
              </a:rPr>
              <a:t>integrate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prediction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models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which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can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135">
                <a:latin typeface="Verdana"/>
                <a:cs typeface="Verdana"/>
              </a:rPr>
              <a:t>judge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65">
                <a:latin typeface="Verdana"/>
                <a:cs typeface="Verdana"/>
              </a:rPr>
              <a:t>upcoming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results </a:t>
            </a:r>
            <a:r>
              <a:rPr dirty="0" sz="3400" spc="-10">
                <a:latin typeface="Verdana"/>
                <a:cs typeface="Verdana"/>
              </a:rPr>
              <a:t>	</a:t>
            </a:r>
            <a:r>
              <a:rPr dirty="0" sz="3400" spc="-55">
                <a:latin typeface="Verdana"/>
                <a:cs typeface="Verdana"/>
              </a:rPr>
              <a:t>based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on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previous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accumulated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data.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728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95"/>
              <a:t>Direction</a:t>
            </a:r>
            <a:r>
              <a:rPr dirty="0" spc="-775"/>
              <a:t> </a:t>
            </a:r>
            <a:r>
              <a:rPr dirty="0" spc="-580"/>
              <a:t>Analysis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651207" y="2970031"/>
            <a:ext cx="11958320" cy="38436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-85">
                <a:latin typeface="Verdana"/>
                <a:cs typeface="Verdana"/>
              </a:rPr>
              <a:t>This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can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be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achieved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by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10">
                <a:latin typeface="Verdana"/>
                <a:cs typeface="Verdana"/>
              </a:rPr>
              <a:t>using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following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methods</a:t>
            </a:r>
            <a:endParaRPr sz="340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3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65"/>
              </a:spcBef>
            </a:pPr>
            <a:endParaRPr sz="3400">
              <a:latin typeface="Verdana"/>
              <a:cs typeface="Verdana"/>
            </a:endParaRPr>
          </a:p>
          <a:p>
            <a:pPr marL="749300" indent="-638175">
              <a:lnSpc>
                <a:spcPct val="100000"/>
              </a:lnSpc>
              <a:spcBef>
                <a:spcPts val="5"/>
              </a:spcBef>
              <a:buAutoNum type="arabicParenR"/>
              <a:tabLst>
                <a:tab pos="749300" algn="l"/>
              </a:tabLst>
            </a:pPr>
            <a:r>
              <a:rPr dirty="0" sz="4500" spc="-325">
                <a:latin typeface="Arial Black"/>
                <a:cs typeface="Arial Black"/>
              </a:rPr>
              <a:t>SORT(Simple</a:t>
            </a:r>
            <a:r>
              <a:rPr dirty="0" sz="4500" spc="-430">
                <a:latin typeface="Arial Black"/>
                <a:cs typeface="Arial Black"/>
              </a:rPr>
              <a:t> </a:t>
            </a:r>
            <a:r>
              <a:rPr dirty="0" sz="4500" spc="-200">
                <a:latin typeface="Arial Black"/>
                <a:cs typeface="Arial Black"/>
              </a:rPr>
              <a:t>online</a:t>
            </a:r>
            <a:r>
              <a:rPr dirty="0" sz="4500" spc="-425">
                <a:latin typeface="Arial Black"/>
                <a:cs typeface="Arial Black"/>
              </a:rPr>
              <a:t> </a:t>
            </a:r>
            <a:r>
              <a:rPr dirty="0" sz="4500" spc="-275">
                <a:latin typeface="Arial Black"/>
                <a:cs typeface="Arial Black"/>
              </a:rPr>
              <a:t>Real-</a:t>
            </a:r>
            <a:r>
              <a:rPr dirty="0" sz="4500" spc="-340">
                <a:latin typeface="Arial Black"/>
                <a:cs typeface="Arial Black"/>
              </a:rPr>
              <a:t>Time</a:t>
            </a:r>
            <a:r>
              <a:rPr dirty="0" sz="4500" spc="-425">
                <a:latin typeface="Arial Black"/>
                <a:cs typeface="Arial Black"/>
              </a:rPr>
              <a:t> </a:t>
            </a:r>
            <a:r>
              <a:rPr dirty="0" sz="4500" spc="-380">
                <a:latin typeface="Arial Black"/>
                <a:cs typeface="Arial Black"/>
              </a:rPr>
              <a:t>Tracking)</a:t>
            </a:r>
            <a:endParaRPr sz="45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buFont typeface="Arial Black"/>
              <a:buAutoNum type="arabicParenR"/>
            </a:pPr>
            <a:endParaRPr sz="4500">
              <a:latin typeface="Arial Black"/>
              <a:cs typeface="Arial Black"/>
            </a:endParaRPr>
          </a:p>
          <a:p>
            <a:pPr marL="766445" indent="-655320">
              <a:lnSpc>
                <a:spcPct val="100000"/>
              </a:lnSpc>
              <a:buAutoNum type="arabicParenR"/>
              <a:tabLst>
                <a:tab pos="766445" algn="l"/>
              </a:tabLst>
            </a:pPr>
            <a:r>
              <a:rPr dirty="0" sz="4500" spc="-400">
                <a:latin typeface="Arial Black"/>
                <a:cs typeface="Arial Black"/>
              </a:rPr>
              <a:t>Image</a:t>
            </a:r>
            <a:r>
              <a:rPr dirty="0" sz="4500" spc="-425">
                <a:latin typeface="Arial Black"/>
                <a:cs typeface="Arial Black"/>
              </a:rPr>
              <a:t> </a:t>
            </a:r>
            <a:r>
              <a:rPr dirty="0" sz="4500" spc="-275">
                <a:latin typeface="Arial Black"/>
                <a:cs typeface="Arial Black"/>
              </a:rPr>
              <a:t>Subtraction</a:t>
            </a:r>
            <a:endParaRPr sz="45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728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95"/>
              <a:t>Direction</a:t>
            </a:r>
            <a:r>
              <a:rPr dirty="0" spc="-775"/>
              <a:t> </a:t>
            </a:r>
            <a:r>
              <a:rPr dirty="0" spc="-580"/>
              <a:t>Analysis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-4067" y="2716014"/>
            <a:ext cx="18296255" cy="54978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77240">
              <a:lnSpc>
                <a:spcPct val="100000"/>
              </a:lnSpc>
              <a:spcBef>
                <a:spcPts val="100"/>
              </a:spcBef>
            </a:pPr>
            <a:r>
              <a:rPr dirty="0" sz="4500" spc="-405">
                <a:latin typeface="Arial Black"/>
                <a:cs typeface="Arial Black"/>
              </a:rPr>
              <a:t>1)</a:t>
            </a:r>
            <a:r>
              <a:rPr dirty="0" sz="4500" spc="-430">
                <a:latin typeface="Arial Black"/>
                <a:cs typeface="Arial Black"/>
              </a:rPr>
              <a:t> </a:t>
            </a:r>
            <a:r>
              <a:rPr dirty="0" sz="4500" spc="-325">
                <a:latin typeface="Arial Black"/>
                <a:cs typeface="Arial Black"/>
              </a:rPr>
              <a:t>SORT(Simple</a:t>
            </a:r>
            <a:r>
              <a:rPr dirty="0" sz="4500" spc="-430">
                <a:latin typeface="Arial Black"/>
                <a:cs typeface="Arial Black"/>
              </a:rPr>
              <a:t> </a:t>
            </a:r>
            <a:r>
              <a:rPr dirty="0" sz="4500" spc="-200">
                <a:latin typeface="Arial Black"/>
                <a:cs typeface="Arial Black"/>
              </a:rPr>
              <a:t>online</a:t>
            </a:r>
            <a:r>
              <a:rPr dirty="0" sz="4500" spc="-430">
                <a:latin typeface="Arial Black"/>
                <a:cs typeface="Arial Black"/>
              </a:rPr>
              <a:t> </a:t>
            </a:r>
            <a:r>
              <a:rPr dirty="0" sz="4500" spc="-275">
                <a:latin typeface="Arial Black"/>
                <a:cs typeface="Arial Black"/>
              </a:rPr>
              <a:t>Real-</a:t>
            </a:r>
            <a:r>
              <a:rPr dirty="0" sz="4500" spc="-340">
                <a:latin typeface="Arial Black"/>
                <a:cs typeface="Arial Black"/>
              </a:rPr>
              <a:t>Time</a:t>
            </a:r>
            <a:r>
              <a:rPr dirty="0" sz="4500" spc="-430">
                <a:latin typeface="Arial Black"/>
                <a:cs typeface="Arial Black"/>
              </a:rPr>
              <a:t> </a:t>
            </a:r>
            <a:r>
              <a:rPr dirty="0" sz="4500" spc="-360">
                <a:latin typeface="Arial Black"/>
                <a:cs typeface="Arial Black"/>
              </a:rPr>
              <a:t>Tracking):</a:t>
            </a:r>
            <a:endParaRPr sz="4500">
              <a:latin typeface="Arial Black"/>
              <a:cs typeface="Arial Black"/>
            </a:endParaRPr>
          </a:p>
          <a:p>
            <a:pPr algn="ctr" marL="12700" marR="5080" indent="-635">
              <a:lnSpc>
                <a:spcPct val="115799"/>
              </a:lnSpc>
              <a:spcBef>
                <a:spcPts val="4615"/>
              </a:spcBef>
            </a:pPr>
            <a:r>
              <a:rPr dirty="0" sz="3400" spc="-145">
                <a:latin typeface="Verdana"/>
                <a:cs typeface="Verdana"/>
              </a:rPr>
              <a:t>SORT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is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used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to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25">
                <a:latin typeface="Verdana"/>
                <a:cs typeface="Verdana"/>
              </a:rPr>
              <a:t>assign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unique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95">
                <a:latin typeface="Verdana"/>
                <a:cs typeface="Verdana"/>
              </a:rPr>
              <a:t>IDs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to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each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65">
                <a:latin typeface="Verdana"/>
                <a:cs typeface="Verdana"/>
              </a:rPr>
              <a:t>tracked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75">
                <a:latin typeface="Verdana"/>
                <a:cs typeface="Verdana"/>
              </a:rPr>
              <a:t>object.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05">
                <a:latin typeface="Verdana"/>
                <a:cs typeface="Verdana"/>
              </a:rPr>
              <a:t>When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14">
                <a:latin typeface="Verdana"/>
                <a:cs typeface="Verdana"/>
              </a:rPr>
              <a:t>an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object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is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detected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in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video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for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first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135">
                <a:latin typeface="Verdana"/>
                <a:cs typeface="Verdana"/>
              </a:rPr>
              <a:t>time,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45">
                <a:latin typeface="Verdana"/>
                <a:cs typeface="Verdana"/>
              </a:rPr>
              <a:t>SORT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120">
                <a:latin typeface="Verdana"/>
                <a:cs typeface="Verdana"/>
              </a:rPr>
              <a:t>assigns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it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70">
                <a:latin typeface="Verdana"/>
                <a:cs typeface="Verdana"/>
              </a:rPr>
              <a:t>a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100">
                <a:latin typeface="Verdana"/>
                <a:cs typeface="Verdana"/>
              </a:rPr>
              <a:t>new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275">
                <a:latin typeface="Verdana"/>
                <a:cs typeface="Verdana"/>
              </a:rPr>
              <a:t>ID.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80">
                <a:latin typeface="Verdana"/>
                <a:cs typeface="Verdana"/>
              </a:rPr>
              <a:t>As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object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95">
                <a:latin typeface="Verdana"/>
                <a:cs typeface="Verdana"/>
              </a:rPr>
              <a:t>moves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across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frames, </a:t>
            </a:r>
            <a:r>
              <a:rPr dirty="0" sz="3400" spc="-145">
                <a:latin typeface="Verdana"/>
                <a:cs typeface="Verdana"/>
              </a:rPr>
              <a:t>SORT</a:t>
            </a:r>
            <a:r>
              <a:rPr dirty="0" sz="3400" spc="-345">
                <a:latin typeface="Verdana"/>
                <a:cs typeface="Verdana"/>
              </a:rPr>
              <a:t> </a:t>
            </a:r>
            <a:r>
              <a:rPr dirty="0" sz="3400" spc="-90">
                <a:latin typeface="Verdana"/>
                <a:cs typeface="Verdana"/>
              </a:rPr>
              <a:t>tracks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it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and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90">
                <a:latin typeface="Verdana"/>
                <a:cs typeface="Verdana"/>
              </a:rPr>
              <a:t>maintains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145">
                <a:latin typeface="Verdana"/>
                <a:cs typeface="Verdana"/>
              </a:rPr>
              <a:t>same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240">
                <a:latin typeface="Verdana"/>
                <a:cs typeface="Verdana"/>
              </a:rPr>
              <a:t>ID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135">
                <a:latin typeface="Verdana"/>
                <a:cs typeface="Verdana"/>
              </a:rPr>
              <a:t>as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65">
                <a:latin typeface="Verdana"/>
                <a:cs typeface="Verdana"/>
              </a:rPr>
              <a:t>long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35">
                <a:latin typeface="Verdana"/>
                <a:cs typeface="Verdana"/>
              </a:rPr>
              <a:t>as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it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can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associate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object's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new </a:t>
            </a:r>
            <a:r>
              <a:rPr dirty="0" sz="3400" spc="-10">
                <a:latin typeface="Verdana"/>
                <a:cs typeface="Verdana"/>
              </a:rPr>
              <a:t>position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with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its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previous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125">
                <a:latin typeface="Verdana"/>
                <a:cs typeface="Verdana"/>
              </a:rPr>
              <a:t>one.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165">
                <a:latin typeface="Verdana"/>
                <a:cs typeface="Verdana"/>
              </a:rPr>
              <a:t>If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114">
                <a:latin typeface="Verdana"/>
                <a:cs typeface="Verdana"/>
              </a:rPr>
              <a:t>an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object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disappears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310">
                <a:latin typeface="Verdana"/>
                <a:cs typeface="Verdana"/>
              </a:rPr>
              <a:t>(e.g.,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95">
                <a:latin typeface="Verdana"/>
                <a:cs typeface="Verdana"/>
              </a:rPr>
              <a:t>moves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out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55">
                <a:latin typeface="Verdana"/>
                <a:cs typeface="Verdana"/>
              </a:rPr>
              <a:t>of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50">
                <a:latin typeface="Verdana"/>
                <a:cs typeface="Verdana"/>
              </a:rPr>
              <a:t>frame)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and </a:t>
            </a:r>
            <a:r>
              <a:rPr dirty="0" sz="3400" spc="-70">
                <a:latin typeface="Verdana"/>
                <a:cs typeface="Verdana"/>
              </a:rPr>
              <a:t>is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not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detected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for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170">
                <a:latin typeface="Verdana"/>
                <a:cs typeface="Verdana"/>
              </a:rPr>
              <a:t>a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certain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75">
                <a:latin typeface="Verdana"/>
                <a:cs typeface="Verdana"/>
              </a:rPr>
              <a:t>number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55">
                <a:latin typeface="Verdana"/>
                <a:cs typeface="Verdana"/>
              </a:rPr>
              <a:t>of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30">
                <a:latin typeface="Verdana"/>
                <a:cs typeface="Verdana"/>
              </a:rPr>
              <a:t>frames,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its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240">
                <a:latin typeface="Verdana"/>
                <a:cs typeface="Verdana"/>
              </a:rPr>
              <a:t>ID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is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05">
                <a:latin typeface="Verdana"/>
                <a:cs typeface="Verdana"/>
              </a:rPr>
              <a:t>removed.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114">
                <a:latin typeface="Verdana"/>
                <a:cs typeface="Verdana"/>
              </a:rPr>
              <a:t>Similarly,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00">
                <a:latin typeface="Verdana"/>
                <a:cs typeface="Verdana"/>
              </a:rPr>
              <a:t>new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objects </a:t>
            </a:r>
            <a:r>
              <a:rPr dirty="0" sz="3400" spc="-75">
                <a:latin typeface="Verdana"/>
                <a:cs typeface="Verdana"/>
              </a:rPr>
              <a:t>entering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90">
                <a:latin typeface="Verdana"/>
                <a:cs typeface="Verdana"/>
              </a:rPr>
              <a:t>frame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05">
                <a:latin typeface="Verdana"/>
                <a:cs typeface="Verdana"/>
              </a:rPr>
              <a:t>get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00">
                <a:latin typeface="Verdana"/>
                <a:cs typeface="Verdana"/>
              </a:rPr>
              <a:t>new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235">
                <a:latin typeface="Verdana"/>
                <a:cs typeface="Verdana"/>
              </a:rPr>
              <a:t>IDs.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This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80">
                <a:latin typeface="Verdana"/>
                <a:cs typeface="Verdana"/>
              </a:rPr>
              <a:t>makes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45">
                <a:latin typeface="Verdana"/>
                <a:cs typeface="Verdana"/>
              </a:rPr>
              <a:t>SORT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effective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for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00">
                <a:latin typeface="Verdana"/>
                <a:cs typeface="Verdana"/>
              </a:rPr>
              <a:t>tracking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multiple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objects </a:t>
            </a:r>
            <a:r>
              <a:rPr dirty="0" sz="3400" spc="-50">
                <a:latin typeface="Verdana"/>
                <a:cs typeface="Verdana"/>
              </a:rPr>
              <a:t>in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10">
                <a:latin typeface="Verdana"/>
                <a:cs typeface="Verdana"/>
              </a:rPr>
              <a:t>real-</a:t>
            </a:r>
            <a:r>
              <a:rPr dirty="0" sz="3400" spc="-75">
                <a:latin typeface="Verdana"/>
                <a:cs typeface="Verdana"/>
              </a:rPr>
              <a:t>time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while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20">
                <a:latin typeface="Verdana"/>
                <a:cs typeface="Verdana"/>
              </a:rPr>
              <a:t>keeping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track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55">
                <a:latin typeface="Verdana"/>
                <a:cs typeface="Verdana"/>
              </a:rPr>
              <a:t>of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their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identities.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728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95"/>
              <a:t>Direction</a:t>
            </a:r>
            <a:r>
              <a:rPr dirty="0" spc="-775"/>
              <a:t> </a:t>
            </a:r>
            <a:r>
              <a:rPr dirty="0" spc="-580"/>
              <a:t>Analysis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6980" y="2677818"/>
            <a:ext cx="18194020" cy="55264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98830">
              <a:lnSpc>
                <a:spcPct val="100000"/>
              </a:lnSpc>
              <a:spcBef>
                <a:spcPts val="100"/>
              </a:spcBef>
            </a:pPr>
            <a:r>
              <a:rPr dirty="0" sz="4500" spc="-335">
                <a:latin typeface="Arial Black"/>
                <a:cs typeface="Arial Black"/>
              </a:rPr>
              <a:t>2)</a:t>
            </a:r>
            <a:r>
              <a:rPr dirty="0" sz="4500" spc="-430">
                <a:latin typeface="Arial Black"/>
                <a:cs typeface="Arial Black"/>
              </a:rPr>
              <a:t> </a:t>
            </a:r>
            <a:r>
              <a:rPr dirty="0" sz="4500" spc="-400">
                <a:latin typeface="Arial Black"/>
                <a:cs typeface="Arial Black"/>
              </a:rPr>
              <a:t>Image</a:t>
            </a:r>
            <a:r>
              <a:rPr dirty="0" sz="4500" spc="-430">
                <a:latin typeface="Arial Black"/>
                <a:cs typeface="Arial Black"/>
              </a:rPr>
              <a:t> </a:t>
            </a:r>
            <a:r>
              <a:rPr dirty="0" sz="4500" spc="-160">
                <a:latin typeface="Arial Black"/>
                <a:cs typeface="Arial Black"/>
              </a:rPr>
              <a:t>subtraction:</a:t>
            </a:r>
            <a:endParaRPr sz="4500">
              <a:latin typeface="Arial Black"/>
              <a:cs typeface="Arial Black"/>
            </a:endParaRPr>
          </a:p>
          <a:p>
            <a:pPr algn="ctr" marL="12065" marR="5080" indent="-635">
              <a:lnSpc>
                <a:spcPct val="115799"/>
              </a:lnSpc>
              <a:spcBef>
                <a:spcPts val="4840"/>
              </a:spcBef>
            </a:pPr>
            <a:r>
              <a:rPr dirty="0" sz="3400" spc="-229">
                <a:latin typeface="Verdana"/>
                <a:cs typeface="Verdana"/>
              </a:rPr>
              <a:t>Image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subtraction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is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170">
                <a:latin typeface="Verdana"/>
                <a:cs typeface="Verdana"/>
              </a:rPr>
              <a:t>a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technique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used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in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computer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vision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to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75">
                <a:latin typeface="Verdana"/>
                <a:cs typeface="Verdana"/>
              </a:rPr>
              <a:t>highlight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differences </a:t>
            </a:r>
            <a:r>
              <a:rPr dirty="0" sz="3400" spc="-55">
                <a:latin typeface="Verdana"/>
                <a:cs typeface="Verdana"/>
              </a:rPr>
              <a:t>between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two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80">
                <a:latin typeface="Verdana"/>
                <a:cs typeface="Verdana"/>
              </a:rPr>
              <a:t>images,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usually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by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subtracting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75">
                <a:latin typeface="Verdana"/>
                <a:cs typeface="Verdana"/>
              </a:rPr>
              <a:t>pixel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values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55">
                <a:latin typeface="Verdana"/>
                <a:cs typeface="Verdana"/>
              </a:rPr>
              <a:t>of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one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55">
                <a:latin typeface="Verdana"/>
                <a:cs typeface="Verdana"/>
              </a:rPr>
              <a:t>image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from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another.</a:t>
            </a:r>
            <a:endParaRPr sz="3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645"/>
              </a:spcBef>
            </a:pPr>
            <a:r>
              <a:rPr dirty="0" sz="3400" spc="-145">
                <a:latin typeface="Verdana"/>
                <a:cs typeface="Verdana"/>
              </a:rPr>
              <a:t>It's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commonly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used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for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motion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detection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or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80">
                <a:latin typeface="Verdana"/>
                <a:cs typeface="Verdana"/>
              </a:rPr>
              <a:t>background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subtraction.</a:t>
            </a:r>
            <a:endParaRPr sz="3400">
              <a:latin typeface="Verdana"/>
              <a:cs typeface="Verdana"/>
            </a:endParaRPr>
          </a:p>
          <a:p>
            <a:pPr algn="ctr" marL="165100" marR="157480">
              <a:lnSpc>
                <a:spcPct val="115799"/>
              </a:lnSpc>
            </a:pPr>
            <a:r>
              <a:rPr dirty="0" sz="3400" spc="-185">
                <a:latin typeface="Verdana"/>
                <a:cs typeface="Verdana"/>
              </a:rPr>
              <a:t>It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125">
                <a:latin typeface="Verdana"/>
                <a:cs typeface="Verdana"/>
              </a:rPr>
              <a:t>works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by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subtracting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each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75">
                <a:latin typeface="Verdana"/>
                <a:cs typeface="Verdana"/>
              </a:rPr>
              <a:t>pixel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in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first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155">
                <a:latin typeface="Verdana"/>
                <a:cs typeface="Verdana"/>
              </a:rPr>
              <a:t>image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with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corresponding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75">
                <a:latin typeface="Verdana"/>
                <a:cs typeface="Verdana"/>
              </a:rPr>
              <a:t>pixel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in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the </a:t>
            </a:r>
            <a:r>
              <a:rPr dirty="0" sz="3400" spc="-10">
                <a:latin typeface="Verdana"/>
                <a:cs typeface="Verdana"/>
              </a:rPr>
              <a:t>second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190">
                <a:latin typeface="Verdana"/>
                <a:cs typeface="Verdana"/>
              </a:rPr>
              <a:t>image.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95">
                <a:latin typeface="Verdana"/>
                <a:cs typeface="Verdana"/>
              </a:rPr>
              <a:t>The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result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is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170">
                <a:latin typeface="Verdana"/>
                <a:cs typeface="Verdana"/>
              </a:rPr>
              <a:t>a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65">
                <a:latin typeface="Verdana"/>
                <a:cs typeface="Verdana"/>
              </a:rPr>
              <a:t>binary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or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95">
                <a:latin typeface="Verdana"/>
                <a:cs typeface="Verdana"/>
              </a:rPr>
              <a:t>grayscale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155">
                <a:latin typeface="Verdana"/>
                <a:cs typeface="Verdana"/>
              </a:rPr>
              <a:t>image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95">
                <a:latin typeface="Verdana"/>
                <a:cs typeface="Verdana"/>
              </a:rPr>
              <a:t>showing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120">
                <a:latin typeface="Verdana"/>
                <a:cs typeface="Verdana"/>
              </a:rPr>
              <a:t>areas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55">
                <a:latin typeface="Verdana"/>
                <a:cs typeface="Verdana"/>
              </a:rPr>
              <a:t>of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change </a:t>
            </a:r>
            <a:r>
              <a:rPr dirty="0" sz="3400" spc="-310">
                <a:latin typeface="Verdana"/>
                <a:cs typeface="Verdana"/>
              </a:rPr>
              <a:t>(e.g.,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10">
                <a:latin typeface="Verdana"/>
                <a:cs typeface="Verdana"/>
              </a:rPr>
              <a:t>moving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120">
                <a:latin typeface="Verdana"/>
                <a:cs typeface="Verdana"/>
              </a:rPr>
              <a:t>objects).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This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can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be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used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to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directly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infer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directional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95">
                <a:latin typeface="Verdana"/>
                <a:cs typeface="Verdana"/>
              </a:rPr>
              <a:t>changes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30">
                <a:latin typeface="Verdana"/>
                <a:cs typeface="Verdana"/>
              </a:rPr>
              <a:t>of </a:t>
            </a:r>
            <a:r>
              <a:rPr dirty="0" sz="3400" spc="-10">
                <a:latin typeface="Verdana"/>
                <a:cs typeface="Verdana"/>
              </a:rPr>
              <a:t>different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objects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on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image.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7281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95"/>
              <a:t>Direction</a:t>
            </a:r>
            <a:r>
              <a:rPr dirty="0" spc="-775"/>
              <a:t> </a:t>
            </a:r>
            <a:r>
              <a:rPr dirty="0" spc="-580"/>
              <a:t>Analysis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7483" y="3703018"/>
            <a:ext cx="18233390" cy="36258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15799"/>
              </a:lnSpc>
              <a:spcBef>
                <a:spcPts val="100"/>
              </a:spcBef>
            </a:pPr>
            <a:r>
              <a:rPr dirty="0" sz="3400" spc="-150">
                <a:latin typeface="Verdana"/>
                <a:cs typeface="Verdana"/>
              </a:rPr>
              <a:t>We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implemented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directional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90">
                <a:latin typeface="Verdana"/>
                <a:cs typeface="Verdana"/>
              </a:rPr>
              <a:t>analysis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in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170">
                <a:latin typeface="Verdana"/>
                <a:cs typeface="Verdana"/>
              </a:rPr>
              <a:t>a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145">
                <a:latin typeface="Verdana"/>
                <a:cs typeface="Verdana"/>
              </a:rPr>
              <a:t>way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similar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to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155">
                <a:latin typeface="Verdana"/>
                <a:cs typeface="Verdana"/>
              </a:rPr>
              <a:t>image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subtraction.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150">
                <a:latin typeface="Verdana"/>
                <a:cs typeface="Verdana"/>
              </a:rPr>
              <a:t>We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store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the </a:t>
            </a:r>
            <a:r>
              <a:rPr dirty="0" sz="3400" spc="-60">
                <a:latin typeface="Verdana"/>
                <a:cs typeface="Verdana"/>
              </a:rPr>
              <a:t>co-</a:t>
            </a:r>
            <a:r>
              <a:rPr dirty="0" sz="3400" spc="-45">
                <a:latin typeface="Verdana"/>
                <a:cs typeface="Verdana"/>
              </a:rPr>
              <a:t>ordinates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55">
                <a:latin typeface="Verdana"/>
                <a:cs typeface="Verdana"/>
              </a:rPr>
              <a:t>of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each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person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55">
                <a:latin typeface="Verdana"/>
                <a:cs typeface="Verdana"/>
              </a:rPr>
              <a:t>of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each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35">
                <a:latin typeface="Verdana"/>
                <a:cs typeface="Verdana"/>
              </a:rPr>
              <a:t>frame.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Then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for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each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35">
                <a:latin typeface="Verdana"/>
                <a:cs typeface="Verdana"/>
              </a:rPr>
              <a:t>frame,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20">
                <a:latin typeface="Verdana"/>
                <a:cs typeface="Verdana"/>
              </a:rPr>
              <a:t>we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compare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co- </a:t>
            </a:r>
            <a:r>
              <a:rPr dirty="0" sz="3400" spc="-45">
                <a:latin typeface="Verdana"/>
                <a:cs typeface="Verdana"/>
              </a:rPr>
              <a:t>ordinates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55">
                <a:latin typeface="Verdana"/>
                <a:cs typeface="Verdana"/>
              </a:rPr>
              <a:t>of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each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object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in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previous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35">
                <a:latin typeface="Verdana"/>
                <a:cs typeface="Verdana"/>
              </a:rPr>
              <a:t>frame,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subtract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80">
                <a:latin typeface="Verdana"/>
                <a:cs typeface="Verdana"/>
              </a:rPr>
              <a:t>them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and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obtain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data </a:t>
            </a:r>
            <a:r>
              <a:rPr dirty="0" sz="3400" spc="-40">
                <a:latin typeface="Verdana"/>
                <a:cs typeface="Verdana"/>
              </a:rPr>
              <a:t>corresponding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to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75">
                <a:latin typeface="Verdana"/>
                <a:cs typeface="Verdana"/>
              </a:rPr>
              <a:t>number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55">
                <a:latin typeface="Verdana"/>
                <a:cs typeface="Verdana"/>
              </a:rPr>
              <a:t>of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people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25">
                <a:latin typeface="Verdana"/>
                <a:cs typeface="Verdana"/>
              </a:rPr>
              <a:t>going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75">
                <a:latin typeface="Verdana"/>
                <a:cs typeface="Verdana"/>
              </a:rPr>
              <a:t>right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or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left.</a:t>
            </a:r>
            <a:endParaRPr sz="3400">
              <a:latin typeface="Verdana"/>
              <a:cs typeface="Verdana"/>
            </a:endParaRPr>
          </a:p>
          <a:p>
            <a:pPr algn="ctr" marL="179705" marR="172085">
              <a:lnSpc>
                <a:spcPct val="115799"/>
              </a:lnSpc>
            </a:pPr>
            <a:r>
              <a:rPr dirty="0" sz="3400" spc="-70">
                <a:latin typeface="Verdana"/>
                <a:cs typeface="Verdana"/>
              </a:rPr>
              <a:t>While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this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method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does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not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provide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description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55">
                <a:latin typeface="Verdana"/>
                <a:cs typeface="Verdana"/>
              </a:rPr>
              <a:t>of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directional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95">
                <a:latin typeface="Verdana"/>
                <a:cs typeface="Verdana"/>
              </a:rPr>
              <a:t>changes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55">
                <a:latin typeface="Verdana"/>
                <a:cs typeface="Verdana"/>
              </a:rPr>
              <a:t>of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each </a:t>
            </a:r>
            <a:r>
              <a:rPr dirty="0" sz="3400" spc="-75">
                <a:latin typeface="Verdana"/>
                <a:cs typeface="Verdana"/>
              </a:rPr>
              <a:t>object,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20">
                <a:latin typeface="Verdana"/>
                <a:cs typeface="Verdana"/>
              </a:rPr>
              <a:t>we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will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05">
                <a:latin typeface="Verdana"/>
                <a:cs typeface="Verdana"/>
              </a:rPr>
              <a:t>have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50">
                <a:latin typeface="Verdana"/>
                <a:cs typeface="Verdana"/>
              </a:rPr>
              <a:t>aggregate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95">
                <a:latin typeface="Verdana"/>
                <a:cs typeface="Verdana"/>
              </a:rPr>
              <a:t>changes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in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direction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55">
                <a:latin typeface="Verdana"/>
                <a:cs typeface="Verdana"/>
              </a:rPr>
              <a:t>of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all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objects.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7281" rIns="0" bIns="0" rtlCol="0" vert="horz">
            <a:spAutoFit/>
          </a:bodyPr>
          <a:lstStyle/>
          <a:p>
            <a:pPr marL="1002665">
              <a:lnSpc>
                <a:spcPct val="100000"/>
              </a:lnSpc>
              <a:spcBef>
                <a:spcPts val="100"/>
              </a:spcBef>
            </a:pPr>
            <a:r>
              <a:rPr dirty="0" spc="-375"/>
              <a:t>Cloud</a:t>
            </a:r>
            <a:r>
              <a:rPr dirty="0" spc="-765"/>
              <a:t> </a:t>
            </a:r>
            <a:r>
              <a:rPr dirty="0" spc="-600"/>
              <a:t>Storage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09041" y="2761691"/>
            <a:ext cx="18070195" cy="569150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dirty="0" sz="3400" spc="-95">
                <a:latin typeface="Verdana"/>
                <a:cs typeface="Verdana"/>
              </a:rPr>
              <a:t>The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end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95">
                <a:latin typeface="Verdana"/>
                <a:cs typeface="Verdana"/>
              </a:rPr>
              <a:t>goal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55">
                <a:latin typeface="Verdana"/>
                <a:cs typeface="Verdana"/>
              </a:rPr>
              <a:t>of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such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projects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is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10">
                <a:latin typeface="Verdana"/>
                <a:cs typeface="Verdana"/>
              </a:rPr>
              <a:t>always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to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accommodate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scalability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55">
                <a:latin typeface="Verdana"/>
                <a:cs typeface="Verdana"/>
              </a:rPr>
              <a:t>of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model.</a:t>
            </a:r>
            <a:endParaRPr sz="3400">
              <a:latin typeface="Verdana"/>
              <a:cs typeface="Verdana"/>
            </a:endParaRPr>
          </a:p>
          <a:p>
            <a:pPr algn="ctr" marL="15875" marR="8255">
              <a:lnSpc>
                <a:spcPct val="115799"/>
              </a:lnSpc>
            </a:pPr>
            <a:r>
              <a:rPr dirty="0" sz="3400" spc="-70">
                <a:latin typeface="Verdana"/>
                <a:cs typeface="Verdana"/>
              </a:rPr>
              <a:t>While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provided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110">
                <a:latin typeface="Verdana"/>
                <a:cs typeface="Verdana"/>
              </a:rPr>
              <a:t>kit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doesn’t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really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allow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industrial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160">
                <a:latin typeface="Verdana"/>
                <a:cs typeface="Verdana"/>
              </a:rPr>
              <a:t>use,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it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can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be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used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35">
                <a:latin typeface="Verdana"/>
                <a:cs typeface="Verdana"/>
              </a:rPr>
              <a:t>as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170">
                <a:latin typeface="Verdana"/>
                <a:cs typeface="Verdana"/>
              </a:rPr>
              <a:t>a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prototype </a:t>
            </a:r>
            <a:r>
              <a:rPr dirty="0" sz="3400">
                <a:latin typeface="Verdana"/>
                <a:cs typeface="Verdana"/>
              </a:rPr>
              <a:t>for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70">
                <a:latin typeface="Verdana"/>
                <a:cs typeface="Verdana"/>
              </a:rPr>
              <a:t>a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65">
                <a:latin typeface="Verdana"/>
                <a:cs typeface="Verdana"/>
              </a:rPr>
              <a:t>much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00">
                <a:latin typeface="Verdana"/>
                <a:cs typeface="Verdana"/>
              </a:rPr>
              <a:t>larger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95">
                <a:latin typeface="Verdana"/>
                <a:cs typeface="Verdana"/>
              </a:rPr>
              <a:t>use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case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while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10">
                <a:latin typeface="Verdana"/>
                <a:cs typeface="Verdana"/>
              </a:rPr>
              <a:t>using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65">
                <a:latin typeface="Verdana"/>
                <a:cs typeface="Verdana"/>
              </a:rPr>
              <a:t>much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better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00">
                <a:latin typeface="Verdana"/>
                <a:cs typeface="Verdana"/>
              </a:rPr>
              <a:t>camera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modules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that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provide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much </a:t>
            </a:r>
            <a:r>
              <a:rPr dirty="0" sz="3400" spc="-100">
                <a:latin typeface="Verdana"/>
                <a:cs typeface="Verdana"/>
              </a:rPr>
              <a:t>larger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130">
                <a:latin typeface="Verdana"/>
                <a:cs typeface="Verdana"/>
              </a:rPr>
              <a:t>range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55">
                <a:latin typeface="Verdana"/>
                <a:cs typeface="Verdana"/>
              </a:rPr>
              <a:t>of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detection.</a:t>
            </a:r>
            <a:endParaRPr sz="34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2730"/>
              </a:spcBef>
            </a:pPr>
            <a:r>
              <a:rPr dirty="0" sz="3400" spc="-80">
                <a:latin typeface="Verdana"/>
                <a:cs typeface="Verdana"/>
              </a:rPr>
              <a:t>Such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65">
                <a:latin typeface="Verdana"/>
                <a:cs typeface="Verdana"/>
              </a:rPr>
              <a:t>increase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in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scalability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is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only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possible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by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65">
                <a:latin typeface="Verdana"/>
                <a:cs typeface="Verdana"/>
              </a:rPr>
              <a:t>accommodating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cloud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storage.</a:t>
            </a:r>
            <a:endParaRPr sz="3400">
              <a:latin typeface="Verdana"/>
              <a:cs typeface="Verdana"/>
            </a:endParaRPr>
          </a:p>
          <a:p>
            <a:pPr algn="ctr" marL="12065" marR="5080">
              <a:lnSpc>
                <a:spcPct val="115799"/>
              </a:lnSpc>
            </a:pPr>
            <a:r>
              <a:rPr dirty="0" sz="3400" spc="-70">
                <a:latin typeface="Verdana"/>
                <a:cs typeface="Verdana"/>
              </a:rPr>
              <a:t>Because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while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letting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100">
                <a:latin typeface="Verdana"/>
                <a:cs typeface="Verdana"/>
              </a:rPr>
              <a:t>edge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devices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do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significant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130">
                <a:latin typeface="Verdana"/>
                <a:cs typeface="Verdana"/>
              </a:rPr>
              <a:t>work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reduce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latency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it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demands </a:t>
            </a:r>
            <a:r>
              <a:rPr dirty="0" sz="3400" spc="-65">
                <a:latin typeface="Verdana"/>
                <a:cs typeface="Verdana"/>
              </a:rPr>
              <a:t>much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95">
                <a:latin typeface="Verdana"/>
                <a:cs typeface="Verdana"/>
              </a:rPr>
              <a:t>higher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computational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costs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and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110">
                <a:latin typeface="Verdana"/>
                <a:cs typeface="Verdana"/>
              </a:rPr>
              <a:t>memory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devices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if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120">
                <a:latin typeface="Verdana"/>
                <a:cs typeface="Verdana"/>
              </a:rPr>
              <a:t>we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intended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to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store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data </a:t>
            </a:r>
            <a:r>
              <a:rPr dirty="0" sz="3400" spc="-50">
                <a:latin typeface="Verdana"/>
                <a:cs typeface="Verdana"/>
              </a:rPr>
              <a:t>in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00">
                <a:latin typeface="Verdana"/>
                <a:cs typeface="Verdana"/>
              </a:rPr>
              <a:t>edge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device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itself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which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is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not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acceptable,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35">
                <a:latin typeface="Verdana"/>
                <a:cs typeface="Verdana"/>
              </a:rPr>
              <a:t>as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00">
                <a:latin typeface="Verdana"/>
                <a:cs typeface="Verdana"/>
              </a:rPr>
              <a:t>edge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devices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105">
                <a:latin typeface="Verdana"/>
                <a:cs typeface="Verdana"/>
              </a:rPr>
              <a:t>are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00">
                <a:latin typeface="Verdana"/>
                <a:cs typeface="Verdana"/>
              </a:rPr>
              <a:t>meant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to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be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used </a:t>
            </a:r>
            <a:r>
              <a:rPr dirty="0" sz="3400" spc="-50">
                <a:latin typeface="Verdana"/>
                <a:cs typeface="Verdana"/>
              </a:rPr>
              <a:t>in</a:t>
            </a:r>
            <a:r>
              <a:rPr dirty="0" sz="3400" spc="-350">
                <a:latin typeface="Verdana"/>
                <a:cs typeface="Verdana"/>
              </a:rPr>
              <a:t> </a:t>
            </a:r>
            <a:r>
              <a:rPr dirty="0" sz="3400" spc="-170">
                <a:latin typeface="Verdana"/>
                <a:cs typeface="Verdana"/>
              </a:rPr>
              <a:t>a</a:t>
            </a:r>
            <a:r>
              <a:rPr dirty="0" sz="3400" spc="-350">
                <a:latin typeface="Verdana"/>
                <a:cs typeface="Verdana"/>
              </a:rPr>
              <a:t> </a:t>
            </a:r>
            <a:r>
              <a:rPr dirty="0" sz="3400" spc="-105">
                <a:latin typeface="Verdana"/>
                <a:cs typeface="Verdana"/>
              </a:rPr>
              <a:t>large</a:t>
            </a:r>
            <a:r>
              <a:rPr dirty="0" sz="3400" spc="-34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quantity.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09649" y="1242788"/>
            <a:ext cx="5076190" cy="3597910"/>
            <a:chOff x="1009649" y="1242788"/>
            <a:chExt cx="5076190" cy="3597910"/>
          </a:xfrm>
        </p:grpSpPr>
        <p:sp>
          <p:nvSpPr>
            <p:cNvPr id="3" name="object 3" descr=""/>
            <p:cNvSpPr/>
            <p:nvPr/>
          </p:nvSpPr>
          <p:spPr>
            <a:xfrm>
              <a:off x="1028699" y="1261826"/>
              <a:ext cx="5033645" cy="3559810"/>
            </a:xfrm>
            <a:custGeom>
              <a:avLst/>
              <a:gdLst/>
              <a:ahLst/>
              <a:cxnLst/>
              <a:rect l="l" t="t" r="r" b="b"/>
              <a:pathLst>
                <a:path w="5033645" h="3559810">
                  <a:moveTo>
                    <a:pt x="4714223" y="3559265"/>
                  </a:moveTo>
                  <a:lnTo>
                    <a:pt x="323847" y="3559265"/>
                  </a:lnTo>
                  <a:lnTo>
                    <a:pt x="272882" y="3555231"/>
                  </a:lnTo>
                  <a:lnTo>
                    <a:pt x="223629" y="3543369"/>
                  </a:lnTo>
                  <a:lnTo>
                    <a:pt x="176960" y="3524038"/>
                  </a:lnTo>
                  <a:lnTo>
                    <a:pt x="133745" y="3497599"/>
                  </a:lnTo>
                  <a:lnTo>
                    <a:pt x="94853" y="3464412"/>
                  </a:lnTo>
                  <a:lnTo>
                    <a:pt x="61666" y="3425520"/>
                  </a:lnTo>
                  <a:lnTo>
                    <a:pt x="35228" y="3382305"/>
                  </a:lnTo>
                  <a:lnTo>
                    <a:pt x="15897" y="3335636"/>
                  </a:lnTo>
                  <a:lnTo>
                    <a:pt x="4034" y="3286383"/>
                  </a:lnTo>
                  <a:lnTo>
                    <a:pt x="0" y="3235416"/>
                  </a:lnTo>
                  <a:lnTo>
                    <a:pt x="0" y="323850"/>
                  </a:lnTo>
                  <a:lnTo>
                    <a:pt x="4034" y="272882"/>
                  </a:lnTo>
                  <a:lnTo>
                    <a:pt x="15897" y="223629"/>
                  </a:lnTo>
                  <a:lnTo>
                    <a:pt x="35228" y="176960"/>
                  </a:lnTo>
                  <a:lnTo>
                    <a:pt x="61666" y="133745"/>
                  </a:lnTo>
                  <a:lnTo>
                    <a:pt x="94853" y="94853"/>
                  </a:lnTo>
                  <a:lnTo>
                    <a:pt x="133745" y="61666"/>
                  </a:lnTo>
                  <a:lnTo>
                    <a:pt x="176960" y="35228"/>
                  </a:lnTo>
                  <a:lnTo>
                    <a:pt x="223629" y="15897"/>
                  </a:lnTo>
                  <a:lnTo>
                    <a:pt x="272882" y="4034"/>
                  </a:lnTo>
                  <a:lnTo>
                    <a:pt x="323849" y="0"/>
                  </a:lnTo>
                  <a:lnTo>
                    <a:pt x="4714220" y="0"/>
                  </a:lnTo>
                  <a:lnTo>
                    <a:pt x="4765187" y="4034"/>
                  </a:lnTo>
                  <a:lnTo>
                    <a:pt x="4814441" y="15897"/>
                  </a:lnTo>
                  <a:lnTo>
                    <a:pt x="4861110" y="35228"/>
                  </a:lnTo>
                  <a:lnTo>
                    <a:pt x="4904325" y="61666"/>
                  </a:lnTo>
                  <a:lnTo>
                    <a:pt x="4943217" y="94853"/>
                  </a:lnTo>
                  <a:lnTo>
                    <a:pt x="4976403" y="133745"/>
                  </a:lnTo>
                  <a:lnTo>
                    <a:pt x="5002842" y="176960"/>
                  </a:lnTo>
                  <a:lnTo>
                    <a:pt x="5022173" y="223629"/>
                  </a:lnTo>
                  <a:lnTo>
                    <a:pt x="5033024" y="268680"/>
                  </a:lnTo>
                  <a:lnTo>
                    <a:pt x="5033024" y="3290585"/>
                  </a:lnTo>
                  <a:lnTo>
                    <a:pt x="5022173" y="3335636"/>
                  </a:lnTo>
                  <a:lnTo>
                    <a:pt x="5002842" y="3382305"/>
                  </a:lnTo>
                  <a:lnTo>
                    <a:pt x="4976403" y="3425520"/>
                  </a:lnTo>
                  <a:lnTo>
                    <a:pt x="4943217" y="3464412"/>
                  </a:lnTo>
                  <a:lnTo>
                    <a:pt x="4904325" y="3497599"/>
                  </a:lnTo>
                  <a:lnTo>
                    <a:pt x="4861110" y="3524038"/>
                  </a:lnTo>
                  <a:lnTo>
                    <a:pt x="4814441" y="3543369"/>
                  </a:lnTo>
                  <a:lnTo>
                    <a:pt x="4765187" y="3555231"/>
                  </a:lnTo>
                  <a:lnTo>
                    <a:pt x="4714223" y="3559265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028699" y="1261838"/>
              <a:ext cx="5038090" cy="3559810"/>
            </a:xfrm>
            <a:custGeom>
              <a:avLst/>
              <a:gdLst/>
              <a:ahLst/>
              <a:cxnLst/>
              <a:rect l="l" t="t" r="r" b="b"/>
              <a:pathLst>
                <a:path w="5038090" h="3559810">
                  <a:moveTo>
                    <a:pt x="4714136" y="0"/>
                  </a:moveTo>
                  <a:lnTo>
                    <a:pt x="4765102" y="4034"/>
                  </a:lnTo>
                  <a:lnTo>
                    <a:pt x="4814354" y="15896"/>
                  </a:lnTo>
                  <a:lnTo>
                    <a:pt x="4861022" y="35227"/>
                  </a:lnTo>
                  <a:lnTo>
                    <a:pt x="4904237" y="61665"/>
                  </a:lnTo>
                  <a:lnTo>
                    <a:pt x="4943128" y="94851"/>
                  </a:lnTo>
                  <a:lnTo>
                    <a:pt x="4976314" y="133742"/>
                  </a:lnTo>
                  <a:lnTo>
                    <a:pt x="5002752" y="176957"/>
                  </a:lnTo>
                  <a:lnTo>
                    <a:pt x="5022083" y="223625"/>
                  </a:lnTo>
                  <a:lnTo>
                    <a:pt x="5033945" y="272877"/>
                  </a:lnTo>
                  <a:lnTo>
                    <a:pt x="5037980" y="323844"/>
                  </a:lnTo>
                  <a:lnTo>
                    <a:pt x="5037980" y="3235357"/>
                  </a:lnTo>
                  <a:lnTo>
                    <a:pt x="5033945" y="3286324"/>
                  </a:lnTo>
                  <a:lnTo>
                    <a:pt x="5022083" y="3335576"/>
                  </a:lnTo>
                  <a:lnTo>
                    <a:pt x="5002752" y="3382244"/>
                  </a:lnTo>
                  <a:lnTo>
                    <a:pt x="4976314" y="3425459"/>
                  </a:lnTo>
                  <a:lnTo>
                    <a:pt x="4943128" y="3464350"/>
                  </a:lnTo>
                  <a:lnTo>
                    <a:pt x="4904237" y="3497536"/>
                  </a:lnTo>
                  <a:lnTo>
                    <a:pt x="4861022" y="3523974"/>
                  </a:lnTo>
                  <a:lnTo>
                    <a:pt x="4814354" y="3543305"/>
                  </a:lnTo>
                  <a:lnTo>
                    <a:pt x="4765102" y="3555167"/>
                  </a:lnTo>
                  <a:lnTo>
                    <a:pt x="4714136" y="3559201"/>
                  </a:lnTo>
                  <a:lnTo>
                    <a:pt x="323844" y="3559201"/>
                  </a:lnTo>
                  <a:lnTo>
                    <a:pt x="272877" y="3555167"/>
                  </a:lnTo>
                  <a:lnTo>
                    <a:pt x="223625" y="3543305"/>
                  </a:lnTo>
                  <a:lnTo>
                    <a:pt x="176957" y="3523974"/>
                  </a:lnTo>
                  <a:lnTo>
                    <a:pt x="133742" y="3497536"/>
                  </a:lnTo>
                  <a:lnTo>
                    <a:pt x="94851" y="3464350"/>
                  </a:lnTo>
                  <a:lnTo>
                    <a:pt x="61665" y="3425459"/>
                  </a:lnTo>
                  <a:lnTo>
                    <a:pt x="35227" y="3382244"/>
                  </a:lnTo>
                  <a:lnTo>
                    <a:pt x="15896" y="3335576"/>
                  </a:lnTo>
                  <a:lnTo>
                    <a:pt x="4034" y="3286324"/>
                  </a:lnTo>
                  <a:lnTo>
                    <a:pt x="0" y="3235358"/>
                  </a:lnTo>
                </a:path>
                <a:path w="5038090" h="3559810">
                  <a:moveTo>
                    <a:pt x="0" y="323843"/>
                  </a:moveTo>
                  <a:lnTo>
                    <a:pt x="4034" y="272877"/>
                  </a:lnTo>
                  <a:lnTo>
                    <a:pt x="15896" y="223625"/>
                  </a:lnTo>
                  <a:lnTo>
                    <a:pt x="35227" y="176957"/>
                  </a:lnTo>
                  <a:lnTo>
                    <a:pt x="61665" y="133742"/>
                  </a:lnTo>
                  <a:lnTo>
                    <a:pt x="94851" y="94851"/>
                  </a:lnTo>
                  <a:lnTo>
                    <a:pt x="133742" y="61665"/>
                  </a:lnTo>
                  <a:lnTo>
                    <a:pt x="176957" y="35227"/>
                  </a:lnTo>
                  <a:lnTo>
                    <a:pt x="223625" y="15896"/>
                  </a:lnTo>
                  <a:lnTo>
                    <a:pt x="272877" y="4034"/>
                  </a:lnTo>
                  <a:lnTo>
                    <a:pt x="323843" y="0"/>
                  </a:lnTo>
                  <a:lnTo>
                    <a:pt x="4714136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1009649" y="5351617"/>
            <a:ext cx="5076190" cy="3597910"/>
            <a:chOff x="1009649" y="5351617"/>
            <a:chExt cx="5076190" cy="3597910"/>
          </a:xfrm>
        </p:grpSpPr>
        <p:sp>
          <p:nvSpPr>
            <p:cNvPr id="6" name="object 6" descr=""/>
            <p:cNvSpPr/>
            <p:nvPr/>
          </p:nvSpPr>
          <p:spPr>
            <a:xfrm>
              <a:off x="1028699" y="5370656"/>
              <a:ext cx="5033645" cy="3559810"/>
            </a:xfrm>
            <a:custGeom>
              <a:avLst/>
              <a:gdLst/>
              <a:ahLst/>
              <a:cxnLst/>
              <a:rect l="l" t="t" r="r" b="b"/>
              <a:pathLst>
                <a:path w="5033645" h="3559809">
                  <a:moveTo>
                    <a:pt x="4714224" y="3559265"/>
                  </a:moveTo>
                  <a:lnTo>
                    <a:pt x="323846" y="3559265"/>
                  </a:lnTo>
                  <a:lnTo>
                    <a:pt x="272882" y="3555231"/>
                  </a:lnTo>
                  <a:lnTo>
                    <a:pt x="223629" y="3543369"/>
                  </a:lnTo>
                  <a:lnTo>
                    <a:pt x="176960" y="3524038"/>
                  </a:lnTo>
                  <a:lnTo>
                    <a:pt x="133745" y="3497599"/>
                  </a:lnTo>
                  <a:lnTo>
                    <a:pt x="94853" y="3464412"/>
                  </a:lnTo>
                  <a:lnTo>
                    <a:pt x="61666" y="3425520"/>
                  </a:lnTo>
                  <a:lnTo>
                    <a:pt x="35228" y="3382305"/>
                  </a:lnTo>
                  <a:lnTo>
                    <a:pt x="15897" y="3335636"/>
                  </a:lnTo>
                  <a:lnTo>
                    <a:pt x="4034" y="3286383"/>
                  </a:lnTo>
                  <a:lnTo>
                    <a:pt x="0" y="3235416"/>
                  </a:lnTo>
                  <a:lnTo>
                    <a:pt x="0" y="323849"/>
                  </a:lnTo>
                  <a:lnTo>
                    <a:pt x="4034" y="272882"/>
                  </a:lnTo>
                  <a:lnTo>
                    <a:pt x="15897" y="223629"/>
                  </a:lnTo>
                  <a:lnTo>
                    <a:pt x="35228" y="176960"/>
                  </a:lnTo>
                  <a:lnTo>
                    <a:pt x="61666" y="133745"/>
                  </a:lnTo>
                  <a:lnTo>
                    <a:pt x="94853" y="94853"/>
                  </a:lnTo>
                  <a:lnTo>
                    <a:pt x="133745" y="61667"/>
                  </a:lnTo>
                  <a:lnTo>
                    <a:pt x="176960" y="35228"/>
                  </a:lnTo>
                  <a:lnTo>
                    <a:pt x="223629" y="15897"/>
                  </a:lnTo>
                  <a:lnTo>
                    <a:pt x="272882" y="4034"/>
                  </a:lnTo>
                  <a:lnTo>
                    <a:pt x="323849" y="0"/>
                  </a:lnTo>
                  <a:lnTo>
                    <a:pt x="4714220" y="0"/>
                  </a:lnTo>
                  <a:lnTo>
                    <a:pt x="4765187" y="4034"/>
                  </a:lnTo>
                  <a:lnTo>
                    <a:pt x="4814441" y="15897"/>
                  </a:lnTo>
                  <a:lnTo>
                    <a:pt x="4861110" y="35228"/>
                  </a:lnTo>
                  <a:lnTo>
                    <a:pt x="4904325" y="61667"/>
                  </a:lnTo>
                  <a:lnTo>
                    <a:pt x="4943217" y="94853"/>
                  </a:lnTo>
                  <a:lnTo>
                    <a:pt x="4976403" y="133745"/>
                  </a:lnTo>
                  <a:lnTo>
                    <a:pt x="5002842" y="176960"/>
                  </a:lnTo>
                  <a:lnTo>
                    <a:pt x="5022173" y="223629"/>
                  </a:lnTo>
                  <a:lnTo>
                    <a:pt x="5033024" y="268680"/>
                  </a:lnTo>
                  <a:lnTo>
                    <a:pt x="5033024" y="3290585"/>
                  </a:lnTo>
                  <a:lnTo>
                    <a:pt x="5022173" y="3335636"/>
                  </a:lnTo>
                  <a:lnTo>
                    <a:pt x="5002842" y="3382305"/>
                  </a:lnTo>
                  <a:lnTo>
                    <a:pt x="4976403" y="3425520"/>
                  </a:lnTo>
                  <a:lnTo>
                    <a:pt x="4943217" y="3464412"/>
                  </a:lnTo>
                  <a:lnTo>
                    <a:pt x="4904325" y="3497599"/>
                  </a:lnTo>
                  <a:lnTo>
                    <a:pt x="4861110" y="3524038"/>
                  </a:lnTo>
                  <a:lnTo>
                    <a:pt x="4814441" y="3543369"/>
                  </a:lnTo>
                  <a:lnTo>
                    <a:pt x="4765187" y="3555231"/>
                  </a:lnTo>
                  <a:lnTo>
                    <a:pt x="4714224" y="3559265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028699" y="5370667"/>
              <a:ext cx="5038090" cy="3559810"/>
            </a:xfrm>
            <a:custGeom>
              <a:avLst/>
              <a:gdLst/>
              <a:ahLst/>
              <a:cxnLst/>
              <a:rect l="l" t="t" r="r" b="b"/>
              <a:pathLst>
                <a:path w="5038090" h="3559809">
                  <a:moveTo>
                    <a:pt x="4714137" y="0"/>
                  </a:moveTo>
                  <a:lnTo>
                    <a:pt x="4765102" y="4034"/>
                  </a:lnTo>
                  <a:lnTo>
                    <a:pt x="4814354" y="15896"/>
                  </a:lnTo>
                  <a:lnTo>
                    <a:pt x="4861022" y="35227"/>
                  </a:lnTo>
                  <a:lnTo>
                    <a:pt x="4904237" y="61665"/>
                  </a:lnTo>
                  <a:lnTo>
                    <a:pt x="4943128" y="94851"/>
                  </a:lnTo>
                  <a:lnTo>
                    <a:pt x="4976314" y="133742"/>
                  </a:lnTo>
                  <a:lnTo>
                    <a:pt x="5002752" y="176957"/>
                  </a:lnTo>
                  <a:lnTo>
                    <a:pt x="5022083" y="223625"/>
                  </a:lnTo>
                  <a:lnTo>
                    <a:pt x="5033945" y="272877"/>
                  </a:lnTo>
                  <a:lnTo>
                    <a:pt x="5037980" y="323844"/>
                  </a:lnTo>
                  <a:lnTo>
                    <a:pt x="5037980" y="3235357"/>
                  </a:lnTo>
                  <a:lnTo>
                    <a:pt x="5033945" y="3286324"/>
                  </a:lnTo>
                  <a:lnTo>
                    <a:pt x="5022083" y="3335576"/>
                  </a:lnTo>
                  <a:lnTo>
                    <a:pt x="5002752" y="3382244"/>
                  </a:lnTo>
                  <a:lnTo>
                    <a:pt x="4976314" y="3425458"/>
                  </a:lnTo>
                  <a:lnTo>
                    <a:pt x="4943128" y="3464350"/>
                  </a:lnTo>
                  <a:lnTo>
                    <a:pt x="4904237" y="3497536"/>
                  </a:lnTo>
                  <a:lnTo>
                    <a:pt x="4861022" y="3523974"/>
                  </a:lnTo>
                  <a:lnTo>
                    <a:pt x="4814354" y="3543304"/>
                  </a:lnTo>
                  <a:lnTo>
                    <a:pt x="4765102" y="3555167"/>
                  </a:lnTo>
                  <a:lnTo>
                    <a:pt x="4714136" y="3559201"/>
                  </a:lnTo>
                  <a:lnTo>
                    <a:pt x="323844" y="3559201"/>
                  </a:lnTo>
                  <a:lnTo>
                    <a:pt x="272877" y="3555167"/>
                  </a:lnTo>
                  <a:lnTo>
                    <a:pt x="223625" y="3543304"/>
                  </a:lnTo>
                  <a:lnTo>
                    <a:pt x="176957" y="3523974"/>
                  </a:lnTo>
                  <a:lnTo>
                    <a:pt x="133742" y="3497536"/>
                  </a:lnTo>
                  <a:lnTo>
                    <a:pt x="94851" y="3464350"/>
                  </a:lnTo>
                  <a:lnTo>
                    <a:pt x="61665" y="3425458"/>
                  </a:lnTo>
                  <a:lnTo>
                    <a:pt x="35227" y="3382244"/>
                  </a:lnTo>
                  <a:lnTo>
                    <a:pt x="15896" y="3335576"/>
                  </a:lnTo>
                  <a:lnTo>
                    <a:pt x="4034" y="3286324"/>
                  </a:lnTo>
                  <a:lnTo>
                    <a:pt x="0" y="3235358"/>
                  </a:lnTo>
                </a:path>
                <a:path w="5038090" h="3559809">
                  <a:moveTo>
                    <a:pt x="0" y="323843"/>
                  </a:moveTo>
                  <a:lnTo>
                    <a:pt x="4034" y="272877"/>
                  </a:lnTo>
                  <a:lnTo>
                    <a:pt x="15896" y="223625"/>
                  </a:lnTo>
                  <a:lnTo>
                    <a:pt x="35227" y="176957"/>
                  </a:lnTo>
                  <a:lnTo>
                    <a:pt x="61665" y="133742"/>
                  </a:lnTo>
                  <a:lnTo>
                    <a:pt x="94851" y="94851"/>
                  </a:lnTo>
                  <a:lnTo>
                    <a:pt x="133742" y="61665"/>
                  </a:lnTo>
                  <a:lnTo>
                    <a:pt x="176957" y="35227"/>
                  </a:lnTo>
                  <a:lnTo>
                    <a:pt x="223625" y="15896"/>
                  </a:lnTo>
                  <a:lnTo>
                    <a:pt x="272877" y="4034"/>
                  </a:lnTo>
                  <a:lnTo>
                    <a:pt x="323842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6673481" y="1242788"/>
            <a:ext cx="5076190" cy="3597910"/>
            <a:chOff x="6673481" y="1242788"/>
            <a:chExt cx="5076190" cy="3597910"/>
          </a:xfrm>
        </p:grpSpPr>
        <p:sp>
          <p:nvSpPr>
            <p:cNvPr id="9" name="object 9" descr=""/>
            <p:cNvSpPr/>
            <p:nvPr/>
          </p:nvSpPr>
          <p:spPr>
            <a:xfrm>
              <a:off x="6692530" y="1261826"/>
              <a:ext cx="5033645" cy="3559810"/>
            </a:xfrm>
            <a:custGeom>
              <a:avLst/>
              <a:gdLst/>
              <a:ahLst/>
              <a:cxnLst/>
              <a:rect l="l" t="t" r="r" b="b"/>
              <a:pathLst>
                <a:path w="5033645" h="3559810">
                  <a:moveTo>
                    <a:pt x="4714223" y="3559265"/>
                  </a:moveTo>
                  <a:lnTo>
                    <a:pt x="323847" y="3559265"/>
                  </a:lnTo>
                  <a:lnTo>
                    <a:pt x="272882" y="3555231"/>
                  </a:lnTo>
                  <a:lnTo>
                    <a:pt x="223629" y="3543369"/>
                  </a:lnTo>
                  <a:lnTo>
                    <a:pt x="176960" y="3524038"/>
                  </a:lnTo>
                  <a:lnTo>
                    <a:pt x="133745" y="3497599"/>
                  </a:lnTo>
                  <a:lnTo>
                    <a:pt x="94853" y="3464412"/>
                  </a:lnTo>
                  <a:lnTo>
                    <a:pt x="61666" y="3425520"/>
                  </a:lnTo>
                  <a:lnTo>
                    <a:pt x="35227" y="3382305"/>
                  </a:lnTo>
                  <a:lnTo>
                    <a:pt x="15897" y="3335636"/>
                  </a:lnTo>
                  <a:lnTo>
                    <a:pt x="4034" y="3286383"/>
                  </a:lnTo>
                  <a:lnTo>
                    <a:pt x="0" y="3235416"/>
                  </a:lnTo>
                  <a:lnTo>
                    <a:pt x="0" y="323850"/>
                  </a:lnTo>
                  <a:lnTo>
                    <a:pt x="4034" y="272882"/>
                  </a:lnTo>
                  <a:lnTo>
                    <a:pt x="15897" y="223629"/>
                  </a:lnTo>
                  <a:lnTo>
                    <a:pt x="35227" y="176960"/>
                  </a:lnTo>
                  <a:lnTo>
                    <a:pt x="61666" y="133745"/>
                  </a:lnTo>
                  <a:lnTo>
                    <a:pt x="94853" y="94853"/>
                  </a:lnTo>
                  <a:lnTo>
                    <a:pt x="133745" y="61666"/>
                  </a:lnTo>
                  <a:lnTo>
                    <a:pt x="176960" y="35228"/>
                  </a:lnTo>
                  <a:lnTo>
                    <a:pt x="223629" y="15897"/>
                  </a:lnTo>
                  <a:lnTo>
                    <a:pt x="272882" y="4034"/>
                  </a:lnTo>
                  <a:lnTo>
                    <a:pt x="323849" y="0"/>
                  </a:lnTo>
                  <a:lnTo>
                    <a:pt x="4714220" y="0"/>
                  </a:lnTo>
                  <a:lnTo>
                    <a:pt x="4765187" y="4034"/>
                  </a:lnTo>
                  <a:lnTo>
                    <a:pt x="4814440" y="15897"/>
                  </a:lnTo>
                  <a:lnTo>
                    <a:pt x="4861110" y="35228"/>
                  </a:lnTo>
                  <a:lnTo>
                    <a:pt x="4904325" y="61666"/>
                  </a:lnTo>
                  <a:lnTo>
                    <a:pt x="4943217" y="94853"/>
                  </a:lnTo>
                  <a:lnTo>
                    <a:pt x="4976404" y="133745"/>
                  </a:lnTo>
                  <a:lnTo>
                    <a:pt x="5002842" y="176960"/>
                  </a:lnTo>
                  <a:lnTo>
                    <a:pt x="5022173" y="223629"/>
                  </a:lnTo>
                  <a:lnTo>
                    <a:pt x="5033024" y="268681"/>
                  </a:lnTo>
                  <a:lnTo>
                    <a:pt x="5033024" y="3290584"/>
                  </a:lnTo>
                  <a:lnTo>
                    <a:pt x="5022173" y="3335636"/>
                  </a:lnTo>
                  <a:lnTo>
                    <a:pt x="5002842" y="3382305"/>
                  </a:lnTo>
                  <a:lnTo>
                    <a:pt x="4976404" y="3425520"/>
                  </a:lnTo>
                  <a:lnTo>
                    <a:pt x="4943217" y="3464412"/>
                  </a:lnTo>
                  <a:lnTo>
                    <a:pt x="4904325" y="3497599"/>
                  </a:lnTo>
                  <a:lnTo>
                    <a:pt x="4861110" y="3524038"/>
                  </a:lnTo>
                  <a:lnTo>
                    <a:pt x="4814440" y="3543369"/>
                  </a:lnTo>
                  <a:lnTo>
                    <a:pt x="4765187" y="3555231"/>
                  </a:lnTo>
                  <a:lnTo>
                    <a:pt x="4714223" y="3559265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692531" y="1261838"/>
              <a:ext cx="5038090" cy="3559810"/>
            </a:xfrm>
            <a:custGeom>
              <a:avLst/>
              <a:gdLst/>
              <a:ahLst/>
              <a:cxnLst/>
              <a:rect l="l" t="t" r="r" b="b"/>
              <a:pathLst>
                <a:path w="5038090" h="3559810">
                  <a:moveTo>
                    <a:pt x="4714136" y="0"/>
                  </a:moveTo>
                  <a:lnTo>
                    <a:pt x="4765102" y="4034"/>
                  </a:lnTo>
                  <a:lnTo>
                    <a:pt x="4814354" y="15896"/>
                  </a:lnTo>
                  <a:lnTo>
                    <a:pt x="4861022" y="35227"/>
                  </a:lnTo>
                  <a:lnTo>
                    <a:pt x="4904237" y="61665"/>
                  </a:lnTo>
                  <a:lnTo>
                    <a:pt x="4943128" y="94851"/>
                  </a:lnTo>
                  <a:lnTo>
                    <a:pt x="4976314" y="133742"/>
                  </a:lnTo>
                  <a:lnTo>
                    <a:pt x="5002752" y="176957"/>
                  </a:lnTo>
                  <a:lnTo>
                    <a:pt x="5022083" y="223625"/>
                  </a:lnTo>
                  <a:lnTo>
                    <a:pt x="5033945" y="272877"/>
                  </a:lnTo>
                  <a:lnTo>
                    <a:pt x="5037980" y="323844"/>
                  </a:lnTo>
                  <a:lnTo>
                    <a:pt x="5037980" y="3235357"/>
                  </a:lnTo>
                  <a:lnTo>
                    <a:pt x="5033945" y="3286324"/>
                  </a:lnTo>
                  <a:lnTo>
                    <a:pt x="5022083" y="3335576"/>
                  </a:lnTo>
                  <a:lnTo>
                    <a:pt x="5002752" y="3382244"/>
                  </a:lnTo>
                  <a:lnTo>
                    <a:pt x="4976314" y="3425459"/>
                  </a:lnTo>
                  <a:lnTo>
                    <a:pt x="4943128" y="3464350"/>
                  </a:lnTo>
                  <a:lnTo>
                    <a:pt x="4904237" y="3497536"/>
                  </a:lnTo>
                  <a:lnTo>
                    <a:pt x="4861022" y="3523974"/>
                  </a:lnTo>
                  <a:lnTo>
                    <a:pt x="4814354" y="3543305"/>
                  </a:lnTo>
                  <a:lnTo>
                    <a:pt x="4765102" y="3555167"/>
                  </a:lnTo>
                  <a:lnTo>
                    <a:pt x="4714135" y="3559201"/>
                  </a:lnTo>
                  <a:lnTo>
                    <a:pt x="323844" y="3559201"/>
                  </a:lnTo>
                  <a:lnTo>
                    <a:pt x="272877" y="3555167"/>
                  </a:lnTo>
                  <a:lnTo>
                    <a:pt x="223625" y="3543305"/>
                  </a:lnTo>
                  <a:lnTo>
                    <a:pt x="176957" y="3523974"/>
                  </a:lnTo>
                  <a:lnTo>
                    <a:pt x="133742" y="3497536"/>
                  </a:lnTo>
                  <a:lnTo>
                    <a:pt x="94851" y="3464350"/>
                  </a:lnTo>
                  <a:lnTo>
                    <a:pt x="61665" y="3425459"/>
                  </a:lnTo>
                  <a:lnTo>
                    <a:pt x="35227" y="3382244"/>
                  </a:lnTo>
                  <a:lnTo>
                    <a:pt x="15896" y="3335576"/>
                  </a:lnTo>
                  <a:lnTo>
                    <a:pt x="4034" y="3286324"/>
                  </a:lnTo>
                  <a:lnTo>
                    <a:pt x="0" y="3235359"/>
                  </a:lnTo>
                </a:path>
                <a:path w="5038090" h="3559810">
                  <a:moveTo>
                    <a:pt x="0" y="323842"/>
                  </a:moveTo>
                  <a:lnTo>
                    <a:pt x="4034" y="272877"/>
                  </a:lnTo>
                  <a:lnTo>
                    <a:pt x="15896" y="223625"/>
                  </a:lnTo>
                  <a:lnTo>
                    <a:pt x="35227" y="176957"/>
                  </a:lnTo>
                  <a:lnTo>
                    <a:pt x="61665" y="133742"/>
                  </a:lnTo>
                  <a:lnTo>
                    <a:pt x="94851" y="94851"/>
                  </a:lnTo>
                  <a:lnTo>
                    <a:pt x="133742" y="61665"/>
                  </a:lnTo>
                  <a:lnTo>
                    <a:pt x="176957" y="35227"/>
                  </a:lnTo>
                  <a:lnTo>
                    <a:pt x="223625" y="15896"/>
                  </a:lnTo>
                  <a:lnTo>
                    <a:pt x="272877" y="4034"/>
                  </a:lnTo>
                  <a:lnTo>
                    <a:pt x="323843" y="0"/>
                  </a:lnTo>
                  <a:lnTo>
                    <a:pt x="4714135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1" name="object 11" descr=""/>
          <p:cNvGrpSpPr/>
          <p:nvPr/>
        </p:nvGrpSpPr>
        <p:grpSpPr>
          <a:xfrm>
            <a:off x="6673481" y="5351617"/>
            <a:ext cx="5076190" cy="3597910"/>
            <a:chOff x="6673481" y="5351617"/>
            <a:chExt cx="5076190" cy="3597910"/>
          </a:xfrm>
        </p:grpSpPr>
        <p:sp>
          <p:nvSpPr>
            <p:cNvPr id="12" name="object 12" descr=""/>
            <p:cNvSpPr/>
            <p:nvPr/>
          </p:nvSpPr>
          <p:spPr>
            <a:xfrm>
              <a:off x="6692530" y="5370656"/>
              <a:ext cx="5033645" cy="3559810"/>
            </a:xfrm>
            <a:custGeom>
              <a:avLst/>
              <a:gdLst/>
              <a:ahLst/>
              <a:cxnLst/>
              <a:rect l="l" t="t" r="r" b="b"/>
              <a:pathLst>
                <a:path w="5033645" h="3559809">
                  <a:moveTo>
                    <a:pt x="4714224" y="3559265"/>
                  </a:moveTo>
                  <a:lnTo>
                    <a:pt x="323846" y="3559265"/>
                  </a:lnTo>
                  <a:lnTo>
                    <a:pt x="272882" y="3555231"/>
                  </a:lnTo>
                  <a:lnTo>
                    <a:pt x="223629" y="3543369"/>
                  </a:lnTo>
                  <a:lnTo>
                    <a:pt x="176960" y="3524038"/>
                  </a:lnTo>
                  <a:lnTo>
                    <a:pt x="133745" y="3497599"/>
                  </a:lnTo>
                  <a:lnTo>
                    <a:pt x="94853" y="3464412"/>
                  </a:lnTo>
                  <a:lnTo>
                    <a:pt x="61666" y="3425520"/>
                  </a:lnTo>
                  <a:lnTo>
                    <a:pt x="35227" y="3382305"/>
                  </a:lnTo>
                  <a:lnTo>
                    <a:pt x="15897" y="3335636"/>
                  </a:lnTo>
                  <a:lnTo>
                    <a:pt x="4034" y="3286383"/>
                  </a:lnTo>
                  <a:lnTo>
                    <a:pt x="0" y="3235416"/>
                  </a:lnTo>
                  <a:lnTo>
                    <a:pt x="0" y="323849"/>
                  </a:lnTo>
                  <a:lnTo>
                    <a:pt x="4034" y="272882"/>
                  </a:lnTo>
                  <a:lnTo>
                    <a:pt x="15897" y="223629"/>
                  </a:lnTo>
                  <a:lnTo>
                    <a:pt x="35227" y="176960"/>
                  </a:lnTo>
                  <a:lnTo>
                    <a:pt x="61666" y="133745"/>
                  </a:lnTo>
                  <a:lnTo>
                    <a:pt x="94853" y="94853"/>
                  </a:lnTo>
                  <a:lnTo>
                    <a:pt x="133745" y="61667"/>
                  </a:lnTo>
                  <a:lnTo>
                    <a:pt x="176960" y="35228"/>
                  </a:lnTo>
                  <a:lnTo>
                    <a:pt x="223629" y="15897"/>
                  </a:lnTo>
                  <a:lnTo>
                    <a:pt x="272882" y="4034"/>
                  </a:lnTo>
                  <a:lnTo>
                    <a:pt x="323849" y="0"/>
                  </a:lnTo>
                  <a:lnTo>
                    <a:pt x="4714220" y="0"/>
                  </a:lnTo>
                  <a:lnTo>
                    <a:pt x="4765187" y="4034"/>
                  </a:lnTo>
                  <a:lnTo>
                    <a:pt x="4814440" y="15897"/>
                  </a:lnTo>
                  <a:lnTo>
                    <a:pt x="4861110" y="35228"/>
                  </a:lnTo>
                  <a:lnTo>
                    <a:pt x="4904325" y="61667"/>
                  </a:lnTo>
                  <a:lnTo>
                    <a:pt x="4943217" y="94853"/>
                  </a:lnTo>
                  <a:lnTo>
                    <a:pt x="4976404" y="133745"/>
                  </a:lnTo>
                  <a:lnTo>
                    <a:pt x="5002842" y="176960"/>
                  </a:lnTo>
                  <a:lnTo>
                    <a:pt x="5022173" y="223629"/>
                  </a:lnTo>
                  <a:lnTo>
                    <a:pt x="5033024" y="268681"/>
                  </a:lnTo>
                  <a:lnTo>
                    <a:pt x="5033024" y="3290584"/>
                  </a:lnTo>
                  <a:lnTo>
                    <a:pt x="5022173" y="3335636"/>
                  </a:lnTo>
                  <a:lnTo>
                    <a:pt x="5002842" y="3382305"/>
                  </a:lnTo>
                  <a:lnTo>
                    <a:pt x="4976404" y="3425520"/>
                  </a:lnTo>
                  <a:lnTo>
                    <a:pt x="4943217" y="3464412"/>
                  </a:lnTo>
                  <a:lnTo>
                    <a:pt x="4904325" y="3497599"/>
                  </a:lnTo>
                  <a:lnTo>
                    <a:pt x="4861110" y="3524038"/>
                  </a:lnTo>
                  <a:lnTo>
                    <a:pt x="4814440" y="3543369"/>
                  </a:lnTo>
                  <a:lnTo>
                    <a:pt x="4765187" y="3555231"/>
                  </a:lnTo>
                  <a:lnTo>
                    <a:pt x="4714224" y="3559265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692531" y="5370667"/>
              <a:ext cx="5038090" cy="3559810"/>
            </a:xfrm>
            <a:custGeom>
              <a:avLst/>
              <a:gdLst/>
              <a:ahLst/>
              <a:cxnLst/>
              <a:rect l="l" t="t" r="r" b="b"/>
              <a:pathLst>
                <a:path w="5038090" h="3559809">
                  <a:moveTo>
                    <a:pt x="4714137" y="0"/>
                  </a:moveTo>
                  <a:lnTo>
                    <a:pt x="4765102" y="4034"/>
                  </a:lnTo>
                  <a:lnTo>
                    <a:pt x="4814354" y="15896"/>
                  </a:lnTo>
                  <a:lnTo>
                    <a:pt x="4861022" y="35227"/>
                  </a:lnTo>
                  <a:lnTo>
                    <a:pt x="4904237" y="61665"/>
                  </a:lnTo>
                  <a:lnTo>
                    <a:pt x="4943128" y="94851"/>
                  </a:lnTo>
                  <a:lnTo>
                    <a:pt x="4976314" y="133742"/>
                  </a:lnTo>
                  <a:lnTo>
                    <a:pt x="5002752" y="176957"/>
                  </a:lnTo>
                  <a:lnTo>
                    <a:pt x="5022083" y="223625"/>
                  </a:lnTo>
                  <a:lnTo>
                    <a:pt x="5033945" y="272877"/>
                  </a:lnTo>
                  <a:lnTo>
                    <a:pt x="5037980" y="323844"/>
                  </a:lnTo>
                  <a:lnTo>
                    <a:pt x="5037980" y="3235357"/>
                  </a:lnTo>
                  <a:lnTo>
                    <a:pt x="5033945" y="3286324"/>
                  </a:lnTo>
                  <a:lnTo>
                    <a:pt x="5022083" y="3335576"/>
                  </a:lnTo>
                  <a:lnTo>
                    <a:pt x="5002752" y="3382244"/>
                  </a:lnTo>
                  <a:lnTo>
                    <a:pt x="4976314" y="3425458"/>
                  </a:lnTo>
                  <a:lnTo>
                    <a:pt x="4943128" y="3464350"/>
                  </a:lnTo>
                  <a:lnTo>
                    <a:pt x="4904237" y="3497536"/>
                  </a:lnTo>
                  <a:lnTo>
                    <a:pt x="4861022" y="3523974"/>
                  </a:lnTo>
                  <a:lnTo>
                    <a:pt x="4814354" y="3543304"/>
                  </a:lnTo>
                  <a:lnTo>
                    <a:pt x="4765102" y="3555167"/>
                  </a:lnTo>
                  <a:lnTo>
                    <a:pt x="4714135" y="3559201"/>
                  </a:lnTo>
                  <a:lnTo>
                    <a:pt x="323844" y="3559201"/>
                  </a:lnTo>
                  <a:lnTo>
                    <a:pt x="272877" y="3555167"/>
                  </a:lnTo>
                  <a:lnTo>
                    <a:pt x="223625" y="3543304"/>
                  </a:lnTo>
                  <a:lnTo>
                    <a:pt x="176957" y="3523974"/>
                  </a:lnTo>
                  <a:lnTo>
                    <a:pt x="133742" y="3497536"/>
                  </a:lnTo>
                  <a:lnTo>
                    <a:pt x="94851" y="3464350"/>
                  </a:lnTo>
                  <a:lnTo>
                    <a:pt x="61665" y="3425458"/>
                  </a:lnTo>
                  <a:lnTo>
                    <a:pt x="35227" y="3382244"/>
                  </a:lnTo>
                  <a:lnTo>
                    <a:pt x="15896" y="3335576"/>
                  </a:lnTo>
                  <a:lnTo>
                    <a:pt x="4034" y="3286324"/>
                  </a:lnTo>
                  <a:lnTo>
                    <a:pt x="0" y="3235359"/>
                  </a:lnTo>
                </a:path>
                <a:path w="5038090" h="3559809">
                  <a:moveTo>
                    <a:pt x="0" y="323842"/>
                  </a:moveTo>
                  <a:lnTo>
                    <a:pt x="4034" y="272877"/>
                  </a:lnTo>
                  <a:lnTo>
                    <a:pt x="15896" y="223625"/>
                  </a:lnTo>
                  <a:lnTo>
                    <a:pt x="35227" y="176957"/>
                  </a:lnTo>
                  <a:lnTo>
                    <a:pt x="61665" y="133742"/>
                  </a:lnTo>
                  <a:lnTo>
                    <a:pt x="94851" y="94851"/>
                  </a:lnTo>
                  <a:lnTo>
                    <a:pt x="133742" y="61665"/>
                  </a:lnTo>
                  <a:lnTo>
                    <a:pt x="176957" y="35227"/>
                  </a:lnTo>
                  <a:lnTo>
                    <a:pt x="223625" y="15896"/>
                  </a:lnTo>
                  <a:lnTo>
                    <a:pt x="272877" y="4034"/>
                  </a:lnTo>
                  <a:lnTo>
                    <a:pt x="323842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4" name="object 1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315666" y="1820445"/>
            <a:ext cx="3021412" cy="6642099"/>
          </a:xfrm>
          <a:prstGeom prst="rect">
            <a:avLst/>
          </a:prstGeom>
        </p:spPr>
      </p:pic>
      <p:sp>
        <p:nvSpPr>
          <p:cNvPr id="15" name="object 15" descr=""/>
          <p:cNvSpPr txBox="1"/>
          <p:nvPr/>
        </p:nvSpPr>
        <p:spPr>
          <a:xfrm>
            <a:off x="1618459" y="1705690"/>
            <a:ext cx="3785870" cy="248285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2400" spc="200">
                <a:latin typeface="Tahoma"/>
                <a:cs typeface="Tahoma"/>
              </a:rPr>
              <a:t>Effective</a:t>
            </a:r>
            <a:r>
              <a:rPr dirty="0" sz="2400" spc="195">
                <a:latin typeface="Tahoma"/>
                <a:cs typeface="Tahoma"/>
              </a:rPr>
              <a:t> </a:t>
            </a:r>
            <a:r>
              <a:rPr dirty="0" sz="2400" spc="200">
                <a:latin typeface="Tahoma"/>
                <a:cs typeface="Tahoma"/>
              </a:rPr>
              <a:t>crowd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12000"/>
              </a:lnSpc>
            </a:pPr>
            <a:r>
              <a:rPr dirty="0" sz="2400" spc="180">
                <a:latin typeface="Tahoma"/>
                <a:cs typeface="Tahoma"/>
              </a:rPr>
              <a:t>monitoring</a:t>
            </a:r>
            <a:r>
              <a:rPr dirty="0" sz="2400" spc="190">
                <a:latin typeface="Tahoma"/>
                <a:cs typeface="Tahoma"/>
              </a:rPr>
              <a:t> </a:t>
            </a:r>
            <a:r>
              <a:rPr dirty="0" sz="2400" spc="140">
                <a:latin typeface="Tahoma"/>
                <a:cs typeface="Tahoma"/>
              </a:rPr>
              <a:t>is</a:t>
            </a:r>
            <a:r>
              <a:rPr dirty="0" sz="2400" spc="190">
                <a:latin typeface="Tahoma"/>
                <a:cs typeface="Tahoma"/>
              </a:rPr>
              <a:t> </a:t>
            </a:r>
            <a:r>
              <a:rPr dirty="0" sz="2400" spc="195">
                <a:latin typeface="Tahoma"/>
                <a:cs typeface="Tahoma"/>
              </a:rPr>
              <a:t>crucial</a:t>
            </a:r>
            <a:r>
              <a:rPr dirty="0" sz="2400" spc="190">
                <a:latin typeface="Tahoma"/>
                <a:cs typeface="Tahoma"/>
              </a:rPr>
              <a:t> </a:t>
            </a:r>
            <a:r>
              <a:rPr dirty="0" sz="2400" spc="120">
                <a:latin typeface="Tahoma"/>
                <a:cs typeface="Tahoma"/>
              </a:rPr>
              <a:t>for </a:t>
            </a:r>
            <a:r>
              <a:rPr dirty="0" sz="2400" spc="160">
                <a:latin typeface="Tahoma"/>
                <a:cs typeface="Tahoma"/>
              </a:rPr>
              <a:t>ensuring</a:t>
            </a:r>
            <a:r>
              <a:rPr dirty="0" sz="2400" spc="190">
                <a:latin typeface="Tahoma"/>
                <a:cs typeface="Tahoma"/>
              </a:rPr>
              <a:t> </a:t>
            </a:r>
            <a:r>
              <a:rPr dirty="0" sz="2400" spc="215">
                <a:latin typeface="Tahoma"/>
                <a:cs typeface="Tahoma"/>
              </a:rPr>
              <a:t>public</a:t>
            </a:r>
            <a:r>
              <a:rPr dirty="0" sz="2400" spc="190">
                <a:latin typeface="Tahoma"/>
                <a:cs typeface="Tahoma"/>
              </a:rPr>
              <a:t> </a:t>
            </a:r>
            <a:r>
              <a:rPr dirty="0" sz="2400" spc="140">
                <a:latin typeface="Tahoma"/>
                <a:cs typeface="Tahoma"/>
              </a:rPr>
              <a:t>safety, </a:t>
            </a:r>
            <a:r>
              <a:rPr dirty="0" sz="2400" spc="150">
                <a:latin typeface="Tahoma"/>
                <a:cs typeface="Tahoma"/>
              </a:rPr>
              <a:t>managing</a:t>
            </a:r>
            <a:r>
              <a:rPr dirty="0" sz="2400" spc="170">
                <a:latin typeface="Tahoma"/>
                <a:cs typeface="Tahoma"/>
              </a:rPr>
              <a:t> </a:t>
            </a:r>
            <a:r>
              <a:rPr dirty="0" sz="2400" spc="150">
                <a:latin typeface="Tahoma"/>
                <a:cs typeface="Tahoma"/>
              </a:rPr>
              <a:t>events,</a:t>
            </a:r>
            <a:r>
              <a:rPr dirty="0" sz="2400" spc="175">
                <a:latin typeface="Tahoma"/>
                <a:cs typeface="Tahoma"/>
              </a:rPr>
              <a:t> </a:t>
            </a:r>
            <a:r>
              <a:rPr dirty="0" sz="2400" spc="140">
                <a:latin typeface="Tahoma"/>
                <a:cs typeface="Tahoma"/>
              </a:rPr>
              <a:t>and</a:t>
            </a:r>
            <a:endParaRPr sz="2400">
              <a:latin typeface="Tahoma"/>
              <a:cs typeface="Tahoma"/>
            </a:endParaRPr>
          </a:p>
          <a:p>
            <a:pPr marL="12700" marR="448945">
              <a:lnSpc>
                <a:spcPct val="112000"/>
              </a:lnSpc>
            </a:pPr>
            <a:r>
              <a:rPr dirty="0" sz="2400" spc="185">
                <a:latin typeface="Tahoma"/>
                <a:cs typeface="Tahoma"/>
              </a:rPr>
              <a:t>optimizing</a:t>
            </a:r>
            <a:r>
              <a:rPr dirty="0" sz="2400" spc="190">
                <a:latin typeface="Tahoma"/>
                <a:cs typeface="Tahoma"/>
              </a:rPr>
              <a:t> </a:t>
            </a:r>
            <a:r>
              <a:rPr dirty="0" sz="2400" spc="175">
                <a:latin typeface="Tahoma"/>
                <a:cs typeface="Tahoma"/>
              </a:rPr>
              <a:t>the</a:t>
            </a:r>
            <a:r>
              <a:rPr dirty="0" sz="2400" spc="190">
                <a:latin typeface="Tahoma"/>
                <a:cs typeface="Tahoma"/>
              </a:rPr>
              <a:t> </a:t>
            </a:r>
            <a:r>
              <a:rPr dirty="0" sz="2400" spc="175">
                <a:latin typeface="Tahoma"/>
                <a:cs typeface="Tahoma"/>
              </a:rPr>
              <a:t>use</a:t>
            </a:r>
            <a:r>
              <a:rPr dirty="0" sz="2400" spc="190">
                <a:latin typeface="Tahoma"/>
                <a:cs typeface="Tahoma"/>
              </a:rPr>
              <a:t> </a:t>
            </a:r>
            <a:r>
              <a:rPr dirty="0" sz="2400" spc="105">
                <a:latin typeface="Tahoma"/>
                <a:cs typeface="Tahoma"/>
              </a:rPr>
              <a:t>of </a:t>
            </a:r>
            <a:r>
              <a:rPr dirty="0" sz="2400" spc="190">
                <a:latin typeface="Tahoma"/>
                <a:cs typeface="Tahoma"/>
              </a:rPr>
              <a:t>shared</a:t>
            </a:r>
            <a:r>
              <a:rPr dirty="0" sz="2400" spc="180">
                <a:latin typeface="Tahoma"/>
                <a:cs typeface="Tahoma"/>
              </a:rPr>
              <a:t> spaces.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050126" y="1581865"/>
            <a:ext cx="4074160" cy="2892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98170">
              <a:lnSpc>
                <a:spcPct val="112000"/>
              </a:lnSpc>
              <a:spcBef>
                <a:spcPts val="100"/>
              </a:spcBef>
            </a:pPr>
            <a:r>
              <a:rPr dirty="0" sz="2400" spc="190">
                <a:latin typeface="Tahoma"/>
                <a:cs typeface="Tahoma"/>
              </a:rPr>
              <a:t>Understanding</a:t>
            </a:r>
            <a:r>
              <a:rPr dirty="0" sz="2400" spc="175">
                <a:latin typeface="Tahoma"/>
                <a:cs typeface="Tahoma"/>
              </a:rPr>
              <a:t> </a:t>
            </a:r>
            <a:r>
              <a:rPr dirty="0" sz="2400" spc="210">
                <a:latin typeface="Tahoma"/>
                <a:cs typeface="Tahoma"/>
              </a:rPr>
              <a:t>crowd </a:t>
            </a:r>
            <a:r>
              <a:rPr dirty="0" sz="2400" spc="229">
                <a:latin typeface="Tahoma"/>
                <a:cs typeface="Tahoma"/>
              </a:rPr>
              <a:t>dynamics</a:t>
            </a:r>
            <a:r>
              <a:rPr dirty="0" sz="2400" spc="180">
                <a:latin typeface="Tahoma"/>
                <a:cs typeface="Tahoma"/>
              </a:rPr>
              <a:t> </a:t>
            </a:r>
            <a:r>
              <a:rPr dirty="0" sz="2400" spc="90">
                <a:latin typeface="Tahoma"/>
                <a:cs typeface="Tahoma"/>
              </a:rPr>
              <a:t>in</a:t>
            </a:r>
            <a:r>
              <a:rPr dirty="0" sz="2400" spc="180">
                <a:latin typeface="Tahoma"/>
                <a:cs typeface="Tahoma"/>
              </a:rPr>
              <a:t> </a:t>
            </a:r>
            <a:r>
              <a:rPr dirty="0" sz="2400" spc="229">
                <a:latin typeface="Tahoma"/>
                <a:cs typeface="Tahoma"/>
              </a:rPr>
              <a:t>real-</a:t>
            </a:r>
            <a:r>
              <a:rPr dirty="0" sz="2400" spc="175">
                <a:latin typeface="Tahoma"/>
                <a:cs typeface="Tahoma"/>
              </a:rPr>
              <a:t>time </a:t>
            </a:r>
            <a:r>
              <a:rPr dirty="0" sz="2400" spc="190">
                <a:latin typeface="Tahoma"/>
                <a:cs typeface="Tahoma"/>
              </a:rPr>
              <a:t>can</a:t>
            </a:r>
            <a:r>
              <a:rPr dirty="0" sz="2400" spc="180">
                <a:latin typeface="Tahoma"/>
                <a:cs typeface="Tahoma"/>
              </a:rPr>
              <a:t> </a:t>
            </a:r>
            <a:r>
              <a:rPr dirty="0" sz="2400" spc="170">
                <a:latin typeface="Tahoma"/>
                <a:cs typeface="Tahoma"/>
              </a:rPr>
              <a:t>help</a:t>
            </a:r>
            <a:r>
              <a:rPr dirty="0" sz="2400" spc="180">
                <a:latin typeface="Tahoma"/>
                <a:cs typeface="Tahoma"/>
              </a:rPr>
              <a:t> </a:t>
            </a:r>
            <a:r>
              <a:rPr dirty="0" sz="2400" spc="190">
                <a:latin typeface="Tahoma"/>
                <a:cs typeface="Tahoma"/>
              </a:rPr>
              <a:t>prevent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2400" spc="200">
                <a:latin typeface="Tahoma"/>
                <a:cs typeface="Tahoma"/>
              </a:rPr>
              <a:t>accidents,</a:t>
            </a:r>
            <a:r>
              <a:rPr dirty="0" sz="2400" spc="204">
                <a:latin typeface="Tahoma"/>
                <a:cs typeface="Tahoma"/>
              </a:rPr>
              <a:t> </a:t>
            </a:r>
            <a:r>
              <a:rPr dirty="0" sz="2400" spc="215">
                <a:latin typeface="Tahoma"/>
                <a:cs typeface="Tahoma"/>
              </a:rPr>
              <a:t>reduce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12000"/>
              </a:lnSpc>
            </a:pPr>
            <a:r>
              <a:rPr dirty="0" sz="2400" spc="180">
                <a:latin typeface="Tahoma"/>
                <a:cs typeface="Tahoma"/>
              </a:rPr>
              <a:t>congestion,</a:t>
            </a:r>
            <a:r>
              <a:rPr dirty="0" sz="2400" spc="175">
                <a:latin typeface="Tahoma"/>
                <a:cs typeface="Tahoma"/>
              </a:rPr>
              <a:t> </a:t>
            </a:r>
            <a:r>
              <a:rPr dirty="0" sz="2400" spc="165">
                <a:latin typeface="Tahoma"/>
                <a:cs typeface="Tahoma"/>
              </a:rPr>
              <a:t>and</a:t>
            </a:r>
            <a:r>
              <a:rPr dirty="0" sz="2400" spc="175">
                <a:latin typeface="Tahoma"/>
                <a:cs typeface="Tahoma"/>
              </a:rPr>
              <a:t> </a:t>
            </a:r>
            <a:r>
              <a:rPr dirty="0" sz="2400" spc="185">
                <a:latin typeface="Tahoma"/>
                <a:cs typeface="Tahoma"/>
              </a:rPr>
              <a:t>enhance </a:t>
            </a:r>
            <a:r>
              <a:rPr dirty="0" sz="2400" spc="175">
                <a:latin typeface="Tahoma"/>
                <a:cs typeface="Tahoma"/>
              </a:rPr>
              <a:t>the</a:t>
            </a:r>
            <a:r>
              <a:rPr dirty="0" sz="2400" spc="180">
                <a:latin typeface="Tahoma"/>
                <a:cs typeface="Tahoma"/>
              </a:rPr>
              <a:t> </a:t>
            </a:r>
            <a:r>
              <a:rPr dirty="0" sz="2400" spc="155">
                <a:latin typeface="Tahoma"/>
                <a:cs typeface="Tahoma"/>
              </a:rPr>
              <a:t>overall</a:t>
            </a:r>
            <a:r>
              <a:rPr dirty="0" sz="2400" spc="190">
                <a:latin typeface="Tahoma"/>
                <a:cs typeface="Tahoma"/>
              </a:rPr>
              <a:t> </a:t>
            </a:r>
            <a:r>
              <a:rPr dirty="0" sz="2400" spc="210">
                <a:latin typeface="Tahoma"/>
                <a:cs typeface="Tahoma"/>
              </a:rPr>
              <a:t>experience</a:t>
            </a:r>
            <a:r>
              <a:rPr dirty="0" sz="2400" spc="190">
                <a:latin typeface="Tahoma"/>
                <a:cs typeface="Tahoma"/>
              </a:rPr>
              <a:t> </a:t>
            </a:r>
            <a:r>
              <a:rPr dirty="0" sz="2400" spc="120">
                <a:latin typeface="Tahoma"/>
                <a:cs typeface="Tahoma"/>
              </a:rPr>
              <a:t>for </a:t>
            </a:r>
            <a:r>
              <a:rPr dirty="0" sz="2400" spc="200">
                <a:latin typeface="Tahoma"/>
                <a:cs typeface="Tahoma"/>
              </a:rPr>
              <a:t>everyone</a:t>
            </a:r>
            <a:r>
              <a:rPr dirty="0" sz="2400" spc="185">
                <a:latin typeface="Tahoma"/>
                <a:cs typeface="Tahoma"/>
              </a:rPr>
              <a:t> </a:t>
            </a:r>
            <a:r>
              <a:rPr dirty="0" sz="2400" spc="175">
                <a:latin typeface="Tahoma"/>
                <a:cs typeface="Tahoma"/>
              </a:rPr>
              <a:t>involved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7109949" y="5490844"/>
            <a:ext cx="4129404" cy="330200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2400" spc="150">
                <a:latin typeface="Tahoma"/>
                <a:cs typeface="Tahoma"/>
              </a:rPr>
              <a:t>By</a:t>
            </a:r>
            <a:r>
              <a:rPr dirty="0" sz="2400" spc="180">
                <a:latin typeface="Tahoma"/>
                <a:cs typeface="Tahoma"/>
              </a:rPr>
              <a:t> </a:t>
            </a:r>
            <a:r>
              <a:rPr dirty="0" sz="2400" spc="215">
                <a:latin typeface="Tahoma"/>
                <a:cs typeface="Tahoma"/>
              </a:rPr>
              <a:t>processing</a:t>
            </a:r>
            <a:r>
              <a:rPr dirty="0" sz="2400" spc="185">
                <a:latin typeface="Tahoma"/>
                <a:cs typeface="Tahoma"/>
              </a:rPr>
              <a:t> </a:t>
            </a:r>
            <a:r>
              <a:rPr dirty="0" sz="2400" spc="170">
                <a:latin typeface="Tahoma"/>
                <a:cs typeface="Tahoma"/>
              </a:rPr>
              <a:t>data</a:t>
            </a:r>
            <a:endParaRPr sz="2400">
              <a:latin typeface="Tahoma"/>
              <a:cs typeface="Tahoma"/>
            </a:endParaRPr>
          </a:p>
          <a:p>
            <a:pPr marL="12700" marR="366395">
              <a:lnSpc>
                <a:spcPct val="112000"/>
              </a:lnSpc>
            </a:pPr>
            <a:r>
              <a:rPr dirty="0" sz="2400" spc="140">
                <a:latin typeface="Tahoma"/>
                <a:cs typeface="Tahoma"/>
              </a:rPr>
              <a:t>locally,</a:t>
            </a:r>
            <a:r>
              <a:rPr dirty="0" sz="2400" spc="170">
                <a:latin typeface="Tahoma"/>
                <a:cs typeface="Tahoma"/>
              </a:rPr>
              <a:t> </a:t>
            </a:r>
            <a:r>
              <a:rPr dirty="0" sz="2400" spc="195">
                <a:latin typeface="Tahoma"/>
                <a:cs typeface="Tahoma"/>
              </a:rPr>
              <a:t>edge</a:t>
            </a:r>
            <a:r>
              <a:rPr dirty="0" sz="2400" spc="175">
                <a:latin typeface="Tahoma"/>
                <a:cs typeface="Tahoma"/>
              </a:rPr>
              <a:t> </a:t>
            </a:r>
            <a:r>
              <a:rPr dirty="0" sz="2400" spc="204">
                <a:latin typeface="Tahoma"/>
                <a:cs typeface="Tahoma"/>
              </a:rPr>
              <a:t>computing </a:t>
            </a:r>
            <a:r>
              <a:rPr dirty="0" sz="2400" spc="229">
                <a:latin typeface="Tahoma"/>
                <a:cs typeface="Tahoma"/>
              </a:rPr>
              <a:t>reduces</a:t>
            </a:r>
            <a:r>
              <a:rPr dirty="0" sz="2400" spc="170">
                <a:latin typeface="Tahoma"/>
                <a:cs typeface="Tahoma"/>
              </a:rPr>
              <a:t> </a:t>
            </a:r>
            <a:r>
              <a:rPr dirty="0" sz="2400" spc="175">
                <a:latin typeface="Tahoma"/>
                <a:cs typeface="Tahoma"/>
              </a:rPr>
              <a:t>the </a:t>
            </a:r>
            <a:r>
              <a:rPr dirty="0" sz="2400" spc="204">
                <a:latin typeface="Tahoma"/>
                <a:cs typeface="Tahoma"/>
              </a:rPr>
              <a:t>need</a:t>
            </a:r>
            <a:r>
              <a:rPr dirty="0" sz="2400" spc="175">
                <a:latin typeface="Tahoma"/>
                <a:cs typeface="Tahoma"/>
              </a:rPr>
              <a:t> </a:t>
            </a:r>
            <a:r>
              <a:rPr dirty="0" sz="2400" spc="120">
                <a:latin typeface="Tahoma"/>
                <a:cs typeface="Tahoma"/>
              </a:rPr>
              <a:t>for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2400" spc="220">
                <a:latin typeface="Tahoma"/>
                <a:cs typeface="Tahoma"/>
              </a:rPr>
              <a:t>constant</a:t>
            </a:r>
            <a:r>
              <a:rPr dirty="0" sz="2400" spc="200">
                <a:latin typeface="Tahoma"/>
                <a:cs typeface="Tahoma"/>
              </a:rPr>
              <a:t> </a:t>
            </a:r>
            <a:r>
              <a:rPr dirty="0" sz="2400" spc="170">
                <a:latin typeface="Tahoma"/>
                <a:cs typeface="Tahoma"/>
              </a:rPr>
              <a:t>data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12000"/>
              </a:lnSpc>
            </a:pPr>
            <a:r>
              <a:rPr dirty="0" sz="2400" spc="195">
                <a:latin typeface="Tahoma"/>
                <a:cs typeface="Tahoma"/>
              </a:rPr>
              <a:t>transmission</a:t>
            </a:r>
            <a:r>
              <a:rPr dirty="0" sz="2400" spc="190">
                <a:latin typeface="Tahoma"/>
                <a:cs typeface="Tahoma"/>
              </a:rPr>
              <a:t> to</a:t>
            </a:r>
            <a:r>
              <a:rPr dirty="0" sz="2400" spc="195">
                <a:latin typeface="Tahoma"/>
                <a:cs typeface="Tahoma"/>
              </a:rPr>
              <a:t> </a:t>
            </a:r>
            <a:r>
              <a:rPr dirty="0" sz="2400" spc="175">
                <a:latin typeface="Tahoma"/>
                <a:cs typeface="Tahoma"/>
              </a:rPr>
              <a:t>the</a:t>
            </a:r>
            <a:r>
              <a:rPr dirty="0" sz="2400" spc="190">
                <a:latin typeface="Tahoma"/>
                <a:cs typeface="Tahoma"/>
              </a:rPr>
              <a:t> </a:t>
            </a:r>
            <a:r>
              <a:rPr dirty="0" sz="2400" spc="145">
                <a:latin typeface="Tahoma"/>
                <a:cs typeface="Tahoma"/>
              </a:rPr>
              <a:t>cloud, </a:t>
            </a:r>
            <a:r>
              <a:rPr dirty="0" sz="2400" spc="160">
                <a:latin typeface="Tahoma"/>
                <a:cs typeface="Tahoma"/>
              </a:rPr>
              <a:t>leading</a:t>
            </a:r>
            <a:r>
              <a:rPr dirty="0" sz="2400" spc="185">
                <a:latin typeface="Tahoma"/>
                <a:cs typeface="Tahoma"/>
              </a:rPr>
              <a:t> </a:t>
            </a:r>
            <a:r>
              <a:rPr dirty="0" sz="2400" spc="190">
                <a:latin typeface="Tahoma"/>
                <a:cs typeface="Tahoma"/>
              </a:rPr>
              <a:t>to </a:t>
            </a:r>
            <a:r>
              <a:rPr dirty="0" sz="2400" spc="175">
                <a:latin typeface="Tahoma"/>
                <a:cs typeface="Tahoma"/>
              </a:rPr>
              <a:t>faster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dirty="0" sz="2400" spc="215">
                <a:latin typeface="Tahoma"/>
                <a:cs typeface="Tahoma"/>
              </a:rPr>
              <a:t>response</a:t>
            </a:r>
            <a:r>
              <a:rPr dirty="0" sz="2400" spc="180">
                <a:latin typeface="Tahoma"/>
                <a:cs typeface="Tahoma"/>
              </a:rPr>
              <a:t> </a:t>
            </a:r>
            <a:r>
              <a:rPr dirty="0" sz="2400" spc="210">
                <a:latin typeface="Tahoma"/>
                <a:cs typeface="Tahoma"/>
              </a:rPr>
              <a:t>times</a:t>
            </a:r>
            <a:r>
              <a:rPr dirty="0" sz="2400" spc="180">
                <a:latin typeface="Tahoma"/>
                <a:cs typeface="Tahoma"/>
              </a:rPr>
              <a:t> </a:t>
            </a:r>
            <a:r>
              <a:rPr dirty="0" sz="2400" spc="140">
                <a:latin typeface="Tahoma"/>
                <a:cs typeface="Tahoma"/>
              </a:rPr>
              <a:t>and</a:t>
            </a:r>
            <a:endParaRPr sz="24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dirty="0" sz="2400" spc="170">
                <a:latin typeface="Tahoma"/>
                <a:cs typeface="Tahoma"/>
              </a:rPr>
              <a:t>greater</a:t>
            </a:r>
            <a:r>
              <a:rPr dirty="0" sz="2400" spc="175">
                <a:latin typeface="Tahoma"/>
                <a:cs typeface="Tahoma"/>
              </a:rPr>
              <a:t> </a:t>
            </a:r>
            <a:r>
              <a:rPr dirty="0" sz="2400" spc="235">
                <a:latin typeface="Tahoma"/>
                <a:cs typeface="Tahoma"/>
              </a:rPr>
              <a:t>system</a:t>
            </a:r>
            <a:r>
              <a:rPr dirty="0" sz="2400" spc="180">
                <a:latin typeface="Tahoma"/>
                <a:cs typeface="Tahoma"/>
              </a:rPr>
              <a:t> </a:t>
            </a:r>
            <a:r>
              <a:rPr dirty="0" sz="2400" spc="155">
                <a:latin typeface="Tahoma"/>
                <a:cs typeface="Tahoma"/>
              </a:rPr>
              <a:t>resilience.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409212" y="5528944"/>
            <a:ext cx="4071620" cy="330200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dirty="0" sz="2400" spc="165">
                <a:latin typeface="Tahoma"/>
                <a:cs typeface="Tahoma"/>
              </a:rPr>
              <a:t>Traditional</a:t>
            </a:r>
            <a:r>
              <a:rPr dirty="0" sz="2400" spc="220">
                <a:latin typeface="Tahoma"/>
                <a:cs typeface="Tahoma"/>
              </a:rPr>
              <a:t> </a:t>
            </a:r>
            <a:r>
              <a:rPr dirty="0" sz="2400" spc="200">
                <a:latin typeface="Tahoma"/>
                <a:cs typeface="Tahoma"/>
              </a:rPr>
              <a:t>crowd</a:t>
            </a:r>
            <a:endParaRPr sz="2400">
              <a:latin typeface="Tahoma"/>
              <a:cs typeface="Tahoma"/>
            </a:endParaRPr>
          </a:p>
          <a:p>
            <a:pPr marL="12700" marR="5080">
              <a:lnSpc>
                <a:spcPct val="112000"/>
              </a:lnSpc>
            </a:pPr>
            <a:r>
              <a:rPr dirty="0" sz="2400" spc="180">
                <a:latin typeface="Tahoma"/>
                <a:cs typeface="Tahoma"/>
              </a:rPr>
              <a:t>monitoring</a:t>
            </a:r>
            <a:r>
              <a:rPr dirty="0" sz="2400" spc="200">
                <a:latin typeface="Tahoma"/>
                <a:cs typeface="Tahoma"/>
              </a:rPr>
              <a:t> </a:t>
            </a:r>
            <a:r>
              <a:rPr dirty="0" sz="2400" spc="235">
                <a:latin typeface="Tahoma"/>
                <a:cs typeface="Tahoma"/>
              </a:rPr>
              <a:t>systems</a:t>
            </a:r>
            <a:r>
              <a:rPr dirty="0" sz="2400" spc="204">
                <a:latin typeface="Tahoma"/>
                <a:cs typeface="Tahoma"/>
              </a:rPr>
              <a:t> </a:t>
            </a:r>
            <a:r>
              <a:rPr dirty="0" sz="2400" spc="170">
                <a:latin typeface="Tahoma"/>
                <a:cs typeface="Tahoma"/>
              </a:rPr>
              <a:t>often </a:t>
            </a:r>
            <a:r>
              <a:rPr dirty="0" sz="2400" spc="155">
                <a:latin typeface="Tahoma"/>
                <a:cs typeface="Tahoma"/>
              </a:rPr>
              <a:t>rely</a:t>
            </a:r>
            <a:r>
              <a:rPr dirty="0" sz="2400" spc="180">
                <a:latin typeface="Tahoma"/>
                <a:cs typeface="Tahoma"/>
              </a:rPr>
              <a:t> </a:t>
            </a:r>
            <a:r>
              <a:rPr dirty="0" sz="2400" spc="140">
                <a:latin typeface="Tahoma"/>
                <a:cs typeface="Tahoma"/>
              </a:rPr>
              <a:t>on</a:t>
            </a:r>
            <a:r>
              <a:rPr dirty="0" sz="2400" spc="180">
                <a:latin typeface="Tahoma"/>
                <a:cs typeface="Tahoma"/>
              </a:rPr>
              <a:t> </a:t>
            </a:r>
            <a:r>
              <a:rPr dirty="0" sz="2400" spc="190">
                <a:latin typeface="Tahoma"/>
                <a:cs typeface="Tahoma"/>
              </a:rPr>
              <a:t>centralized</a:t>
            </a:r>
            <a:endParaRPr sz="2400">
              <a:latin typeface="Tahoma"/>
              <a:cs typeface="Tahoma"/>
            </a:endParaRPr>
          </a:p>
          <a:p>
            <a:pPr marL="12700" marR="581025">
              <a:lnSpc>
                <a:spcPct val="112000"/>
              </a:lnSpc>
            </a:pPr>
            <a:r>
              <a:rPr dirty="0" sz="2400" spc="180">
                <a:latin typeface="Tahoma"/>
                <a:cs typeface="Tahoma"/>
              </a:rPr>
              <a:t>processing,</a:t>
            </a:r>
            <a:r>
              <a:rPr dirty="0" sz="2400" spc="195">
                <a:latin typeface="Tahoma"/>
                <a:cs typeface="Tahoma"/>
              </a:rPr>
              <a:t> </a:t>
            </a:r>
            <a:r>
              <a:rPr dirty="0" sz="2400" spc="175">
                <a:latin typeface="Tahoma"/>
                <a:cs typeface="Tahoma"/>
              </a:rPr>
              <a:t>which</a:t>
            </a:r>
            <a:r>
              <a:rPr dirty="0" sz="2400" spc="195">
                <a:latin typeface="Tahoma"/>
                <a:cs typeface="Tahoma"/>
              </a:rPr>
              <a:t> </a:t>
            </a:r>
            <a:r>
              <a:rPr dirty="0" sz="2400" spc="165">
                <a:latin typeface="Tahoma"/>
                <a:cs typeface="Tahoma"/>
              </a:rPr>
              <a:t>can </a:t>
            </a:r>
            <a:r>
              <a:rPr dirty="0" sz="2400" spc="170">
                <a:latin typeface="Tahoma"/>
                <a:cs typeface="Tahoma"/>
              </a:rPr>
              <a:t>lead</a:t>
            </a:r>
            <a:r>
              <a:rPr dirty="0" sz="2400" spc="180">
                <a:latin typeface="Tahoma"/>
                <a:cs typeface="Tahoma"/>
              </a:rPr>
              <a:t> </a:t>
            </a:r>
            <a:r>
              <a:rPr dirty="0" sz="2400" spc="190">
                <a:latin typeface="Tahoma"/>
                <a:cs typeface="Tahoma"/>
              </a:rPr>
              <a:t>to</a:t>
            </a:r>
            <a:r>
              <a:rPr dirty="0" sz="2400" spc="180">
                <a:latin typeface="Tahoma"/>
                <a:cs typeface="Tahoma"/>
              </a:rPr>
              <a:t> </a:t>
            </a:r>
            <a:r>
              <a:rPr dirty="0" sz="2400" spc="150">
                <a:latin typeface="Tahoma"/>
                <a:cs typeface="Tahoma"/>
              </a:rPr>
              <a:t>latency,</a:t>
            </a:r>
            <a:endParaRPr sz="2400">
              <a:latin typeface="Tahoma"/>
              <a:cs typeface="Tahoma"/>
            </a:endParaRPr>
          </a:p>
          <a:p>
            <a:pPr marL="12700" marR="431165">
              <a:lnSpc>
                <a:spcPct val="112000"/>
              </a:lnSpc>
            </a:pPr>
            <a:r>
              <a:rPr dirty="0" sz="2400" spc="204">
                <a:latin typeface="Tahoma"/>
                <a:cs typeface="Tahoma"/>
              </a:rPr>
              <a:t>bandwidth </a:t>
            </a:r>
            <a:r>
              <a:rPr dirty="0" sz="2400" spc="170">
                <a:latin typeface="Tahoma"/>
                <a:cs typeface="Tahoma"/>
              </a:rPr>
              <a:t>constraints, </a:t>
            </a:r>
            <a:r>
              <a:rPr dirty="0" sz="2400" spc="165">
                <a:latin typeface="Tahoma"/>
                <a:cs typeface="Tahoma"/>
              </a:rPr>
              <a:t>and</a:t>
            </a:r>
            <a:r>
              <a:rPr dirty="0" sz="2400" spc="180">
                <a:latin typeface="Tahoma"/>
                <a:cs typeface="Tahoma"/>
              </a:rPr>
              <a:t> </a:t>
            </a:r>
            <a:r>
              <a:rPr dirty="0" sz="2400" spc="200">
                <a:latin typeface="Tahoma"/>
                <a:cs typeface="Tahoma"/>
              </a:rPr>
              <a:t>potential</a:t>
            </a:r>
            <a:r>
              <a:rPr dirty="0" sz="2400" spc="185">
                <a:latin typeface="Tahoma"/>
                <a:cs typeface="Tahoma"/>
              </a:rPr>
              <a:t> </a:t>
            </a:r>
            <a:r>
              <a:rPr dirty="0" sz="2400" spc="200">
                <a:latin typeface="Tahoma"/>
                <a:cs typeface="Tahoma"/>
              </a:rPr>
              <a:t>privacy </a:t>
            </a:r>
            <a:r>
              <a:rPr dirty="0" sz="2400" spc="180">
                <a:latin typeface="Tahoma"/>
                <a:cs typeface="Tahoma"/>
              </a:rPr>
              <a:t>concerns.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19" name="object 1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520172" y="11874"/>
            <a:ext cx="2767828" cy="1752599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89914" y="0"/>
            <a:ext cx="3614718" cy="1026160"/>
          </a:xfrm>
          <a:prstGeom prst="rect">
            <a:avLst/>
          </a:prstGeom>
        </p:spPr>
      </p:pic>
      <p:sp>
        <p:nvSpPr>
          <p:cNvPr id="21" name="object 21" descr=""/>
          <p:cNvSpPr/>
          <p:nvPr/>
        </p:nvSpPr>
        <p:spPr>
          <a:xfrm>
            <a:off x="8289070" y="9570636"/>
            <a:ext cx="2802890" cy="716915"/>
          </a:xfrm>
          <a:custGeom>
            <a:avLst/>
            <a:gdLst/>
            <a:ahLst/>
            <a:cxnLst/>
            <a:rect l="l" t="t" r="r" b="b"/>
            <a:pathLst>
              <a:path w="2802890" h="716915">
                <a:moveTo>
                  <a:pt x="1770204" y="716362"/>
                </a:moveTo>
                <a:lnTo>
                  <a:pt x="1737263" y="716362"/>
                </a:lnTo>
                <a:lnTo>
                  <a:pt x="1733377" y="712556"/>
                </a:lnTo>
                <a:lnTo>
                  <a:pt x="1703886" y="659152"/>
                </a:lnTo>
                <a:lnTo>
                  <a:pt x="1691600" y="605748"/>
                </a:lnTo>
                <a:lnTo>
                  <a:pt x="1689720" y="590704"/>
                </a:lnTo>
                <a:lnTo>
                  <a:pt x="1687087" y="575661"/>
                </a:lnTo>
                <a:lnTo>
                  <a:pt x="1683703" y="560617"/>
                </a:lnTo>
                <a:lnTo>
                  <a:pt x="1679566" y="545574"/>
                </a:lnTo>
                <a:lnTo>
                  <a:pt x="1664867" y="496216"/>
                </a:lnTo>
                <a:lnTo>
                  <a:pt x="1651998" y="446761"/>
                </a:lnTo>
                <a:lnTo>
                  <a:pt x="1640862" y="397114"/>
                </a:lnTo>
                <a:lnTo>
                  <a:pt x="1631362" y="347177"/>
                </a:lnTo>
                <a:lnTo>
                  <a:pt x="1623386" y="296700"/>
                </a:lnTo>
                <a:lnTo>
                  <a:pt x="1618577" y="254390"/>
                </a:lnTo>
                <a:lnTo>
                  <a:pt x="1616383" y="211359"/>
                </a:lnTo>
                <a:lnTo>
                  <a:pt x="1617127" y="171745"/>
                </a:lnTo>
                <a:lnTo>
                  <a:pt x="1621398" y="124358"/>
                </a:lnTo>
                <a:lnTo>
                  <a:pt x="1641456" y="82237"/>
                </a:lnTo>
                <a:lnTo>
                  <a:pt x="1663457" y="71518"/>
                </a:lnTo>
                <a:lnTo>
                  <a:pt x="1671542" y="74214"/>
                </a:lnTo>
                <a:lnTo>
                  <a:pt x="1675554" y="76219"/>
                </a:lnTo>
                <a:lnTo>
                  <a:pt x="1679566" y="80231"/>
                </a:lnTo>
                <a:lnTo>
                  <a:pt x="1681571" y="86248"/>
                </a:lnTo>
                <a:lnTo>
                  <a:pt x="1684517" y="92579"/>
                </a:lnTo>
                <a:lnTo>
                  <a:pt x="1687087" y="99286"/>
                </a:lnTo>
                <a:lnTo>
                  <a:pt x="1688905" y="105993"/>
                </a:lnTo>
                <a:lnTo>
                  <a:pt x="1689594" y="112324"/>
                </a:lnTo>
                <a:lnTo>
                  <a:pt x="1694045" y="141815"/>
                </a:lnTo>
                <a:lnTo>
                  <a:pt x="1699623" y="170742"/>
                </a:lnTo>
                <a:lnTo>
                  <a:pt x="1703632" y="199576"/>
                </a:lnTo>
                <a:lnTo>
                  <a:pt x="1703635" y="230665"/>
                </a:lnTo>
                <a:lnTo>
                  <a:pt x="1704450" y="249031"/>
                </a:lnTo>
                <a:lnTo>
                  <a:pt x="1708649" y="267772"/>
                </a:lnTo>
                <a:lnTo>
                  <a:pt x="1714353" y="286514"/>
                </a:lnTo>
                <a:lnTo>
                  <a:pt x="1719681" y="304879"/>
                </a:lnTo>
                <a:lnTo>
                  <a:pt x="1724602" y="324749"/>
                </a:lnTo>
                <a:lnTo>
                  <a:pt x="1727454" y="344995"/>
                </a:lnTo>
                <a:lnTo>
                  <a:pt x="1728425" y="365241"/>
                </a:lnTo>
                <a:lnTo>
                  <a:pt x="1727705" y="385111"/>
                </a:lnTo>
                <a:lnTo>
                  <a:pt x="1726952" y="392601"/>
                </a:lnTo>
                <a:lnTo>
                  <a:pt x="1727705" y="399904"/>
                </a:lnTo>
                <a:lnTo>
                  <a:pt x="1729961" y="406830"/>
                </a:lnTo>
                <a:lnTo>
                  <a:pt x="1733722" y="413192"/>
                </a:lnTo>
                <a:lnTo>
                  <a:pt x="1741275" y="430429"/>
                </a:lnTo>
                <a:lnTo>
                  <a:pt x="1746007" y="448795"/>
                </a:lnTo>
                <a:lnTo>
                  <a:pt x="1748107" y="467912"/>
                </a:lnTo>
                <a:lnTo>
                  <a:pt x="1747798" y="485400"/>
                </a:lnTo>
                <a:lnTo>
                  <a:pt x="1747891" y="493424"/>
                </a:lnTo>
                <a:lnTo>
                  <a:pt x="1748076" y="502042"/>
                </a:lnTo>
                <a:lnTo>
                  <a:pt x="1751774" y="515738"/>
                </a:lnTo>
                <a:lnTo>
                  <a:pt x="1758481" y="528305"/>
                </a:lnTo>
                <a:lnTo>
                  <a:pt x="1767820" y="539557"/>
                </a:lnTo>
                <a:lnTo>
                  <a:pt x="1864242" y="539557"/>
                </a:lnTo>
                <a:lnTo>
                  <a:pt x="1858081" y="559615"/>
                </a:lnTo>
                <a:lnTo>
                  <a:pt x="1844981" y="586066"/>
                </a:lnTo>
                <a:lnTo>
                  <a:pt x="1830000" y="611765"/>
                </a:lnTo>
                <a:lnTo>
                  <a:pt x="1825863" y="617814"/>
                </a:lnTo>
                <a:lnTo>
                  <a:pt x="1822478" y="624051"/>
                </a:lnTo>
                <a:lnTo>
                  <a:pt x="1819846" y="630663"/>
                </a:lnTo>
                <a:lnTo>
                  <a:pt x="1817965" y="637840"/>
                </a:lnTo>
                <a:lnTo>
                  <a:pt x="1812637" y="667990"/>
                </a:lnTo>
                <a:lnTo>
                  <a:pt x="1797907" y="694002"/>
                </a:lnTo>
                <a:lnTo>
                  <a:pt x="1775656" y="713998"/>
                </a:lnTo>
                <a:lnTo>
                  <a:pt x="1770204" y="716362"/>
                </a:lnTo>
                <a:close/>
              </a:path>
              <a:path w="2802890" h="716915">
                <a:moveTo>
                  <a:pt x="1864242" y="539557"/>
                </a:moveTo>
                <a:lnTo>
                  <a:pt x="1767820" y="539557"/>
                </a:lnTo>
                <a:lnTo>
                  <a:pt x="1777567" y="529810"/>
                </a:lnTo>
                <a:lnTo>
                  <a:pt x="1785622" y="518747"/>
                </a:lnTo>
                <a:lnTo>
                  <a:pt x="1791796" y="506555"/>
                </a:lnTo>
                <a:lnTo>
                  <a:pt x="1795901" y="493424"/>
                </a:lnTo>
                <a:lnTo>
                  <a:pt x="1808930" y="447476"/>
                </a:lnTo>
                <a:lnTo>
                  <a:pt x="1823908" y="401974"/>
                </a:lnTo>
                <a:lnTo>
                  <a:pt x="1840781" y="357030"/>
                </a:lnTo>
                <a:lnTo>
                  <a:pt x="1859492" y="312754"/>
                </a:lnTo>
                <a:lnTo>
                  <a:pt x="1879987" y="269258"/>
                </a:lnTo>
                <a:lnTo>
                  <a:pt x="1902208" y="226654"/>
                </a:lnTo>
                <a:lnTo>
                  <a:pt x="1906408" y="217628"/>
                </a:lnTo>
                <a:lnTo>
                  <a:pt x="1924178" y="180489"/>
                </a:lnTo>
                <a:lnTo>
                  <a:pt x="1964764" y="159303"/>
                </a:lnTo>
                <a:lnTo>
                  <a:pt x="1974417" y="161716"/>
                </a:lnTo>
                <a:lnTo>
                  <a:pt x="1982565" y="167514"/>
                </a:lnTo>
                <a:lnTo>
                  <a:pt x="1988457" y="176509"/>
                </a:lnTo>
                <a:lnTo>
                  <a:pt x="1988457" y="180521"/>
                </a:lnTo>
                <a:lnTo>
                  <a:pt x="1990463" y="182526"/>
                </a:lnTo>
                <a:lnTo>
                  <a:pt x="1992782" y="203838"/>
                </a:lnTo>
                <a:lnTo>
                  <a:pt x="1990964" y="225149"/>
                </a:lnTo>
                <a:lnTo>
                  <a:pt x="1985386" y="245709"/>
                </a:lnTo>
                <a:lnTo>
                  <a:pt x="1976422" y="264764"/>
                </a:lnTo>
                <a:lnTo>
                  <a:pt x="1959079" y="296856"/>
                </a:lnTo>
                <a:lnTo>
                  <a:pt x="1943578" y="329200"/>
                </a:lnTo>
                <a:lnTo>
                  <a:pt x="1929882" y="362076"/>
                </a:lnTo>
                <a:lnTo>
                  <a:pt x="1918255" y="395140"/>
                </a:lnTo>
                <a:lnTo>
                  <a:pt x="1908852" y="417987"/>
                </a:lnTo>
                <a:lnTo>
                  <a:pt x="1898698" y="441022"/>
                </a:lnTo>
                <a:lnTo>
                  <a:pt x="1887792" y="463681"/>
                </a:lnTo>
                <a:lnTo>
                  <a:pt x="1876133" y="485400"/>
                </a:lnTo>
                <a:lnTo>
                  <a:pt x="1874127" y="491418"/>
                </a:lnTo>
                <a:lnTo>
                  <a:pt x="1868110" y="497435"/>
                </a:lnTo>
                <a:lnTo>
                  <a:pt x="1868081" y="502042"/>
                </a:lnTo>
                <a:lnTo>
                  <a:pt x="1866668" y="531659"/>
                </a:lnTo>
                <a:lnTo>
                  <a:pt x="1864242" y="539557"/>
                </a:lnTo>
                <a:close/>
              </a:path>
              <a:path w="2802890" h="716915">
                <a:moveTo>
                  <a:pt x="858455" y="716362"/>
                </a:moveTo>
                <a:lnTo>
                  <a:pt x="821488" y="716362"/>
                </a:lnTo>
                <a:lnTo>
                  <a:pt x="822843" y="714624"/>
                </a:lnTo>
                <a:lnTo>
                  <a:pt x="835128" y="708043"/>
                </a:lnTo>
                <a:lnTo>
                  <a:pt x="847821" y="707886"/>
                </a:lnTo>
                <a:lnTo>
                  <a:pt x="856941" y="714311"/>
                </a:lnTo>
                <a:lnTo>
                  <a:pt x="858455" y="716362"/>
                </a:lnTo>
                <a:close/>
              </a:path>
              <a:path w="2802890" h="716915">
                <a:moveTo>
                  <a:pt x="1057708" y="523886"/>
                </a:moveTo>
                <a:lnTo>
                  <a:pt x="1017655" y="493424"/>
                </a:lnTo>
                <a:lnTo>
                  <a:pt x="1001484" y="445285"/>
                </a:lnTo>
                <a:lnTo>
                  <a:pt x="986064" y="397146"/>
                </a:lnTo>
                <a:lnTo>
                  <a:pt x="971397" y="349007"/>
                </a:lnTo>
                <a:lnTo>
                  <a:pt x="957482" y="300868"/>
                </a:lnTo>
                <a:lnTo>
                  <a:pt x="946458" y="253515"/>
                </a:lnTo>
                <a:lnTo>
                  <a:pt x="936686" y="205585"/>
                </a:lnTo>
                <a:lnTo>
                  <a:pt x="927010" y="157462"/>
                </a:lnTo>
                <a:lnTo>
                  <a:pt x="916275" y="109532"/>
                </a:lnTo>
                <a:lnTo>
                  <a:pt x="903325" y="62179"/>
                </a:lnTo>
                <a:lnTo>
                  <a:pt x="899425" y="32092"/>
                </a:lnTo>
                <a:lnTo>
                  <a:pt x="899972" y="22283"/>
                </a:lnTo>
                <a:lnTo>
                  <a:pt x="904579" y="11784"/>
                </a:lnTo>
                <a:lnTo>
                  <a:pt x="912571" y="3917"/>
                </a:lnTo>
                <a:lnTo>
                  <a:pt x="923383" y="0"/>
                </a:lnTo>
                <a:lnTo>
                  <a:pt x="926737" y="8681"/>
                </a:lnTo>
                <a:lnTo>
                  <a:pt x="930654" y="16798"/>
                </a:lnTo>
                <a:lnTo>
                  <a:pt x="934948" y="24539"/>
                </a:lnTo>
                <a:lnTo>
                  <a:pt x="939429" y="32092"/>
                </a:lnTo>
                <a:lnTo>
                  <a:pt x="943598" y="39614"/>
                </a:lnTo>
                <a:lnTo>
                  <a:pt x="947202" y="47136"/>
                </a:lnTo>
                <a:lnTo>
                  <a:pt x="950557" y="54971"/>
                </a:lnTo>
                <a:lnTo>
                  <a:pt x="953470" y="62179"/>
                </a:lnTo>
                <a:lnTo>
                  <a:pt x="961211" y="85684"/>
                </a:lnTo>
                <a:lnTo>
                  <a:pt x="970268" y="108814"/>
                </a:lnTo>
                <a:lnTo>
                  <a:pt x="977445" y="132695"/>
                </a:lnTo>
                <a:lnTo>
                  <a:pt x="979464" y="157462"/>
                </a:lnTo>
                <a:lnTo>
                  <a:pt x="979545" y="162468"/>
                </a:lnTo>
                <a:lnTo>
                  <a:pt x="985563" y="168486"/>
                </a:lnTo>
                <a:lnTo>
                  <a:pt x="987568" y="174503"/>
                </a:lnTo>
                <a:lnTo>
                  <a:pt x="991737" y="184720"/>
                </a:lnTo>
                <a:lnTo>
                  <a:pt x="995341" y="194561"/>
                </a:lnTo>
                <a:lnTo>
                  <a:pt x="998569" y="204402"/>
                </a:lnTo>
                <a:lnTo>
                  <a:pt x="1001609" y="214619"/>
                </a:lnTo>
                <a:lnTo>
                  <a:pt x="1007344" y="239848"/>
                </a:lnTo>
                <a:lnTo>
                  <a:pt x="1012891" y="264513"/>
                </a:lnTo>
                <a:lnTo>
                  <a:pt x="1018815" y="288802"/>
                </a:lnTo>
                <a:lnTo>
                  <a:pt x="1025678" y="312903"/>
                </a:lnTo>
                <a:lnTo>
                  <a:pt x="1032323" y="337693"/>
                </a:lnTo>
                <a:lnTo>
                  <a:pt x="1042728" y="360791"/>
                </a:lnTo>
                <a:lnTo>
                  <a:pt x="1056141" y="382008"/>
                </a:lnTo>
                <a:lnTo>
                  <a:pt x="1071812" y="401157"/>
                </a:lnTo>
                <a:lnTo>
                  <a:pt x="1168089" y="401157"/>
                </a:lnTo>
                <a:lnTo>
                  <a:pt x="1156399" y="419241"/>
                </a:lnTo>
                <a:lnTo>
                  <a:pt x="1145274" y="437512"/>
                </a:lnTo>
                <a:lnTo>
                  <a:pt x="1134524" y="456160"/>
                </a:lnTo>
                <a:lnTo>
                  <a:pt x="1123962" y="475371"/>
                </a:lnTo>
                <a:lnTo>
                  <a:pt x="1116910" y="486685"/>
                </a:lnTo>
                <a:lnTo>
                  <a:pt x="1108166" y="496683"/>
                </a:lnTo>
                <a:lnTo>
                  <a:pt x="1098294" y="505552"/>
                </a:lnTo>
                <a:lnTo>
                  <a:pt x="1087858" y="513481"/>
                </a:lnTo>
                <a:lnTo>
                  <a:pt x="1083846" y="517493"/>
                </a:lnTo>
                <a:lnTo>
                  <a:pt x="1075823" y="521505"/>
                </a:lnTo>
                <a:lnTo>
                  <a:pt x="1057708" y="523886"/>
                </a:lnTo>
                <a:close/>
              </a:path>
              <a:path w="2802890" h="716915">
                <a:moveTo>
                  <a:pt x="1168089" y="401157"/>
                </a:moveTo>
                <a:lnTo>
                  <a:pt x="1071812" y="401157"/>
                </a:lnTo>
                <a:lnTo>
                  <a:pt x="1079835" y="395140"/>
                </a:lnTo>
                <a:lnTo>
                  <a:pt x="1083846" y="395140"/>
                </a:lnTo>
                <a:lnTo>
                  <a:pt x="1085852" y="393134"/>
                </a:lnTo>
                <a:lnTo>
                  <a:pt x="1106631" y="358534"/>
                </a:lnTo>
                <a:lnTo>
                  <a:pt x="1127221" y="323934"/>
                </a:lnTo>
                <a:lnTo>
                  <a:pt x="1148188" y="289335"/>
                </a:lnTo>
                <a:lnTo>
                  <a:pt x="1170095" y="254735"/>
                </a:lnTo>
                <a:lnTo>
                  <a:pt x="1182475" y="234019"/>
                </a:lnTo>
                <a:lnTo>
                  <a:pt x="1195418" y="213867"/>
                </a:lnTo>
                <a:lnTo>
                  <a:pt x="1208738" y="194091"/>
                </a:lnTo>
                <a:lnTo>
                  <a:pt x="1222246" y="174503"/>
                </a:lnTo>
                <a:lnTo>
                  <a:pt x="1324541" y="24069"/>
                </a:lnTo>
                <a:lnTo>
                  <a:pt x="1337422" y="7772"/>
                </a:lnTo>
                <a:lnTo>
                  <a:pt x="1350867" y="501"/>
                </a:lnTo>
                <a:lnTo>
                  <a:pt x="1367697" y="1504"/>
                </a:lnTo>
                <a:lnTo>
                  <a:pt x="1390732" y="10028"/>
                </a:lnTo>
                <a:lnTo>
                  <a:pt x="1393396" y="37827"/>
                </a:lnTo>
                <a:lnTo>
                  <a:pt x="1390983" y="63934"/>
                </a:lnTo>
                <a:lnTo>
                  <a:pt x="1381424" y="88160"/>
                </a:lnTo>
                <a:lnTo>
                  <a:pt x="1362651" y="110318"/>
                </a:lnTo>
                <a:lnTo>
                  <a:pt x="1353970" y="121162"/>
                </a:lnTo>
                <a:lnTo>
                  <a:pt x="1348861" y="133886"/>
                </a:lnTo>
                <a:lnTo>
                  <a:pt x="1342624" y="145858"/>
                </a:lnTo>
                <a:lnTo>
                  <a:pt x="1330558" y="154445"/>
                </a:lnTo>
                <a:lnTo>
                  <a:pt x="1318252" y="174503"/>
                </a:lnTo>
                <a:lnTo>
                  <a:pt x="1306739" y="193558"/>
                </a:lnTo>
                <a:lnTo>
                  <a:pt x="1295300" y="213115"/>
                </a:lnTo>
                <a:lnTo>
                  <a:pt x="1284425" y="232671"/>
                </a:lnTo>
                <a:lnTo>
                  <a:pt x="1273174" y="256020"/>
                </a:lnTo>
                <a:lnTo>
                  <a:pt x="1260606" y="278052"/>
                </a:lnTo>
                <a:lnTo>
                  <a:pt x="1246911" y="298956"/>
                </a:lnTo>
                <a:lnTo>
                  <a:pt x="1232275" y="318920"/>
                </a:lnTo>
                <a:lnTo>
                  <a:pt x="1216604" y="339667"/>
                </a:lnTo>
                <a:lnTo>
                  <a:pt x="1183760" y="380410"/>
                </a:lnTo>
                <a:lnTo>
                  <a:pt x="1168089" y="401157"/>
                </a:lnTo>
                <a:close/>
              </a:path>
              <a:path w="2802890" h="716915">
                <a:moveTo>
                  <a:pt x="2559445" y="716362"/>
                </a:moveTo>
                <a:lnTo>
                  <a:pt x="2434316" y="716362"/>
                </a:lnTo>
                <a:lnTo>
                  <a:pt x="2419952" y="701775"/>
                </a:lnTo>
                <a:lnTo>
                  <a:pt x="2401744" y="679492"/>
                </a:lnTo>
                <a:lnTo>
                  <a:pt x="2385603" y="655892"/>
                </a:lnTo>
                <a:lnTo>
                  <a:pt x="2373569" y="633985"/>
                </a:lnTo>
                <a:lnTo>
                  <a:pt x="2361534" y="613019"/>
                </a:lnTo>
                <a:lnTo>
                  <a:pt x="2337464" y="571649"/>
                </a:lnTo>
                <a:lnTo>
                  <a:pt x="2320509" y="536360"/>
                </a:lnTo>
                <a:lnTo>
                  <a:pt x="2305622" y="499942"/>
                </a:lnTo>
                <a:lnTo>
                  <a:pt x="2292616" y="462773"/>
                </a:lnTo>
                <a:lnTo>
                  <a:pt x="2281302" y="425227"/>
                </a:lnTo>
                <a:lnTo>
                  <a:pt x="2269267" y="389123"/>
                </a:lnTo>
                <a:lnTo>
                  <a:pt x="2269267" y="387117"/>
                </a:lnTo>
                <a:lnTo>
                  <a:pt x="2267262" y="385111"/>
                </a:lnTo>
                <a:lnTo>
                  <a:pt x="2267418" y="367780"/>
                </a:lnTo>
                <a:lnTo>
                  <a:pt x="2273028" y="355776"/>
                </a:lnTo>
                <a:lnTo>
                  <a:pt x="2282775" y="346405"/>
                </a:lnTo>
                <a:lnTo>
                  <a:pt x="2295343" y="340984"/>
                </a:lnTo>
                <a:lnTo>
                  <a:pt x="2303366" y="340984"/>
                </a:lnTo>
                <a:lnTo>
                  <a:pt x="2311389" y="342989"/>
                </a:lnTo>
                <a:lnTo>
                  <a:pt x="2317406" y="347001"/>
                </a:lnTo>
                <a:lnTo>
                  <a:pt x="2321418" y="353018"/>
                </a:lnTo>
                <a:lnTo>
                  <a:pt x="2327435" y="359036"/>
                </a:lnTo>
                <a:lnTo>
                  <a:pt x="2356591" y="415936"/>
                </a:lnTo>
                <a:lnTo>
                  <a:pt x="2384897" y="463946"/>
                </a:lnTo>
                <a:lnTo>
                  <a:pt x="2414069" y="511187"/>
                </a:lnTo>
                <a:lnTo>
                  <a:pt x="2443819" y="557753"/>
                </a:lnTo>
                <a:lnTo>
                  <a:pt x="2473858" y="603742"/>
                </a:lnTo>
                <a:lnTo>
                  <a:pt x="2478747" y="612455"/>
                </a:lnTo>
                <a:lnTo>
                  <a:pt x="2484388" y="620791"/>
                </a:lnTo>
                <a:lnTo>
                  <a:pt x="2490859" y="629222"/>
                </a:lnTo>
                <a:lnTo>
                  <a:pt x="2497927" y="637840"/>
                </a:lnTo>
                <a:lnTo>
                  <a:pt x="2617293" y="637840"/>
                </a:lnTo>
                <a:lnTo>
                  <a:pt x="2611255" y="647117"/>
                </a:lnTo>
                <a:lnTo>
                  <a:pt x="2585618" y="683065"/>
                </a:lnTo>
                <a:lnTo>
                  <a:pt x="2559445" y="716362"/>
                </a:lnTo>
                <a:close/>
              </a:path>
              <a:path w="2802890" h="716915">
                <a:moveTo>
                  <a:pt x="2617293" y="637840"/>
                </a:moveTo>
                <a:lnTo>
                  <a:pt x="2497927" y="637840"/>
                </a:lnTo>
                <a:lnTo>
                  <a:pt x="2510996" y="629222"/>
                </a:lnTo>
                <a:lnTo>
                  <a:pt x="2522749" y="618535"/>
                </a:lnTo>
                <a:lnTo>
                  <a:pt x="2532621" y="605967"/>
                </a:lnTo>
                <a:lnTo>
                  <a:pt x="2540049" y="591707"/>
                </a:lnTo>
                <a:lnTo>
                  <a:pt x="2560107" y="558768"/>
                </a:lnTo>
                <a:lnTo>
                  <a:pt x="2583173" y="528274"/>
                </a:lnTo>
                <a:lnTo>
                  <a:pt x="2650712" y="447134"/>
                </a:lnTo>
                <a:lnTo>
                  <a:pt x="2689010" y="404197"/>
                </a:lnTo>
                <a:lnTo>
                  <a:pt x="2708535" y="383105"/>
                </a:lnTo>
                <a:lnTo>
                  <a:pt x="2719818" y="370663"/>
                </a:lnTo>
                <a:lnTo>
                  <a:pt x="2732604" y="360289"/>
                </a:lnTo>
                <a:lnTo>
                  <a:pt x="2746896" y="351796"/>
                </a:lnTo>
                <a:lnTo>
                  <a:pt x="2762691" y="344995"/>
                </a:lnTo>
                <a:lnTo>
                  <a:pt x="2771968" y="342300"/>
                </a:lnTo>
                <a:lnTo>
                  <a:pt x="2781245" y="342989"/>
                </a:lnTo>
                <a:lnTo>
                  <a:pt x="2789769" y="346688"/>
                </a:lnTo>
                <a:lnTo>
                  <a:pt x="2796790" y="353018"/>
                </a:lnTo>
                <a:lnTo>
                  <a:pt x="2800801" y="357030"/>
                </a:lnTo>
                <a:lnTo>
                  <a:pt x="2802807" y="363047"/>
                </a:lnTo>
                <a:lnTo>
                  <a:pt x="2802807" y="369065"/>
                </a:lnTo>
                <a:lnTo>
                  <a:pt x="2788140" y="407989"/>
                </a:lnTo>
                <a:lnTo>
                  <a:pt x="2767110" y="430116"/>
                </a:lnTo>
                <a:lnTo>
                  <a:pt x="2756423" y="441774"/>
                </a:lnTo>
                <a:lnTo>
                  <a:pt x="2746864" y="454185"/>
                </a:lnTo>
                <a:lnTo>
                  <a:pt x="2738622" y="467348"/>
                </a:lnTo>
                <a:lnTo>
                  <a:pt x="2734924" y="473303"/>
                </a:lnTo>
                <a:lnTo>
                  <a:pt x="2730097" y="478882"/>
                </a:lnTo>
                <a:lnTo>
                  <a:pt x="2724519" y="483708"/>
                </a:lnTo>
                <a:lnTo>
                  <a:pt x="2718564" y="487406"/>
                </a:lnTo>
                <a:lnTo>
                  <a:pt x="2710290" y="493831"/>
                </a:lnTo>
                <a:lnTo>
                  <a:pt x="2703521" y="501196"/>
                </a:lnTo>
                <a:lnTo>
                  <a:pt x="2698255" y="509689"/>
                </a:lnTo>
                <a:lnTo>
                  <a:pt x="2694495" y="519499"/>
                </a:lnTo>
                <a:lnTo>
                  <a:pt x="2686315" y="533007"/>
                </a:lnTo>
                <a:lnTo>
                  <a:pt x="2677195" y="546326"/>
                </a:lnTo>
                <a:lnTo>
                  <a:pt x="2667699" y="559270"/>
                </a:lnTo>
                <a:lnTo>
                  <a:pt x="2658391" y="571649"/>
                </a:lnTo>
                <a:lnTo>
                  <a:pt x="2635387" y="610041"/>
                </a:lnTo>
                <a:lnTo>
                  <a:pt x="2617293" y="637840"/>
                </a:lnTo>
                <a:close/>
              </a:path>
              <a:path w="2802890" h="716915">
                <a:moveTo>
                  <a:pt x="123073" y="716066"/>
                </a:moveTo>
                <a:lnTo>
                  <a:pt x="115050" y="714060"/>
                </a:lnTo>
                <a:lnTo>
                  <a:pt x="109033" y="708043"/>
                </a:lnTo>
                <a:lnTo>
                  <a:pt x="105021" y="702026"/>
                </a:lnTo>
                <a:lnTo>
                  <a:pt x="99380" y="694159"/>
                </a:lnTo>
                <a:lnTo>
                  <a:pt x="94491" y="685728"/>
                </a:lnTo>
                <a:lnTo>
                  <a:pt x="90354" y="676922"/>
                </a:lnTo>
                <a:lnTo>
                  <a:pt x="86969" y="667927"/>
                </a:lnTo>
                <a:lnTo>
                  <a:pt x="79103" y="642040"/>
                </a:lnTo>
                <a:lnTo>
                  <a:pt x="70672" y="615777"/>
                </a:lnTo>
                <a:lnTo>
                  <a:pt x="52871" y="563626"/>
                </a:lnTo>
                <a:lnTo>
                  <a:pt x="32562" y="513481"/>
                </a:lnTo>
                <a:lnTo>
                  <a:pt x="21562" y="488597"/>
                </a:lnTo>
                <a:lnTo>
                  <a:pt x="10749" y="463337"/>
                </a:lnTo>
                <a:lnTo>
                  <a:pt x="8743" y="457319"/>
                </a:lnTo>
                <a:lnTo>
                  <a:pt x="4732" y="451302"/>
                </a:lnTo>
                <a:lnTo>
                  <a:pt x="2726" y="445285"/>
                </a:lnTo>
                <a:lnTo>
                  <a:pt x="0" y="437481"/>
                </a:lnTo>
                <a:lnTo>
                  <a:pt x="470" y="429489"/>
                </a:lnTo>
                <a:lnTo>
                  <a:pt x="3572" y="421873"/>
                </a:lnTo>
                <a:lnTo>
                  <a:pt x="8743" y="415198"/>
                </a:lnTo>
                <a:lnTo>
                  <a:pt x="16579" y="411813"/>
                </a:lnTo>
                <a:lnTo>
                  <a:pt x="24790" y="410685"/>
                </a:lnTo>
                <a:lnTo>
                  <a:pt x="33001" y="411813"/>
                </a:lnTo>
                <a:lnTo>
                  <a:pt x="92987" y="503453"/>
                </a:lnTo>
                <a:lnTo>
                  <a:pt x="106902" y="531972"/>
                </a:lnTo>
                <a:lnTo>
                  <a:pt x="121569" y="560116"/>
                </a:lnTo>
                <a:lnTo>
                  <a:pt x="136989" y="587508"/>
                </a:lnTo>
                <a:lnTo>
                  <a:pt x="153160" y="613771"/>
                </a:lnTo>
                <a:lnTo>
                  <a:pt x="293277" y="613771"/>
                </a:lnTo>
                <a:lnTo>
                  <a:pt x="280308" y="625868"/>
                </a:lnTo>
                <a:lnTo>
                  <a:pt x="263228" y="642353"/>
                </a:lnTo>
                <a:lnTo>
                  <a:pt x="244267" y="656582"/>
                </a:lnTo>
                <a:lnTo>
                  <a:pt x="221357" y="665921"/>
                </a:lnTo>
                <a:lnTo>
                  <a:pt x="214525" y="669118"/>
                </a:lnTo>
                <a:lnTo>
                  <a:pt x="208821" y="674947"/>
                </a:lnTo>
                <a:lnTo>
                  <a:pt x="203869" y="682281"/>
                </a:lnTo>
                <a:lnTo>
                  <a:pt x="199293" y="689991"/>
                </a:lnTo>
                <a:lnTo>
                  <a:pt x="194686" y="697387"/>
                </a:lnTo>
                <a:lnTo>
                  <a:pt x="149149" y="714812"/>
                </a:lnTo>
                <a:lnTo>
                  <a:pt x="136299" y="715721"/>
                </a:lnTo>
                <a:lnTo>
                  <a:pt x="123073" y="716066"/>
                </a:lnTo>
                <a:close/>
              </a:path>
              <a:path w="2802890" h="716915">
                <a:moveTo>
                  <a:pt x="293277" y="613771"/>
                </a:moveTo>
                <a:lnTo>
                  <a:pt x="153160" y="613771"/>
                </a:lnTo>
                <a:lnTo>
                  <a:pt x="176133" y="601799"/>
                </a:lnTo>
                <a:lnTo>
                  <a:pt x="197037" y="587194"/>
                </a:lnTo>
                <a:lnTo>
                  <a:pt x="216061" y="570333"/>
                </a:lnTo>
                <a:lnTo>
                  <a:pt x="233392" y="551591"/>
                </a:lnTo>
                <a:lnTo>
                  <a:pt x="254453" y="524200"/>
                </a:lnTo>
                <a:lnTo>
                  <a:pt x="296574" y="468665"/>
                </a:lnTo>
                <a:lnTo>
                  <a:pt x="317635" y="441273"/>
                </a:lnTo>
                <a:lnTo>
                  <a:pt x="327382" y="431213"/>
                </a:lnTo>
                <a:lnTo>
                  <a:pt x="338445" y="422469"/>
                </a:lnTo>
                <a:lnTo>
                  <a:pt x="350636" y="415605"/>
                </a:lnTo>
                <a:lnTo>
                  <a:pt x="363768" y="411186"/>
                </a:lnTo>
                <a:lnTo>
                  <a:pt x="382698" y="428674"/>
                </a:lnTo>
                <a:lnTo>
                  <a:pt x="391849" y="444282"/>
                </a:lnTo>
                <a:lnTo>
                  <a:pt x="391974" y="461394"/>
                </a:lnTo>
                <a:lnTo>
                  <a:pt x="383826" y="483395"/>
                </a:lnTo>
                <a:lnTo>
                  <a:pt x="372543" y="506712"/>
                </a:lnTo>
                <a:lnTo>
                  <a:pt x="359757" y="528525"/>
                </a:lnTo>
                <a:lnTo>
                  <a:pt x="345465" y="548833"/>
                </a:lnTo>
                <a:lnTo>
                  <a:pt x="321270" y="577604"/>
                </a:lnTo>
                <a:lnTo>
                  <a:pt x="305976" y="599793"/>
                </a:lnTo>
                <a:lnTo>
                  <a:pt x="297577" y="609759"/>
                </a:lnTo>
                <a:lnTo>
                  <a:pt x="293277" y="61377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2" name="object 22" descr=""/>
          <p:cNvGrpSpPr/>
          <p:nvPr/>
        </p:nvGrpSpPr>
        <p:grpSpPr>
          <a:xfrm>
            <a:off x="12128495" y="9263054"/>
            <a:ext cx="2717800" cy="1024255"/>
            <a:chOff x="12128495" y="9263054"/>
            <a:chExt cx="2717800" cy="1024255"/>
          </a:xfrm>
        </p:grpSpPr>
        <p:sp>
          <p:nvSpPr>
            <p:cNvPr id="23" name="object 23" descr=""/>
            <p:cNvSpPr/>
            <p:nvPr/>
          </p:nvSpPr>
          <p:spPr>
            <a:xfrm>
              <a:off x="12171083" y="9277019"/>
              <a:ext cx="2627630" cy="944244"/>
            </a:xfrm>
            <a:custGeom>
              <a:avLst/>
              <a:gdLst/>
              <a:ahLst/>
              <a:cxnLst/>
              <a:rect l="l" t="t" r="r" b="b"/>
              <a:pathLst>
                <a:path w="2627630" h="944245">
                  <a:moveTo>
                    <a:pt x="2324" y="515124"/>
                  </a:moveTo>
                  <a:lnTo>
                    <a:pt x="1168" y="509308"/>
                  </a:lnTo>
                  <a:lnTo>
                    <a:pt x="0" y="515124"/>
                  </a:lnTo>
                  <a:lnTo>
                    <a:pt x="2324" y="515124"/>
                  </a:lnTo>
                  <a:close/>
                </a:path>
                <a:path w="2627630" h="944245">
                  <a:moveTo>
                    <a:pt x="4648" y="515708"/>
                  </a:moveTo>
                  <a:lnTo>
                    <a:pt x="2908" y="515124"/>
                  </a:lnTo>
                  <a:lnTo>
                    <a:pt x="2324" y="515124"/>
                  </a:lnTo>
                  <a:lnTo>
                    <a:pt x="4648" y="515708"/>
                  </a:lnTo>
                  <a:close/>
                </a:path>
                <a:path w="2627630" h="944245">
                  <a:moveTo>
                    <a:pt x="9309" y="516864"/>
                  </a:moveTo>
                  <a:lnTo>
                    <a:pt x="4648" y="515708"/>
                  </a:lnTo>
                  <a:lnTo>
                    <a:pt x="6400" y="516293"/>
                  </a:lnTo>
                  <a:lnTo>
                    <a:pt x="9309" y="516864"/>
                  </a:lnTo>
                  <a:close/>
                </a:path>
                <a:path w="2627630" h="944245">
                  <a:moveTo>
                    <a:pt x="92837" y="363956"/>
                  </a:moveTo>
                  <a:lnTo>
                    <a:pt x="92443" y="362800"/>
                  </a:lnTo>
                  <a:lnTo>
                    <a:pt x="91871" y="363372"/>
                  </a:lnTo>
                  <a:lnTo>
                    <a:pt x="92443" y="363956"/>
                  </a:lnTo>
                  <a:lnTo>
                    <a:pt x="92837" y="363956"/>
                  </a:lnTo>
                  <a:close/>
                </a:path>
                <a:path w="2627630" h="944245">
                  <a:moveTo>
                    <a:pt x="93027" y="363956"/>
                  </a:moveTo>
                  <a:lnTo>
                    <a:pt x="92837" y="363956"/>
                  </a:lnTo>
                  <a:lnTo>
                    <a:pt x="93027" y="364540"/>
                  </a:lnTo>
                  <a:lnTo>
                    <a:pt x="93027" y="363956"/>
                  </a:lnTo>
                  <a:close/>
                </a:path>
                <a:path w="2627630" h="944245">
                  <a:moveTo>
                    <a:pt x="94767" y="369189"/>
                  </a:moveTo>
                  <a:lnTo>
                    <a:pt x="93751" y="366141"/>
                  </a:lnTo>
                  <a:lnTo>
                    <a:pt x="94195" y="365696"/>
                  </a:lnTo>
                  <a:lnTo>
                    <a:pt x="94195" y="365125"/>
                  </a:lnTo>
                  <a:lnTo>
                    <a:pt x="93027" y="364540"/>
                  </a:lnTo>
                  <a:lnTo>
                    <a:pt x="93611" y="366280"/>
                  </a:lnTo>
                  <a:lnTo>
                    <a:pt x="92443" y="366864"/>
                  </a:lnTo>
                  <a:lnTo>
                    <a:pt x="94767" y="369189"/>
                  </a:lnTo>
                  <a:close/>
                </a:path>
                <a:path w="2627630" h="944245">
                  <a:moveTo>
                    <a:pt x="95351" y="389534"/>
                  </a:moveTo>
                  <a:lnTo>
                    <a:pt x="86055" y="381406"/>
                  </a:lnTo>
                  <a:lnTo>
                    <a:pt x="87210" y="385470"/>
                  </a:lnTo>
                  <a:lnTo>
                    <a:pt x="88963" y="387794"/>
                  </a:lnTo>
                  <a:lnTo>
                    <a:pt x="95351" y="391871"/>
                  </a:lnTo>
                  <a:lnTo>
                    <a:pt x="95351" y="389534"/>
                  </a:lnTo>
                  <a:close/>
                </a:path>
                <a:path w="2627630" h="944245">
                  <a:moveTo>
                    <a:pt x="105816" y="349427"/>
                  </a:moveTo>
                  <a:lnTo>
                    <a:pt x="105244" y="349427"/>
                  </a:lnTo>
                  <a:lnTo>
                    <a:pt x="105244" y="349999"/>
                  </a:lnTo>
                  <a:lnTo>
                    <a:pt x="105816" y="349427"/>
                  </a:lnTo>
                  <a:close/>
                </a:path>
                <a:path w="2627630" h="944245">
                  <a:moveTo>
                    <a:pt x="108724" y="354076"/>
                  </a:moveTo>
                  <a:lnTo>
                    <a:pt x="106400" y="352336"/>
                  </a:lnTo>
                  <a:lnTo>
                    <a:pt x="105244" y="351167"/>
                  </a:lnTo>
                  <a:lnTo>
                    <a:pt x="105244" y="351751"/>
                  </a:lnTo>
                  <a:lnTo>
                    <a:pt x="106400" y="352907"/>
                  </a:lnTo>
                  <a:lnTo>
                    <a:pt x="108724" y="354076"/>
                  </a:lnTo>
                  <a:close/>
                </a:path>
                <a:path w="2627630" h="944245">
                  <a:moveTo>
                    <a:pt x="109118" y="344970"/>
                  </a:moveTo>
                  <a:lnTo>
                    <a:pt x="108140" y="344195"/>
                  </a:lnTo>
                  <a:lnTo>
                    <a:pt x="108724" y="344766"/>
                  </a:lnTo>
                  <a:lnTo>
                    <a:pt x="109118" y="344970"/>
                  </a:lnTo>
                  <a:close/>
                </a:path>
                <a:path w="2627630" h="944245">
                  <a:moveTo>
                    <a:pt x="111048" y="346519"/>
                  </a:moveTo>
                  <a:lnTo>
                    <a:pt x="109893" y="345351"/>
                  </a:lnTo>
                  <a:lnTo>
                    <a:pt x="109118" y="344970"/>
                  </a:lnTo>
                  <a:lnTo>
                    <a:pt x="111048" y="346519"/>
                  </a:lnTo>
                  <a:close/>
                </a:path>
                <a:path w="2627630" h="944245">
                  <a:moveTo>
                    <a:pt x="112801" y="388378"/>
                  </a:moveTo>
                  <a:lnTo>
                    <a:pt x="109448" y="383997"/>
                  </a:lnTo>
                  <a:lnTo>
                    <a:pt x="104724" y="379069"/>
                  </a:lnTo>
                  <a:lnTo>
                    <a:pt x="98818" y="374154"/>
                  </a:lnTo>
                  <a:lnTo>
                    <a:pt x="91871" y="369773"/>
                  </a:lnTo>
                  <a:lnTo>
                    <a:pt x="96342" y="374599"/>
                  </a:lnTo>
                  <a:lnTo>
                    <a:pt x="98475" y="377482"/>
                  </a:lnTo>
                  <a:lnTo>
                    <a:pt x="100939" y="380568"/>
                  </a:lnTo>
                  <a:lnTo>
                    <a:pt x="106400" y="386054"/>
                  </a:lnTo>
                  <a:lnTo>
                    <a:pt x="106400" y="388378"/>
                  </a:lnTo>
                  <a:lnTo>
                    <a:pt x="101168" y="386638"/>
                  </a:lnTo>
                  <a:lnTo>
                    <a:pt x="97675" y="383730"/>
                  </a:lnTo>
                  <a:lnTo>
                    <a:pt x="99999" y="386054"/>
                  </a:lnTo>
                  <a:lnTo>
                    <a:pt x="93611" y="384302"/>
                  </a:lnTo>
                  <a:lnTo>
                    <a:pt x="99428" y="389534"/>
                  </a:lnTo>
                  <a:lnTo>
                    <a:pt x="108724" y="393026"/>
                  </a:lnTo>
                  <a:lnTo>
                    <a:pt x="111048" y="390702"/>
                  </a:lnTo>
                  <a:lnTo>
                    <a:pt x="105816" y="383730"/>
                  </a:lnTo>
                  <a:lnTo>
                    <a:pt x="108724" y="384886"/>
                  </a:lnTo>
                  <a:lnTo>
                    <a:pt x="110477" y="387210"/>
                  </a:lnTo>
                  <a:lnTo>
                    <a:pt x="112801" y="388378"/>
                  </a:lnTo>
                  <a:close/>
                </a:path>
                <a:path w="2627630" h="944245">
                  <a:moveTo>
                    <a:pt x="114769" y="342315"/>
                  </a:moveTo>
                  <a:lnTo>
                    <a:pt x="114541" y="340118"/>
                  </a:lnTo>
                  <a:lnTo>
                    <a:pt x="112801" y="340702"/>
                  </a:lnTo>
                  <a:lnTo>
                    <a:pt x="105244" y="338378"/>
                  </a:lnTo>
                  <a:lnTo>
                    <a:pt x="105816" y="341858"/>
                  </a:lnTo>
                  <a:lnTo>
                    <a:pt x="108140" y="344195"/>
                  </a:lnTo>
                  <a:lnTo>
                    <a:pt x="108242" y="342328"/>
                  </a:lnTo>
                  <a:lnTo>
                    <a:pt x="111556" y="342379"/>
                  </a:lnTo>
                  <a:lnTo>
                    <a:pt x="114769" y="342315"/>
                  </a:lnTo>
                  <a:close/>
                </a:path>
                <a:path w="2627630" h="944245">
                  <a:moveTo>
                    <a:pt x="148844" y="308140"/>
                  </a:moveTo>
                  <a:lnTo>
                    <a:pt x="148259" y="306984"/>
                  </a:lnTo>
                  <a:lnTo>
                    <a:pt x="145935" y="304660"/>
                  </a:lnTo>
                  <a:lnTo>
                    <a:pt x="148844" y="308140"/>
                  </a:lnTo>
                  <a:close/>
                </a:path>
                <a:path w="2627630" h="944245">
                  <a:moveTo>
                    <a:pt x="180238" y="280238"/>
                  </a:moveTo>
                  <a:lnTo>
                    <a:pt x="179654" y="279654"/>
                  </a:lnTo>
                  <a:lnTo>
                    <a:pt x="178498" y="279069"/>
                  </a:lnTo>
                  <a:lnTo>
                    <a:pt x="177914" y="279069"/>
                  </a:lnTo>
                  <a:lnTo>
                    <a:pt x="180238" y="280238"/>
                  </a:lnTo>
                  <a:close/>
                </a:path>
                <a:path w="2627630" h="944245">
                  <a:moveTo>
                    <a:pt x="305828" y="184886"/>
                  </a:moveTo>
                  <a:lnTo>
                    <a:pt x="305244" y="182562"/>
                  </a:lnTo>
                  <a:lnTo>
                    <a:pt x="305244" y="179070"/>
                  </a:lnTo>
                  <a:lnTo>
                    <a:pt x="303504" y="179070"/>
                  </a:lnTo>
                  <a:lnTo>
                    <a:pt x="302920" y="179654"/>
                  </a:lnTo>
                  <a:lnTo>
                    <a:pt x="305828" y="184886"/>
                  </a:lnTo>
                  <a:close/>
                </a:path>
                <a:path w="2627630" h="944245">
                  <a:moveTo>
                    <a:pt x="308737" y="176745"/>
                  </a:moveTo>
                  <a:lnTo>
                    <a:pt x="306412" y="175577"/>
                  </a:lnTo>
                  <a:lnTo>
                    <a:pt x="305244" y="176745"/>
                  </a:lnTo>
                  <a:lnTo>
                    <a:pt x="305244" y="178485"/>
                  </a:lnTo>
                  <a:lnTo>
                    <a:pt x="306984" y="179070"/>
                  </a:lnTo>
                  <a:lnTo>
                    <a:pt x="308737" y="179070"/>
                  </a:lnTo>
                  <a:lnTo>
                    <a:pt x="308737" y="176745"/>
                  </a:lnTo>
                  <a:close/>
                </a:path>
                <a:path w="2627630" h="944245">
                  <a:moveTo>
                    <a:pt x="325589" y="887222"/>
                  </a:moveTo>
                  <a:lnTo>
                    <a:pt x="323265" y="887222"/>
                  </a:lnTo>
                  <a:lnTo>
                    <a:pt x="323265" y="887806"/>
                  </a:lnTo>
                  <a:lnTo>
                    <a:pt x="325589" y="887222"/>
                  </a:lnTo>
                  <a:close/>
                </a:path>
                <a:path w="2627630" h="944245">
                  <a:moveTo>
                    <a:pt x="327342" y="898271"/>
                  </a:moveTo>
                  <a:lnTo>
                    <a:pt x="326174" y="895946"/>
                  </a:lnTo>
                  <a:lnTo>
                    <a:pt x="326174" y="897115"/>
                  </a:lnTo>
                  <a:lnTo>
                    <a:pt x="327342" y="898271"/>
                  </a:lnTo>
                  <a:close/>
                </a:path>
                <a:path w="2627630" h="944245">
                  <a:moveTo>
                    <a:pt x="368033" y="117436"/>
                  </a:moveTo>
                  <a:lnTo>
                    <a:pt x="367449" y="118605"/>
                  </a:lnTo>
                  <a:lnTo>
                    <a:pt x="366877" y="120345"/>
                  </a:lnTo>
                  <a:lnTo>
                    <a:pt x="367449" y="119761"/>
                  </a:lnTo>
                  <a:lnTo>
                    <a:pt x="368033" y="117436"/>
                  </a:lnTo>
                  <a:close/>
                </a:path>
                <a:path w="2627630" h="944245">
                  <a:moveTo>
                    <a:pt x="418033" y="522681"/>
                  </a:moveTo>
                  <a:lnTo>
                    <a:pt x="414553" y="523265"/>
                  </a:lnTo>
                  <a:lnTo>
                    <a:pt x="416877" y="523265"/>
                  </a:lnTo>
                  <a:lnTo>
                    <a:pt x="418033" y="522681"/>
                  </a:lnTo>
                  <a:close/>
                </a:path>
                <a:path w="2627630" h="944245">
                  <a:moveTo>
                    <a:pt x="456412" y="68605"/>
                  </a:moveTo>
                  <a:lnTo>
                    <a:pt x="454672" y="68021"/>
                  </a:lnTo>
                  <a:lnTo>
                    <a:pt x="452335" y="68605"/>
                  </a:lnTo>
                  <a:lnTo>
                    <a:pt x="450596" y="69176"/>
                  </a:lnTo>
                  <a:lnTo>
                    <a:pt x="452335" y="69176"/>
                  </a:lnTo>
                  <a:lnTo>
                    <a:pt x="454088" y="68605"/>
                  </a:lnTo>
                  <a:lnTo>
                    <a:pt x="456412" y="68605"/>
                  </a:lnTo>
                  <a:close/>
                </a:path>
                <a:path w="2627630" h="944245">
                  <a:moveTo>
                    <a:pt x="473075" y="483146"/>
                  </a:moveTo>
                  <a:lnTo>
                    <a:pt x="472694" y="483146"/>
                  </a:lnTo>
                  <a:lnTo>
                    <a:pt x="472109" y="485470"/>
                  </a:lnTo>
                  <a:lnTo>
                    <a:pt x="472694" y="484314"/>
                  </a:lnTo>
                  <a:lnTo>
                    <a:pt x="473075" y="483146"/>
                  </a:lnTo>
                  <a:close/>
                </a:path>
                <a:path w="2627630" h="944245">
                  <a:moveTo>
                    <a:pt x="476173" y="65697"/>
                  </a:moveTo>
                  <a:lnTo>
                    <a:pt x="475602" y="64528"/>
                  </a:lnTo>
                  <a:lnTo>
                    <a:pt x="470941" y="61620"/>
                  </a:lnTo>
                  <a:lnTo>
                    <a:pt x="473265" y="64528"/>
                  </a:lnTo>
                  <a:lnTo>
                    <a:pt x="476173" y="67437"/>
                  </a:lnTo>
                  <a:lnTo>
                    <a:pt x="476173" y="65697"/>
                  </a:lnTo>
                  <a:close/>
                </a:path>
                <a:path w="2627630" h="944245">
                  <a:moveTo>
                    <a:pt x="520941" y="444779"/>
                  </a:moveTo>
                  <a:lnTo>
                    <a:pt x="519785" y="443611"/>
                  </a:lnTo>
                  <a:lnTo>
                    <a:pt x="519201" y="445350"/>
                  </a:lnTo>
                  <a:lnTo>
                    <a:pt x="520369" y="447103"/>
                  </a:lnTo>
                  <a:lnTo>
                    <a:pt x="520941" y="446519"/>
                  </a:lnTo>
                  <a:lnTo>
                    <a:pt x="520941" y="444779"/>
                  </a:lnTo>
                  <a:close/>
                </a:path>
                <a:path w="2627630" h="944245">
                  <a:moveTo>
                    <a:pt x="522693" y="439547"/>
                  </a:moveTo>
                  <a:lnTo>
                    <a:pt x="522109" y="441871"/>
                  </a:lnTo>
                  <a:lnTo>
                    <a:pt x="521525" y="443611"/>
                  </a:lnTo>
                  <a:lnTo>
                    <a:pt x="521525" y="445350"/>
                  </a:lnTo>
                  <a:lnTo>
                    <a:pt x="522109" y="445935"/>
                  </a:lnTo>
                  <a:lnTo>
                    <a:pt x="522693" y="445935"/>
                  </a:lnTo>
                  <a:lnTo>
                    <a:pt x="522693" y="439547"/>
                  </a:lnTo>
                  <a:close/>
                </a:path>
                <a:path w="2627630" h="944245">
                  <a:moveTo>
                    <a:pt x="563384" y="491871"/>
                  </a:moveTo>
                  <a:lnTo>
                    <a:pt x="560489" y="495935"/>
                  </a:lnTo>
                  <a:lnTo>
                    <a:pt x="563384" y="493026"/>
                  </a:lnTo>
                  <a:lnTo>
                    <a:pt x="563384" y="491871"/>
                  </a:lnTo>
                  <a:close/>
                </a:path>
                <a:path w="2627630" h="944245">
                  <a:moveTo>
                    <a:pt x="567461" y="507568"/>
                  </a:moveTo>
                  <a:lnTo>
                    <a:pt x="565099" y="508152"/>
                  </a:lnTo>
                  <a:lnTo>
                    <a:pt x="565721" y="508152"/>
                  </a:lnTo>
                  <a:lnTo>
                    <a:pt x="567461" y="507568"/>
                  </a:lnTo>
                  <a:close/>
                </a:path>
                <a:path w="2627630" h="944245">
                  <a:moveTo>
                    <a:pt x="570369" y="585470"/>
                  </a:moveTo>
                  <a:lnTo>
                    <a:pt x="569785" y="584898"/>
                  </a:lnTo>
                  <a:lnTo>
                    <a:pt x="569201" y="584898"/>
                  </a:lnTo>
                  <a:lnTo>
                    <a:pt x="570369" y="585470"/>
                  </a:lnTo>
                  <a:close/>
                </a:path>
                <a:path w="2627630" h="944245">
                  <a:moveTo>
                    <a:pt x="584327" y="553504"/>
                  </a:moveTo>
                  <a:lnTo>
                    <a:pt x="582574" y="554075"/>
                  </a:lnTo>
                  <a:lnTo>
                    <a:pt x="581418" y="554659"/>
                  </a:lnTo>
                  <a:lnTo>
                    <a:pt x="580834" y="555244"/>
                  </a:lnTo>
                  <a:lnTo>
                    <a:pt x="584327" y="553504"/>
                  </a:lnTo>
                  <a:close/>
                </a:path>
                <a:path w="2627630" h="944245">
                  <a:moveTo>
                    <a:pt x="585482" y="559892"/>
                  </a:moveTo>
                  <a:lnTo>
                    <a:pt x="584327" y="558736"/>
                  </a:lnTo>
                  <a:lnTo>
                    <a:pt x="584327" y="559892"/>
                  </a:lnTo>
                  <a:lnTo>
                    <a:pt x="585482" y="559892"/>
                  </a:lnTo>
                  <a:close/>
                </a:path>
                <a:path w="2627630" h="944245">
                  <a:moveTo>
                    <a:pt x="883742" y="3479"/>
                  </a:moveTo>
                  <a:lnTo>
                    <a:pt x="883170" y="3479"/>
                  </a:lnTo>
                  <a:lnTo>
                    <a:pt x="882586" y="4648"/>
                  </a:lnTo>
                  <a:lnTo>
                    <a:pt x="883742" y="3479"/>
                  </a:lnTo>
                  <a:close/>
                </a:path>
                <a:path w="2627630" h="944245">
                  <a:moveTo>
                    <a:pt x="894207" y="0"/>
                  </a:moveTo>
                  <a:lnTo>
                    <a:pt x="893635" y="0"/>
                  </a:lnTo>
                  <a:lnTo>
                    <a:pt x="893635" y="2324"/>
                  </a:lnTo>
                  <a:lnTo>
                    <a:pt x="894207" y="0"/>
                  </a:lnTo>
                  <a:close/>
                </a:path>
                <a:path w="2627630" h="944245">
                  <a:moveTo>
                    <a:pt x="1173289" y="16268"/>
                  </a:moveTo>
                  <a:lnTo>
                    <a:pt x="1172133" y="26162"/>
                  </a:lnTo>
                  <a:lnTo>
                    <a:pt x="1166888" y="27317"/>
                  </a:lnTo>
                  <a:lnTo>
                    <a:pt x="1165148" y="32550"/>
                  </a:lnTo>
                  <a:lnTo>
                    <a:pt x="1166317" y="34302"/>
                  </a:lnTo>
                  <a:lnTo>
                    <a:pt x="1166888" y="36042"/>
                  </a:lnTo>
                  <a:lnTo>
                    <a:pt x="1167472" y="38366"/>
                  </a:lnTo>
                  <a:lnTo>
                    <a:pt x="1168641" y="30810"/>
                  </a:lnTo>
                  <a:lnTo>
                    <a:pt x="1172705" y="27317"/>
                  </a:lnTo>
                  <a:lnTo>
                    <a:pt x="1173289" y="16268"/>
                  </a:lnTo>
                  <a:close/>
                </a:path>
                <a:path w="2627630" h="944245">
                  <a:moveTo>
                    <a:pt x="1263992" y="61048"/>
                  </a:moveTo>
                  <a:lnTo>
                    <a:pt x="1260500" y="63944"/>
                  </a:lnTo>
                  <a:lnTo>
                    <a:pt x="1259344" y="66852"/>
                  </a:lnTo>
                  <a:lnTo>
                    <a:pt x="1258176" y="74422"/>
                  </a:lnTo>
                  <a:lnTo>
                    <a:pt x="1259916" y="73253"/>
                  </a:lnTo>
                  <a:lnTo>
                    <a:pt x="1263992" y="61048"/>
                  </a:lnTo>
                  <a:close/>
                </a:path>
                <a:path w="2627630" h="944245">
                  <a:moveTo>
                    <a:pt x="1276781" y="62788"/>
                  </a:moveTo>
                  <a:lnTo>
                    <a:pt x="1274102" y="68656"/>
                  </a:lnTo>
                  <a:lnTo>
                    <a:pt x="1272349" y="71793"/>
                  </a:lnTo>
                  <a:lnTo>
                    <a:pt x="1270482" y="75374"/>
                  </a:lnTo>
                  <a:lnTo>
                    <a:pt x="1267472" y="82550"/>
                  </a:lnTo>
                  <a:lnTo>
                    <a:pt x="1265148" y="83718"/>
                  </a:lnTo>
                  <a:lnTo>
                    <a:pt x="1265148" y="77901"/>
                  </a:lnTo>
                  <a:lnTo>
                    <a:pt x="1266317" y="73253"/>
                  </a:lnTo>
                  <a:lnTo>
                    <a:pt x="1265148" y="76161"/>
                  </a:lnTo>
                  <a:lnTo>
                    <a:pt x="1263992" y="69761"/>
                  </a:lnTo>
                  <a:lnTo>
                    <a:pt x="1261668" y="77317"/>
                  </a:lnTo>
                  <a:lnTo>
                    <a:pt x="1262240" y="87210"/>
                  </a:lnTo>
                  <a:lnTo>
                    <a:pt x="1264577" y="88366"/>
                  </a:lnTo>
                  <a:lnTo>
                    <a:pt x="1269809" y="81394"/>
                  </a:lnTo>
                  <a:lnTo>
                    <a:pt x="1269809" y="84302"/>
                  </a:lnTo>
                  <a:lnTo>
                    <a:pt x="1268641" y="87210"/>
                  </a:lnTo>
                  <a:lnTo>
                    <a:pt x="1268056" y="89535"/>
                  </a:lnTo>
                  <a:lnTo>
                    <a:pt x="1270482" y="84785"/>
                  </a:lnTo>
                  <a:lnTo>
                    <a:pt x="1273073" y="78562"/>
                  </a:lnTo>
                  <a:lnTo>
                    <a:pt x="1275334" y="71132"/>
                  </a:lnTo>
                  <a:lnTo>
                    <a:pt x="1276781" y="62788"/>
                  </a:lnTo>
                  <a:close/>
                </a:path>
                <a:path w="2627630" h="944245">
                  <a:moveTo>
                    <a:pt x="1280845" y="62788"/>
                  </a:moveTo>
                  <a:lnTo>
                    <a:pt x="1280274" y="62788"/>
                  </a:lnTo>
                  <a:lnTo>
                    <a:pt x="1279690" y="62204"/>
                  </a:lnTo>
                  <a:lnTo>
                    <a:pt x="1278521" y="65112"/>
                  </a:lnTo>
                  <a:lnTo>
                    <a:pt x="1280845" y="62788"/>
                  </a:lnTo>
                  <a:close/>
                </a:path>
                <a:path w="2627630" h="944245">
                  <a:moveTo>
                    <a:pt x="1282014" y="62204"/>
                  </a:moveTo>
                  <a:lnTo>
                    <a:pt x="1280845" y="63373"/>
                  </a:lnTo>
                  <a:lnTo>
                    <a:pt x="1282014" y="63373"/>
                  </a:lnTo>
                  <a:lnTo>
                    <a:pt x="1282014" y="62204"/>
                  </a:lnTo>
                  <a:close/>
                </a:path>
                <a:path w="2627630" h="944245">
                  <a:moveTo>
                    <a:pt x="1283182" y="61048"/>
                  </a:moveTo>
                  <a:lnTo>
                    <a:pt x="1282598" y="60464"/>
                  </a:lnTo>
                  <a:lnTo>
                    <a:pt x="1282598" y="61048"/>
                  </a:lnTo>
                  <a:lnTo>
                    <a:pt x="1282014" y="61620"/>
                  </a:lnTo>
                  <a:lnTo>
                    <a:pt x="1282014" y="62204"/>
                  </a:lnTo>
                  <a:lnTo>
                    <a:pt x="1283182" y="61048"/>
                  </a:lnTo>
                  <a:close/>
                </a:path>
                <a:path w="2627630" h="944245">
                  <a:moveTo>
                    <a:pt x="1298879" y="66852"/>
                  </a:moveTo>
                  <a:lnTo>
                    <a:pt x="1298295" y="66852"/>
                  </a:lnTo>
                  <a:lnTo>
                    <a:pt x="1298295" y="65697"/>
                  </a:lnTo>
                  <a:lnTo>
                    <a:pt x="1296543" y="67437"/>
                  </a:lnTo>
                  <a:lnTo>
                    <a:pt x="1295971" y="68605"/>
                  </a:lnTo>
                  <a:lnTo>
                    <a:pt x="1296555" y="68021"/>
                  </a:lnTo>
                  <a:lnTo>
                    <a:pt x="1297127" y="68021"/>
                  </a:lnTo>
                  <a:lnTo>
                    <a:pt x="1297711" y="67437"/>
                  </a:lnTo>
                  <a:lnTo>
                    <a:pt x="1297127" y="69176"/>
                  </a:lnTo>
                  <a:lnTo>
                    <a:pt x="1297127" y="71513"/>
                  </a:lnTo>
                  <a:lnTo>
                    <a:pt x="1297711" y="68605"/>
                  </a:lnTo>
                  <a:lnTo>
                    <a:pt x="1298295" y="67437"/>
                  </a:lnTo>
                  <a:lnTo>
                    <a:pt x="1298879" y="66852"/>
                  </a:lnTo>
                  <a:close/>
                </a:path>
                <a:path w="2627630" h="944245">
                  <a:moveTo>
                    <a:pt x="1305852" y="68897"/>
                  </a:moveTo>
                  <a:lnTo>
                    <a:pt x="1305267" y="70345"/>
                  </a:lnTo>
                  <a:lnTo>
                    <a:pt x="1305852" y="69176"/>
                  </a:lnTo>
                  <a:lnTo>
                    <a:pt x="1305852" y="68897"/>
                  </a:lnTo>
                  <a:close/>
                </a:path>
                <a:path w="2627630" h="944245">
                  <a:moveTo>
                    <a:pt x="1306436" y="67437"/>
                  </a:moveTo>
                  <a:lnTo>
                    <a:pt x="1305852" y="68021"/>
                  </a:lnTo>
                  <a:lnTo>
                    <a:pt x="1305852" y="68897"/>
                  </a:lnTo>
                  <a:lnTo>
                    <a:pt x="1306436" y="67437"/>
                  </a:lnTo>
                  <a:close/>
                </a:path>
                <a:path w="2627630" h="944245">
                  <a:moveTo>
                    <a:pt x="1312252" y="71513"/>
                  </a:moveTo>
                  <a:lnTo>
                    <a:pt x="1311084" y="70345"/>
                  </a:lnTo>
                  <a:lnTo>
                    <a:pt x="1309916" y="62788"/>
                  </a:lnTo>
                  <a:lnTo>
                    <a:pt x="1307020" y="64528"/>
                  </a:lnTo>
                  <a:lnTo>
                    <a:pt x="1305852" y="67437"/>
                  </a:lnTo>
                  <a:lnTo>
                    <a:pt x="1307668" y="66687"/>
                  </a:lnTo>
                  <a:lnTo>
                    <a:pt x="1309052" y="69697"/>
                  </a:lnTo>
                  <a:lnTo>
                    <a:pt x="1310436" y="72593"/>
                  </a:lnTo>
                  <a:lnTo>
                    <a:pt x="1312252" y="71513"/>
                  </a:lnTo>
                  <a:close/>
                </a:path>
                <a:path w="2627630" h="944245">
                  <a:moveTo>
                    <a:pt x="1356436" y="83134"/>
                  </a:moveTo>
                  <a:lnTo>
                    <a:pt x="1354696" y="87210"/>
                  </a:lnTo>
                  <a:lnTo>
                    <a:pt x="1355852" y="84886"/>
                  </a:lnTo>
                  <a:lnTo>
                    <a:pt x="1356436" y="83134"/>
                  </a:lnTo>
                  <a:close/>
                </a:path>
                <a:path w="2627630" h="944245">
                  <a:moveTo>
                    <a:pt x="1509928" y="131394"/>
                  </a:moveTo>
                  <a:lnTo>
                    <a:pt x="1509344" y="124993"/>
                  </a:lnTo>
                  <a:lnTo>
                    <a:pt x="1505851" y="132562"/>
                  </a:lnTo>
                  <a:lnTo>
                    <a:pt x="1509928" y="131394"/>
                  </a:lnTo>
                  <a:close/>
                </a:path>
                <a:path w="2627630" h="944245">
                  <a:moveTo>
                    <a:pt x="1544815" y="148259"/>
                  </a:moveTo>
                  <a:lnTo>
                    <a:pt x="1543646" y="147091"/>
                  </a:lnTo>
                  <a:lnTo>
                    <a:pt x="1542491" y="146507"/>
                  </a:lnTo>
                  <a:lnTo>
                    <a:pt x="1540738" y="152323"/>
                  </a:lnTo>
                  <a:lnTo>
                    <a:pt x="1544815" y="148259"/>
                  </a:lnTo>
                  <a:close/>
                </a:path>
                <a:path w="2627630" h="944245">
                  <a:moveTo>
                    <a:pt x="1548879" y="149999"/>
                  </a:moveTo>
                  <a:lnTo>
                    <a:pt x="1548295" y="147675"/>
                  </a:lnTo>
                  <a:lnTo>
                    <a:pt x="1547139" y="147675"/>
                  </a:lnTo>
                  <a:lnTo>
                    <a:pt x="1545399" y="148831"/>
                  </a:lnTo>
                  <a:lnTo>
                    <a:pt x="1545971" y="149415"/>
                  </a:lnTo>
                  <a:lnTo>
                    <a:pt x="1547139" y="151168"/>
                  </a:lnTo>
                  <a:lnTo>
                    <a:pt x="1548879" y="149999"/>
                  </a:lnTo>
                  <a:close/>
                </a:path>
                <a:path w="2627630" h="944245">
                  <a:moveTo>
                    <a:pt x="1630857" y="156972"/>
                  </a:moveTo>
                  <a:lnTo>
                    <a:pt x="1629117" y="156972"/>
                  </a:lnTo>
                  <a:lnTo>
                    <a:pt x="1627378" y="158140"/>
                  </a:lnTo>
                  <a:lnTo>
                    <a:pt x="1627949" y="158140"/>
                  </a:lnTo>
                  <a:lnTo>
                    <a:pt x="1630857" y="156972"/>
                  </a:lnTo>
                  <a:close/>
                </a:path>
                <a:path w="2627630" h="944245">
                  <a:moveTo>
                    <a:pt x="1723885" y="186626"/>
                  </a:moveTo>
                  <a:lnTo>
                    <a:pt x="1721561" y="184302"/>
                  </a:lnTo>
                  <a:lnTo>
                    <a:pt x="1719821" y="183134"/>
                  </a:lnTo>
                  <a:lnTo>
                    <a:pt x="1723885" y="186626"/>
                  </a:lnTo>
                  <a:close/>
                </a:path>
                <a:path w="2627630" h="944245">
                  <a:moveTo>
                    <a:pt x="1739582" y="197675"/>
                  </a:moveTo>
                  <a:lnTo>
                    <a:pt x="1738426" y="191858"/>
                  </a:lnTo>
                  <a:lnTo>
                    <a:pt x="1737842" y="195935"/>
                  </a:lnTo>
                  <a:lnTo>
                    <a:pt x="1737842" y="199999"/>
                  </a:lnTo>
                  <a:lnTo>
                    <a:pt x="1738998" y="198843"/>
                  </a:lnTo>
                  <a:lnTo>
                    <a:pt x="1739582" y="197675"/>
                  </a:lnTo>
                  <a:close/>
                </a:path>
                <a:path w="2627630" h="944245">
                  <a:moveTo>
                    <a:pt x="2089594" y="403491"/>
                  </a:moveTo>
                  <a:lnTo>
                    <a:pt x="2089010" y="403491"/>
                  </a:lnTo>
                  <a:lnTo>
                    <a:pt x="2087854" y="404075"/>
                  </a:lnTo>
                  <a:lnTo>
                    <a:pt x="2089594" y="403491"/>
                  </a:lnTo>
                  <a:close/>
                </a:path>
                <a:path w="2627630" h="944245">
                  <a:moveTo>
                    <a:pt x="2100059" y="406984"/>
                  </a:moveTo>
                  <a:lnTo>
                    <a:pt x="2099475" y="405815"/>
                  </a:lnTo>
                  <a:lnTo>
                    <a:pt x="2098319" y="408139"/>
                  </a:lnTo>
                  <a:lnTo>
                    <a:pt x="2100059" y="406984"/>
                  </a:lnTo>
                  <a:close/>
                </a:path>
                <a:path w="2627630" h="944245">
                  <a:moveTo>
                    <a:pt x="2277973" y="550011"/>
                  </a:moveTo>
                  <a:lnTo>
                    <a:pt x="2273325" y="546519"/>
                  </a:lnTo>
                  <a:lnTo>
                    <a:pt x="2272157" y="549427"/>
                  </a:lnTo>
                  <a:lnTo>
                    <a:pt x="2269833" y="551751"/>
                  </a:lnTo>
                  <a:lnTo>
                    <a:pt x="2268093" y="554659"/>
                  </a:lnTo>
                  <a:lnTo>
                    <a:pt x="2272741" y="548843"/>
                  </a:lnTo>
                  <a:lnTo>
                    <a:pt x="2277973" y="550011"/>
                  </a:lnTo>
                  <a:close/>
                </a:path>
                <a:path w="2627630" h="944245">
                  <a:moveTo>
                    <a:pt x="2349487" y="610768"/>
                  </a:moveTo>
                  <a:lnTo>
                    <a:pt x="2348903" y="611060"/>
                  </a:lnTo>
                  <a:lnTo>
                    <a:pt x="2349487" y="611060"/>
                  </a:lnTo>
                  <a:lnTo>
                    <a:pt x="2349487" y="610768"/>
                  </a:lnTo>
                  <a:close/>
                </a:path>
                <a:path w="2627630" h="944245">
                  <a:moveTo>
                    <a:pt x="2350643" y="610476"/>
                  </a:moveTo>
                  <a:lnTo>
                    <a:pt x="2350071" y="609892"/>
                  </a:lnTo>
                  <a:lnTo>
                    <a:pt x="2349487" y="610476"/>
                  </a:lnTo>
                  <a:lnTo>
                    <a:pt x="2349487" y="610768"/>
                  </a:lnTo>
                  <a:lnTo>
                    <a:pt x="2350071" y="610476"/>
                  </a:lnTo>
                  <a:lnTo>
                    <a:pt x="2350643" y="610476"/>
                  </a:lnTo>
                  <a:close/>
                </a:path>
                <a:path w="2627630" h="944245">
                  <a:moveTo>
                    <a:pt x="2372741" y="687222"/>
                  </a:moveTo>
                  <a:lnTo>
                    <a:pt x="2372156" y="687806"/>
                  </a:lnTo>
                  <a:lnTo>
                    <a:pt x="2372741" y="687806"/>
                  </a:lnTo>
                  <a:lnTo>
                    <a:pt x="2372741" y="687222"/>
                  </a:lnTo>
                  <a:close/>
                </a:path>
                <a:path w="2627630" h="944245">
                  <a:moveTo>
                    <a:pt x="2373325" y="661644"/>
                  </a:moveTo>
                  <a:lnTo>
                    <a:pt x="2368677" y="662216"/>
                  </a:lnTo>
                  <a:lnTo>
                    <a:pt x="2366340" y="663968"/>
                  </a:lnTo>
                  <a:lnTo>
                    <a:pt x="2361107" y="669785"/>
                  </a:lnTo>
                  <a:lnTo>
                    <a:pt x="2363432" y="669785"/>
                  </a:lnTo>
                  <a:lnTo>
                    <a:pt x="2373325" y="661644"/>
                  </a:lnTo>
                  <a:close/>
                </a:path>
                <a:path w="2627630" h="944245">
                  <a:moveTo>
                    <a:pt x="2383790" y="670356"/>
                  </a:moveTo>
                  <a:lnTo>
                    <a:pt x="2378341" y="673900"/>
                  </a:lnTo>
                  <a:lnTo>
                    <a:pt x="2375141" y="675525"/>
                  </a:lnTo>
                  <a:lnTo>
                    <a:pt x="2371610" y="677468"/>
                  </a:lnTo>
                  <a:lnTo>
                    <a:pt x="2365184" y="681990"/>
                  </a:lnTo>
                  <a:lnTo>
                    <a:pt x="2362860" y="680821"/>
                  </a:lnTo>
                  <a:lnTo>
                    <a:pt x="2365768" y="676173"/>
                  </a:lnTo>
                  <a:lnTo>
                    <a:pt x="2369248" y="673265"/>
                  </a:lnTo>
                  <a:lnTo>
                    <a:pt x="2366340" y="675017"/>
                  </a:lnTo>
                  <a:lnTo>
                    <a:pt x="2369248" y="669201"/>
                  </a:lnTo>
                  <a:lnTo>
                    <a:pt x="2362860" y="674433"/>
                  </a:lnTo>
                  <a:lnTo>
                    <a:pt x="2357628" y="683158"/>
                  </a:lnTo>
                  <a:lnTo>
                    <a:pt x="2359368" y="685482"/>
                  </a:lnTo>
                  <a:lnTo>
                    <a:pt x="2367508" y="681990"/>
                  </a:lnTo>
                  <a:lnTo>
                    <a:pt x="2365768" y="684314"/>
                  </a:lnTo>
                  <a:lnTo>
                    <a:pt x="2363432" y="686054"/>
                  </a:lnTo>
                  <a:lnTo>
                    <a:pt x="2361692" y="687806"/>
                  </a:lnTo>
                  <a:lnTo>
                    <a:pt x="2366619" y="685076"/>
                  </a:lnTo>
                  <a:lnTo>
                    <a:pt x="2372309" y="681266"/>
                  </a:lnTo>
                  <a:lnTo>
                    <a:pt x="2378214" y="676363"/>
                  </a:lnTo>
                  <a:lnTo>
                    <a:pt x="2383790" y="670356"/>
                  </a:lnTo>
                  <a:close/>
                </a:path>
                <a:path w="2627630" h="944245">
                  <a:moveTo>
                    <a:pt x="2388438" y="672109"/>
                  </a:moveTo>
                  <a:lnTo>
                    <a:pt x="2387269" y="672109"/>
                  </a:lnTo>
                  <a:lnTo>
                    <a:pt x="2386698" y="672109"/>
                  </a:lnTo>
                  <a:lnTo>
                    <a:pt x="2386114" y="672109"/>
                  </a:lnTo>
                  <a:lnTo>
                    <a:pt x="2386114" y="670941"/>
                  </a:lnTo>
                  <a:lnTo>
                    <a:pt x="2383790" y="672693"/>
                  </a:lnTo>
                  <a:lnTo>
                    <a:pt x="2386774" y="672198"/>
                  </a:lnTo>
                  <a:lnTo>
                    <a:pt x="2387269" y="672693"/>
                  </a:lnTo>
                  <a:lnTo>
                    <a:pt x="2388438" y="672109"/>
                  </a:lnTo>
                  <a:close/>
                </a:path>
                <a:path w="2627630" h="944245">
                  <a:moveTo>
                    <a:pt x="2390178" y="670941"/>
                  </a:moveTo>
                  <a:lnTo>
                    <a:pt x="2389606" y="671525"/>
                  </a:lnTo>
                  <a:lnTo>
                    <a:pt x="2389022" y="671525"/>
                  </a:lnTo>
                  <a:lnTo>
                    <a:pt x="2389022" y="672109"/>
                  </a:lnTo>
                  <a:lnTo>
                    <a:pt x="2390178" y="672109"/>
                  </a:lnTo>
                  <a:lnTo>
                    <a:pt x="2390178" y="670941"/>
                  </a:lnTo>
                  <a:close/>
                </a:path>
                <a:path w="2627630" h="944245">
                  <a:moveTo>
                    <a:pt x="2400071" y="683729"/>
                  </a:moveTo>
                  <a:lnTo>
                    <a:pt x="2398903" y="683729"/>
                  </a:lnTo>
                  <a:lnTo>
                    <a:pt x="2396579" y="684898"/>
                  </a:lnTo>
                  <a:lnTo>
                    <a:pt x="2398903" y="684898"/>
                  </a:lnTo>
                  <a:lnTo>
                    <a:pt x="2395994" y="687806"/>
                  </a:lnTo>
                  <a:lnTo>
                    <a:pt x="2398318" y="686054"/>
                  </a:lnTo>
                  <a:lnTo>
                    <a:pt x="2399487" y="685482"/>
                  </a:lnTo>
                  <a:lnTo>
                    <a:pt x="2399487" y="684898"/>
                  </a:lnTo>
                  <a:lnTo>
                    <a:pt x="2399487" y="684314"/>
                  </a:lnTo>
                  <a:lnTo>
                    <a:pt x="2400071" y="683729"/>
                  </a:lnTo>
                  <a:close/>
                </a:path>
                <a:path w="2627630" h="944245">
                  <a:moveTo>
                    <a:pt x="2404884" y="690346"/>
                  </a:moveTo>
                  <a:lnTo>
                    <a:pt x="2404135" y="690714"/>
                  </a:lnTo>
                  <a:lnTo>
                    <a:pt x="2402979" y="691870"/>
                  </a:lnTo>
                  <a:lnTo>
                    <a:pt x="2404884" y="690346"/>
                  </a:lnTo>
                  <a:close/>
                </a:path>
                <a:path w="2627630" h="944245">
                  <a:moveTo>
                    <a:pt x="2411107" y="687806"/>
                  </a:moveTo>
                  <a:lnTo>
                    <a:pt x="2407628" y="687806"/>
                  </a:lnTo>
                  <a:lnTo>
                    <a:pt x="2405303" y="689546"/>
                  </a:lnTo>
                  <a:lnTo>
                    <a:pt x="2407145" y="689902"/>
                  </a:lnTo>
                  <a:lnTo>
                    <a:pt x="2406535" y="693254"/>
                  </a:lnTo>
                  <a:lnTo>
                    <a:pt x="2406040" y="696493"/>
                  </a:lnTo>
                  <a:lnTo>
                    <a:pt x="2408212" y="696531"/>
                  </a:lnTo>
                  <a:lnTo>
                    <a:pt x="2407628" y="694778"/>
                  </a:lnTo>
                  <a:lnTo>
                    <a:pt x="2411107" y="687806"/>
                  </a:lnTo>
                  <a:close/>
                </a:path>
                <a:path w="2627630" h="944245">
                  <a:moveTo>
                    <a:pt x="2439022" y="730834"/>
                  </a:moveTo>
                  <a:lnTo>
                    <a:pt x="2437282" y="731989"/>
                  </a:lnTo>
                  <a:lnTo>
                    <a:pt x="2435529" y="733729"/>
                  </a:lnTo>
                  <a:lnTo>
                    <a:pt x="2439022" y="730834"/>
                  </a:lnTo>
                  <a:close/>
                </a:path>
                <a:path w="2627630" h="944245">
                  <a:moveTo>
                    <a:pt x="2447747" y="742454"/>
                  </a:moveTo>
                  <a:lnTo>
                    <a:pt x="2447163" y="744778"/>
                  </a:lnTo>
                  <a:lnTo>
                    <a:pt x="2447163" y="747102"/>
                  </a:lnTo>
                  <a:lnTo>
                    <a:pt x="2447747" y="742454"/>
                  </a:lnTo>
                  <a:close/>
                </a:path>
                <a:path w="2627630" h="944245">
                  <a:moveTo>
                    <a:pt x="2462276" y="763968"/>
                  </a:moveTo>
                  <a:lnTo>
                    <a:pt x="2461120" y="764552"/>
                  </a:lnTo>
                  <a:lnTo>
                    <a:pt x="2461120" y="765136"/>
                  </a:lnTo>
                  <a:lnTo>
                    <a:pt x="2460536" y="766292"/>
                  </a:lnTo>
                  <a:lnTo>
                    <a:pt x="2461120" y="765708"/>
                  </a:lnTo>
                  <a:lnTo>
                    <a:pt x="2461691" y="764552"/>
                  </a:lnTo>
                  <a:lnTo>
                    <a:pt x="2462276" y="763968"/>
                  </a:lnTo>
                  <a:close/>
                </a:path>
                <a:path w="2627630" h="944245">
                  <a:moveTo>
                    <a:pt x="2544254" y="849439"/>
                  </a:moveTo>
                  <a:lnTo>
                    <a:pt x="2536113" y="854087"/>
                  </a:lnTo>
                  <a:lnTo>
                    <a:pt x="2540774" y="855256"/>
                  </a:lnTo>
                  <a:lnTo>
                    <a:pt x="2544254" y="849439"/>
                  </a:lnTo>
                  <a:close/>
                </a:path>
                <a:path w="2627630" h="944245">
                  <a:moveTo>
                    <a:pt x="2563444" y="889558"/>
                  </a:moveTo>
                  <a:lnTo>
                    <a:pt x="2562860" y="888974"/>
                  </a:lnTo>
                  <a:lnTo>
                    <a:pt x="2560536" y="888390"/>
                  </a:lnTo>
                  <a:lnTo>
                    <a:pt x="2560536" y="887222"/>
                  </a:lnTo>
                  <a:lnTo>
                    <a:pt x="2559951" y="886066"/>
                  </a:lnTo>
                  <a:lnTo>
                    <a:pt x="2554719" y="889558"/>
                  </a:lnTo>
                  <a:lnTo>
                    <a:pt x="2557043" y="888974"/>
                  </a:lnTo>
                  <a:lnTo>
                    <a:pt x="2558796" y="888390"/>
                  </a:lnTo>
                  <a:lnTo>
                    <a:pt x="2560536" y="888974"/>
                  </a:lnTo>
                  <a:lnTo>
                    <a:pt x="2560536" y="891882"/>
                  </a:lnTo>
                  <a:lnTo>
                    <a:pt x="2562860" y="891882"/>
                  </a:lnTo>
                  <a:lnTo>
                    <a:pt x="2563444" y="889558"/>
                  </a:lnTo>
                  <a:close/>
                </a:path>
                <a:path w="2627630" h="944245">
                  <a:moveTo>
                    <a:pt x="2627401" y="944206"/>
                  </a:moveTo>
                  <a:lnTo>
                    <a:pt x="2625648" y="943622"/>
                  </a:lnTo>
                  <a:lnTo>
                    <a:pt x="2624493" y="943622"/>
                  </a:lnTo>
                  <a:lnTo>
                    <a:pt x="2624493" y="944206"/>
                  </a:lnTo>
                  <a:lnTo>
                    <a:pt x="2627401" y="944206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2128487" y="9263062"/>
              <a:ext cx="2717800" cy="1024255"/>
            </a:xfrm>
            <a:custGeom>
              <a:avLst/>
              <a:gdLst/>
              <a:ahLst/>
              <a:cxnLst/>
              <a:rect l="l" t="t" r="r" b="b"/>
              <a:pathLst>
                <a:path w="2717800" h="1024254">
                  <a:moveTo>
                    <a:pt x="4229" y="759320"/>
                  </a:moveTo>
                  <a:lnTo>
                    <a:pt x="1905" y="758736"/>
                  </a:lnTo>
                  <a:lnTo>
                    <a:pt x="1320" y="759904"/>
                  </a:lnTo>
                  <a:lnTo>
                    <a:pt x="4229" y="759320"/>
                  </a:lnTo>
                  <a:close/>
                </a:path>
                <a:path w="2717800" h="1024254">
                  <a:moveTo>
                    <a:pt x="10883" y="642785"/>
                  </a:moveTo>
                  <a:lnTo>
                    <a:pt x="0" y="641299"/>
                  </a:lnTo>
                  <a:lnTo>
                    <a:pt x="0" y="644779"/>
                  </a:lnTo>
                  <a:lnTo>
                    <a:pt x="10883" y="642785"/>
                  </a:lnTo>
                  <a:close/>
                </a:path>
                <a:path w="2717800" h="1024254">
                  <a:moveTo>
                    <a:pt x="21170" y="827544"/>
                  </a:moveTo>
                  <a:lnTo>
                    <a:pt x="12700" y="825601"/>
                  </a:lnTo>
                  <a:lnTo>
                    <a:pt x="12700" y="829094"/>
                  </a:lnTo>
                  <a:lnTo>
                    <a:pt x="21170" y="827544"/>
                  </a:lnTo>
                  <a:close/>
                </a:path>
                <a:path w="2717800" h="1024254">
                  <a:moveTo>
                    <a:pt x="26670" y="985659"/>
                  </a:moveTo>
                  <a:lnTo>
                    <a:pt x="25400" y="985494"/>
                  </a:lnTo>
                  <a:lnTo>
                    <a:pt x="25400" y="986066"/>
                  </a:lnTo>
                  <a:lnTo>
                    <a:pt x="26670" y="985659"/>
                  </a:lnTo>
                  <a:close/>
                </a:path>
                <a:path w="2717800" h="1024254">
                  <a:moveTo>
                    <a:pt x="42519" y="490131"/>
                  </a:moveTo>
                  <a:lnTo>
                    <a:pt x="38100" y="489178"/>
                  </a:lnTo>
                  <a:lnTo>
                    <a:pt x="38100" y="490131"/>
                  </a:lnTo>
                  <a:lnTo>
                    <a:pt x="42519" y="490131"/>
                  </a:lnTo>
                  <a:close/>
                </a:path>
                <a:path w="2717800" h="1024254">
                  <a:moveTo>
                    <a:pt x="57531" y="480136"/>
                  </a:moveTo>
                  <a:lnTo>
                    <a:pt x="50800" y="477913"/>
                  </a:lnTo>
                  <a:lnTo>
                    <a:pt x="50800" y="479767"/>
                  </a:lnTo>
                  <a:lnTo>
                    <a:pt x="57531" y="480136"/>
                  </a:lnTo>
                  <a:close/>
                </a:path>
                <a:path w="2717800" h="1024254">
                  <a:moveTo>
                    <a:pt x="101600" y="397687"/>
                  </a:moveTo>
                  <a:lnTo>
                    <a:pt x="88900" y="395363"/>
                  </a:lnTo>
                  <a:lnTo>
                    <a:pt x="101600" y="401167"/>
                  </a:lnTo>
                  <a:lnTo>
                    <a:pt x="101600" y="397687"/>
                  </a:lnTo>
                  <a:close/>
                </a:path>
                <a:path w="2717800" h="1024254">
                  <a:moveTo>
                    <a:pt x="147840" y="365709"/>
                  </a:moveTo>
                  <a:lnTo>
                    <a:pt x="147256" y="365125"/>
                  </a:lnTo>
                  <a:lnTo>
                    <a:pt x="146672" y="365125"/>
                  </a:lnTo>
                  <a:lnTo>
                    <a:pt x="146088" y="364540"/>
                  </a:lnTo>
                  <a:lnTo>
                    <a:pt x="146088" y="365709"/>
                  </a:lnTo>
                  <a:lnTo>
                    <a:pt x="146672" y="366293"/>
                  </a:lnTo>
                  <a:lnTo>
                    <a:pt x="147840" y="368033"/>
                  </a:lnTo>
                  <a:lnTo>
                    <a:pt x="147840" y="365709"/>
                  </a:lnTo>
                  <a:close/>
                </a:path>
                <a:path w="2717800" h="1024254">
                  <a:moveTo>
                    <a:pt x="152400" y="375005"/>
                  </a:moveTo>
                  <a:lnTo>
                    <a:pt x="139700" y="367449"/>
                  </a:lnTo>
                  <a:lnTo>
                    <a:pt x="139700" y="368617"/>
                  </a:lnTo>
                  <a:lnTo>
                    <a:pt x="152400" y="375005"/>
                  </a:lnTo>
                  <a:close/>
                </a:path>
                <a:path w="2717800" h="1024254">
                  <a:moveTo>
                    <a:pt x="157480" y="375005"/>
                  </a:moveTo>
                  <a:lnTo>
                    <a:pt x="152400" y="371525"/>
                  </a:lnTo>
                  <a:lnTo>
                    <a:pt x="152400" y="375005"/>
                  </a:lnTo>
                  <a:lnTo>
                    <a:pt x="157480" y="375005"/>
                  </a:lnTo>
                  <a:close/>
                </a:path>
                <a:path w="2717800" h="1024254">
                  <a:moveTo>
                    <a:pt x="165100" y="383362"/>
                  </a:moveTo>
                  <a:lnTo>
                    <a:pt x="152400" y="376542"/>
                  </a:lnTo>
                  <a:lnTo>
                    <a:pt x="152400" y="378498"/>
                  </a:lnTo>
                  <a:lnTo>
                    <a:pt x="139700" y="372681"/>
                  </a:lnTo>
                  <a:lnTo>
                    <a:pt x="139700" y="376758"/>
                  </a:lnTo>
                  <a:lnTo>
                    <a:pt x="152400" y="379653"/>
                  </a:lnTo>
                  <a:lnTo>
                    <a:pt x="152400" y="385470"/>
                  </a:lnTo>
                  <a:lnTo>
                    <a:pt x="139700" y="381990"/>
                  </a:lnTo>
                  <a:lnTo>
                    <a:pt x="139700" y="386638"/>
                  </a:lnTo>
                  <a:lnTo>
                    <a:pt x="152400" y="386638"/>
                  </a:lnTo>
                  <a:lnTo>
                    <a:pt x="152400" y="387464"/>
                  </a:lnTo>
                  <a:lnTo>
                    <a:pt x="165100" y="383362"/>
                  </a:lnTo>
                  <a:close/>
                </a:path>
                <a:path w="2717800" h="1024254">
                  <a:moveTo>
                    <a:pt x="172364" y="324345"/>
                  </a:moveTo>
                  <a:lnTo>
                    <a:pt x="165100" y="320357"/>
                  </a:lnTo>
                  <a:lnTo>
                    <a:pt x="165100" y="325005"/>
                  </a:lnTo>
                  <a:lnTo>
                    <a:pt x="172364" y="324345"/>
                  </a:lnTo>
                  <a:close/>
                </a:path>
                <a:path w="2717800" h="1024254">
                  <a:moveTo>
                    <a:pt x="304800" y="801763"/>
                  </a:moveTo>
                  <a:lnTo>
                    <a:pt x="292100" y="793038"/>
                  </a:lnTo>
                  <a:lnTo>
                    <a:pt x="292100" y="799439"/>
                  </a:lnTo>
                  <a:lnTo>
                    <a:pt x="304800" y="801763"/>
                  </a:lnTo>
                  <a:close/>
                </a:path>
                <a:path w="2717800" h="1024254">
                  <a:moveTo>
                    <a:pt x="312953" y="211048"/>
                  </a:moveTo>
                  <a:lnTo>
                    <a:pt x="307136" y="208140"/>
                  </a:lnTo>
                  <a:lnTo>
                    <a:pt x="311213" y="215696"/>
                  </a:lnTo>
                  <a:lnTo>
                    <a:pt x="312953" y="211048"/>
                  </a:lnTo>
                  <a:close/>
                </a:path>
                <a:path w="2717800" h="1024254">
                  <a:moveTo>
                    <a:pt x="320675" y="201599"/>
                  </a:moveTo>
                  <a:lnTo>
                    <a:pt x="317500" y="199428"/>
                  </a:lnTo>
                  <a:lnTo>
                    <a:pt x="317500" y="199999"/>
                  </a:lnTo>
                  <a:lnTo>
                    <a:pt x="320675" y="201599"/>
                  </a:lnTo>
                  <a:close/>
                </a:path>
                <a:path w="2717800" h="1024254">
                  <a:moveTo>
                    <a:pt x="330200" y="820953"/>
                  </a:moveTo>
                  <a:lnTo>
                    <a:pt x="317500" y="817460"/>
                  </a:lnTo>
                  <a:lnTo>
                    <a:pt x="317500" y="819785"/>
                  </a:lnTo>
                  <a:lnTo>
                    <a:pt x="330200" y="820953"/>
                  </a:lnTo>
                  <a:close/>
                </a:path>
                <a:path w="2717800" h="1024254">
                  <a:moveTo>
                    <a:pt x="368185" y="901179"/>
                  </a:moveTo>
                  <a:lnTo>
                    <a:pt x="365861" y="901179"/>
                  </a:lnTo>
                  <a:lnTo>
                    <a:pt x="365861" y="901763"/>
                  </a:lnTo>
                  <a:lnTo>
                    <a:pt x="368185" y="901179"/>
                  </a:lnTo>
                  <a:close/>
                </a:path>
                <a:path w="2717800" h="1024254">
                  <a:moveTo>
                    <a:pt x="449592" y="543623"/>
                  </a:moveTo>
                  <a:lnTo>
                    <a:pt x="446684" y="540715"/>
                  </a:lnTo>
                  <a:lnTo>
                    <a:pt x="444931" y="539546"/>
                  </a:lnTo>
                  <a:lnTo>
                    <a:pt x="443776" y="538962"/>
                  </a:lnTo>
                  <a:lnTo>
                    <a:pt x="444347" y="539546"/>
                  </a:lnTo>
                  <a:lnTo>
                    <a:pt x="444347" y="540131"/>
                  </a:lnTo>
                  <a:lnTo>
                    <a:pt x="444931" y="541286"/>
                  </a:lnTo>
                  <a:lnTo>
                    <a:pt x="449592" y="543623"/>
                  </a:lnTo>
                  <a:close/>
                </a:path>
                <a:path w="2717800" h="1024254">
                  <a:moveTo>
                    <a:pt x="558800" y="446519"/>
                  </a:moveTo>
                  <a:lnTo>
                    <a:pt x="557390" y="446201"/>
                  </a:lnTo>
                  <a:lnTo>
                    <a:pt x="550938" y="447382"/>
                  </a:lnTo>
                  <a:lnTo>
                    <a:pt x="551180" y="447573"/>
                  </a:lnTo>
                  <a:lnTo>
                    <a:pt x="558800" y="446519"/>
                  </a:lnTo>
                  <a:close/>
                </a:path>
                <a:path w="2717800" h="1024254">
                  <a:moveTo>
                    <a:pt x="558800" y="65112"/>
                  </a:moveTo>
                  <a:lnTo>
                    <a:pt x="546100" y="62496"/>
                  </a:lnTo>
                  <a:lnTo>
                    <a:pt x="546100" y="65697"/>
                  </a:lnTo>
                  <a:lnTo>
                    <a:pt x="558800" y="65112"/>
                  </a:lnTo>
                  <a:close/>
                </a:path>
                <a:path w="2717800" h="1024254">
                  <a:moveTo>
                    <a:pt x="584479" y="455244"/>
                  </a:moveTo>
                  <a:lnTo>
                    <a:pt x="581571" y="458736"/>
                  </a:lnTo>
                  <a:lnTo>
                    <a:pt x="579818" y="465709"/>
                  </a:lnTo>
                  <a:lnTo>
                    <a:pt x="584479" y="455244"/>
                  </a:lnTo>
                  <a:close/>
                </a:path>
                <a:path w="2717800" h="1024254">
                  <a:moveTo>
                    <a:pt x="586625" y="458622"/>
                  </a:moveTo>
                  <a:lnTo>
                    <a:pt x="584200" y="458736"/>
                  </a:lnTo>
                  <a:lnTo>
                    <a:pt x="584200" y="461060"/>
                  </a:lnTo>
                  <a:lnTo>
                    <a:pt x="586625" y="458622"/>
                  </a:lnTo>
                  <a:close/>
                </a:path>
                <a:path w="2717800" h="1024254">
                  <a:moveTo>
                    <a:pt x="587641" y="627976"/>
                  </a:moveTo>
                  <a:lnTo>
                    <a:pt x="584200" y="626173"/>
                  </a:lnTo>
                  <a:lnTo>
                    <a:pt x="584200" y="627341"/>
                  </a:lnTo>
                  <a:lnTo>
                    <a:pt x="587641" y="627976"/>
                  </a:lnTo>
                  <a:close/>
                </a:path>
                <a:path w="2717800" h="1024254">
                  <a:moveTo>
                    <a:pt x="598970" y="631507"/>
                  </a:moveTo>
                  <a:lnTo>
                    <a:pt x="596900" y="631050"/>
                  </a:lnTo>
                  <a:lnTo>
                    <a:pt x="596900" y="629666"/>
                  </a:lnTo>
                  <a:lnTo>
                    <a:pt x="587641" y="627976"/>
                  </a:lnTo>
                  <a:lnTo>
                    <a:pt x="591654" y="630059"/>
                  </a:lnTo>
                  <a:lnTo>
                    <a:pt x="596900" y="631990"/>
                  </a:lnTo>
                  <a:lnTo>
                    <a:pt x="596900" y="631405"/>
                  </a:lnTo>
                  <a:lnTo>
                    <a:pt x="598970" y="631507"/>
                  </a:lnTo>
                  <a:close/>
                </a:path>
                <a:path w="2717800" h="1024254">
                  <a:moveTo>
                    <a:pt x="641451" y="266865"/>
                  </a:moveTo>
                  <a:lnTo>
                    <a:pt x="640283" y="265709"/>
                  </a:lnTo>
                  <a:lnTo>
                    <a:pt x="640283" y="266280"/>
                  </a:lnTo>
                  <a:lnTo>
                    <a:pt x="641451" y="266865"/>
                  </a:lnTo>
                  <a:close/>
                </a:path>
                <a:path w="2717800" h="1024254">
                  <a:moveTo>
                    <a:pt x="746683" y="247103"/>
                  </a:moveTo>
                  <a:lnTo>
                    <a:pt x="744359" y="243611"/>
                  </a:lnTo>
                  <a:lnTo>
                    <a:pt x="742619" y="241871"/>
                  </a:lnTo>
                  <a:lnTo>
                    <a:pt x="740867" y="240703"/>
                  </a:lnTo>
                  <a:lnTo>
                    <a:pt x="740867" y="241871"/>
                  </a:lnTo>
                  <a:lnTo>
                    <a:pt x="740295" y="242443"/>
                  </a:lnTo>
                  <a:lnTo>
                    <a:pt x="740295" y="243611"/>
                  </a:lnTo>
                  <a:lnTo>
                    <a:pt x="746683" y="247103"/>
                  </a:lnTo>
                  <a:close/>
                </a:path>
                <a:path w="2717800" h="1024254">
                  <a:moveTo>
                    <a:pt x="887971" y="877925"/>
                  </a:moveTo>
                  <a:lnTo>
                    <a:pt x="887387" y="880249"/>
                  </a:lnTo>
                  <a:lnTo>
                    <a:pt x="887971" y="879094"/>
                  </a:lnTo>
                  <a:lnTo>
                    <a:pt x="887971" y="877925"/>
                  </a:lnTo>
                  <a:close/>
                </a:path>
                <a:path w="2717800" h="1024254">
                  <a:moveTo>
                    <a:pt x="908316" y="882586"/>
                  </a:moveTo>
                  <a:lnTo>
                    <a:pt x="904836" y="878509"/>
                  </a:lnTo>
                  <a:lnTo>
                    <a:pt x="906576" y="880833"/>
                  </a:lnTo>
                  <a:lnTo>
                    <a:pt x="908316" y="882586"/>
                  </a:lnTo>
                  <a:close/>
                </a:path>
                <a:path w="2717800" h="1024254">
                  <a:moveTo>
                    <a:pt x="934478" y="885482"/>
                  </a:moveTo>
                  <a:lnTo>
                    <a:pt x="933907" y="884326"/>
                  </a:lnTo>
                  <a:lnTo>
                    <a:pt x="933907" y="886066"/>
                  </a:lnTo>
                  <a:lnTo>
                    <a:pt x="934478" y="887234"/>
                  </a:lnTo>
                  <a:lnTo>
                    <a:pt x="934478" y="885482"/>
                  </a:lnTo>
                  <a:close/>
                </a:path>
                <a:path w="2717800" h="1024254">
                  <a:moveTo>
                    <a:pt x="962977" y="548855"/>
                  </a:moveTo>
                  <a:lnTo>
                    <a:pt x="962393" y="550595"/>
                  </a:lnTo>
                  <a:lnTo>
                    <a:pt x="962393" y="551180"/>
                  </a:lnTo>
                  <a:lnTo>
                    <a:pt x="962977" y="548855"/>
                  </a:lnTo>
                  <a:close/>
                </a:path>
                <a:path w="2717800" h="1024254">
                  <a:moveTo>
                    <a:pt x="977900" y="533692"/>
                  </a:moveTo>
                  <a:lnTo>
                    <a:pt x="973353" y="531787"/>
                  </a:lnTo>
                  <a:lnTo>
                    <a:pt x="965200" y="536638"/>
                  </a:lnTo>
                  <a:lnTo>
                    <a:pt x="977900" y="533692"/>
                  </a:lnTo>
                  <a:close/>
                </a:path>
                <a:path w="2717800" h="1024254">
                  <a:moveTo>
                    <a:pt x="977900" y="529082"/>
                  </a:moveTo>
                  <a:lnTo>
                    <a:pt x="965200" y="525018"/>
                  </a:lnTo>
                  <a:lnTo>
                    <a:pt x="965200" y="528358"/>
                  </a:lnTo>
                  <a:lnTo>
                    <a:pt x="973353" y="531787"/>
                  </a:lnTo>
                  <a:lnTo>
                    <a:pt x="977900" y="529082"/>
                  </a:lnTo>
                  <a:close/>
                </a:path>
                <a:path w="2717800" h="1024254">
                  <a:moveTo>
                    <a:pt x="981583" y="556983"/>
                  </a:moveTo>
                  <a:lnTo>
                    <a:pt x="978674" y="552919"/>
                  </a:lnTo>
                  <a:lnTo>
                    <a:pt x="980414" y="556412"/>
                  </a:lnTo>
                  <a:lnTo>
                    <a:pt x="981583" y="556983"/>
                  </a:lnTo>
                  <a:close/>
                </a:path>
                <a:path w="2717800" h="1024254">
                  <a:moveTo>
                    <a:pt x="1016000" y="554088"/>
                  </a:moveTo>
                  <a:lnTo>
                    <a:pt x="1003300" y="557568"/>
                  </a:lnTo>
                  <a:lnTo>
                    <a:pt x="1003300" y="558152"/>
                  </a:lnTo>
                  <a:lnTo>
                    <a:pt x="1016000" y="558152"/>
                  </a:lnTo>
                  <a:lnTo>
                    <a:pt x="1016000" y="554088"/>
                  </a:lnTo>
                  <a:close/>
                </a:path>
                <a:path w="2717800" h="1024254">
                  <a:moveTo>
                    <a:pt x="1072273" y="882586"/>
                  </a:moveTo>
                  <a:lnTo>
                    <a:pt x="1068793" y="876769"/>
                  </a:lnTo>
                  <a:lnTo>
                    <a:pt x="1068209" y="885482"/>
                  </a:lnTo>
                  <a:lnTo>
                    <a:pt x="1072273" y="882586"/>
                  </a:lnTo>
                  <a:close/>
                </a:path>
                <a:path w="2717800" h="1024254">
                  <a:moveTo>
                    <a:pt x="1117041" y="883158"/>
                  </a:moveTo>
                  <a:lnTo>
                    <a:pt x="1115301" y="882586"/>
                  </a:lnTo>
                  <a:lnTo>
                    <a:pt x="1114132" y="882586"/>
                  </a:lnTo>
                  <a:lnTo>
                    <a:pt x="1114717" y="888390"/>
                  </a:lnTo>
                  <a:lnTo>
                    <a:pt x="1115301" y="886650"/>
                  </a:lnTo>
                  <a:lnTo>
                    <a:pt x="1117041" y="883158"/>
                  </a:lnTo>
                  <a:close/>
                </a:path>
                <a:path w="2717800" h="1024254">
                  <a:moveTo>
                    <a:pt x="1130300" y="873277"/>
                  </a:moveTo>
                  <a:lnTo>
                    <a:pt x="1117600" y="876769"/>
                  </a:lnTo>
                  <a:lnTo>
                    <a:pt x="1117600" y="879678"/>
                  </a:lnTo>
                  <a:lnTo>
                    <a:pt x="1130300" y="873277"/>
                  </a:lnTo>
                  <a:close/>
                </a:path>
                <a:path w="2717800" h="1024254">
                  <a:moveTo>
                    <a:pt x="1143000" y="547103"/>
                  </a:moveTo>
                  <a:lnTo>
                    <a:pt x="1131595" y="547103"/>
                  </a:lnTo>
                  <a:lnTo>
                    <a:pt x="1133322" y="545363"/>
                  </a:lnTo>
                  <a:lnTo>
                    <a:pt x="1129842" y="540131"/>
                  </a:lnTo>
                  <a:lnTo>
                    <a:pt x="1129842" y="548855"/>
                  </a:lnTo>
                  <a:lnTo>
                    <a:pt x="1130300" y="548398"/>
                  </a:lnTo>
                  <a:lnTo>
                    <a:pt x="1130300" y="548855"/>
                  </a:lnTo>
                  <a:lnTo>
                    <a:pt x="1143000" y="547103"/>
                  </a:lnTo>
                  <a:close/>
                </a:path>
                <a:path w="2717800" h="1024254">
                  <a:moveTo>
                    <a:pt x="1150772" y="802347"/>
                  </a:moveTo>
                  <a:lnTo>
                    <a:pt x="1150188" y="804672"/>
                  </a:lnTo>
                  <a:lnTo>
                    <a:pt x="1150772" y="804672"/>
                  </a:lnTo>
                  <a:lnTo>
                    <a:pt x="1150772" y="802347"/>
                  </a:lnTo>
                  <a:close/>
                </a:path>
                <a:path w="2717800" h="1024254">
                  <a:moveTo>
                    <a:pt x="1163561" y="800023"/>
                  </a:moveTo>
                  <a:lnTo>
                    <a:pt x="1162392" y="801179"/>
                  </a:lnTo>
                  <a:lnTo>
                    <a:pt x="1162392" y="801763"/>
                  </a:lnTo>
                  <a:lnTo>
                    <a:pt x="1162977" y="801179"/>
                  </a:lnTo>
                  <a:lnTo>
                    <a:pt x="1163561" y="800023"/>
                  </a:lnTo>
                  <a:close/>
                </a:path>
                <a:path w="2717800" h="1024254">
                  <a:moveTo>
                    <a:pt x="1178090" y="544195"/>
                  </a:moveTo>
                  <a:lnTo>
                    <a:pt x="1176350" y="543623"/>
                  </a:lnTo>
                  <a:lnTo>
                    <a:pt x="1175181" y="543623"/>
                  </a:lnTo>
                  <a:lnTo>
                    <a:pt x="1175766" y="549427"/>
                  </a:lnTo>
                  <a:lnTo>
                    <a:pt x="1176350" y="547103"/>
                  </a:lnTo>
                  <a:lnTo>
                    <a:pt x="1177518" y="545363"/>
                  </a:lnTo>
                  <a:lnTo>
                    <a:pt x="1178090" y="544195"/>
                  </a:lnTo>
                  <a:close/>
                </a:path>
                <a:path w="2717800" h="1024254">
                  <a:moveTo>
                    <a:pt x="1181100" y="552335"/>
                  </a:moveTo>
                  <a:lnTo>
                    <a:pt x="1168400" y="554088"/>
                  </a:lnTo>
                  <a:lnTo>
                    <a:pt x="1171549" y="554088"/>
                  </a:lnTo>
                  <a:lnTo>
                    <a:pt x="1181100" y="552335"/>
                  </a:lnTo>
                  <a:close/>
                </a:path>
                <a:path w="2717800" h="1024254">
                  <a:moveTo>
                    <a:pt x="1193800" y="22669"/>
                  </a:moveTo>
                  <a:lnTo>
                    <a:pt x="1181100" y="21513"/>
                  </a:lnTo>
                  <a:lnTo>
                    <a:pt x="1181100" y="28486"/>
                  </a:lnTo>
                  <a:lnTo>
                    <a:pt x="1193800" y="22669"/>
                  </a:lnTo>
                  <a:close/>
                </a:path>
                <a:path w="2717800" h="1024254">
                  <a:moveTo>
                    <a:pt x="1206588" y="846531"/>
                  </a:moveTo>
                  <a:lnTo>
                    <a:pt x="1206004" y="847115"/>
                  </a:lnTo>
                  <a:lnTo>
                    <a:pt x="1204836" y="849439"/>
                  </a:lnTo>
                  <a:lnTo>
                    <a:pt x="1205420" y="848855"/>
                  </a:lnTo>
                  <a:lnTo>
                    <a:pt x="1206588" y="846531"/>
                  </a:lnTo>
                  <a:close/>
                </a:path>
                <a:path w="2717800" h="1024254">
                  <a:moveTo>
                    <a:pt x="1235075" y="451751"/>
                  </a:moveTo>
                  <a:lnTo>
                    <a:pt x="1234490" y="454660"/>
                  </a:lnTo>
                  <a:lnTo>
                    <a:pt x="1235075" y="454660"/>
                  </a:lnTo>
                  <a:lnTo>
                    <a:pt x="1235075" y="451751"/>
                  </a:lnTo>
                  <a:close/>
                </a:path>
                <a:path w="2717800" h="1024254">
                  <a:moveTo>
                    <a:pt x="1244600" y="514540"/>
                  </a:moveTo>
                  <a:lnTo>
                    <a:pt x="1231900" y="519201"/>
                  </a:lnTo>
                  <a:lnTo>
                    <a:pt x="1244600" y="527342"/>
                  </a:lnTo>
                  <a:lnTo>
                    <a:pt x="1244600" y="514540"/>
                  </a:lnTo>
                  <a:close/>
                </a:path>
                <a:path w="2717800" h="1024254">
                  <a:moveTo>
                    <a:pt x="1246124" y="448271"/>
                  </a:moveTo>
                  <a:lnTo>
                    <a:pt x="1244955" y="449427"/>
                  </a:lnTo>
                  <a:lnTo>
                    <a:pt x="1245539" y="450011"/>
                  </a:lnTo>
                  <a:lnTo>
                    <a:pt x="1246124" y="449427"/>
                  </a:lnTo>
                  <a:lnTo>
                    <a:pt x="1246124" y="448271"/>
                  </a:lnTo>
                  <a:close/>
                </a:path>
                <a:path w="2717800" h="1024254">
                  <a:moveTo>
                    <a:pt x="1257300" y="805332"/>
                  </a:moveTo>
                  <a:lnTo>
                    <a:pt x="1249832" y="807339"/>
                  </a:lnTo>
                  <a:lnTo>
                    <a:pt x="1257300" y="806996"/>
                  </a:lnTo>
                  <a:lnTo>
                    <a:pt x="1257300" y="805332"/>
                  </a:lnTo>
                  <a:close/>
                </a:path>
                <a:path w="2717800" h="1024254">
                  <a:moveTo>
                    <a:pt x="1261706" y="815467"/>
                  </a:moveTo>
                  <a:lnTo>
                    <a:pt x="1257300" y="815530"/>
                  </a:lnTo>
                  <a:lnTo>
                    <a:pt x="1257300" y="816368"/>
                  </a:lnTo>
                  <a:lnTo>
                    <a:pt x="1261706" y="815467"/>
                  </a:lnTo>
                  <a:close/>
                </a:path>
                <a:path w="2717800" h="1024254">
                  <a:moveTo>
                    <a:pt x="1267256" y="815581"/>
                  </a:moveTo>
                  <a:lnTo>
                    <a:pt x="1265161" y="815746"/>
                  </a:lnTo>
                  <a:lnTo>
                    <a:pt x="1262113" y="816178"/>
                  </a:lnTo>
                  <a:lnTo>
                    <a:pt x="1257300" y="816851"/>
                  </a:lnTo>
                  <a:lnTo>
                    <a:pt x="1261706" y="816229"/>
                  </a:lnTo>
                  <a:lnTo>
                    <a:pt x="1264234" y="815822"/>
                  </a:lnTo>
                  <a:lnTo>
                    <a:pt x="1257300" y="816381"/>
                  </a:lnTo>
                  <a:lnTo>
                    <a:pt x="1253629" y="817194"/>
                  </a:lnTo>
                  <a:lnTo>
                    <a:pt x="1244600" y="818045"/>
                  </a:lnTo>
                  <a:lnTo>
                    <a:pt x="1252982" y="817346"/>
                  </a:lnTo>
                  <a:lnTo>
                    <a:pt x="1244600" y="819200"/>
                  </a:lnTo>
                  <a:lnTo>
                    <a:pt x="1267256" y="815581"/>
                  </a:lnTo>
                  <a:close/>
                </a:path>
                <a:path w="2717800" h="1024254">
                  <a:moveTo>
                    <a:pt x="1267714" y="815390"/>
                  </a:moveTo>
                  <a:lnTo>
                    <a:pt x="1266748" y="815403"/>
                  </a:lnTo>
                  <a:lnTo>
                    <a:pt x="1264234" y="815822"/>
                  </a:lnTo>
                  <a:lnTo>
                    <a:pt x="1265161" y="815746"/>
                  </a:lnTo>
                  <a:lnTo>
                    <a:pt x="1267714" y="815390"/>
                  </a:lnTo>
                  <a:close/>
                </a:path>
                <a:path w="2717800" h="1024254">
                  <a:moveTo>
                    <a:pt x="1270000" y="815352"/>
                  </a:moveTo>
                  <a:lnTo>
                    <a:pt x="1268514" y="815378"/>
                  </a:lnTo>
                  <a:lnTo>
                    <a:pt x="1267256" y="815581"/>
                  </a:lnTo>
                  <a:lnTo>
                    <a:pt x="1270000" y="815352"/>
                  </a:lnTo>
                  <a:close/>
                </a:path>
                <a:path w="2717800" h="1024254">
                  <a:moveTo>
                    <a:pt x="1270000" y="810488"/>
                  </a:moveTo>
                  <a:lnTo>
                    <a:pt x="1257300" y="812812"/>
                  </a:lnTo>
                  <a:lnTo>
                    <a:pt x="1257300" y="813396"/>
                  </a:lnTo>
                  <a:lnTo>
                    <a:pt x="1270000" y="810488"/>
                  </a:lnTo>
                  <a:close/>
                </a:path>
                <a:path w="2717800" h="1024254">
                  <a:moveTo>
                    <a:pt x="1282700" y="814031"/>
                  </a:moveTo>
                  <a:lnTo>
                    <a:pt x="1270000" y="815060"/>
                  </a:lnTo>
                  <a:lnTo>
                    <a:pt x="1267714" y="815390"/>
                  </a:lnTo>
                  <a:lnTo>
                    <a:pt x="1268514" y="815378"/>
                  </a:lnTo>
                  <a:lnTo>
                    <a:pt x="1270000" y="815136"/>
                  </a:lnTo>
                  <a:lnTo>
                    <a:pt x="1282700" y="814031"/>
                  </a:lnTo>
                  <a:close/>
                </a:path>
                <a:path w="2717800" h="1024254">
                  <a:moveTo>
                    <a:pt x="1282700" y="809612"/>
                  </a:moveTo>
                  <a:lnTo>
                    <a:pt x="1270000" y="811072"/>
                  </a:lnTo>
                  <a:lnTo>
                    <a:pt x="1282700" y="809904"/>
                  </a:lnTo>
                  <a:lnTo>
                    <a:pt x="1282700" y="809612"/>
                  </a:lnTo>
                  <a:close/>
                </a:path>
                <a:path w="2717800" h="1024254">
                  <a:moveTo>
                    <a:pt x="1295400" y="510476"/>
                  </a:moveTo>
                  <a:lnTo>
                    <a:pt x="1282700" y="513384"/>
                  </a:lnTo>
                  <a:lnTo>
                    <a:pt x="1282700" y="513727"/>
                  </a:lnTo>
                  <a:lnTo>
                    <a:pt x="1295400" y="510476"/>
                  </a:lnTo>
                  <a:close/>
                </a:path>
                <a:path w="2717800" h="1024254">
                  <a:moveTo>
                    <a:pt x="1301750" y="434606"/>
                  </a:moveTo>
                  <a:lnTo>
                    <a:pt x="1299857" y="432790"/>
                  </a:lnTo>
                  <a:lnTo>
                    <a:pt x="1295400" y="436054"/>
                  </a:lnTo>
                  <a:lnTo>
                    <a:pt x="1301750" y="434606"/>
                  </a:lnTo>
                  <a:close/>
                </a:path>
                <a:path w="2717800" h="1024254">
                  <a:moveTo>
                    <a:pt x="1308100" y="509892"/>
                  </a:moveTo>
                  <a:lnTo>
                    <a:pt x="1295400" y="501751"/>
                  </a:lnTo>
                  <a:lnTo>
                    <a:pt x="1295400" y="510476"/>
                  </a:lnTo>
                  <a:lnTo>
                    <a:pt x="1295400" y="511644"/>
                  </a:lnTo>
                  <a:lnTo>
                    <a:pt x="1308100" y="509892"/>
                  </a:lnTo>
                  <a:close/>
                </a:path>
                <a:path w="2717800" h="1024254">
                  <a:moveTo>
                    <a:pt x="1316570" y="83134"/>
                  </a:moveTo>
                  <a:lnTo>
                    <a:pt x="1308100" y="84302"/>
                  </a:lnTo>
                  <a:lnTo>
                    <a:pt x="1308100" y="87795"/>
                  </a:lnTo>
                  <a:lnTo>
                    <a:pt x="1316570" y="83134"/>
                  </a:lnTo>
                  <a:close/>
                </a:path>
                <a:path w="2717800" h="1024254">
                  <a:moveTo>
                    <a:pt x="1320800" y="80810"/>
                  </a:moveTo>
                  <a:lnTo>
                    <a:pt x="1316570" y="83134"/>
                  </a:lnTo>
                  <a:lnTo>
                    <a:pt x="1320800" y="82562"/>
                  </a:lnTo>
                  <a:lnTo>
                    <a:pt x="1320800" y="80810"/>
                  </a:lnTo>
                  <a:close/>
                </a:path>
                <a:path w="2717800" h="1024254">
                  <a:moveTo>
                    <a:pt x="1323505" y="100304"/>
                  </a:moveTo>
                  <a:lnTo>
                    <a:pt x="1320800" y="100698"/>
                  </a:lnTo>
                  <a:lnTo>
                    <a:pt x="1320800" y="95935"/>
                  </a:lnTo>
                  <a:lnTo>
                    <a:pt x="1308100" y="97675"/>
                  </a:lnTo>
                  <a:lnTo>
                    <a:pt x="1320800" y="106603"/>
                  </a:lnTo>
                  <a:lnTo>
                    <a:pt x="1320800" y="102908"/>
                  </a:lnTo>
                  <a:lnTo>
                    <a:pt x="1323505" y="100304"/>
                  </a:lnTo>
                  <a:close/>
                </a:path>
                <a:path w="2717800" h="1024254">
                  <a:moveTo>
                    <a:pt x="1333500" y="90703"/>
                  </a:moveTo>
                  <a:lnTo>
                    <a:pt x="1323505" y="100304"/>
                  </a:lnTo>
                  <a:lnTo>
                    <a:pt x="1333500" y="98844"/>
                  </a:lnTo>
                  <a:lnTo>
                    <a:pt x="1333500" y="90703"/>
                  </a:lnTo>
                  <a:close/>
                </a:path>
                <a:path w="2717800" h="1024254">
                  <a:moveTo>
                    <a:pt x="1333500" y="82562"/>
                  </a:moveTo>
                  <a:lnTo>
                    <a:pt x="1320800" y="84886"/>
                  </a:lnTo>
                  <a:lnTo>
                    <a:pt x="1320800" y="92443"/>
                  </a:lnTo>
                  <a:lnTo>
                    <a:pt x="1333500" y="86626"/>
                  </a:lnTo>
                  <a:lnTo>
                    <a:pt x="1333500" y="82562"/>
                  </a:lnTo>
                  <a:close/>
                </a:path>
                <a:path w="2717800" h="1024254">
                  <a:moveTo>
                    <a:pt x="1360081" y="483730"/>
                  </a:moveTo>
                  <a:lnTo>
                    <a:pt x="1357744" y="483146"/>
                  </a:lnTo>
                  <a:lnTo>
                    <a:pt x="1354264" y="484314"/>
                  </a:lnTo>
                  <a:lnTo>
                    <a:pt x="1360081" y="483730"/>
                  </a:lnTo>
                  <a:close/>
                </a:path>
                <a:path w="2717800" h="1024254">
                  <a:moveTo>
                    <a:pt x="1384300" y="91274"/>
                  </a:moveTo>
                  <a:lnTo>
                    <a:pt x="1378229" y="89052"/>
                  </a:lnTo>
                  <a:lnTo>
                    <a:pt x="1371600" y="93611"/>
                  </a:lnTo>
                  <a:lnTo>
                    <a:pt x="1384300" y="91274"/>
                  </a:lnTo>
                  <a:close/>
                </a:path>
                <a:path w="2717800" h="1024254">
                  <a:moveTo>
                    <a:pt x="1384300" y="84886"/>
                  </a:moveTo>
                  <a:lnTo>
                    <a:pt x="1371600" y="86626"/>
                  </a:lnTo>
                  <a:lnTo>
                    <a:pt x="1378229" y="89052"/>
                  </a:lnTo>
                  <a:lnTo>
                    <a:pt x="1384300" y="84886"/>
                  </a:lnTo>
                  <a:close/>
                </a:path>
                <a:path w="2717800" h="1024254">
                  <a:moveTo>
                    <a:pt x="1392770" y="455828"/>
                  </a:moveTo>
                  <a:lnTo>
                    <a:pt x="1384300" y="456984"/>
                  </a:lnTo>
                  <a:lnTo>
                    <a:pt x="1384300" y="459308"/>
                  </a:lnTo>
                  <a:lnTo>
                    <a:pt x="1392770" y="455828"/>
                  </a:lnTo>
                  <a:close/>
                </a:path>
                <a:path w="2717800" h="1024254">
                  <a:moveTo>
                    <a:pt x="1397000" y="463600"/>
                  </a:moveTo>
                  <a:lnTo>
                    <a:pt x="1395590" y="463702"/>
                  </a:lnTo>
                  <a:lnTo>
                    <a:pt x="1384300" y="464375"/>
                  </a:lnTo>
                  <a:lnTo>
                    <a:pt x="1384300" y="465709"/>
                  </a:lnTo>
                  <a:lnTo>
                    <a:pt x="1384300" y="466293"/>
                  </a:lnTo>
                  <a:lnTo>
                    <a:pt x="1390650" y="464832"/>
                  </a:lnTo>
                  <a:lnTo>
                    <a:pt x="1397000" y="463969"/>
                  </a:lnTo>
                  <a:lnTo>
                    <a:pt x="1397000" y="463600"/>
                  </a:lnTo>
                  <a:close/>
                </a:path>
                <a:path w="2717800" h="1024254">
                  <a:moveTo>
                    <a:pt x="1397000" y="463461"/>
                  </a:moveTo>
                  <a:lnTo>
                    <a:pt x="1396187" y="463600"/>
                  </a:lnTo>
                  <a:lnTo>
                    <a:pt x="1397000" y="463600"/>
                  </a:lnTo>
                  <a:lnTo>
                    <a:pt x="1397000" y="463461"/>
                  </a:lnTo>
                  <a:close/>
                </a:path>
                <a:path w="2717800" h="1024254">
                  <a:moveTo>
                    <a:pt x="1409700" y="103492"/>
                  </a:moveTo>
                  <a:lnTo>
                    <a:pt x="1397000" y="99999"/>
                  </a:lnTo>
                  <a:lnTo>
                    <a:pt x="1407223" y="105613"/>
                  </a:lnTo>
                  <a:lnTo>
                    <a:pt x="1409700" y="103492"/>
                  </a:lnTo>
                  <a:close/>
                </a:path>
                <a:path w="2717800" h="1024254">
                  <a:moveTo>
                    <a:pt x="1447800" y="111048"/>
                  </a:moveTo>
                  <a:lnTo>
                    <a:pt x="1436674" y="113093"/>
                  </a:lnTo>
                  <a:lnTo>
                    <a:pt x="1436243" y="112217"/>
                  </a:lnTo>
                  <a:lnTo>
                    <a:pt x="1436243" y="113169"/>
                  </a:lnTo>
                  <a:lnTo>
                    <a:pt x="1435100" y="113372"/>
                  </a:lnTo>
                  <a:lnTo>
                    <a:pt x="1435100" y="115112"/>
                  </a:lnTo>
                  <a:lnTo>
                    <a:pt x="1436243" y="115112"/>
                  </a:lnTo>
                  <a:lnTo>
                    <a:pt x="1447800" y="115112"/>
                  </a:lnTo>
                  <a:lnTo>
                    <a:pt x="1447800" y="111048"/>
                  </a:lnTo>
                  <a:close/>
                </a:path>
                <a:path w="2717800" h="1024254">
                  <a:moveTo>
                    <a:pt x="1560664" y="944791"/>
                  </a:moveTo>
                  <a:lnTo>
                    <a:pt x="1559496" y="942467"/>
                  </a:lnTo>
                  <a:lnTo>
                    <a:pt x="1558340" y="945375"/>
                  </a:lnTo>
                  <a:lnTo>
                    <a:pt x="1560664" y="944791"/>
                  </a:lnTo>
                  <a:close/>
                </a:path>
                <a:path w="2717800" h="1024254">
                  <a:moveTo>
                    <a:pt x="1562100" y="1023950"/>
                  </a:moveTo>
                  <a:lnTo>
                    <a:pt x="1549400" y="1022121"/>
                  </a:lnTo>
                  <a:lnTo>
                    <a:pt x="1549400" y="1023950"/>
                  </a:lnTo>
                  <a:lnTo>
                    <a:pt x="1562100" y="1023950"/>
                  </a:lnTo>
                  <a:close/>
                </a:path>
                <a:path w="2717800" h="1024254">
                  <a:moveTo>
                    <a:pt x="1581010" y="927354"/>
                  </a:moveTo>
                  <a:lnTo>
                    <a:pt x="1579270" y="929678"/>
                  </a:lnTo>
                  <a:lnTo>
                    <a:pt x="1580426" y="929678"/>
                  </a:lnTo>
                  <a:lnTo>
                    <a:pt x="1581010" y="928509"/>
                  </a:lnTo>
                  <a:lnTo>
                    <a:pt x="1581010" y="927354"/>
                  </a:lnTo>
                  <a:close/>
                </a:path>
                <a:path w="2717800" h="1024254">
                  <a:moveTo>
                    <a:pt x="1600200" y="157556"/>
                  </a:moveTo>
                  <a:lnTo>
                    <a:pt x="1587500" y="157556"/>
                  </a:lnTo>
                  <a:lnTo>
                    <a:pt x="1587500" y="162217"/>
                  </a:lnTo>
                  <a:lnTo>
                    <a:pt x="1600200" y="157556"/>
                  </a:lnTo>
                  <a:close/>
                </a:path>
                <a:path w="2717800" h="1024254">
                  <a:moveTo>
                    <a:pt x="1612900" y="987818"/>
                  </a:moveTo>
                  <a:lnTo>
                    <a:pt x="1600200" y="989558"/>
                  </a:lnTo>
                  <a:lnTo>
                    <a:pt x="1600200" y="990142"/>
                  </a:lnTo>
                  <a:lnTo>
                    <a:pt x="1612900" y="987818"/>
                  </a:lnTo>
                  <a:close/>
                </a:path>
                <a:path w="2717800" h="1024254">
                  <a:moveTo>
                    <a:pt x="1612900" y="905560"/>
                  </a:moveTo>
                  <a:lnTo>
                    <a:pt x="1600200" y="908748"/>
                  </a:lnTo>
                  <a:lnTo>
                    <a:pt x="1612900" y="905840"/>
                  </a:lnTo>
                  <a:lnTo>
                    <a:pt x="1612900" y="905560"/>
                  </a:lnTo>
                  <a:close/>
                </a:path>
                <a:path w="2717800" h="1024254">
                  <a:moveTo>
                    <a:pt x="1676361" y="866876"/>
                  </a:moveTo>
                  <a:lnTo>
                    <a:pt x="1674622" y="866876"/>
                  </a:lnTo>
                  <a:lnTo>
                    <a:pt x="1673453" y="866305"/>
                  </a:lnTo>
                  <a:lnTo>
                    <a:pt x="1673313" y="869162"/>
                  </a:lnTo>
                  <a:lnTo>
                    <a:pt x="1676361" y="866876"/>
                  </a:lnTo>
                  <a:close/>
                </a:path>
                <a:path w="2717800" h="1024254">
                  <a:moveTo>
                    <a:pt x="1917700" y="281406"/>
                  </a:moveTo>
                  <a:lnTo>
                    <a:pt x="1913026" y="280758"/>
                  </a:lnTo>
                  <a:lnTo>
                    <a:pt x="1909622" y="283248"/>
                  </a:lnTo>
                  <a:lnTo>
                    <a:pt x="1917700" y="281406"/>
                  </a:lnTo>
                  <a:close/>
                </a:path>
                <a:path w="2717800" h="1024254">
                  <a:moveTo>
                    <a:pt x="1917700" y="275005"/>
                  </a:moveTo>
                  <a:lnTo>
                    <a:pt x="1905000" y="279654"/>
                  </a:lnTo>
                  <a:lnTo>
                    <a:pt x="1913026" y="280758"/>
                  </a:lnTo>
                  <a:lnTo>
                    <a:pt x="1917700" y="277329"/>
                  </a:lnTo>
                  <a:lnTo>
                    <a:pt x="1917700" y="275005"/>
                  </a:lnTo>
                  <a:close/>
                </a:path>
                <a:path w="2717800" h="1024254">
                  <a:moveTo>
                    <a:pt x="2197100" y="473849"/>
                  </a:moveTo>
                  <a:lnTo>
                    <a:pt x="2184400" y="472998"/>
                  </a:lnTo>
                  <a:lnTo>
                    <a:pt x="2184400" y="475589"/>
                  </a:lnTo>
                  <a:lnTo>
                    <a:pt x="2197100" y="473849"/>
                  </a:lnTo>
                  <a:close/>
                </a:path>
                <a:path w="2717800" h="1024254">
                  <a:moveTo>
                    <a:pt x="2216150" y="485762"/>
                  </a:moveTo>
                  <a:lnTo>
                    <a:pt x="2209800" y="486638"/>
                  </a:lnTo>
                  <a:lnTo>
                    <a:pt x="2209800" y="486879"/>
                  </a:lnTo>
                  <a:lnTo>
                    <a:pt x="2215985" y="485914"/>
                  </a:lnTo>
                  <a:lnTo>
                    <a:pt x="2216150" y="485762"/>
                  </a:lnTo>
                  <a:close/>
                </a:path>
                <a:path w="2717800" h="1024254">
                  <a:moveTo>
                    <a:pt x="2222500" y="484898"/>
                  </a:moveTo>
                  <a:lnTo>
                    <a:pt x="2215985" y="485914"/>
                  </a:lnTo>
                  <a:lnTo>
                    <a:pt x="2209800" y="491286"/>
                  </a:lnTo>
                  <a:lnTo>
                    <a:pt x="2222500" y="487222"/>
                  </a:lnTo>
                  <a:lnTo>
                    <a:pt x="2222500" y="484898"/>
                  </a:lnTo>
                  <a:close/>
                </a:path>
                <a:path w="2717800" h="1024254">
                  <a:moveTo>
                    <a:pt x="2222500" y="480237"/>
                  </a:moveTo>
                  <a:lnTo>
                    <a:pt x="2216150" y="485762"/>
                  </a:lnTo>
                  <a:lnTo>
                    <a:pt x="2222500" y="484898"/>
                  </a:lnTo>
                  <a:lnTo>
                    <a:pt x="2222500" y="480237"/>
                  </a:lnTo>
                  <a:close/>
                </a:path>
                <a:path w="2717800" h="1024254">
                  <a:moveTo>
                    <a:pt x="2362200" y="609320"/>
                  </a:moveTo>
                  <a:lnTo>
                    <a:pt x="2360790" y="609511"/>
                  </a:lnTo>
                  <a:lnTo>
                    <a:pt x="2362200" y="609892"/>
                  </a:lnTo>
                  <a:lnTo>
                    <a:pt x="2362200" y="609320"/>
                  </a:lnTo>
                  <a:close/>
                </a:path>
                <a:path w="2717800" h="1024254">
                  <a:moveTo>
                    <a:pt x="2362200" y="598271"/>
                  </a:moveTo>
                  <a:lnTo>
                    <a:pt x="2349500" y="604304"/>
                  </a:lnTo>
                  <a:lnTo>
                    <a:pt x="2349500" y="606412"/>
                  </a:lnTo>
                  <a:lnTo>
                    <a:pt x="2362200" y="601764"/>
                  </a:lnTo>
                  <a:lnTo>
                    <a:pt x="2362200" y="598271"/>
                  </a:lnTo>
                  <a:close/>
                </a:path>
                <a:path w="2717800" h="1024254">
                  <a:moveTo>
                    <a:pt x="2362200" y="590715"/>
                  </a:moveTo>
                  <a:lnTo>
                    <a:pt x="2349500" y="595160"/>
                  </a:lnTo>
                  <a:lnTo>
                    <a:pt x="2349500" y="596938"/>
                  </a:lnTo>
                  <a:lnTo>
                    <a:pt x="2362200" y="590715"/>
                  </a:lnTo>
                  <a:close/>
                </a:path>
                <a:path w="2717800" h="1024254">
                  <a:moveTo>
                    <a:pt x="2415121" y="719112"/>
                  </a:moveTo>
                  <a:lnTo>
                    <a:pt x="2413000" y="719785"/>
                  </a:lnTo>
                  <a:lnTo>
                    <a:pt x="2413000" y="720369"/>
                  </a:lnTo>
                  <a:lnTo>
                    <a:pt x="2415121" y="719112"/>
                  </a:lnTo>
                  <a:close/>
                </a:path>
                <a:path w="2717800" h="1024254">
                  <a:moveTo>
                    <a:pt x="2417762" y="697687"/>
                  </a:moveTo>
                  <a:lnTo>
                    <a:pt x="2413000" y="697687"/>
                  </a:lnTo>
                  <a:lnTo>
                    <a:pt x="2413000" y="701179"/>
                  </a:lnTo>
                  <a:lnTo>
                    <a:pt x="2417762" y="697687"/>
                  </a:lnTo>
                  <a:close/>
                </a:path>
                <a:path w="2717800" h="1024254">
                  <a:moveTo>
                    <a:pt x="2419350" y="693623"/>
                  </a:moveTo>
                  <a:lnTo>
                    <a:pt x="2413000" y="692454"/>
                  </a:lnTo>
                  <a:lnTo>
                    <a:pt x="2413000" y="695363"/>
                  </a:lnTo>
                  <a:lnTo>
                    <a:pt x="2419350" y="693623"/>
                  </a:lnTo>
                  <a:close/>
                </a:path>
                <a:path w="2717800" h="1024254">
                  <a:moveTo>
                    <a:pt x="2425700" y="712812"/>
                  </a:moveTo>
                  <a:lnTo>
                    <a:pt x="2415121" y="719112"/>
                  </a:lnTo>
                  <a:lnTo>
                    <a:pt x="2425700" y="715721"/>
                  </a:lnTo>
                  <a:lnTo>
                    <a:pt x="2425700" y="712812"/>
                  </a:lnTo>
                  <a:close/>
                </a:path>
                <a:path w="2717800" h="1024254">
                  <a:moveTo>
                    <a:pt x="2425700" y="694778"/>
                  </a:moveTo>
                  <a:lnTo>
                    <a:pt x="2422525" y="694207"/>
                  </a:lnTo>
                  <a:lnTo>
                    <a:pt x="2417762" y="697687"/>
                  </a:lnTo>
                  <a:lnTo>
                    <a:pt x="2425700" y="697687"/>
                  </a:lnTo>
                  <a:lnTo>
                    <a:pt x="2425700" y="694778"/>
                  </a:lnTo>
                  <a:close/>
                </a:path>
                <a:path w="2717800" h="1024254">
                  <a:moveTo>
                    <a:pt x="2425700" y="691870"/>
                  </a:moveTo>
                  <a:lnTo>
                    <a:pt x="2419350" y="693623"/>
                  </a:lnTo>
                  <a:lnTo>
                    <a:pt x="2422525" y="694207"/>
                  </a:lnTo>
                  <a:lnTo>
                    <a:pt x="2425700" y="691870"/>
                  </a:lnTo>
                  <a:close/>
                </a:path>
                <a:path w="2717800" h="1024254">
                  <a:moveTo>
                    <a:pt x="2654300" y="944206"/>
                  </a:moveTo>
                  <a:lnTo>
                    <a:pt x="2641600" y="941298"/>
                  </a:lnTo>
                  <a:lnTo>
                    <a:pt x="2641600" y="945959"/>
                  </a:lnTo>
                  <a:lnTo>
                    <a:pt x="2654300" y="944206"/>
                  </a:lnTo>
                  <a:close/>
                </a:path>
                <a:path w="2717800" h="1024254">
                  <a:moveTo>
                    <a:pt x="2717800" y="1023277"/>
                  </a:moveTo>
                  <a:lnTo>
                    <a:pt x="2705100" y="1022121"/>
                  </a:lnTo>
                  <a:lnTo>
                    <a:pt x="2692400" y="1019797"/>
                  </a:lnTo>
                  <a:lnTo>
                    <a:pt x="2692400" y="1019213"/>
                  </a:lnTo>
                  <a:lnTo>
                    <a:pt x="2705100" y="1010488"/>
                  </a:lnTo>
                  <a:lnTo>
                    <a:pt x="2692400" y="1006792"/>
                  </a:lnTo>
                  <a:lnTo>
                    <a:pt x="2679700" y="1002715"/>
                  </a:lnTo>
                  <a:lnTo>
                    <a:pt x="2679700" y="998308"/>
                  </a:lnTo>
                  <a:lnTo>
                    <a:pt x="2667000" y="993635"/>
                  </a:lnTo>
                  <a:lnTo>
                    <a:pt x="2679700" y="991158"/>
                  </a:lnTo>
                  <a:lnTo>
                    <a:pt x="2679700" y="995591"/>
                  </a:lnTo>
                  <a:lnTo>
                    <a:pt x="2692400" y="992466"/>
                  </a:lnTo>
                  <a:lnTo>
                    <a:pt x="2679700" y="990155"/>
                  </a:lnTo>
                  <a:lnTo>
                    <a:pt x="2679700" y="988834"/>
                  </a:lnTo>
                  <a:lnTo>
                    <a:pt x="2667000" y="986421"/>
                  </a:lnTo>
                  <a:lnTo>
                    <a:pt x="2667000" y="977925"/>
                  </a:lnTo>
                  <a:lnTo>
                    <a:pt x="2679700" y="977353"/>
                  </a:lnTo>
                  <a:lnTo>
                    <a:pt x="2667000" y="973048"/>
                  </a:lnTo>
                  <a:lnTo>
                    <a:pt x="2667000" y="967397"/>
                  </a:lnTo>
                  <a:lnTo>
                    <a:pt x="2654300" y="962063"/>
                  </a:lnTo>
                  <a:lnTo>
                    <a:pt x="2654300" y="957580"/>
                  </a:lnTo>
                  <a:lnTo>
                    <a:pt x="2641600" y="962494"/>
                  </a:lnTo>
                  <a:lnTo>
                    <a:pt x="2641600" y="965073"/>
                  </a:lnTo>
                  <a:lnTo>
                    <a:pt x="2628900" y="966660"/>
                  </a:lnTo>
                  <a:lnTo>
                    <a:pt x="2628900" y="962482"/>
                  </a:lnTo>
                  <a:lnTo>
                    <a:pt x="2641600" y="958240"/>
                  </a:lnTo>
                  <a:lnTo>
                    <a:pt x="2641600" y="953668"/>
                  </a:lnTo>
                  <a:lnTo>
                    <a:pt x="2654300" y="946531"/>
                  </a:lnTo>
                  <a:lnTo>
                    <a:pt x="2641600" y="947115"/>
                  </a:lnTo>
                  <a:lnTo>
                    <a:pt x="2641600" y="948283"/>
                  </a:lnTo>
                  <a:lnTo>
                    <a:pt x="2628900" y="943622"/>
                  </a:lnTo>
                  <a:lnTo>
                    <a:pt x="2641600" y="941298"/>
                  </a:lnTo>
                  <a:lnTo>
                    <a:pt x="2641600" y="939558"/>
                  </a:lnTo>
                  <a:lnTo>
                    <a:pt x="2628900" y="941298"/>
                  </a:lnTo>
                  <a:lnTo>
                    <a:pt x="2628900" y="933196"/>
                  </a:lnTo>
                  <a:lnTo>
                    <a:pt x="2616200" y="932434"/>
                  </a:lnTo>
                  <a:lnTo>
                    <a:pt x="2616200" y="930579"/>
                  </a:lnTo>
                  <a:lnTo>
                    <a:pt x="2603500" y="925017"/>
                  </a:lnTo>
                  <a:lnTo>
                    <a:pt x="2616200" y="920800"/>
                  </a:lnTo>
                  <a:lnTo>
                    <a:pt x="2616200" y="915619"/>
                  </a:lnTo>
                  <a:lnTo>
                    <a:pt x="2628900" y="911072"/>
                  </a:lnTo>
                  <a:lnTo>
                    <a:pt x="2616200" y="909904"/>
                  </a:lnTo>
                  <a:lnTo>
                    <a:pt x="2616200" y="912228"/>
                  </a:lnTo>
                  <a:lnTo>
                    <a:pt x="2603500" y="915720"/>
                  </a:lnTo>
                  <a:lnTo>
                    <a:pt x="2603500" y="910488"/>
                  </a:lnTo>
                  <a:lnTo>
                    <a:pt x="2590800" y="911656"/>
                  </a:lnTo>
                  <a:lnTo>
                    <a:pt x="2590800" y="914552"/>
                  </a:lnTo>
                  <a:lnTo>
                    <a:pt x="2578100" y="911072"/>
                  </a:lnTo>
                  <a:lnTo>
                    <a:pt x="2590800" y="904671"/>
                  </a:lnTo>
                  <a:lnTo>
                    <a:pt x="2578100" y="905840"/>
                  </a:lnTo>
                  <a:lnTo>
                    <a:pt x="2578100" y="898855"/>
                  </a:lnTo>
                  <a:lnTo>
                    <a:pt x="2590800" y="893622"/>
                  </a:lnTo>
                  <a:lnTo>
                    <a:pt x="2590800" y="891082"/>
                  </a:lnTo>
                  <a:lnTo>
                    <a:pt x="2578100" y="889584"/>
                  </a:lnTo>
                  <a:lnTo>
                    <a:pt x="2578100" y="888974"/>
                  </a:lnTo>
                  <a:lnTo>
                    <a:pt x="2590800" y="884326"/>
                  </a:lnTo>
                  <a:lnTo>
                    <a:pt x="2578100" y="885482"/>
                  </a:lnTo>
                  <a:lnTo>
                    <a:pt x="2578100" y="875017"/>
                  </a:lnTo>
                  <a:lnTo>
                    <a:pt x="2565400" y="876185"/>
                  </a:lnTo>
                  <a:lnTo>
                    <a:pt x="2565400" y="864120"/>
                  </a:lnTo>
                  <a:lnTo>
                    <a:pt x="2578100" y="864616"/>
                  </a:lnTo>
                  <a:lnTo>
                    <a:pt x="2578100" y="861072"/>
                  </a:lnTo>
                  <a:lnTo>
                    <a:pt x="2565400" y="857846"/>
                  </a:lnTo>
                  <a:lnTo>
                    <a:pt x="2565400" y="855764"/>
                  </a:lnTo>
                  <a:lnTo>
                    <a:pt x="2552700" y="853135"/>
                  </a:lnTo>
                  <a:lnTo>
                    <a:pt x="2552700" y="864552"/>
                  </a:lnTo>
                  <a:lnTo>
                    <a:pt x="2552700" y="875601"/>
                  </a:lnTo>
                  <a:lnTo>
                    <a:pt x="2540000" y="871537"/>
                  </a:lnTo>
                  <a:lnTo>
                    <a:pt x="2540000" y="865136"/>
                  </a:lnTo>
                  <a:lnTo>
                    <a:pt x="2552700" y="864552"/>
                  </a:lnTo>
                  <a:lnTo>
                    <a:pt x="2552700" y="853135"/>
                  </a:lnTo>
                  <a:lnTo>
                    <a:pt x="2552700" y="850607"/>
                  </a:lnTo>
                  <a:lnTo>
                    <a:pt x="2540000" y="853821"/>
                  </a:lnTo>
                  <a:lnTo>
                    <a:pt x="2540000" y="841883"/>
                  </a:lnTo>
                  <a:lnTo>
                    <a:pt x="2552700" y="836066"/>
                  </a:lnTo>
                  <a:lnTo>
                    <a:pt x="2552700" y="830834"/>
                  </a:lnTo>
                  <a:lnTo>
                    <a:pt x="2540000" y="830834"/>
                  </a:lnTo>
                  <a:lnTo>
                    <a:pt x="2527300" y="827925"/>
                  </a:lnTo>
                  <a:lnTo>
                    <a:pt x="2527300" y="825601"/>
                  </a:lnTo>
                  <a:lnTo>
                    <a:pt x="2540000" y="819785"/>
                  </a:lnTo>
                  <a:lnTo>
                    <a:pt x="2527300" y="816876"/>
                  </a:lnTo>
                  <a:lnTo>
                    <a:pt x="2527300" y="812228"/>
                  </a:lnTo>
                  <a:lnTo>
                    <a:pt x="2514600" y="818045"/>
                  </a:lnTo>
                  <a:lnTo>
                    <a:pt x="2514600" y="801395"/>
                  </a:lnTo>
                  <a:lnTo>
                    <a:pt x="2501900" y="798664"/>
                  </a:lnTo>
                  <a:lnTo>
                    <a:pt x="2501900" y="806996"/>
                  </a:lnTo>
                  <a:lnTo>
                    <a:pt x="2501900" y="809904"/>
                  </a:lnTo>
                  <a:lnTo>
                    <a:pt x="2489200" y="809320"/>
                  </a:lnTo>
                  <a:lnTo>
                    <a:pt x="2501900" y="806996"/>
                  </a:lnTo>
                  <a:lnTo>
                    <a:pt x="2501900" y="798664"/>
                  </a:lnTo>
                  <a:lnTo>
                    <a:pt x="2501900" y="788974"/>
                  </a:lnTo>
                  <a:lnTo>
                    <a:pt x="2514600" y="787222"/>
                  </a:lnTo>
                  <a:lnTo>
                    <a:pt x="2501900" y="786066"/>
                  </a:lnTo>
                  <a:lnTo>
                    <a:pt x="2501900" y="782574"/>
                  </a:lnTo>
                  <a:lnTo>
                    <a:pt x="2489200" y="788974"/>
                  </a:lnTo>
                  <a:lnTo>
                    <a:pt x="2489200" y="794207"/>
                  </a:lnTo>
                  <a:lnTo>
                    <a:pt x="2489200" y="795362"/>
                  </a:lnTo>
                  <a:lnTo>
                    <a:pt x="2476500" y="796531"/>
                  </a:lnTo>
                  <a:lnTo>
                    <a:pt x="2476500" y="794791"/>
                  </a:lnTo>
                  <a:lnTo>
                    <a:pt x="2489200" y="794207"/>
                  </a:lnTo>
                  <a:lnTo>
                    <a:pt x="2489200" y="788974"/>
                  </a:lnTo>
                  <a:lnTo>
                    <a:pt x="2489200" y="784898"/>
                  </a:lnTo>
                  <a:lnTo>
                    <a:pt x="2476500" y="788517"/>
                  </a:lnTo>
                  <a:lnTo>
                    <a:pt x="2476500" y="777341"/>
                  </a:lnTo>
                  <a:lnTo>
                    <a:pt x="2463800" y="777722"/>
                  </a:lnTo>
                  <a:lnTo>
                    <a:pt x="2463800" y="773861"/>
                  </a:lnTo>
                  <a:lnTo>
                    <a:pt x="2476500" y="773277"/>
                  </a:lnTo>
                  <a:lnTo>
                    <a:pt x="2476500" y="773861"/>
                  </a:lnTo>
                  <a:lnTo>
                    <a:pt x="2489200" y="763384"/>
                  </a:lnTo>
                  <a:lnTo>
                    <a:pt x="2476500" y="765136"/>
                  </a:lnTo>
                  <a:lnTo>
                    <a:pt x="2476500" y="757580"/>
                  </a:lnTo>
                  <a:lnTo>
                    <a:pt x="2463800" y="763270"/>
                  </a:lnTo>
                  <a:lnTo>
                    <a:pt x="2463800" y="759625"/>
                  </a:lnTo>
                  <a:lnTo>
                    <a:pt x="2451100" y="761060"/>
                  </a:lnTo>
                  <a:lnTo>
                    <a:pt x="2451100" y="856411"/>
                  </a:lnTo>
                  <a:lnTo>
                    <a:pt x="2438400" y="871867"/>
                  </a:lnTo>
                  <a:lnTo>
                    <a:pt x="2425700" y="876693"/>
                  </a:lnTo>
                  <a:lnTo>
                    <a:pt x="2413000" y="871385"/>
                  </a:lnTo>
                  <a:lnTo>
                    <a:pt x="2413000" y="857999"/>
                  </a:lnTo>
                  <a:lnTo>
                    <a:pt x="2425700" y="861212"/>
                  </a:lnTo>
                  <a:lnTo>
                    <a:pt x="2425700" y="868629"/>
                  </a:lnTo>
                  <a:lnTo>
                    <a:pt x="2438400" y="867460"/>
                  </a:lnTo>
                  <a:lnTo>
                    <a:pt x="2438400" y="861644"/>
                  </a:lnTo>
                  <a:lnTo>
                    <a:pt x="2451100" y="856411"/>
                  </a:lnTo>
                  <a:lnTo>
                    <a:pt x="2451100" y="761060"/>
                  </a:lnTo>
                  <a:lnTo>
                    <a:pt x="2463800" y="757097"/>
                  </a:lnTo>
                  <a:lnTo>
                    <a:pt x="2463800" y="748271"/>
                  </a:lnTo>
                  <a:lnTo>
                    <a:pt x="2476500" y="744791"/>
                  </a:lnTo>
                  <a:lnTo>
                    <a:pt x="2476500" y="736930"/>
                  </a:lnTo>
                  <a:lnTo>
                    <a:pt x="2463800" y="734885"/>
                  </a:lnTo>
                  <a:lnTo>
                    <a:pt x="2463800" y="736650"/>
                  </a:lnTo>
                  <a:lnTo>
                    <a:pt x="2451100" y="735520"/>
                  </a:lnTo>
                  <a:lnTo>
                    <a:pt x="2451100" y="722109"/>
                  </a:lnTo>
                  <a:lnTo>
                    <a:pt x="2438400" y="723112"/>
                  </a:lnTo>
                  <a:lnTo>
                    <a:pt x="2438400" y="737222"/>
                  </a:lnTo>
                  <a:lnTo>
                    <a:pt x="2438400" y="740130"/>
                  </a:lnTo>
                  <a:lnTo>
                    <a:pt x="2425700" y="738974"/>
                  </a:lnTo>
                  <a:lnTo>
                    <a:pt x="2438400" y="737222"/>
                  </a:lnTo>
                  <a:lnTo>
                    <a:pt x="2438400" y="723112"/>
                  </a:lnTo>
                  <a:lnTo>
                    <a:pt x="2425700" y="725385"/>
                  </a:lnTo>
                  <a:lnTo>
                    <a:pt x="2425700" y="727748"/>
                  </a:lnTo>
                  <a:lnTo>
                    <a:pt x="2413000" y="729081"/>
                  </a:lnTo>
                  <a:lnTo>
                    <a:pt x="2413000" y="727925"/>
                  </a:lnTo>
                  <a:lnTo>
                    <a:pt x="2425700" y="723277"/>
                  </a:lnTo>
                  <a:lnTo>
                    <a:pt x="2425700" y="718045"/>
                  </a:lnTo>
                  <a:lnTo>
                    <a:pt x="2413000" y="720953"/>
                  </a:lnTo>
                  <a:lnTo>
                    <a:pt x="2413000" y="720369"/>
                  </a:lnTo>
                  <a:lnTo>
                    <a:pt x="2402370" y="712089"/>
                  </a:lnTo>
                  <a:lnTo>
                    <a:pt x="2413000" y="713028"/>
                  </a:lnTo>
                  <a:lnTo>
                    <a:pt x="2413000" y="715137"/>
                  </a:lnTo>
                  <a:lnTo>
                    <a:pt x="2417064" y="712165"/>
                  </a:lnTo>
                  <a:lnTo>
                    <a:pt x="2413000" y="711847"/>
                  </a:lnTo>
                  <a:lnTo>
                    <a:pt x="2413000" y="708736"/>
                  </a:lnTo>
                  <a:lnTo>
                    <a:pt x="2424646" y="706602"/>
                  </a:lnTo>
                  <a:lnTo>
                    <a:pt x="2417064" y="712165"/>
                  </a:lnTo>
                  <a:lnTo>
                    <a:pt x="2425700" y="712812"/>
                  </a:lnTo>
                  <a:lnTo>
                    <a:pt x="2425700" y="706412"/>
                  </a:lnTo>
                  <a:lnTo>
                    <a:pt x="2425700" y="705827"/>
                  </a:lnTo>
                  <a:lnTo>
                    <a:pt x="2425700" y="700595"/>
                  </a:lnTo>
                  <a:lnTo>
                    <a:pt x="2413000" y="703503"/>
                  </a:lnTo>
                  <a:lnTo>
                    <a:pt x="2413000" y="704088"/>
                  </a:lnTo>
                  <a:lnTo>
                    <a:pt x="2401328" y="711276"/>
                  </a:lnTo>
                  <a:lnTo>
                    <a:pt x="2400300" y="710476"/>
                  </a:lnTo>
                  <a:lnTo>
                    <a:pt x="2374900" y="690714"/>
                  </a:lnTo>
                  <a:lnTo>
                    <a:pt x="2387600" y="682396"/>
                  </a:lnTo>
                  <a:lnTo>
                    <a:pt x="2400300" y="673925"/>
                  </a:lnTo>
                  <a:lnTo>
                    <a:pt x="2400300" y="665124"/>
                  </a:lnTo>
                  <a:lnTo>
                    <a:pt x="2413000" y="655828"/>
                  </a:lnTo>
                  <a:lnTo>
                    <a:pt x="2400300" y="659904"/>
                  </a:lnTo>
                  <a:lnTo>
                    <a:pt x="2400300" y="655828"/>
                  </a:lnTo>
                  <a:lnTo>
                    <a:pt x="2413000" y="648271"/>
                  </a:lnTo>
                  <a:lnTo>
                    <a:pt x="2400300" y="652335"/>
                  </a:lnTo>
                  <a:lnTo>
                    <a:pt x="2400300" y="647103"/>
                  </a:lnTo>
                  <a:lnTo>
                    <a:pt x="2400300" y="646531"/>
                  </a:lnTo>
                  <a:lnTo>
                    <a:pt x="2400300" y="641870"/>
                  </a:lnTo>
                  <a:lnTo>
                    <a:pt x="2399030" y="642289"/>
                  </a:lnTo>
                  <a:lnTo>
                    <a:pt x="2399030" y="647395"/>
                  </a:lnTo>
                  <a:lnTo>
                    <a:pt x="2387600" y="655243"/>
                  </a:lnTo>
                  <a:lnTo>
                    <a:pt x="2387600" y="650011"/>
                  </a:lnTo>
                  <a:lnTo>
                    <a:pt x="2399030" y="647395"/>
                  </a:lnTo>
                  <a:lnTo>
                    <a:pt x="2399030" y="642289"/>
                  </a:lnTo>
                  <a:lnTo>
                    <a:pt x="2387600" y="645947"/>
                  </a:lnTo>
                  <a:lnTo>
                    <a:pt x="2387600" y="637806"/>
                  </a:lnTo>
                  <a:lnTo>
                    <a:pt x="2374900" y="643623"/>
                  </a:lnTo>
                  <a:lnTo>
                    <a:pt x="2374900" y="633806"/>
                  </a:lnTo>
                  <a:lnTo>
                    <a:pt x="2387600" y="627341"/>
                  </a:lnTo>
                  <a:lnTo>
                    <a:pt x="2374900" y="629666"/>
                  </a:lnTo>
                  <a:lnTo>
                    <a:pt x="2374900" y="633730"/>
                  </a:lnTo>
                  <a:lnTo>
                    <a:pt x="2362200" y="632574"/>
                  </a:lnTo>
                  <a:lnTo>
                    <a:pt x="2362200" y="769785"/>
                  </a:lnTo>
                  <a:lnTo>
                    <a:pt x="2362200" y="776757"/>
                  </a:lnTo>
                  <a:lnTo>
                    <a:pt x="2349500" y="775017"/>
                  </a:lnTo>
                  <a:lnTo>
                    <a:pt x="2362200" y="769785"/>
                  </a:lnTo>
                  <a:lnTo>
                    <a:pt x="2362200" y="632574"/>
                  </a:lnTo>
                  <a:lnTo>
                    <a:pt x="2374900" y="626338"/>
                  </a:lnTo>
                  <a:lnTo>
                    <a:pt x="2374900" y="614832"/>
                  </a:lnTo>
                  <a:lnTo>
                    <a:pt x="2362200" y="613892"/>
                  </a:lnTo>
                  <a:lnTo>
                    <a:pt x="2362200" y="611543"/>
                  </a:lnTo>
                  <a:lnTo>
                    <a:pt x="2349500" y="611644"/>
                  </a:lnTo>
                  <a:lnTo>
                    <a:pt x="2349500" y="644207"/>
                  </a:lnTo>
                  <a:lnTo>
                    <a:pt x="2349500" y="650595"/>
                  </a:lnTo>
                  <a:lnTo>
                    <a:pt x="2336800" y="651179"/>
                  </a:lnTo>
                  <a:lnTo>
                    <a:pt x="2336800" y="640715"/>
                  </a:lnTo>
                  <a:lnTo>
                    <a:pt x="2349500" y="644207"/>
                  </a:lnTo>
                  <a:lnTo>
                    <a:pt x="2349500" y="611644"/>
                  </a:lnTo>
                  <a:lnTo>
                    <a:pt x="2349500" y="611060"/>
                  </a:lnTo>
                  <a:lnTo>
                    <a:pt x="2360790" y="609511"/>
                  </a:lnTo>
                  <a:lnTo>
                    <a:pt x="2349500" y="606412"/>
                  </a:lnTo>
                  <a:lnTo>
                    <a:pt x="2349500" y="607720"/>
                  </a:lnTo>
                  <a:lnTo>
                    <a:pt x="2336800" y="610044"/>
                  </a:lnTo>
                  <a:lnTo>
                    <a:pt x="2336800" y="605269"/>
                  </a:lnTo>
                  <a:lnTo>
                    <a:pt x="2349500" y="600887"/>
                  </a:lnTo>
                  <a:lnTo>
                    <a:pt x="2349500" y="597103"/>
                  </a:lnTo>
                  <a:lnTo>
                    <a:pt x="2336800" y="599046"/>
                  </a:lnTo>
                  <a:lnTo>
                    <a:pt x="2336800" y="594220"/>
                  </a:lnTo>
                  <a:lnTo>
                    <a:pt x="2349500" y="588391"/>
                  </a:lnTo>
                  <a:lnTo>
                    <a:pt x="2336800" y="593940"/>
                  </a:lnTo>
                  <a:lnTo>
                    <a:pt x="2336800" y="584085"/>
                  </a:lnTo>
                  <a:lnTo>
                    <a:pt x="2324100" y="588962"/>
                  </a:lnTo>
                  <a:lnTo>
                    <a:pt x="2324100" y="583006"/>
                  </a:lnTo>
                  <a:lnTo>
                    <a:pt x="2336800" y="578015"/>
                  </a:lnTo>
                  <a:lnTo>
                    <a:pt x="2336800" y="576757"/>
                  </a:lnTo>
                  <a:lnTo>
                    <a:pt x="2349500" y="575017"/>
                  </a:lnTo>
                  <a:lnTo>
                    <a:pt x="2336800" y="574992"/>
                  </a:lnTo>
                  <a:lnTo>
                    <a:pt x="2336800" y="573265"/>
                  </a:lnTo>
                  <a:lnTo>
                    <a:pt x="2324100" y="580821"/>
                  </a:lnTo>
                  <a:lnTo>
                    <a:pt x="2324100" y="573849"/>
                  </a:lnTo>
                  <a:lnTo>
                    <a:pt x="2311400" y="575246"/>
                  </a:lnTo>
                  <a:lnTo>
                    <a:pt x="2311400" y="571474"/>
                  </a:lnTo>
                  <a:lnTo>
                    <a:pt x="2298700" y="573849"/>
                  </a:lnTo>
                  <a:lnTo>
                    <a:pt x="2298700" y="575868"/>
                  </a:lnTo>
                  <a:lnTo>
                    <a:pt x="2298700" y="581990"/>
                  </a:lnTo>
                  <a:lnTo>
                    <a:pt x="2286000" y="586066"/>
                  </a:lnTo>
                  <a:lnTo>
                    <a:pt x="2286000" y="580821"/>
                  </a:lnTo>
                  <a:lnTo>
                    <a:pt x="2298700" y="575868"/>
                  </a:lnTo>
                  <a:lnTo>
                    <a:pt x="2298700" y="573849"/>
                  </a:lnTo>
                  <a:lnTo>
                    <a:pt x="2298700" y="572109"/>
                  </a:lnTo>
                  <a:lnTo>
                    <a:pt x="2286000" y="577342"/>
                  </a:lnTo>
                  <a:lnTo>
                    <a:pt x="2286000" y="567817"/>
                  </a:lnTo>
                  <a:lnTo>
                    <a:pt x="2298700" y="567448"/>
                  </a:lnTo>
                  <a:lnTo>
                    <a:pt x="2298700" y="561517"/>
                  </a:lnTo>
                  <a:lnTo>
                    <a:pt x="2311400" y="553504"/>
                  </a:lnTo>
                  <a:lnTo>
                    <a:pt x="2311400" y="545947"/>
                  </a:lnTo>
                  <a:lnTo>
                    <a:pt x="2298700" y="552919"/>
                  </a:lnTo>
                  <a:lnTo>
                    <a:pt x="2298700" y="545947"/>
                  </a:lnTo>
                  <a:lnTo>
                    <a:pt x="2286000" y="550595"/>
                  </a:lnTo>
                  <a:lnTo>
                    <a:pt x="2286000" y="558736"/>
                  </a:lnTo>
                  <a:lnTo>
                    <a:pt x="2273300" y="555701"/>
                  </a:lnTo>
                  <a:lnTo>
                    <a:pt x="2286000" y="546239"/>
                  </a:lnTo>
                  <a:lnTo>
                    <a:pt x="2286000" y="537222"/>
                  </a:lnTo>
                  <a:lnTo>
                    <a:pt x="2273300" y="541997"/>
                  </a:lnTo>
                  <a:lnTo>
                    <a:pt x="2273300" y="546671"/>
                  </a:lnTo>
                  <a:lnTo>
                    <a:pt x="2260600" y="548500"/>
                  </a:lnTo>
                  <a:lnTo>
                    <a:pt x="2260600" y="655688"/>
                  </a:lnTo>
                  <a:lnTo>
                    <a:pt x="2260600" y="659777"/>
                  </a:lnTo>
                  <a:lnTo>
                    <a:pt x="2247900" y="661936"/>
                  </a:lnTo>
                  <a:lnTo>
                    <a:pt x="2247900" y="654227"/>
                  </a:lnTo>
                  <a:lnTo>
                    <a:pt x="2260600" y="655688"/>
                  </a:lnTo>
                  <a:lnTo>
                    <a:pt x="2260600" y="548500"/>
                  </a:lnTo>
                  <a:lnTo>
                    <a:pt x="2260600" y="544779"/>
                  </a:lnTo>
                  <a:lnTo>
                    <a:pt x="2271649" y="536181"/>
                  </a:lnTo>
                  <a:lnTo>
                    <a:pt x="2273300" y="536638"/>
                  </a:lnTo>
                  <a:lnTo>
                    <a:pt x="2273300" y="534898"/>
                  </a:lnTo>
                  <a:lnTo>
                    <a:pt x="2273300" y="534593"/>
                  </a:lnTo>
                  <a:lnTo>
                    <a:pt x="2273300" y="530009"/>
                  </a:lnTo>
                  <a:lnTo>
                    <a:pt x="2269629" y="530504"/>
                  </a:lnTo>
                  <a:lnTo>
                    <a:pt x="2269629" y="535635"/>
                  </a:lnTo>
                  <a:lnTo>
                    <a:pt x="2260600" y="538162"/>
                  </a:lnTo>
                  <a:lnTo>
                    <a:pt x="2260600" y="533146"/>
                  </a:lnTo>
                  <a:lnTo>
                    <a:pt x="2269629" y="535635"/>
                  </a:lnTo>
                  <a:lnTo>
                    <a:pt x="2269629" y="530504"/>
                  </a:lnTo>
                  <a:lnTo>
                    <a:pt x="2260600" y="531698"/>
                  </a:lnTo>
                  <a:lnTo>
                    <a:pt x="2260600" y="524141"/>
                  </a:lnTo>
                  <a:lnTo>
                    <a:pt x="2247900" y="522973"/>
                  </a:lnTo>
                  <a:lnTo>
                    <a:pt x="2235200" y="521525"/>
                  </a:lnTo>
                  <a:lnTo>
                    <a:pt x="2235200" y="687222"/>
                  </a:lnTo>
                  <a:lnTo>
                    <a:pt x="2222500" y="697115"/>
                  </a:lnTo>
                  <a:lnTo>
                    <a:pt x="2222500" y="732409"/>
                  </a:lnTo>
                  <a:lnTo>
                    <a:pt x="2222500" y="735761"/>
                  </a:lnTo>
                  <a:lnTo>
                    <a:pt x="2209800" y="740575"/>
                  </a:lnTo>
                  <a:lnTo>
                    <a:pt x="2197100" y="736447"/>
                  </a:lnTo>
                  <a:lnTo>
                    <a:pt x="2197100" y="833158"/>
                  </a:lnTo>
                  <a:lnTo>
                    <a:pt x="2184400" y="837806"/>
                  </a:lnTo>
                  <a:lnTo>
                    <a:pt x="2184400" y="837234"/>
                  </a:lnTo>
                  <a:lnTo>
                    <a:pt x="2171700" y="837806"/>
                  </a:lnTo>
                  <a:lnTo>
                    <a:pt x="2171700" y="819200"/>
                  </a:lnTo>
                  <a:lnTo>
                    <a:pt x="2184400" y="825601"/>
                  </a:lnTo>
                  <a:lnTo>
                    <a:pt x="2184400" y="830834"/>
                  </a:lnTo>
                  <a:lnTo>
                    <a:pt x="2197100" y="833158"/>
                  </a:lnTo>
                  <a:lnTo>
                    <a:pt x="2197100" y="736447"/>
                  </a:lnTo>
                  <a:lnTo>
                    <a:pt x="2197100" y="721525"/>
                  </a:lnTo>
                  <a:lnTo>
                    <a:pt x="2209800" y="727049"/>
                  </a:lnTo>
                  <a:lnTo>
                    <a:pt x="2209800" y="732066"/>
                  </a:lnTo>
                  <a:lnTo>
                    <a:pt x="2222500" y="732409"/>
                  </a:lnTo>
                  <a:lnTo>
                    <a:pt x="2222500" y="697115"/>
                  </a:lnTo>
                  <a:lnTo>
                    <a:pt x="2222500" y="696531"/>
                  </a:lnTo>
                  <a:lnTo>
                    <a:pt x="2209800" y="694778"/>
                  </a:lnTo>
                  <a:lnTo>
                    <a:pt x="2209800" y="684314"/>
                  </a:lnTo>
                  <a:lnTo>
                    <a:pt x="2222500" y="686650"/>
                  </a:lnTo>
                  <a:lnTo>
                    <a:pt x="2235200" y="687222"/>
                  </a:lnTo>
                  <a:lnTo>
                    <a:pt x="2235200" y="521525"/>
                  </a:lnTo>
                  <a:lnTo>
                    <a:pt x="2235200" y="519201"/>
                  </a:lnTo>
                  <a:lnTo>
                    <a:pt x="2235200" y="518617"/>
                  </a:lnTo>
                  <a:lnTo>
                    <a:pt x="2247900" y="516877"/>
                  </a:lnTo>
                  <a:lnTo>
                    <a:pt x="2247900" y="512216"/>
                  </a:lnTo>
                  <a:lnTo>
                    <a:pt x="2235200" y="511644"/>
                  </a:lnTo>
                  <a:lnTo>
                    <a:pt x="2235200" y="497687"/>
                  </a:lnTo>
                  <a:lnTo>
                    <a:pt x="2224316" y="492709"/>
                  </a:lnTo>
                  <a:lnTo>
                    <a:pt x="2224316" y="524179"/>
                  </a:lnTo>
                  <a:lnTo>
                    <a:pt x="2222500" y="525018"/>
                  </a:lnTo>
                  <a:lnTo>
                    <a:pt x="2222500" y="524433"/>
                  </a:lnTo>
                  <a:lnTo>
                    <a:pt x="2224316" y="524179"/>
                  </a:lnTo>
                  <a:lnTo>
                    <a:pt x="2224316" y="492709"/>
                  </a:lnTo>
                  <a:lnTo>
                    <a:pt x="2222500" y="491871"/>
                  </a:lnTo>
                  <a:lnTo>
                    <a:pt x="2209800" y="491286"/>
                  </a:lnTo>
                  <a:lnTo>
                    <a:pt x="2209800" y="486879"/>
                  </a:lnTo>
                  <a:lnTo>
                    <a:pt x="2197100" y="486778"/>
                  </a:lnTo>
                  <a:lnTo>
                    <a:pt x="2197100" y="681405"/>
                  </a:lnTo>
                  <a:lnTo>
                    <a:pt x="2197100" y="684314"/>
                  </a:lnTo>
                  <a:lnTo>
                    <a:pt x="2184400" y="684314"/>
                  </a:lnTo>
                  <a:lnTo>
                    <a:pt x="2184400" y="697687"/>
                  </a:lnTo>
                  <a:lnTo>
                    <a:pt x="2184400" y="704088"/>
                  </a:lnTo>
                  <a:lnTo>
                    <a:pt x="2171700" y="702919"/>
                  </a:lnTo>
                  <a:lnTo>
                    <a:pt x="2171700" y="697115"/>
                  </a:lnTo>
                  <a:lnTo>
                    <a:pt x="2184400" y="697687"/>
                  </a:lnTo>
                  <a:lnTo>
                    <a:pt x="2184400" y="684314"/>
                  </a:lnTo>
                  <a:lnTo>
                    <a:pt x="2184400" y="682574"/>
                  </a:lnTo>
                  <a:lnTo>
                    <a:pt x="2197100" y="681405"/>
                  </a:lnTo>
                  <a:lnTo>
                    <a:pt x="2197100" y="486778"/>
                  </a:lnTo>
                  <a:lnTo>
                    <a:pt x="2197100" y="483425"/>
                  </a:lnTo>
                  <a:lnTo>
                    <a:pt x="2184400" y="475589"/>
                  </a:lnTo>
                  <a:lnTo>
                    <a:pt x="2184400" y="480225"/>
                  </a:lnTo>
                  <a:lnTo>
                    <a:pt x="2184400" y="681405"/>
                  </a:lnTo>
                  <a:lnTo>
                    <a:pt x="2171700" y="684898"/>
                  </a:lnTo>
                  <a:lnTo>
                    <a:pt x="2171700" y="672693"/>
                  </a:lnTo>
                  <a:lnTo>
                    <a:pt x="2159000" y="670725"/>
                  </a:lnTo>
                  <a:lnTo>
                    <a:pt x="2159000" y="806996"/>
                  </a:lnTo>
                  <a:lnTo>
                    <a:pt x="2146300" y="806996"/>
                  </a:lnTo>
                  <a:lnTo>
                    <a:pt x="2146300" y="801268"/>
                  </a:lnTo>
                  <a:lnTo>
                    <a:pt x="2159000" y="806996"/>
                  </a:lnTo>
                  <a:lnTo>
                    <a:pt x="2159000" y="670725"/>
                  </a:lnTo>
                  <a:lnTo>
                    <a:pt x="2171700" y="669632"/>
                  </a:lnTo>
                  <a:lnTo>
                    <a:pt x="2171700" y="669201"/>
                  </a:lnTo>
                  <a:lnTo>
                    <a:pt x="2184400" y="681405"/>
                  </a:lnTo>
                  <a:lnTo>
                    <a:pt x="2184400" y="480225"/>
                  </a:lnTo>
                  <a:lnTo>
                    <a:pt x="2171700" y="476758"/>
                  </a:lnTo>
                  <a:lnTo>
                    <a:pt x="2184400" y="475589"/>
                  </a:lnTo>
                  <a:lnTo>
                    <a:pt x="2171700" y="468909"/>
                  </a:lnTo>
                  <a:lnTo>
                    <a:pt x="2159000" y="463600"/>
                  </a:lnTo>
                  <a:lnTo>
                    <a:pt x="2159000" y="445935"/>
                  </a:lnTo>
                  <a:lnTo>
                    <a:pt x="2146300" y="449122"/>
                  </a:lnTo>
                  <a:lnTo>
                    <a:pt x="2146300" y="656412"/>
                  </a:lnTo>
                  <a:lnTo>
                    <a:pt x="2146300" y="668045"/>
                  </a:lnTo>
                  <a:lnTo>
                    <a:pt x="2146300" y="675601"/>
                  </a:lnTo>
                  <a:lnTo>
                    <a:pt x="2133600" y="670941"/>
                  </a:lnTo>
                  <a:lnTo>
                    <a:pt x="2146300" y="668045"/>
                  </a:lnTo>
                  <a:lnTo>
                    <a:pt x="2146300" y="656412"/>
                  </a:lnTo>
                  <a:lnTo>
                    <a:pt x="2133600" y="658736"/>
                  </a:lnTo>
                  <a:lnTo>
                    <a:pt x="2133600" y="656412"/>
                  </a:lnTo>
                  <a:lnTo>
                    <a:pt x="2146300" y="656412"/>
                  </a:lnTo>
                  <a:lnTo>
                    <a:pt x="2146300" y="449122"/>
                  </a:lnTo>
                  <a:lnTo>
                    <a:pt x="2146300" y="444385"/>
                  </a:lnTo>
                  <a:lnTo>
                    <a:pt x="2133600" y="451167"/>
                  </a:lnTo>
                  <a:lnTo>
                    <a:pt x="2133600" y="443230"/>
                  </a:lnTo>
                  <a:lnTo>
                    <a:pt x="2146300" y="437362"/>
                  </a:lnTo>
                  <a:lnTo>
                    <a:pt x="2146300" y="431711"/>
                  </a:lnTo>
                  <a:lnTo>
                    <a:pt x="2133600" y="424434"/>
                  </a:lnTo>
                  <a:lnTo>
                    <a:pt x="2133600" y="433730"/>
                  </a:lnTo>
                  <a:lnTo>
                    <a:pt x="2120900" y="433730"/>
                  </a:lnTo>
                  <a:lnTo>
                    <a:pt x="2120900" y="633514"/>
                  </a:lnTo>
                  <a:lnTo>
                    <a:pt x="2120900" y="639546"/>
                  </a:lnTo>
                  <a:lnTo>
                    <a:pt x="2114550" y="638975"/>
                  </a:lnTo>
                  <a:lnTo>
                    <a:pt x="2120900" y="640130"/>
                  </a:lnTo>
                  <a:lnTo>
                    <a:pt x="2120900" y="647687"/>
                  </a:lnTo>
                  <a:lnTo>
                    <a:pt x="2120900" y="656412"/>
                  </a:lnTo>
                  <a:lnTo>
                    <a:pt x="2108200" y="656412"/>
                  </a:lnTo>
                  <a:lnTo>
                    <a:pt x="2108200" y="659904"/>
                  </a:lnTo>
                  <a:lnTo>
                    <a:pt x="2108200" y="663968"/>
                  </a:lnTo>
                  <a:lnTo>
                    <a:pt x="2108200" y="977061"/>
                  </a:lnTo>
                  <a:lnTo>
                    <a:pt x="2108200" y="984910"/>
                  </a:lnTo>
                  <a:lnTo>
                    <a:pt x="2095500" y="977709"/>
                  </a:lnTo>
                  <a:lnTo>
                    <a:pt x="2095500" y="1000023"/>
                  </a:lnTo>
                  <a:lnTo>
                    <a:pt x="2095500" y="1007008"/>
                  </a:lnTo>
                  <a:lnTo>
                    <a:pt x="2082800" y="1007579"/>
                  </a:lnTo>
                  <a:lnTo>
                    <a:pt x="2082800" y="990727"/>
                  </a:lnTo>
                  <a:lnTo>
                    <a:pt x="2095500" y="1000023"/>
                  </a:lnTo>
                  <a:lnTo>
                    <a:pt x="2095500" y="977709"/>
                  </a:lnTo>
                  <a:lnTo>
                    <a:pt x="2108200" y="977061"/>
                  </a:lnTo>
                  <a:lnTo>
                    <a:pt x="2108200" y="663968"/>
                  </a:lnTo>
                  <a:lnTo>
                    <a:pt x="2095500" y="667461"/>
                  </a:lnTo>
                  <a:lnTo>
                    <a:pt x="2095500" y="662813"/>
                  </a:lnTo>
                  <a:lnTo>
                    <a:pt x="2108200" y="659904"/>
                  </a:lnTo>
                  <a:lnTo>
                    <a:pt x="2108200" y="656412"/>
                  </a:lnTo>
                  <a:lnTo>
                    <a:pt x="2108200" y="651764"/>
                  </a:lnTo>
                  <a:lnTo>
                    <a:pt x="2120900" y="647687"/>
                  </a:lnTo>
                  <a:lnTo>
                    <a:pt x="2108200" y="648855"/>
                  </a:lnTo>
                  <a:lnTo>
                    <a:pt x="2108200" y="638390"/>
                  </a:lnTo>
                  <a:lnTo>
                    <a:pt x="2114550" y="638975"/>
                  </a:lnTo>
                  <a:lnTo>
                    <a:pt x="2108200" y="637806"/>
                  </a:lnTo>
                  <a:lnTo>
                    <a:pt x="2120900" y="633514"/>
                  </a:lnTo>
                  <a:lnTo>
                    <a:pt x="2120900" y="433730"/>
                  </a:lnTo>
                  <a:lnTo>
                    <a:pt x="2133600" y="424434"/>
                  </a:lnTo>
                  <a:lnTo>
                    <a:pt x="2120900" y="431990"/>
                  </a:lnTo>
                  <a:lnTo>
                    <a:pt x="2120900" y="427913"/>
                  </a:lnTo>
                  <a:lnTo>
                    <a:pt x="2108200" y="429666"/>
                  </a:lnTo>
                  <a:lnTo>
                    <a:pt x="2108200" y="635482"/>
                  </a:lnTo>
                  <a:lnTo>
                    <a:pt x="2108200" y="636066"/>
                  </a:lnTo>
                  <a:lnTo>
                    <a:pt x="2095500" y="637222"/>
                  </a:lnTo>
                  <a:lnTo>
                    <a:pt x="2095500" y="635482"/>
                  </a:lnTo>
                  <a:lnTo>
                    <a:pt x="2108200" y="635482"/>
                  </a:lnTo>
                  <a:lnTo>
                    <a:pt x="2108200" y="429666"/>
                  </a:lnTo>
                  <a:lnTo>
                    <a:pt x="2120900" y="414540"/>
                  </a:lnTo>
                  <a:lnTo>
                    <a:pt x="2120900" y="409892"/>
                  </a:lnTo>
                  <a:lnTo>
                    <a:pt x="2108200" y="411632"/>
                  </a:lnTo>
                  <a:lnTo>
                    <a:pt x="2108200" y="401167"/>
                  </a:lnTo>
                  <a:lnTo>
                    <a:pt x="2095500" y="398259"/>
                  </a:lnTo>
                  <a:lnTo>
                    <a:pt x="2095500" y="618032"/>
                  </a:lnTo>
                  <a:lnTo>
                    <a:pt x="2095500" y="624433"/>
                  </a:lnTo>
                  <a:lnTo>
                    <a:pt x="2082800" y="624433"/>
                  </a:lnTo>
                  <a:lnTo>
                    <a:pt x="2082800" y="957872"/>
                  </a:lnTo>
                  <a:lnTo>
                    <a:pt x="2070100" y="960488"/>
                  </a:lnTo>
                  <a:lnTo>
                    <a:pt x="2070100" y="957440"/>
                  </a:lnTo>
                  <a:lnTo>
                    <a:pt x="2082800" y="957872"/>
                  </a:lnTo>
                  <a:lnTo>
                    <a:pt x="2082800" y="624433"/>
                  </a:lnTo>
                  <a:lnTo>
                    <a:pt x="2082800" y="618617"/>
                  </a:lnTo>
                  <a:lnTo>
                    <a:pt x="2095500" y="618032"/>
                  </a:lnTo>
                  <a:lnTo>
                    <a:pt x="2095500" y="398259"/>
                  </a:lnTo>
                  <a:lnTo>
                    <a:pt x="2095500" y="387502"/>
                  </a:lnTo>
                  <a:lnTo>
                    <a:pt x="2082800" y="385038"/>
                  </a:lnTo>
                  <a:lnTo>
                    <a:pt x="2082800" y="544195"/>
                  </a:lnTo>
                  <a:lnTo>
                    <a:pt x="2082800" y="550011"/>
                  </a:lnTo>
                  <a:lnTo>
                    <a:pt x="2082800" y="603504"/>
                  </a:lnTo>
                  <a:lnTo>
                    <a:pt x="2082800" y="606412"/>
                  </a:lnTo>
                  <a:lnTo>
                    <a:pt x="2082800" y="609320"/>
                  </a:lnTo>
                  <a:lnTo>
                    <a:pt x="2072220" y="609803"/>
                  </a:lnTo>
                  <a:lnTo>
                    <a:pt x="2082800" y="606412"/>
                  </a:lnTo>
                  <a:lnTo>
                    <a:pt x="2082800" y="603504"/>
                  </a:lnTo>
                  <a:lnTo>
                    <a:pt x="2070100" y="608152"/>
                  </a:lnTo>
                  <a:lnTo>
                    <a:pt x="2070100" y="730250"/>
                  </a:lnTo>
                  <a:lnTo>
                    <a:pt x="2070100" y="738974"/>
                  </a:lnTo>
                  <a:lnTo>
                    <a:pt x="2057400" y="738390"/>
                  </a:lnTo>
                  <a:lnTo>
                    <a:pt x="2057400" y="730250"/>
                  </a:lnTo>
                  <a:lnTo>
                    <a:pt x="2070100" y="730250"/>
                  </a:lnTo>
                  <a:lnTo>
                    <a:pt x="2070100" y="608152"/>
                  </a:lnTo>
                  <a:lnTo>
                    <a:pt x="2070100" y="606996"/>
                  </a:lnTo>
                  <a:lnTo>
                    <a:pt x="2082800" y="603504"/>
                  </a:lnTo>
                  <a:lnTo>
                    <a:pt x="2082800" y="550011"/>
                  </a:lnTo>
                  <a:lnTo>
                    <a:pt x="2070100" y="550011"/>
                  </a:lnTo>
                  <a:lnTo>
                    <a:pt x="2070100" y="591299"/>
                  </a:lnTo>
                  <a:lnTo>
                    <a:pt x="2070100" y="595947"/>
                  </a:lnTo>
                  <a:lnTo>
                    <a:pt x="2057400" y="593039"/>
                  </a:lnTo>
                  <a:lnTo>
                    <a:pt x="2070100" y="591299"/>
                  </a:lnTo>
                  <a:lnTo>
                    <a:pt x="2070100" y="550011"/>
                  </a:lnTo>
                  <a:lnTo>
                    <a:pt x="2070100" y="544195"/>
                  </a:lnTo>
                  <a:lnTo>
                    <a:pt x="2082800" y="544195"/>
                  </a:lnTo>
                  <a:lnTo>
                    <a:pt x="2082800" y="385038"/>
                  </a:lnTo>
                  <a:lnTo>
                    <a:pt x="2082800" y="382778"/>
                  </a:lnTo>
                  <a:lnTo>
                    <a:pt x="2070100" y="379653"/>
                  </a:lnTo>
                  <a:lnTo>
                    <a:pt x="2070100" y="382562"/>
                  </a:lnTo>
                  <a:lnTo>
                    <a:pt x="2070100" y="389547"/>
                  </a:lnTo>
                  <a:lnTo>
                    <a:pt x="2057400" y="395351"/>
                  </a:lnTo>
                  <a:lnTo>
                    <a:pt x="2057400" y="392455"/>
                  </a:lnTo>
                  <a:lnTo>
                    <a:pt x="2070100" y="382562"/>
                  </a:lnTo>
                  <a:lnTo>
                    <a:pt x="2070100" y="379653"/>
                  </a:lnTo>
                  <a:lnTo>
                    <a:pt x="2070100" y="365899"/>
                  </a:lnTo>
                  <a:lnTo>
                    <a:pt x="2057400" y="368617"/>
                  </a:lnTo>
                  <a:lnTo>
                    <a:pt x="2070100" y="365125"/>
                  </a:lnTo>
                  <a:lnTo>
                    <a:pt x="2057400" y="359892"/>
                  </a:lnTo>
                  <a:lnTo>
                    <a:pt x="2057400" y="361048"/>
                  </a:lnTo>
                  <a:lnTo>
                    <a:pt x="2044700" y="357568"/>
                  </a:lnTo>
                  <a:lnTo>
                    <a:pt x="2044700" y="366280"/>
                  </a:lnTo>
                  <a:lnTo>
                    <a:pt x="2044700" y="913180"/>
                  </a:lnTo>
                  <a:lnTo>
                    <a:pt x="2044700" y="913396"/>
                  </a:lnTo>
                  <a:lnTo>
                    <a:pt x="2032000" y="914946"/>
                  </a:lnTo>
                  <a:lnTo>
                    <a:pt x="2032000" y="919213"/>
                  </a:lnTo>
                  <a:lnTo>
                    <a:pt x="2019300" y="918044"/>
                  </a:lnTo>
                  <a:lnTo>
                    <a:pt x="2019300" y="911656"/>
                  </a:lnTo>
                  <a:lnTo>
                    <a:pt x="2032000" y="911656"/>
                  </a:lnTo>
                  <a:lnTo>
                    <a:pt x="2032000" y="914946"/>
                  </a:lnTo>
                  <a:lnTo>
                    <a:pt x="2044700" y="913180"/>
                  </a:lnTo>
                  <a:lnTo>
                    <a:pt x="2044700" y="366280"/>
                  </a:lnTo>
                  <a:lnTo>
                    <a:pt x="2032000" y="362800"/>
                  </a:lnTo>
                  <a:lnTo>
                    <a:pt x="2032000" y="352920"/>
                  </a:lnTo>
                  <a:lnTo>
                    <a:pt x="2019300" y="350012"/>
                  </a:lnTo>
                  <a:lnTo>
                    <a:pt x="2019300" y="352920"/>
                  </a:lnTo>
                  <a:lnTo>
                    <a:pt x="2019300" y="356984"/>
                  </a:lnTo>
                  <a:lnTo>
                    <a:pt x="2019300" y="533730"/>
                  </a:lnTo>
                  <a:lnTo>
                    <a:pt x="2019300" y="538391"/>
                  </a:lnTo>
                  <a:lnTo>
                    <a:pt x="2006600" y="540131"/>
                  </a:lnTo>
                  <a:lnTo>
                    <a:pt x="2006600" y="532574"/>
                  </a:lnTo>
                  <a:lnTo>
                    <a:pt x="2019300" y="533730"/>
                  </a:lnTo>
                  <a:lnTo>
                    <a:pt x="2019300" y="356984"/>
                  </a:lnTo>
                  <a:lnTo>
                    <a:pt x="2006600" y="361048"/>
                  </a:lnTo>
                  <a:lnTo>
                    <a:pt x="2019300" y="352920"/>
                  </a:lnTo>
                  <a:lnTo>
                    <a:pt x="2006600" y="350012"/>
                  </a:lnTo>
                  <a:lnTo>
                    <a:pt x="2019300" y="345935"/>
                  </a:lnTo>
                  <a:lnTo>
                    <a:pt x="2006600" y="343027"/>
                  </a:lnTo>
                  <a:lnTo>
                    <a:pt x="2006600" y="342442"/>
                  </a:lnTo>
                  <a:lnTo>
                    <a:pt x="1993900" y="343611"/>
                  </a:lnTo>
                  <a:lnTo>
                    <a:pt x="1993900" y="342442"/>
                  </a:lnTo>
                  <a:lnTo>
                    <a:pt x="1981200" y="339445"/>
                  </a:lnTo>
                  <a:lnTo>
                    <a:pt x="1981200" y="777925"/>
                  </a:lnTo>
                  <a:lnTo>
                    <a:pt x="1981200" y="778510"/>
                  </a:lnTo>
                  <a:lnTo>
                    <a:pt x="1981200" y="878509"/>
                  </a:lnTo>
                  <a:lnTo>
                    <a:pt x="1981200" y="886650"/>
                  </a:lnTo>
                  <a:lnTo>
                    <a:pt x="1968500" y="886650"/>
                  </a:lnTo>
                  <a:lnTo>
                    <a:pt x="1981200" y="878509"/>
                  </a:lnTo>
                  <a:lnTo>
                    <a:pt x="1981200" y="778510"/>
                  </a:lnTo>
                  <a:lnTo>
                    <a:pt x="1968500" y="778510"/>
                  </a:lnTo>
                  <a:lnTo>
                    <a:pt x="1968500" y="777925"/>
                  </a:lnTo>
                  <a:lnTo>
                    <a:pt x="1981200" y="777925"/>
                  </a:lnTo>
                  <a:lnTo>
                    <a:pt x="1981200" y="339445"/>
                  </a:lnTo>
                  <a:lnTo>
                    <a:pt x="1981200" y="316852"/>
                  </a:lnTo>
                  <a:lnTo>
                    <a:pt x="1968500" y="317449"/>
                  </a:lnTo>
                  <a:lnTo>
                    <a:pt x="1968500" y="316865"/>
                  </a:lnTo>
                  <a:lnTo>
                    <a:pt x="1955800" y="321513"/>
                  </a:lnTo>
                  <a:lnTo>
                    <a:pt x="1955800" y="312356"/>
                  </a:lnTo>
                  <a:lnTo>
                    <a:pt x="1943100" y="309092"/>
                  </a:lnTo>
                  <a:lnTo>
                    <a:pt x="1943100" y="615708"/>
                  </a:lnTo>
                  <a:lnTo>
                    <a:pt x="1943100" y="626173"/>
                  </a:lnTo>
                  <a:lnTo>
                    <a:pt x="1930400" y="623265"/>
                  </a:lnTo>
                  <a:lnTo>
                    <a:pt x="1930400" y="763968"/>
                  </a:lnTo>
                  <a:lnTo>
                    <a:pt x="1930400" y="770953"/>
                  </a:lnTo>
                  <a:lnTo>
                    <a:pt x="1930400" y="960488"/>
                  </a:lnTo>
                  <a:lnTo>
                    <a:pt x="1930400" y="966889"/>
                  </a:lnTo>
                  <a:lnTo>
                    <a:pt x="1930400" y="970368"/>
                  </a:lnTo>
                  <a:lnTo>
                    <a:pt x="1917700" y="968629"/>
                  </a:lnTo>
                  <a:lnTo>
                    <a:pt x="1930400" y="966889"/>
                  </a:lnTo>
                  <a:lnTo>
                    <a:pt x="1917700" y="958748"/>
                  </a:lnTo>
                  <a:lnTo>
                    <a:pt x="1930400" y="960488"/>
                  </a:lnTo>
                  <a:lnTo>
                    <a:pt x="1930400" y="770953"/>
                  </a:lnTo>
                  <a:lnTo>
                    <a:pt x="1917700" y="770369"/>
                  </a:lnTo>
                  <a:lnTo>
                    <a:pt x="1917700" y="763968"/>
                  </a:lnTo>
                  <a:lnTo>
                    <a:pt x="1930400" y="763968"/>
                  </a:lnTo>
                  <a:lnTo>
                    <a:pt x="1930400" y="623265"/>
                  </a:lnTo>
                  <a:lnTo>
                    <a:pt x="1930400" y="616877"/>
                  </a:lnTo>
                  <a:lnTo>
                    <a:pt x="1943100" y="615708"/>
                  </a:lnTo>
                  <a:lnTo>
                    <a:pt x="1943100" y="309092"/>
                  </a:lnTo>
                  <a:lnTo>
                    <a:pt x="1943100" y="305066"/>
                  </a:lnTo>
                  <a:lnTo>
                    <a:pt x="1930400" y="305244"/>
                  </a:lnTo>
                  <a:lnTo>
                    <a:pt x="1930400" y="287578"/>
                  </a:lnTo>
                  <a:lnTo>
                    <a:pt x="1917700" y="284873"/>
                  </a:lnTo>
                  <a:lnTo>
                    <a:pt x="1917700" y="733158"/>
                  </a:lnTo>
                  <a:lnTo>
                    <a:pt x="1917700" y="743038"/>
                  </a:lnTo>
                  <a:lnTo>
                    <a:pt x="1905000" y="744207"/>
                  </a:lnTo>
                  <a:lnTo>
                    <a:pt x="1905000" y="733742"/>
                  </a:lnTo>
                  <a:lnTo>
                    <a:pt x="1917700" y="733158"/>
                  </a:lnTo>
                  <a:lnTo>
                    <a:pt x="1917700" y="284873"/>
                  </a:lnTo>
                  <a:lnTo>
                    <a:pt x="1917700" y="281978"/>
                  </a:lnTo>
                  <a:lnTo>
                    <a:pt x="1905000" y="286639"/>
                  </a:lnTo>
                  <a:lnTo>
                    <a:pt x="1905000" y="322973"/>
                  </a:lnTo>
                  <a:lnTo>
                    <a:pt x="1892300" y="325589"/>
                  </a:lnTo>
                  <a:lnTo>
                    <a:pt x="1892300" y="445935"/>
                  </a:lnTo>
                  <a:lnTo>
                    <a:pt x="1892300" y="451332"/>
                  </a:lnTo>
                  <a:lnTo>
                    <a:pt x="1879600" y="453351"/>
                  </a:lnTo>
                  <a:lnTo>
                    <a:pt x="1879600" y="445935"/>
                  </a:lnTo>
                  <a:lnTo>
                    <a:pt x="1892300" y="445935"/>
                  </a:lnTo>
                  <a:lnTo>
                    <a:pt x="1892300" y="325589"/>
                  </a:lnTo>
                  <a:lnTo>
                    <a:pt x="1892300" y="322541"/>
                  </a:lnTo>
                  <a:lnTo>
                    <a:pt x="1905000" y="322973"/>
                  </a:lnTo>
                  <a:lnTo>
                    <a:pt x="1905000" y="286639"/>
                  </a:lnTo>
                  <a:lnTo>
                    <a:pt x="1909622" y="283248"/>
                  </a:lnTo>
                  <a:lnTo>
                    <a:pt x="1905000" y="284302"/>
                  </a:lnTo>
                  <a:lnTo>
                    <a:pt x="1905000" y="282498"/>
                  </a:lnTo>
                  <a:lnTo>
                    <a:pt x="1892300" y="279006"/>
                  </a:lnTo>
                  <a:lnTo>
                    <a:pt x="1892300" y="274091"/>
                  </a:lnTo>
                  <a:lnTo>
                    <a:pt x="1879600" y="268033"/>
                  </a:lnTo>
                  <a:lnTo>
                    <a:pt x="1879600" y="257568"/>
                  </a:lnTo>
                  <a:lnTo>
                    <a:pt x="1866900" y="259892"/>
                  </a:lnTo>
                  <a:lnTo>
                    <a:pt x="1866900" y="848271"/>
                  </a:lnTo>
                  <a:lnTo>
                    <a:pt x="1854200" y="852932"/>
                  </a:lnTo>
                  <a:lnTo>
                    <a:pt x="1854200" y="857580"/>
                  </a:lnTo>
                  <a:lnTo>
                    <a:pt x="1854200" y="893051"/>
                  </a:lnTo>
                  <a:lnTo>
                    <a:pt x="1841500" y="913320"/>
                  </a:lnTo>
                  <a:lnTo>
                    <a:pt x="1828800" y="910920"/>
                  </a:lnTo>
                  <a:lnTo>
                    <a:pt x="1816100" y="896975"/>
                  </a:lnTo>
                  <a:lnTo>
                    <a:pt x="1828800" y="882586"/>
                  </a:lnTo>
                  <a:lnTo>
                    <a:pt x="1828800" y="899439"/>
                  </a:lnTo>
                  <a:lnTo>
                    <a:pt x="1841500" y="900607"/>
                  </a:lnTo>
                  <a:lnTo>
                    <a:pt x="1841500" y="894791"/>
                  </a:lnTo>
                  <a:lnTo>
                    <a:pt x="1854200" y="893051"/>
                  </a:lnTo>
                  <a:lnTo>
                    <a:pt x="1854200" y="857580"/>
                  </a:lnTo>
                  <a:lnTo>
                    <a:pt x="1841500" y="856411"/>
                  </a:lnTo>
                  <a:lnTo>
                    <a:pt x="1841500" y="848271"/>
                  </a:lnTo>
                  <a:lnTo>
                    <a:pt x="1854200" y="849439"/>
                  </a:lnTo>
                  <a:lnTo>
                    <a:pt x="1866900" y="848271"/>
                  </a:lnTo>
                  <a:lnTo>
                    <a:pt x="1866900" y="259892"/>
                  </a:lnTo>
                  <a:lnTo>
                    <a:pt x="1866900" y="258140"/>
                  </a:lnTo>
                  <a:lnTo>
                    <a:pt x="1879600" y="257568"/>
                  </a:lnTo>
                  <a:lnTo>
                    <a:pt x="1879600" y="255016"/>
                  </a:lnTo>
                  <a:lnTo>
                    <a:pt x="1866900" y="248488"/>
                  </a:lnTo>
                  <a:lnTo>
                    <a:pt x="1866900" y="242443"/>
                  </a:lnTo>
                  <a:lnTo>
                    <a:pt x="1854200" y="244741"/>
                  </a:lnTo>
                  <a:lnTo>
                    <a:pt x="1854200" y="252907"/>
                  </a:lnTo>
                  <a:lnTo>
                    <a:pt x="1841500" y="258470"/>
                  </a:lnTo>
                  <a:lnTo>
                    <a:pt x="1841500" y="252907"/>
                  </a:lnTo>
                  <a:lnTo>
                    <a:pt x="1854200" y="243027"/>
                  </a:lnTo>
                  <a:lnTo>
                    <a:pt x="1841500" y="246519"/>
                  </a:lnTo>
                  <a:lnTo>
                    <a:pt x="1841500" y="243027"/>
                  </a:lnTo>
                  <a:lnTo>
                    <a:pt x="1828800" y="238963"/>
                  </a:lnTo>
                  <a:lnTo>
                    <a:pt x="1816100" y="231978"/>
                  </a:lnTo>
                  <a:lnTo>
                    <a:pt x="1816100" y="508736"/>
                  </a:lnTo>
                  <a:lnTo>
                    <a:pt x="1803400" y="518033"/>
                  </a:lnTo>
                  <a:lnTo>
                    <a:pt x="1816100" y="515124"/>
                  </a:lnTo>
                  <a:lnTo>
                    <a:pt x="1803400" y="526757"/>
                  </a:lnTo>
                  <a:lnTo>
                    <a:pt x="1803400" y="601179"/>
                  </a:lnTo>
                  <a:lnTo>
                    <a:pt x="1790700" y="603504"/>
                  </a:lnTo>
                  <a:lnTo>
                    <a:pt x="1790700" y="609320"/>
                  </a:lnTo>
                  <a:lnTo>
                    <a:pt x="1778000" y="628218"/>
                  </a:lnTo>
                  <a:lnTo>
                    <a:pt x="1765300" y="627672"/>
                  </a:lnTo>
                  <a:lnTo>
                    <a:pt x="1765300" y="858748"/>
                  </a:lnTo>
                  <a:lnTo>
                    <a:pt x="1765300" y="868629"/>
                  </a:lnTo>
                  <a:lnTo>
                    <a:pt x="1752600" y="868629"/>
                  </a:lnTo>
                  <a:lnTo>
                    <a:pt x="1752600" y="858164"/>
                  </a:lnTo>
                  <a:lnTo>
                    <a:pt x="1765300" y="858748"/>
                  </a:lnTo>
                  <a:lnTo>
                    <a:pt x="1765300" y="627672"/>
                  </a:lnTo>
                  <a:lnTo>
                    <a:pt x="1752600" y="627126"/>
                  </a:lnTo>
                  <a:lnTo>
                    <a:pt x="1752600" y="613486"/>
                  </a:lnTo>
                  <a:lnTo>
                    <a:pt x="1765300" y="594779"/>
                  </a:lnTo>
                  <a:lnTo>
                    <a:pt x="1765300" y="614845"/>
                  </a:lnTo>
                  <a:lnTo>
                    <a:pt x="1778000" y="613308"/>
                  </a:lnTo>
                  <a:lnTo>
                    <a:pt x="1778000" y="597103"/>
                  </a:lnTo>
                  <a:lnTo>
                    <a:pt x="1790700" y="602335"/>
                  </a:lnTo>
                  <a:lnTo>
                    <a:pt x="1790700" y="595363"/>
                  </a:lnTo>
                  <a:lnTo>
                    <a:pt x="1803400" y="601179"/>
                  </a:lnTo>
                  <a:lnTo>
                    <a:pt x="1803400" y="526757"/>
                  </a:lnTo>
                  <a:lnTo>
                    <a:pt x="1803400" y="518033"/>
                  </a:lnTo>
                  <a:lnTo>
                    <a:pt x="1803400" y="511060"/>
                  </a:lnTo>
                  <a:lnTo>
                    <a:pt x="1816100" y="508736"/>
                  </a:lnTo>
                  <a:lnTo>
                    <a:pt x="1816100" y="231978"/>
                  </a:lnTo>
                  <a:lnTo>
                    <a:pt x="1803400" y="234302"/>
                  </a:lnTo>
                  <a:lnTo>
                    <a:pt x="1803400" y="293027"/>
                  </a:lnTo>
                  <a:lnTo>
                    <a:pt x="1790700" y="303314"/>
                  </a:lnTo>
                  <a:lnTo>
                    <a:pt x="1790700" y="303784"/>
                  </a:lnTo>
                  <a:lnTo>
                    <a:pt x="1778000" y="297281"/>
                  </a:lnTo>
                  <a:lnTo>
                    <a:pt x="1778000" y="347687"/>
                  </a:lnTo>
                  <a:lnTo>
                    <a:pt x="1778000" y="353720"/>
                  </a:lnTo>
                  <a:lnTo>
                    <a:pt x="1766341" y="355155"/>
                  </a:lnTo>
                  <a:lnTo>
                    <a:pt x="1778000" y="347687"/>
                  </a:lnTo>
                  <a:lnTo>
                    <a:pt x="1778000" y="297281"/>
                  </a:lnTo>
                  <a:lnTo>
                    <a:pt x="1778000" y="286639"/>
                  </a:lnTo>
                  <a:lnTo>
                    <a:pt x="1790700" y="291287"/>
                  </a:lnTo>
                  <a:lnTo>
                    <a:pt x="1790700" y="297675"/>
                  </a:lnTo>
                  <a:lnTo>
                    <a:pt x="1803400" y="293027"/>
                  </a:lnTo>
                  <a:lnTo>
                    <a:pt x="1803400" y="234302"/>
                  </a:lnTo>
                  <a:lnTo>
                    <a:pt x="1803400" y="231978"/>
                  </a:lnTo>
                  <a:lnTo>
                    <a:pt x="1816100" y="228498"/>
                  </a:lnTo>
                  <a:lnTo>
                    <a:pt x="1816100" y="219773"/>
                  </a:lnTo>
                  <a:lnTo>
                    <a:pt x="1803400" y="223837"/>
                  </a:lnTo>
                  <a:lnTo>
                    <a:pt x="1803400" y="218605"/>
                  </a:lnTo>
                  <a:lnTo>
                    <a:pt x="1790700" y="220357"/>
                  </a:lnTo>
                  <a:lnTo>
                    <a:pt x="1790700" y="220929"/>
                  </a:lnTo>
                  <a:lnTo>
                    <a:pt x="1778000" y="213956"/>
                  </a:lnTo>
                  <a:lnTo>
                    <a:pt x="1778000" y="213372"/>
                  </a:lnTo>
                  <a:lnTo>
                    <a:pt x="1765300" y="216166"/>
                  </a:lnTo>
                  <a:lnTo>
                    <a:pt x="1765300" y="205892"/>
                  </a:lnTo>
                  <a:lnTo>
                    <a:pt x="1752600" y="205536"/>
                  </a:lnTo>
                  <a:lnTo>
                    <a:pt x="1752600" y="402920"/>
                  </a:lnTo>
                  <a:lnTo>
                    <a:pt x="1752600" y="413385"/>
                  </a:lnTo>
                  <a:lnTo>
                    <a:pt x="1739900" y="418033"/>
                  </a:lnTo>
                  <a:lnTo>
                    <a:pt x="1739900" y="498843"/>
                  </a:lnTo>
                  <a:lnTo>
                    <a:pt x="1739900" y="502920"/>
                  </a:lnTo>
                  <a:lnTo>
                    <a:pt x="1739900" y="796328"/>
                  </a:lnTo>
                  <a:lnTo>
                    <a:pt x="1739900" y="809320"/>
                  </a:lnTo>
                  <a:lnTo>
                    <a:pt x="1727200" y="809320"/>
                  </a:lnTo>
                  <a:lnTo>
                    <a:pt x="1727200" y="793038"/>
                  </a:lnTo>
                  <a:lnTo>
                    <a:pt x="1739900" y="796328"/>
                  </a:lnTo>
                  <a:lnTo>
                    <a:pt x="1739900" y="502920"/>
                  </a:lnTo>
                  <a:lnTo>
                    <a:pt x="1727200" y="502920"/>
                  </a:lnTo>
                  <a:lnTo>
                    <a:pt x="1727200" y="553135"/>
                  </a:lnTo>
                  <a:lnTo>
                    <a:pt x="1727200" y="556412"/>
                  </a:lnTo>
                  <a:lnTo>
                    <a:pt x="1714500" y="553707"/>
                  </a:lnTo>
                  <a:lnTo>
                    <a:pt x="1727200" y="553135"/>
                  </a:lnTo>
                  <a:lnTo>
                    <a:pt x="1727200" y="502920"/>
                  </a:lnTo>
                  <a:lnTo>
                    <a:pt x="1727200" y="498843"/>
                  </a:lnTo>
                  <a:lnTo>
                    <a:pt x="1739900" y="498843"/>
                  </a:lnTo>
                  <a:lnTo>
                    <a:pt x="1739900" y="418033"/>
                  </a:lnTo>
                  <a:lnTo>
                    <a:pt x="1739900" y="402920"/>
                  </a:lnTo>
                  <a:lnTo>
                    <a:pt x="1752600" y="402920"/>
                  </a:lnTo>
                  <a:lnTo>
                    <a:pt x="1752600" y="205536"/>
                  </a:lnTo>
                  <a:lnTo>
                    <a:pt x="1752600" y="195351"/>
                  </a:lnTo>
                  <a:lnTo>
                    <a:pt x="1739900" y="196519"/>
                  </a:lnTo>
                  <a:lnTo>
                    <a:pt x="1739900" y="198628"/>
                  </a:lnTo>
                  <a:lnTo>
                    <a:pt x="1727200" y="199263"/>
                  </a:lnTo>
                  <a:lnTo>
                    <a:pt x="1727200" y="343611"/>
                  </a:lnTo>
                  <a:lnTo>
                    <a:pt x="1727200" y="354660"/>
                  </a:lnTo>
                  <a:lnTo>
                    <a:pt x="1714500" y="349427"/>
                  </a:lnTo>
                  <a:lnTo>
                    <a:pt x="1727200" y="343611"/>
                  </a:lnTo>
                  <a:lnTo>
                    <a:pt x="1727200" y="199263"/>
                  </a:lnTo>
                  <a:lnTo>
                    <a:pt x="1727200" y="188950"/>
                  </a:lnTo>
                  <a:lnTo>
                    <a:pt x="1714500" y="191566"/>
                  </a:lnTo>
                  <a:lnTo>
                    <a:pt x="1714500" y="193319"/>
                  </a:lnTo>
                  <a:lnTo>
                    <a:pt x="1701800" y="194183"/>
                  </a:lnTo>
                  <a:lnTo>
                    <a:pt x="1689100" y="194183"/>
                  </a:lnTo>
                  <a:lnTo>
                    <a:pt x="1689100" y="698855"/>
                  </a:lnTo>
                  <a:lnTo>
                    <a:pt x="1676400" y="709320"/>
                  </a:lnTo>
                  <a:lnTo>
                    <a:pt x="1663700" y="706704"/>
                  </a:lnTo>
                  <a:lnTo>
                    <a:pt x="1663700" y="697115"/>
                  </a:lnTo>
                  <a:lnTo>
                    <a:pt x="1676400" y="698855"/>
                  </a:lnTo>
                  <a:lnTo>
                    <a:pt x="1689100" y="698855"/>
                  </a:lnTo>
                  <a:lnTo>
                    <a:pt x="1689100" y="194183"/>
                  </a:lnTo>
                  <a:lnTo>
                    <a:pt x="1701800" y="187756"/>
                  </a:lnTo>
                  <a:lnTo>
                    <a:pt x="1701800" y="187325"/>
                  </a:lnTo>
                  <a:lnTo>
                    <a:pt x="1714500" y="180238"/>
                  </a:lnTo>
                  <a:lnTo>
                    <a:pt x="1701800" y="183527"/>
                  </a:lnTo>
                  <a:lnTo>
                    <a:pt x="1689100" y="187363"/>
                  </a:lnTo>
                  <a:lnTo>
                    <a:pt x="1689100" y="189230"/>
                  </a:lnTo>
                  <a:lnTo>
                    <a:pt x="1676400" y="186626"/>
                  </a:lnTo>
                  <a:lnTo>
                    <a:pt x="1676400" y="682574"/>
                  </a:lnTo>
                  <a:lnTo>
                    <a:pt x="1676400" y="686650"/>
                  </a:lnTo>
                  <a:lnTo>
                    <a:pt x="1663700" y="690130"/>
                  </a:lnTo>
                  <a:lnTo>
                    <a:pt x="1663700" y="684314"/>
                  </a:lnTo>
                  <a:lnTo>
                    <a:pt x="1676400" y="682574"/>
                  </a:lnTo>
                  <a:lnTo>
                    <a:pt x="1676400" y="186626"/>
                  </a:lnTo>
                  <a:lnTo>
                    <a:pt x="1676400" y="183718"/>
                  </a:lnTo>
                  <a:lnTo>
                    <a:pt x="1689100" y="180238"/>
                  </a:lnTo>
                  <a:lnTo>
                    <a:pt x="1689100" y="177914"/>
                  </a:lnTo>
                  <a:lnTo>
                    <a:pt x="1676400" y="177939"/>
                  </a:lnTo>
                  <a:lnTo>
                    <a:pt x="1676400" y="175590"/>
                  </a:lnTo>
                  <a:lnTo>
                    <a:pt x="1663700" y="173659"/>
                  </a:lnTo>
                  <a:lnTo>
                    <a:pt x="1663700" y="533730"/>
                  </a:lnTo>
                  <a:lnTo>
                    <a:pt x="1651000" y="534898"/>
                  </a:lnTo>
                  <a:lnTo>
                    <a:pt x="1651000" y="533158"/>
                  </a:lnTo>
                  <a:lnTo>
                    <a:pt x="1663700" y="533158"/>
                  </a:lnTo>
                  <a:lnTo>
                    <a:pt x="1663700" y="530821"/>
                  </a:lnTo>
                  <a:lnTo>
                    <a:pt x="1651000" y="530821"/>
                  </a:lnTo>
                  <a:lnTo>
                    <a:pt x="1651000" y="530250"/>
                  </a:lnTo>
                  <a:lnTo>
                    <a:pt x="1663700" y="530250"/>
                  </a:lnTo>
                  <a:lnTo>
                    <a:pt x="1663700" y="182410"/>
                  </a:lnTo>
                  <a:lnTo>
                    <a:pt x="1651000" y="189103"/>
                  </a:lnTo>
                  <a:lnTo>
                    <a:pt x="1651000" y="189433"/>
                  </a:lnTo>
                  <a:lnTo>
                    <a:pt x="1651000" y="194703"/>
                  </a:lnTo>
                  <a:lnTo>
                    <a:pt x="1651000" y="243611"/>
                  </a:lnTo>
                  <a:lnTo>
                    <a:pt x="1651000" y="252336"/>
                  </a:lnTo>
                  <a:lnTo>
                    <a:pt x="1638300" y="251752"/>
                  </a:lnTo>
                  <a:lnTo>
                    <a:pt x="1638300" y="407568"/>
                  </a:lnTo>
                  <a:lnTo>
                    <a:pt x="1638300" y="413385"/>
                  </a:lnTo>
                  <a:lnTo>
                    <a:pt x="1638300" y="611060"/>
                  </a:lnTo>
                  <a:lnTo>
                    <a:pt x="1638300" y="616292"/>
                  </a:lnTo>
                  <a:lnTo>
                    <a:pt x="1625600" y="617461"/>
                  </a:lnTo>
                  <a:lnTo>
                    <a:pt x="1625600" y="611060"/>
                  </a:lnTo>
                  <a:lnTo>
                    <a:pt x="1638300" y="611060"/>
                  </a:lnTo>
                  <a:lnTo>
                    <a:pt x="1638300" y="413385"/>
                  </a:lnTo>
                  <a:lnTo>
                    <a:pt x="1625600" y="413385"/>
                  </a:lnTo>
                  <a:lnTo>
                    <a:pt x="1625600" y="447103"/>
                  </a:lnTo>
                  <a:lnTo>
                    <a:pt x="1612900" y="457568"/>
                  </a:lnTo>
                  <a:lnTo>
                    <a:pt x="1612900" y="447687"/>
                  </a:lnTo>
                  <a:lnTo>
                    <a:pt x="1625600" y="447103"/>
                  </a:lnTo>
                  <a:lnTo>
                    <a:pt x="1625600" y="413385"/>
                  </a:lnTo>
                  <a:lnTo>
                    <a:pt x="1625600" y="409308"/>
                  </a:lnTo>
                  <a:lnTo>
                    <a:pt x="1638300" y="407568"/>
                  </a:lnTo>
                  <a:lnTo>
                    <a:pt x="1638300" y="251752"/>
                  </a:lnTo>
                  <a:lnTo>
                    <a:pt x="1638300" y="245351"/>
                  </a:lnTo>
                  <a:lnTo>
                    <a:pt x="1651000" y="243611"/>
                  </a:lnTo>
                  <a:lnTo>
                    <a:pt x="1651000" y="194703"/>
                  </a:lnTo>
                  <a:lnTo>
                    <a:pt x="1638300" y="199428"/>
                  </a:lnTo>
                  <a:lnTo>
                    <a:pt x="1651000" y="189433"/>
                  </a:lnTo>
                  <a:lnTo>
                    <a:pt x="1651000" y="189103"/>
                  </a:lnTo>
                  <a:lnTo>
                    <a:pt x="1651000" y="165696"/>
                  </a:lnTo>
                  <a:lnTo>
                    <a:pt x="1638300" y="167449"/>
                  </a:lnTo>
                  <a:lnTo>
                    <a:pt x="1638300" y="165696"/>
                  </a:lnTo>
                  <a:lnTo>
                    <a:pt x="1625600" y="177330"/>
                  </a:lnTo>
                  <a:lnTo>
                    <a:pt x="1625600" y="169468"/>
                  </a:lnTo>
                  <a:lnTo>
                    <a:pt x="1612900" y="173037"/>
                  </a:lnTo>
                  <a:lnTo>
                    <a:pt x="1612900" y="174980"/>
                  </a:lnTo>
                  <a:lnTo>
                    <a:pt x="1600200" y="171513"/>
                  </a:lnTo>
                  <a:lnTo>
                    <a:pt x="1600200" y="862228"/>
                  </a:lnTo>
                  <a:lnTo>
                    <a:pt x="1600200" y="869784"/>
                  </a:lnTo>
                  <a:lnTo>
                    <a:pt x="1587500" y="868629"/>
                  </a:lnTo>
                  <a:lnTo>
                    <a:pt x="1587500" y="862228"/>
                  </a:lnTo>
                  <a:lnTo>
                    <a:pt x="1600200" y="862228"/>
                  </a:lnTo>
                  <a:lnTo>
                    <a:pt x="1600200" y="171513"/>
                  </a:lnTo>
                  <a:lnTo>
                    <a:pt x="1612900" y="164261"/>
                  </a:lnTo>
                  <a:lnTo>
                    <a:pt x="1612900" y="152323"/>
                  </a:lnTo>
                  <a:lnTo>
                    <a:pt x="1600200" y="153492"/>
                  </a:lnTo>
                  <a:lnTo>
                    <a:pt x="1600200" y="157556"/>
                  </a:lnTo>
                  <a:lnTo>
                    <a:pt x="1600200" y="159308"/>
                  </a:lnTo>
                  <a:lnTo>
                    <a:pt x="1587500" y="168021"/>
                  </a:lnTo>
                  <a:lnTo>
                    <a:pt x="1587500" y="174421"/>
                  </a:lnTo>
                  <a:lnTo>
                    <a:pt x="1587500" y="180822"/>
                  </a:lnTo>
                  <a:lnTo>
                    <a:pt x="1574800" y="175590"/>
                  </a:lnTo>
                  <a:lnTo>
                    <a:pt x="1574800" y="335470"/>
                  </a:lnTo>
                  <a:lnTo>
                    <a:pt x="1574800" y="347687"/>
                  </a:lnTo>
                  <a:lnTo>
                    <a:pt x="1574800" y="568617"/>
                  </a:lnTo>
                  <a:lnTo>
                    <a:pt x="1574800" y="573366"/>
                  </a:lnTo>
                  <a:lnTo>
                    <a:pt x="1562100" y="573493"/>
                  </a:lnTo>
                  <a:lnTo>
                    <a:pt x="1549400" y="568261"/>
                  </a:lnTo>
                  <a:lnTo>
                    <a:pt x="1549400" y="694778"/>
                  </a:lnTo>
                  <a:lnTo>
                    <a:pt x="1536700" y="698271"/>
                  </a:lnTo>
                  <a:lnTo>
                    <a:pt x="1536700" y="702919"/>
                  </a:lnTo>
                  <a:lnTo>
                    <a:pt x="1524000" y="699033"/>
                  </a:lnTo>
                  <a:lnTo>
                    <a:pt x="1524000" y="738390"/>
                  </a:lnTo>
                  <a:lnTo>
                    <a:pt x="1511300" y="751205"/>
                  </a:lnTo>
                  <a:lnTo>
                    <a:pt x="1498600" y="752411"/>
                  </a:lnTo>
                  <a:lnTo>
                    <a:pt x="1485900" y="745007"/>
                  </a:lnTo>
                  <a:lnTo>
                    <a:pt x="1498600" y="731989"/>
                  </a:lnTo>
                  <a:lnTo>
                    <a:pt x="1498600" y="737895"/>
                  </a:lnTo>
                  <a:lnTo>
                    <a:pt x="1511300" y="742607"/>
                  </a:lnTo>
                  <a:lnTo>
                    <a:pt x="1511300" y="743610"/>
                  </a:lnTo>
                  <a:lnTo>
                    <a:pt x="1524000" y="738390"/>
                  </a:lnTo>
                  <a:lnTo>
                    <a:pt x="1524000" y="699033"/>
                  </a:lnTo>
                  <a:lnTo>
                    <a:pt x="1524000" y="678154"/>
                  </a:lnTo>
                  <a:lnTo>
                    <a:pt x="1536700" y="668045"/>
                  </a:lnTo>
                  <a:lnTo>
                    <a:pt x="1536700" y="686650"/>
                  </a:lnTo>
                  <a:lnTo>
                    <a:pt x="1549400" y="694778"/>
                  </a:lnTo>
                  <a:lnTo>
                    <a:pt x="1549400" y="568261"/>
                  </a:lnTo>
                  <a:lnTo>
                    <a:pt x="1549400" y="558736"/>
                  </a:lnTo>
                  <a:lnTo>
                    <a:pt x="1562100" y="558152"/>
                  </a:lnTo>
                  <a:lnTo>
                    <a:pt x="1562100" y="569785"/>
                  </a:lnTo>
                  <a:lnTo>
                    <a:pt x="1574800" y="568617"/>
                  </a:lnTo>
                  <a:lnTo>
                    <a:pt x="1574800" y="347687"/>
                  </a:lnTo>
                  <a:lnTo>
                    <a:pt x="1562100" y="345351"/>
                  </a:lnTo>
                  <a:lnTo>
                    <a:pt x="1562100" y="337794"/>
                  </a:lnTo>
                  <a:lnTo>
                    <a:pt x="1574800" y="335470"/>
                  </a:lnTo>
                  <a:lnTo>
                    <a:pt x="1574800" y="175590"/>
                  </a:lnTo>
                  <a:lnTo>
                    <a:pt x="1587500" y="174421"/>
                  </a:lnTo>
                  <a:lnTo>
                    <a:pt x="1574800" y="173837"/>
                  </a:lnTo>
                  <a:lnTo>
                    <a:pt x="1574800" y="155752"/>
                  </a:lnTo>
                  <a:lnTo>
                    <a:pt x="1562100" y="156476"/>
                  </a:lnTo>
                  <a:lnTo>
                    <a:pt x="1562100" y="155676"/>
                  </a:lnTo>
                  <a:lnTo>
                    <a:pt x="1549400" y="159727"/>
                  </a:lnTo>
                  <a:lnTo>
                    <a:pt x="1549400" y="152476"/>
                  </a:lnTo>
                  <a:lnTo>
                    <a:pt x="1536700" y="152361"/>
                  </a:lnTo>
                  <a:lnTo>
                    <a:pt x="1536700" y="456412"/>
                  </a:lnTo>
                  <a:lnTo>
                    <a:pt x="1536700" y="464540"/>
                  </a:lnTo>
                  <a:lnTo>
                    <a:pt x="1536700" y="559892"/>
                  </a:lnTo>
                  <a:lnTo>
                    <a:pt x="1536700" y="568617"/>
                  </a:lnTo>
                  <a:lnTo>
                    <a:pt x="1524000" y="568032"/>
                  </a:lnTo>
                  <a:lnTo>
                    <a:pt x="1536700" y="559892"/>
                  </a:lnTo>
                  <a:lnTo>
                    <a:pt x="1536700" y="464540"/>
                  </a:lnTo>
                  <a:lnTo>
                    <a:pt x="1524000" y="466318"/>
                  </a:lnTo>
                  <a:lnTo>
                    <a:pt x="1524000" y="452920"/>
                  </a:lnTo>
                  <a:lnTo>
                    <a:pt x="1536700" y="456412"/>
                  </a:lnTo>
                  <a:lnTo>
                    <a:pt x="1536700" y="152361"/>
                  </a:lnTo>
                  <a:lnTo>
                    <a:pt x="1536700" y="141084"/>
                  </a:lnTo>
                  <a:lnTo>
                    <a:pt x="1549400" y="136055"/>
                  </a:lnTo>
                  <a:lnTo>
                    <a:pt x="1536700" y="136055"/>
                  </a:lnTo>
                  <a:lnTo>
                    <a:pt x="1536700" y="138379"/>
                  </a:lnTo>
                  <a:lnTo>
                    <a:pt x="1524000" y="143611"/>
                  </a:lnTo>
                  <a:lnTo>
                    <a:pt x="1511300" y="140703"/>
                  </a:lnTo>
                  <a:lnTo>
                    <a:pt x="1511300" y="138925"/>
                  </a:lnTo>
                  <a:lnTo>
                    <a:pt x="1498600" y="138950"/>
                  </a:lnTo>
                  <a:lnTo>
                    <a:pt x="1511300" y="137795"/>
                  </a:lnTo>
                  <a:lnTo>
                    <a:pt x="1511300" y="130822"/>
                  </a:lnTo>
                  <a:lnTo>
                    <a:pt x="1498600" y="129095"/>
                  </a:lnTo>
                  <a:lnTo>
                    <a:pt x="1498600" y="130086"/>
                  </a:lnTo>
                  <a:lnTo>
                    <a:pt x="1485900" y="135470"/>
                  </a:lnTo>
                  <a:lnTo>
                    <a:pt x="1485900" y="540131"/>
                  </a:lnTo>
                  <a:lnTo>
                    <a:pt x="1485900" y="679081"/>
                  </a:lnTo>
                  <a:lnTo>
                    <a:pt x="1485900" y="684314"/>
                  </a:lnTo>
                  <a:lnTo>
                    <a:pt x="1473200" y="687222"/>
                  </a:lnTo>
                  <a:lnTo>
                    <a:pt x="1473200" y="958748"/>
                  </a:lnTo>
                  <a:lnTo>
                    <a:pt x="1460500" y="968641"/>
                  </a:lnTo>
                  <a:lnTo>
                    <a:pt x="1460500" y="966812"/>
                  </a:lnTo>
                  <a:lnTo>
                    <a:pt x="1447800" y="958342"/>
                  </a:lnTo>
                  <a:lnTo>
                    <a:pt x="1460500" y="948283"/>
                  </a:lnTo>
                  <a:lnTo>
                    <a:pt x="1460500" y="964565"/>
                  </a:lnTo>
                  <a:lnTo>
                    <a:pt x="1473200" y="958748"/>
                  </a:lnTo>
                  <a:lnTo>
                    <a:pt x="1473200" y="687222"/>
                  </a:lnTo>
                  <a:lnTo>
                    <a:pt x="1473200" y="677341"/>
                  </a:lnTo>
                  <a:lnTo>
                    <a:pt x="1485900" y="679081"/>
                  </a:lnTo>
                  <a:lnTo>
                    <a:pt x="1485900" y="540131"/>
                  </a:lnTo>
                  <a:lnTo>
                    <a:pt x="1473200" y="545947"/>
                  </a:lnTo>
                  <a:lnTo>
                    <a:pt x="1473200" y="540715"/>
                  </a:lnTo>
                  <a:lnTo>
                    <a:pt x="1485900" y="540131"/>
                  </a:lnTo>
                  <a:lnTo>
                    <a:pt x="1485900" y="135470"/>
                  </a:lnTo>
                  <a:lnTo>
                    <a:pt x="1485900" y="125577"/>
                  </a:lnTo>
                  <a:lnTo>
                    <a:pt x="1473200" y="125577"/>
                  </a:lnTo>
                  <a:lnTo>
                    <a:pt x="1473200" y="132562"/>
                  </a:lnTo>
                  <a:lnTo>
                    <a:pt x="1460500" y="120192"/>
                  </a:lnTo>
                  <a:lnTo>
                    <a:pt x="1460500" y="121653"/>
                  </a:lnTo>
                  <a:lnTo>
                    <a:pt x="1460500" y="802932"/>
                  </a:lnTo>
                  <a:lnTo>
                    <a:pt x="1460500" y="837806"/>
                  </a:lnTo>
                  <a:lnTo>
                    <a:pt x="1460500" y="845947"/>
                  </a:lnTo>
                  <a:lnTo>
                    <a:pt x="1447800" y="844791"/>
                  </a:lnTo>
                  <a:lnTo>
                    <a:pt x="1447800" y="835482"/>
                  </a:lnTo>
                  <a:lnTo>
                    <a:pt x="1460500" y="837806"/>
                  </a:lnTo>
                  <a:lnTo>
                    <a:pt x="1460500" y="802932"/>
                  </a:lnTo>
                  <a:lnTo>
                    <a:pt x="1447800" y="810514"/>
                  </a:lnTo>
                  <a:lnTo>
                    <a:pt x="1447800" y="808228"/>
                  </a:lnTo>
                  <a:lnTo>
                    <a:pt x="1435100" y="801700"/>
                  </a:lnTo>
                  <a:lnTo>
                    <a:pt x="1447800" y="796531"/>
                  </a:lnTo>
                  <a:lnTo>
                    <a:pt x="1447800" y="804672"/>
                  </a:lnTo>
                  <a:lnTo>
                    <a:pt x="1460500" y="802932"/>
                  </a:lnTo>
                  <a:lnTo>
                    <a:pt x="1460500" y="121653"/>
                  </a:lnTo>
                  <a:lnTo>
                    <a:pt x="1447800" y="124218"/>
                  </a:lnTo>
                  <a:lnTo>
                    <a:pt x="1447800" y="767461"/>
                  </a:lnTo>
                  <a:lnTo>
                    <a:pt x="1447800" y="770953"/>
                  </a:lnTo>
                  <a:lnTo>
                    <a:pt x="1435100" y="770369"/>
                  </a:lnTo>
                  <a:lnTo>
                    <a:pt x="1435100" y="763968"/>
                  </a:lnTo>
                  <a:lnTo>
                    <a:pt x="1447800" y="767461"/>
                  </a:lnTo>
                  <a:lnTo>
                    <a:pt x="1447800" y="124218"/>
                  </a:lnTo>
                  <a:lnTo>
                    <a:pt x="1436370" y="116027"/>
                  </a:lnTo>
                  <a:lnTo>
                    <a:pt x="1436243" y="115112"/>
                  </a:lnTo>
                  <a:lnTo>
                    <a:pt x="1436090" y="115836"/>
                  </a:lnTo>
                  <a:lnTo>
                    <a:pt x="1435100" y="115112"/>
                  </a:lnTo>
                  <a:lnTo>
                    <a:pt x="1435100" y="119138"/>
                  </a:lnTo>
                  <a:lnTo>
                    <a:pt x="1434490" y="120345"/>
                  </a:lnTo>
                  <a:lnTo>
                    <a:pt x="1433918" y="123253"/>
                  </a:lnTo>
                  <a:lnTo>
                    <a:pt x="1433918" y="116281"/>
                  </a:lnTo>
                  <a:lnTo>
                    <a:pt x="1432750" y="118605"/>
                  </a:lnTo>
                  <a:lnTo>
                    <a:pt x="1431010" y="122682"/>
                  </a:lnTo>
                  <a:lnTo>
                    <a:pt x="1433334" y="124421"/>
                  </a:lnTo>
                  <a:lnTo>
                    <a:pt x="1434490" y="127330"/>
                  </a:lnTo>
                  <a:lnTo>
                    <a:pt x="1435074" y="130238"/>
                  </a:lnTo>
                  <a:lnTo>
                    <a:pt x="1422400" y="131394"/>
                  </a:lnTo>
                  <a:lnTo>
                    <a:pt x="1435100" y="133718"/>
                  </a:lnTo>
                  <a:lnTo>
                    <a:pt x="1435100" y="134886"/>
                  </a:lnTo>
                  <a:lnTo>
                    <a:pt x="1422400" y="134302"/>
                  </a:lnTo>
                  <a:lnTo>
                    <a:pt x="1422400" y="693039"/>
                  </a:lnTo>
                  <a:lnTo>
                    <a:pt x="1409700" y="691883"/>
                  </a:lnTo>
                  <a:lnTo>
                    <a:pt x="1409700" y="686828"/>
                  </a:lnTo>
                  <a:lnTo>
                    <a:pt x="1422400" y="693039"/>
                  </a:lnTo>
                  <a:lnTo>
                    <a:pt x="1422400" y="134302"/>
                  </a:lnTo>
                  <a:lnTo>
                    <a:pt x="1422400" y="131394"/>
                  </a:lnTo>
                  <a:lnTo>
                    <a:pt x="1422400" y="125006"/>
                  </a:lnTo>
                  <a:lnTo>
                    <a:pt x="1409700" y="130238"/>
                  </a:lnTo>
                  <a:lnTo>
                    <a:pt x="1409700" y="456399"/>
                  </a:lnTo>
                  <a:lnTo>
                    <a:pt x="1384300" y="461098"/>
                  </a:lnTo>
                  <a:lnTo>
                    <a:pt x="1384300" y="463588"/>
                  </a:lnTo>
                  <a:lnTo>
                    <a:pt x="1396187" y="463575"/>
                  </a:lnTo>
                  <a:lnTo>
                    <a:pt x="1397000" y="463384"/>
                  </a:lnTo>
                  <a:lnTo>
                    <a:pt x="1409700" y="462216"/>
                  </a:lnTo>
                  <a:lnTo>
                    <a:pt x="1409700" y="464540"/>
                  </a:lnTo>
                  <a:lnTo>
                    <a:pt x="1397000" y="465709"/>
                  </a:lnTo>
                  <a:lnTo>
                    <a:pt x="1397000" y="466877"/>
                  </a:lnTo>
                  <a:lnTo>
                    <a:pt x="1384300" y="467626"/>
                  </a:lnTo>
                  <a:lnTo>
                    <a:pt x="1371600" y="468109"/>
                  </a:lnTo>
                  <a:lnTo>
                    <a:pt x="1371600" y="469049"/>
                  </a:lnTo>
                  <a:lnTo>
                    <a:pt x="1397000" y="470941"/>
                  </a:lnTo>
                  <a:lnTo>
                    <a:pt x="1397000" y="471868"/>
                  </a:lnTo>
                  <a:lnTo>
                    <a:pt x="1409700" y="472681"/>
                  </a:lnTo>
                  <a:lnTo>
                    <a:pt x="1409700" y="473062"/>
                  </a:lnTo>
                  <a:lnTo>
                    <a:pt x="1409700" y="566293"/>
                  </a:lnTo>
                  <a:lnTo>
                    <a:pt x="1409700" y="570953"/>
                  </a:lnTo>
                  <a:lnTo>
                    <a:pt x="1397000" y="571309"/>
                  </a:lnTo>
                  <a:lnTo>
                    <a:pt x="1397000" y="647382"/>
                  </a:lnTo>
                  <a:lnTo>
                    <a:pt x="1397000" y="652335"/>
                  </a:lnTo>
                  <a:lnTo>
                    <a:pt x="1384300" y="649185"/>
                  </a:lnTo>
                  <a:lnTo>
                    <a:pt x="1384300" y="640130"/>
                  </a:lnTo>
                  <a:lnTo>
                    <a:pt x="1397000" y="647382"/>
                  </a:lnTo>
                  <a:lnTo>
                    <a:pt x="1397000" y="571309"/>
                  </a:lnTo>
                  <a:lnTo>
                    <a:pt x="1397000" y="566293"/>
                  </a:lnTo>
                  <a:lnTo>
                    <a:pt x="1409700" y="566293"/>
                  </a:lnTo>
                  <a:lnTo>
                    <a:pt x="1409700" y="473062"/>
                  </a:lnTo>
                  <a:lnTo>
                    <a:pt x="1397000" y="472681"/>
                  </a:lnTo>
                  <a:lnTo>
                    <a:pt x="1384300" y="470357"/>
                  </a:lnTo>
                  <a:lnTo>
                    <a:pt x="1371600" y="469201"/>
                  </a:lnTo>
                  <a:lnTo>
                    <a:pt x="1384300" y="471525"/>
                  </a:lnTo>
                  <a:lnTo>
                    <a:pt x="1384300" y="475005"/>
                  </a:lnTo>
                  <a:lnTo>
                    <a:pt x="1371600" y="472681"/>
                  </a:lnTo>
                  <a:lnTo>
                    <a:pt x="1371600" y="475005"/>
                  </a:lnTo>
                  <a:lnTo>
                    <a:pt x="1384300" y="477913"/>
                  </a:lnTo>
                  <a:lnTo>
                    <a:pt x="1384300" y="480822"/>
                  </a:lnTo>
                  <a:lnTo>
                    <a:pt x="1377416" y="478307"/>
                  </a:lnTo>
                  <a:lnTo>
                    <a:pt x="1376934" y="477342"/>
                  </a:lnTo>
                  <a:lnTo>
                    <a:pt x="1374609" y="476173"/>
                  </a:lnTo>
                  <a:lnTo>
                    <a:pt x="1375841" y="477735"/>
                  </a:lnTo>
                  <a:lnTo>
                    <a:pt x="1371600" y="476173"/>
                  </a:lnTo>
                  <a:lnTo>
                    <a:pt x="1371600" y="486638"/>
                  </a:lnTo>
                  <a:lnTo>
                    <a:pt x="1358900" y="487222"/>
                  </a:lnTo>
                  <a:lnTo>
                    <a:pt x="1371600" y="495363"/>
                  </a:lnTo>
                  <a:lnTo>
                    <a:pt x="1371600" y="989342"/>
                  </a:lnTo>
                  <a:lnTo>
                    <a:pt x="1371600" y="993051"/>
                  </a:lnTo>
                  <a:lnTo>
                    <a:pt x="1358900" y="990676"/>
                  </a:lnTo>
                  <a:lnTo>
                    <a:pt x="1371600" y="989342"/>
                  </a:lnTo>
                  <a:lnTo>
                    <a:pt x="1371600" y="495363"/>
                  </a:lnTo>
                  <a:lnTo>
                    <a:pt x="1358900" y="487426"/>
                  </a:lnTo>
                  <a:lnTo>
                    <a:pt x="1358900" y="488988"/>
                  </a:lnTo>
                  <a:lnTo>
                    <a:pt x="1358900" y="672693"/>
                  </a:lnTo>
                  <a:lnTo>
                    <a:pt x="1346200" y="678434"/>
                  </a:lnTo>
                  <a:lnTo>
                    <a:pt x="1333500" y="674649"/>
                  </a:lnTo>
                  <a:lnTo>
                    <a:pt x="1333500" y="901763"/>
                  </a:lnTo>
                  <a:lnTo>
                    <a:pt x="1333500" y="911656"/>
                  </a:lnTo>
                  <a:lnTo>
                    <a:pt x="1333500" y="1002931"/>
                  </a:lnTo>
                  <a:lnTo>
                    <a:pt x="1320800" y="1003528"/>
                  </a:lnTo>
                  <a:lnTo>
                    <a:pt x="1320800" y="1009065"/>
                  </a:lnTo>
                  <a:lnTo>
                    <a:pt x="1308100" y="1009332"/>
                  </a:lnTo>
                  <a:lnTo>
                    <a:pt x="1308100" y="1004404"/>
                  </a:lnTo>
                  <a:lnTo>
                    <a:pt x="1320800" y="999591"/>
                  </a:lnTo>
                  <a:lnTo>
                    <a:pt x="1320800" y="998042"/>
                  </a:lnTo>
                  <a:lnTo>
                    <a:pt x="1333500" y="1002931"/>
                  </a:lnTo>
                  <a:lnTo>
                    <a:pt x="1333500" y="911656"/>
                  </a:lnTo>
                  <a:lnTo>
                    <a:pt x="1320800" y="909320"/>
                  </a:lnTo>
                  <a:lnTo>
                    <a:pt x="1320800" y="895375"/>
                  </a:lnTo>
                  <a:lnTo>
                    <a:pt x="1333500" y="901763"/>
                  </a:lnTo>
                  <a:lnTo>
                    <a:pt x="1333500" y="674649"/>
                  </a:lnTo>
                  <a:lnTo>
                    <a:pt x="1333500" y="668616"/>
                  </a:lnTo>
                  <a:lnTo>
                    <a:pt x="1346200" y="670941"/>
                  </a:lnTo>
                  <a:lnTo>
                    <a:pt x="1346200" y="673849"/>
                  </a:lnTo>
                  <a:lnTo>
                    <a:pt x="1358900" y="672693"/>
                  </a:lnTo>
                  <a:lnTo>
                    <a:pt x="1358900" y="488988"/>
                  </a:lnTo>
                  <a:lnTo>
                    <a:pt x="1346200" y="494779"/>
                  </a:lnTo>
                  <a:lnTo>
                    <a:pt x="1346200" y="497687"/>
                  </a:lnTo>
                  <a:lnTo>
                    <a:pt x="1333500" y="489546"/>
                  </a:lnTo>
                  <a:lnTo>
                    <a:pt x="1333500" y="506412"/>
                  </a:lnTo>
                  <a:lnTo>
                    <a:pt x="1320800" y="494779"/>
                  </a:lnTo>
                  <a:lnTo>
                    <a:pt x="1320800" y="501180"/>
                  </a:lnTo>
                  <a:lnTo>
                    <a:pt x="1320800" y="637222"/>
                  </a:lnTo>
                  <a:lnTo>
                    <a:pt x="1320800" y="648271"/>
                  </a:lnTo>
                  <a:lnTo>
                    <a:pt x="1308100" y="648855"/>
                  </a:lnTo>
                  <a:lnTo>
                    <a:pt x="1308100" y="819708"/>
                  </a:lnTo>
                  <a:lnTo>
                    <a:pt x="1295400" y="820191"/>
                  </a:lnTo>
                  <a:lnTo>
                    <a:pt x="1282700" y="820953"/>
                  </a:lnTo>
                  <a:lnTo>
                    <a:pt x="1270000" y="821143"/>
                  </a:lnTo>
                  <a:lnTo>
                    <a:pt x="1244600" y="821537"/>
                  </a:lnTo>
                  <a:lnTo>
                    <a:pt x="1252982" y="821651"/>
                  </a:lnTo>
                  <a:lnTo>
                    <a:pt x="1258887" y="821778"/>
                  </a:lnTo>
                  <a:lnTo>
                    <a:pt x="1270000" y="822185"/>
                  </a:lnTo>
                  <a:lnTo>
                    <a:pt x="1270000" y="823277"/>
                  </a:lnTo>
                  <a:lnTo>
                    <a:pt x="1257300" y="824433"/>
                  </a:lnTo>
                  <a:lnTo>
                    <a:pt x="1263650" y="825601"/>
                  </a:lnTo>
                  <a:lnTo>
                    <a:pt x="1244600" y="823861"/>
                  </a:lnTo>
                  <a:lnTo>
                    <a:pt x="1244600" y="825017"/>
                  </a:lnTo>
                  <a:lnTo>
                    <a:pt x="1257300" y="825601"/>
                  </a:lnTo>
                  <a:lnTo>
                    <a:pt x="1257300" y="826770"/>
                  </a:lnTo>
                  <a:lnTo>
                    <a:pt x="1244600" y="825601"/>
                  </a:lnTo>
                  <a:lnTo>
                    <a:pt x="1257300" y="827925"/>
                  </a:lnTo>
                  <a:lnTo>
                    <a:pt x="1257300" y="828484"/>
                  </a:lnTo>
                  <a:lnTo>
                    <a:pt x="1256931" y="828471"/>
                  </a:lnTo>
                  <a:lnTo>
                    <a:pt x="1255369" y="828255"/>
                  </a:lnTo>
                  <a:lnTo>
                    <a:pt x="1254264" y="827925"/>
                  </a:lnTo>
                  <a:lnTo>
                    <a:pt x="1247279" y="826185"/>
                  </a:lnTo>
                  <a:lnTo>
                    <a:pt x="1250188" y="827341"/>
                  </a:lnTo>
                  <a:lnTo>
                    <a:pt x="1253096" y="827925"/>
                  </a:lnTo>
                  <a:lnTo>
                    <a:pt x="1253350" y="827976"/>
                  </a:lnTo>
                  <a:lnTo>
                    <a:pt x="1244600" y="826770"/>
                  </a:lnTo>
                  <a:lnTo>
                    <a:pt x="1244600" y="827341"/>
                  </a:lnTo>
                  <a:lnTo>
                    <a:pt x="1244371" y="827341"/>
                  </a:lnTo>
                  <a:lnTo>
                    <a:pt x="1244600" y="827392"/>
                  </a:lnTo>
                  <a:lnTo>
                    <a:pt x="1244600" y="827570"/>
                  </a:lnTo>
                  <a:lnTo>
                    <a:pt x="1257300" y="829665"/>
                  </a:lnTo>
                  <a:lnTo>
                    <a:pt x="1257300" y="830249"/>
                  </a:lnTo>
                  <a:lnTo>
                    <a:pt x="1270000" y="833158"/>
                  </a:lnTo>
                  <a:lnTo>
                    <a:pt x="1260170" y="833158"/>
                  </a:lnTo>
                  <a:lnTo>
                    <a:pt x="1258887" y="832624"/>
                  </a:lnTo>
                  <a:lnTo>
                    <a:pt x="1258887" y="833158"/>
                  </a:lnTo>
                  <a:lnTo>
                    <a:pt x="1257300" y="833158"/>
                  </a:lnTo>
                  <a:lnTo>
                    <a:pt x="1257300" y="835482"/>
                  </a:lnTo>
                  <a:lnTo>
                    <a:pt x="1255179" y="834910"/>
                  </a:lnTo>
                  <a:lnTo>
                    <a:pt x="1257300" y="835482"/>
                  </a:lnTo>
                  <a:lnTo>
                    <a:pt x="1257300" y="833158"/>
                  </a:lnTo>
                  <a:lnTo>
                    <a:pt x="1257300" y="832573"/>
                  </a:lnTo>
                  <a:lnTo>
                    <a:pt x="1258887" y="833158"/>
                  </a:lnTo>
                  <a:lnTo>
                    <a:pt x="1258887" y="832624"/>
                  </a:lnTo>
                  <a:lnTo>
                    <a:pt x="1257300" y="831964"/>
                  </a:lnTo>
                  <a:lnTo>
                    <a:pt x="1247800" y="830846"/>
                  </a:lnTo>
                  <a:lnTo>
                    <a:pt x="1244600" y="829094"/>
                  </a:lnTo>
                  <a:lnTo>
                    <a:pt x="1244600" y="827925"/>
                  </a:lnTo>
                  <a:lnTo>
                    <a:pt x="1231900" y="827341"/>
                  </a:lnTo>
                  <a:lnTo>
                    <a:pt x="1244600" y="832573"/>
                  </a:lnTo>
                  <a:lnTo>
                    <a:pt x="1244600" y="833158"/>
                  </a:lnTo>
                  <a:lnTo>
                    <a:pt x="1244600" y="837806"/>
                  </a:lnTo>
                  <a:lnTo>
                    <a:pt x="1231900" y="830249"/>
                  </a:lnTo>
                  <a:lnTo>
                    <a:pt x="1244600" y="840143"/>
                  </a:lnTo>
                  <a:lnTo>
                    <a:pt x="1244600" y="844791"/>
                  </a:lnTo>
                  <a:lnTo>
                    <a:pt x="1231900" y="850023"/>
                  </a:lnTo>
                  <a:lnTo>
                    <a:pt x="1231900" y="850607"/>
                  </a:lnTo>
                  <a:lnTo>
                    <a:pt x="1231900" y="934326"/>
                  </a:lnTo>
                  <a:lnTo>
                    <a:pt x="1231900" y="944791"/>
                  </a:lnTo>
                  <a:lnTo>
                    <a:pt x="1219200" y="944206"/>
                  </a:lnTo>
                  <a:lnTo>
                    <a:pt x="1219200" y="936066"/>
                  </a:lnTo>
                  <a:lnTo>
                    <a:pt x="1231900" y="934326"/>
                  </a:lnTo>
                  <a:lnTo>
                    <a:pt x="1231900" y="850607"/>
                  </a:lnTo>
                  <a:lnTo>
                    <a:pt x="1219200" y="851179"/>
                  </a:lnTo>
                  <a:lnTo>
                    <a:pt x="1219200" y="850023"/>
                  </a:lnTo>
                  <a:lnTo>
                    <a:pt x="1206500" y="847699"/>
                  </a:lnTo>
                  <a:lnTo>
                    <a:pt x="1206500" y="850607"/>
                  </a:lnTo>
                  <a:lnTo>
                    <a:pt x="1193800" y="854671"/>
                  </a:lnTo>
                  <a:lnTo>
                    <a:pt x="1193800" y="869353"/>
                  </a:lnTo>
                  <a:lnTo>
                    <a:pt x="1181100" y="865009"/>
                  </a:lnTo>
                  <a:lnTo>
                    <a:pt x="1181100" y="865136"/>
                  </a:lnTo>
                  <a:lnTo>
                    <a:pt x="1168400" y="865720"/>
                  </a:lnTo>
                  <a:lnTo>
                    <a:pt x="1168400" y="863981"/>
                  </a:lnTo>
                  <a:lnTo>
                    <a:pt x="1155700" y="868476"/>
                  </a:lnTo>
                  <a:lnTo>
                    <a:pt x="1155700" y="875169"/>
                  </a:lnTo>
                  <a:lnTo>
                    <a:pt x="1155700" y="986650"/>
                  </a:lnTo>
                  <a:lnTo>
                    <a:pt x="1155700" y="989558"/>
                  </a:lnTo>
                  <a:lnTo>
                    <a:pt x="1143000" y="988402"/>
                  </a:lnTo>
                  <a:lnTo>
                    <a:pt x="1143000" y="986650"/>
                  </a:lnTo>
                  <a:lnTo>
                    <a:pt x="1155700" y="986650"/>
                  </a:lnTo>
                  <a:lnTo>
                    <a:pt x="1155700" y="875169"/>
                  </a:lnTo>
                  <a:lnTo>
                    <a:pt x="1143000" y="880325"/>
                  </a:lnTo>
                  <a:lnTo>
                    <a:pt x="1143000" y="868159"/>
                  </a:lnTo>
                  <a:lnTo>
                    <a:pt x="1130300" y="861644"/>
                  </a:lnTo>
                  <a:lnTo>
                    <a:pt x="1130300" y="873277"/>
                  </a:lnTo>
                  <a:lnTo>
                    <a:pt x="1130300" y="883742"/>
                  </a:lnTo>
                  <a:lnTo>
                    <a:pt x="1130300" y="980833"/>
                  </a:lnTo>
                  <a:lnTo>
                    <a:pt x="1130300" y="985850"/>
                  </a:lnTo>
                  <a:lnTo>
                    <a:pt x="1117600" y="984681"/>
                  </a:lnTo>
                  <a:lnTo>
                    <a:pt x="1130300" y="980833"/>
                  </a:lnTo>
                  <a:lnTo>
                    <a:pt x="1130300" y="883742"/>
                  </a:lnTo>
                  <a:lnTo>
                    <a:pt x="1117600" y="879678"/>
                  </a:lnTo>
                  <a:lnTo>
                    <a:pt x="1117600" y="882611"/>
                  </a:lnTo>
                  <a:lnTo>
                    <a:pt x="1117041" y="883158"/>
                  </a:lnTo>
                  <a:lnTo>
                    <a:pt x="1117600" y="883450"/>
                  </a:lnTo>
                  <a:lnTo>
                    <a:pt x="1117600" y="896531"/>
                  </a:lnTo>
                  <a:lnTo>
                    <a:pt x="1104900" y="888390"/>
                  </a:lnTo>
                  <a:lnTo>
                    <a:pt x="1104900" y="876185"/>
                  </a:lnTo>
                  <a:lnTo>
                    <a:pt x="1092200" y="882256"/>
                  </a:lnTo>
                  <a:lnTo>
                    <a:pt x="1092200" y="891298"/>
                  </a:lnTo>
                  <a:lnTo>
                    <a:pt x="1079500" y="888390"/>
                  </a:lnTo>
                  <a:lnTo>
                    <a:pt x="1079500" y="887361"/>
                  </a:lnTo>
                  <a:lnTo>
                    <a:pt x="1066800" y="889482"/>
                  </a:lnTo>
                  <a:lnTo>
                    <a:pt x="1066800" y="891489"/>
                  </a:lnTo>
                  <a:lnTo>
                    <a:pt x="1054100" y="890714"/>
                  </a:lnTo>
                  <a:lnTo>
                    <a:pt x="1054100" y="882002"/>
                  </a:lnTo>
                  <a:lnTo>
                    <a:pt x="1066800" y="880414"/>
                  </a:lnTo>
                  <a:lnTo>
                    <a:pt x="1066800" y="875017"/>
                  </a:lnTo>
                  <a:lnTo>
                    <a:pt x="1054100" y="879259"/>
                  </a:lnTo>
                  <a:lnTo>
                    <a:pt x="1041400" y="884974"/>
                  </a:lnTo>
                  <a:lnTo>
                    <a:pt x="1041400" y="889495"/>
                  </a:lnTo>
                  <a:lnTo>
                    <a:pt x="1028700" y="890143"/>
                  </a:lnTo>
                  <a:lnTo>
                    <a:pt x="1028700" y="890816"/>
                  </a:lnTo>
                  <a:lnTo>
                    <a:pt x="1016000" y="891882"/>
                  </a:lnTo>
                  <a:lnTo>
                    <a:pt x="1016000" y="882611"/>
                  </a:lnTo>
                  <a:lnTo>
                    <a:pt x="1003300" y="885266"/>
                  </a:lnTo>
                  <a:lnTo>
                    <a:pt x="1003300" y="889787"/>
                  </a:lnTo>
                  <a:lnTo>
                    <a:pt x="990600" y="894791"/>
                  </a:lnTo>
                  <a:lnTo>
                    <a:pt x="990600" y="994791"/>
                  </a:lnTo>
                  <a:lnTo>
                    <a:pt x="977900" y="1003515"/>
                  </a:lnTo>
                  <a:lnTo>
                    <a:pt x="977900" y="1002931"/>
                  </a:lnTo>
                  <a:lnTo>
                    <a:pt x="990600" y="994791"/>
                  </a:lnTo>
                  <a:lnTo>
                    <a:pt x="990600" y="894791"/>
                  </a:lnTo>
                  <a:lnTo>
                    <a:pt x="990600" y="886650"/>
                  </a:lnTo>
                  <a:lnTo>
                    <a:pt x="977900" y="884326"/>
                  </a:lnTo>
                  <a:lnTo>
                    <a:pt x="977900" y="887907"/>
                  </a:lnTo>
                  <a:lnTo>
                    <a:pt x="965200" y="885266"/>
                  </a:lnTo>
                  <a:lnTo>
                    <a:pt x="965200" y="888974"/>
                  </a:lnTo>
                  <a:lnTo>
                    <a:pt x="952500" y="892187"/>
                  </a:lnTo>
                  <a:lnTo>
                    <a:pt x="939800" y="885482"/>
                  </a:lnTo>
                  <a:lnTo>
                    <a:pt x="939800" y="900607"/>
                  </a:lnTo>
                  <a:lnTo>
                    <a:pt x="939800" y="902347"/>
                  </a:lnTo>
                  <a:lnTo>
                    <a:pt x="927100" y="905840"/>
                  </a:lnTo>
                  <a:lnTo>
                    <a:pt x="927100" y="962228"/>
                  </a:lnTo>
                  <a:lnTo>
                    <a:pt x="927100" y="964565"/>
                  </a:lnTo>
                  <a:lnTo>
                    <a:pt x="914400" y="964565"/>
                  </a:lnTo>
                  <a:lnTo>
                    <a:pt x="914400" y="962812"/>
                  </a:lnTo>
                  <a:lnTo>
                    <a:pt x="927100" y="962228"/>
                  </a:lnTo>
                  <a:lnTo>
                    <a:pt x="927100" y="905840"/>
                  </a:lnTo>
                  <a:lnTo>
                    <a:pt x="939800" y="900607"/>
                  </a:lnTo>
                  <a:lnTo>
                    <a:pt x="927100" y="891882"/>
                  </a:lnTo>
                  <a:lnTo>
                    <a:pt x="927100" y="902639"/>
                  </a:lnTo>
                  <a:lnTo>
                    <a:pt x="914400" y="901179"/>
                  </a:lnTo>
                  <a:lnTo>
                    <a:pt x="914400" y="898347"/>
                  </a:lnTo>
                  <a:lnTo>
                    <a:pt x="901700" y="901509"/>
                  </a:lnTo>
                  <a:lnTo>
                    <a:pt x="901700" y="895946"/>
                  </a:lnTo>
                  <a:lnTo>
                    <a:pt x="914400" y="893051"/>
                  </a:lnTo>
                  <a:lnTo>
                    <a:pt x="901700" y="880833"/>
                  </a:lnTo>
                  <a:lnTo>
                    <a:pt x="901700" y="879678"/>
                  </a:lnTo>
                  <a:lnTo>
                    <a:pt x="889000" y="891349"/>
                  </a:lnTo>
                  <a:lnTo>
                    <a:pt x="889000" y="893330"/>
                  </a:lnTo>
                  <a:lnTo>
                    <a:pt x="876300" y="899439"/>
                  </a:lnTo>
                  <a:lnTo>
                    <a:pt x="876300" y="868629"/>
                  </a:lnTo>
                  <a:lnTo>
                    <a:pt x="863600" y="873861"/>
                  </a:lnTo>
                  <a:lnTo>
                    <a:pt x="863600" y="875093"/>
                  </a:lnTo>
                  <a:lnTo>
                    <a:pt x="850900" y="870851"/>
                  </a:lnTo>
                  <a:lnTo>
                    <a:pt x="850900" y="869784"/>
                  </a:lnTo>
                  <a:lnTo>
                    <a:pt x="838200" y="870369"/>
                  </a:lnTo>
                  <a:lnTo>
                    <a:pt x="838200" y="875601"/>
                  </a:lnTo>
                  <a:lnTo>
                    <a:pt x="838200" y="877925"/>
                  </a:lnTo>
                  <a:lnTo>
                    <a:pt x="838200" y="879678"/>
                  </a:lnTo>
                  <a:lnTo>
                    <a:pt x="825500" y="884910"/>
                  </a:lnTo>
                  <a:lnTo>
                    <a:pt x="825500" y="879094"/>
                  </a:lnTo>
                  <a:lnTo>
                    <a:pt x="812800" y="876769"/>
                  </a:lnTo>
                  <a:lnTo>
                    <a:pt x="812800" y="882586"/>
                  </a:lnTo>
                  <a:lnTo>
                    <a:pt x="812800" y="884910"/>
                  </a:lnTo>
                  <a:lnTo>
                    <a:pt x="812800" y="886066"/>
                  </a:lnTo>
                  <a:lnTo>
                    <a:pt x="812800" y="887234"/>
                  </a:lnTo>
                  <a:lnTo>
                    <a:pt x="800100" y="885482"/>
                  </a:lnTo>
                  <a:lnTo>
                    <a:pt x="812800" y="886066"/>
                  </a:lnTo>
                  <a:lnTo>
                    <a:pt x="812800" y="884910"/>
                  </a:lnTo>
                  <a:lnTo>
                    <a:pt x="800100" y="883158"/>
                  </a:lnTo>
                  <a:lnTo>
                    <a:pt x="800100" y="882586"/>
                  </a:lnTo>
                  <a:lnTo>
                    <a:pt x="812800" y="882586"/>
                  </a:lnTo>
                  <a:lnTo>
                    <a:pt x="812800" y="876769"/>
                  </a:lnTo>
                  <a:lnTo>
                    <a:pt x="812800" y="875017"/>
                  </a:lnTo>
                  <a:lnTo>
                    <a:pt x="825500" y="875804"/>
                  </a:lnTo>
                  <a:lnTo>
                    <a:pt x="825500" y="873226"/>
                  </a:lnTo>
                  <a:lnTo>
                    <a:pt x="838200" y="877925"/>
                  </a:lnTo>
                  <a:lnTo>
                    <a:pt x="838200" y="875601"/>
                  </a:lnTo>
                  <a:lnTo>
                    <a:pt x="825500" y="871537"/>
                  </a:lnTo>
                  <a:lnTo>
                    <a:pt x="825500" y="863396"/>
                  </a:lnTo>
                  <a:lnTo>
                    <a:pt x="838200" y="870038"/>
                  </a:lnTo>
                  <a:lnTo>
                    <a:pt x="838200" y="868057"/>
                  </a:lnTo>
                  <a:lnTo>
                    <a:pt x="850900" y="869784"/>
                  </a:lnTo>
                  <a:lnTo>
                    <a:pt x="850900" y="850023"/>
                  </a:lnTo>
                  <a:lnTo>
                    <a:pt x="863600" y="853503"/>
                  </a:lnTo>
                  <a:lnTo>
                    <a:pt x="863600" y="846709"/>
                  </a:lnTo>
                  <a:lnTo>
                    <a:pt x="876300" y="852932"/>
                  </a:lnTo>
                  <a:lnTo>
                    <a:pt x="863600" y="846074"/>
                  </a:lnTo>
                  <a:lnTo>
                    <a:pt x="863600" y="840206"/>
                  </a:lnTo>
                  <a:lnTo>
                    <a:pt x="850900" y="834148"/>
                  </a:lnTo>
                  <a:lnTo>
                    <a:pt x="850900" y="827925"/>
                  </a:lnTo>
                  <a:lnTo>
                    <a:pt x="863600" y="834123"/>
                  </a:lnTo>
                  <a:lnTo>
                    <a:pt x="863600" y="832002"/>
                  </a:lnTo>
                  <a:lnTo>
                    <a:pt x="876300" y="835926"/>
                  </a:lnTo>
                  <a:lnTo>
                    <a:pt x="876300" y="830834"/>
                  </a:lnTo>
                  <a:lnTo>
                    <a:pt x="863600" y="829665"/>
                  </a:lnTo>
                  <a:lnTo>
                    <a:pt x="863600" y="818045"/>
                  </a:lnTo>
                  <a:lnTo>
                    <a:pt x="876300" y="819785"/>
                  </a:lnTo>
                  <a:lnTo>
                    <a:pt x="876300" y="824433"/>
                  </a:lnTo>
                  <a:lnTo>
                    <a:pt x="889000" y="822655"/>
                  </a:lnTo>
                  <a:lnTo>
                    <a:pt x="889000" y="830313"/>
                  </a:lnTo>
                  <a:lnTo>
                    <a:pt x="876300" y="824433"/>
                  </a:lnTo>
                  <a:lnTo>
                    <a:pt x="876300" y="830249"/>
                  </a:lnTo>
                  <a:lnTo>
                    <a:pt x="889000" y="834898"/>
                  </a:lnTo>
                  <a:lnTo>
                    <a:pt x="889000" y="836066"/>
                  </a:lnTo>
                  <a:lnTo>
                    <a:pt x="901700" y="830834"/>
                  </a:lnTo>
                  <a:lnTo>
                    <a:pt x="889635" y="819238"/>
                  </a:lnTo>
                  <a:lnTo>
                    <a:pt x="901700" y="819785"/>
                  </a:lnTo>
                  <a:lnTo>
                    <a:pt x="901700" y="801179"/>
                  </a:lnTo>
                  <a:lnTo>
                    <a:pt x="914400" y="794791"/>
                  </a:lnTo>
                  <a:lnTo>
                    <a:pt x="914400" y="806386"/>
                  </a:lnTo>
                  <a:lnTo>
                    <a:pt x="913549" y="805256"/>
                  </a:lnTo>
                  <a:lnTo>
                    <a:pt x="914400" y="806589"/>
                  </a:lnTo>
                  <a:lnTo>
                    <a:pt x="914400" y="815721"/>
                  </a:lnTo>
                  <a:lnTo>
                    <a:pt x="915073" y="815721"/>
                  </a:lnTo>
                  <a:lnTo>
                    <a:pt x="914717" y="816305"/>
                  </a:lnTo>
                  <a:lnTo>
                    <a:pt x="915581" y="815721"/>
                  </a:lnTo>
                  <a:lnTo>
                    <a:pt x="927100" y="815721"/>
                  </a:lnTo>
                  <a:lnTo>
                    <a:pt x="927100" y="804087"/>
                  </a:lnTo>
                  <a:lnTo>
                    <a:pt x="939800" y="811060"/>
                  </a:lnTo>
                  <a:lnTo>
                    <a:pt x="939800" y="802347"/>
                  </a:lnTo>
                  <a:lnTo>
                    <a:pt x="927100" y="798271"/>
                  </a:lnTo>
                  <a:lnTo>
                    <a:pt x="927100" y="786066"/>
                  </a:lnTo>
                  <a:lnTo>
                    <a:pt x="939800" y="784326"/>
                  </a:lnTo>
                  <a:lnTo>
                    <a:pt x="939800" y="787031"/>
                  </a:lnTo>
                  <a:lnTo>
                    <a:pt x="952500" y="788974"/>
                  </a:lnTo>
                  <a:lnTo>
                    <a:pt x="952500" y="794791"/>
                  </a:lnTo>
                  <a:lnTo>
                    <a:pt x="939800" y="794207"/>
                  </a:lnTo>
                  <a:lnTo>
                    <a:pt x="939800" y="795947"/>
                  </a:lnTo>
                  <a:lnTo>
                    <a:pt x="952500" y="799325"/>
                  </a:lnTo>
                  <a:lnTo>
                    <a:pt x="952500" y="800023"/>
                  </a:lnTo>
                  <a:lnTo>
                    <a:pt x="965200" y="797179"/>
                  </a:lnTo>
                  <a:lnTo>
                    <a:pt x="965200" y="792975"/>
                  </a:lnTo>
                  <a:lnTo>
                    <a:pt x="977900" y="788657"/>
                  </a:lnTo>
                  <a:lnTo>
                    <a:pt x="977900" y="797115"/>
                  </a:lnTo>
                  <a:lnTo>
                    <a:pt x="990600" y="794473"/>
                  </a:lnTo>
                  <a:lnTo>
                    <a:pt x="1003300" y="796023"/>
                  </a:lnTo>
                  <a:lnTo>
                    <a:pt x="1003300" y="800303"/>
                  </a:lnTo>
                  <a:lnTo>
                    <a:pt x="1016000" y="805827"/>
                  </a:lnTo>
                  <a:lnTo>
                    <a:pt x="1016000" y="801763"/>
                  </a:lnTo>
                  <a:lnTo>
                    <a:pt x="1028700" y="805827"/>
                  </a:lnTo>
                  <a:lnTo>
                    <a:pt x="1016000" y="794791"/>
                  </a:lnTo>
                  <a:lnTo>
                    <a:pt x="1028700" y="790130"/>
                  </a:lnTo>
                  <a:lnTo>
                    <a:pt x="1028700" y="793102"/>
                  </a:lnTo>
                  <a:lnTo>
                    <a:pt x="1041400" y="787882"/>
                  </a:lnTo>
                  <a:lnTo>
                    <a:pt x="1054100" y="786688"/>
                  </a:lnTo>
                  <a:lnTo>
                    <a:pt x="1054100" y="785329"/>
                  </a:lnTo>
                  <a:lnTo>
                    <a:pt x="1041400" y="779602"/>
                  </a:lnTo>
                  <a:lnTo>
                    <a:pt x="1041400" y="772452"/>
                  </a:lnTo>
                  <a:lnTo>
                    <a:pt x="1054100" y="765136"/>
                  </a:lnTo>
                  <a:lnTo>
                    <a:pt x="1054100" y="768896"/>
                  </a:lnTo>
                  <a:lnTo>
                    <a:pt x="1066800" y="773861"/>
                  </a:lnTo>
                  <a:lnTo>
                    <a:pt x="1066800" y="787234"/>
                  </a:lnTo>
                  <a:lnTo>
                    <a:pt x="1079500" y="787971"/>
                  </a:lnTo>
                  <a:lnTo>
                    <a:pt x="1092200" y="787958"/>
                  </a:lnTo>
                  <a:lnTo>
                    <a:pt x="1092200" y="790333"/>
                  </a:lnTo>
                  <a:lnTo>
                    <a:pt x="1104900" y="798271"/>
                  </a:lnTo>
                  <a:lnTo>
                    <a:pt x="1104900" y="792492"/>
                  </a:lnTo>
                  <a:lnTo>
                    <a:pt x="1117600" y="793407"/>
                  </a:lnTo>
                  <a:lnTo>
                    <a:pt x="1117600" y="783742"/>
                  </a:lnTo>
                  <a:lnTo>
                    <a:pt x="1130300" y="790892"/>
                  </a:lnTo>
                  <a:lnTo>
                    <a:pt x="1130300" y="806996"/>
                  </a:lnTo>
                  <a:lnTo>
                    <a:pt x="1143000" y="808164"/>
                  </a:lnTo>
                  <a:lnTo>
                    <a:pt x="1143000" y="802932"/>
                  </a:lnTo>
                  <a:lnTo>
                    <a:pt x="1155700" y="790714"/>
                  </a:lnTo>
                  <a:lnTo>
                    <a:pt x="1155700" y="796163"/>
                  </a:lnTo>
                  <a:lnTo>
                    <a:pt x="1168400" y="802119"/>
                  </a:lnTo>
                  <a:lnTo>
                    <a:pt x="1168400" y="807580"/>
                  </a:lnTo>
                  <a:lnTo>
                    <a:pt x="1181100" y="798271"/>
                  </a:lnTo>
                  <a:lnTo>
                    <a:pt x="1181100" y="806310"/>
                  </a:lnTo>
                  <a:lnTo>
                    <a:pt x="1180998" y="806996"/>
                  </a:lnTo>
                  <a:lnTo>
                    <a:pt x="1181557" y="806437"/>
                  </a:lnTo>
                  <a:lnTo>
                    <a:pt x="1193800" y="806996"/>
                  </a:lnTo>
                  <a:lnTo>
                    <a:pt x="1193800" y="812812"/>
                  </a:lnTo>
                  <a:lnTo>
                    <a:pt x="1206500" y="813689"/>
                  </a:lnTo>
                  <a:lnTo>
                    <a:pt x="1206500" y="812812"/>
                  </a:lnTo>
                  <a:lnTo>
                    <a:pt x="1219200" y="811504"/>
                  </a:lnTo>
                  <a:lnTo>
                    <a:pt x="1231900" y="811072"/>
                  </a:lnTo>
                  <a:lnTo>
                    <a:pt x="1219200" y="806996"/>
                  </a:lnTo>
                  <a:lnTo>
                    <a:pt x="1219200" y="793038"/>
                  </a:lnTo>
                  <a:lnTo>
                    <a:pt x="1231900" y="791883"/>
                  </a:lnTo>
                  <a:lnTo>
                    <a:pt x="1231900" y="811072"/>
                  </a:lnTo>
                  <a:lnTo>
                    <a:pt x="1231900" y="813396"/>
                  </a:lnTo>
                  <a:lnTo>
                    <a:pt x="1244600" y="807910"/>
                  </a:lnTo>
                  <a:lnTo>
                    <a:pt x="1244600" y="808736"/>
                  </a:lnTo>
                  <a:lnTo>
                    <a:pt x="1249832" y="807339"/>
                  </a:lnTo>
                  <a:lnTo>
                    <a:pt x="1244600" y="807580"/>
                  </a:lnTo>
                  <a:lnTo>
                    <a:pt x="1244600" y="805827"/>
                  </a:lnTo>
                  <a:lnTo>
                    <a:pt x="1257300" y="804087"/>
                  </a:lnTo>
                  <a:lnTo>
                    <a:pt x="1270000" y="801179"/>
                  </a:lnTo>
                  <a:lnTo>
                    <a:pt x="1270000" y="797699"/>
                  </a:lnTo>
                  <a:lnTo>
                    <a:pt x="1282700" y="796531"/>
                  </a:lnTo>
                  <a:lnTo>
                    <a:pt x="1282700" y="797115"/>
                  </a:lnTo>
                  <a:lnTo>
                    <a:pt x="1270000" y="801179"/>
                  </a:lnTo>
                  <a:lnTo>
                    <a:pt x="1270000" y="801763"/>
                  </a:lnTo>
                  <a:lnTo>
                    <a:pt x="1282700" y="798855"/>
                  </a:lnTo>
                  <a:lnTo>
                    <a:pt x="1270000" y="802347"/>
                  </a:lnTo>
                  <a:lnTo>
                    <a:pt x="1270000" y="807580"/>
                  </a:lnTo>
                  <a:lnTo>
                    <a:pt x="1257300" y="810488"/>
                  </a:lnTo>
                  <a:lnTo>
                    <a:pt x="1257300" y="812812"/>
                  </a:lnTo>
                  <a:lnTo>
                    <a:pt x="1270000" y="809637"/>
                  </a:lnTo>
                  <a:lnTo>
                    <a:pt x="1282700" y="808380"/>
                  </a:lnTo>
                  <a:lnTo>
                    <a:pt x="1282700" y="809612"/>
                  </a:lnTo>
                  <a:lnTo>
                    <a:pt x="1295400" y="808164"/>
                  </a:lnTo>
                  <a:lnTo>
                    <a:pt x="1270000" y="813765"/>
                  </a:lnTo>
                  <a:lnTo>
                    <a:pt x="1261706" y="815467"/>
                  </a:lnTo>
                  <a:lnTo>
                    <a:pt x="1266748" y="815403"/>
                  </a:lnTo>
                  <a:lnTo>
                    <a:pt x="1282700" y="812812"/>
                  </a:lnTo>
                  <a:lnTo>
                    <a:pt x="1295400" y="812228"/>
                  </a:lnTo>
                  <a:lnTo>
                    <a:pt x="1295400" y="813968"/>
                  </a:lnTo>
                  <a:lnTo>
                    <a:pt x="1282700" y="814552"/>
                  </a:lnTo>
                  <a:lnTo>
                    <a:pt x="1282700" y="815721"/>
                  </a:lnTo>
                  <a:lnTo>
                    <a:pt x="1270000" y="817460"/>
                  </a:lnTo>
                  <a:lnTo>
                    <a:pt x="1257300" y="819073"/>
                  </a:lnTo>
                  <a:lnTo>
                    <a:pt x="1244600" y="820369"/>
                  </a:lnTo>
                  <a:lnTo>
                    <a:pt x="1231900" y="821220"/>
                  </a:lnTo>
                  <a:lnTo>
                    <a:pt x="1231900" y="821537"/>
                  </a:lnTo>
                  <a:lnTo>
                    <a:pt x="1244600" y="820851"/>
                  </a:lnTo>
                  <a:lnTo>
                    <a:pt x="1282700" y="819785"/>
                  </a:lnTo>
                  <a:lnTo>
                    <a:pt x="1295400" y="819556"/>
                  </a:lnTo>
                  <a:lnTo>
                    <a:pt x="1308100" y="819708"/>
                  </a:lnTo>
                  <a:lnTo>
                    <a:pt x="1308100" y="648855"/>
                  </a:lnTo>
                  <a:lnTo>
                    <a:pt x="1308100" y="637806"/>
                  </a:lnTo>
                  <a:lnTo>
                    <a:pt x="1320800" y="637222"/>
                  </a:lnTo>
                  <a:lnTo>
                    <a:pt x="1320800" y="501180"/>
                  </a:lnTo>
                  <a:lnTo>
                    <a:pt x="1308100" y="506412"/>
                  </a:lnTo>
                  <a:lnTo>
                    <a:pt x="1308100" y="509892"/>
                  </a:lnTo>
                  <a:lnTo>
                    <a:pt x="1308100" y="517448"/>
                  </a:lnTo>
                  <a:lnTo>
                    <a:pt x="1295400" y="519201"/>
                  </a:lnTo>
                  <a:lnTo>
                    <a:pt x="1295400" y="521525"/>
                  </a:lnTo>
                  <a:lnTo>
                    <a:pt x="1295400" y="652335"/>
                  </a:lnTo>
                  <a:lnTo>
                    <a:pt x="1295400" y="803503"/>
                  </a:lnTo>
                  <a:lnTo>
                    <a:pt x="1295400" y="804087"/>
                  </a:lnTo>
                  <a:lnTo>
                    <a:pt x="1282700" y="805256"/>
                  </a:lnTo>
                  <a:lnTo>
                    <a:pt x="1295400" y="803503"/>
                  </a:lnTo>
                  <a:lnTo>
                    <a:pt x="1295400" y="652335"/>
                  </a:lnTo>
                  <a:lnTo>
                    <a:pt x="1282700" y="657529"/>
                  </a:lnTo>
                  <a:lnTo>
                    <a:pt x="1282700" y="651179"/>
                  </a:lnTo>
                  <a:lnTo>
                    <a:pt x="1295400" y="652335"/>
                  </a:lnTo>
                  <a:lnTo>
                    <a:pt x="1295400" y="521525"/>
                  </a:lnTo>
                  <a:lnTo>
                    <a:pt x="1282700" y="521525"/>
                  </a:lnTo>
                  <a:lnTo>
                    <a:pt x="1282700" y="513727"/>
                  </a:lnTo>
                  <a:lnTo>
                    <a:pt x="1271384" y="514210"/>
                  </a:lnTo>
                  <a:lnTo>
                    <a:pt x="1271701" y="513969"/>
                  </a:lnTo>
                  <a:lnTo>
                    <a:pt x="1271219" y="514210"/>
                  </a:lnTo>
                  <a:lnTo>
                    <a:pt x="1270000" y="514261"/>
                  </a:lnTo>
                  <a:lnTo>
                    <a:pt x="1270000" y="515086"/>
                  </a:lnTo>
                  <a:lnTo>
                    <a:pt x="1270000" y="786066"/>
                  </a:lnTo>
                  <a:lnTo>
                    <a:pt x="1270000" y="793038"/>
                  </a:lnTo>
                  <a:lnTo>
                    <a:pt x="1270000" y="794791"/>
                  </a:lnTo>
                  <a:lnTo>
                    <a:pt x="1257300" y="799833"/>
                  </a:lnTo>
                  <a:lnTo>
                    <a:pt x="1257300" y="797115"/>
                  </a:lnTo>
                  <a:lnTo>
                    <a:pt x="1270000" y="794791"/>
                  </a:lnTo>
                  <a:lnTo>
                    <a:pt x="1270000" y="793038"/>
                  </a:lnTo>
                  <a:lnTo>
                    <a:pt x="1257300" y="787488"/>
                  </a:lnTo>
                  <a:lnTo>
                    <a:pt x="1270000" y="786066"/>
                  </a:lnTo>
                  <a:lnTo>
                    <a:pt x="1270000" y="515086"/>
                  </a:lnTo>
                  <a:lnTo>
                    <a:pt x="1269796" y="515289"/>
                  </a:lnTo>
                  <a:lnTo>
                    <a:pt x="1257300" y="519785"/>
                  </a:lnTo>
                  <a:lnTo>
                    <a:pt x="1257300" y="547687"/>
                  </a:lnTo>
                  <a:lnTo>
                    <a:pt x="1244600" y="537197"/>
                  </a:lnTo>
                  <a:lnTo>
                    <a:pt x="1244600" y="527342"/>
                  </a:lnTo>
                  <a:lnTo>
                    <a:pt x="1231900" y="527342"/>
                  </a:lnTo>
                  <a:lnTo>
                    <a:pt x="1231900" y="532574"/>
                  </a:lnTo>
                  <a:lnTo>
                    <a:pt x="1231900" y="744207"/>
                  </a:lnTo>
                  <a:lnTo>
                    <a:pt x="1231900" y="749452"/>
                  </a:lnTo>
                  <a:lnTo>
                    <a:pt x="1219200" y="746963"/>
                  </a:lnTo>
                  <a:lnTo>
                    <a:pt x="1219200" y="742454"/>
                  </a:lnTo>
                  <a:lnTo>
                    <a:pt x="1231900" y="744207"/>
                  </a:lnTo>
                  <a:lnTo>
                    <a:pt x="1231900" y="532574"/>
                  </a:lnTo>
                  <a:lnTo>
                    <a:pt x="1219200" y="529666"/>
                  </a:lnTo>
                  <a:lnTo>
                    <a:pt x="1219200" y="528332"/>
                  </a:lnTo>
                  <a:lnTo>
                    <a:pt x="1206500" y="534746"/>
                  </a:lnTo>
                  <a:lnTo>
                    <a:pt x="1206500" y="539635"/>
                  </a:lnTo>
                  <a:lnTo>
                    <a:pt x="1193800" y="538962"/>
                  </a:lnTo>
                  <a:lnTo>
                    <a:pt x="1193800" y="530821"/>
                  </a:lnTo>
                  <a:lnTo>
                    <a:pt x="1181100" y="530821"/>
                  </a:lnTo>
                  <a:lnTo>
                    <a:pt x="1181100" y="531406"/>
                  </a:lnTo>
                  <a:lnTo>
                    <a:pt x="1168400" y="534898"/>
                  </a:lnTo>
                  <a:lnTo>
                    <a:pt x="1181100" y="539546"/>
                  </a:lnTo>
                  <a:lnTo>
                    <a:pt x="1181100" y="541972"/>
                  </a:lnTo>
                  <a:lnTo>
                    <a:pt x="1179258" y="542455"/>
                  </a:lnTo>
                  <a:lnTo>
                    <a:pt x="1178090" y="544195"/>
                  </a:lnTo>
                  <a:lnTo>
                    <a:pt x="1181100" y="545211"/>
                  </a:lnTo>
                  <a:lnTo>
                    <a:pt x="1181100" y="552335"/>
                  </a:lnTo>
                  <a:lnTo>
                    <a:pt x="1181100" y="554101"/>
                  </a:lnTo>
                  <a:lnTo>
                    <a:pt x="1181100" y="599071"/>
                  </a:lnTo>
                  <a:lnTo>
                    <a:pt x="1181100" y="603262"/>
                  </a:lnTo>
                  <a:lnTo>
                    <a:pt x="1168400" y="600837"/>
                  </a:lnTo>
                  <a:lnTo>
                    <a:pt x="1155700" y="598855"/>
                  </a:lnTo>
                  <a:lnTo>
                    <a:pt x="1155700" y="586638"/>
                  </a:lnTo>
                  <a:lnTo>
                    <a:pt x="1168400" y="592823"/>
                  </a:lnTo>
                  <a:lnTo>
                    <a:pt x="1181100" y="599071"/>
                  </a:lnTo>
                  <a:lnTo>
                    <a:pt x="1181100" y="554101"/>
                  </a:lnTo>
                  <a:lnTo>
                    <a:pt x="1171549" y="554088"/>
                  </a:lnTo>
                  <a:lnTo>
                    <a:pt x="1168400" y="554659"/>
                  </a:lnTo>
                  <a:lnTo>
                    <a:pt x="1168400" y="556412"/>
                  </a:lnTo>
                  <a:lnTo>
                    <a:pt x="1155700" y="552919"/>
                  </a:lnTo>
                  <a:lnTo>
                    <a:pt x="1155700" y="542823"/>
                  </a:lnTo>
                  <a:lnTo>
                    <a:pt x="1143000" y="545350"/>
                  </a:lnTo>
                  <a:lnTo>
                    <a:pt x="1143000" y="547103"/>
                  </a:lnTo>
                  <a:lnTo>
                    <a:pt x="1143000" y="552069"/>
                  </a:lnTo>
                  <a:lnTo>
                    <a:pt x="1130300" y="551180"/>
                  </a:lnTo>
                  <a:lnTo>
                    <a:pt x="1130300" y="549643"/>
                  </a:lnTo>
                  <a:lnTo>
                    <a:pt x="1117600" y="552094"/>
                  </a:lnTo>
                  <a:lnTo>
                    <a:pt x="1117600" y="536054"/>
                  </a:lnTo>
                  <a:lnTo>
                    <a:pt x="1104900" y="540931"/>
                  </a:lnTo>
                  <a:lnTo>
                    <a:pt x="1104900" y="547547"/>
                  </a:lnTo>
                  <a:lnTo>
                    <a:pt x="1092200" y="553059"/>
                  </a:lnTo>
                  <a:lnTo>
                    <a:pt x="1092200" y="560400"/>
                  </a:lnTo>
                  <a:lnTo>
                    <a:pt x="1079500" y="555904"/>
                  </a:lnTo>
                  <a:lnTo>
                    <a:pt x="1079500" y="548855"/>
                  </a:lnTo>
                  <a:lnTo>
                    <a:pt x="1066800" y="549427"/>
                  </a:lnTo>
                  <a:lnTo>
                    <a:pt x="1066800" y="558419"/>
                  </a:lnTo>
                  <a:lnTo>
                    <a:pt x="1054100" y="564553"/>
                  </a:lnTo>
                  <a:lnTo>
                    <a:pt x="1054100" y="557568"/>
                  </a:lnTo>
                  <a:lnTo>
                    <a:pt x="1041400" y="557568"/>
                  </a:lnTo>
                  <a:lnTo>
                    <a:pt x="1041400" y="559320"/>
                  </a:lnTo>
                  <a:lnTo>
                    <a:pt x="1028700" y="558152"/>
                  </a:lnTo>
                  <a:lnTo>
                    <a:pt x="1028700" y="560476"/>
                  </a:lnTo>
                  <a:lnTo>
                    <a:pt x="1028700" y="578497"/>
                  </a:lnTo>
                  <a:lnTo>
                    <a:pt x="1028700" y="586066"/>
                  </a:lnTo>
                  <a:lnTo>
                    <a:pt x="1016000" y="586066"/>
                  </a:lnTo>
                  <a:lnTo>
                    <a:pt x="1016000" y="581990"/>
                  </a:lnTo>
                  <a:lnTo>
                    <a:pt x="1028700" y="578497"/>
                  </a:lnTo>
                  <a:lnTo>
                    <a:pt x="1028700" y="560476"/>
                  </a:lnTo>
                  <a:lnTo>
                    <a:pt x="1016000" y="565099"/>
                  </a:lnTo>
                  <a:lnTo>
                    <a:pt x="1016000" y="564756"/>
                  </a:lnTo>
                  <a:lnTo>
                    <a:pt x="1003300" y="558152"/>
                  </a:lnTo>
                  <a:lnTo>
                    <a:pt x="1003300" y="564553"/>
                  </a:lnTo>
                  <a:lnTo>
                    <a:pt x="1003300" y="573265"/>
                  </a:lnTo>
                  <a:lnTo>
                    <a:pt x="1003300" y="578497"/>
                  </a:lnTo>
                  <a:lnTo>
                    <a:pt x="990600" y="578497"/>
                  </a:lnTo>
                  <a:lnTo>
                    <a:pt x="1003300" y="573265"/>
                  </a:lnTo>
                  <a:lnTo>
                    <a:pt x="1003300" y="564553"/>
                  </a:lnTo>
                  <a:lnTo>
                    <a:pt x="990600" y="559320"/>
                  </a:lnTo>
                  <a:lnTo>
                    <a:pt x="990600" y="570941"/>
                  </a:lnTo>
                  <a:lnTo>
                    <a:pt x="977900" y="576757"/>
                  </a:lnTo>
                  <a:lnTo>
                    <a:pt x="977900" y="582574"/>
                  </a:lnTo>
                  <a:lnTo>
                    <a:pt x="977900" y="592455"/>
                  </a:lnTo>
                  <a:lnTo>
                    <a:pt x="965200" y="586638"/>
                  </a:lnTo>
                  <a:lnTo>
                    <a:pt x="977900" y="582574"/>
                  </a:lnTo>
                  <a:lnTo>
                    <a:pt x="977900" y="576757"/>
                  </a:lnTo>
                  <a:lnTo>
                    <a:pt x="977900" y="573011"/>
                  </a:lnTo>
                  <a:lnTo>
                    <a:pt x="965200" y="569785"/>
                  </a:lnTo>
                  <a:lnTo>
                    <a:pt x="977900" y="567461"/>
                  </a:lnTo>
                  <a:lnTo>
                    <a:pt x="977900" y="554088"/>
                  </a:lnTo>
                  <a:lnTo>
                    <a:pt x="965200" y="547687"/>
                  </a:lnTo>
                  <a:lnTo>
                    <a:pt x="965200" y="562432"/>
                  </a:lnTo>
                  <a:lnTo>
                    <a:pt x="952500" y="564045"/>
                  </a:lnTo>
                  <a:lnTo>
                    <a:pt x="952500" y="680834"/>
                  </a:lnTo>
                  <a:lnTo>
                    <a:pt x="952500" y="689546"/>
                  </a:lnTo>
                  <a:lnTo>
                    <a:pt x="939800" y="688975"/>
                  </a:lnTo>
                  <a:lnTo>
                    <a:pt x="939800" y="725601"/>
                  </a:lnTo>
                  <a:lnTo>
                    <a:pt x="927100" y="727341"/>
                  </a:lnTo>
                  <a:lnTo>
                    <a:pt x="927100" y="720369"/>
                  </a:lnTo>
                  <a:lnTo>
                    <a:pt x="939800" y="725601"/>
                  </a:lnTo>
                  <a:lnTo>
                    <a:pt x="939800" y="688975"/>
                  </a:lnTo>
                  <a:lnTo>
                    <a:pt x="939800" y="678510"/>
                  </a:lnTo>
                  <a:lnTo>
                    <a:pt x="952500" y="680834"/>
                  </a:lnTo>
                  <a:lnTo>
                    <a:pt x="952500" y="564045"/>
                  </a:lnTo>
                  <a:lnTo>
                    <a:pt x="952500" y="538962"/>
                  </a:lnTo>
                  <a:lnTo>
                    <a:pt x="939800" y="543623"/>
                  </a:lnTo>
                  <a:lnTo>
                    <a:pt x="939800" y="549427"/>
                  </a:lnTo>
                  <a:lnTo>
                    <a:pt x="927100" y="545363"/>
                  </a:lnTo>
                  <a:lnTo>
                    <a:pt x="927100" y="543039"/>
                  </a:lnTo>
                  <a:lnTo>
                    <a:pt x="939800" y="541286"/>
                  </a:lnTo>
                  <a:lnTo>
                    <a:pt x="939800" y="517448"/>
                  </a:lnTo>
                  <a:lnTo>
                    <a:pt x="952500" y="524243"/>
                  </a:lnTo>
                  <a:lnTo>
                    <a:pt x="952500" y="517448"/>
                  </a:lnTo>
                  <a:lnTo>
                    <a:pt x="965200" y="523265"/>
                  </a:lnTo>
                  <a:lnTo>
                    <a:pt x="965200" y="518033"/>
                  </a:lnTo>
                  <a:lnTo>
                    <a:pt x="977900" y="523887"/>
                  </a:lnTo>
                  <a:lnTo>
                    <a:pt x="977900" y="509663"/>
                  </a:lnTo>
                  <a:lnTo>
                    <a:pt x="990600" y="506628"/>
                  </a:lnTo>
                  <a:lnTo>
                    <a:pt x="990600" y="492455"/>
                  </a:lnTo>
                  <a:lnTo>
                    <a:pt x="990600" y="485470"/>
                  </a:lnTo>
                  <a:lnTo>
                    <a:pt x="977900" y="480822"/>
                  </a:lnTo>
                  <a:lnTo>
                    <a:pt x="990600" y="479666"/>
                  </a:lnTo>
                  <a:lnTo>
                    <a:pt x="990600" y="477342"/>
                  </a:lnTo>
                  <a:lnTo>
                    <a:pt x="1003300" y="479082"/>
                  </a:lnTo>
                  <a:lnTo>
                    <a:pt x="1003300" y="494779"/>
                  </a:lnTo>
                  <a:lnTo>
                    <a:pt x="990600" y="492455"/>
                  </a:lnTo>
                  <a:lnTo>
                    <a:pt x="1003300" y="499859"/>
                  </a:lnTo>
                  <a:lnTo>
                    <a:pt x="1003300" y="504621"/>
                  </a:lnTo>
                  <a:lnTo>
                    <a:pt x="1001928" y="502335"/>
                  </a:lnTo>
                  <a:lnTo>
                    <a:pt x="1003300" y="505079"/>
                  </a:lnTo>
                  <a:lnTo>
                    <a:pt x="1003300" y="511060"/>
                  </a:lnTo>
                  <a:lnTo>
                    <a:pt x="1003896" y="511098"/>
                  </a:lnTo>
                  <a:lnTo>
                    <a:pt x="1001928" y="513384"/>
                  </a:lnTo>
                  <a:lnTo>
                    <a:pt x="1005890" y="511187"/>
                  </a:lnTo>
                  <a:lnTo>
                    <a:pt x="1016000" y="511644"/>
                  </a:lnTo>
                  <a:lnTo>
                    <a:pt x="1016000" y="482828"/>
                  </a:lnTo>
                  <a:lnTo>
                    <a:pt x="1028700" y="490855"/>
                  </a:lnTo>
                  <a:lnTo>
                    <a:pt x="1028700" y="474484"/>
                  </a:lnTo>
                  <a:lnTo>
                    <a:pt x="1041400" y="475589"/>
                  </a:lnTo>
                  <a:lnTo>
                    <a:pt x="1041400" y="476605"/>
                  </a:lnTo>
                  <a:lnTo>
                    <a:pt x="1054100" y="473265"/>
                  </a:lnTo>
                  <a:lnTo>
                    <a:pt x="1054100" y="480402"/>
                  </a:lnTo>
                  <a:lnTo>
                    <a:pt x="1066800" y="474649"/>
                  </a:lnTo>
                  <a:lnTo>
                    <a:pt x="1066800" y="472109"/>
                  </a:lnTo>
                  <a:lnTo>
                    <a:pt x="1079500" y="475005"/>
                  </a:lnTo>
                  <a:lnTo>
                    <a:pt x="1079500" y="470344"/>
                  </a:lnTo>
                  <a:lnTo>
                    <a:pt x="1092200" y="469557"/>
                  </a:lnTo>
                  <a:lnTo>
                    <a:pt x="1104900" y="471500"/>
                  </a:lnTo>
                  <a:lnTo>
                    <a:pt x="1104900" y="475005"/>
                  </a:lnTo>
                  <a:lnTo>
                    <a:pt x="1117600" y="463384"/>
                  </a:lnTo>
                  <a:lnTo>
                    <a:pt x="1117600" y="459714"/>
                  </a:lnTo>
                  <a:lnTo>
                    <a:pt x="1130300" y="452920"/>
                  </a:lnTo>
                  <a:lnTo>
                    <a:pt x="1130300" y="450049"/>
                  </a:lnTo>
                  <a:lnTo>
                    <a:pt x="1143000" y="453504"/>
                  </a:lnTo>
                  <a:lnTo>
                    <a:pt x="1143000" y="441286"/>
                  </a:lnTo>
                  <a:lnTo>
                    <a:pt x="1155700" y="442455"/>
                  </a:lnTo>
                  <a:lnTo>
                    <a:pt x="1155700" y="444360"/>
                  </a:lnTo>
                  <a:lnTo>
                    <a:pt x="1168400" y="442302"/>
                  </a:lnTo>
                  <a:lnTo>
                    <a:pt x="1181100" y="442645"/>
                  </a:lnTo>
                  <a:lnTo>
                    <a:pt x="1193800" y="449427"/>
                  </a:lnTo>
                  <a:lnTo>
                    <a:pt x="1193800" y="442239"/>
                  </a:lnTo>
                  <a:lnTo>
                    <a:pt x="1206500" y="432562"/>
                  </a:lnTo>
                  <a:lnTo>
                    <a:pt x="1206500" y="448424"/>
                  </a:lnTo>
                  <a:lnTo>
                    <a:pt x="1219200" y="452920"/>
                  </a:lnTo>
                  <a:lnTo>
                    <a:pt x="1219200" y="447687"/>
                  </a:lnTo>
                  <a:lnTo>
                    <a:pt x="1231900" y="434898"/>
                  </a:lnTo>
                  <a:lnTo>
                    <a:pt x="1231900" y="435368"/>
                  </a:lnTo>
                  <a:lnTo>
                    <a:pt x="1244600" y="438670"/>
                  </a:lnTo>
                  <a:lnTo>
                    <a:pt x="1244600" y="445935"/>
                  </a:lnTo>
                  <a:lnTo>
                    <a:pt x="1257300" y="442455"/>
                  </a:lnTo>
                  <a:lnTo>
                    <a:pt x="1257300" y="447103"/>
                  </a:lnTo>
                  <a:lnTo>
                    <a:pt x="1270000" y="446519"/>
                  </a:lnTo>
                  <a:lnTo>
                    <a:pt x="1270000" y="451751"/>
                  </a:lnTo>
                  <a:lnTo>
                    <a:pt x="1282700" y="451777"/>
                  </a:lnTo>
                  <a:lnTo>
                    <a:pt x="1282700" y="450151"/>
                  </a:lnTo>
                  <a:lnTo>
                    <a:pt x="1295400" y="448322"/>
                  </a:lnTo>
                  <a:lnTo>
                    <a:pt x="1295400" y="436054"/>
                  </a:lnTo>
                  <a:lnTo>
                    <a:pt x="1295400" y="428498"/>
                  </a:lnTo>
                  <a:lnTo>
                    <a:pt x="1299857" y="432790"/>
                  </a:lnTo>
                  <a:lnTo>
                    <a:pt x="1308100" y="426758"/>
                  </a:lnTo>
                  <a:lnTo>
                    <a:pt x="1308100" y="433146"/>
                  </a:lnTo>
                  <a:lnTo>
                    <a:pt x="1301750" y="434606"/>
                  </a:lnTo>
                  <a:lnTo>
                    <a:pt x="1308100" y="440702"/>
                  </a:lnTo>
                  <a:lnTo>
                    <a:pt x="1308100" y="454342"/>
                  </a:lnTo>
                  <a:lnTo>
                    <a:pt x="1320800" y="457492"/>
                  </a:lnTo>
                  <a:lnTo>
                    <a:pt x="1320800" y="458736"/>
                  </a:lnTo>
                  <a:lnTo>
                    <a:pt x="1333500" y="458736"/>
                  </a:lnTo>
                  <a:lnTo>
                    <a:pt x="1333500" y="455244"/>
                  </a:lnTo>
                  <a:lnTo>
                    <a:pt x="1346200" y="454660"/>
                  </a:lnTo>
                  <a:lnTo>
                    <a:pt x="1346200" y="441286"/>
                  </a:lnTo>
                  <a:lnTo>
                    <a:pt x="1358900" y="441871"/>
                  </a:lnTo>
                  <a:lnTo>
                    <a:pt x="1358900" y="451167"/>
                  </a:lnTo>
                  <a:lnTo>
                    <a:pt x="1371600" y="447103"/>
                  </a:lnTo>
                  <a:lnTo>
                    <a:pt x="1371600" y="451751"/>
                  </a:lnTo>
                  <a:lnTo>
                    <a:pt x="1384300" y="445363"/>
                  </a:lnTo>
                  <a:lnTo>
                    <a:pt x="1384300" y="456399"/>
                  </a:lnTo>
                  <a:lnTo>
                    <a:pt x="1397000" y="451751"/>
                  </a:lnTo>
                  <a:lnTo>
                    <a:pt x="1397000" y="454075"/>
                  </a:lnTo>
                  <a:lnTo>
                    <a:pt x="1392770" y="455828"/>
                  </a:lnTo>
                  <a:lnTo>
                    <a:pt x="1397000" y="455244"/>
                  </a:lnTo>
                  <a:lnTo>
                    <a:pt x="1397000" y="458736"/>
                  </a:lnTo>
                  <a:lnTo>
                    <a:pt x="1409700" y="456399"/>
                  </a:lnTo>
                  <a:lnTo>
                    <a:pt x="1409700" y="130238"/>
                  </a:lnTo>
                  <a:lnTo>
                    <a:pt x="1409700" y="123837"/>
                  </a:lnTo>
                  <a:lnTo>
                    <a:pt x="1422400" y="116281"/>
                  </a:lnTo>
                  <a:lnTo>
                    <a:pt x="1409700" y="118503"/>
                  </a:lnTo>
                  <a:lnTo>
                    <a:pt x="1409700" y="106972"/>
                  </a:lnTo>
                  <a:lnTo>
                    <a:pt x="1407223" y="105613"/>
                  </a:lnTo>
                  <a:lnTo>
                    <a:pt x="1397000" y="114388"/>
                  </a:lnTo>
                  <a:lnTo>
                    <a:pt x="1397000" y="115697"/>
                  </a:lnTo>
                  <a:lnTo>
                    <a:pt x="1384300" y="115265"/>
                  </a:lnTo>
                  <a:lnTo>
                    <a:pt x="1384300" y="91274"/>
                  </a:lnTo>
                  <a:lnTo>
                    <a:pt x="1371600" y="95935"/>
                  </a:lnTo>
                  <a:lnTo>
                    <a:pt x="1371600" y="93611"/>
                  </a:lnTo>
                  <a:lnTo>
                    <a:pt x="1371600" y="92735"/>
                  </a:lnTo>
                  <a:lnTo>
                    <a:pt x="1358900" y="88569"/>
                  </a:lnTo>
                  <a:lnTo>
                    <a:pt x="1358900" y="94767"/>
                  </a:lnTo>
                  <a:lnTo>
                    <a:pt x="1346200" y="97091"/>
                  </a:lnTo>
                  <a:lnTo>
                    <a:pt x="1346200" y="111048"/>
                  </a:lnTo>
                  <a:lnTo>
                    <a:pt x="1333500" y="113372"/>
                  </a:lnTo>
                  <a:lnTo>
                    <a:pt x="1333500" y="98844"/>
                  </a:lnTo>
                  <a:lnTo>
                    <a:pt x="1320800" y="110464"/>
                  </a:lnTo>
                  <a:lnTo>
                    <a:pt x="1282700" y="101739"/>
                  </a:lnTo>
                  <a:lnTo>
                    <a:pt x="1282700" y="78486"/>
                  </a:lnTo>
                  <a:lnTo>
                    <a:pt x="1308100" y="67437"/>
                  </a:lnTo>
                  <a:lnTo>
                    <a:pt x="1295400" y="70929"/>
                  </a:lnTo>
                  <a:lnTo>
                    <a:pt x="1295400" y="61048"/>
                  </a:lnTo>
                  <a:lnTo>
                    <a:pt x="1282700" y="56400"/>
                  </a:lnTo>
                  <a:lnTo>
                    <a:pt x="1282700" y="50584"/>
                  </a:lnTo>
                  <a:lnTo>
                    <a:pt x="1270000" y="66281"/>
                  </a:lnTo>
                  <a:lnTo>
                    <a:pt x="1270000" y="145351"/>
                  </a:lnTo>
                  <a:lnTo>
                    <a:pt x="1270000" y="154076"/>
                  </a:lnTo>
                  <a:lnTo>
                    <a:pt x="1257300" y="154076"/>
                  </a:lnTo>
                  <a:lnTo>
                    <a:pt x="1257300" y="145935"/>
                  </a:lnTo>
                  <a:lnTo>
                    <a:pt x="1270000" y="145351"/>
                  </a:lnTo>
                  <a:lnTo>
                    <a:pt x="1270000" y="66281"/>
                  </a:lnTo>
                  <a:lnTo>
                    <a:pt x="1270000" y="55816"/>
                  </a:lnTo>
                  <a:lnTo>
                    <a:pt x="1270000" y="54063"/>
                  </a:lnTo>
                  <a:lnTo>
                    <a:pt x="1270000" y="51739"/>
                  </a:lnTo>
                  <a:lnTo>
                    <a:pt x="1257300" y="56400"/>
                  </a:lnTo>
                  <a:lnTo>
                    <a:pt x="1257300" y="56172"/>
                  </a:lnTo>
                  <a:lnTo>
                    <a:pt x="1244600" y="54025"/>
                  </a:lnTo>
                  <a:lnTo>
                    <a:pt x="1244600" y="49504"/>
                  </a:lnTo>
                  <a:lnTo>
                    <a:pt x="1231900" y="44246"/>
                  </a:lnTo>
                  <a:lnTo>
                    <a:pt x="1231900" y="44627"/>
                  </a:lnTo>
                  <a:lnTo>
                    <a:pt x="1219200" y="45262"/>
                  </a:lnTo>
                  <a:lnTo>
                    <a:pt x="1219200" y="34302"/>
                  </a:lnTo>
                  <a:lnTo>
                    <a:pt x="1206500" y="43205"/>
                  </a:lnTo>
                  <a:lnTo>
                    <a:pt x="1206500" y="58140"/>
                  </a:lnTo>
                  <a:lnTo>
                    <a:pt x="1193800" y="59296"/>
                  </a:lnTo>
                  <a:lnTo>
                    <a:pt x="1193800" y="32613"/>
                  </a:lnTo>
                  <a:lnTo>
                    <a:pt x="1181100" y="34302"/>
                  </a:lnTo>
                  <a:lnTo>
                    <a:pt x="1181100" y="28486"/>
                  </a:lnTo>
                  <a:lnTo>
                    <a:pt x="1168400" y="40703"/>
                  </a:lnTo>
                  <a:lnTo>
                    <a:pt x="1168400" y="90703"/>
                  </a:lnTo>
                  <a:lnTo>
                    <a:pt x="1168400" y="98844"/>
                  </a:lnTo>
                  <a:lnTo>
                    <a:pt x="1155700" y="98259"/>
                  </a:lnTo>
                  <a:lnTo>
                    <a:pt x="1168400" y="90703"/>
                  </a:lnTo>
                  <a:lnTo>
                    <a:pt x="1168400" y="40703"/>
                  </a:lnTo>
                  <a:lnTo>
                    <a:pt x="1168400" y="38747"/>
                  </a:lnTo>
                  <a:lnTo>
                    <a:pt x="1160411" y="39116"/>
                  </a:lnTo>
                  <a:lnTo>
                    <a:pt x="1160653" y="36042"/>
                  </a:lnTo>
                  <a:lnTo>
                    <a:pt x="1165885" y="34302"/>
                  </a:lnTo>
                  <a:lnTo>
                    <a:pt x="1160068" y="33718"/>
                  </a:lnTo>
                  <a:lnTo>
                    <a:pt x="1160068" y="39128"/>
                  </a:lnTo>
                  <a:lnTo>
                    <a:pt x="1155700" y="39319"/>
                  </a:lnTo>
                  <a:lnTo>
                    <a:pt x="1155700" y="44767"/>
                  </a:lnTo>
                  <a:lnTo>
                    <a:pt x="1155700" y="62204"/>
                  </a:lnTo>
                  <a:lnTo>
                    <a:pt x="1143000" y="62204"/>
                  </a:lnTo>
                  <a:lnTo>
                    <a:pt x="1143000" y="58724"/>
                  </a:lnTo>
                  <a:lnTo>
                    <a:pt x="1130300" y="54648"/>
                  </a:lnTo>
                  <a:lnTo>
                    <a:pt x="1143000" y="48526"/>
                  </a:lnTo>
                  <a:lnTo>
                    <a:pt x="1143000" y="49237"/>
                  </a:lnTo>
                  <a:lnTo>
                    <a:pt x="1155700" y="44767"/>
                  </a:lnTo>
                  <a:lnTo>
                    <a:pt x="1143000" y="48260"/>
                  </a:lnTo>
                  <a:lnTo>
                    <a:pt x="1143000" y="30810"/>
                  </a:lnTo>
                  <a:lnTo>
                    <a:pt x="1168400" y="0"/>
                  </a:lnTo>
                  <a:lnTo>
                    <a:pt x="1130300" y="26162"/>
                  </a:lnTo>
                  <a:lnTo>
                    <a:pt x="1130300" y="26746"/>
                  </a:lnTo>
                  <a:lnTo>
                    <a:pt x="1117600" y="33718"/>
                  </a:lnTo>
                  <a:lnTo>
                    <a:pt x="1117600" y="40703"/>
                  </a:lnTo>
                  <a:lnTo>
                    <a:pt x="1117600" y="424510"/>
                  </a:lnTo>
                  <a:lnTo>
                    <a:pt x="1117600" y="431406"/>
                  </a:lnTo>
                  <a:lnTo>
                    <a:pt x="1104900" y="430720"/>
                  </a:lnTo>
                  <a:lnTo>
                    <a:pt x="1092200" y="422897"/>
                  </a:lnTo>
                  <a:lnTo>
                    <a:pt x="1092200" y="413664"/>
                  </a:lnTo>
                  <a:lnTo>
                    <a:pt x="1104900" y="408736"/>
                  </a:lnTo>
                  <a:lnTo>
                    <a:pt x="1104900" y="419849"/>
                  </a:lnTo>
                  <a:lnTo>
                    <a:pt x="1117600" y="424510"/>
                  </a:lnTo>
                  <a:lnTo>
                    <a:pt x="1117600" y="40703"/>
                  </a:lnTo>
                  <a:lnTo>
                    <a:pt x="1104900" y="43599"/>
                  </a:lnTo>
                  <a:lnTo>
                    <a:pt x="1104900" y="178485"/>
                  </a:lnTo>
                  <a:lnTo>
                    <a:pt x="1104900" y="188963"/>
                  </a:lnTo>
                  <a:lnTo>
                    <a:pt x="1104900" y="354076"/>
                  </a:lnTo>
                  <a:lnTo>
                    <a:pt x="1104900" y="363385"/>
                  </a:lnTo>
                  <a:lnTo>
                    <a:pt x="1092200" y="363956"/>
                  </a:lnTo>
                  <a:lnTo>
                    <a:pt x="1092200" y="355244"/>
                  </a:lnTo>
                  <a:lnTo>
                    <a:pt x="1104900" y="354076"/>
                  </a:lnTo>
                  <a:lnTo>
                    <a:pt x="1104900" y="188963"/>
                  </a:lnTo>
                  <a:lnTo>
                    <a:pt x="1092200" y="188379"/>
                  </a:lnTo>
                  <a:lnTo>
                    <a:pt x="1092200" y="176745"/>
                  </a:lnTo>
                  <a:lnTo>
                    <a:pt x="1104900" y="178485"/>
                  </a:lnTo>
                  <a:lnTo>
                    <a:pt x="1104900" y="43599"/>
                  </a:lnTo>
                  <a:lnTo>
                    <a:pt x="1104900" y="40335"/>
                  </a:lnTo>
                  <a:lnTo>
                    <a:pt x="1092200" y="37795"/>
                  </a:lnTo>
                  <a:lnTo>
                    <a:pt x="1104900" y="31978"/>
                  </a:lnTo>
                  <a:lnTo>
                    <a:pt x="1104900" y="31394"/>
                  </a:lnTo>
                  <a:lnTo>
                    <a:pt x="1092200" y="36715"/>
                  </a:lnTo>
                  <a:lnTo>
                    <a:pt x="1092200" y="28790"/>
                  </a:lnTo>
                  <a:lnTo>
                    <a:pt x="1079500" y="32270"/>
                  </a:lnTo>
                  <a:lnTo>
                    <a:pt x="1079500" y="35737"/>
                  </a:lnTo>
                  <a:lnTo>
                    <a:pt x="1079500" y="40703"/>
                  </a:lnTo>
                  <a:lnTo>
                    <a:pt x="1079500" y="41275"/>
                  </a:lnTo>
                  <a:lnTo>
                    <a:pt x="1066800" y="41275"/>
                  </a:lnTo>
                  <a:lnTo>
                    <a:pt x="1079500" y="40703"/>
                  </a:lnTo>
                  <a:lnTo>
                    <a:pt x="1079500" y="35737"/>
                  </a:lnTo>
                  <a:lnTo>
                    <a:pt x="1066800" y="37795"/>
                  </a:lnTo>
                  <a:lnTo>
                    <a:pt x="1066800" y="34302"/>
                  </a:lnTo>
                  <a:lnTo>
                    <a:pt x="1079500" y="30238"/>
                  </a:lnTo>
                  <a:lnTo>
                    <a:pt x="1066800" y="26162"/>
                  </a:lnTo>
                  <a:lnTo>
                    <a:pt x="1066800" y="27698"/>
                  </a:lnTo>
                  <a:lnTo>
                    <a:pt x="1054100" y="25361"/>
                  </a:lnTo>
                  <a:lnTo>
                    <a:pt x="1054100" y="20523"/>
                  </a:lnTo>
                  <a:lnTo>
                    <a:pt x="1041400" y="14528"/>
                  </a:lnTo>
                  <a:lnTo>
                    <a:pt x="1041400" y="18605"/>
                  </a:lnTo>
                  <a:lnTo>
                    <a:pt x="1028700" y="13957"/>
                  </a:lnTo>
                  <a:lnTo>
                    <a:pt x="1041400" y="25577"/>
                  </a:lnTo>
                  <a:lnTo>
                    <a:pt x="1028700" y="29654"/>
                  </a:lnTo>
                  <a:lnTo>
                    <a:pt x="1028700" y="26162"/>
                  </a:lnTo>
                  <a:lnTo>
                    <a:pt x="1016000" y="30810"/>
                  </a:lnTo>
                  <a:lnTo>
                    <a:pt x="1016000" y="31534"/>
                  </a:lnTo>
                  <a:lnTo>
                    <a:pt x="1003300" y="26162"/>
                  </a:lnTo>
                  <a:lnTo>
                    <a:pt x="1003300" y="32562"/>
                  </a:lnTo>
                  <a:lnTo>
                    <a:pt x="1003300" y="36245"/>
                  </a:lnTo>
                  <a:lnTo>
                    <a:pt x="990600" y="34302"/>
                  </a:lnTo>
                  <a:lnTo>
                    <a:pt x="990600" y="284886"/>
                  </a:lnTo>
                  <a:lnTo>
                    <a:pt x="990600" y="288963"/>
                  </a:lnTo>
                  <a:lnTo>
                    <a:pt x="977900" y="288963"/>
                  </a:lnTo>
                  <a:lnTo>
                    <a:pt x="977900" y="284886"/>
                  </a:lnTo>
                  <a:lnTo>
                    <a:pt x="990600" y="284886"/>
                  </a:lnTo>
                  <a:lnTo>
                    <a:pt x="990600" y="34302"/>
                  </a:lnTo>
                  <a:lnTo>
                    <a:pt x="1003300" y="32562"/>
                  </a:lnTo>
                  <a:lnTo>
                    <a:pt x="990600" y="30721"/>
                  </a:lnTo>
                  <a:lnTo>
                    <a:pt x="977900" y="30518"/>
                  </a:lnTo>
                  <a:lnTo>
                    <a:pt x="965200" y="28143"/>
                  </a:lnTo>
                  <a:lnTo>
                    <a:pt x="965200" y="25552"/>
                  </a:lnTo>
                  <a:lnTo>
                    <a:pt x="952500" y="24638"/>
                  </a:lnTo>
                  <a:lnTo>
                    <a:pt x="952500" y="27165"/>
                  </a:lnTo>
                  <a:lnTo>
                    <a:pt x="939800" y="21653"/>
                  </a:lnTo>
                  <a:lnTo>
                    <a:pt x="939800" y="382562"/>
                  </a:lnTo>
                  <a:lnTo>
                    <a:pt x="939800" y="393026"/>
                  </a:lnTo>
                  <a:lnTo>
                    <a:pt x="927100" y="392455"/>
                  </a:lnTo>
                  <a:lnTo>
                    <a:pt x="927100" y="387223"/>
                  </a:lnTo>
                  <a:lnTo>
                    <a:pt x="939800" y="382562"/>
                  </a:lnTo>
                  <a:lnTo>
                    <a:pt x="939800" y="21653"/>
                  </a:lnTo>
                  <a:lnTo>
                    <a:pt x="939800" y="10464"/>
                  </a:lnTo>
                  <a:lnTo>
                    <a:pt x="927100" y="25577"/>
                  </a:lnTo>
                  <a:lnTo>
                    <a:pt x="927100" y="26162"/>
                  </a:lnTo>
                  <a:lnTo>
                    <a:pt x="927100" y="180238"/>
                  </a:lnTo>
                  <a:lnTo>
                    <a:pt x="927100" y="188963"/>
                  </a:lnTo>
                  <a:lnTo>
                    <a:pt x="914400" y="188379"/>
                  </a:lnTo>
                  <a:lnTo>
                    <a:pt x="927100" y="180238"/>
                  </a:lnTo>
                  <a:lnTo>
                    <a:pt x="927100" y="26162"/>
                  </a:lnTo>
                  <a:lnTo>
                    <a:pt x="914400" y="27012"/>
                  </a:lnTo>
                  <a:lnTo>
                    <a:pt x="914400" y="18021"/>
                  </a:lnTo>
                  <a:lnTo>
                    <a:pt x="927100" y="22669"/>
                  </a:lnTo>
                  <a:lnTo>
                    <a:pt x="927100" y="14528"/>
                  </a:lnTo>
                  <a:lnTo>
                    <a:pt x="914400" y="17437"/>
                  </a:lnTo>
                  <a:lnTo>
                    <a:pt x="914400" y="12204"/>
                  </a:lnTo>
                  <a:lnTo>
                    <a:pt x="901700" y="22098"/>
                  </a:lnTo>
                  <a:lnTo>
                    <a:pt x="901700" y="20929"/>
                  </a:lnTo>
                  <a:lnTo>
                    <a:pt x="889000" y="13957"/>
                  </a:lnTo>
                  <a:lnTo>
                    <a:pt x="876300" y="16865"/>
                  </a:lnTo>
                  <a:lnTo>
                    <a:pt x="876300" y="287794"/>
                  </a:lnTo>
                  <a:lnTo>
                    <a:pt x="876300" y="293027"/>
                  </a:lnTo>
                  <a:lnTo>
                    <a:pt x="876300" y="330542"/>
                  </a:lnTo>
                  <a:lnTo>
                    <a:pt x="876300" y="548271"/>
                  </a:lnTo>
                  <a:lnTo>
                    <a:pt x="863600" y="548271"/>
                  </a:lnTo>
                  <a:lnTo>
                    <a:pt x="863600" y="547103"/>
                  </a:lnTo>
                  <a:lnTo>
                    <a:pt x="876300" y="548271"/>
                  </a:lnTo>
                  <a:lnTo>
                    <a:pt x="876300" y="330542"/>
                  </a:lnTo>
                  <a:lnTo>
                    <a:pt x="863600" y="333730"/>
                  </a:lnTo>
                  <a:lnTo>
                    <a:pt x="863600" y="330022"/>
                  </a:lnTo>
                  <a:lnTo>
                    <a:pt x="876300" y="330542"/>
                  </a:lnTo>
                  <a:lnTo>
                    <a:pt x="876300" y="293027"/>
                  </a:lnTo>
                  <a:lnTo>
                    <a:pt x="863600" y="293027"/>
                  </a:lnTo>
                  <a:lnTo>
                    <a:pt x="863600" y="287210"/>
                  </a:lnTo>
                  <a:lnTo>
                    <a:pt x="876300" y="287794"/>
                  </a:lnTo>
                  <a:lnTo>
                    <a:pt x="876300" y="16865"/>
                  </a:lnTo>
                  <a:lnTo>
                    <a:pt x="889000" y="8724"/>
                  </a:lnTo>
                  <a:lnTo>
                    <a:pt x="876300" y="8623"/>
                  </a:lnTo>
                  <a:lnTo>
                    <a:pt x="863600" y="10172"/>
                  </a:lnTo>
                  <a:lnTo>
                    <a:pt x="863600" y="12153"/>
                  </a:lnTo>
                  <a:lnTo>
                    <a:pt x="850900" y="13373"/>
                  </a:lnTo>
                  <a:lnTo>
                    <a:pt x="863600" y="16865"/>
                  </a:lnTo>
                  <a:lnTo>
                    <a:pt x="863600" y="24993"/>
                  </a:lnTo>
                  <a:lnTo>
                    <a:pt x="863600" y="30810"/>
                  </a:lnTo>
                  <a:lnTo>
                    <a:pt x="853833" y="32156"/>
                  </a:lnTo>
                  <a:lnTo>
                    <a:pt x="850900" y="34302"/>
                  </a:lnTo>
                  <a:lnTo>
                    <a:pt x="850900" y="153492"/>
                  </a:lnTo>
                  <a:lnTo>
                    <a:pt x="838200" y="155816"/>
                  </a:lnTo>
                  <a:lnTo>
                    <a:pt x="838200" y="599401"/>
                  </a:lnTo>
                  <a:lnTo>
                    <a:pt x="838200" y="602919"/>
                  </a:lnTo>
                  <a:lnTo>
                    <a:pt x="825500" y="599567"/>
                  </a:lnTo>
                  <a:lnTo>
                    <a:pt x="825500" y="711060"/>
                  </a:lnTo>
                  <a:lnTo>
                    <a:pt x="825500" y="717461"/>
                  </a:lnTo>
                  <a:lnTo>
                    <a:pt x="812800" y="718045"/>
                  </a:lnTo>
                  <a:lnTo>
                    <a:pt x="812800" y="711060"/>
                  </a:lnTo>
                  <a:lnTo>
                    <a:pt x="825500" y="711060"/>
                  </a:lnTo>
                  <a:lnTo>
                    <a:pt x="825500" y="599567"/>
                  </a:lnTo>
                  <a:lnTo>
                    <a:pt x="825500" y="598347"/>
                  </a:lnTo>
                  <a:lnTo>
                    <a:pt x="838200" y="599401"/>
                  </a:lnTo>
                  <a:lnTo>
                    <a:pt x="838200" y="155816"/>
                  </a:lnTo>
                  <a:lnTo>
                    <a:pt x="838200" y="148844"/>
                  </a:lnTo>
                  <a:lnTo>
                    <a:pt x="850900" y="153492"/>
                  </a:lnTo>
                  <a:lnTo>
                    <a:pt x="850900" y="34302"/>
                  </a:lnTo>
                  <a:lnTo>
                    <a:pt x="850900" y="32562"/>
                  </a:lnTo>
                  <a:lnTo>
                    <a:pt x="853833" y="32156"/>
                  </a:lnTo>
                  <a:lnTo>
                    <a:pt x="863600" y="24993"/>
                  </a:lnTo>
                  <a:lnTo>
                    <a:pt x="850900" y="27901"/>
                  </a:lnTo>
                  <a:lnTo>
                    <a:pt x="850900" y="13373"/>
                  </a:lnTo>
                  <a:lnTo>
                    <a:pt x="850900" y="8864"/>
                  </a:lnTo>
                  <a:lnTo>
                    <a:pt x="838200" y="6870"/>
                  </a:lnTo>
                  <a:lnTo>
                    <a:pt x="838200" y="8140"/>
                  </a:lnTo>
                  <a:lnTo>
                    <a:pt x="825500" y="8724"/>
                  </a:lnTo>
                  <a:lnTo>
                    <a:pt x="825500" y="13373"/>
                  </a:lnTo>
                  <a:lnTo>
                    <a:pt x="812800" y="13957"/>
                  </a:lnTo>
                  <a:lnTo>
                    <a:pt x="825500" y="24422"/>
                  </a:lnTo>
                  <a:lnTo>
                    <a:pt x="825500" y="562229"/>
                  </a:lnTo>
                  <a:lnTo>
                    <a:pt x="825500" y="570357"/>
                  </a:lnTo>
                  <a:lnTo>
                    <a:pt x="812800" y="569785"/>
                  </a:lnTo>
                  <a:lnTo>
                    <a:pt x="825500" y="562229"/>
                  </a:lnTo>
                  <a:lnTo>
                    <a:pt x="825500" y="24422"/>
                  </a:lnTo>
                  <a:lnTo>
                    <a:pt x="812800" y="22669"/>
                  </a:lnTo>
                  <a:lnTo>
                    <a:pt x="812800" y="28486"/>
                  </a:lnTo>
                  <a:lnTo>
                    <a:pt x="800100" y="20345"/>
                  </a:lnTo>
                  <a:lnTo>
                    <a:pt x="800100" y="22098"/>
                  </a:lnTo>
                  <a:lnTo>
                    <a:pt x="787400" y="27901"/>
                  </a:lnTo>
                  <a:lnTo>
                    <a:pt x="800100" y="31394"/>
                  </a:lnTo>
                  <a:lnTo>
                    <a:pt x="800100" y="490715"/>
                  </a:lnTo>
                  <a:lnTo>
                    <a:pt x="800100" y="499427"/>
                  </a:lnTo>
                  <a:lnTo>
                    <a:pt x="787400" y="498843"/>
                  </a:lnTo>
                  <a:lnTo>
                    <a:pt x="787400" y="490131"/>
                  </a:lnTo>
                  <a:lnTo>
                    <a:pt x="800100" y="490715"/>
                  </a:lnTo>
                  <a:lnTo>
                    <a:pt x="800100" y="31394"/>
                  </a:lnTo>
                  <a:lnTo>
                    <a:pt x="787400" y="37795"/>
                  </a:lnTo>
                  <a:lnTo>
                    <a:pt x="787400" y="205816"/>
                  </a:lnTo>
                  <a:lnTo>
                    <a:pt x="787400" y="211048"/>
                  </a:lnTo>
                  <a:lnTo>
                    <a:pt x="774700" y="211048"/>
                  </a:lnTo>
                  <a:lnTo>
                    <a:pt x="774700" y="234302"/>
                  </a:lnTo>
                  <a:lnTo>
                    <a:pt x="774700" y="239534"/>
                  </a:lnTo>
                  <a:lnTo>
                    <a:pt x="774700" y="494779"/>
                  </a:lnTo>
                  <a:lnTo>
                    <a:pt x="774700" y="498271"/>
                  </a:lnTo>
                  <a:lnTo>
                    <a:pt x="762000" y="499427"/>
                  </a:lnTo>
                  <a:lnTo>
                    <a:pt x="762000" y="493610"/>
                  </a:lnTo>
                  <a:lnTo>
                    <a:pt x="774700" y="494779"/>
                  </a:lnTo>
                  <a:lnTo>
                    <a:pt x="774700" y="239534"/>
                  </a:lnTo>
                  <a:lnTo>
                    <a:pt x="764311" y="236689"/>
                  </a:lnTo>
                  <a:lnTo>
                    <a:pt x="774700" y="234302"/>
                  </a:lnTo>
                  <a:lnTo>
                    <a:pt x="774700" y="211048"/>
                  </a:lnTo>
                  <a:lnTo>
                    <a:pt x="774700" y="206984"/>
                  </a:lnTo>
                  <a:lnTo>
                    <a:pt x="787400" y="205816"/>
                  </a:lnTo>
                  <a:lnTo>
                    <a:pt x="787400" y="37795"/>
                  </a:lnTo>
                  <a:lnTo>
                    <a:pt x="787400" y="27901"/>
                  </a:lnTo>
                  <a:lnTo>
                    <a:pt x="787400" y="22669"/>
                  </a:lnTo>
                  <a:lnTo>
                    <a:pt x="774700" y="24993"/>
                  </a:lnTo>
                  <a:lnTo>
                    <a:pt x="774700" y="44767"/>
                  </a:lnTo>
                  <a:lnTo>
                    <a:pt x="762000" y="39535"/>
                  </a:lnTo>
                  <a:lnTo>
                    <a:pt x="762000" y="36918"/>
                  </a:lnTo>
                  <a:lnTo>
                    <a:pt x="749300" y="33883"/>
                  </a:lnTo>
                  <a:lnTo>
                    <a:pt x="749300" y="236918"/>
                  </a:lnTo>
                  <a:lnTo>
                    <a:pt x="749300" y="248259"/>
                  </a:lnTo>
                  <a:lnTo>
                    <a:pt x="736600" y="251167"/>
                  </a:lnTo>
                  <a:lnTo>
                    <a:pt x="736600" y="249428"/>
                  </a:lnTo>
                  <a:lnTo>
                    <a:pt x="723900" y="245935"/>
                  </a:lnTo>
                  <a:lnTo>
                    <a:pt x="723900" y="249428"/>
                  </a:lnTo>
                  <a:lnTo>
                    <a:pt x="723900" y="999439"/>
                  </a:lnTo>
                  <a:lnTo>
                    <a:pt x="723900" y="1008164"/>
                  </a:lnTo>
                  <a:lnTo>
                    <a:pt x="711200" y="1007579"/>
                  </a:lnTo>
                  <a:lnTo>
                    <a:pt x="711200" y="998867"/>
                  </a:lnTo>
                  <a:lnTo>
                    <a:pt x="723900" y="999439"/>
                  </a:lnTo>
                  <a:lnTo>
                    <a:pt x="723900" y="249428"/>
                  </a:lnTo>
                  <a:lnTo>
                    <a:pt x="711200" y="248259"/>
                  </a:lnTo>
                  <a:lnTo>
                    <a:pt x="711200" y="251167"/>
                  </a:lnTo>
                  <a:lnTo>
                    <a:pt x="711200" y="255244"/>
                  </a:lnTo>
                  <a:lnTo>
                    <a:pt x="711200" y="587006"/>
                  </a:lnTo>
                  <a:lnTo>
                    <a:pt x="711200" y="590715"/>
                  </a:lnTo>
                  <a:lnTo>
                    <a:pt x="698500" y="588340"/>
                  </a:lnTo>
                  <a:lnTo>
                    <a:pt x="711200" y="587006"/>
                  </a:lnTo>
                  <a:lnTo>
                    <a:pt x="711200" y="255244"/>
                  </a:lnTo>
                  <a:lnTo>
                    <a:pt x="698500" y="254076"/>
                  </a:lnTo>
                  <a:lnTo>
                    <a:pt x="711200" y="251167"/>
                  </a:lnTo>
                  <a:lnTo>
                    <a:pt x="711200" y="248259"/>
                  </a:lnTo>
                  <a:lnTo>
                    <a:pt x="711200" y="244195"/>
                  </a:lnTo>
                  <a:lnTo>
                    <a:pt x="723900" y="244563"/>
                  </a:lnTo>
                  <a:lnTo>
                    <a:pt x="723900" y="240512"/>
                  </a:lnTo>
                  <a:lnTo>
                    <a:pt x="736600" y="241871"/>
                  </a:lnTo>
                  <a:lnTo>
                    <a:pt x="736600" y="236994"/>
                  </a:lnTo>
                  <a:lnTo>
                    <a:pt x="749300" y="236918"/>
                  </a:lnTo>
                  <a:lnTo>
                    <a:pt x="749300" y="33883"/>
                  </a:lnTo>
                  <a:lnTo>
                    <a:pt x="749300" y="26047"/>
                  </a:lnTo>
                  <a:lnTo>
                    <a:pt x="736600" y="23914"/>
                  </a:lnTo>
                  <a:lnTo>
                    <a:pt x="736600" y="29070"/>
                  </a:lnTo>
                  <a:lnTo>
                    <a:pt x="723900" y="40703"/>
                  </a:lnTo>
                  <a:lnTo>
                    <a:pt x="723900" y="27901"/>
                  </a:lnTo>
                  <a:lnTo>
                    <a:pt x="711200" y="35458"/>
                  </a:lnTo>
                  <a:lnTo>
                    <a:pt x="711200" y="35979"/>
                  </a:lnTo>
                  <a:lnTo>
                    <a:pt x="698500" y="35509"/>
                  </a:lnTo>
                  <a:lnTo>
                    <a:pt x="698500" y="40119"/>
                  </a:lnTo>
                  <a:lnTo>
                    <a:pt x="685800" y="29337"/>
                  </a:lnTo>
                  <a:lnTo>
                    <a:pt x="685800" y="31026"/>
                  </a:lnTo>
                  <a:lnTo>
                    <a:pt x="685800" y="257124"/>
                  </a:lnTo>
                  <a:lnTo>
                    <a:pt x="685800" y="258140"/>
                  </a:lnTo>
                  <a:lnTo>
                    <a:pt x="685800" y="273265"/>
                  </a:lnTo>
                  <a:lnTo>
                    <a:pt x="685800" y="279654"/>
                  </a:lnTo>
                  <a:lnTo>
                    <a:pt x="673100" y="280238"/>
                  </a:lnTo>
                  <a:lnTo>
                    <a:pt x="673100" y="270941"/>
                  </a:lnTo>
                  <a:lnTo>
                    <a:pt x="685800" y="273265"/>
                  </a:lnTo>
                  <a:lnTo>
                    <a:pt x="685800" y="258140"/>
                  </a:lnTo>
                  <a:lnTo>
                    <a:pt x="673100" y="262763"/>
                  </a:lnTo>
                  <a:lnTo>
                    <a:pt x="673100" y="265925"/>
                  </a:lnTo>
                  <a:lnTo>
                    <a:pt x="660400" y="265912"/>
                  </a:lnTo>
                  <a:lnTo>
                    <a:pt x="660400" y="571157"/>
                  </a:lnTo>
                  <a:lnTo>
                    <a:pt x="660400" y="576757"/>
                  </a:lnTo>
                  <a:lnTo>
                    <a:pt x="647700" y="575017"/>
                  </a:lnTo>
                  <a:lnTo>
                    <a:pt x="647700" y="565708"/>
                  </a:lnTo>
                  <a:lnTo>
                    <a:pt x="635000" y="566877"/>
                  </a:lnTo>
                  <a:lnTo>
                    <a:pt x="635000" y="995375"/>
                  </a:lnTo>
                  <a:lnTo>
                    <a:pt x="622300" y="1001915"/>
                  </a:lnTo>
                  <a:lnTo>
                    <a:pt x="622300" y="995375"/>
                  </a:lnTo>
                  <a:lnTo>
                    <a:pt x="635000" y="995375"/>
                  </a:lnTo>
                  <a:lnTo>
                    <a:pt x="635000" y="566877"/>
                  </a:lnTo>
                  <a:lnTo>
                    <a:pt x="635000" y="565708"/>
                  </a:lnTo>
                  <a:lnTo>
                    <a:pt x="622338" y="567461"/>
                  </a:lnTo>
                  <a:lnTo>
                    <a:pt x="623062" y="565924"/>
                  </a:lnTo>
                  <a:lnTo>
                    <a:pt x="624332" y="562902"/>
                  </a:lnTo>
                  <a:lnTo>
                    <a:pt x="622300" y="562241"/>
                  </a:lnTo>
                  <a:lnTo>
                    <a:pt x="622300" y="567550"/>
                  </a:lnTo>
                  <a:lnTo>
                    <a:pt x="622300" y="568972"/>
                  </a:lnTo>
                  <a:lnTo>
                    <a:pt x="621690" y="568845"/>
                  </a:lnTo>
                  <a:lnTo>
                    <a:pt x="622300" y="567550"/>
                  </a:lnTo>
                  <a:lnTo>
                    <a:pt x="622300" y="562241"/>
                  </a:lnTo>
                  <a:lnTo>
                    <a:pt x="622261" y="563968"/>
                  </a:lnTo>
                  <a:lnTo>
                    <a:pt x="617905" y="568807"/>
                  </a:lnTo>
                  <a:lnTo>
                    <a:pt x="609600" y="568032"/>
                  </a:lnTo>
                  <a:lnTo>
                    <a:pt x="617321" y="569455"/>
                  </a:lnTo>
                  <a:lnTo>
                    <a:pt x="617029" y="569785"/>
                  </a:lnTo>
                  <a:lnTo>
                    <a:pt x="620522" y="570357"/>
                  </a:lnTo>
                  <a:lnTo>
                    <a:pt x="621080" y="570141"/>
                  </a:lnTo>
                  <a:lnTo>
                    <a:pt x="622300" y="570357"/>
                  </a:lnTo>
                  <a:lnTo>
                    <a:pt x="622300" y="575017"/>
                  </a:lnTo>
                  <a:lnTo>
                    <a:pt x="609600" y="574433"/>
                  </a:lnTo>
                  <a:lnTo>
                    <a:pt x="622300" y="577926"/>
                  </a:lnTo>
                  <a:lnTo>
                    <a:pt x="622300" y="583158"/>
                  </a:lnTo>
                  <a:lnTo>
                    <a:pt x="609600" y="578497"/>
                  </a:lnTo>
                  <a:lnTo>
                    <a:pt x="609600" y="584314"/>
                  </a:lnTo>
                  <a:lnTo>
                    <a:pt x="622300" y="583730"/>
                  </a:lnTo>
                  <a:lnTo>
                    <a:pt x="622300" y="587222"/>
                  </a:lnTo>
                  <a:lnTo>
                    <a:pt x="609600" y="586066"/>
                  </a:lnTo>
                  <a:lnTo>
                    <a:pt x="622300" y="590130"/>
                  </a:lnTo>
                  <a:lnTo>
                    <a:pt x="609600" y="588962"/>
                  </a:lnTo>
                  <a:lnTo>
                    <a:pt x="609600" y="592455"/>
                  </a:lnTo>
                  <a:lnTo>
                    <a:pt x="622300" y="596531"/>
                  </a:lnTo>
                  <a:lnTo>
                    <a:pt x="622300" y="640130"/>
                  </a:lnTo>
                  <a:lnTo>
                    <a:pt x="609600" y="637806"/>
                  </a:lnTo>
                  <a:lnTo>
                    <a:pt x="609600" y="641299"/>
                  </a:lnTo>
                  <a:lnTo>
                    <a:pt x="609600" y="642112"/>
                  </a:lnTo>
                  <a:lnTo>
                    <a:pt x="609600" y="660476"/>
                  </a:lnTo>
                  <a:lnTo>
                    <a:pt x="609600" y="663384"/>
                  </a:lnTo>
                  <a:lnTo>
                    <a:pt x="609600" y="1011072"/>
                  </a:lnTo>
                  <a:lnTo>
                    <a:pt x="609600" y="1017879"/>
                  </a:lnTo>
                  <a:lnTo>
                    <a:pt x="596900" y="1021029"/>
                  </a:lnTo>
                  <a:lnTo>
                    <a:pt x="596900" y="1017473"/>
                  </a:lnTo>
                  <a:lnTo>
                    <a:pt x="584200" y="1008748"/>
                  </a:lnTo>
                  <a:lnTo>
                    <a:pt x="596900" y="1012240"/>
                  </a:lnTo>
                  <a:lnTo>
                    <a:pt x="609600" y="1011072"/>
                  </a:lnTo>
                  <a:lnTo>
                    <a:pt x="609600" y="663384"/>
                  </a:lnTo>
                  <a:lnTo>
                    <a:pt x="596900" y="657872"/>
                  </a:lnTo>
                  <a:lnTo>
                    <a:pt x="596900" y="654088"/>
                  </a:lnTo>
                  <a:lnTo>
                    <a:pt x="609600" y="660476"/>
                  </a:lnTo>
                  <a:lnTo>
                    <a:pt x="609600" y="642112"/>
                  </a:lnTo>
                  <a:lnTo>
                    <a:pt x="602970" y="640778"/>
                  </a:lnTo>
                  <a:lnTo>
                    <a:pt x="602792" y="639864"/>
                  </a:lnTo>
                  <a:lnTo>
                    <a:pt x="609600" y="641299"/>
                  </a:lnTo>
                  <a:lnTo>
                    <a:pt x="609600" y="637806"/>
                  </a:lnTo>
                  <a:lnTo>
                    <a:pt x="609600" y="636676"/>
                  </a:lnTo>
                  <a:lnTo>
                    <a:pt x="622300" y="640130"/>
                  </a:lnTo>
                  <a:lnTo>
                    <a:pt x="622300" y="596531"/>
                  </a:lnTo>
                  <a:lnTo>
                    <a:pt x="609600" y="597306"/>
                  </a:lnTo>
                  <a:lnTo>
                    <a:pt x="609600" y="609104"/>
                  </a:lnTo>
                  <a:lnTo>
                    <a:pt x="596900" y="611936"/>
                  </a:lnTo>
                  <a:lnTo>
                    <a:pt x="596900" y="624433"/>
                  </a:lnTo>
                  <a:lnTo>
                    <a:pt x="609600" y="626757"/>
                  </a:lnTo>
                  <a:lnTo>
                    <a:pt x="609600" y="631990"/>
                  </a:lnTo>
                  <a:lnTo>
                    <a:pt x="598970" y="631507"/>
                  </a:lnTo>
                  <a:lnTo>
                    <a:pt x="609600" y="633806"/>
                  </a:lnTo>
                  <a:lnTo>
                    <a:pt x="609600" y="636066"/>
                  </a:lnTo>
                  <a:lnTo>
                    <a:pt x="596900" y="633742"/>
                  </a:lnTo>
                  <a:lnTo>
                    <a:pt x="602678" y="635584"/>
                  </a:lnTo>
                  <a:lnTo>
                    <a:pt x="596900" y="635190"/>
                  </a:lnTo>
                  <a:lnTo>
                    <a:pt x="596900" y="634314"/>
                  </a:lnTo>
                  <a:lnTo>
                    <a:pt x="596900" y="633742"/>
                  </a:lnTo>
                  <a:lnTo>
                    <a:pt x="596900" y="632790"/>
                  </a:lnTo>
                  <a:lnTo>
                    <a:pt x="596252" y="632460"/>
                  </a:lnTo>
                  <a:lnTo>
                    <a:pt x="596900" y="632574"/>
                  </a:lnTo>
                  <a:lnTo>
                    <a:pt x="596150" y="632396"/>
                  </a:lnTo>
                  <a:lnTo>
                    <a:pt x="591731" y="630097"/>
                  </a:lnTo>
                  <a:lnTo>
                    <a:pt x="584200" y="627341"/>
                  </a:lnTo>
                  <a:lnTo>
                    <a:pt x="584200" y="629666"/>
                  </a:lnTo>
                  <a:lnTo>
                    <a:pt x="584200" y="630250"/>
                  </a:lnTo>
                  <a:lnTo>
                    <a:pt x="584200" y="630834"/>
                  </a:lnTo>
                  <a:lnTo>
                    <a:pt x="591654" y="633425"/>
                  </a:lnTo>
                  <a:lnTo>
                    <a:pt x="596900" y="636066"/>
                  </a:lnTo>
                  <a:lnTo>
                    <a:pt x="596900" y="636638"/>
                  </a:lnTo>
                  <a:lnTo>
                    <a:pt x="596900" y="638606"/>
                  </a:lnTo>
                  <a:lnTo>
                    <a:pt x="602005" y="639699"/>
                  </a:lnTo>
                  <a:lnTo>
                    <a:pt x="602691" y="640727"/>
                  </a:lnTo>
                  <a:lnTo>
                    <a:pt x="596900" y="639546"/>
                  </a:lnTo>
                  <a:lnTo>
                    <a:pt x="596900" y="641616"/>
                  </a:lnTo>
                  <a:lnTo>
                    <a:pt x="584200" y="633158"/>
                  </a:lnTo>
                  <a:lnTo>
                    <a:pt x="584200" y="643623"/>
                  </a:lnTo>
                  <a:lnTo>
                    <a:pt x="596900" y="646531"/>
                  </a:lnTo>
                  <a:lnTo>
                    <a:pt x="596900" y="653503"/>
                  </a:lnTo>
                  <a:lnTo>
                    <a:pt x="584200" y="655815"/>
                  </a:lnTo>
                  <a:lnTo>
                    <a:pt x="584200" y="952347"/>
                  </a:lnTo>
                  <a:lnTo>
                    <a:pt x="584200" y="953516"/>
                  </a:lnTo>
                  <a:lnTo>
                    <a:pt x="571500" y="953516"/>
                  </a:lnTo>
                  <a:lnTo>
                    <a:pt x="584200" y="952347"/>
                  </a:lnTo>
                  <a:lnTo>
                    <a:pt x="584200" y="655815"/>
                  </a:lnTo>
                  <a:lnTo>
                    <a:pt x="584200" y="647547"/>
                  </a:lnTo>
                  <a:lnTo>
                    <a:pt x="571500" y="639927"/>
                  </a:lnTo>
                  <a:lnTo>
                    <a:pt x="571500" y="654088"/>
                  </a:lnTo>
                  <a:lnTo>
                    <a:pt x="558800" y="651789"/>
                  </a:lnTo>
                  <a:lnTo>
                    <a:pt x="558800" y="655828"/>
                  </a:lnTo>
                  <a:lnTo>
                    <a:pt x="571500" y="655243"/>
                  </a:lnTo>
                  <a:lnTo>
                    <a:pt x="571500" y="661644"/>
                  </a:lnTo>
                  <a:lnTo>
                    <a:pt x="558800" y="655828"/>
                  </a:lnTo>
                  <a:lnTo>
                    <a:pt x="558800" y="656996"/>
                  </a:lnTo>
                  <a:lnTo>
                    <a:pt x="546100" y="668045"/>
                  </a:lnTo>
                  <a:lnTo>
                    <a:pt x="546100" y="662813"/>
                  </a:lnTo>
                  <a:lnTo>
                    <a:pt x="533400" y="668121"/>
                  </a:lnTo>
                  <a:lnTo>
                    <a:pt x="533400" y="670001"/>
                  </a:lnTo>
                  <a:lnTo>
                    <a:pt x="533400" y="990142"/>
                  </a:lnTo>
                  <a:lnTo>
                    <a:pt x="533400" y="999439"/>
                  </a:lnTo>
                  <a:lnTo>
                    <a:pt x="520700" y="996530"/>
                  </a:lnTo>
                  <a:lnTo>
                    <a:pt x="520700" y="988974"/>
                  </a:lnTo>
                  <a:lnTo>
                    <a:pt x="533400" y="990142"/>
                  </a:lnTo>
                  <a:lnTo>
                    <a:pt x="533400" y="670001"/>
                  </a:lnTo>
                  <a:lnTo>
                    <a:pt x="520700" y="669594"/>
                  </a:lnTo>
                  <a:lnTo>
                    <a:pt x="508000" y="668045"/>
                  </a:lnTo>
                  <a:lnTo>
                    <a:pt x="508000" y="692670"/>
                  </a:lnTo>
                  <a:lnTo>
                    <a:pt x="495300" y="697357"/>
                  </a:lnTo>
                  <a:lnTo>
                    <a:pt x="495300" y="693039"/>
                  </a:lnTo>
                  <a:lnTo>
                    <a:pt x="482600" y="696074"/>
                  </a:lnTo>
                  <a:lnTo>
                    <a:pt x="495300" y="702919"/>
                  </a:lnTo>
                  <a:lnTo>
                    <a:pt x="495300" y="709320"/>
                  </a:lnTo>
                  <a:lnTo>
                    <a:pt x="482600" y="706996"/>
                  </a:lnTo>
                  <a:lnTo>
                    <a:pt x="482600" y="714552"/>
                  </a:lnTo>
                  <a:lnTo>
                    <a:pt x="469900" y="714552"/>
                  </a:lnTo>
                  <a:lnTo>
                    <a:pt x="469900" y="933742"/>
                  </a:lnTo>
                  <a:lnTo>
                    <a:pt x="469900" y="939469"/>
                  </a:lnTo>
                  <a:lnTo>
                    <a:pt x="457200" y="938542"/>
                  </a:lnTo>
                  <a:lnTo>
                    <a:pt x="457200" y="935215"/>
                  </a:lnTo>
                  <a:lnTo>
                    <a:pt x="469900" y="933742"/>
                  </a:lnTo>
                  <a:lnTo>
                    <a:pt x="469900" y="714552"/>
                  </a:lnTo>
                  <a:lnTo>
                    <a:pt x="469900" y="703503"/>
                  </a:lnTo>
                  <a:lnTo>
                    <a:pt x="457200" y="706412"/>
                  </a:lnTo>
                  <a:lnTo>
                    <a:pt x="457200" y="703097"/>
                  </a:lnTo>
                  <a:lnTo>
                    <a:pt x="469900" y="700011"/>
                  </a:lnTo>
                  <a:lnTo>
                    <a:pt x="457200" y="702919"/>
                  </a:lnTo>
                  <a:lnTo>
                    <a:pt x="457200" y="699363"/>
                  </a:lnTo>
                  <a:lnTo>
                    <a:pt x="469900" y="695515"/>
                  </a:lnTo>
                  <a:lnTo>
                    <a:pt x="457200" y="698271"/>
                  </a:lnTo>
                  <a:lnTo>
                    <a:pt x="457200" y="695363"/>
                  </a:lnTo>
                  <a:lnTo>
                    <a:pt x="444500" y="705827"/>
                  </a:lnTo>
                  <a:lnTo>
                    <a:pt x="444500" y="706412"/>
                  </a:lnTo>
                  <a:lnTo>
                    <a:pt x="431800" y="703503"/>
                  </a:lnTo>
                  <a:lnTo>
                    <a:pt x="444500" y="694778"/>
                  </a:lnTo>
                  <a:lnTo>
                    <a:pt x="444500" y="689546"/>
                  </a:lnTo>
                  <a:lnTo>
                    <a:pt x="457200" y="686066"/>
                  </a:lnTo>
                  <a:lnTo>
                    <a:pt x="444500" y="686498"/>
                  </a:lnTo>
                  <a:lnTo>
                    <a:pt x="444500" y="676757"/>
                  </a:lnTo>
                  <a:lnTo>
                    <a:pt x="431800" y="673277"/>
                  </a:lnTo>
                  <a:lnTo>
                    <a:pt x="431800" y="677926"/>
                  </a:lnTo>
                  <a:lnTo>
                    <a:pt x="419100" y="682574"/>
                  </a:lnTo>
                  <a:lnTo>
                    <a:pt x="419100" y="668045"/>
                  </a:lnTo>
                  <a:lnTo>
                    <a:pt x="419100" y="667461"/>
                  </a:lnTo>
                  <a:lnTo>
                    <a:pt x="418045" y="667791"/>
                  </a:lnTo>
                  <a:lnTo>
                    <a:pt x="406400" y="665137"/>
                  </a:lnTo>
                  <a:lnTo>
                    <a:pt x="419100" y="662813"/>
                  </a:lnTo>
                  <a:lnTo>
                    <a:pt x="419100" y="660476"/>
                  </a:lnTo>
                  <a:lnTo>
                    <a:pt x="406400" y="658736"/>
                  </a:lnTo>
                  <a:lnTo>
                    <a:pt x="406400" y="658152"/>
                  </a:lnTo>
                  <a:lnTo>
                    <a:pt x="393700" y="661060"/>
                  </a:lnTo>
                  <a:lnTo>
                    <a:pt x="393700" y="659904"/>
                  </a:lnTo>
                  <a:lnTo>
                    <a:pt x="406400" y="657567"/>
                  </a:lnTo>
                  <a:lnTo>
                    <a:pt x="406400" y="656996"/>
                  </a:lnTo>
                  <a:lnTo>
                    <a:pt x="393700" y="658152"/>
                  </a:lnTo>
                  <a:lnTo>
                    <a:pt x="393700" y="650011"/>
                  </a:lnTo>
                  <a:lnTo>
                    <a:pt x="406400" y="637222"/>
                  </a:lnTo>
                  <a:lnTo>
                    <a:pt x="406400" y="632574"/>
                  </a:lnTo>
                  <a:lnTo>
                    <a:pt x="393700" y="633742"/>
                  </a:lnTo>
                  <a:lnTo>
                    <a:pt x="393700" y="605243"/>
                  </a:lnTo>
                  <a:lnTo>
                    <a:pt x="406400" y="604088"/>
                  </a:lnTo>
                  <a:lnTo>
                    <a:pt x="393700" y="604088"/>
                  </a:lnTo>
                  <a:lnTo>
                    <a:pt x="393700" y="602919"/>
                  </a:lnTo>
                  <a:lnTo>
                    <a:pt x="381000" y="598855"/>
                  </a:lnTo>
                  <a:lnTo>
                    <a:pt x="381000" y="882586"/>
                  </a:lnTo>
                  <a:lnTo>
                    <a:pt x="381000" y="886066"/>
                  </a:lnTo>
                  <a:lnTo>
                    <a:pt x="371475" y="887374"/>
                  </a:lnTo>
                  <a:lnTo>
                    <a:pt x="381000" y="882586"/>
                  </a:lnTo>
                  <a:lnTo>
                    <a:pt x="381000" y="598855"/>
                  </a:lnTo>
                  <a:lnTo>
                    <a:pt x="393700" y="594194"/>
                  </a:lnTo>
                  <a:lnTo>
                    <a:pt x="393700" y="591870"/>
                  </a:lnTo>
                  <a:lnTo>
                    <a:pt x="406400" y="588962"/>
                  </a:lnTo>
                  <a:lnTo>
                    <a:pt x="406400" y="576897"/>
                  </a:lnTo>
                  <a:lnTo>
                    <a:pt x="393700" y="571766"/>
                  </a:lnTo>
                  <a:lnTo>
                    <a:pt x="393700" y="571525"/>
                  </a:lnTo>
                  <a:lnTo>
                    <a:pt x="406400" y="574433"/>
                  </a:lnTo>
                  <a:lnTo>
                    <a:pt x="406400" y="569201"/>
                  </a:lnTo>
                  <a:lnTo>
                    <a:pt x="419100" y="563384"/>
                  </a:lnTo>
                  <a:lnTo>
                    <a:pt x="419100" y="559320"/>
                  </a:lnTo>
                  <a:lnTo>
                    <a:pt x="431800" y="564553"/>
                  </a:lnTo>
                  <a:lnTo>
                    <a:pt x="419100" y="555244"/>
                  </a:lnTo>
                  <a:lnTo>
                    <a:pt x="419100" y="554088"/>
                  </a:lnTo>
                  <a:lnTo>
                    <a:pt x="431800" y="556412"/>
                  </a:lnTo>
                  <a:lnTo>
                    <a:pt x="431800" y="535038"/>
                  </a:lnTo>
                  <a:lnTo>
                    <a:pt x="443217" y="533882"/>
                  </a:lnTo>
                  <a:lnTo>
                    <a:pt x="444500" y="534619"/>
                  </a:lnTo>
                  <a:lnTo>
                    <a:pt x="444500" y="533755"/>
                  </a:lnTo>
                  <a:lnTo>
                    <a:pt x="444500" y="530821"/>
                  </a:lnTo>
                  <a:lnTo>
                    <a:pt x="457200" y="537222"/>
                  </a:lnTo>
                  <a:lnTo>
                    <a:pt x="457200" y="515708"/>
                  </a:lnTo>
                  <a:lnTo>
                    <a:pt x="469900" y="526757"/>
                  </a:lnTo>
                  <a:lnTo>
                    <a:pt x="469900" y="504761"/>
                  </a:lnTo>
                  <a:lnTo>
                    <a:pt x="482600" y="499427"/>
                  </a:lnTo>
                  <a:lnTo>
                    <a:pt x="482600" y="498944"/>
                  </a:lnTo>
                  <a:lnTo>
                    <a:pt x="495300" y="497103"/>
                  </a:lnTo>
                  <a:lnTo>
                    <a:pt x="495300" y="500151"/>
                  </a:lnTo>
                  <a:lnTo>
                    <a:pt x="508000" y="497827"/>
                  </a:lnTo>
                  <a:lnTo>
                    <a:pt x="508000" y="481215"/>
                  </a:lnTo>
                  <a:lnTo>
                    <a:pt x="520700" y="494779"/>
                  </a:lnTo>
                  <a:lnTo>
                    <a:pt x="520700" y="474433"/>
                  </a:lnTo>
                  <a:lnTo>
                    <a:pt x="533400" y="476173"/>
                  </a:lnTo>
                  <a:lnTo>
                    <a:pt x="533400" y="464324"/>
                  </a:lnTo>
                  <a:lnTo>
                    <a:pt x="546100" y="463969"/>
                  </a:lnTo>
                  <a:lnTo>
                    <a:pt x="546100" y="468617"/>
                  </a:lnTo>
                  <a:lnTo>
                    <a:pt x="558800" y="466293"/>
                  </a:lnTo>
                  <a:lnTo>
                    <a:pt x="558800" y="462800"/>
                  </a:lnTo>
                  <a:lnTo>
                    <a:pt x="546100" y="461645"/>
                  </a:lnTo>
                  <a:lnTo>
                    <a:pt x="558800" y="453504"/>
                  </a:lnTo>
                  <a:lnTo>
                    <a:pt x="551180" y="447573"/>
                  </a:lnTo>
                  <a:lnTo>
                    <a:pt x="546100" y="448271"/>
                  </a:lnTo>
                  <a:lnTo>
                    <a:pt x="550938" y="447382"/>
                  </a:lnTo>
                  <a:lnTo>
                    <a:pt x="546100" y="443611"/>
                  </a:lnTo>
                  <a:lnTo>
                    <a:pt x="557390" y="446201"/>
                  </a:lnTo>
                  <a:lnTo>
                    <a:pt x="558800" y="445935"/>
                  </a:lnTo>
                  <a:lnTo>
                    <a:pt x="558800" y="446519"/>
                  </a:lnTo>
                  <a:lnTo>
                    <a:pt x="558800" y="453504"/>
                  </a:lnTo>
                  <a:lnTo>
                    <a:pt x="558800" y="456984"/>
                  </a:lnTo>
                  <a:lnTo>
                    <a:pt x="571500" y="454075"/>
                  </a:lnTo>
                  <a:lnTo>
                    <a:pt x="571500" y="451167"/>
                  </a:lnTo>
                  <a:lnTo>
                    <a:pt x="584200" y="448843"/>
                  </a:lnTo>
                  <a:lnTo>
                    <a:pt x="584200" y="449427"/>
                  </a:lnTo>
                  <a:lnTo>
                    <a:pt x="571500" y="457492"/>
                  </a:lnTo>
                  <a:lnTo>
                    <a:pt x="571500" y="461060"/>
                  </a:lnTo>
                  <a:lnTo>
                    <a:pt x="584200" y="450596"/>
                  </a:lnTo>
                  <a:lnTo>
                    <a:pt x="596900" y="446519"/>
                  </a:lnTo>
                  <a:lnTo>
                    <a:pt x="596900" y="448271"/>
                  </a:lnTo>
                  <a:lnTo>
                    <a:pt x="586625" y="458622"/>
                  </a:lnTo>
                  <a:lnTo>
                    <a:pt x="595744" y="458203"/>
                  </a:lnTo>
                  <a:lnTo>
                    <a:pt x="584200" y="464540"/>
                  </a:lnTo>
                  <a:lnTo>
                    <a:pt x="596900" y="465124"/>
                  </a:lnTo>
                  <a:lnTo>
                    <a:pt x="596900" y="483730"/>
                  </a:lnTo>
                  <a:lnTo>
                    <a:pt x="584200" y="484898"/>
                  </a:lnTo>
                  <a:lnTo>
                    <a:pt x="584200" y="485470"/>
                  </a:lnTo>
                  <a:lnTo>
                    <a:pt x="596900" y="486638"/>
                  </a:lnTo>
                  <a:lnTo>
                    <a:pt x="596900" y="485470"/>
                  </a:lnTo>
                  <a:lnTo>
                    <a:pt x="605370" y="482765"/>
                  </a:lnTo>
                  <a:lnTo>
                    <a:pt x="596900" y="486638"/>
                  </a:lnTo>
                  <a:lnTo>
                    <a:pt x="596900" y="487807"/>
                  </a:lnTo>
                  <a:lnTo>
                    <a:pt x="609600" y="486638"/>
                  </a:lnTo>
                  <a:lnTo>
                    <a:pt x="596900" y="489051"/>
                  </a:lnTo>
                  <a:lnTo>
                    <a:pt x="609600" y="488086"/>
                  </a:lnTo>
                  <a:lnTo>
                    <a:pt x="609600" y="493039"/>
                  </a:lnTo>
                  <a:lnTo>
                    <a:pt x="596900" y="494779"/>
                  </a:lnTo>
                  <a:lnTo>
                    <a:pt x="609600" y="496354"/>
                  </a:lnTo>
                  <a:lnTo>
                    <a:pt x="609600" y="498271"/>
                  </a:lnTo>
                  <a:lnTo>
                    <a:pt x="596900" y="504075"/>
                  </a:lnTo>
                  <a:lnTo>
                    <a:pt x="596900" y="510476"/>
                  </a:lnTo>
                  <a:lnTo>
                    <a:pt x="609600" y="508736"/>
                  </a:lnTo>
                  <a:lnTo>
                    <a:pt x="609600" y="516877"/>
                  </a:lnTo>
                  <a:lnTo>
                    <a:pt x="622300" y="516293"/>
                  </a:lnTo>
                  <a:lnTo>
                    <a:pt x="609600" y="516953"/>
                  </a:lnTo>
                  <a:lnTo>
                    <a:pt x="609600" y="519811"/>
                  </a:lnTo>
                  <a:lnTo>
                    <a:pt x="596900" y="522109"/>
                  </a:lnTo>
                  <a:lnTo>
                    <a:pt x="596900" y="536054"/>
                  </a:lnTo>
                  <a:lnTo>
                    <a:pt x="609600" y="534898"/>
                  </a:lnTo>
                  <a:lnTo>
                    <a:pt x="609600" y="552335"/>
                  </a:lnTo>
                  <a:lnTo>
                    <a:pt x="622300" y="553046"/>
                  </a:lnTo>
                  <a:lnTo>
                    <a:pt x="622300" y="552335"/>
                  </a:lnTo>
                  <a:lnTo>
                    <a:pt x="635000" y="551192"/>
                  </a:lnTo>
                  <a:lnTo>
                    <a:pt x="635000" y="556412"/>
                  </a:lnTo>
                  <a:lnTo>
                    <a:pt x="622300" y="561644"/>
                  </a:lnTo>
                  <a:lnTo>
                    <a:pt x="635000" y="563384"/>
                  </a:lnTo>
                  <a:lnTo>
                    <a:pt x="635000" y="565124"/>
                  </a:lnTo>
                  <a:lnTo>
                    <a:pt x="647700" y="559320"/>
                  </a:lnTo>
                  <a:lnTo>
                    <a:pt x="647700" y="565315"/>
                  </a:lnTo>
                  <a:lnTo>
                    <a:pt x="660400" y="571157"/>
                  </a:lnTo>
                  <a:lnTo>
                    <a:pt x="660400" y="265912"/>
                  </a:lnTo>
                  <a:lnTo>
                    <a:pt x="660400" y="256400"/>
                  </a:lnTo>
                  <a:lnTo>
                    <a:pt x="673100" y="253492"/>
                  </a:lnTo>
                  <a:lnTo>
                    <a:pt x="673100" y="259511"/>
                  </a:lnTo>
                  <a:lnTo>
                    <a:pt x="685800" y="257124"/>
                  </a:lnTo>
                  <a:lnTo>
                    <a:pt x="685800" y="31026"/>
                  </a:lnTo>
                  <a:lnTo>
                    <a:pt x="673100" y="34798"/>
                  </a:lnTo>
                  <a:lnTo>
                    <a:pt x="660400" y="30226"/>
                  </a:lnTo>
                  <a:lnTo>
                    <a:pt x="660400" y="44602"/>
                  </a:lnTo>
                  <a:lnTo>
                    <a:pt x="647700" y="46075"/>
                  </a:lnTo>
                  <a:lnTo>
                    <a:pt x="647700" y="262801"/>
                  </a:lnTo>
                  <a:lnTo>
                    <a:pt x="647700" y="278498"/>
                  </a:lnTo>
                  <a:lnTo>
                    <a:pt x="647700" y="556412"/>
                  </a:lnTo>
                  <a:lnTo>
                    <a:pt x="647700" y="558152"/>
                  </a:lnTo>
                  <a:lnTo>
                    <a:pt x="635000" y="560476"/>
                  </a:lnTo>
                  <a:lnTo>
                    <a:pt x="635000" y="559320"/>
                  </a:lnTo>
                  <a:lnTo>
                    <a:pt x="647700" y="556412"/>
                  </a:lnTo>
                  <a:lnTo>
                    <a:pt x="647700" y="278498"/>
                  </a:lnTo>
                  <a:lnTo>
                    <a:pt x="635000" y="271513"/>
                  </a:lnTo>
                  <a:lnTo>
                    <a:pt x="635000" y="285229"/>
                  </a:lnTo>
                  <a:lnTo>
                    <a:pt x="635000" y="540131"/>
                  </a:lnTo>
                  <a:lnTo>
                    <a:pt x="635000" y="541286"/>
                  </a:lnTo>
                  <a:lnTo>
                    <a:pt x="622300" y="541870"/>
                  </a:lnTo>
                  <a:lnTo>
                    <a:pt x="635000" y="540131"/>
                  </a:lnTo>
                  <a:lnTo>
                    <a:pt x="635000" y="285229"/>
                  </a:lnTo>
                  <a:lnTo>
                    <a:pt x="622300" y="285470"/>
                  </a:lnTo>
                  <a:lnTo>
                    <a:pt x="622300" y="290703"/>
                  </a:lnTo>
                  <a:lnTo>
                    <a:pt x="609600" y="281406"/>
                  </a:lnTo>
                  <a:lnTo>
                    <a:pt x="609600" y="286054"/>
                  </a:lnTo>
                  <a:lnTo>
                    <a:pt x="609600" y="291465"/>
                  </a:lnTo>
                  <a:lnTo>
                    <a:pt x="596900" y="289547"/>
                  </a:lnTo>
                  <a:lnTo>
                    <a:pt x="596900" y="378498"/>
                  </a:lnTo>
                  <a:lnTo>
                    <a:pt x="596900" y="384898"/>
                  </a:lnTo>
                  <a:lnTo>
                    <a:pt x="584200" y="390131"/>
                  </a:lnTo>
                  <a:lnTo>
                    <a:pt x="584200" y="370357"/>
                  </a:lnTo>
                  <a:lnTo>
                    <a:pt x="596900" y="378498"/>
                  </a:lnTo>
                  <a:lnTo>
                    <a:pt x="596900" y="289547"/>
                  </a:lnTo>
                  <a:lnTo>
                    <a:pt x="609600" y="286054"/>
                  </a:lnTo>
                  <a:lnTo>
                    <a:pt x="609600" y="281406"/>
                  </a:lnTo>
                  <a:lnTo>
                    <a:pt x="622300" y="284886"/>
                  </a:lnTo>
                  <a:lnTo>
                    <a:pt x="622300" y="276745"/>
                  </a:lnTo>
                  <a:lnTo>
                    <a:pt x="609600" y="280708"/>
                  </a:lnTo>
                  <a:lnTo>
                    <a:pt x="609600" y="280238"/>
                  </a:lnTo>
                  <a:lnTo>
                    <a:pt x="596900" y="273837"/>
                  </a:lnTo>
                  <a:lnTo>
                    <a:pt x="596900" y="262801"/>
                  </a:lnTo>
                  <a:lnTo>
                    <a:pt x="609600" y="268033"/>
                  </a:lnTo>
                  <a:lnTo>
                    <a:pt x="609600" y="274421"/>
                  </a:lnTo>
                  <a:lnTo>
                    <a:pt x="622300" y="270941"/>
                  </a:lnTo>
                  <a:lnTo>
                    <a:pt x="622300" y="266280"/>
                  </a:lnTo>
                  <a:lnTo>
                    <a:pt x="647700" y="262801"/>
                  </a:lnTo>
                  <a:lnTo>
                    <a:pt x="647700" y="46075"/>
                  </a:lnTo>
                  <a:lnTo>
                    <a:pt x="635000" y="44767"/>
                  </a:lnTo>
                  <a:lnTo>
                    <a:pt x="622300" y="43205"/>
                  </a:lnTo>
                  <a:lnTo>
                    <a:pt x="622300" y="41427"/>
                  </a:lnTo>
                  <a:lnTo>
                    <a:pt x="609600" y="39865"/>
                  </a:lnTo>
                  <a:lnTo>
                    <a:pt x="596900" y="38950"/>
                  </a:lnTo>
                  <a:lnTo>
                    <a:pt x="596900" y="47675"/>
                  </a:lnTo>
                  <a:lnTo>
                    <a:pt x="584200" y="56972"/>
                  </a:lnTo>
                  <a:lnTo>
                    <a:pt x="584200" y="58724"/>
                  </a:lnTo>
                  <a:lnTo>
                    <a:pt x="558800" y="62204"/>
                  </a:lnTo>
                  <a:lnTo>
                    <a:pt x="558800" y="65112"/>
                  </a:lnTo>
                  <a:lnTo>
                    <a:pt x="558800" y="69189"/>
                  </a:lnTo>
                  <a:lnTo>
                    <a:pt x="546100" y="65697"/>
                  </a:lnTo>
                  <a:lnTo>
                    <a:pt x="546100" y="68605"/>
                  </a:lnTo>
                  <a:lnTo>
                    <a:pt x="546100" y="379234"/>
                  </a:lnTo>
                  <a:lnTo>
                    <a:pt x="533400" y="378498"/>
                  </a:lnTo>
                  <a:lnTo>
                    <a:pt x="533400" y="376097"/>
                  </a:lnTo>
                  <a:lnTo>
                    <a:pt x="546100" y="379234"/>
                  </a:lnTo>
                  <a:lnTo>
                    <a:pt x="546100" y="68605"/>
                  </a:lnTo>
                  <a:lnTo>
                    <a:pt x="533400" y="65697"/>
                  </a:lnTo>
                  <a:lnTo>
                    <a:pt x="533400" y="71513"/>
                  </a:lnTo>
                  <a:lnTo>
                    <a:pt x="520700" y="69773"/>
                  </a:lnTo>
                  <a:lnTo>
                    <a:pt x="520700" y="85471"/>
                  </a:lnTo>
                  <a:lnTo>
                    <a:pt x="508000" y="81394"/>
                  </a:lnTo>
                  <a:lnTo>
                    <a:pt x="508000" y="87071"/>
                  </a:lnTo>
                  <a:lnTo>
                    <a:pt x="495300" y="85394"/>
                  </a:lnTo>
                  <a:lnTo>
                    <a:pt x="495300" y="88950"/>
                  </a:lnTo>
                  <a:lnTo>
                    <a:pt x="495300" y="326174"/>
                  </a:lnTo>
                  <a:lnTo>
                    <a:pt x="495300" y="330238"/>
                  </a:lnTo>
                  <a:lnTo>
                    <a:pt x="482600" y="329082"/>
                  </a:lnTo>
                  <a:lnTo>
                    <a:pt x="482600" y="327914"/>
                  </a:lnTo>
                  <a:lnTo>
                    <a:pt x="495300" y="326174"/>
                  </a:lnTo>
                  <a:lnTo>
                    <a:pt x="495300" y="88950"/>
                  </a:lnTo>
                  <a:lnTo>
                    <a:pt x="482600" y="90119"/>
                  </a:lnTo>
                  <a:lnTo>
                    <a:pt x="482600" y="93052"/>
                  </a:lnTo>
                  <a:lnTo>
                    <a:pt x="469900" y="98323"/>
                  </a:lnTo>
                  <a:lnTo>
                    <a:pt x="469900" y="94767"/>
                  </a:lnTo>
                  <a:lnTo>
                    <a:pt x="457200" y="104165"/>
                  </a:lnTo>
                  <a:lnTo>
                    <a:pt x="457200" y="112356"/>
                  </a:lnTo>
                  <a:lnTo>
                    <a:pt x="457200" y="339547"/>
                  </a:lnTo>
                  <a:lnTo>
                    <a:pt x="457200" y="344779"/>
                  </a:lnTo>
                  <a:lnTo>
                    <a:pt x="444500" y="347687"/>
                  </a:lnTo>
                  <a:lnTo>
                    <a:pt x="444500" y="345351"/>
                  </a:lnTo>
                  <a:lnTo>
                    <a:pt x="457200" y="339547"/>
                  </a:lnTo>
                  <a:lnTo>
                    <a:pt x="457200" y="112356"/>
                  </a:lnTo>
                  <a:lnTo>
                    <a:pt x="444500" y="119456"/>
                  </a:lnTo>
                  <a:lnTo>
                    <a:pt x="444500" y="111417"/>
                  </a:lnTo>
                  <a:lnTo>
                    <a:pt x="440270" y="114274"/>
                  </a:lnTo>
                  <a:lnTo>
                    <a:pt x="440270" y="348843"/>
                  </a:lnTo>
                  <a:lnTo>
                    <a:pt x="431800" y="351167"/>
                  </a:lnTo>
                  <a:lnTo>
                    <a:pt x="431800" y="350012"/>
                  </a:lnTo>
                  <a:lnTo>
                    <a:pt x="440270" y="348843"/>
                  </a:lnTo>
                  <a:lnTo>
                    <a:pt x="440270" y="114274"/>
                  </a:lnTo>
                  <a:lnTo>
                    <a:pt x="431800" y="119989"/>
                  </a:lnTo>
                  <a:lnTo>
                    <a:pt x="431800" y="122097"/>
                  </a:lnTo>
                  <a:lnTo>
                    <a:pt x="431800" y="129654"/>
                  </a:lnTo>
                  <a:lnTo>
                    <a:pt x="419100" y="128485"/>
                  </a:lnTo>
                  <a:lnTo>
                    <a:pt x="431800" y="122097"/>
                  </a:lnTo>
                  <a:lnTo>
                    <a:pt x="431800" y="119989"/>
                  </a:lnTo>
                  <a:lnTo>
                    <a:pt x="431800" y="119189"/>
                  </a:lnTo>
                  <a:lnTo>
                    <a:pt x="419100" y="124421"/>
                  </a:lnTo>
                  <a:lnTo>
                    <a:pt x="419100" y="127914"/>
                  </a:lnTo>
                  <a:lnTo>
                    <a:pt x="406400" y="130238"/>
                  </a:lnTo>
                  <a:lnTo>
                    <a:pt x="406400" y="134302"/>
                  </a:lnTo>
                  <a:lnTo>
                    <a:pt x="393700" y="132562"/>
                  </a:lnTo>
                  <a:lnTo>
                    <a:pt x="406400" y="139534"/>
                  </a:lnTo>
                  <a:lnTo>
                    <a:pt x="406400" y="153924"/>
                  </a:lnTo>
                  <a:lnTo>
                    <a:pt x="393700" y="150495"/>
                  </a:lnTo>
                  <a:lnTo>
                    <a:pt x="393700" y="138950"/>
                  </a:lnTo>
                  <a:lnTo>
                    <a:pt x="381000" y="145935"/>
                  </a:lnTo>
                  <a:lnTo>
                    <a:pt x="393700" y="151752"/>
                  </a:lnTo>
                  <a:lnTo>
                    <a:pt x="381000" y="154647"/>
                  </a:lnTo>
                  <a:lnTo>
                    <a:pt x="381000" y="161137"/>
                  </a:lnTo>
                  <a:lnTo>
                    <a:pt x="368300" y="168897"/>
                  </a:lnTo>
                  <a:lnTo>
                    <a:pt x="368300" y="177330"/>
                  </a:lnTo>
                  <a:lnTo>
                    <a:pt x="368300" y="882586"/>
                  </a:lnTo>
                  <a:lnTo>
                    <a:pt x="368300" y="948283"/>
                  </a:lnTo>
                  <a:lnTo>
                    <a:pt x="355600" y="947115"/>
                  </a:lnTo>
                  <a:lnTo>
                    <a:pt x="355600" y="934910"/>
                  </a:lnTo>
                  <a:lnTo>
                    <a:pt x="368300" y="941882"/>
                  </a:lnTo>
                  <a:lnTo>
                    <a:pt x="368300" y="923277"/>
                  </a:lnTo>
                  <a:lnTo>
                    <a:pt x="355600" y="926185"/>
                  </a:lnTo>
                  <a:lnTo>
                    <a:pt x="342900" y="928509"/>
                  </a:lnTo>
                  <a:lnTo>
                    <a:pt x="355600" y="926769"/>
                  </a:lnTo>
                  <a:lnTo>
                    <a:pt x="355600" y="932586"/>
                  </a:lnTo>
                  <a:lnTo>
                    <a:pt x="342900" y="931418"/>
                  </a:lnTo>
                  <a:lnTo>
                    <a:pt x="342900" y="933157"/>
                  </a:lnTo>
                  <a:lnTo>
                    <a:pt x="330200" y="936066"/>
                  </a:lnTo>
                  <a:lnTo>
                    <a:pt x="330200" y="934326"/>
                  </a:lnTo>
                  <a:lnTo>
                    <a:pt x="317500" y="934910"/>
                  </a:lnTo>
                  <a:lnTo>
                    <a:pt x="330200" y="930262"/>
                  </a:lnTo>
                  <a:lnTo>
                    <a:pt x="330200" y="925474"/>
                  </a:lnTo>
                  <a:lnTo>
                    <a:pt x="342900" y="926477"/>
                  </a:lnTo>
                  <a:lnTo>
                    <a:pt x="342900" y="924166"/>
                  </a:lnTo>
                  <a:lnTo>
                    <a:pt x="330200" y="920445"/>
                  </a:lnTo>
                  <a:lnTo>
                    <a:pt x="330200" y="914044"/>
                  </a:lnTo>
                  <a:lnTo>
                    <a:pt x="342900" y="914984"/>
                  </a:lnTo>
                  <a:lnTo>
                    <a:pt x="342900" y="915746"/>
                  </a:lnTo>
                  <a:lnTo>
                    <a:pt x="355600" y="916813"/>
                  </a:lnTo>
                  <a:lnTo>
                    <a:pt x="355600" y="904671"/>
                  </a:lnTo>
                  <a:lnTo>
                    <a:pt x="368300" y="907580"/>
                  </a:lnTo>
                  <a:lnTo>
                    <a:pt x="368300" y="903516"/>
                  </a:lnTo>
                  <a:lnTo>
                    <a:pt x="355600" y="903516"/>
                  </a:lnTo>
                  <a:lnTo>
                    <a:pt x="355600" y="900023"/>
                  </a:lnTo>
                  <a:lnTo>
                    <a:pt x="368300" y="897115"/>
                  </a:lnTo>
                  <a:lnTo>
                    <a:pt x="368300" y="892467"/>
                  </a:lnTo>
                  <a:lnTo>
                    <a:pt x="355600" y="897699"/>
                  </a:lnTo>
                  <a:lnTo>
                    <a:pt x="355600" y="897521"/>
                  </a:lnTo>
                  <a:lnTo>
                    <a:pt x="342900" y="890714"/>
                  </a:lnTo>
                  <a:lnTo>
                    <a:pt x="342900" y="895375"/>
                  </a:lnTo>
                  <a:lnTo>
                    <a:pt x="330200" y="895946"/>
                  </a:lnTo>
                  <a:lnTo>
                    <a:pt x="330200" y="904671"/>
                  </a:lnTo>
                  <a:lnTo>
                    <a:pt x="330200" y="911072"/>
                  </a:lnTo>
                  <a:lnTo>
                    <a:pt x="317500" y="911072"/>
                  </a:lnTo>
                  <a:lnTo>
                    <a:pt x="317500" y="906424"/>
                  </a:lnTo>
                  <a:lnTo>
                    <a:pt x="330200" y="904671"/>
                  </a:lnTo>
                  <a:lnTo>
                    <a:pt x="330200" y="895946"/>
                  </a:lnTo>
                  <a:lnTo>
                    <a:pt x="330200" y="879017"/>
                  </a:lnTo>
                  <a:lnTo>
                    <a:pt x="342900" y="871829"/>
                  </a:lnTo>
                  <a:lnTo>
                    <a:pt x="330200" y="866876"/>
                  </a:lnTo>
                  <a:lnTo>
                    <a:pt x="330200" y="867435"/>
                  </a:lnTo>
                  <a:lnTo>
                    <a:pt x="317500" y="867829"/>
                  </a:lnTo>
                  <a:lnTo>
                    <a:pt x="317500" y="860488"/>
                  </a:lnTo>
                  <a:lnTo>
                    <a:pt x="330200" y="858164"/>
                  </a:lnTo>
                  <a:lnTo>
                    <a:pt x="330200" y="859320"/>
                  </a:lnTo>
                  <a:lnTo>
                    <a:pt x="342900" y="862228"/>
                  </a:lnTo>
                  <a:lnTo>
                    <a:pt x="342900" y="869213"/>
                  </a:lnTo>
                  <a:lnTo>
                    <a:pt x="355600" y="872109"/>
                  </a:lnTo>
                  <a:lnTo>
                    <a:pt x="355600" y="888390"/>
                  </a:lnTo>
                  <a:lnTo>
                    <a:pt x="368300" y="882586"/>
                  </a:lnTo>
                  <a:lnTo>
                    <a:pt x="368300" y="177330"/>
                  </a:lnTo>
                  <a:lnTo>
                    <a:pt x="355600" y="170307"/>
                  </a:lnTo>
                  <a:lnTo>
                    <a:pt x="355600" y="185470"/>
                  </a:lnTo>
                  <a:lnTo>
                    <a:pt x="355600" y="202323"/>
                  </a:lnTo>
                  <a:lnTo>
                    <a:pt x="342900" y="196519"/>
                  </a:lnTo>
                  <a:lnTo>
                    <a:pt x="342900" y="201752"/>
                  </a:lnTo>
                  <a:lnTo>
                    <a:pt x="342900" y="343027"/>
                  </a:lnTo>
                  <a:lnTo>
                    <a:pt x="342900" y="378498"/>
                  </a:lnTo>
                  <a:lnTo>
                    <a:pt x="342900" y="853503"/>
                  </a:lnTo>
                  <a:lnTo>
                    <a:pt x="330200" y="855840"/>
                  </a:lnTo>
                  <a:lnTo>
                    <a:pt x="330200" y="853503"/>
                  </a:lnTo>
                  <a:lnTo>
                    <a:pt x="330200" y="848271"/>
                  </a:lnTo>
                  <a:lnTo>
                    <a:pt x="342900" y="853503"/>
                  </a:lnTo>
                  <a:lnTo>
                    <a:pt x="342900" y="378498"/>
                  </a:lnTo>
                  <a:lnTo>
                    <a:pt x="330200" y="372313"/>
                  </a:lnTo>
                  <a:lnTo>
                    <a:pt x="330200" y="816305"/>
                  </a:lnTo>
                  <a:lnTo>
                    <a:pt x="330200" y="820953"/>
                  </a:lnTo>
                  <a:lnTo>
                    <a:pt x="330022" y="821004"/>
                  </a:lnTo>
                  <a:lnTo>
                    <a:pt x="330022" y="853440"/>
                  </a:lnTo>
                  <a:lnTo>
                    <a:pt x="317500" y="852779"/>
                  </a:lnTo>
                  <a:lnTo>
                    <a:pt x="317500" y="848855"/>
                  </a:lnTo>
                  <a:lnTo>
                    <a:pt x="330022" y="853440"/>
                  </a:lnTo>
                  <a:lnTo>
                    <a:pt x="330022" y="821004"/>
                  </a:lnTo>
                  <a:lnTo>
                    <a:pt x="317500" y="824433"/>
                  </a:lnTo>
                  <a:lnTo>
                    <a:pt x="317500" y="838974"/>
                  </a:lnTo>
                  <a:lnTo>
                    <a:pt x="317500" y="843622"/>
                  </a:lnTo>
                  <a:lnTo>
                    <a:pt x="304800" y="844791"/>
                  </a:lnTo>
                  <a:lnTo>
                    <a:pt x="304800" y="884326"/>
                  </a:lnTo>
                  <a:lnTo>
                    <a:pt x="304800" y="892467"/>
                  </a:lnTo>
                  <a:lnTo>
                    <a:pt x="292100" y="890714"/>
                  </a:lnTo>
                  <a:lnTo>
                    <a:pt x="292100" y="884326"/>
                  </a:lnTo>
                  <a:lnTo>
                    <a:pt x="304800" y="884326"/>
                  </a:lnTo>
                  <a:lnTo>
                    <a:pt x="304800" y="844791"/>
                  </a:lnTo>
                  <a:lnTo>
                    <a:pt x="304800" y="841883"/>
                  </a:lnTo>
                  <a:lnTo>
                    <a:pt x="317500" y="838974"/>
                  </a:lnTo>
                  <a:lnTo>
                    <a:pt x="317500" y="824433"/>
                  </a:lnTo>
                  <a:lnTo>
                    <a:pt x="304800" y="827316"/>
                  </a:lnTo>
                  <a:lnTo>
                    <a:pt x="292100" y="819137"/>
                  </a:lnTo>
                  <a:lnTo>
                    <a:pt x="279400" y="804735"/>
                  </a:lnTo>
                  <a:lnTo>
                    <a:pt x="292100" y="788974"/>
                  </a:lnTo>
                  <a:lnTo>
                    <a:pt x="292100" y="793038"/>
                  </a:lnTo>
                  <a:lnTo>
                    <a:pt x="304800" y="795362"/>
                  </a:lnTo>
                  <a:lnTo>
                    <a:pt x="304800" y="801763"/>
                  </a:lnTo>
                  <a:lnTo>
                    <a:pt x="292100" y="800595"/>
                  </a:lnTo>
                  <a:lnTo>
                    <a:pt x="292100" y="805827"/>
                  </a:lnTo>
                  <a:lnTo>
                    <a:pt x="304800" y="811149"/>
                  </a:lnTo>
                  <a:lnTo>
                    <a:pt x="304800" y="812152"/>
                  </a:lnTo>
                  <a:lnTo>
                    <a:pt x="317500" y="810006"/>
                  </a:lnTo>
                  <a:lnTo>
                    <a:pt x="317500" y="815136"/>
                  </a:lnTo>
                  <a:lnTo>
                    <a:pt x="330200" y="816305"/>
                  </a:lnTo>
                  <a:lnTo>
                    <a:pt x="330200" y="372313"/>
                  </a:lnTo>
                  <a:lnTo>
                    <a:pt x="330200" y="343611"/>
                  </a:lnTo>
                  <a:lnTo>
                    <a:pt x="342900" y="343027"/>
                  </a:lnTo>
                  <a:lnTo>
                    <a:pt x="342900" y="201752"/>
                  </a:lnTo>
                  <a:lnTo>
                    <a:pt x="330200" y="191858"/>
                  </a:lnTo>
                  <a:lnTo>
                    <a:pt x="330200" y="206400"/>
                  </a:lnTo>
                  <a:lnTo>
                    <a:pt x="320675" y="201599"/>
                  </a:lnTo>
                  <a:lnTo>
                    <a:pt x="330200" y="208140"/>
                  </a:lnTo>
                  <a:lnTo>
                    <a:pt x="317500" y="206984"/>
                  </a:lnTo>
                  <a:lnTo>
                    <a:pt x="317500" y="220357"/>
                  </a:lnTo>
                  <a:lnTo>
                    <a:pt x="304800" y="219773"/>
                  </a:lnTo>
                  <a:lnTo>
                    <a:pt x="304800" y="657567"/>
                  </a:lnTo>
                  <a:lnTo>
                    <a:pt x="304800" y="668616"/>
                  </a:lnTo>
                  <a:lnTo>
                    <a:pt x="292100" y="669201"/>
                  </a:lnTo>
                  <a:lnTo>
                    <a:pt x="292100" y="658152"/>
                  </a:lnTo>
                  <a:lnTo>
                    <a:pt x="304800" y="657567"/>
                  </a:lnTo>
                  <a:lnTo>
                    <a:pt x="304800" y="219773"/>
                  </a:lnTo>
                  <a:lnTo>
                    <a:pt x="304800" y="209715"/>
                  </a:lnTo>
                  <a:lnTo>
                    <a:pt x="292100" y="205232"/>
                  </a:lnTo>
                  <a:lnTo>
                    <a:pt x="292100" y="228625"/>
                  </a:lnTo>
                  <a:lnTo>
                    <a:pt x="279400" y="233146"/>
                  </a:lnTo>
                  <a:lnTo>
                    <a:pt x="292100" y="233146"/>
                  </a:lnTo>
                  <a:lnTo>
                    <a:pt x="292100" y="239534"/>
                  </a:lnTo>
                  <a:lnTo>
                    <a:pt x="279400" y="238518"/>
                  </a:lnTo>
                  <a:lnTo>
                    <a:pt x="279400" y="237794"/>
                  </a:lnTo>
                  <a:lnTo>
                    <a:pt x="266700" y="230238"/>
                  </a:lnTo>
                  <a:lnTo>
                    <a:pt x="266700" y="249428"/>
                  </a:lnTo>
                  <a:lnTo>
                    <a:pt x="254000" y="248259"/>
                  </a:lnTo>
                  <a:lnTo>
                    <a:pt x="254000" y="264541"/>
                  </a:lnTo>
                  <a:lnTo>
                    <a:pt x="241300" y="261708"/>
                  </a:lnTo>
                  <a:lnTo>
                    <a:pt x="241300" y="285470"/>
                  </a:lnTo>
                  <a:lnTo>
                    <a:pt x="254000" y="291871"/>
                  </a:lnTo>
                  <a:lnTo>
                    <a:pt x="241300" y="294195"/>
                  </a:lnTo>
                  <a:lnTo>
                    <a:pt x="241300" y="286054"/>
                  </a:lnTo>
                  <a:lnTo>
                    <a:pt x="228600" y="280822"/>
                  </a:lnTo>
                  <a:lnTo>
                    <a:pt x="228600" y="276174"/>
                  </a:lnTo>
                  <a:lnTo>
                    <a:pt x="215900" y="286054"/>
                  </a:lnTo>
                  <a:lnTo>
                    <a:pt x="228600" y="291871"/>
                  </a:lnTo>
                  <a:lnTo>
                    <a:pt x="228600" y="293027"/>
                  </a:lnTo>
                  <a:lnTo>
                    <a:pt x="215900" y="290703"/>
                  </a:lnTo>
                  <a:lnTo>
                    <a:pt x="215900" y="294779"/>
                  </a:lnTo>
                  <a:lnTo>
                    <a:pt x="228600" y="296519"/>
                  </a:lnTo>
                  <a:lnTo>
                    <a:pt x="215900" y="295287"/>
                  </a:lnTo>
                  <a:lnTo>
                    <a:pt x="228600" y="299720"/>
                  </a:lnTo>
                  <a:lnTo>
                    <a:pt x="228600" y="306400"/>
                  </a:lnTo>
                  <a:lnTo>
                    <a:pt x="215900" y="302907"/>
                  </a:lnTo>
                  <a:lnTo>
                    <a:pt x="215900" y="306400"/>
                  </a:lnTo>
                  <a:lnTo>
                    <a:pt x="228600" y="312216"/>
                  </a:lnTo>
                  <a:lnTo>
                    <a:pt x="215900" y="312801"/>
                  </a:lnTo>
                  <a:lnTo>
                    <a:pt x="215900" y="308140"/>
                  </a:lnTo>
                  <a:lnTo>
                    <a:pt x="203200" y="302336"/>
                  </a:lnTo>
                  <a:lnTo>
                    <a:pt x="203200" y="305244"/>
                  </a:lnTo>
                  <a:lnTo>
                    <a:pt x="190500" y="305816"/>
                  </a:lnTo>
                  <a:lnTo>
                    <a:pt x="190500" y="306984"/>
                  </a:lnTo>
                  <a:lnTo>
                    <a:pt x="203200" y="317614"/>
                  </a:lnTo>
                  <a:lnTo>
                    <a:pt x="203200" y="333146"/>
                  </a:lnTo>
                  <a:lnTo>
                    <a:pt x="190500" y="325551"/>
                  </a:lnTo>
                  <a:lnTo>
                    <a:pt x="190500" y="318033"/>
                  </a:lnTo>
                  <a:lnTo>
                    <a:pt x="177800" y="316865"/>
                  </a:lnTo>
                  <a:lnTo>
                    <a:pt x="177800" y="323850"/>
                  </a:lnTo>
                  <a:lnTo>
                    <a:pt x="172364" y="324345"/>
                  </a:lnTo>
                  <a:lnTo>
                    <a:pt x="177800" y="327329"/>
                  </a:lnTo>
                  <a:lnTo>
                    <a:pt x="177800" y="332841"/>
                  </a:lnTo>
                  <a:lnTo>
                    <a:pt x="177800" y="370941"/>
                  </a:lnTo>
                  <a:lnTo>
                    <a:pt x="177800" y="372681"/>
                  </a:lnTo>
                  <a:lnTo>
                    <a:pt x="165100" y="370357"/>
                  </a:lnTo>
                  <a:lnTo>
                    <a:pt x="165100" y="364820"/>
                  </a:lnTo>
                  <a:lnTo>
                    <a:pt x="177800" y="370941"/>
                  </a:lnTo>
                  <a:lnTo>
                    <a:pt x="177800" y="332841"/>
                  </a:lnTo>
                  <a:lnTo>
                    <a:pt x="165100" y="334378"/>
                  </a:lnTo>
                  <a:lnTo>
                    <a:pt x="165100" y="363385"/>
                  </a:lnTo>
                  <a:lnTo>
                    <a:pt x="152400" y="362800"/>
                  </a:lnTo>
                  <a:lnTo>
                    <a:pt x="152400" y="368617"/>
                  </a:lnTo>
                  <a:lnTo>
                    <a:pt x="165100" y="375005"/>
                  </a:lnTo>
                  <a:lnTo>
                    <a:pt x="157480" y="375005"/>
                  </a:lnTo>
                  <a:lnTo>
                    <a:pt x="165100" y="380238"/>
                  </a:lnTo>
                  <a:lnTo>
                    <a:pt x="165100" y="383362"/>
                  </a:lnTo>
                  <a:lnTo>
                    <a:pt x="165100" y="388378"/>
                  </a:lnTo>
                  <a:lnTo>
                    <a:pt x="165100" y="469049"/>
                  </a:lnTo>
                  <a:lnTo>
                    <a:pt x="165100" y="476161"/>
                  </a:lnTo>
                  <a:lnTo>
                    <a:pt x="152400" y="484898"/>
                  </a:lnTo>
                  <a:lnTo>
                    <a:pt x="152400" y="863396"/>
                  </a:lnTo>
                  <a:lnTo>
                    <a:pt x="152400" y="875017"/>
                  </a:lnTo>
                  <a:lnTo>
                    <a:pt x="139700" y="876185"/>
                  </a:lnTo>
                  <a:lnTo>
                    <a:pt x="139700" y="864552"/>
                  </a:lnTo>
                  <a:lnTo>
                    <a:pt x="152400" y="863396"/>
                  </a:lnTo>
                  <a:lnTo>
                    <a:pt x="152400" y="484898"/>
                  </a:lnTo>
                  <a:lnTo>
                    <a:pt x="152400" y="479094"/>
                  </a:lnTo>
                  <a:lnTo>
                    <a:pt x="139700" y="470801"/>
                  </a:lnTo>
                  <a:lnTo>
                    <a:pt x="139700" y="461835"/>
                  </a:lnTo>
                  <a:lnTo>
                    <a:pt x="152400" y="454075"/>
                  </a:lnTo>
                  <a:lnTo>
                    <a:pt x="152400" y="462165"/>
                  </a:lnTo>
                  <a:lnTo>
                    <a:pt x="165100" y="469049"/>
                  </a:lnTo>
                  <a:lnTo>
                    <a:pt x="165100" y="388378"/>
                  </a:lnTo>
                  <a:lnTo>
                    <a:pt x="152400" y="393026"/>
                  </a:lnTo>
                  <a:lnTo>
                    <a:pt x="152400" y="403783"/>
                  </a:lnTo>
                  <a:lnTo>
                    <a:pt x="139700" y="414540"/>
                  </a:lnTo>
                  <a:lnTo>
                    <a:pt x="127000" y="407200"/>
                  </a:lnTo>
                  <a:lnTo>
                    <a:pt x="127000" y="400659"/>
                  </a:lnTo>
                  <a:lnTo>
                    <a:pt x="114300" y="395986"/>
                  </a:lnTo>
                  <a:lnTo>
                    <a:pt x="101600" y="394195"/>
                  </a:lnTo>
                  <a:lnTo>
                    <a:pt x="114300" y="404660"/>
                  </a:lnTo>
                  <a:lnTo>
                    <a:pt x="101600" y="401751"/>
                  </a:lnTo>
                  <a:lnTo>
                    <a:pt x="101600" y="402336"/>
                  </a:lnTo>
                  <a:lnTo>
                    <a:pt x="88900" y="402336"/>
                  </a:lnTo>
                  <a:lnTo>
                    <a:pt x="96304" y="410133"/>
                  </a:lnTo>
                  <a:lnTo>
                    <a:pt x="88900" y="406400"/>
                  </a:lnTo>
                  <a:lnTo>
                    <a:pt x="88900" y="413969"/>
                  </a:lnTo>
                  <a:lnTo>
                    <a:pt x="99479" y="413473"/>
                  </a:lnTo>
                  <a:lnTo>
                    <a:pt x="101600" y="415709"/>
                  </a:lnTo>
                  <a:lnTo>
                    <a:pt x="101600" y="418033"/>
                  </a:lnTo>
                  <a:lnTo>
                    <a:pt x="88900" y="413969"/>
                  </a:lnTo>
                  <a:lnTo>
                    <a:pt x="101600" y="419773"/>
                  </a:lnTo>
                  <a:lnTo>
                    <a:pt x="101600" y="699439"/>
                  </a:lnTo>
                  <a:lnTo>
                    <a:pt x="101600" y="707758"/>
                  </a:lnTo>
                  <a:lnTo>
                    <a:pt x="88900" y="707136"/>
                  </a:lnTo>
                  <a:lnTo>
                    <a:pt x="88900" y="701179"/>
                  </a:lnTo>
                  <a:lnTo>
                    <a:pt x="101600" y="699439"/>
                  </a:lnTo>
                  <a:lnTo>
                    <a:pt x="101600" y="419773"/>
                  </a:lnTo>
                  <a:lnTo>
                    <a:pt x="88900" y="418033"/>
                  </a:lnTo>
                  <a:lnTo>
                    <a:pt x="88900" y="431342"/>
                  </a:lnTo>
                  <a:lnTo>
                    <a:pt x="76200" y="428498"/>
                  </a:lnTo>
                  <a:lnTo>
                    <a:pt x="76200" y="431406"/>
                  </a:lnTo>
                  <a:lnTo>
                    <a:pt x="88900" y="438962"/>
                  </a:lnTo>
                  <a:lnTo>
                    <a:pt x="88900" y="441871"/>
                  </a:lnTo>
                  <a:lnTo>
                    <a:pt x="88900" y="529082"/>
                  </a:lnTo>
                  <a:lnTo>
                    <a:pt x="88900" y="535482"/>
                  </a:lnTo>
                  <a:lnTo>
                    <a:pt x="76200" y="535482"/>
                  </a:lnTo>
                  <a:lnTo>
                    <a:pt x="76200" y="529082"/>
                  </a:lnTo>
                  <a:lnTo>
                    <a:pt x="88900" y="529082"/>
                  </a:lnTo>
                  <a:lnTo>
                    <a:pt x="88900" y="441871"/>
                  </a:lnTo>
                  <a:lnTo>
                    <a:pt x="76200" y="437235"/>
                  </a:lnTo>
                  <a:lnTo>
                    <a:pt x="76200" y="441706"/>
                  </a:lnTo>
                  <a:lnTo>
                    <a:pt x="63500" y="438378"/>
                  </a:lnTo>
                  <a:lnTo>
                    <a:pt x="63500" y="456450"/>
                  </a:lnTo>
                  <a:lnTo>
                    <a:pt x="76200" y="462800"/>
                  </a:lnTo>
                  <a:lnTo>
                    <a:pt x="63500" y="462216"/>
                  </a:lnTo>
                  <a:lnTo>
                    <a:pt x="63500" y="460476"/>
                  </a:lnTo>
                  <a:lnTo>
                    <a:pt x="50800" y="461060"/>
                  </a:lnTo>
                  <a:lnTo>
                    <a:pt x="63500" y="466102"/>
                  </a:lnTo>
                  <a:lnTo>
                    <a:pt x="63500" y="470103"/>
                  </a:lnTo>
                  <a:lnTo>
                    <a:pt x="50800" y="466293"/>
                  </a:lnTo>
                  <a:lnTo>
                    <a:pt x="50800" y="470115"/>
                  </a:lnTo>
                  <a:lnTo>
                    <a:pt x="63500" y="474218"/>
                  </a:lnTo>
                  <a:lnTo>
                    <a:pt x="63500" y="470865"/>
                  </a:lnTo>
                  <a:lnTo>
                    <a:pt x="76200" y="475526"/>
                  </a:lnTo>
                  <a:lnTo>
                    <a:pt x="76200" y="480237"/>
                  </a:lnTo>
                  <a:lnTo>
                    <a:pt x="63500" y="477735"/>
                  </a:lnTo>
                  <a:lnTo>
                    <a:pt x="63500" y="480466"/>
                  </a:lnTo>
                  <a:lnTo>
                    <a:pt x="57531" y="480136"/>
                  </a:lnTo>
                  <a:lnTo>
                    <a:pt x="63500" y="482092"/>
                  </a:lnTo>
                  <a:lnTo>
                    <a:pt x="63500" y="488962"/>
                  </a:lnTo>
                  <a:lnTo>
                    <a:pt x="50800" y="489546"/>
                  </a:lnTo>
                  <a:lnTo>
                    <a:pt x="50800" y="490131"/>
                  </a:lnTo>
                  <a:lnTo>
                    <a:pt x="42519" y="490131"/>
                  </a:lnTo>
                  <a:lnTo>
                    <a:pt x="50800" y="491896"/>
                  </a:lnTo>
                  <a:lnTo>
                    <a:pt x="50800" y="496671"/>
                  </a:lnTo>
                  <a:lnTo>
                    <a:pt x="38100" y="494284"/>
                  </a:lnTo>
                  <a:lnTo>
                    <a:pt x="38100" y="497687"/>
                  </a:lnTo>
                  <a:lnTo>
                    <a:pt x="50800" y="505244"/>
                  </a:lnTo>
                  <a:lnTo>
                    <a:pt x="50800" y="506984"/>
                  </a:lnTo>
                  <a:lnTo>
                    <a:pt x="38100" y="505244"/>
                  </a:lnTo>
                  <a:lnTo>
                    <a:pt x="50800" y="510400"/>
                  </a:lnTo>
                  <a:lnTo>
                    <a:pt x="50800" y="527342"/>
                  </a:lnTo>
                  <a:lnTo>
                    <a:pt x="63500" y="529666"/>
                  </a:lnTo>
                  <a:lnTo>
                    <a:pt x="63500" y="533730"/>
                  </a:lnTo>
                  <a:lnTo>
                    <a:pt x="76200" y="538391"/>
                  </a:lnTo>
                  <a:lnTo>
                    <a:pt x="63500" y="536054"/>
                  </a:lnTo>
                  <a:lnTo>
                    <a:pt x="63500" y="535482"/>
                  </a:lnTo>
                  <a:lnTo>
                    <a:pt x="50800" y="533730"/>
                  </a:lnTo>
                  <a:lnTo>
                    <a:pt x="63500" y="542455"/>
                  </a:lnTo>
                  <a:lnTo>
                    <a:pt x="63500" y="674433"/>
                  </a:lnTo>
                  <a:lnTo>
                    <a:pt x="63500" y="685482"/>
                  </a:lnTo>
                  <a:lnTo>
                    <a:pt x="50800" y="684314"/>
                  </a:lnTo>
                  <a:lnTo>
                    <a:pt x="50800" y="673849"/>
                  </a:lnTo>
                  <a:lnTo>
                    <a:pt x="63500" y="674433"/>
                  </a:lnTo>
                  <a:lnTo>
                    <a:pt x="63500" y="542455"/>
                  </a:lnTo>
                  <a:lnTo>
                    <a:pt x="50800" y="544195"/>
                  </a:lnTo>
                  <a:lnTo>
                    <a:pt x="50800" y="536346"/>
                  </a:lnTo>
                  <a:lnTo>
                    <a:pt x="38100" y="536054"/>
                  </a:lnTo>
                  <a:lnTo>
                    <a:pt x="50800" y="532574"/>
                  </a:lnTo>
                  <a:lnTo>
                    <a:pt x="38100" y="531075"/>
                  </a:lnTo>
                  <a:lnTo>
                    <a:pt x="38100" y="528320"/>
                  </a:lnTo>
                  <a:lnTo>
                    <a:pt x="25400" y="526173"/>
                  </a:lnTo>
                  <a:lnTo>
                    <a:pt x="25400" y="542455"/>
                  </a:lnTo>
                  <a:lnTo>
                    <a:pt x="38100" y="545947"/>
                  </a:lnTo>
                  <a:lnTo>
                    <a:pt x="38100" y="554596"/>
                  </a:lnTo>
                  <a:lnTo>
                    <a:pt x="25400" y="554659"/>
                  </a:lnTo>
                  <a:lnTo>
                    <a:pt x="25400" y="563118"/>
                  </a:lnTo>
                  <a:lnTo>
                    <a:pt x="38100" y="566432"/>
                  </a:lnTo>
                  <a:lnTo>
                    <a:pt x="38100" y="572109"/>
                  </a:lnTo>
                  <a:lnTo>
                    <a:pt x="25400" y="566293"/>
                  </a:lnTo>
                  <a:lnTo>
                    <a:pt x="25400" y="573925"/>
                  </a:lnTo>
                  <a:lnTo>
                    <a:pt x="38100" y="576999"/>
                  </a:lnTo>
                  <a:lnTo>
                    <a:pt x="25400" y="580250"/>
                  </a:lnTo>
                  <a:lnTo>
                    <a:pt x="25400" y="580567"/>
                  </a:lnTo>
                  <a:lnTo>
                    <a:pt x="38100" y="583158"/>
                  </a:lnTo>
                  <a:lnTo>
                    <a:pt x="38100" y="596341"/>
                  </a:lnTo>
                  <a:lnTo>
                    <a:pt x="38100" y="605332"/>
                  </a:lnTo>
                  <a:lnTo>
                    <a:pt x="38100" y="619785"/>
                  </a:lnTo>
                  <a:lnTo>
                    <a:pt x="38100" y="620369"/>
                  </a:lnTo>
                  <a:lnTo>
                    <a:pt x="25400" y="622109"/>
                  </a:lnTo>
                  <a:lnTo>
                    <a:pt x="25400" y="619201"/>
                  </a:lnTo>
                  <a:lnTo>
                    <a:pt x="38100" y="619785"/>
                  </a:lnTo>
                  <a:lnTo>
                    <a:pt x="38100" y="605332"/>
                  </a:lnTo>
                  <a:lnTo>
                    <a:pt x="25400" y="605243"/>
                  </a:lnTo>
                  <a:lnTo>
                    <a:pt x="38100" y="596341"/>
                  </a:lnTo>
                  <a:lnTo>
                    <a:pt x="38100" y="583158"/>
                  </a:lnTo>
                  <a:lnTo>
                    <a:pt x="25400" y="580821"/>
                  </a:lnTo>
                  <a:lnTo>
                    <a:pt x="25400" y="604088"/>
                  </a:lnTo>
                  <a:lnTo>
                    <a:pt x="12700" y="605243"/>
                  </a:lnTo>
                  <a:lnTo>
                    <a:pt x="12700" y="626757"/>
                  </a:lnTo>
                  <a:lnTo>
                    <a:pt x="0" y="636066"/>
                  </a:lnTo>
                  <a:lnTo>
                    <a:pt x="12700" y="641870"/>
                  </a:lnTo>
                  <a:lnTo>
                    <a:pt x="12700" y="642454"/>
                  </a:lnTo>
                  <a:lnTo>
                    <a:pt x="10883" y="642785"/>
                  </a:lnTo>
                  <a:lnTo>
                    <a:pt x="12700" y="643039"/>
                  </a:lnTo>
                  <a:lnTo>
                    <a:pt x="12700" y="647687"/>
                  </a:lnTo>
                  <a:lnTo>
                    <a:pt x="0" y="645363"/>
                  </a:lnTo>
                  <a:lnTo>
                    <a:pt x="12700" y="652602"/>
                  </a:lnTo>
                  <a:lnTo>
                    <a:pt x="12700" y="678942"/>
                  </a:lnTo>
                  <a:lnTo>
                    <a:pt x="25400" y="681926"/>
                  </a:lnTo>
                  <a:lnTo>
                    <a:pt x="25400" y="684898"/>
                  </a:lnTo>
                  <a:lnTo>
                    <a:pt x="12700" y="683742"/>
                  </a:lnTo>
                  <a:lnTo>
                    <a:pt x="12700" y="713968"/>
                  </a:lnTo>
                  <a:lnTo>
                    <a:pt x="0" y="718616"/>
                  </a:lnTo>
                  <a:lnTo>
                    <a:pt x="12700" y="721525"/>
                  </a:lnTo>
                  <a:lnTo>
                    <a:pt x="12700" y="735825"/>
                  </a:lnTo>
                  <a:lnTo>
                    <a:pt x="0" y="738251"/>
                  </a:lnTo>
                  <a:lnTo>
                    <a:pt x="0" y="750023"/>
                  </a:lnTo>
                  <a:lnTo>
                    <a:pt x="12700" y="751179"/>
                  </a:lnTo>
                  <a:lnTo>
                    <a:pt x="12700" y="754087"/>
                  </a:lnTo>
                  <a:lnTo>
                    <a:pt x="0" y="754087"/>
                  </a:lnTo>
                  <a:lnTo>
                    <a:pt x="12700" y="758164"/>
                  </a:lnTo>
                  <a:lnTo>
                    <a:pt x="0" y="761060"/>
                  </a:lnTo>
                  <a:lnTo>
                    <a:pt x="0" y="762812"/>
                  </a:lnTo>
                  <a:lnTo>
                    <a:pt x="12700" y="761060"/>
                  </a:lnTo>
                  <a:lnTo>
                    <a:pt x="12700" y="768908"/>
                  </a:lnTo>
                  <a:lnTo>
                    <a:pt x="6108" y="770521"/>
                  </a:lnTo>
                  <a:lnTo>
                    <a:pt x="5384" y="769785"/>
                  </a:lnTo>
                  <a:lnTo>
                    <a:pt x="5384" y="770369"/>
                  </a:lnTo>
                  <a:lnTo>
                    <a:pt x="5829" y="770597"/>
                  </a:lnTo>
                  <a:lnTo>
                    <a:pt x="0" y="772020"/>
                  </a:lnTo>
                  <a:lnTo>
                    <a:pt x="0" y="773277"/>
                  </a:lnTo>
                  <a:lnTo>
                    <a:pt x="12700" y="784326"/>
                  </a:lnTo>
                  <a:lnTo>
                    <a:pt x="0" y="784326"/>
                  </a:lnTo>
                  <a:lnTo>
                    <a:pt x="0" y="824433"/>
                  </a:lnTo>
                  <a:lnTo>
                    <a:pt x="12700" y="823861"/>
                  </a:lnTo>
                  <a:lnTo>
                    <a:pt x="25400" y="826770"/>
                  </a:lnTo>
                  <a:lnTo>
                    <a:pt x="21170" y="827544"/>
                  </a:lnTo>
                  <a:lnTo>
                    <a:pt x="25400" y="828509"/>
                  </a:lnTo>
                  <a:lnTo>
                    <a:pt x="25400" y="832002"/>
                  </a:lnTo>
                  <a:lnTo>
                    <a:pt x="12700" y="832573"/>
                  </a:lnTo>
                  <a:lnTo>
                    <a:pt x="0" y="830834"/>
                  </a:lnTo>
                  <a:lnTo>
                    <a:pt x="12700" y="834910"/>
                  </a:lnTo>
                  <a:lnTo>
                    <a:pt x="0" y="835482"/>
                  </a:lnTo>
                  <a:lnTo>
                    <a:pt x="0" y="866305"/>
                  </a:lnTo>
                  <a:lnTo>
                    <a:pt x="12700" y="864552"/>
                  </a:lnTo>
                  <a:lnTo>
                    <a:pt x="12700" y="868045"/>
                  </a:lnTo>
                  <a:lnTo>
                    <a:pt x="25400" y="869213"/>
                  </a:lnTo>
                  <a:lnTo>
                    <a:pt x="25400" y="875017"/>
                  </a:lnTo>
                  <a:lnTo>
                    <a:pt x="12700" y="883158"/>
                  </a:lnTo>
                  <a:lnTo>
                    <a:pt x="12700" y="889558"/>
                  </a:lnTo>
                  <a:lnTo>
                    <a:pt x="25400" y="893051"/>
                  </a:lnTo>
                  <a:lnTo>
                    <a:pt x="25400" y="898855"/>
                  </a:lnTo>
                  <a:lnTo>
                    <a:pt x="12700" y="896531"/>
                  </a:lnTo>
                  <a:lnTo>
                    <a:pt x="12700" y="904087"/>
                  </a:lnTo>
                  <a:lnTo>
                    <a:pt x="25400" y="906424"/>
                  </a:lnTo>
                  <a:lnTo>
                    <a:pt x="25400" y="915136"/>
                  </a:lnTo>
                  <a:lnTo>
                    <a:pt x="38100" y="913396"/>
                  </a:lnTo>
                  <a:lnTo>
                    <a:pt x="38100" y="916889"/>
                  </a:lnTo>
                  <a:lnTo>
                    <a:pt x="25400" y="917460"/>
                  </a:lnTo>
                  <a:lnTo>
                    <a:pt x="38100" y="921207"/>
                  </a:lnTo>
                  <a:lnTo>
                    <a:pt x="38100" y="926045"/>
                  </a:lnTo>
                  <a:lnTo>
                    <a:pt x="25400" y="931532"/>
                  </a:lnTo>
                  <a:lnTo>
                    <a:pt x="25400" y="954100"/>
                  </a:lnTo>
                  <a:lnTo>
                    <a:pt x="38100" y="958748"/>
                  </a:lnTo>
                  <a:lnTo>
                    <a:pt x="38100" y="959904"/>
                  </a:lnTo>
                  <a:lnTo>
                    <a:pt x="25400" y="964565"/>
                  </a:lnTo>
                  <a:lnTo>
                    <a:pt x="38100" y="967460"/>
                  </a:lnTo>
                  <a:lnTo>
                    <a:pt x="38100" y="982002"/>
                  </a:lnTo>
                  <a:lnTo>
                    <a:pt x="26670" y="985659"/>
                  </a:lnTo>
                  <a:lnTo>
                    <a:pt x="38100" y="987234"/>
                  </a:lnTo>
                  <a:lnTo>
                    <a:pt x="38100" y="990142"/>
                  </a:lnTo>
                  <a:lnTo>
                    <a:pt x="25400" y="991882"/>
                  </a:lnTo>
                  <a:lnTo>
                    <a:pt x="25400" y="993635"/>
                  </a:lnTo>
                  <a:lnTo>
                    <a:pt x="38100" y="994206"/>
                  </a:lnTo>
                  <a:lnTo>
                    <a:pt x="38100" y="997699"/>
                  </a:lnTo>
                  <a:lnTo>
                    <a:pt x="25400" y="996530"/>
                  </a:lnTo>
                  <a:lnTo>
                    <a:pt x="25400" y="997699"/>
                  </a:lnTo>
                  <a:lnTo>
                    <a:pt x="38100" y="998283"/>
                  </a:lnTo>
                  <a:lnTo>
                    <a:pt x="38100" y="1017206"/>
                  </a:lnTo>
                  <a:lnTo>
                    <a:pt x="25400" y="1023950"/>
                  </a:lnTo>
                  <a:lnTo>
                    <a:pt x="1282700" y="1023950"/>
                  </a:lnTo>
                  <a:lnTo>
                    <a:pt x="1282700" y="1012571"/>
                  </a:lnTo>
                  <a:lnTo>
                    <a:pt x="1295400" y="1017397"/>
                  </a:lnTo>
                  <a:lnTo>
                    <a:pt x="1295400" y="1023950"/>
                  </a:lnTo>
                  <a:lnTo>
                    <a:pt x="1308100" y="1023950"/>
                  </a:lnTo>
                  <a:lnTo>
                    <a:pt x="1320800" y="1023277"/>
                  </a:lnTo>
                  <a:lnTo>
                    <a:pt x="1320800" y="1023950"/>
                  </a:lnTo>
                  <a:lnTo>
                    <a:pt x="1333500" y="1022921"/>
                  </a:lnTo>
                  <a:lnTo>
                    <a:pt x="1333500" y="1017803"/>
                  </a:lnTo>
                  <a:lnTo>
                    <a:pt x="1346200" y="1013396"/>
                  </a:lnTo>
                  <a:lnTo>
                    <a:pt x="1346200" y="1009535"/>
                  </a:lnTo>
                  <a:lnTo>
                    <a:pt x="1358900" y="1006932"/>
                  </a:lnTo>
                  <a:lnTo>
                    <a:pt x="1371600" y="1005954"/>
                  </a:lnTo>
                  <a:lnTo>
                    <a:pt x="1371600" y="1011072"/>
                  </a:lnTo>
                  <a:lnTo>
                    <a:pt x="1384300" y="1007071"/>
                  </a:lnTo>
                  <a:lnTo>
                    <a:pt x="1384300" y="991450"/>
                  </a:lnTo>
                  <a:lnTo>
                    <a:pt x="1397000" y="990727"/>
                  </a:lnTo>
                  <a:lnTo>
                    <a:pt x="1397000" y="993635"/>
                  </a:lnTo>
                  <a:lnTo>
                    <a:pt x="1409700" y="987437"/>
                  </a:lnTo>
                  <a:lnTo>
                    <a:pt x="1435100" y="979462"/>
                  </a:lnTo>
                  <a:lnTo>
                    <a:pt x="1447800" y="973759"/>
                  </a:lnTo>
                  <a:lnTo>
                    <a:pt x="1473200" y="974445"/>
                  </a:lnTo>
                  <a:lnTo>
                    <a:pt x="1473200" y="966431"/>
                  </a:lnTo>
                  <a:lnTo>
                    <a:pt x="1485900" y="963104"/>
                  </a:lnTo>
                  <a:lnTo>
                    <a:pt x="1498600" y="958913"/>
                  </a:lnTo>
                  <a:lnTo>
                    <a:pt x="1498600" y="950810"/>
                  </a:lnTo>
                  <a:lnTo>
                    <a:pt x="1511300" y="953223"/>
                  </a:lnTo>
                  <a:lnTo>
                    <a:pt x="1524000" y="954328"/>
                  </a:lnTo>
                  <a:lnTo>
                    <a:pt x="1536700" y="952931"/>
                  </a:lnTo>
                  <a:lnTo>
                    <a:pt x="1536700" y="930833"/>
                  </a:lnTo>
                  <a:lnTo>
                    <a:pt x="1549400" y="941298"/>
                  </a:lnTo>
                  <a:lnTo>
                    <a:pt x="1549400" y="925601"/>
                  </a:lnTo>
                  <a:lnTo>
                    <a:pt x="1562100" y="934910"/>
                  </a:lnTo>
                  <a:lnTo>
                    <a:pt x="1562100" y="918679"/>
                  </a:lnTo>
                  <a:lnTo>
                    <a:pt x="1574800" y="917321"/>
                  </a:lnTo>
                  <a:lnTo>
                    <a:pt x="1587500" y="918794"/>
                  </a:lnTo>
                  <a:lnTo>
                    <a:pt x="1587500" y="922121"/>
                  </a:lnTo>
                  <a:lnTo>
                    <a:pt x="1600200" y="916444"/>
                  </a:lnTo>
                  <a:lnTo>
                    <a:pt x="1600200" y="908748"/>
                  </a:lnTo>
                  <a:lnTo>
                    <a:pt x="1600200" y="905103"/>
                  </a:lnTo>
                  <a:lnTo>
                    <a:pt x="1612900" y="899439"/>
                  </a:lnTo>
                  <a:lnTo>
                    <a:pt x="1612900" y="895946"/>
                  </a:lnTo>
                  <a:lnTo>
                    <a:pt x="1625600" y="897115"/>
                  </a:lnTo>
                  <a:lnTo>
                    <a:pt x="1625600" y="892467"/>
                  </a:lnTo>
                  <a:lnTo>
                    <a:pt x="1638300" y="890714"/>
                  </a:lnTo>
                  <a:lnTo>
                    <a:pt x="1638300" y="880833"/>
                  </a:lnTo>
                  <a:lnTo>
                    <a:pt x="1651000" y="884326"/>
                  </a:lnTo>
                  <a:lnTo>
                    <a:pt x="1651000" y="871537"/>
                  </a:lnTo>
                  <a:lnTo>
                    <a:pt x="1663700" y="869213"/>
                  </a:lnTo>
                  <a:lnTo>
                    <a:pt x="1663700" y="865720"/>
                  </a:lnTo>
                  <a:lnTo>
                    <a:pt x="1651000" y="862088"/>
                  </a:lnTo>
                  <a:lnTo>
                    <a:pt x="1651000" y="858164"/>
                  </a:lnTo>
                  <a:lnTo>
                    <a:pt x="1638300" y="856411"/>
                  </a:lnTo>
                  <a:lnTo>
                    <a:pt x="1638300" y="848271"/>
                  </a:lnTo>
                  <a:lnTo>
                    <a:pt x="1651000" y="848855"/>
                  </a:lnTo>
                  <a:lnTo>
                    <a:pt x="1651000" y="837806"/>
                  </a:lnTo>
                  <a:lnTo>
                    <a:pt x="1663700" y="839965"/>
                  </a:lnTo>
                  <a:lnTo>
                    <a:pt x="1663700" y="843699"/>
                  </a:lnTo>
                  <a:lnTo>
                    <a:pt x="1676400" y="847547"/>
                  </a:lnTo>
                  <a:lnTo>
                    <a:pt x="1676400" y="850023"/>
                  </a:lnTo>
                  <a:lnTo>
                    <a:pt x="1689100" y="851763"/>
                  </a:lnTo>
                  <a:lnTo>
                    <a:pt x="1676400" y="841883"/>
                  </a:lnTo>
                  <a:lnTo>
                    <a:pt x="1689100" y="843622"/>
                  </a:lnTo>
                  <a:lnTo>
                    <a:pt x="1689100" y="851763"/>
                  </a:lnTo>
                  <a:lnTo>
                    <a:pt x="1689100" y="860628"/>
                  </a:lnTo>
                  <a:lnTo>
                    <a:pt x="1676400" y="864717"/>
                  </a:lnTo>
                  <a:lnTo>
                    <a:pt x="1676400" y="872591"/>
                  </a:lnTo>
                  <a:lnTo>
                    <a:pt x="1673161" y="872363"/>
                  </a:lnTo>
                  <a:lnTo>
                    <a:pt x="1672869" y="878509"/>
                  </a:lnTo>
                  <a:lnTo>
                    <a:pt x="1676400" y="874585"/>
                  </a:lnTo>
                  <a:lnTo>
                    <a:pt x="1676400" y="880249"/>
                  </a:lnTo>
                  <a:lnTo>
                    <a:pt x="1663700" y="882573"/>
                  </a:lnTo>
                  <a:lnTo>
                    <a:pt x="1676400" y="880833"/>
                  </a:lnTo>
                  <a:lnTo>
                    <a:pt x="1676400" y="889800"/>
                  </a:lnTo>
                  <a:lnTo>
                    <a:pt x="1689100" y="894422"/>
                  </a:lnTo>
                  <a:lnTo>
                    <a:pt x="1689100" y="898067"/>
                  </a:lnTo>
                  <a:lnTo>
                    <a:pt x="1701800" y="894791"/>
                  </a:lnTo>
                  <a:lnTo>
                    <a:pt x="1689100" y="898283"/>
                  </a:lnTo>
                  <a:lnTo>
                    <a:pt x="1714500" y="901446"/>
                  </a:lnTo>
                  <a:lnTo>
                    <a:pt x="1714500" y="895375"/>
                  </a:lnTo>
                  <a:lnTo>
                    <a:pt x="1727200" y="895375"/>
                  </a:lnTo>
                  <a:lnTo>
                    <a:pt x="1727200" y="901179"/>
                  </a:lnTo>
                  <a:lnTo>
                    <a:pt x="1714500" y="902347"/>
                  </a:lnTo>
                  <a:lnTo>
                    <a:pt x="1714500" y="903071"/>
                  </a:lnTo>
                  <a:lnTo>
                    <a:pt x="1727200" y="904494"/>
                  </a:lnTo>
                  <a:lnTo>
                    <a:pt x="1739900" y="906995"/>
                  </a:lnTo>
                  <a:lnTo>
                    <a:pt x="1739900" y="901814"/>
                  </a:lnTo>
                  <a:lnTo>
                    <a:pt x="1752600" y="899515"/>
                  </a:lnTo>
                  <a:lnTo>
                    <a:pt x="1752600" y="894207"/>
                  </a:lnTo>
                  <a:lnTo>
                    <a:pt x="1765300" y="897978"/>
                  </a:lnTo>
                  <a:lnTo>
                    <a:pt x="1778000" y="906386"/>
                  </a:lnTo>
                  <a:lnTo>
                    <a:pt x="1778000" y="904671"/>
                  </a:lnTo>
                  <a:lnTo>
                    <a:pt x="1790700" y="903516"/>
                  </a:lnTo>
                  <a:lnTo>
                    <a:pt x="1790700" y="910488"/>
                  </a:lnTo>
                  <a:lnTo>
                    <a:pt x="1803400" y="908748"/>
                  </a:lnTo>
                  <a:lnTo>
                    <a:pt x="1803400" y="910755"/>
                  </a:lnTo>
                  <a:lnTo>
                    <a:pt x="1816100" y="915352"/>
                  </a:lnTo>
                  <a:lnTo>
                    <a:pt x="1816100" y="918984"/>
                  </a:lnTo>
                  <a:lnTo>
                    <a:pt x="1803400" y="922121"/>
                  </a:lnTo>
                  <a:lnTo>
                    <a:pt x="1816100" y="924648"/>
                  </a:lnTo>
                  <a:lnTo>
                    <a:pt x="1828800" y="926261"/>
                  </a:lnTo>
                  <a:lnTo>
                    <a:pt x="1841500" y="927100"/>
                  </a:lnTo>
                  <a:lnTo>
                    <a:pt x="1854200" y="927354"/>
                  </a:lnTo>
                  <a:lnTo>
                    <a:pt x="1854200" y="917460"/>
                  </a:lnTo>
                  <a:lnTo>
                    <a:pt x="1866900" y="924445"/>
                  </a:lnTo>
                  <a:lnTo>
                    <a:pt x="1854200" y="928509"/>
                  </a:lnTo>
                  <a:lnTo>
                    <a:pt x="1854200" y="929093"/>
                  </a:lnTo>
                  <a:lnTo>
                    <a:pt x="1866900" y="929170"/>
                  </a:lnTo>
                  <a:lnTo>
                    <a:pt x="1879600" y="932294"/>
                  </a:lnTo>
                  <a:lnTo>
                    <a:pt x="1879600" y="937590"/>
                  </a:lnTo>
                  <a:lnTo>
                    <a:pt x="1892300" y="944206"/>
                  </a:lnTo>
                  <a:lnTo>
                    <a:pt x="1879600" y="943914"/>
                  </a:lnTo>
                  <a:lnTo>
                    <a:pt x="1866900" y="943190"/>
                  </a:lnTo>
                  <a:lnTo>
                    <a:pt x="1854200" y="941298"/>
                  </a:lnTo>
                  <a:lnTo>
                    <a:pt x="1841500" y="939088"/>
                  </a:lnTo>
                  <a:lnTo>
                    <a:pt x="1816100" y="937082"/>
                  </a:lnTo>
                  <a:lnTo>
                    <a:pt x="1803400" y="935748"/>
                  </a:lnTo>
                  <a:lnTo>
                    <a:pt x="1778000" y="935482"/>
                  </a:lnTo>
                  <a:lnTo>
                    <a:pt x="1778000" y="941412"/>
                  </a:lnTo>
                  <a:lnTo>
                    <a:pt x="1765300" y="952347"/>
                  </a:lnTo>
                  <a:lnTo>
                    <a:pt x="1765300" y="960666"/>
                  </a:lnTo>
                  <a:lnTo>
                    <a:pt x="1752600" y="958748"/>
                  </a:lnTo>
                  <a:lnTo>
                    <a:pt x="1752600" y="948728"/>
                  </a:lnTo>
                  <a:lnTo>
                    <a:pt x="1739900" y="951763"/>
                  </a:lnTo>
                  <a:lnTo>
                    <a:pt x="1739900" y="954366"/>
                  </a:lnTo>
                  <a:lnTo>
                    <a:pt x="1727200" y="956424"/>
                  </a:lnTo>
                  <a:lnTo>
                    <a:pt x="1727200" y="958316"/>
                  </a:lnTo>
                  <a:lnTo>
                    <a:pt x="1727200" y="1004671"/>
                  </a:lnTo>
                  <a:lnTo>
                    <a:pt x="1727200" y="1011656"/>
                  </a:lnTo>
                  <a:lnTo>
                    <a:pt x="1714500" y="1011072"/>
                  </a:lnTo>
                  <a:lnTo>
                    <a:pt x="1714500" y="1005255"/>
                  </a:lnTo>
                  <a:lnTo>
                    <a:pt x="1727200" y="1004671"/>
                  </a:lnTo>
                  <a:lnTo>
                    <a:pt x="1727200" y="958316"/>
                  </a:lnTo>
                  <a:lnTo>
                    <a:pt x="1714500" y="959840"/>
                  </a:lnTo>
                  <a:lnTo>
                    <a:pt x="1714500" y="961237"/>
                  </a:lnTo>
                  <a:lnTo>
                    <a:pt x="1701800" y="962812"/>
                  </a:lnTo>
                  <a:lnTo>
                    <a:pt x="1701800" y="964234"/>
                  </a:lnTo>
                  <a:lnTo>
                    <a:pt x="1689100" y="965873"/>
                  </a:lnTo>
                  <a:lnTo>
                    <a:pt x="1689100" y="967714"/>
                  </a:lnTo>
                  <a:lnTo>
                    <a:pt x="1676400" y="969797"/>
                  </a:lnTo>
                  <a:lnTo>
                    <a:pt x="1676400" y="972185"/>
                  </a:lnTo>
                  <a:lnTo>
                    <a:pt x="1663700" y="975029"/>
                  </a:lnTo>
                  <a:lnTo>
                    <a:pt x="1663700" y="978293"/>
                  </a:lnTo>
                  <a:lnTo>
                    <a:pt x="1651000" y="982002"/>
                  </a:lnTo>
                  <a:lnTo>
                    <a:pt x="1651000" y="995959"/>
                  </a:lnTo>
                  <a:lnTo>
                    <a:pt x="1651000" y="1005840"/>
                  </a:lnTo>
                  <a:lnTo>
                    <a:pt x="1638300" y="1003515"/>
                  </a:lnTo>
                  <a:lnTo>
                    <a:pt x="1638300" y="997115"/>
                  </a:lnTo>
                  <a:lnTo>
                    <a:pt x="1651000" y="995959"/>
                  </a:lnTo>
                  <a:lnTo>
                    <a:pt x="1651000" y="982002"/>
                  </a:lnTo>
                  <a:lnTo>
                    <a:pt x="1651000" y="975029"/>
                  </a:lnTo>
                  <a:lnTo>
                    <a:pt x="1663700" y="973861"/>
                  </a:lnTo>
                  <a:lnTo>
                    <a:pt x="1651000" y="972464"/>
                  </a:lnTo>
                  <a:lnTo>
                    <a:pt x="1638300" y="976185"/>
                  </a:lnTo>
                  <a:lnTo>
                    <a:pt x="1638300" y="988974"/>
                  </a:lnTo>
                  <a:lnTo>
                    <a:pt x="1625600" y="990142"/>
                  </a:lnTo>
                  <a:lnTo>
                    <a:pt x="1625600" y="982459"/>
                  </a:lnTo>
                  <a:lnTo>
                    <a:pt x="1612900" y="987742"/>
                  </a:lnTo>
                  <a:lnTo>
                    <a:pt x="1612900" y="990727"/>
                  </a:lnTo>
                  <a:lnTo>
                    <a:pt x="1600200" y="990142"/>
                  </a:lnTo>
                  <a:lnTo>
                    <a:pt x="1600200" y="993051"/>
                  </a:lnTo>
                  <a:lnTo>
                    <a:pt x="1587500" y="995375"/>
                  </a:lnTo>
                  <a:lnTo>
                    <a:pt x="1587500" y="997699"/>
                  </a:lnTo>
                  <a:lnTo>
                    <a:pt x="1600200" y="1001763"/>
                  </a:lnTo>
                  <a:lnTo>
                    <a:pt x="1587500" y="1004176"/>
                  </a:lnTo>
                  <a:lnTo>
                    <a:pt x="1574800" y="1008824"/>
                  </a:lnTo>
                  <a:lnTo>
                    <a:pt x="1574800" y="1013129"/>
                  </a:lnTo>
                  <a:lnTo>
                    <a:pt x="1569199" y="1013764"/>
                  </a:lnTo>
                  <a:lnTo>
                    <a:pt x="1569389" y="1013396"/>
                  </a:lnTo>
                  <a:lnTo>
                    <a:pt x="1569389" y="1012240"/>
                  </a:lnTo>
                  <a:lnTo>
                    <a:pt x="1559496" y="1011656"/>
                  </a:lnTo>
                  <a:lnTo>
                    <a:pt x="1562989" y="1013980"/>
                  </a:lnTo>
                  <a:lnTo>
                    <a:pt x="1564068" y="1014349"/>
                  </a:lnTo>
                  <a:lnTo>
                    <a:pt x="1562100" y="1014564"/>
                  </a:lnTo>
                  <a:lnTo>
                    <a:pt x="1562100" y="1023950"/>
                  </a:lnTo>
                  <a:lnTo>
                    <a:pt x="1663700" y="1023950"/>
                  </a:lnTo>
                  <a:lnTo>
                    <a:pt x="1663700" y="1017473"/>
                  </a:lnTo>
                  <a:lnTo>
                    <a:pt x="1676400" y="1019797"/>
                  </a:lnTo>
                  <a:lnTo>
                    <a:pt x="1676400" y="1023950"/>
                  </a:lnTo>
                  <a:lnTo>
                    <a:pt x="2705100" y="1023950"/>
                  </a:lnTo>
                  <a:lnTo>
                    <a:pt x="2717800" y="1023277"/>
                  </a:lnTo>
                  <a:close/>
                </a:path>
              </a:pathLst>
            </a:custGeom>
            <a:solidFill>
              <a:srgbClr val="8AB6E2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5" name="object 2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0" y="9119061"/>
            <a:ext cx="1028611" cy="1167130"/>
          </a:xfrm>
          <a:prstGeom prst="rect">
            <a:avLst/>
          </a:prstGeom>
        </p:spPr>
      </p:pic>
      <p:sp>
        <p:nvSpPr>
          <p:cNvPr id="26" name="object 26" descr=""/>
          <p:cNvSpPr/>
          <p:nvPr/>
        </p:nvSpPr>
        <p:spPr>
          <a:xfrm>
            <a:off x="17271514" y="7433853"/>
            <a:ext cx="1016635" cy="1920239"/>
          </a:xfrm>
          <a:custGeom>
            <a:avLst/>
            <a:gdLst/>
            <a:ahLst/>
            <a:cxnLst/>
            <a:rect l="l" t="t" r="r" b="b"/>
            <a:pathLst>
              <a:path w="1016634" h="1920240">
                <a:moveTo>
                  <a:pt x="244865" y="332187"/>
                </a:moveTo>
                <a:lnTo>
                  <a:pt x="226719" y="332187"/>
                </a:lnTo>
                <a:lnTo>
                  <a:pt x="213307" y="319487"/>
                </a:lnTo>
                <a:lnTo>
                  <a:pt x="204198" y="294087"/>
                </a:lnTo>
                <a:lnTo>
                  <a:pt x="198962" y="281387"/>
                </a:lnTo>
                <a:lnTo>
                  <a:pt x="272408" y="243287"/>
                </a:lnTo>
                <a:lnTo>
                  <a:pt x="281732" y="243287"/>
                </a:lnTo>
                <a:lnTo>
                  <a:pt x="288474" y="255987"/>
                </a:lnTo>
                <a:lnTo>
                  <a:pt x="291773" y="255987"/>
                </a:lnTo>
                <a:lnTo>
                  <a:pt x="290769" y="268687"/>
                </a:lnTo>
                <a:lnTo>
                  <a:pt x="272408" y="268687"/>
                </a:lnTo>
                <a:lnTo>
                  <a:pt x="272408" y="281387"/>
                </a:lnTo>
                <a:lnTo>
                  <a:pt x="226504" y="281387"/>
                </a:lnTo>
                <a:lnTo>
                  <a:pt x="244865" y="332187"/>
                </a:lnTo>
                <a:close/>
              </a:path>
              <a:path w="1016634" h="1920240">
                <a:moveTo>
                  <a:pt x="327492" y="382987"/>
                </a:moveTo>
                <a:lnTo>
                  <a:pt x="255194" y="382987"/>
                </a:lnTo>
                <a:lnTo>
                  <a:pt x="256054" y="370287"/>
                </a:lnTo>
                <a:lnTo>
                  <a:pt x="258637" y="370287"/>
                </a:lnTo>
                <a:lnTo>
                  <a:pt x="266239" y="344887"/>
                </a:lnTo>
                <a:lnTo>
                  <a:pt x="283166" y="294087"/>
                </a:lnTo>
                <a:lnTo>
                  <a:pt x="290769" y="268687"/>
                </a:lnTo>
                <a:lnTo>
                  <a:pt x="309704" y="294087"/>
                </a:lnTo>
                <a:lnTo>
                  <a:pt x="325196" y="306787"/>
                </a:lnTo>
                <a:lnTo>
                  <a:pt x="337246" y="319487"/>
                </a:lnTo>
                <a:lnTo>
                  <a:pt x="345853" y="344887"/>
                </a:lnTo>
                <a:lnTo>
                  <a:pt x="348578" y="344887"/>
                </a:lnTo>
                <a:lnTo>
                  <a:pt x="350443" y="357587"/>
                </a:lnTo>
                <a:lnTo>
                  <a:pt x="286179" y="357587"/>
                </a:lnTo>
                <a:lnTo>
                  <a:pt x="286179" y="370287"/>
                </a:lnTo>
                <a:lnTo>
                  <a:pt x="327492" y="382987"/>
                </a:lnTo>
                <a:close/>
              </a:path>
              <a:path w="1016634" h="1920240">
                <a:moveTo>
                  <a:pt x="263944" y="294087"/>
                </a:moveTo>
                <a:lnTo>
                  <a:pt x="240132" y="294087"/>
                </a:lnTo>
                <a:lnTo>
                  <a:pt x="226504" y="281387"/>
                </a:lnTo>
                <a:lnTo>
                  <a:pt x="272408" y="281387"/>
                </a:lnTo>
                <a:lnTo>
                  <a:pt x="263944" y="294087"/>
                </a:lnTo>
                <a:close/>
              </a:path>
              <a:path w="1016634" h="1920240">
                <a:moveTo>
                  <a:pt x="364214" y="471887"/>
                </a:moveTo>
                <a:lnTo>
                  <a:pt x="336672" y="471887"/>
                </a:lnTo>
                <a:lnTo>
                  <a:pt x="332082" y="446487"/>
                </a:lnTo>
                <a:lnTo>
                  <a:pt x="305114" y="446487"/>
                </a:lnTo>
                <a:lnTo>
                  <a:pt x="288474" y="433787"/>
                </a:lnTo>
                <a:lnTo>
                  <a:pt x="275276" y="408387"/>
                </a:lnTo>
                <a:lnTo>
                  <a:pt x="258637" y="395687"/>
                </a:lnTo>
                <a:lnTo>
                  <a:pt x="256054" y="382987"/>
                </a:lnTo>
                <a:lnTo>
                  <a:pt x="327492" y="382987"/>
                </a:lnTo>
                <a:lnTo>
                  <a:pt x="322399" y="357587"/>
                </a:lnTo>
                <a:lnTo>
                  <a:pt x="350443" y="357587"/>
                </a:lnTo>
                <a:lnTo>
                  <a:pt x="352308" y="370287"/>
                </a:lnTo>
                <a:lnTo>
                  <a:pt x="355034" y="370287"/>
                </a:lnTo>
                <a:lnTo>
                  <a:pt x="358476" y="382987"/>
                </a:lnTo>
                <a:lnTo>
                  <a:pt x="365362" y="395687"/>
                </a:lnTo>
                <a:lnTo>
                  <a:pt x="368805" y="408387"/>
                </a:lnTo>
                <a:lnTo>
                  <a:pt x="398068" y="408387"/>
                </a:lnTo>
                <a:lnTo>
                  <a:pt x="396849" y="421087"/>
                </a:lnTo>
                <a:lnTo>
                  <a:pt x="391756" y="433787"/>
                </a:lnTo>
                <a:lnTo>
                  <a:pt x="378416" y="433787"/>
                </a:lnTo>
                <a:lnTo>
                  <a:pt x="367657" y="446487"/>
                </a:lnTo>
                <a:lnTo>
                  <a:pt x="362063" y="459187"/>
                </a:lnTo>
                <a:lnTo>
                  <a:pt x="364214" y="471887"/>
                </a:lnTo>
                <a:close/>
              </a:path>
              <a:path w="1016634" h="1920240">
                <a:moveTo>
                  <a:pt x="398068" y="408387"/>
                </a:moveTo>
                <a:lnTo>
                  <a:pt x="368805" y="408387"/>
                </a:lnTo>
                <a:lnTo>
                  <a:pt x="387166" y="382987"/>
                </a:lnTo>
                <a:lnTo>
                  <a:pt x="394984" y="395687"/>
                </a:lnTo>
                <a:lnTo>
                  <a:pt x="398068" y="408387"/>
                </a:lnTo>
                <a:close/>
              </a:path>
              <a:path w="1016634" h="1920240">
                <a:moveTo>
                  <a:pt x="488118" y="509987"/>
                </a:moveTo>
                <a:lnTo>
                  <a:pt x="414708" y="509987"/>
                </a:lnTo>
                <a:lnTo>
                  <a:pt x="428479" y="497287"/>
                </a:lnTo>
                <a:lnTo>
                  <a:pt x="423889" y="497287"/>
                </a:lnTo>
                <a:lnTo>
                  <a:pt x="419298" y="484587"/>
                </a:lnTo>
                <a:lnTo>
                  <a:pt x="364214" y="484587"/>
                </a:lnTo>
                <a:lnTo>
                  <a:pt x="405527" y="459187"/>
                </a:lnTo>
                <a:lnTo>
                  <a:pt x="391756" y="433787"/>
                </a:lnTo>
                <a:lnTo>
                  <a:pt x="433069" y="433787"/>
                </a:lnTo>
                <a:lnTo>
                  <a:pt x="443756" y="459187"/>
                </a:lnTo>
                <a:lnTo>
                  <a:pt x="460038" y="471887"/>
                </a:lnTo>
                <a:lnTo>
                  <a:pt x="478901" y="497287"/>
                </a:lnTo>
                <a:lnTo>
                  <a:pt x="488118" y="509987"/>
                </a:lnTo>
                <a:close/>
              </a:path>
              <a:path w="1016634" h="1920240">
                <a:moveTo>
                  <a:pt x="488153" y="725887"/>
                </a:moveTo>
                <a:lnTo>
                  <a:pt x="465991" y="687787"/>
                </a:lnTo>
                <a:lnTo>
                  <a:pt x="441676" y="662387"/>
                </a:lnTo>
                <a:lnTo>
                  <a:pt x="416501" y="624287"/>
                </a:lnTo>
                <a:lnTo>
                  <a:pt x="391756" y="586187"/>
                </a:lnTo>
                <a:lnTo>
                  <a:pt x="350443" y="535387"/>
                </a:lnTo>
                <a:lnTo>
                  <a:pt x="342195" y="522687"/>
                </a:lnTo>
                <a:lnTo>
                  <a:pt x="339541" y="509987"/>
                </a:lnTo>
                <a:lnTo>
                  <a:pt x="344634" y="497287"/>
                </a:lnTo>
                <a:lnTo>
                  <a:pt x="359624" y="484587"/>
                </a:lnTo>
                <a:lnTo>
                  <a:pt x="419298" y="484587"/>
                </a:lnTo>
                <a:lnTo>
                  <a:pt x="414708" y="497287"/>
                </a:lnTo>
                <a:lnTo>
                  <a:pt x="405527" y="497287"/>
                </a:lnTo>
                <a:lnTo>
                  <a:pt x="410118" y="509987"/>
                </a:lnTo>
                <a:lnTo>
                  <a:pt x="488118" y="509987"/>
                </a:lnTo>
                <a:lnTo>
                  <a:pt x="497334" y="522687"/>
                </a:lnTo>
                <a:lnTo>
                  <a:pt x="451431" y="535387"/>
                </a:lnTo>
                <a:lnTo>
                  <a:pt x="449279" y="548087"/>
                </a:lnTo>
                <a:lnTo>
                  <a:pt x="454873" y="560787"/>
                </a:lnTo>
                <a:lnTo>
                  <a:pt x="465632" y="573487"/>
                </a:lnTo>
                <a:lnTo>
                  <a:pt x="535993" y="573487"/>
                </a:lnTo>
                <a:lnTo>
                  <a:pt x="541516" y="586187"/>
                </a:lnTo>
                <a:lnTo>
                  <a:pt x="488154" y="586187"/>
                </a:lnTo>
                <a:lnTo>
                  <a:pt x="529467" y="662387"/>
                </a:lnTo>
                <a:lnTo>
                  <a:pt x="594879" y="662387"/>
                </a:lnTo>
                <a:lnTo>
                  <a:pt x="615679" y="687787"/>
                </a:lnTo>
                <a:lnTo>
                  <a:pt x="630454" y="700487"/>
                </a:lnTo>
                <a:lnTo>
                  <a:pt x="639420" y="713187"/>
                </a:lnTo>
                <a:lnTo>
                  <a:pt x="524876" y="713187"/>
                </a:lnTo>
                <a:lnTo>
                  <a:pt x="488153" y="725887"/>
                </a:lnTo>
                <a:close/>
              </a:path>
              <a:path w="1016634" h="1920240">
                <a:moveTo>
                  <a:pt x="535993" y="573487"/>
                </a:moveTo>
                <a:lnTo>
                  <a:pt x="478973" y="573487"/>
                </a:lnTo>
                <a:lnTo>
                  <a:pt x="515696" y="548087"/>
                </a:lnTo>
                <a:lnTo>
                  <a:pt x="524876" y="548087"/>
                </a:lnTo>
                <a:lnTo>
                  <a:pt x="524876" y="560787"/>
                </a:lnTo>
                <a:lnTo>
                  <a:pt x="535993" y="573487"/>
                </a:lnTo>
                <a:close/>
              </a:path>
              <a:path w="1016634" h="1920240">
                <a:moveTo>
                  <a:pt x="534057" y="611587"/>
                </a:moveTo>
                <a:lnTo>
                  <a:pt x="488154" y="586187"/>
                </a:lnTo>
                <a:lnTo>
                  <a:pt x="541516" y="586187"/>
                </a:lnTo>
                <a:lnTo>
                  <a:pt x="541014" y="598887"/>
                </a:lnTo>
                <a:lnTo>
                  <a:pt x="534057" y="611587"/>
                </a:lnTo>
                <a:close/>
              </a:path>
              <a:path w="1016634" h="1920240">
                <a:moveTo>
                  <a:pt x="594879" y="662387"/>
                </a:moveTo>
                <a:lnTo>
                  <a:pt x="529467" y="662387"/>
                </a:lnTo>
                <a:lnTo>
                  <a:pt x="552418" y="636987"/>
                </a:lnTo>
                <a:lnTo>
                  <a:pt x="572358" y="649687"/>
                </a:lnTo>
                <a:lnTo>
                  <a:pt x="594879" y="662387"/>
                </a:lnTo>
                <a:close/>
              </a:path>
              <a:path w="1016634" h="1920240">
                <a:moveTo>
                  <a:pt x="1016484" y="916387"/>
                </a:moveTo>
                <a:lnTo>
                  <a:pt x="823248" y="916387"/>
                </a:lnTo>
                <a:lnTo>
                  <a:pt x="1016484" y="662387"/>
                </a:lnTo>
                <a:lnTo>
                  <a:pt x="1016484" y="802087"/>
                </a:lnTo>
                <a:lnTo>
                  <a:pt x="960959" y="802087"/>
                </a:lnTo>
                <a:lnTo>
                  <a:pt x="969422" y="814787"/>
                </a:lnTo>
                <a:lnTo>
                  <a:pt x="977025" y="827487"/>
                </a:lnTo>
                <a:lnTo>
                  <a:pt x="988070" y="827487"/>
                </a:lnTo>
                <a:lnTo>
                  <a:pt x="1006862" y="840187"/>
                </a:lnTo>
                <a:lnTo>
                  <a:pt x="988501" y="903687"/>
                </a:lnTo>
                <a:lnTo>
                  <a:pt x="1016484" y="903687"/>
                </a:lnTo>
                <a:lnTo>
                  <a:pt x="1016484" y="916387"/>
                </a:lnTo>
                <a:close/>
              </a:path>
              <a:path w="1016634" h="1920240">
                <a:moveTo>
                  <a:pt x="1016484" y="967187"/>
                </a:moveTo>
                <a:lnTo>
                  <a:pt x="993091" y="954487"/>
                </a:lnTo>
                <a:lnTo>
                  <a:pt x="662586" y="954487"/>
                </a:lnTo>
                <a:lnTo>
                  <a:pt x="575370" y="827487"/>
                </a:lnTo>
                <a:lnTo>
                  <a:pt x="602912" y="802087"/>
                </a:lnTo>
                <a:lnTo>
                  <a:pt x="511105" y="751287"/>
                </a:lnTo>
                <a:lnTo>
                  <a:pt x="524876" y="713187"/>
                </a:lnTo>
                <a:lnTo>
                  <a:pt x="639420" y="713187"/>
                </a:lnTo>
                <a:lnTo>
                  <a:pt x="648385" y="725887"/>
                </a:lnTo>
                <a:lnTo>
                  <a:pt x="670619" y="738587"/>
                </a:lnTo>
                <a:lnTo>
                  <a:pt x="691133" y="763987"/>
                </a:lnTo>
                <a:lnTo>
                  <a:pt x="703899" y="789387"/>
                </a:lnTo>
                <a:lnTo>
                  <a:pt x="697373" y="802087"/>
                </a:lnTo>
                <a:lnTo>
                  <a:pt x="689555" y="814787"/>
                </a:lnTo>
                <a:lnTo>
                  <a:pt x="687762" y="840187"/>
                </a:lnTo>
                <a:lnTo>
                  <a:pt x="699309" y="852887"/>
                </a:lnTo>
                <a:lnTo>
                  <a:pt x="736104" y="852887"/>
                </a:lnTo>
                <a:lnTo>
                  <a:pt x="766443" y="865587"/>
                </a:lnTo>
                <a:lnTo>
                  <a:pt x="780321" y="878287"/>
                </a:lnTo>
                <a:lnTo>
                  <a:pt x="703899" y="878287"/>
                </a:lnTo>
                <a:lnTo>
                  <a:pt x="703899" y="890987"/>
                </a:lnTo>
                <a:lnTo>
                  <a:pt x="794200" y="890987"/>
                </a:lnTo>
                <a:lnTo>
                  <a:pt x="823248" y="916387"/>
                </a:lnTo>
                <a:lnTo>
                  <a:pt x="1016484" y="916387"/>
                </a:lnTo>
                <a:lnTo>
                  <a:pt x="1016484" y="967187"/>
                </a:lnTo>
                <a:close/>
              </a:path>
              <a:path w="1016634" h="1920240">
                <a:moveTo>
                  <a:pt x="794200" y="890987"/>
                </a:moveTo>
                <a:lnTo>
                  <a:pt x="736032" y="890987"/>
                </a:lnTo>
                <a:lnTo>
                  <a:pt x="703899" y="878287"/>
                </a:lnTo>
                <a:lnTo>
                  <a:pt x="780321" y="878287"/>
                </a:lnTo>
                <a:lnTo>
                  <a:pt x="794200" y="890987"/>
                </a:lnTo>
                <a:close/>
              </a:path>
              <a:path w="1016634" h="1920240">
                <a:moveTo>
                  <a:pt x="630454" y="1348187"/>
                </a:moveTo>
                <a:lnTo>
                  <a:pt x="593731" y="1348187"/>
                </a:lnTo>
                <a:lnTo>
                  <a:pt x="598465" y="1335487"/>
                </a:lnTo>
                <a:lnTo>
                  <a:pt x="604060" y="1322787"/>
                </a:lnTo>
                <a:lnTo>
                  <a:pt x="607933" y="1310087"/>
                </a:lnTo>
                <a:lnTo>
                  <a:pt x="607502" y="1297387"/>
                </a:lnTo>
                <a:lnTo>
                  <a:pt x="598752" y="1271987"/>
                </a:lnTo>
                <a:lnTo>
                  <a:pt x="602912" y="1259287"/>
                </a:lnTo>
                <a:lnTo>
                  <a:pt x="613957" y="1233887"/>
                </a:lnTo>
                <a:lnTo>
                  <a:pt x="625864" y="1208487"/>
                </a:lnTo>
                <a:lnTo>
                  <a:pt x="637698" y="1195787"/>
                </a:lnTo>
                <a:lnTo>
                  <a:pt x="651684" y="1170387"/>
                </a:lnTo>
                <a:lnTo>
                  <a:pt x="666531" y="1144987"/>
                </a:lnTo>
                <a:lnTo>
                  <a:pt x="680948" y="1119587"/>
                </a:lnTo>
                <a:lnTo>
                  <a:pt x="65842" y="1119587"/>
                </a:lnTo>
                <a:lnTo>
                  <a:pt x="51999" y="1106887"/>
                </a:lnTo>
                <a:lnTo>
                  <a:pt x="6168" y="1106887"/>
                </a:lnTo>
                <a:lnTo>
                  <a:pt x="0" y="1068787"/>
                </a:lnTo>
                <a:lnTo>
                  <a:pt x="8463" y="1030687"/>
                </a:lnTo>
                <a:lnTo>
                  <a:pt x="30697" y="1017987"/>
                </a:lnTo>
                <a:lnTo>
                  <a:pt x="65842" y="1005287"/>
                </a:lnTo>
                <a:lnTo>
                  <a:pt x="437660" y="1005287"/>
                </a:lnTo>
                <a:lnTo>
                  <a:pt x="449207" y="979887"/>
                </a:lnTo>
                <a:lnTo>
                  <a:pt x="468071" y="967187"/>
                </a:lnTo>
                <a:lnTo>
                  <a:pt x="569058" y="967187"/>
                </a:lnTo>
                <a:lnTo>
                  <a:pt x="597676" y="954487"/>
                </a:lnTo>
                <a:lnTo>
                  <a:pt x="993091" y="954487"/>
                </a:lnTo>
                <a:lnTo>
                  <a:pt x="982763" y="992587"/>
                </a:lnTo>
                <a:lnTo>
                  <a:pt x="474382" y="992587"/>
                </a:lnTo>
                <a:lnTo>
                  <a:pt x="488154" y="1030687"/>
                </a:lnTo>
                <a:lnTo>
                  <a:pt x="1016484" y="1030687"/>
                </a:lnTo>
                <a:lnTo>
                  <a:pt x="1016484" y="1056087"/>
                </a:lnTo>
                <a:lnTo>
                  <a:pt x="552418" y="1056087"/>
                </a:lnTo>
                <a:lnTo>
                  <a:pt x="547828" y="1068787"/>
                </a:lnTo>
                <a:lnTo>
                  <a:pt x="579960" y="1081487"/>
                </a:lnTo>
                <a:lnTo>
                  <a:pt x="966696" y="1081487"/>
                </a:lnTo>
                <a:lnTo>
                  <a:pt x="964401" y="1106887"/>
                </a:lnTo>
                <a:lnTo>
                  <a:pt x="974156" y="1119587"/>
                </a:lnTo>
                <a:lnTo>
                  <a:pt x="997681" y="1132287"/>
                </a:lnTo>
                <a:lnTo>
                  <a:pt x="1016484" y="1132287"/>
                </a:lnTo>
                <a:lnTo>
                  <a:pt x="1016484" y="1170387"/>
                </a:lnTo>
                <a:lnTo>
                  <a:pt x="823248" y="1170387"/>
                </a:lnTo>
                <a:lnTo>
                  <a:pt x="802233" y="1183087"/>
                </a:lnTo>
                <a:lnTo>
                  <a:pt x="775624" y="1208487"/>
                </a:lnTo>
                <a:lnTo>
                  <a:pt x="746432" y="1208487"/>
                </a:lnTo>
                <a:lnTo>
                  <a:pt x="717670" y="1221187"/>
                </a:lnTo>
                <a:lnTo>
                  <a:pt x="772755" y="1233887"/>
                </a:lnTo>
                <a:lnTo>
                  <a:pt x="757191" y="1246587"/>
                </a:lnTo>
                <a:lnTo>
                  <a:pt x="644799" y="1246587"/>
                </a:lnTo>
                <a:lnTo>
                  <a:pt x="634973" y="1259287"/>
                </a:lnTo>
                <a:lnTo>
                  <a:pt x="635044" y="1284687"/>
                </a:lnTo>
                <a:lnTo>
                  <a:pt x="708490" y="1284687"/>
                </a:lnTo>
                <a:lnTo>
                  <a:pt x="697473" y="1335487"/>
                </a:lnTo>
                <a:lnTo>
                  <a:pt x="612093" y="1335487"/>
                </a:lnTo>
                <a:lnTo>
                  <a:pt x="630454" y="1348187"/>
                </a:lnTo>
                <a:close/>
              </a:path>
              <a:path w="1016634" h="1920240">
                <a:moveTo>
                  <a:pt x="437660" y="1005287"/>
                </a:moveTo>
                <a:lnTo>
                  <a:pt x="166830" y="1005287"/>
                </a:lnTo>
                <a:lnTo>
                  <a:pt x="216893" y="992587"/>
                </a:lnTo>
                <a:lnTo>
                  <a:pt x="302316" y="992587"/>
                </a:lnTo>
                <a:lnTo>
                  <a:pt x="337246" y="979887"/>
                </a:lnTo>
                <a:lnTo>
                  <a:pt x="410118" y="979887"/>
                </a:lnTo>
                <a:lnTo>
                  <a:pt x="437660" y="1005287"/>
                </a:lnTo>
                <a:close/>
              </a:path>
              <a:path w="1016634" h="1920240">
                <a:moveTo>
                  <a:pt x="584551" y="1030687"/>
                </a:moveTo>
                <a:lnTo>
                  <a:pt x="488154" y="1030687"/>
                </a:lnTo>
                <a:lnTo>
                  <a:pt x="515696" y="1017987"/>
                </a:lnTo>
                <a:lnTo>
                  <a:pt x="474382" y="992587"/>
                </a:lnTo>
                <a:lnTo>
                  <a:pt x="982763" y="992587"/>
                </a:lnTo>
                <a:lnTo>
                  <a:pt x="979320" y="1005287"/>
                </a:lnTo>
                <a:lnTo>
                  <a:pt x="657422" y="1005287"/>
                </a:lnTo>
                <a:lnTo>
                  <a:pt x="624644" y="1017987"/>
                </a:lnTo>
                <a:lnTo>
                  <a:pt x="584551" y="1030687"/>
                </a:lnTo>
                <a:close/>
              </a:path>
              <a:path w="1016634" h="1920240">
                <a:moveTo>
                  <a:pt x="1016484" y="1030687"/>
                </a:moveTo>
                <a:lnTo>
                  <a:pt x="713080" y="1030687"/>
                </a:lnTo>
                <a:lnTo>
                  <a:pt x="685897" y="1017987"/>
                </a:lnTo>
                <a:lnTo>
                  <a:pt x="657422" y="1005287"/>
                </a:lnTo>
                <a:lnTo>
                  <a:pt x="1016484" y="1005287"/>
                </a:lnTo>
                <a:lnTo>
                  <a:pt x="1016484" y="1030687"/>
                </a:lnTo>
                <a:close/>
              </a:path>
              <a:path w="1016634" h="1920240">
                <a:moveTo>
                  <a:pt x="966696" y="1081487"/>
                </a:moveTo>
                <a:lnTo>
                  <a:pt x="579960" y="1081487"/>
                </a:lnTo>
                <a:lnTo>
                  <a:pt x="584551" y="1068787"/>
                </a:lnTo>
                <a:lnTo>
                  <a:pt x="552418" y="1056087"/>
                </a:lnTo>
                <a:lnTo>
                  <a:pt x="979320" y="1056087"/>
                </a:lnTo>
                <a:lnTo>
                  <a:pt x="966696" y="1081487"/>
                </a:lnTo>
                <a:close/>
              </a:path>
              <a:path w="1016634" h="1920240">
                <a:moveTo>
                  <a:pt x="1016484" y="1068787"/>
                </a:moveTo>
                <a:lnTo>
                  <a:pt x="1001124" y="1068787"/>
                </a:lnTo>
                <a:lnTo>
                  <a:pt x="990222" y="1056087"/>
                </a:lnTo>
                <a:lnTo>
                  <a:pt x="1016484" y="1056087"/>
                </a:lnTo>
                <a:lnTo>
                  <a:pt x="1016484" y="1068787"/>
                </a:lnTo>
                <a:close/>
              </a:path>
              <a:path w="1016634" h="1920240">
                <a:moveTo>
                  <a:pt x="423889" y="1132287"/>
                </a:moveTo>
                <a:lnTo>
                  <a:pt x="155928" y="1132287"/>
                </a:lnTo>
                <a:lnTo>
                  <a:pt x="110670" y="1119587"/>
                </a:lnTo>
                <a:lnTo>
                  <a:pt x="473978" y="1119587"/>
                </a:lnTo>
                <a:lnTo>
                  <a:pt x="423889" y="1132287"/>
                </a:lnTo>
                <a:close/>
              </a:path>
              <a:path w="1016634" h="1920240">
                <a:moveTo>
                  <a:pt x="1016484" y="1373587"/>
                </a:moveTo>
                <a:lnTo>
                  <a:pt x="1016042" y="1373587"/>
                </a:lnTo>
                <a:lnTo>
                  <a:pt x="986277" y="1348187"/>
                </a:lnTo>
                <a:lnTo>
                  <a:pt x="967270" y="1310087"/>
                </a:lnTo>
                <a:lnTo>
                  <a:pt x="961174" y="1271987"/>
                </a:lnTo>
                <a:lnTo>
                  <a:pt x="970139" y="1233887"/>
                </a:lnTo>
                <a:lnTo>
                  <a:pt x="928826" y="1208487"/>
                </a:lnTo>
                <a:lnTo>
                  <a:pt x="873742" y="1208487"/>
                </a:lnTo>
                <a:lnTo>
                  <a:pt x="866067" y="1195787"/>
                </a:lnTo>
                <a:lnTo>
                  <a:pt x="857102" y="1183087"/>
                </a:lnTo>
                <a:lnTo>
                  <a:pt x="847276" y="1170387"/>
                </a:lnTo>
                <a:lnTo>
                  <a:pt x="1016484" y="1170387"/>
                </a:lnTo>
                <a:lnTo>
                  <a:pt x="1016484" y="1208487"/>
                </a:lnTo>
                <a:lnTo>
                  <a:pt x="898989" y="1208487"/>
                </a:lnTo>
                <a:lnTo>
                  <a:pt x="886796" y="1221187"/>
                </a:lnTo>
                <a:lnTo>
                  <a:pt x="1016484" y="1221187"/>
                </a:lnTo>
                <a:lnTo>
                  <a:pt x="1016484" y="1373587"/>
                </a:lnTo>
                <a:close/>
              </a:path>
              <a:path w="1016634" h="1920240">
                <a:moveTo>
                  <a:pt x="947187" y="1259287"/>
                </a:moveTo>
                <a:lnTo>
                  <a:pt x="938007" y="1259287"/>
                </a:lnTo>
                <a:lnTo>
                  <a:pt x="933416" y="1246587"/>
                </a:lnTo>
                <a:lnTo>
                  <a:pt x="933416" y="1233887"/>
                </a:lnTo>
                <a:lnTo>
                  <a:pt x="938007" y="1233887"/>
                </a:lnTo>
                <a:lnTo>
                  <a:pt x="947187" y="1259287"/>
                </a:lnTo>
                <a:close/>
              </a:path>
              <a:path w="1016634" h="1920240">
                <a:moveTo>
                  <a:pt x="685538" y="1284687"/>
                </a:moveTo>
                <a:lnTo>
                  <a:pt x="635044" y="1284687"/>
                </a:lnTo>
                <a:lnTo>
                  <a:pt x="644655" y="1271987"/>
                </a:lnTo>
                <a:lnTo>
                  <a:pt x="660291" y="1271987"/>
                </a:lnTo>
                <a:lnTo>
                  <a:pt x="672484" y="1259287"/>
                </a:lnTo>
                <a:lnTo>
                  <a:pt x="671767" y="1246587"/>
                </a:lnTo>
                <a:lnTo>
                  <a:pt x="757191" y="1246587"/>
                </a:lnTo>
                <a:lnTo>
                  <a:pt x="734311" y="1259287"/>
                </a:lnTo>
                <a:lnTo>
                  <a:pt x="708848" y="1271987"/>
                </a:lnTo>
                <a:lnTo>
                  <a:pt x="685538" y="1284687"/>
                </a:lnTo>
                <a:close/>
              </a:path>
              <a:path w="1016634" h="1920240">
                <a:moveTo>
                  <a:pt x="263227" y="1906987"/>
                </a:moveTo>
                <a:lnTo>
                  <a:pt x="251249" y="1906987"/>
                </a:lnTo>
                <a:lnTo>
                  <a:pt x="243144" y="1894287"/>
                </a:lnTo>
                <a:lnTo>
                  <a:pt x="239343" y="1881587"/>
                </a:lnTo>
                <a:lnTo>
                  <a:pt x="240275" y="1868887"/>
                </a:lnTo>
                <a:lnTo>
                  <a:pt x="240275" y="1856187"/>
                </a:lnTo>
                <a:lnTo>
                  <a:pt x="265430" y="1818087"/>
                </a:lnTo>
                <a:lnTo>
                  <a:pt x="287280" y="1767287"/>
                </a:lnTo>
                <a:lnTo>
                  <a:pt x="308029" y="1729187"/>
                </a:lnTo>
                <a:lnTo>
                  <a:pt x="329879" y="1678387"/>
                </a:lnTo>
                <a:lnTo>
                  <a:pt x="355034" y="1627587"/>
                </a:lnTo>
                <a:lnTo>
                  <a:pt x="366796" y="1614887"/>
                </a:lnTo>
                <a:lnTo>
                  <a:pt x="393765" y="1576787"/>
                </a:lnTo>
                <a:lnTo>
                  <a:pt x="405527" y="1551387"/>
                </a:lnTo>
                <a:lnTo>
                  <a:pt x="413919" y="1538687"/>
                </a:lnTo>
                <a:lnTo>
                  <a:pt x="424463" y="1525987"/>
                </a:lnTo>
                <a:lnTo>
                  <a:pt x="435867" y="1500587"/>
                </a:lnTo>
                <a:lnTo>
                  <a:pt x="446840" y="1487887"/>
                </a:lnTo>
                <a:lnTo>
                  <a:pt x="462405" y="1475187"/>
                </a:lnTo>
                <a:lnTo>
                  <a:pt x="471514" y="1449787"/>
                </a:lnTo>
                <a:lnTo>
                  <a:pt x="479762" y="1424387"/>
                </a:lnTo>
                <a:lnTo>
                  <a:pt x="492744" y="1411687"/>
                </a:lnTo>
                <a:lnTo>
                  <a:pt x="508308" y="1398987"/>
                </a:lnTo>
                <a:lnTo>
                  <a:pt x="520860" y="1373587"/>
                </a:lnTo>
                <a:lnTo>
                  <a:pt x="530829" y="1360887"/>
                </a:lnTo>
                <a:lnTo>
                  <a:pt x="538647" y="1348187"/>
                </a:lnTo>
                <a:lnTo>
                  <a:pt x="547900" y="1322787"/>
                </a:lnTo>
                <a:lnTo>
                  <a:pt x="561025" y="1322787"/>
                </a:lnTo>
                <a:lnTo>
                  <a:pt x="576733" y="1335487"/>
                </a:lnTo>
                <a:lnTo>
                  <a:pt x="593731" y="1348187"/>
                </a:lnTo>
                <a:lnTo>
                  <a:pt x="630454" y="1348187"/>
                </a:lnTo>
                <a:lnTo>
                  <a:pt x="647814" y="1360195"/>
                </a:lnTo>
                <a:lnTo>
                  <a:pt x="647955" y="1360887"/>
                </a:lnTo>
                <a:lnTo>
                  <a:pt x="675569" y="1360887"/>
                </a:lnTo>
                <a:lnTo>
                  <a:pt x="673489" y="1373587"/>
                </a:lnTo>
                <a:lnTo>
                  <a:pt x="651828" y="1437087"/>
                </a:lnTo>
                <a:lnTo>
                  <a:pt x="619409" y="1487887"/>
                </a:lnTo>
                <a:lnTo>
                  <a:pt x="593731" y="1500587"/>
                </a:lnTo>
                <a:lnTo>
                  <a:pt x="587635" y="1500587"/>
                </a:lnTo>
                <a:lnTo>
                  <a:pt x="582829" y="1513287"/>
                </a:lnTo>
                <a:lnTo>
                  <a:pt x="578885" y="1525987"/>
                </a:lnTo>
                <a:lnTo>
                  <a:pt x="575370" y="1538687"/>
                </a:lnTo>
                <a:lnTo>
                  <a:pt x="563751" y="1564087"/>
                </a:lnTo>
                <a:lnTo>
                  <a:pt x="547828" y="1589487"/>
                </a:lnTo>
                <a:lnTo>
                  <a:pt x="525020" y="1602187"/>
                </a:lnTo>
                <a:lnTo>
                  <a:pt x="492744" y="1614887"/>
                </a:lnTo>
                <a:lnTo>
                  <a:pt x="502212" y="1627587"/>
                </a:lnTo>
                <a:lnTo>
                  <a:pt x="503072" y="1652987"/>
                </a:lnTo>
                <a:lnTo>
                  <a:pt x="495326" y="1678387"/>
                </a:lnTo>
                <a:lnTo>
                  <a:pt x="478973" y="1691087"/>
                </a:lnTo>
                <a:lnTo>
                  <a:pt x="474383" y="1691087"/>
                </a:lnTo>
                <a:lnTo>
                  <a:pt x="457312" y="1716487"/>
                </a:lnTo>
                <a:lnTo>
                  <a:pt x="441103" y="1741887"/>
                </a:lnTo>
                <a:lnTo>
                  <a:pt x="426614" y="1767287"/>
                </a:lnTo>
                <a:lnTo>
                  <a:pt x="414708" y="1792687"/>
                </a:lnTo>
                <a:lnTo>
                  <a:pt x="405743" y="1830787"/>
                </a:lnTo>
                <a:lnTo>
                  <a:pt x="394625" y="1856187"/>
                </a:lnTo>
                <a:lnTo>
                  <a:pt x="332082" y="1856187"/>
                </a:lnTo>
                <a:lnTo>
                  <a:pt x="332082" y="1868887"/>
                </a:lnTo>
                <a:lnTo>
                  <a:pt x="327492" y="1868887"/>
                </a:lnTo>
                <a:lnTo>
                  <a:pt x="329930" y="1881587"/>
                </a:lnTo>
                <a:lnTo>
                  <a:pt x="276998" y="1881587"/>
                </a:lnTo>
                <a:lnTo>
                  <a:pt x="263227" y="1906987"/>
                </a:lnTo>
                <a:close/>
              </a:path>
              <a:path w="1016634" h="1920240">
                <a:moveTo>
                  <a:pt x="694719" y="1348187"/>
                </a:moveTo>
                <a:lnTo>
                  <a:pt x="641069" y="1348187"/>
                </a:lnTo>
                <a:lnTo>
                  <a:pt x="635044" y="1335487"/>
                </a:lnTo>
                <a:lnTo>
                  <a:pt x="697473" y="1335487"/>
                </a:lnTo>
                <a:lnTo>
                  <a:pt x="694719" y="1348187"/>
                </a:lnTo>
                <a:close/>
              </a:path>
              <a:path w="1016634" h="1920240">
                <a:moveTo>
                  <a:pt x="675569" y="1360887"/>
                </a:moveTo>
                <a:lnTo>
                  <a:pt x="648815" y="1360887"/>
                </a:lnTo>
                <a:lnTo>
                  <a:pt x="647814" y="1360195"/>
                </a:lnTo>
                <a:lnTo>
                  <a:pt x="645373" y="1348187"/>
                </a:lnTo>
                <a:lnTo>
                  <a:pt x="676358" y="1348187"/>
                </a:lnTo>
                <a:lnTo>
                  <a:pt x="675569" y="1360887"/>
                </a:lnTo>
                <a:close/>
              </a:path>
              <a:path w="1016634" h="1920240">
                <a:moveTo>
                  <a:pt x="648815" y="1360887"/>
                </a:moveTo>
                <a:lnTo>
                  <a:pt x="647955" y="1360887"/>
                </a:lnTo>
                <a:lnTo>
                  <a:pt x="647814" y="1360195"/>
                </a:lnTo>
                <a:lnTo>
                  <a:pt x="648815" y="1360887"/>
                </a:lnTo>
                <a:close/>
              </a:path>
              <a:path w="1016634" h="1920240">
                <a:moveTo>
                  <a:pt x="311210" y="1919687"/>
                </a:moveTo>
                <a:lnTo>
                  <a:pt x="286179" y="1919687"/>
                </a:lnTo>
                <a:lnTo>
                  <a:pt x="286179" y="1881587"/>
                </a:lnTo>
                <a:lnTo>
                  <a:pt x="352021" y="1881587"/>
                </a:lnTo>
                <a:lnTo>
                  <a:pt x="359624" y="1894287"/>
                </a:lnTo>
                <a:lnTo>
                  <a:pt x="352667" y="1906987"/>
                </a:lnTo>
                <a:lnTo>
                  <a:pt x="334951" y="1906987"/>
                </a:lnTo>
                <a:lnTo>
                  <a:pt x="311210" y="1919687"/>
                </a:lnTo>
                <a:close/>
              </a:path>
              <a:path w="1016634" h="1920240">
                <a:moveTo>
                  <a:pt x="125517" y="105577"/>
                </a:moveTo>
                <a:lnTo>
                  <a:pt x="107155" y="82625"/>
                </a:lnTo>
                <a:lnTo>
                  <a:pt x="124441" y="62758"/>
                </a:lnTo>
                <a:lnTo>
                  <a:pt x="142157" y="51067"/>
                </a:lnTo>
                <a:lnTo>
                  <a:pt x="160733" y="47122"/>
                </a:lnTo>
                <a:lnTo>
                  <a:pt x="180601" y="50493"/>
                </a:lnTo>
                <a:lnTo>
                  <a:pt x="197169" y="60750"/>
                </a:lnTo>
                <a:lnTo>
                  <a:pt x="206421" y="77461"/>
                </a:lnTo>
                <a:lnTo>
                  <a:pt x="207806" y="87216"/>
                </a:lnTo>
                <a:lnTo>
                  <a:pt x="166830" y="87216"/>
                </a:lnTo>
                <a:lnTo>
                  <a:pt x="125517" y="105577"/>
                </a:lnTo>
                <a:close/>
              </a:path>
              <a:path w="1016634" h="1920240">
                <a:moveTo>
                  <a:pt x="254046" y="165252"/>
                </a:moveTo>
                <a:lnTo>
                  <a:pt x="176010" y="165252"/>
                </a:lnTo>
                <a:lnTo>
                  <a:pt x="166830" y="87216"/>
                </a:lnTo>
                <a:lnTo>
                  <a:pt x="207806" y="87216"/>
                </a:lnTo>
                <a:lnTo>
                  <a:pt x="209649" y="100198"/>
                </a:lnTo>
                <a:lnTo>
                  <a:pt x="208143" y="128529"/>
                </a:lnTo>
                <a:lnTo>
                  <a:pt x="254046" y="165252"/>
                </a:lnTo>
                <a:close/>
              </a:path>
              <a:path w="1016634" h="1920240">
                <a:moveTo>
                  <a:pt x="194372" y="238697"/>
                </a:moveTo>
                <a:lnTo>
                  <a:pt x="194372" y="183613"/>
                </a:lnTo>
                <a:lnTo>
                  <a:pt x="231094" y="192794"/>
                </a:lnTo>
                <a:lnTo>
                  <a:pt x="233103" y="215458"/>
                </a:lnTo>
                <a:lnTo>
                  <a:pt x="226504" y="229516"/>
                </a:lnTo>
                <a:lnTo>
                  <a:pt x="213020" y="236689"/>
                </a:lnTo>
                <a:lnTo>
                  <a:pt x="194372" y="238697"/>
                </a:lnTo>
                <a:close/>
              </a:path>
              <a:path w="1016634" h="1920240">
                <a:moveTo>
                  <a:pt x="97975" y="32132"/>
                </a:moveTo>
                <a:lnTo>
                  <a:pt x="88794" y="4590"/>
                </a:lnTo>
                <a:lnTo>
                  <a:pt x="125516" y="0"/>
                </a:lnTo>
                <a:lnTo>
                  <a:pt x="130107" y="13770"/>
                </a:lnTo>
                <a:lnTo>
                  <a:pt x="97975" y="321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0" y="532826"/>
            <a:ext cx="741680" cy="1511300"/>
          </a:xfrm>
          <a:custGeom>
            <a:avLst/>
            <a:gdLst/>
            <a:ahLst/>
            <a:cxnLst/>
            <a:rect l="l" t="t" r="r" b="b"/>
            <a:pathLst>
              <a:path w="741680" h="1511300">
                <a:moveTo>
                  <a:pt x="207443" y="495299"/>
                </a:moveTo>
                <a:lnTo>
                  <a:pt x="161764" y="482599"/>
                </a:lnTo>
                <a:lnTo>
                  <a:pt x="215056" y="482599"/>
                </a:lnTo>
                <a:lnTo>
                  <a:pt x="206789" y="457199"/>
                </a:lnTo>
                <a:lnTo>
                  <a:pt x="194596" y="457199"/>
                </a:lnTo>
                <a:lnTo>
                  <a:pt x="165570" y="444499"/>
                </a:lnTo>
                <a:lnTo>
                  <a:pt x="150344" y="444499"/>
                </a:lnTo>
                <a:lnTo>
                  <a:pt x="142731" y="431799"/>
                </a:lnTo>
                <a:lnTo>
                  <a:pt x="146537" y="419099"/>
                </a:lnTo>
                <a:lnTo>
                  <a:pt x="150344" y="419099"/>
                </a:lnTo>
                <a:lnTo>
                  <a:pt x="172648" y="406399"/>
                </a:lnTo>
                <a:lnTo>
                  <a:pt x="186031" y="380999"/>
                </a:lnTo>
                <a:lnTo>
                  <a:pt x="195845" y="368299"/>
                </a:lnTo>
                <a:lnTo>
                  <a:pt x="207443" y="342899"/>
                </a:lnTo>
                <a:lnTo>
                  <a:pt x="223086" y="330199"/>
                </a:lnTo>
                <a:lnTo>
                  <a:pt x="241227" y="304799"/>
                </a:lnTo>
                <a:lnTo>
                  <a:pt x="261509" y="292099"/>
                </a:lnTo>
                <a:lnTo>
                  <a:pt x="283575" y="292099"/>
                </a:lnTo>
                <a:lnTo>
                  <a:pt x="283575" y="279399"/>
                </a:lnTo>
                <a:lnTo>
                  <a:pt x="279769" y="266699"/>
                </a:lnTo>
                <a:lnTo>
                  <a:pt x="308973" y="228599"/>
                </a:lnTo>
                <a:lnTo>
                  <a:pt x="337081" y="190499"/>
                </a:lnTo>
                <a:lnTo>
                  <a:pt x="363910" y="152399"/>
                </a:lnTo>
                <a:lnTo>
                  <a:pt x="389277" y="114299"/>
                </a:lnTo>
                <a:lnTo>
                  <a:pt x="413000" y="76199"/>
                </a:lnTo>
                <a:lnTo>
                  <a:pt x="421505" y="63499"/>
                </a:lnTo>
                <a:lnTo>
                  <a:pt x="429654" y="50799"/>
                </a:lnTo>
                <a:lnTo>
                  <a:pt x="437089" y="38099"/>
                </a:lnTo>
                <a:lnTo>
                  <a:pt x="443453" y="25399"/>
                </a:lnTo>
                <a:lnTo>
                  <a:pt x="451780" y="12699"/>
                </a:lnTo>
                <a:lnTo>
                  <a:pt x="464389" y="0"/>
                </a:lnTo>
                <a:lnTo>
                  <a:pt x="496745" y="0"/>
                </a:lnTo>
                <a:lnTo>
                  <a:pt x="496329" y="25399"/>
                </a:lnTo>
                <a:lnTo>
                  <a:pt x="493414" y="38099"/>
                </a:lnTo>
                <a:lnTo>
                  <a:pt x="485504" y="50799"/>
                </a:lnTo>
                <a:lnTo>
                  <a:pt x="470099" y="63499"/>
                </a:lnTo>
                <a:lnTo>
                  <a:pt x="476463" y="76199"/>
                </a:lnTo>
                <a:lnTo>
                  <a:pt x="478188" y="88899"/>
                </a:lnTo>
                <a:lnTo>
                  <a:pt x="474917" y="114299"/>
                </a:lnTo>
                <a:lnTo>
                  <a:pt x="466292" y="114299"/>
                </a:lnTo>
                <a:lnTo>
                  <a:pt x="454932" y="139699"/>
                </a:lnTo>
                <a:lnTo>
                  <a:pt x="443929" y="165099"/>
                </a:lnTo>
                <a:lnTo>
                  <a:pt x="390160" y="165099"/>
                </a:lnTo>
                <a:lnTo>
                  <a:pt x="424420" y="203199"/>
                </a:lnTo>
                <a:lnTo>
                  <a:pt x="406517" y="228599"/>
                </a:lnTo>
                <a:lnTo>
                  <a:pt x="386829" y="253999"/>
                </a:lnTo>
                <a:lnTo>
                  <a:pt x="365001" y="279399"/>
                </a:lnTo>
                <a:lnTo>
                  <a:pt x="340674" y="304799"/>
                </a:lnTo>
                <a:lnTo>
                  <a:pt x="336868" y="304799"/>
                </a:lnTo>
                <a:lnTo>
                  <a:pt x="336868" y="317499"/>
                </a:lnTo>
                <a:lnTo>
                  <a:pt x="333061" y="317499"/>
                </a:lnTo>
                <a:lnTo>
                  <a:pt x="323664" y="342899"/>
                </a:lnTo>
                <a:lnTo>
                  <a:pt x="314980" y="342899"/>
                </a:lnTo>
                <a:lnTo>
                  <a:pt x="302013" y="355599"/>
                </a:lnTo>
                <a:lnTo>
                  <a:pt x="279769" y="355599"/>
                </a:lnTo>
                <a:lnTo>
                  <a:pt x="294995" y="368299"/>
                </a:lnTo>
                <a:lnTo>
                  <a:pt x="282306" y="393699"/>
                </a:lnTo>
                <a:lnTo>
                  <a:pt x="249316" y="393699"/>
                </a:lnTo>
                <a:lnTo>
                  <a:pt x="245509" y="406399"/>
                </a:lnTo>
                <a:lnTo>
                  <a:pt x="237896" y="406399"/>
                </a:lnTo>
                <a:lnTo>
                  <a:pt x="239561" y="431799"/>
                </a:lnTo>
                <a:lnTo>
                  <a:pt x="231234" y="457199"/>
                </a:lnTo>
                <a:lnTo>
                  <a:pt x="218625" y="482599"/>
                </a:lnTo>
                <a:lnTo>
                  <a:pt x="207443" y="495299"/>
                </a:lnTo>
                <a:close/>
              </a:path>
              <a:path w="741680" h="1511300">
                <a:moveTo>
                  <a:pt x="424420" y="203199"/>
                </a:moveTo>
                <a:lnTo>
                  <a:pt x="423884" y="190499"/>
                </a:lnTo>
                <a:lnTo>
                  <a:pt x="420137" y="177799"/>
                </a:lnTo>
                <a:lnTo>
                  <a:pt x="409967" y="165099"/>
                </a:lnTo>
                <a:lnTo>
                  <a:pt x="443929" y="165099"/>
                </a:lnTo>
                <a:lnTo>
                  <a:pt x="433639" y="177799"/>
                </a:lnTo>
                <a:lnTo>
                  <a:pt x="424420" y="203199"/>
                </a:lnTo>
                <a:close/>
              </a:path>
              <a:path w="741680" h="1511300">
                <a:moveTo>
                  <a:pt x="275962" y="406399"/>
                </a:moveTo>
                <a:lnTo>
                  <a:pt x="249316" y="393699"/>
                </a:lnTo>
                <a:lnTo>
                  <a:pt x="282306" y="393699"/>
                </a:lnTo>
                <a:lnTo>
                  <a:pt x="275962" y="406399"/>
                </a:lnTo>
                <a:close/>
              </a:path>
              <a:path w="741680" h="1511300">
                <a:moveTo>
                  <a:pt x="215056" y="482599"/>
                </a:moveTo>
                <a:lnTo>
                  <a:pt x="157957" y="482599"/>
                </a:lnTo>
                <a:lnTo>
                  <a:pt x="161764" y="457199"/>
                </a:lnTo>
                <a:lnTo>
                  <a:pt x="215056" y="482599"/>
                </a:lnTo>
                <a:close/>
              </a:path>
              <a:path w="741680" h="1511300">
                <a:moveTo>
                  <a:pt x="1291" y="939799"/>
                </a:moveTo>
                <a:lnTo>
                  <a:pt x="0" y="939799"/>
                </a:lnTo>
                <a:lnTo>
                  <a:pt x="0" y="622299"/>
                </a:lnTo>
                <a:lnTo>
                  <a:pt x="112278" y="469899"/>
                </a:lnTo>
                <a:lnTo>
                  <a:pt x="157957" y="482599"/>
                </a:lnTo>
                <a:lnTo>
                  <a:pt x="161764" y="482599"/>
                </a:lnTo>
                <a:lnTo>
                  <a:pt x="158314" y="495299"/>
                </a:lnTo>
                <a:lnTo>
                  <a:pt x="165570" y="507999"/>
                </a:lnTo>
                <a:lnTo>
                  <a:pt x="175682" y="520699"/>
                </a:lnTo>
                <a:lnTo>
                  <a:pt x="180797" y="520699"/>
                </a:lnTo>
                <a:lnTo>
                  <a:pt x="161288" y="558799"/>
                </a:lnTo>
                <a:lnTo>
                  <a:pt x="133214" y="584199"/>
                </a:lnTo>
                <a:lnTo>
                  <a:pt x="99431" y="596899"/>
                </a:lnTo>
                <a:lnTo>
                  <a:pt x="62792" y="596899"/>
                </a:lnTo>
                <a:lnTo>
                  <a:pt x="69810" y="609599"/>
                </a:lnTo>
                <a:lnTo>
                  <a:pt x="76115" y="609599"/>
                </a:lnTo>
                <a:lnTo>
                  <a:pt x="85275" y="622299"/>
                </a:lnTo>
                <a:lnTo>
                  <a:pt x="100858" y="622299"/>
                </a:lnTo>
                <a:lnTo>
                  <a:pt x="85632" y="673099"/>
                </a:lnTo>
                <a:lnTo>
                  <a:pt x="741668" y="673099"/>
                </a:lnTo>
                <a:lnTo>
                  <a:pt x="741668" y="698499"/>
                </a:lnTo>
                <a:lnTo>
                  <a:pt x="530826" y="698499"/>
                </a:lnTo>
                <a:lnTo>
                  <a:pt x="527198" y="711199"/>
                </a:lnTo>
                <a:lnTo>
                  <a:pt x="260736" y="711199"/>
                </a:lnTo>
                <a:lnTo>
                  <a:pt x="256929" y="723899"/>
                </a:lnTo>
                <a:lnTo>
                  <a:pt x="89438" y="723899"/>
                </a:lnTo>
                <a:lnTo>
                  <a:pt x="78018" y="761999"/>
                </a:lnTo>
                <a:lnTo>
                  <a:pt x="213540" y="761999"/>
                </a:lnTo>
                <a:lnTo>
                  <a:pt x="209822" y="774699"/>
                </a:lnTo>
                <a:lnTo>
                  <a:pt x="197391" y="787399"/>
                </a:lnTo>
                <a:lnTo>
                  <a:pt x="184603" y="800099"/>
                </a:lnTo>
                <a:lnTo>
                  <a:pt x="78018" y="800099"/>
                </a:lnTo>
                <a:lnTo>
                  <a:pt x="67550" y="825499"/>
                </a:lnTo>
                <a:lnTo>
                  <a:pt x="65647" y="838199"/>
                </a:lnTo>
                <a:lnTo>
                  <a:pt x="73736" y="850899"/>
                </a:lnTo>
                <a:lnTo>
                  <a:pt x="93245" y="863599"/>
                </a:lnTo>
                <a:lnTo>
                  <a:pt x="108531" y="876299"/>
                </a:lnTo>
                <a:lnTo>
                  <a:pt x="124174" y="876299"/>
                </a:lnTo>
                <a:lnTo>
                  <a:pt x="137675" y="888999"/>
                </a:lnTo>
                <a:lnTo>
                  <a:pt x="146537" y="901699"/>
                </a:lnTo>
                <a:lnTo>
                  <a:pt x="151266" y="914399"/>
                </a:lnTo>
                <a:lnTo>
                  <a:pt x="97051" y="914399"/>
                </a:lnTo>
                <a:lnTo>
                  <a:pt x="97051" y="927099"/>
                </a:lnTo>
                <a:lnTo>
                  <a:pt x="11403" y="927099"/>
                </a:lnTo>
                <a:lnTo>
                  <a:pt x="1291" y="939799"/>
                </a:lnTo>
                <a:close/>
              </a:path>
              <a:path w="741680" h="1511300">
                <a:moveTo>
                  <a:pt x="627835" y="647699"/>
                </a:moveTo>
                <a:lnTo>
                  <a:pt x="580550" y="647699"/>
                </a:lnTo>
                <a:lnTo>
                  <a:pt x="614750" y="634999"/>
                </a:lnTo>
                <a:lnTo>
                  <a:pt x="627835" y="647699"/>
                </a:lnTo>
                <a:close/>
              </a:path>
              <a:path w="741680" h="1511300">
                <a:moveTo>
                  <a:pt x="726331" y="647699"/>
                </a:moveTo>
                <a:lnTo>
                  <a:pt x="627835" y="647699"/>
                </a:lnTo>
                <a:lnTo>
                  <a:pt x="639493" y="634999"/>
                </a:lnTo>
                <a:lnTo>
                  <a:pt x="707060" y="634999"/>
                </a:lnTo>
                <a:lnTo>
                  <a:pt x="726331" y="647699"/>
                </a:lnTo>
                <a:close/>
              </a:path>
              <a:path w="741680" h="1511300">
                <a:moveTo>
                  <a:pt x="741668" y="673099"/>
                </a:moveTo>
                <a:lnTo>
                  <a:pt x="440836" y="673099"/>
                </a:lnTo>
                <a:lnTo>
                  <a:pt x="455824" y="660399"/>
                </a:lnTo>
                <a:lnTo>
                  <a:pt x="469385" y="660399"/>
                </a:lnTo>
                <a:lnTo>
                  <a:pt x="481519" y="647699"/>
                </a:lnTo>
                <a:lnTo>
                  <a:pt x="741668" y="647699"/>
                </a:lnTo>
                <a:lnTo>
                  <a:pt x="741668" y="673099"/>
                </a:lnTo>
                <a:close/>
              </a:path>
              <a:path w="741680" h="1511300">
                <a:moveTo>
                  <a:pt x="321641" y="673099"/>
                </a:moveTo>
                <a:lnTo>
                  <a:pt x="232781" y="673099"/>
                </a:lnTo>
                <a:lnTo>
                  <a:pt x="262639" y="660399"/>
                </a:lnTo>
                <a:lnTo>
                  <a:pt x="292497" y="660399"/>
                </a:lnTo>
                <a:lnTo>
                  <a:pt x="321641" y="673099"/>
                </a:lnTo>
                <a:close/>
              </a:path>
              <a:path w="741680" h="1511300">
                <a:moveTo>
                  <a:pt x="618557" y="711199"/>
                </a:moveTo>
                <a:lnTo>
                  <a:pt x="527198" y="711199"/>
                </a:lnTo>
                <a:lnTo>
                  <a:pt x="553844" y="698499"/>
                </a:lnTo>
                <a:lnTo>
                  <a:pt x="603330" y="698499"/>
                </a:lnTo>
                <a:lnTo>
                  <a:pt x="618557" y="711199"/>
                </a:lnTo>
                <a:close/>
              </a:path>
              <a:path w="741680" h="1511300">
                <a:moveTo>
                  <a:pt x="719015" y="711199"/>
                </a:moveTo>
                <a:lnTo>
                  <a:pt x="626170" y="711199"/>
                </a:lnTo>
                <a:lnTo>
                  <a:pt x="610943" y="698499"/>
                </a:lnTo>
                <a:lnTo>
                  <a:pt x="724666" y="698499"/>
                </a:lnTo>
                <a:lnTo>
                  <a:pt x="719015" y="711199"/>
                </a:lnTo>
                <a:close/>
              </a:path>
              <a:path w="741680" h="1511300">
                <a:moveTo>
                  <a:pt x="374934" y="812799"/>
                </a:moveTo>
                <a:lnTo>
                  <a:pt x="325448" y="736599"/>
                </a:lnTo>
                <a:lnTo>
                  <a:pt x="253122" y="736599"/>
                </a:lnTo>
                <a:lnTo>
                  <a:pt x="283575" y="723899"/>
                </a:lnTo>
                <a:lnTo>
                  <a:pt x="275962" y="711199"/>
                </a:lnTo>
                <a:lnTo>
                  <a:pt x="713722" y="711199"/>
                </a:lnTo>
                <a:lnTo>
                  <a:pt x="700815" y="723899"/>
                </a:lnTo>
                <a:lnTo>
                  <a:pt x="701826" y="736599"/>
                </a:lnTo>
                <a:lnTo>
                  <a:pt x="707833" y="749299"/>
                </a:lnTo>
                <a:lnTo>
                  <a:pt x="470099" y="749299"/>
                </a:lnTo>
                <a:lnTo>
                  <a:pt x="455408" y="761999"/>
                </a:lnTo>
                <a:lnTo>
                  <a:pt x="428880" y="761999"/>
                </a:lnTo>
                <a:lnTo>
                  <a:pt x="420613" y="774699"/>
                </a:lnTo>
                <a:lnTo>
                  <a:pt x="414546" y="787399"/>
                </a:lnTo>
                <a:lnTo>
                  <a:pt x="403483" y="787399"/>
                </a:lnTo>
                <a:lnTo>
                  <a:pt x="389565" y="800099"/>
                </a:lnTo>
                <a:lnTo>
                  <a:pt x="374934" y="812799"/>
                </a:lnTo>
                <a:close/>
              </a:path>
              <a:path w="741680" h="1511300">
                <a:moveTo>
                  <a:pt x="213540" y="761999"/>
                </a:moveTo>
                <a:lnTo>
                  <a:pt x="78018" y="761999"/>
                </a:lnTo>
                <a:lnTo>
                  <a:pt x="123698" y="749299"/>
                </a:lnTo>
                <a:lnTo>
                  <a:pt x="89438" y="723899"/>
                </a:lnTo>
                <a:lnTo>
                  <a:pt x="215056" y="723899"/>
                </a:lnTo>
                <a:lnTo>
                  <a:pt x="217257" y="749299"/>
                </a:lnTo>
                <a:lnTo>
                  <a:pt x="213540" y="761999"/>
                </a:lnTo>
                <a:close/>
              </a:path>
              <a:path w="741680" h="1511300">
                <a:moveTo>
                  <a:pt x="253122" y="800099"/>
                </a:moveTo>
                <a:lnTo>
                  <a:pt x="196023" y="800099"/>
                </a:lnTo>
                <a:lnTo>
                  <a:pt x="222015" y="774699"/>
                </a:lnTo>
                <a:lnTo>
                  <a:pt x="232662" y="761999"/>
                </a:lnTo>
                <a:lnTo>
                  <a:pt x="229747" y="749299"/>
                </a:lnTo>
                <a:lnTo>
                  <a:pt x="215056" y="723899"/>
                </a:lnTo>
                <a:lnTo>
                  <a:pt x="249316" y="723899"/>
                </a:lnTo>
                <a:lnTo>
                  <a:pt x="253122" y="736599"/>
                </a:lnTo>
                <a:lnTo>
                  <a:pt x="325448" y="736599"/>
                </a:lnTo>
                <a:lnTo>
                  <a:pt x="324853" y="749299"/>
                </a:lnTo>
                <a:lnTo>
                  <a:pt x="322236" y="761999"/>
                </a:lnTo>
                <a:lnTo>
                  <a:pt x="321641" y="774699"/>
                </a:lnTo>
                <a:lnTo>
                  <a:pt x="317835" y="787399"/>
                </a:lnTo>
                <a:lnTo>
                  <a:pt x="267338" y="787399"/>
                </a:lnTo>
                <a:lnTo>
                  <a:pt x="253122" y="800099"/>
                </a:lnTo>
                <a:close/>
              </a:path>
              <a:path w="741680" h="1511300">
                <a:moveTo>
                  <a:pt x="475868" y="800099"/>
                </a:moveTo>
                <a:lnTo>
                  <a:pt x="443155" y="800099"/>
                </a:lnTo>
                <a:lnTo>
                  <a:pt x="428226" y="787399"/>
                </a:lnTo>
                <a:lnTo>
                  <a:pt x="470099" y="749299"/>
                </a:lnTo>
                <a:lnTo>
                  <a:pt x="707833" y="749299"/>
                </a:lnTo>
                <a:lnTo>
                  <a:pt x="709915" y="761999"/>
                </a:lnTo>
                <a:lnTo>
                  <a:pt x="660667" y="761999"/>
                </a:lnTo>
                <a:lnTo>
                  <a:pt x="645203" y="774699"/>
                </a:lnTo>
                <a:lnTo>
                  <a:pt x="573234" y="774699"/>
                </a:lnTo>
                <a:lnTo>
                  <a:pt x="546231" y="787399"/>
                </a:lnTo>
                <a:lnTo>
                  <a:pt x="492939" y="787399"/>
                </a:lnTo>
                <a:lnTo>
                  <a:pt x="475868" y="800099"/>
                </a:lnTo>
                <a:close/>
              </a:path>
              <a:path w="741680" h="1511300">
                <a:moveTo>
                  <a:pt x="108471" y="812799"/>
                </a:moveTo>
                <a:lnTo>
                  <a:pt x="87059" y="812799"/>
                </a:lnTo>
                <a:lnTo>
                  <a:pt x="78018" y="800099"/>
                </a:lnTo>
                <a:lnTo>
                  <a:pt x="126255" y="800099"/>
                </a:lnTo>
                <a:lnTo>
                  <a:pt x="108471" y="812799"/>
                </a:lnTo>
                <a:close/>
              </a:path>
              <a:path w="741680" h="1511300">
                <a:moveTo>
                  <a:pt x="191681" y="1079499"/>
                </a:moveTo>
                <a:lnTo>
                  <a:pt x="119891" y="1079499"/>
                </a:lnTo>
                <a:lnTo>
                  <a:pt x="114181" y="1066799"/>
                </a:lnTo>
                <a:lnTo>
                  <a:pt x="108471" y="1066799"/>
                </a:lnTo>
                <a:lnTo>
                  <a:pt x="83788" y="1041399"/>
                </a:lnTo>
                <a:lnTo>
                  <a:pt x="68026" y="1015999"/>
                </a:lnTo>
                <a:lnTo>
                  <a:pt x="62970" y="990599"/>
                </a:lnTo>
                <a:lnTo>
                  <a:pt x="70405" y="952499"/>
                </a:lnTo>
                <a:lnTo>
                  <a:pt x="36146" y="927099"/>
                </a:lnTo>
                <a:lnTo>
                  <a:pt x="131311" y="927099"/>
                </a:lnTo>
                <a:lnTo>
                  <a:pt x="131311" y="914399"/>
                </a:lnTo>
                <a:lnTo>
                  <a:pt x="151266" y="914399"/>
                </a:lnTo>
                <a:lnTo>
                  <a:pt x="155994" y="927099"/>
                </a:lnTo>
                <a:lnTo>
                  <a:pt x="170804" y="939799"/>
                </a:lnTo>
                <a:lnTo>
                  <a:pt x="187756" y="965199"/>
                </a:lnTo>
                <a:lnTo>
                  <a:pt x="203636" y="977899"/>
                </a:lnTo>
                <a:lnTo>
                  <a:pt x="212201" y="990599"/>
                </a:lnTo>
                <a:lnTo>
                  <a:pt x="215056" y="1003299"/>
                </a:lnTo>
                <a:lnTo>
                  <a:pt x="212201" y="1028699"/>
                </a:lnTo>
                <a:lnTo>
                  <a:pt x="203636" y="1041399"/>
                </a:lnTo>
                <a:lnTo>
                  <a:pt x="237896" y="1041399"/>
                </a:lnTo>
                <a:lnTo>
                  <a:pt x="184603" y="1066799"/>
                </a:lnTo>
                <a:lnTo>
                  <a:pt x="191681" y="1079499"/>
                </a:lnTo>
                <a:close/>
              </a:path>
              <a:path w="741680" h="1511300">
                <a:moveTo>
                  <a:pt x="51372" y="977899"/>
                </a:moveTo>
                <a:lnTo>
                  <a:pt x="43759" y="977899"/>
                </a:lnTo>
                <a:lnTo>
                  <a:pt x="43759" y="965199"/>
                </a:lnTo>
                <a:lnTo>
                  <a:pt x="39952" y="965199"/>
                </a:lnTo>
                <a:lnTo>
                  <a:pt x="39952" y="952499"/>
                </a:lnTo>
                <a:lnTo>
                  <a:pt x="43759" y="939799"/>
                </a:lnTo>
                <a:lnTo>
                  <a:pt x="51372" y="977899"/>
                </a:lnTo>
                <a:close/>
              </a:path>
              <a:path w="741680" h="1511300">
                <a:moveTo>
                  <a:pt x="212975" y="1092199"/>
                </a:moveTo>
                <a:lnTo>
                  <a:pt x="131311" y="1092199"/>
                </a:lnTo>
                <a:lnTo>
                  <a:pt x="125601" y="1079499"/>
                </a:lnTo>
                <a:lnTo>
                  <a:pt x="201257" y="1079499"/>
                </a:lnTo>
                <a:lnTo>
                  <a:pt x="212975" y="1092199"/>
                </a:lnTo>
                <a:close/>
              </a:path>
              <a:path w="741680" h="1511300">
                <a:moveTo>
                  <a:pt x="138924" y="1104899"/>
                </a:moveTo>
                <a:lnTo>
                  <a:pt x="135117" y="1104899"/>
                </a:lnTo>
                <a:lnTo>
                  <a:pt x="135117" y="1092199"/>
                </a:lnTo>
                <a:lnTo>
                  <a:pt x="161764" y="1092199"/>
                </a:lnTo>
                <a:lnTo>
                  <a:pt x="138924" y="1104899"/>
                </a:lnTo>
                <a:close/>
              </a:path>
              <a:path w="741680" h="1511300">
                <a:moveTo>
                  <a:pt x="523391" y="1498599"/>
                </a:moveTo>
                <a:lnTo>
                  <a:pt x="432033" y="1498599"/>
                </a:lnTo>
                <a:lnTo>
                  <a:pt x="409193" y="1473199"/>
                </a:lnTo>
                <a:lnTo>
                  <a:pt x="363514" y="1409699"/>
                </a:lnTo>
                <a:lnTo>
                  <a:pt x="340674" y="1384299"/>
                </a:lnTo>
                <a:lnTo>
                  <a:pt x="328719" y="1371599"/>
                </a:lnTo>
                <a:lnTo>
                  <a:pt x="316407" y="1358899"/>
                </a:lnTo>
                <a:lnTo>
                  <a:pt x="304809" y="1346199"/>
                </a:lnTo>
                <a:lnTo>
                  <a:pt x="294995" y="1333499"/>
                </a:lnTo>
                <a:lnTo>
                  <a:pt x="284348" y="1320799"/>
                </a:lnTo>
                <a:lnTo>
                  <a:pt x="272631" y="1308099"/>
                </a:lnTo>
                <a:lnTo>
                  <a:pt x="264483" y="1295399"/>
                </a:lnTo>
                <a:lnTo>
                  <a:pt x="264542" y="1282699"/>
                </a:lnTo>
                <a:lnTo>
                  <a:pt x="249970" y="1269999"/>
                </a:lnTo>
                <a:lnTo>
                  <a:pt x="239323" y="1257299"/>
                </a:lnTo>
                <a:lnTo>
                  <a:pt x="230818" y="1244599"/>
                </a:lnTo>
                <a:lnTo>
                  <a:pt x="222669" y="1231899"/>
                </a:lnTo>
                <a:lnTo>
                  <a:pt x="205480" y="1206499"/>
                </a:lnTo>
                <a:lnTo>
                  <a:pt x="187934" y="1181099"/>
                </a:lnTo>
                <a:lnTo>
                  <a:pt x="169674" y="1155699"/>
                </a:lnTo>
                <a:lnTo>
                  <a:pt x="150344" y="1130299"/>
                </a:lnTo>
                <a:lnTo>
                  <a:pt x="162715" y="1130299"/>
                </a:lnTo>
                <a:lnTo>
                  <a:pt x="167474" y="1117599"/>
                </a:lnTo>
                <a:lnTo>
                  <a:pt x="169377" y="1117599"/>
                </a:lnTo>
                <a:lnTo>
                  <a:pt x="169377" y="1104899"/>
                </a:lnTo>
                <a:lnTo>
                  <a:pt x="161764" y="1092199"/>
                </a:lnTo>
                <a:lnTo>
                  <a:pt x="235041" y="1092199"/>
                </a:lnTo>
                <a:lnTo>
                  <a:pt x="252171" y="1104899"/>
                </a:lnTo>
                <a:lnTo>
                  <a:pt x="260736" y="1104899"/>
                </a:lnTo>
                <a:lnTo>
                  <a:pt x="290950" y="1117599"/>
                </a:lnTo>
                <a:lnTo>
                  <a:pt x="311173" y="1130299"/>
                </a:lnTo>
                <a:lnTo>
                  <a:pt x="327113" y="1168399"/>
                </a:lnTo>
                <a:lnTo>
                  <a:pt x="344481" y="1193799"/>
                </a:lnTo>
                <a:lnTo>
                  <a:pt x="363871" y="1206499"/>
                </a:lnTo>
                <a:lnTo>
                  <a:pt x="401223" y="1257299"/>
                </a:lnTo>
                <a:lnTo>
                  <a:pt x="420613" y="1282699"/>
                </a:lnTo>
                <a:lnTo>
                  <a:pt x="432568" y="1295399"/>
                </a:lnTo>
                <a:lnTo>
                  <a:pt x="382547" y="1295399"/>
                </a:lnTo>
                <a:lnTo>
                  <a:pt x="371127" y="1358899"/>
                </a:lnTo>
                <a:lnTo>
                  <a:pt x="486087" y="1358899"/>
                </a:lnTo>
                <a:lnTo>
                  <a:pt x="504358" y="1396999"/>
                </a:lnTo>
                <a:lnTo>
                  <a:pt x="528209" y="1396999"/>
                </a:lnTo>
                <a:lnTo>
                  <a:pt x="540997" y="1409699"/>
                </a:lnTo>
                <a:lnTo>
                  <a:pt x="548789" y="1422399"/>
                </a:lnTo>
                <a:lnTo>
                  <a:pt x="557651" y="1447799"/>
                </a:lnTo>
                <a:lnTo>
                  <a:pt x="547480" y="1460499"/>
                </a:lnTo>
                <a:lnTo>
                  <a:pt x="536239" y="1460499"/>
                </a:lnTo>
                <a:lnTo>
                  <a:pt x="527138" y="1473199"/>
                </a:lnTo>
                <a:lnTo>
                  <a:pt x="523391" y="1498599"/>
                </a:lnTo>
                <a:close/>
              </a:path>
              <a:path w="741680" h="1511300">
                <a:moveTo>
                  <a:pt x="486087" y="1358899"/>
                </a:moveTo>
                <a:lnTo>
                  <a:pt x="371127" y="1358899"/>
                </a:lnTo>
                <a:lnTo>
                  <a:pt x="383082" y="1346199"/>
                </a:lnTo>
                <a:lnTo>
                  <a:pt x="386829" y="1333499"/>
                </a:lnTo>
                <a:lnTo>
                  <a:pt x="385580" y="1320799"/>
                </a:lnTo>
                <a:lnTo>
                  <a:pt x="382547" y="1295399"/>
                </a:lnTo>
                <a:lnTo>
                  <a:pt x="432568" y="1295399"/>
                </a:lnTo>
                <a:lnTo>
                  <a:pt x="439170" y="1308099"/>
                </a:lnTo>
                <a:lnTo>
                  <a:pt x="439349" y="1320799"/>
                </a:lnTo>
                <a:lnTo>
                  <a:pt x="432033" y="1333499"/>
                </a:lnTo>
                <a:lnTo>
                  <a:pt x="428543" y="1345141"/>
                </a:lnTo>
                <a:lnTo>
                  <a:pt x="424420" y="1346199"/>
                </a:lnTo>
                <a:lnTo>
                  <a:pt x="479996" y="1346199"/>
                </a:lnTo>
                <a:lnTo>
                  <a:pt x="486087" y="1358899"/>
                </a:lnTo>
                <a:close/>
              </a:path>
              <a:path w="741680" h="1511300">
                <a:moveTo>
                  <a:pt x="479996" y="1346199"/>
                </a:moveTo>
                <a:lnTo>
                  <a:pt x="428226" y="1346199"/>
                </a:lnTo>
                <a:lnTo>
                  <a:pt x="428543" y="1345141"/>
                </a:lnTo>
                <a:lnTo>
                  <a:pt x="473906" y="1333499"/>
                </a:lnTo>
                <a:lnTo>
                  <a:pt x="479996" y="1346199"/>
                </a:lnTo>
                <a:close/>
              </a:path>
              <a:path w="741680" h="1511300">
                <a:moveTo>
                  <a:pt x="428226" y="1346199"/>
                </a:moveTo>
                <a:lnTo>
                  <a:pt x="424420" y="1346199"/>
                </a:lnTo>
                <a:lnTo>
                  <a:pt x="428543" y="1345141"/>
                </a:lnTo>
                <a:lnTo>
                  <a:pt x="428226" y="1346199"/>
                </a:lnTo>
                <a:close/>
              </a:path>
              <a:path w="741680" h="1511300">
                <a:moveTo>
                  <a:pt x="502455" y="1511299"/>
                </a:moveTo>
                <a:lnTo>
                  <a:pt x="449638" y="1511299"/>
                </a:lnTo>
                <a:lnTo>
                  <a:pt x="440657" y="1498599"/>
                </a:lnTo>
                <a:lnTo>
                  <a:pt x="517206" y="1498599"/>
                </a:lnTo>
                <a:lnTo>
                  <a:pt x="502455" y="15112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7281" rIns="0" bIns="0" rtlCol="0" vert="horz">
            <a:spAutoFit/>
          </a:bodyPr>
          <a:lstStyle/>
          <a:p>
            <a:pPr marL="1002665">
              <a:lnSpc>
                <a:spcPct val="100000"/>
              </a:lnSpc>
              <a:spcBef>
                <a:spcPts val="100"/>
              </a:spcBef>
            </a:pPr>
            <a:r>
              <a:rPr dirty="0" spc="-375"/>
              <a:t>Cloud</a:t>
            </a:r>
            <a:r>
              <a:rPr dirty="0" spc="-765"/>
              <a:t> </a:t>
            </a:r>
            <a:r>
              <a:rPr dirty="0" spc="-600"/>
              <a:t>Storage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199" y="2761691"/>
            <a:ext cx="18221325" cy="5346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214629" marR="216535" indent="-635">
              <a:lnSpc>
                <a:spcPct val="115799"/>
              </a:lnSpc>
              <a:spcBef>
                <a:spcPts val="100"/>
              </a:spcBef>
            </a:pPr>
            <a:r>
              <a:rPr dirty="0" sz="3400" spc="-65">
                <a:latin typeface="Verdana"/>
                <a:cs typeface="Verdana"/>
              </a:rPr>
              <a:t>To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allow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05">
                <a:latin typeface="Verdana"/>
                <a:cs typeface="Verdana"/>
              </a:rPr>
              <a:t>this,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20">
                <a:latin typeface="Verdana"/>
                <a:cs typeface="Verdana"/>
              </a:rPr>
              <a:t>we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95">
                <a:latin typeface="Verdana"/>
                <a:cs typeface="Verdana"/>
              </a:rPr>
              <a:t>use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firebase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which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is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70">
                <a:latin typeface="Verdana"/>
                <a:cs typeface="Verdana"/>
              </a:rPr>
              <a:t>a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tool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provided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by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android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studio,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to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send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data </a:t>
            </a:r>
            <a:r>
              <a:rPr dirty="0" sz="3400" spc="-55">
                <a:latin typeface="Verdana"/>
                <a:cs typeface="Verdana"/>
              </a:rPr>
              <a:t>over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from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100">
                <a:latin typeface="Verdana"/>
                <a:cs typeface="Verdana"/>
              </a:rPr>
              <a:t>edge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75">
                <a:latin typeface="Verdana"/>
                <a:cs typeface="Verdana"/>
              </a:rPr>
              <a:t>device(the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200">
                <a:latin typeface="Verdana"/>
                <a:cs typeface="Verdana"/>
              </a:rPr>
              <a:t>kit)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to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90">
                <a:latin typeface="Verdana"/>
                <a:cs typeface="Verdana"/>
              </a:rPr>
              <a:t>running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laptop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which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is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130">
                <a:latin typeface="Verdana"/>
                <a:cs typeface="Verdana"/>
              </a:rPr>
              <a:t>working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135">
                <a:latin typeface="Verdana"/>
                <a:cs typeface="Verdana"/>
              </a:rPr>
              <a:t>as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cloud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storage </a:t>
            </a:r>
            <a:r>
              <a:rPr dirty="0" sz="3400" spc="-60">
                <a:latin typeface="Verdana"/>
                <a:cs typeface="Verdana"/>
              </a:rPr>
              <a:t>and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then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10">
                <a:latin typeface="Verdana"/>
                <a:cs typeface="Verdana"/>
              </a:rPr>
              <a:t>using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65">
                <a:latin typeface="Verdana"/>
                <a:cs typeface="Verdana"/>
              </a:rPr>
              <a:t>data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to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200">
                <a:latin typeface="Verdana"/>
                <a:cs typeface="Verdana"/>
              </a:rPr>
              <a:t>make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predictions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about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65">
                <a:latin typeface="Verdana"/>
                <a:cs typeface="Verdana"/>
              </a:rPr>
              <a:t>upcoming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outcomes.</a:t>
            </a:r>
            <a:endParaRPr sz="3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3400">
              <a:latin typeface="Verdana"/>
              <a:cs typeface="Verdana"/>
            </a:endParaRPr>
          </a:p>
          <a:p>
            <a:pPr algn="ctr" marL="201295" marR="203200">
              <a:lnSpc>
                <a:spcPct val="115799"/>
              </a:lnSpc>
            </a:pPr>
            <a:r>
              <a:rPr dirty="0" sz="3400" spc="-185">
                <a:latin typeface="Verdana"/>
                <a:cs typeface="Verdana"/>
              </a:rPr>
              <a:t>It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also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alerts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on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110">
                <a:latin typeface="Verdana"/>
                <a:cs typeface="Verdana"/>
              </a:rPr>
              <a:t>real-</a:t>
            </a:r>
            <a:r>
              <a:rPr dirty="0" sz="3400" spc="-75">
                <a:latin typeface="Verdana"/>
                <a:cs typeface="Verdana"/>
              </a:rPr>
              <a:t>time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dashboard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in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case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114">
                <a:latin typeface="Verdana"/>
                <a:cs typeface="Verdana"/>
              </a:rPr>
              <a:t>any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55">
                <a:latin typeface="Verdana"/>
                <a:cs typeface="Verdana"/>
              </a:rPr>
              <a:t>of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65">
                <a:latin typeface="Verdana"/>
                <a:cs typeface="Verdana"/>
              </a:rPr>
              <a:t>fixed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thresholds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05">
                <a:latin typeface="Verdana"/>
                <a:cs typeface="Verdana"/>
              </a:rPr>
              <a:t>have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been </a:t>
            </a:r>
            <a:r>
              <a:rPr dirty="0" sz="3400" spc="-70">
                <a:latin typeface="Verdana"/>
                <a:cs typeface="Verdana"/>
              </a:rPr>
              <a:t>breached.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80">
                <a:latin typeface="Verdana"/>
                <a:cs typeface="Verdana"/>
              </a:rPr>
              <a:t>Such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135">
                <a:latin typeface="Verdana"/>
                <a:cs typeface="Verdana"/>
              </a:rPr>
              <a:t>as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90">
                <a:latin typeface="Verdana"/>
                <a:cs typeface="Verdana"/>
              </a:rPr>
              <a:t>when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crowd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density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10">
                <a:latin typeface="Verdana"/>
                <a:cs typeface="Verdana"/>
              </a:rPr>
              <a:t>has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65">
                <a:latin typeface="Verdana"/>
                <a:cs typeface="Verdana"/>
              </a:rPr>
              <a:t>exceeded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limit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that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10">
                <a:latin typeface="Verdana"/>
                <a:cs typeface="Verdana"/>
              </a:rPr>
              <a:t>has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been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set.</a:t>
            </a:r>
            <a:endParaRPr sz="3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3400">
              <a:latin typeface="Verdana"/>
              <a:cs typeface="Verdana"/>
            </a:endParaRPr>
          </a:p>
          <a:p>
            <a:pPr algn="ctr" marL="12700" marR="5080" indent="-635">
              <a:lnSpc>
                <a:spcPct val="115799"/>
              </a:lnSpc>
            </a:pPr>
            <a:r>
              <a:rPr dirty="0" sz="3400" spc="-95">
                <a:latin typeface="Verdana"/>
                <a:cs typeface="Verdana"/>
              </a:rPr>
              <a:t>The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final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65">
                <a:latin typeface="Verdana"/>
                <a:cs typeface="Verdana"/>
              </a:rPr>
              <a:t>data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after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computing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is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stored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in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14">
                <a:latin typeface="Verdana"/>
                <a:cs typeface="Verdana"/>
              </a:rPr>
              <a:t>an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online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05">
                <a:latin typeface="Verdana"/>
                <a:cs typeface="Verdana"/>
              </a:rPr>
              <a:t>database.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This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can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80">
                <a:latin typeface="Verdana"/>
                <a:cs typeface="Verdana"/>
              </a:rPr>
              <a:t>ensure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70">
                <a:latin typeface="Verdana"/>
                <a:cs typeface="Verdana"/>
              </a:rPr>
              <a:t>a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huge </a:t>
            </a:r>
            <a:r>
              <a:rPr dirty="0" sz="3400" spc="-80">
                <a:latin typeface="Verdana"/>
                <a:cs typeface="Verdana"/>
              </a:rPr>
              <a:t>amount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55">
                <a:latin typeface="Verdana"/>
                <a:cs typeface="Verdana"/>
              </a:rPr>
              <a:t>of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65">
                <a:latin typeface="Verdana"/>
                <a:cs typeface="Verdana"/>
              </a:rPr>
              <a:t>data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can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be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processed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35">
                <a:latin typeface="Verdana"/>
                <a:cs typeface="Verdana"/>
              </a:rPr>
              <a:t>as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compared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to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letting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14">
                <a:latin typeface="Verdana"/>
                <a:cs typeface="Verdana"/>
              </a:rPr>
              <a:t>an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00">
                <a:latin typeface="Verdana"/>
                <a:cs typeface="Verdana"/>
              </a:rPr>
              <a:t>edge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device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do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storage.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7281" rIns="0" bIns="0" rtlCol="0" vert="horz">
            <a:spAutoFit/>
          </a:bodyPr>
          <a:lstStyle/>
          <a:p>
            <a:pPr marL="1390650">
              <a:lnSpc>
                <a:spcPct val="100000"/>
              </a:lnSpc>
              <a:spcBef>
                <a:spcPts val="100"/>
              </a:spcBef>
            </a:pPr>
            <a:r>
              <a:rPr dirty="0" spc="-480"/>
              <a:t>Applications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2315" y="2587642"/>
            <a:ext cx="18054320" cy="5426075"/>
          </a:xfrm>
          <a:prstGeom prst="rect">
            <a:avLst/>
          </a:prstGeom>
        </p:spPr>
        <p:txBody>
          <a:bodyPr wrap="square" lIns="0" tIns="94615" rIns="0" bIns="0" rtlCol="0" vert="horz">
            <a:spAutoFit/>
          </a:bodyPr>
          <a:lstStyle/>
          <a:p>
            <a:pPr marL="4275455">
              <a:lnSpc>
                <a:spcPct val="100000"/>
              </a:lnSpc>
              <a:spcBef>
                <a:spcPts val="745"/>
              </a:spcBef>
            </a:pPr>
            <a:r>
              <a:rPr dirty="0" sz="3400" spc="-85">
                <a:latin typeface="Verdana"/>
                <a:cs typeface="Verdana"/>
              </a:rPr>
              <a:t>This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current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model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can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be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used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in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places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like,</a:t>
            </a:r>
            <a:endParaRPr sz="3400">
              <a:latin typeface="Verdana"/>
              <a:cs typeface="Verdana"/>
            </a:endParaRPr>
          </a:p>
          <a:p>
            <a:pPr marL="628015" marR="145415" indent="-483870">
              <a:lnSpc>
                <a:spcPct val="115799"/>
              </a:lnSpc>
              <a:buAutoNum type="arabicParenR"/>
              <a:tabLst>
                <a:tab pos="5543550" algn="l"/>
              </a:tabLst>
            </a:pPr>
            <a:r>
              <a:rPr dirty="0" sz="3400" spc="-114">
                <a:latin typeface="Verdana"/>
                <a:cs typeface="Verdana"/>
              </a:rPr>
              <a:t>Parking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lots,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90">
                <a:latin typeface="Verdana"/>
                <a:cs typeface="Verdana"/>
              </a:rPr>
              <a:t>where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20">
                <a:latin typeface="Verdana"/>
                <a:cs typeface="Verdana"/>
              </a:rPr>
              <a:t>we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can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prematurely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inform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if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14">
                <a:latin typeface="Verdana"/>
                <a:cs typeface="Verdana"/>
              </a:rPr>
              <a:t>an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125">
                <a:latin typeface="Verdana"/>
                <a:cs typeface="Verdana"/>
              </a:rPr>
              <a:t>area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in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70">
                <a:latin typeface="Verdana"/>
                <a:cs typeface="Verdana"/>
              </a:rPr>
              <a:t>a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125">
                <a:latin typeface="Verdana"/>
                <a:cs typeface="Verdana"/>
              </a:rPr>
              <a:t>parking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lot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is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65">
                <a:latin typeface="Verdana"/>
                <a:cs typeface="Verdana"/>
              </a:rPr>
              <a:t>empty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or </a:t>
            </a:r>
            <a:r>
              <a:rPr dirty="0" sz="3400" spc="-25">
                <a:latin typeface="Verdana"/>
                <a:cs typeface="Verdana"/>
              </a:rPr>
              <a:t>	</a:t>
            </a:r>
            <a:r>
              <a:rPr dirty="0" sz="3400" spc="-45">
                <a:latin typeface="Verdana"/>
                <a:cs typeface="Verdana"/>
              </a:rPr>
              <a:t>can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accommodate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more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vehicles.</a:t>
            </a:r>
            <a:endParaRPr sz="3400">
              <a:latin typeface="Verdana"/>
              <a:cs typeface="Verdana"/>
            </a:endParaRPr>
          </a:p>
          <a:p>
            <a:pPr marL="916940" marR="427355" indent="-484505">
              <a:lnSpc>
                <a:spcPct val="115799"/>
              </a:lnSpc>
              <a:buAutoNum type="arabicParenR"/>
              <a:tabLst>
                <a:tab pos="6689090" algn="l"/>
              </a:tabLst>
            </a:pPr>
            <a:r>
              <a:rPr dirty="0" sz="3400" spc="-110">
                <a:latin typeface="Verdana"/>
                <a:cs typeface="Verdana"/>
              </a:rPr>
              <a:t>Streets,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in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order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to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80">
                <a:latin typeface="Verdana"/>
                <a:cs typeface="Verdana"/>
              </a:rPr>
              <a:t>estimate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traffic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on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each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path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65">
                <a:latin typeface="Verdana"/>
                <a:cs typeface="Verdana"/>
              </a:rPr>
              <a:t>at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70">
                <a:latin typeface="Verdana"/>
                <a:cs typeface="Verdana"/>
              </a:rPr>
              <a:t>a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junction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and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offer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ways </a:t>
            </a:r>
            <a:r>
              <a:rPr dirty="0" sz="3400" spc="-20">
                <a:latin typeface="Verdana"/>
                <a:cs typeface="Verdana"/>
              </a:rPr>
              <a:t>	</a:t>
            </a:r>
            <a:r>
              <a:rPr dirty="0" sz="3400" spc="-40">
                <a:latin typeface="Verdana"/>
                <a:cs typeface="Verdana"/>
              </a:rPr>
              <a:t>which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110">
                <a:latin typeface="Verdana"/>
                <a:cs typeface="Verdana"/>
              </a:rPr>
              <a:t>has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least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traffic.</a:t>
            </a:r>
            <a:endParaRPr sz="3400">
              <a:latin typeface="Verdana"/>
              <a:cs typeface="Verdana"/>
            </a:endParaRPr>
          </a:p>
          <a:p>
            <a:pPr marL="518159" marR="14604" indent="-495934">
              <a:lnSpc>
                <a:spcPct val="115799"/>
              </a:lnSpc>
              <a:buAutoNum type="arabicParenR"/>
              <a:tabLst>
                <a:tab pos="4587240" algn="l"/>
              </a:tabLst>
            </a:pPr>
            <a:r>
              <a:rPr dirty="0" sz="3400" spc="-60">
                <a:latin typeface="Verdana"/>
                <a:cs typeface="Verdana"/>
              </a:rPr>
              <a:t>Malls,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exhibitions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can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also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95">
                <a:latin typeface="Verdana"/>
                <a:cs typeface="Verdana"/>
              </a:rPr>
              <a:t>use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model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to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find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out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sections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which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05">
                <a:latin typeface="Verdana"/>
                <a:cs typeface="Verdana"/>
              </a:rPr>
              <a:t>are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more </a:t>
            </a:r>
            <a:r>
              <a:rPr dirty="0" sz="3400" spc="-20">
                <a:latin typeface="Verdana"/>
                <a:cs typeface="Verdana"/>
              </a:rPr>
              <a:t>	</a:t>
            </a:r>
            <a:r>
              <a:rPr dirty="0" sz="3400" spc="-25">
                <a:latin typeface="Verdana"/>
                <a:cs typeface="Verdana"/>
              </a:rPr>
              <a:t>popular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and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those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which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05">
                <a:latin typeface="Verdana"/>
                <a:cs typeface="Verdana"/>
              </a:rPr>
              <a:t>are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least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popular.</a:t>
            </a:r>
            <a:endParaRPr sz="3400">
              <a:latin typeface="Verdana"/>
              <a:cs typeface="Verdana"/>
            </a:endParaRPr>
          </a:p>
          <a:p>
            <a:pPr marL="518795" marR="5080" indent="-506730">
              <a:lnSpc>
                <a:spcPct val="115799"/>
              </a:lnSpc>
              <a:buAutoNum type="arabicParenR"/>
              <a:tabLst>
                <a:tab pos="6355080" algn="l"/>
              </a:tabLst>
            </a:pPr>
            <a:r>
              <a:rPr dirty="0" sz="3400" spc="-65">
                <a:latin typeface="Verdana"/>
                <a:cs typeface="Verdana"/>
              </a:rPr>
              <a:t>Hospitals,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to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find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out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floors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which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05">
                <a:latin typeface="Verdana"/>
                <a:cs typeface="Verdana"/>
              </a:rPr>
              <a:t>are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65">
                <a:latin typeface="Verdana"/>
                <a:cs typeface="Verdana"/>
              </a:rPr>
              <a:t>empty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and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can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allow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65">
                <a:latin typeface="Verdana"/>
                <a:cs typeface="Verdana"/>
              </a:rPr>
              <a:t>influx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55">
                <a:latin typeface="Verdana"/>
                <a:cs typeface="Verdana"/>
              </a:rPr>
              <a:t>of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patients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and </a:t>
            </a:r>
            <a:r>
              <a:rPr dirty="0" sz="3400" spc="-25">
                <a:latin typeface="Verdana"/>
                <a:cs typeface="Verdana"/>
              </a:rPr>
              <a:t>	</a:t>
            </a:r>
            <a:r>
              <a:rPr dirty="0" sz="3400" spc="-55">
                <a:latin typeface="Verdana"/>
                <a:cs typeface="Verdana"/>
              </a:rPr>
              <a:t>also</a:t>
            </a:r>
            <a:r>
              <a:rPr dirty="0" sz="3400" spc="-305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in</a:t>
            </a:r>
            <a:r>
              <a:rPr dirty="0" sz="3400" spc="-305">
                <a:latin typeface="Verdana"/>
                <a:cs typeface="Verdana"/>
              </a:rPr>
              <a:t> </a:t>
            </a:r>
            <a:r>
              <a:rPr dirty="0" sz="3400" spc="-140">
                <a:latin typeface="Verdana"/>
                <a:cs typeface="Verdana"/>
              </a:rPr>
              <a:t>many</a:t>
            </a:r>
            <a:r>
              <a:rPr dirty="0" sz="3400" spc="-30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public</a:t>
            </a:r>
            <a:r>
              <a:rPr dirty="0" sz="3400" spc="-30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areas.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47281" rIns="0" bIns="0" rtlCol="0" vert="horz">
            <a:spAutoFit/>
          </a:bodyPr>
          <a:lstStyle/>
          <a:p>
            <a:pPr marL="3164840">
              <a:lnSpc>
                <a:spcPct val="100000"/>
              </a:lnSpc>
              <a:spcBef>
                <a:spcPts val="100"/>
              </a:spcBef>
            </a:pPr>
            <a:r>
              <a:rPr dirty="0" spc="-815"/>
              <a:t>Team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297748" y="2393169"/>
            <a:ext cx="7220584" cy="4301490"/>
          </a:xfrm>
          <a:prstGeom prst="rect">
            <a:avLst/>
          </a:prstGeom>
        </p:spPr>
        <p:txBody>
          <a:bodyPr wrap="square" lIns="0" tIns="270510" rIns="0" bIns="0" rtlCol="0" vert="horz">
            <a:spAutoFit/>
          </a:bodyPr>
          <a:lstStyle/>
          <a:p>
            <a:pPr marL="1487805" indent="-590550">
              <a:lnSpc>
                <a:spcPct val="100000"/>
              </a:lnSpc>
              <a:spcBef>
                <a:spcPts val="2130"/>
              </a:spcBef>
              <a:buFont typeface="Georgia"/>
              <a:buAutoNum type="arabicPeriod"/>
              <a:tabLst>
                <a:tab pos="1487805" algn="l"/>
              </a:tabLst>
            </a:pPr>
            <a:r>
              <a:rPr dirty="0" sz="5200" spc="-235">
                <a:latin typeface="Arial Black"/>
                <a:cs typeface="Arial Black"/>
              </a:rPr>
              <a:t>Billuri</a:t>
            </a:r>
            <a:r>
              <a:rPr dirty="0" sz="5200" spc="-475">
                <a:latin typeface="Arial Black"/>
                <a:cs typeface="Arial Black"/>
              </a:rPr>
              <a:t> </a:t>
            </a:r>
            <a:r>
              <a:rPr dirty="0" sz="5200" spc="-345">
                <a:latin typeface="Arial Black"/>
                <a:cs typeface="Arial Black"/>
              </a:rPr>
              <a:t>Srinivasu</a:t>
            </a:r>
            <a:endParaRPr sz="5200">
              <a:latin typeface="Arial Black"/>
              <a:cs typeface="Arial Black"/>
            </a:endParaRPr>
          </a:p>
          <a:p>
            <a:pPr marL="844550" indent="-704850">
              <a:lnSpc>
                <a:spcPct val="100000"/>
              </a:lnSpc>
              <a:spcBef>
                <a:spcPts val="2030"/>
              </a:spcBef>
              <a:buAutoNum type="arabicPeriod"/>
              <a:tabLst>
                <a:tab pos="844550" algn="l"/>
              </a:tabLst>
            </a:pPr>
            <a:r>
              <a:rPr dirty="0" sz="5200" spc="-415">
                <a:latin typeface="Arial Black"/>
                <a:cs typeface="Arial Black"/>
              </a:rPr>
              <a:t>Bheema</a:t>
            </a:r>
            <a:r>
              <a:rPr dirty="0" sz="5200" spc="-484">
                <a:latin typeface="Arial Black"/>
                <a:cs typeface="Arial Black"/>
              </a:rPr>
              <a:t> </a:t>
            </a:r>
            <a:r>
              <a:rPr dirty="0" sz="5200" spc="-305">
                <a:latin typeface="Arial Black"/>
                <a:cs typeface="Arial Black"/>
              </a:rPr>
              <a:t>Siddartha</a:t>
            </a:r>
            <a:endParaRPr sz="5200">
              <a:latin typeface="Arial Black"/>
              <a:cs typeface="Arial Black"/>
            </a:endParaRPr>
          </a:p>
          <a:p>
            <a:pPr marL="739775" indent="-727075">
              <a:lnSpc>
                <a:spcPct val="100000"/>
              </a:lnSpc>
              <a:spcBef>
                <a:spcPts val="1830"/>
              </a:spcBef>
              <a:buAutoNum type="arabicPeriod"/>
              <a:tabLst>
                <a:tab pos="739775" algn="l"/>
              </a:tabLst>
            </a:pPr>
            <a:r>
              <a:rPr dirty="0" sz="5200" spc="-345">
                <a:latin typeface="Arial Black"/>
                <a:cs typeface="Arial Black"/>
              </a:rPr>
              <a:t>Amudala</a:t>
            </a:r>
            <a:r>
              <a:rPr dirty="0" sz="5200" spc="-490">
                <a:latin typeface="Arial Black"/>
                <a:cs typeface="Arial Black"/>
              </a:rPr>
              <a:t> </a:t>
            </a:r>
            <a:r>
              <a:rPr dirty="0" sz="5200" spc="-455">
                <a:latin typeface="Arial Black"/>
                <a:cs typeface="Arial Black"/>
              </a:rPr>
              <a:t>Jagadeesh</a:t>
            </a:r>
            <a:endParaRPr sz="5200">
              <a:latin typeface="Arial Black"/>
              <a:cs typeface="Arial Black"/>
            </a:endParaRPr>
          </a:p>
          <a:p>
            <a:pPr marL="1673860" indent="-748030">
              <a:lnSpc>
                <a:spcPct val="100000"/>
              </a:lnSpc>
              <a:spcBef>
                <a:spcPts val="2815"/>
              </a:spcBef>
              <a:buAutoNum type="arabicPeriod"/>
              <a:tabLst>
                <a:tab pos="1673860" algn="l"/>
              </a:tabLst>
            </a:pPr>
            <a:r>
              <a:rPr dirty="0" sz="5200" spc="-409">
                <a:latin typeface="Arial Black"/>
                <a:cs typeface="Arial Black"/>
              </a:rPr>
              <a:t>Tulasi</a:t>
            </a:r>
            <a:r>
              <a:rPr dirty="0" sz="5200" spc="-495">
                <a:latin typeface="Arial Black"/>
                <a:cs typeface="Arial Black"/>
              </a:rPr>
              <a:t> </a:t>
            </a:r>
            <a:r>
              <a:rPr dirty="0" sz="5200" spc="-500">
                <a:latin typeface="Arial Black"/>
                <a:cs typeface="Arial Black"/>
              </a:rPr>
              <a:t>Rushwik</a:t>
            </a:r>
            <a:endParaRPr sz="52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8834286"/>
            <a:ext cx="2317115" cy="1452245"/>
          </a:xfrm>
          <a:custGeom>
            <a:avLst/>
            <a:gdLst/>
            <a:ahLst/>
            <a:cxnLst/>
            <a:rect l="l" t="t" r="r" b="b"/>
            <a:pathLst>
              <a:path w="2317115" h="1452245">
                <a:moveTo>
                  <a:pt x="576441" y="12624"/>
                </a:moveTo>
                <a:lnTo>
                  <a:pt x="22706" y="12624"/>
                </a:lnTo>
                <a:lnTo>
                  <a:pt x="68869" y="0"/>
                </a:lnTo>
                <a:lnTo>
                  <a:pt x="530628" y="0"/>
                </a:lnTo>
                <a:lnTo>
                  <a:pt x="576441" y="12624"/>
                </a:lnTo>
                <a:close/>
              </a:path>
              <a:path w="2317115" h="1452245">
                <a:moveTo>
                  <a:pt x="63789" y="138866"/>
                </a:moveTo>
                <a:lnTo>
                  <a:pt x="0" y="138866"/>
                </a:lnTo>
                <a:lnTo>
                  <a:pt x="0" y="12624"/>
                </a:lnTo>
                <a:lnTo>
                  <a:pt x="622119" y="12624"/>
                </a:lnTo>
                <a:lnTo>
                  <a:pt x="667647" y="25248"/>
                </a:lnTo>
                <a:lnTo>
                  <a:pt x="713006" y="25248"/>
                </a:lnTo>
                <a:lnTo>
                  <a:pt x="847900" y="63121"/>
                </a:lnTo>
                <a:lnTo>
                  <a:pt x="892415" y="63121"/>
                </a:lnTo>
                <a:lnTo>
                  <a:pt x="980664" y="88369"/>
                </a:lnTo>
                <a:lnTo>
                  <a:pt x="1024366" y="113618"/>
                </a:lnTo>
                <a:lnTo>
                  <a:pt x="1067762" y="126242"/>
                </a:lnTo>
                <a:lnTo>
                  <a:pt x="109968" y="126242"/>
                </a:lnTo>
                <a:lnTo>
                  <a:pt x="63789" y="138866"/>
                </a:lnTo>
                <a:close/>
              </a:path>
              <a:path w="2317115" h="1452245">
                <a:moveTo>
                  <a:pt x="2316695" y="1451790"/>
                </a:moveTo>
                <a:lnTo>
                  <a:pt x="2176651" y="1451790"/>
                </a:lnTo>
                <a:lnTo>
                  <a:pt x="2168274" y="1426541"/>
                </a:lnTo>
                <a:lnTo>
                  <a:pt x="2148101" y="1376044"/>
                </a:lnTo>
                <a:lnTo>
                  <a:pt x="2127117" y="1325547"/>
                </a:lnTo>
                <a:lnTo>
                  <a:pt x="2105329" y="1275050"/>
                </a:lnTo>
                <a:lnTo>
                  <a:pt x="2082745" y="1237177"/>
                </a:lnTo>
                <a:lnTo>
                  <a:pt x="2059374" y="1186680"/>
                </a:lnTo>
                <a:lnTo>
                  <a:pt x="2035225" y="1136183"/>
                </a:lnTo>
                <a:lnTo>
                  <a:pt x="2010304" y="1085686"/>
                </a:lnTo>
                <a:lnTo>
                  <a:pt x="1984621" y="1047813"/>
                </a:lnTo>
                <a:lnTo>
                  <a:pt x="1958183" y="997316"/>
                </a:lnTo>
                <a:lnTo>
                  <a:pt x="1930998" y="959444"/>
                </a:lnTo>
                <a:lnTo>
                  <a:pt x="1903075" y="921571"/>
                </a:lnTo>
                <a:lnTo>
                  <a:pt x="1874422" y="871074"/>
                </a:lnTo>
                <a:lnTo>
                  <a:pt x="1845047" y="833201"/>
                </a:lnTo>
                <a:lnTo>
                  <a:pt x="1814957" y="795328"/>
                </a:lnTo>
                <a:lnTo>
                  <a:pt x="1784162" y="757455"/>
                </a:lnTo>
                <a:lnTo>
                  <a:pt x="1752669" y="719583"/>
                </a:lnTo>
                <a:lnTo>
                  <a:pt x="1720487" y="694334"/>
                </a:lnTo>
                <a:lnTo>
                  <a:pt x="1687623" y="656461"/>
                </a:lnTo>
                <a:lnTo>
                  <a:pt x="1652587" y="618588"/>
                </a:lnTo>
                <a:lnTo>
                  <a:pt x="1616904" y="593340"/>
                </a:lnTo>
                <a:lnTo>
                  <a:pt x="1580596" y="555467"/>
                </a:lnTo>
                <a:lnTo>
                  <a:pt x="1543680" y="530219"/>
                </a:lnTo>
                <a:lnTo>
                  <a:pt x="1506175" y="504970"/>
                </a:lnTo>
                <a:lnTo>
                  <a:pt x="1468102" y="479722"/>
                </a:lnTo>
                <a:lnTo>
                  <a:pt x="1390324" y="429225"/>
                </a:lnTo>
                <a:lnTo>
                  <a:pt x="1310499" y="378727"/>
                </a:lnTo>
                <a:lnTo>
                  <a:pt x="1228781" y="328230"/>
                </a:lnTo>
                <a:lnTo>
                  <a:pt x="1187259" y="315606"/>
                </a:lnTo>
                <a:lnTo>
                  <a:pt x="1145322" y="290358"/>
                </a:lnTo>
                <a:lnTo>
                  <a:pt x="1060276" y="265109"/>
                </a:lnTo>
                <a:lnTo>
                  <a:pt x="1017205" y="239861"/>
                </a:lnTo>
                <a:lnTo>
                  <a:pt x="797144" y="176739"/>
                </a:lnTo>
                <a:lnTo>
                  <a:pt x="752323" y="176739"/>
                </a:lnTo>
                <a:lnTo>
                  <a:pt x="662029" y="151491"/>
                </a:lnTo>
                <a:lnTo>
                  <a:pt x="616592" y="151491"/>
                </a:lnTo>
                <a:lnTo>
                  <a:pt x="570989" y="138866"/>
                </a:lnTo>
                <a:lnTo>
                  <a:pt x="525237" y="138866"/>
                </a:lnTo>
                <a:lnTo>
                  <a:pt x="479356" y="126242"/>
                </a:lnTo>
                <a:lnTo>
                  <a:pt x="1067762" y="126242"/>
                </a:lnTo>
                <a:lnTo>
                  <a:pt x="1153571" y="151491"/>
                </a:lnTo>
                <a:lnTo>
                  <a:pt x="1195950" y="176739"/>
                </a:lnTo>
                <a:lnTo>
                  <a:pt x="1237955" y="189363"/>
                </a:lnTo>
                <a:lnTo>
                  <a:pt x="1320776" y="239861"/>
                </a:lnTo>
                <a:lnTo>
                  <a:pt x="1361559" y="252485"/>
                </a:lnTo>
                <a:lnTo>
                  <a:pt x="1441782" y="302982"/>
                </a:lnTo>
                <a:lnTo>
                  <a:pt x="1520101" y="353479"/>
                </a:lnTo>
                <a:lnTo>
                  <a:pt x="1596380" y="403976"/>
                </a:lnTo>
                <a:lnTo>
                  <a:pt x="1633712" y="429225"/>
                </a:lnTo>
                <a:lnTo>
                  <a:pt x="1670482" y="467097"/>
                </a:lnTo>
                <a:lnTo>
                  <a:pt x="1706674" y="492346"/>
                </a:lnTo>
                <a:lnTo>
                  <a:pt x="1742271" y="530219"/>
                </a:lnTo>
                <a:lnTo>
                  <a:pt x="1777255" y="555467"/>
                </a:lnTo>
                <a:lnTo>
                  <a:pt x="1809738" y="593340"/>
                </a:lnTo>
                <a:lnTo>
                  <a:pt x="1841612" y="631213"/>
                </a:lnTo>
                <a:lnTo>
                  <a:pt x="1872870" y="656461"/>
                </a:lnTo>
                <a:lnTo>
                  <a:pt x="1903503" y="694334"/>
                </a:lnTo>
                <a:lnTo>
                  <a:pt x="1933501" y="732207"/>
                </a:lnTo>
                <a:lnTo>
                  <a:pt x="1962856" y="770080"/>
                </a:lnTo>
                <a:lnTo>
                  <a:pt x="1991559" y="807952"/>
                </a:lnTo>
                <a:lnTo>
                  <a:pt x="2019602" y="858450"/>
                </a:lnTo>
                <a:lnTo>
                  <a:pt x="2046975" y="896322"/>
                </a:lnTo>
                <a:lnTo>
                  <a:pt x="2073670" y="946819"/>
                </a:lnTo>
                <a:lnTo>
                  <a:pt x="2099677" y="984692"/>
                </a:lnTo>
                <a:lnTo>
                  <a:pt x="2124990" y="1035189"/>
                </a:lnTo>
                <a:lnTo>
                  <a:pt x="2149597" y="1073062"/>
                </a:lnTo>
                <a:lnTo>
                  <a:pt x="2173491" y="1123559"/>
                </a:lnTo>
                <a:lnTo>
                  <a:pt x="2196663" y="1174056"/>
                </a:lnTo>
                <a:lnTo>
                  <a:pt x="2219104" y="1211929"/>
                </a:lnTo>
                <a:lnTo>
                  <a:pt x="2240806" y="1262426"/>
                </a:lnTo>
                <a:lnTo>
                  <a:pt x="2261759" y="1312923"/>
                </a:lnTo>
                <a:lnTo>
                  <a:pt x="2281954" y="1363420"/>
                </a:lnTo>
                <a:lnTo>
                  <a:pt x="2301384" y="1401293"/>
                </a:lnTo>
                <a:lnTo>
                  <a:pt x="2316695" y="1451790"/>
                </a:lnTo>
                <a:close/>
              </a:path>
              <a:path w="2317115" h="1452245">
                <a:moveTo>
                  <a:pt x="576960" y="467097"/>
                </a:moveTo>
                <a:lnTo>
                  <a:pt x="223810" y="467097"/>
                </a:lnTo>
                <a:lnTo>
                  <a:pt x="272823" y="454473"/>
                </a:lnTo>
                <a:lnTo>
                  <a:pt x="525797" y="454473"/>
                </a:lnTo>
                <a:lnTo>
                  <a:pt x="576960" y="467097"/>
                </a:lnTo>
                <a:close/>
              </a:path>
              <a:path w="2317115" h="1452245">
                <a:moveTo>
                  <a:pt x="16524" y="643837"/>
                </a:moveTo>
                <a:lnTo>
                  <a:pt x="0" y="643837"/>
                </a:lnTo>
                <a:lnTo>
                  <a:pt x="0" y="504970"/>
                </a:lnTo>
                <a:lnTo>
                  <a:pt x="37317" y="492346"/>
                </a:lnTo>
                <a:lnTo>
                  <a:pt x="82954" y="492346"/>
                </a:lnTo>
                <a:lnTo>
                  <a:pt x="175663" y="467097"/>
                </a:lnTo>
                <a:lnTo>
                  <a:pt x="627974" y="467097"/>
                </a:lnTo>
                <a:lnTo>
                  <a:pt x="875745" y="530219"/>
                </a:lnTo>
                <a:lnTo>
                  <a:pt x="922825" y="542843"/>
                </a:lnTo>
                <a:lnTo>
                  <a:pt x="968742" y="568091"/>
                </a:lnTo>
                <a:lnTo>
                  <a:pt x="1013352" y="580716"/>
                </a:lnTo>
                <a:lnTo>
                  <a:pt x="298884" y="580716"/>
                </a:lnTo>
                <a:lnTo>
                  <a:pt x="249527" y="593340"/>
                </a:lnTo>
                <a:lnTo>
                  <a:pt x="201098" y="593340"/>
                </a:lnTo>
                <a:lnTo>
                  <a:pt x="16524" y="643837"/>
                </a:lnTo>
                <a:close/>
              </a:path>
              <a:path w="2317115" h="1452245">
                <a:moveTo>
                  <a:pt x="1909192" y="1451790"/>
                </a:moveTo>
                <a:lnTo>
                  <a:pt x="1767711" y="1451790"/>
                </a:lnTo>
                <a:lnTo>
                  <a:pt x="1759061" y="1426541"/>
                </a:lnTo>
                <a:lnTo>
                  <a:pt x="1735158" y="1388669"/>
                </a:lnTo>
                <a:lnTo>
                  <a:pt x="1710073" y="1338172"/>
                </a:lnTo>
                <a:lnTo>
                  <a:pt x="1683836" y="1300299"/>
                </a:lnTo>
                <a:lnTo>
                  <a:pt x="1651536" y="1262426"/>
                </a:lnTo>
                <a:lnTo>
                  <a:pt x="1618377" y="1224553"/>
                </a:lnTo>
                <a:lnTo>
                  <a:pt x="1584341" y="1186680"/>
                </a:lnTo>
                <a:lnTo>
                  <a:pt x="1549411" y="1148808"/>
                </a:lnTo>
                <a:lnTo>
                  <a:pt x="1513569" y="1123559"/>
                </a:lnTo>
                <a:lnTo>
                  <a:pt x="1476798" y="1085686"/>
                </a:lnTo>
                <a:lnTo>
                  <a:pt x="1439080" y="1060438"/>
                </a:lnTo>
                <a:lnTo>
                  <a:pt x="1400398" y="1022565"/>
                </a:lnTo>
                <a:lnTo>
                  <a:pt x="1360733" y="997316"/>
                </a:lnTo>
                <a:lnTo>
                  <a:pt x="1320070" y="959444"/>
                </a:lnTo>
                <a:lnTo>
                  <a:pt x="1278389" y="934195"/>
                </a:lnTo>
                <a:lnTo>
                  <a:pt x="1235674" y="908947"/>
                </a:lnTo>
                <a:lnTo>
                  <a:pt x="1193176" y="871074"/>
                </a:lnTo>
                <a:lnTo>
                  <a:pt x="1152617" y="845825"/>
                </a:lnTo>
                <a:lnTo>
                  <a:pt x="1112603" y="807952"/>
                </a:lnTo>
                <a:lnTo>
                  <a:pt x="1071741" y="770080"/>
                </a:lnTo>
                <a:lnTo>
                  <a:pt x="1028636" y="744831"/>
                </a:lnTo>
                <a:lnTo>
                  <a:pt x="986878" y="719583"/>
                </a:lnTo>
                <a:lnTo>
                  <a:pt x="943358" y="694334"/>
                </a:lnTo>
                <a:lnTo>
                  <a:pt x="898256" y="681710"/>
                </a:lnTo>
                <a:lnTo>
                  <a:pt x="851751" y="656461"/>
                </a:lnTo>
                <a:lnTo>
                  <a:pt x="804023" y="643837"/>
                </a:lnTo>
                <a:lnTo>
                  <a:pt x="604461" y="593340"/>
                </a:lnTo>
                <a:lnTo>
                  <a:pt x="553304" y="593340"/>
                </a:lnTo>
                <a:lnTo>
                  <a:pt x="502000" y="580716"/>
                </a:lnTo>
                <a:lnTo>
                  <a:pt x="1013352" y="580716"/>
                </a:lnTo>
                <a:lnTo>
                  <a:pt x="1056510" y="605964"/>
                </a:lnTo>
                <a:lnTo>
                  <a:pt x="1098070" y="631213"/>
                </a:lnTo>
                <a:lnTo>
                  <a:pt x="1141922" y="669086"/>
                </a:lnTo>
                <a:lnTo>
                  <a:pt x="1183471" y="694334"/>
                </a:lnTo>
                <a:lnTo>
                  <a:pt x="1264993" y="770080"/>
                </a:lnTo>
                <a:lnTo>
                  <a:pt x="1349947" y="820577"/>
                </a:lnTo>
                <a:lnTo>
                  <a:pt x="1391254" y="858450"/>
                </a:lnTo>
                <a:lnTo>
                  <a:pt x="1431579" y="883698"/>
                </a:lnTo>
                <a:lnTo>
                  <a:pt x="1470945" y="908947"/>
                </a:lnTo>
                <a:lnTo>
                  <a:pt x="1509377" y="946819"/>
                </a:lnTo>
                <a:lnTo>
                  <a:pt x="1546898" y="972068"/>
                </a:lnTo>
                <a:lnTo>
                  <a:pt x="1583534" y="1009941"/>
                </a:lnTo>
                <a:lnTo>
                  <a:pt x="1619308" y="1035189"/>
                </a:lnTo>
                <a:lnTo>
                  <a:pt x="1654244" y="1073062"/>
                </a:lnTo>
                <a:lnTo>
                  <a:pt x="1688366" y="1110935"/>
                </a:lnTo>
                <a:lnTo>
                  <a:pt x="1721699" y="1148808"/>
                </a:lnTo>
                <a:lnTo>
                  <a:pt x="1754266" y="1186680"/>
                </a:lnTo>
                <a:lnTo>
                  <a:pt x="1786092" y="1224553"/>
                </a:lnTo>
                <a:lnTo>
                  <a:pt x="1810915" y="1262426"/>
                </a:lnTo>
                <a:lnTo>
                  <a:pt x="1834864" y="1300299"/>
                </a:lnTo>
                <a:lnTo>
                  <a:pt x="1857909" y="1338172"/>
                </a:lnTo>
                <a:lnTo>
                  <a:pt x="1880018" y="1376044"/>
                </a:lnTo>
                <a:lnTo>
                  <a:pt x="1901160" y="1426541"/>
                </a:lnTo>
                <a:lnTo>
                  <a:pt x="1909192" y="1451790"/>
                </a:lnTo>
                <a:close/>
              </a:path>
              <a:path w="2317115" h="1452245">
                <a:moveTo>
                  <a:pt x="453658" y="997316"/>
                </a:moveTo>
                <a:lnTo>
                  <a:pt x="296769" y="997316"/>
                </a:lnTo>
                <a:lnTo>
                  <a:pt x="349027" y="984692"/>
                </a:lnTo>
                <a:lnTo>
                  <a:pt x="401354" y="984692"/>
                </a:lnTo>
                <a:lnTo>
                  <a:pt x="453658" y="997316"/>
                </a:lnTo>
                <a:close/>
              </a:path>
              <a:path w="2317115" h="1452245">
                <a:moveTo>
                  <a:pt x="0" y="1199305"/>
                </a:moveTo>
                <a:lnTo>
                  <a:pt x="0" y="1060438"/>
                </a:lnTo>
                <a:lnTo>
                  <a:pt x="18883" y="1047813"/>
                </a:lnTo>
                <a:lnTo>
                  <a:pt x="199059" y="997316"/>
                </a:lnTo>
                <a:lnTo>
                  <a:pt x="505848" y="997316"/>
                </a:lnTo>
                <a:lnTo>
                  <a:pt x="557833" y="1009941"/>
                </a:lnTo>
                <a:lnTo>
                  <a:pt x="609522" y="1009941"/>
                </a:lnTo>
                <a:lnTo>
                  <a:pt x="811499" y="1060438"/>
                </a:lnTo>
                <a:lnTo>
                  <a:pt x="865576" y="1085686"/>
                </a:lnTo>
                <a:lnTo>
                  <a:pt x="916793" y="1098311"/>
                </a:lnTo>
                <a:lnTo>
                  <a:pt x="965273" y="1123559"/>
                </a:lnTo>
                <a:lnTo>
                  <a:pt x="256032" y="1123559"/>
                </a:lnTo>
                <a:lnTo>
                  <a:pt x="208706" y="1136183"/>
                </a:lnTo>
                <a:lnTo>
                  <a:pt x="161718" y="1136183"/>
                </a:lnTo>
                <a:lnTo>
                  <a:pt x="68852" y="1161432"/>
                </a:lnTo>
                <a:lnTo>
                  <a:pt x="0" y="1199305"/>
                </a:lnTo>
                <a:close/>
              </a:path>
              <a:path w="2317115" h="1452245">
                <a:moveTo>
                  <a:pt x="1353211" y="1451790"/>
                </a:moveTo>
                <a:lnTo>
                  <a:pt x="1183490" y="1451790"/>
                </a:lnTo>
                <a:lnTo>
                  <a:pt x="1177542" y="1439166"/>
                </a:lnTo>
                <a:lnTo>
                  <a:pt x="1147076" y="1413917"/>
                </a:lnTo>
                <a:lnTo>
                  <a:pt x="1114683" y="1376044"/>
                </a:lnTo>
                <a:lnTo>
                  <a:pt x="1080217" y="1350796"/>
                </a:lnTo>
                <a:lnTo>
                  <a:pt x="1043531" y="1325547"/>
                </a:lnTo>
                <a:lnTo>
                  <a:pt x="1004479" y="1300299"/>
                </a:lnTo>
                <a:lnTo>
                  <a:pt x="962913" y="1275050"/>
                </a:lnTo>
                <a:lnTo>
                  <a:pt x="918687" y="1249802"/>
                </a:lnTo>
                <a:lnTo>
                  <a:pt x="871653" y="1224553"/>
                </a:lnTo>
                <a:lnTo>
                  <a:pt x="821666" y="1211929"/>
                </a:lnTo>
                <a:lnTo>
                  <a:pt x="768577" y="1186680"/>
                </a:lnTo>
                <a:lnTo>
                  <a:pt x="516091" y="1123559"/>
                </a:lnTo>
                <a:lnTo>
                  <a:pt x="965273" y="1123559"/>
                </a:lnTo>
                <a:lnTo>
                  <a:pt x="1011140" y="1148808"/>
                </a:lnTo>
                <a:lnTo>
                  <a:pt x="1054515" y="1174056"/>
                </a:lnTo>
                <a:lnTo>
                  <a:pt x="1095523" y="1199305"/>
                </a:lnTo>
                <a:lnTo>
                  <a:pt x="1134285" y="1224553"/>
                </a:lnTo>
                <a:lnTo>
                  <a:pt x="1170924" y="1249802"/>
                </a:lnTo>
                <a:lnTo>
                  <a:pt x="1205563" y="1287675"/>
                </a:lnTo>
                <a:lnTo>
                  <a:pt x="1238326" y="1312923"/>
                </a:lnTo>
                <a:lnTo>
                  <a:pt x="1269333" y="1338172"/>
                </a:lnTo>
                <a:lnTo>
                  <a:pt x="1298709" y="1376044"/>
                </a:lnTo>
                <a:lnTo>
                  <a:pt x="1326577" y="1413917"/>
                </a:lnTo>
                <a:lnTo>
                  <a:pt x="1353211" y="145179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034142" y="9259385"/>
            <a:ext cx="3053080" cy="749935"/>
          </a:xfrm>
          <a:custGeom>
            <a:avLst/>
            <a:gdLst/>
            <a:ahLst/>
            <a:cxnLst/>
            <a:rect l="l" t="t" r="r" b="b"/>
            <a:pathLst>
              <a:path w="3053079" h="749934">
                <a:moveTo>
                  <a:pt x="33131" y="749900"/>
                </a:moveTo>
                <a:lnTo>
                  <a:pt x="27934" y="749251"/>
                </a:lnTo>
                <a:lnTo>
                  <a:pt x="20788" y="748601"/>
                </a:lnTo>
                <a:lnTo>
                  <a:pt x="14292" y="745353"/>
                </a:lnTo>
                <a:lnTo>
                  <a:pt x="0" y="714170"/>
                </a:lnTo>
                <a:lnTo>
                  <a:pt x="680" y="710292"/>
                </a:lnTo>
                <a:lnTo>
                  <a:pt x="15672" y="672674"/>
                </a:lnTo>
                <a:lnTo>
                  <a:pt x="38978" y="653103"/>
                </a:lnTo>
                <a:lnTo>
                  <a:pt x="42226" y="645957"/>
                </a:lnTo>
                <a:lnTo>
                  <a:pt x="44825" y="638162"/>
                </a:lnTo>
                <a:lnTo>
                  <a:pt x="48073" y="630366"/>
                </a:lnTo>
                <a:lnTo>
                  <a:pt x="62339" y="589062"/>
                </a:lnTo>
                <a:lnTo>
                  <a:pt x="76286" y="542632"/>
                </a:lnTo>
                <a:lnTo>
                  <a:pt x="90074" y="492873"/>
                </a:lnTo>
                <a:lnTo>
                  <a:pt x="103863" y="441579"/>
                </a:lnTo>
                <a:lnTo>
                  <a:pt x="117810" y="390547"/>
                </a:lnTo>
                <a:lnTo>
                  <a:pt x="132076" y="341572"/>
                </a:lnTo>
                <a:lnTo>
                  <a:pt x="146819" y="296450"/>
                </a:lnTo>
                <a:lnTo>
                  <a:pt x="169150" y="241636"/>
                </a:lnTo>
                <a:lnTo>
                  <a:pt x="192943" y="200952"/>
                </a:lnTo>
                <a:lnTo>
                  <a:pt x="231313" y="170074"/>
                </a:lnTo>
                <a:lnTo>
                  <a:pt x="244915" y="166521"/>
                </a:lnTo>
                <a:lnTo>
                  <a:pt x="265409" y="166998"/>
                </a:lnTo>
                <a:lnTo>
                  <a:pt x="310782" y="188173"/>
                </a:lnTo>
                <a:lnTo>
                  <a:pt x="362732" y="240683"/>
                </a:lnTo>
                <a:lnTo>
                  <a:pt x="391638" y="279944"/>
                </a:lnTo>
                <a:lnTo>
                  <a:pt x="420724" y="324547"/>
                </a:lnTo>
                <a:lnTo>
                  <a:pt x="449432" y="372506"/>
                </a:lnTo>
                <a:lnTo>
                  <a:pt x="477201" y="421837"/>
                </a:lnTo>
                <a:lnTo>
                  <a:pt x="503472" y="470554"/>
                </a:lnTo>
                <a:lnTo>
                  <a:pt x="556550" y="570132"/>
                </a:lnTo>
                <a:lnTo>
                  <a:pt x="570386" y="595285"/>
                </a:lnTo>
                <a:lnTo>
                  <a:pt x="584434" y="556581"/>
                </a:lnTo>
                <a:lnTo>
                  <a:pt x="594098" y="514161"/>
                </a:lnTo>
                <a:lnTo>
                  <a:pt x="601812" y="471863"/>
                </a:lnTo>
                <a:lnTo>
                  <a:pt x="610014" y="433524"/>
                </a:lnTo>
                <a:lnTo>
                  <a:pt x="624333" y="382365"/>
                </a:lnTo>
                <a:lnTo>
                  <a:pt x="640331" y="331530"/>
                </a:lnTo>
                <a:lnTo>
                  <a:pt x="657519" y="281021"/>
                </a:lnTo>
                <a:lnTo>
                  <a:pt x="675411" y="230836"/>
                </a:lnTo>
                <a:lnTo>
                  <a:pt x="693520" y="180976"/>
                </a:lnTo>
                <a:lnTo>
                  <a:pt x="711358" y="131440"/>
                </a:lnTo>
                <a:lnTo>
                  <a:pt x="713622" y="123716"/>
                </a:lnTo>
                <a:lnTo>
                  <a:pt x="715824" y="114956"/>
                </a:lnTo>
                <a:lnTo>
                  <a:pt x="718392" y="106318"/>
                </a:lnTo>
                <a:lnTo>
                  <a:pt x="752285" y="79469"/>
                </a:lnTo>
                <a:lnTo>
                  <a:pt x="756183" y="78170"/>
                </a:lnTo>
                <a:lnTo>
                  <a:pt x="798786" y="100298"/>
                </a:lnTo>
                <a:lnTo>
                  <a:pt x="828294" y="143784"/>
                </a:lnTo>
                <a:lnTo>
                  <a:pt x="848902" y="180338"/>
                </a:lnTo>
                <a:lnTo>
                  <a:pt x="871840" y="223537"/>
                </a:lnTo>
                <a:lnTo>
                  <a:pt x="896514" y="271625"/>
                </a:lnTo>
                <a:lnTo>
                  <a:pt x="948693" y="375428"/>
                </a:lnTo>
                <a:lnTo>
                  <a:pt x="975011" y="427627"/>
                </a:lnTo>
                <a:lnTo>
                  <a:pt x="1000690" y="477678"/>
                </a:lnTo>
                <a:lnTo>
                  <a:pt x="1025135" y="523825"/>
                </a:lnTo>
                <a:lnTo>
                  <a:pt x="1050989" y="569959"/>
                </a:lnTo>
                <a:lnTo>
                  <a:pt x="1058917" y="582942"/>
                </a:lnTo>
                <a:lnTo>
                  <a:pt x="1058917" y="579044"/>
                </a:lnTo>
                <a:lnTo>
                  <a:pt x="1059566" y="576446"/>
                </a:lnTo>
                <a:lnTo>
                  <a:pt x="1059566" y="575146"/>
                </a:lnTo>
                <a:lnTo>
                  <a:pt x="1065034" y="544254"/>
                </a:lnTo>
                <a:lnTo>
                  <a:pt x="1073370" y="502007"/>
                </a:lnTo>
                <a:lnTo>
                  <a:pt x="1084170" y="450967"/>
                </a:lnTo>
                <a:lnTo>
                  <a:pt x="1097027" y="393693"/>
                </a:lnTo>
                <a:lnTo>
                  <a:pt x="1111538" y="332748"/>
                </a:lnTo>
                <a:lnTo>
                  <a:pt x="1127296" y="270693"/>
                </a:lnTo>
                <a:lnTo>
                  <a:pt x="1143895" y="210087"/>
                </a:lnTo>
                <a:lnTo>
                  <a:pt x="1160931" y="153492"/>
                </a:lnTo>
                <a:lnTo>
                  <a:pt x="1177999" y="103469"/>
                </a:lnTo>
                <a:lnTo>
                  <a:pt x="1194692" y="62578"/>
                </a:lnTo>
                <a:lnTo>
                  <a:pt x="1222464" y="18088"/>
                </a:lnTo>
                <a:lnTo>
                  <a:pt x="1256195" y="0"/>
                </a:lnTo>
                <a:lnTo>
                  <a:pt x="1264204" y="213"/>
                </a:lnTo>
                <a:lnTo>
                  <a:pt x="1301020" y="24128"/>
                </a:lnTo>
                <a:lnTo>
                  <a:pt x="1338100" y="96392"/>
                </a:lnTo>
                <a:lnTo>
                  <a:pt x="1355375" y="143590"/>
                </a:lnTo>
                <a:lnTo>
                  <a:pt x="1369821" y="192369"/>
                </a:lnTo>
                <a:lnTo>
                  <a:pt x="1382607" y="241965"/>
                </a:lnTo>
                <a:lnTo>
                  <a:pt x="1394905" y="291618"/>
                </a:lnTo>
                <a:lnTo>
                  <a:pt x="1407885" y="340567"/>
                </a:lnTo>
                <a:lnTo>
                  <a:pt x="1422716" y="388049"/>
                </a:lnTo>
                <a:lnTo>
                  <a:pt x="1443282" y="440325"/>
                </a:lnTo>
                <a:lnTo>
                  <a:pt x="1466405" y="491505"/>
                </a:lnTo>
                <a:lnTo>
                  <a:pt x="1489772" y="542441"/>
                </a:lnTo>
                <a:lnTo>
                  <a:pt x="1511068" y="593986"/>
                </a:lnTo>
                <a:lnTo>
                  <a:pt x="1513017" y="589438"/>
                </a:lnTo>
                <a:lnTo>
                  <a:pt x="1527566" y="539313"/>
                </a:lnTo>
                <a:lnTo>
                  <a:pt x="1540454" y="493159"/>
                </a:lnTo>
                <a:lnTo>
                  <a:pt x="1568642" y="391054"/>
                </a:lnTo>
                <a:lnTo>
                  <a:pt x="1583745" y="337888"/>
                </a:lnTo>
                <a:lnTo>
                  <a:pt x="1599389" y="285172"/>
                </a:lnTo>
                <a:lnTo>
                  <a:pt x="1615474" y="234298"/>
                </a:lnTo>
                <a:lnTo>
                  <a:pt x="1631901" y="186660"/>
                </a:lnTo>
                <a:lnTo>
                  <a:pt x="1647493" y="146849"/>
                </a:lnTo>
                <a:lnTo>
                  <a:pt x="1663084" y="111789"/>
                </a:lnTo>
                <a:lnTo>
                  <a:pt x="1694267" y="59330"/>
                </a:lnTo>
                <a:lnTo>
                  <a:pt x="1723775" y="33842"/>
                </a:lnTo>
                <a:lnTo>
                  <a:pt x="1744746" y="27183"/>
                </a:lnTo>
                <a:lnTo>
                  <a:pt x="1756551" y="28391"/>
                </a:lnTo>
                <a:lnTo>
                  <a:pt x="1788475" y="54113"/>
                </a:lnTo>
                <a:lnTo>
                  <a:pt x="1806655" y="87914"/>
                </a:lnTo>
                <a:lnTo>
                  <a:pt x="1826476" y="133142"/>
                </a:lnTo>
                <a:lnTo>
                  <a:pt x="1846456" y="178225"/>
                </a:lnTo>
                <a:lnTo>
                  <a:pt x="1866573" y="223201"/>
                </a:lnTo>
                <a:lnTo>
                  <a:pt x="1886805" y="268109"/>
                </a:lnTo>
                <a:lnTo>
                  <a:pt x="1968416" y="447816"/>
                </a:lnTo>
                <a:lnTo>
                  <a:pt x="1984028" y="483090"/>
                </a:lnTo>
                <a:lnTo>
                  <a:pt x="1999274" y="518546"/>
                </a:lnTo>
                <a:lnTo>
                  <a:pt x="2013546" y="552419"/>
                </a:lnTo>
                <a:lnTo>
                  <a:pt x="2026234" y="582942"/>
                </a:lnTo>
                <a:lnTo>
                  <a:pt x="2039257" y="547110"/>
                </a:lnTo>
                <a:lnTo>
                  <a:pt x="2087017" y="412153"/>
                </a:lnTo>
                <a:lnTo>
                  <a:pt x="2104980" y="362237"/>
                </a:lnTo>
                <a:lnTo>
                  <a:pt x="2123536" y="311969"/>
                </a:lnTo>
                <a:lnTo>
                  <a:pt x="2142429" y="262615"/>
                </a:lnTo>
                <a:lnTo>
                  <a:pt x="2161403" y="215442"/>
                </a:lnTo>
                <a:lnTo>
                  <a:pt x="2180200" y="171718"/>
                </a:lnTo>
                <a:lnTo>
                  <a:pt x="2196715" y="136526"/>
                </a:lnTo>
                <a:lnTo>
                  <a:pt x="2228527" y="79540"/>
                </a:lnTo>
                <a:lnTo>
                  <a:pt x="2252442" y="49687"/>
                </a:lnTo>
                <a:lnTo>
                  <a:pt x="2286782" y="30634"/>
                </a:lnTo>
                <a:lnTo>
                  <a:pt x="2296486" y="30827"/>
                </a:lnTo>
                <a:lnTo>
                  <a:pt x="2333881" y="58041"/>
                </a:lnTo>
                <a:lnTo>
                  <a:pt x="2374484" y="124000"/>
                </a:lnTo>
                <a:lnTo>
                  <a:pt x="2397830" y="169769"/>
                </a:lnTo>
                <a:lnTo>
                  <a:pt x="2420342" y="217349"/>
                </a:lnTo>
                <a:lnTo>
                  <a:pt x="2443811" y="268896"/>
                </a:lnTo>
                <a:lnTo>
                  <a:pt x="2467751" y="322748"/>
                </a:lnTo>
                <a:lnTo>
                  <a:pt x="2515096" y="430714"/>
                </a:lnTo>
                <a:lnTo>
                  <a:pt x="2537527" y="481502"/>
                </a:lnTo>
                <a:lnTo>
                  <a:pt x="2558484" y="527943"/>
                </a:lnTo>
                <a:lnTo>
                  <a:pt x="2577477" y="568374"/>
                </a:lnTo>
                <a:lnTo>
                  <a:pt x="2594022" y="601132"/>
                </a:lnTo>
                <a:lnTo>
                  <a:pt x="2614303" y="553353"/>
                </a:lnTo>
                <a:lnTo>
                  <a:pt x="2621307" y="536168"/>
                </a:lnTo>
                <a:lnTo>
                  <a:pt x="2653799" y="446639"/>
                </a:lnTo>
                <a:lnTo>
                  <a:pt x="2671952" y="397809"/>
                </a:lnTo>
                <a:lnTo>
                  <a:pt x="2691225" y="348096"/>
                </a:lnTo>
                <a:lnTo>
                  <a:pt x="2711502" y="298871"/>
                </a:lnTo>
                <a:lnTo>
                  <a:pt x="2732670" y="251503"/>
                </a:lnTo>
                <a:lnTo>
                  <a:pt x="2754614" y="207362"/>
                </a:lnTo>
                <a:lnTo>
                  <a:pt x="2777221" y="167820"/>
                </a:lnTo>
                <a:lnTo>
                  <a:pt x="2800547" y="134201"/>
                </a:lnTo>
                <a:lnTo>
                  <a:pt x="2848662" y="86696"/>
                </a:lnTo>
                <a:lnTo>
                  <a:pt x="2883549" y="71714"/>
                </a:lnTo>
                <a:lnTo>
                  <a:pt x="2894563" y="71836"/>
                </a:lnTo>
                <a:lnTo>
                  <a:pt x="2930344" y="91142"/>
                </a:lnTo>
                <a:lnTo>
                  <a:pt x="2957730" y="128537"/>
                </a:lnTo>
                <a:lnTo>
                  <a:pt x="2989323" y="198672"/>
                </a:lnTo>
                <a:lnTo>
                  <a:pt x="3006713" y="248545"/>
                </a:lnTo>
                <a:lnTo>
                  <a:pt x="3022299" y="300185"/>
                </a:lnTo>
                <a:lnTo>
                  <a:pt x="3035394" y="349985"/>
                </a:lnTo>
                <a:lnTo>
                  <a:pt x="3045313" y="394335"/>
                </a:lnTo>
                <a:lnTo>
                  <a:pt x="3052801" y="446142"/>
                </a:lnTo>
                <a:lnTo>
                  <a:pt x="3052588" y="459429"/>
                </a:lnTo>
                <a:lnTo>
                  <a:pt x="3031231" y="491018"/>
                </a:lnTo>
                <a:lnTo>
                  <a:pt x="3019274" y="492642"/>
                </a:lnTo>
                <a:lnTo>
                  <a:pt x="3007195" y="489394"/>
                </a:lnTo>
                <a:lnTo>
                  <a:pt x="2998343" y="483080"/>
                </a:lnTo>
                <a:lnTo>
                  <a:pt x="2992415" y="474452"/>
                </a:lnTo>
                <a:lnTo>
                  <a:pt x="2989654" y="464362"/>
                </a:lnTo>
                <a:lnTo>
                  <a:pt x="2990304" y="453014"/>
                </a:lnTo>
                <a:lnTo>
                  <a:pt x="2986926" y="424775"/>
                </a:lnTo>
                <a:lnTo>
                  <a:pt x="2978658" y="383454"/>
                </a:lnTo>
                <a:lnTo>
                  <a:pt x="2966348" y="333723"/>
                </a:lnTo>
                <a:lnTo>
                  <a:pt x="2950844" y="280257"/>
                </a:lnTo>
                <a:lnTo>
                  <a:pt x="2932994" y="227729"/>
                </a:lnTo>
                <a:lnTo>
                  <a:pt x="2913646" y="180813"/>
                </a:lnTo>
                <a:lnTo>
                  <a:pt x="2891355" y="144362"/>
                </a:lnTo>
                <a:lnTo>
                  <a:pt x="2885712" y="136638"/>
                </a:lnTo>
                <a:lnTo>
                  <a:pt x="2879378" y="140637"/>
                </a:lnTo>
                <a:lnTo>
                  <a:pt x="2849778" y="171251"/>
                </a:lnTo>
                <a:lnTo>
                  <a:pt x="2819448" y="217843"/>
                </a:lnTo>
                <a:lnTo>
                  <a:pt x="2797667" y="259475"/>
                </a:lnTo>
                <a:lnTo>
                  <a:pt x="2776570" y="305048"/>
                </a:lnTo>
                <a:lnTo>
                  <a:pt x="2756264" y="353161"/>
                </a:lnTo>
                <a:lnTo>
                  <a:pt x="2736857" y="402413"/>
                </a:lnTo>
                <a:lnTo>
                  <a:pt x="2718455" y="451402"/>
                </a:lnTo>
                <a:lnTo>
                  <a:pt x="2685094" y="542992"/>
                </a:lnTo>
                <a:lnTo>
                  <a:pt x="2670349" y="582791"/>
                </a:lnTo>
                <a:lnTo>
                  <a:pt x="2647364" y="639075"/>
                </a:lnTo>
                <a:lnTo>
                  <a:pt x="2622606" y="679089"/>
                </a:lnTo>
                <a:lnTo>
                  <a:pt x="2596621" y="689483"/>
                </a:lnTo>
                <a:lnTo>
                  <a:pt x="2590774" y="690133"/>
                </a:lnTo>
                <a:lnTo>
                  <a:pt x="2552973" y="655844"/>
                </a:lnTo>
                <a:lnTo>
                  <a:pt x="2529114" y="612077"/>
                </a:lnTo>
                <a:lnTo>
                  <a:pt x="2511996" y="576404"/>
                </a:lnTo>
                <a:lnTo>
                  <a:pt x="2493022" y="535056"/>
                </a:lnTo>
                <a:lnTo>
                  <a:pt x="2472570" y="489347"/>
                </a:lnTo>
                <a:lnTo>
                  <a:pt x="2428748" y="390097"/>
                </a:lnTo>
                <a:lnTo>
                  <a:pt x="2406133" y="339184"/>
                </a:lnTo>
                <a:lnTo>
                  <a:pt x="2383554" y="289163"/>
                </a:lnTo>
                <a:lnTo>
                  <a:pt x="2361387" y="241349"/>
                </a:lnTo>
                <a:lnTo>
                  <a:pt x="2340012" y="197054"/>
                </a:lnTo>
                <a:lnTo>
                  <a:pt x="2311184" y="143703"/>
                </a:lnTo>
                <a:lnTo>
                  <a:pt x="2286741" y="103506"/>
                </a:lnTo>
                <a:lnTo>
                  <a:pt x="2284143" y="106104"/>
                </a:lnTo>
                <a:lnTo>
                  <a:pt x="2283493" y="107404"/>
                </a:lnTo>
                <a:lnTo>
                  <a:pt x="2272429" y="124883"/>
                </a:lnTo>
                <a:lnTo>
                  <a:pt x="2248595" y="170074"/>
                </a:lnTo>
                <a:lnTo>
                  <a:pt x="2215003" y="246265"/>
                </a:lnTo>
                <a:lnTo>
                  <a:pt x="2193749" y="299568"/>
                </a:lnTo>
                <a:lnTo>
                  <a:pt x="2172667" y="355210"/>
                </a:lnTo>
                <a:lnTo>
                  <a:pt x="2152115" y="411436"/>
                </a:lnTo>
                <a:lnTo>
                  <a:pt x="2132451" y="466494"/>
                </a:lnTo>
                <a:lnTo>
                  <a:pt x="2097225" y="566084"/>
                </a:lnTo>
                <a:lnTo>
                  <a:pt x="2082379" y="607109"/>
                </a:lnTo>
                <a:lnTo>
                  <a:pt x="2060016" y="662848"/>
                </a:lnTo>
                <a:lnTo>
                  <a:pt x="2033381" y="688834"/>
                </a:lnTo>
                <a:lnTo>
                  <a:pt x="2024286" y="688834"/>
                </a:lnTo>
                <a:lnTo>
                  <a:pt x="1982485" y="645541"/>
                </a:lnTo>
                <a:lnTo>
                  <a:pt x="1938675" y="539467"/>
                </a:lnTo>
                <a:lnTo>
                  <a:pt x="1909949" y="473152"/>
                </a:lnTo>
                <a:lnTo>
                  <a:pt x="1848660" y="338288"/>
                </a:lnTo>
                <a:lnTo>
                  <a:pt x="1808106" y="248379"/>
                </a:lnTo>
                <a:lnTo>
                  <a:pt x="1787989" y="203287"/>
                </a:lnTo>
                <a:lnTo>
                  <a:pt x="1768008" y="158043"/>
                </a:lnTo>
                <a:lnTo>
                  <a:pt x="1748188" y="112601"/>
                </a:lnTo>
                <a:lnTo>
                  <a:pt x="1741042" y="99608"/>
                </a:lnTo>
                <a:lnTo>
                  <a:pt x="1739093" y="101557"/>
                </a:lnTo>
                <a:lnTo>
                  <a:pt x="1737793" y="104156"/>
                </a:lnTo>
                <a:lnTo>
                  <a:pt x="1735845" y="106754"/>
                </a:lnTo>
                <a:lnTo>
                  <a:pt x="1712539" y="150280"/>
                </a:lnTo>
                <a:lnTo>
                  <a:pt x="1689720" y="207449"/>
                </a:lnTo>
                <a:lnTo>
                  <a:pt x="1673535" y="254387"/>
                </a:lnTo>
                <a:lnTo>
                  <a:pt x="1657684" y="304621"/>
                </a:lnTo>
                <a:lnTo>
                  <a:pt x="1642260" y="356759"/>
                </a:lnTo>
                <a:lnTo>
                  <a:pt x="1627354" y="409406"/>
                </a:lnTo>
                <a:lnTo>
                  <a:pt x="1599460" y="510659"/>
                </a:lnTo>
                <a:lnTo>
                  <a:pt x="1586655" y="556478"/>
                </a:lnTo>
                <a:lnTo>
                  <a:pt x="1574733" y="597234"/>
                </a:lnTo>
                <a:lnTo>
                  <a:pt x="1561091" y="640273"/>
                </a:lnTo>
                <a:lnTo>
                  <a:pt x="1545520" y="678206"/>
                </a:lnTo>
                <a:lnTo>
                  <a:pt x="1513545" y="703694"/>
                </a:lnTo>
                <a:lnTo>
                  <a:pt x="1506521" y="703776"/>
                </a:lnTo>
                <a:lnTo>
                  <a:pt x="1500583" y="702781"/>
                </a:lnTo>
                <a:lnTo>
                  <a:pt x="1471166" y="673821"/>
                </a:lnTo>
                <a:lnTo>
                  <a:pt x="1457219" y="629635"/>
                </a:lnTo>
                <a:lnTo>
                  <a:pt x="1455849" y="623870"/>
                </a:lnTo>
                <a:lnTo>
                  <a:pt x="1438771" y="580104"/>
                </a:lnTo>
                <a:lnTo>
                  <a:pt x="1419635" y="537244"/>
                </a:lnTo>
                <a:lnTo>
                  <a:pt x="1399813" y="494632"/>
                </a:lnTo>
                <a:lnTo>
                  <a:pt x="1380677" y="451616"/>
                </a:lnTo>
                <a:lnTo>
                  <a:pt x="1363599" y="407539"/>
                </a:lnTo>
                <a:lnTo>
                  <a:pt x="1349120" y="361446"/>
                </a:lnTo>
                <a:lnTo>
                  <a:pt x="1336617" y="313876"/>
                </a:lnTo>
                <a:lnTo>
                  <a:pt x="1324888" y="265579"/>
                </a:lnTo>
                <a:lnTo>
                  <a:pt x="1312727" y="217305"/>
                </a:lnTo>
                <a:lnTo>
                  <a:pt x="1298929" y="169804"/>
                </a:lnTo>
                <a:lnTo>
                  <a:pt x="1282290" y="123825"/>
                </a:lnTo>
                <a:lnTo>
                  <a:pt x="1260956" y="78819"/>
                </a:lnTo>
                <a:lnTo>
                  <a:pt x="1259657" y="76871"/>
                </a:lnTo>
                <a:lnTo>
                  <a:pt x="1258357" y="74272"/>
                </a:lnTo>
                <a:lnTo>
                  <a:pt x="1238533" y="118945"/>
                </a:lnTo>
                <a:lnTo>
                  <a:pt x="1215444" y="186085"/>
                </a:lnTo>
                <a:lnTo>
                  <a:pt x="1199332" y="240433"/>
                </a:lnTo>
                <a:lnTo>
                  <a:pt x="1183745" y="298038"/>
                </a:lnTo>
                <a:lnTo>
                  <a:pt x="1169039" y="356604"/>
                </a:lnTo>
                <a:lnTo>
                  <a:pt x="1155574" y="413840"/>
                </a:lnTo>
                <a:lnTo>
                  <a:pt x="1143707" y="467450"/>
                </a:lnTo>
                <a:lnTo>
                  <a:pt x="1133798" y="515141"/>
                </a:lnTo>
                <a:lnTo>
                  <a:pt x="1126204" y="554620"/>
                </a:lnTo>
                <a:lnTo>
                  <a:pt x="1120532" y="590494"/>
                </a:lnTo>
                <a:lnTo>
                  <a:pt x="1119171" y="601295"/>
                </a:lnTo>
                <a:lnTo>
                  <a:pt x="1109021" y="642872"/>
                </a:lnTo>
                <a:lnTo>
                  <a:pt x="1077594" y="673415"/>
                </a:lnTo>
                <a:lnTo>
                  <a:pt x="1068012" y="674542"/>
                </a:lnTo>
                <a:lnTo>
                  <a:pt x="1060754" y="673831"/>
                </a:lnTo>
                <a:lnTo>
                  <a:pt x="1029175" y="649530"/>
                </a:lnTo>
                <a:lnTo>
                  <a:pt x="997627" y="602025"/>
                </a:lnTo>
                <a:lnTo>
                  <a:pt x="958986" y="532304"/>
                </a:lnTo>
                <a:lnTo>
                  <a:pt x="937170" y="490317"/>
                </a:lnTo>
                <a:lnTo>
                  <a:pt x="914592" y="445818"/>
                </a:lnTo>
                <a:lnTo>
                  <a:pt x="846098" y="309047"/>
                </a:lnTo>
                <a:lnTo>
                  <a:pt x="824282" y="266298"/>
                </a:lnTo>
                <a:lnTo>
                  <a:pt x="803607" y="226938"/>
                </a:lnTo>
                <a:lnTo>
                  <a:pt x="783956" y="192832"/>
                </a:lnTo>
                <a:lnTo>
                  <a:pt x="765278" y="162623"/>
                </a:lnTo>
                <a:lnTo>
                  <a:pt x="748734" y="209828"/>
                </a:lnTo>
                <a:lnTo>
                  <a:pt x="731882" y="257231"/>
                </a:lnTo>
                <a:lnTo>
                  <a:pt x="715175" y="304814"/>
                </a:lnTo>
                <a:lnTo>
                  <a:pt x="699063" y="352560"/>
                </a:lnTo>
                <a:lnTo>
                  <a:pt x="683998" y="400450"/>
                </a:lnTo>
                <a:lnTo>
                  <a:pt x="670431" y="448466"/>
                </a:lnTo>
                <a:lnTo>
                  <a:pt x="660026" y="497057"/>
                </a:lnTo>
                <a:lnTo>
                  <a:pt x="649074" y="550216"/>
                </a:lnTo>
                <a:lnTo>
                  <a:pt x="634345" y="602035"/>
                </a:lnTo>
                <a:lnTo>
                  <a:pt x="612612" y="646607"/>
                </a:lnTo>
                <a:lnTo>
                  <a:pt x="584028" y="675191"/>
                </a:lnTo>
                <a:lnTo>
                  <a:pt x="576232" y="677140"/>
                </a:lnTo>
                <a:lnTo>
                  <a:pt x="570386" y="677140"/>
                </a:lnTo>
                <a:lnTo>
                  <a:pt x="535305" y="656352"/>
                </a:lnTo>
                <a:lnTo>
                  <a:pt x="500062" y="596179"/>
                </a:lnTo>
                <a:lnTo>
                  <a:pt x="475741" y="550470"/>
                </a:lnTo>
                <a:lnTo>
                  <a:pt x="448253" y="498489"/>
                </a:lnTo>
                <a:lnTo>
                  <a:pt x="422776" y="451054"/>
                </a:lnTo>
                <a:lnTo>
                  <a:pt x="395834" y="402934"/>
                </a:lnTo>
                <a:lnTo>
                  <a:pt x="367988" y="356248"/>
                </a:lnTo>
                <a:lnTo>
                  <a:pt x="339799" y="313117"/>
                </a:lnTo>
                <a:lnTo>
                  <a:pt x="311828" y="275661"/>
                </a:lnTo>
                <a:lnTo>
                  <a:pt x="281954" y="243687"/>
                </a:lnTo>
                <a:lnTo>
                  <a:pt x="259857" y="226938"/>
                </a:lnTo>
                <a:lnTo>
                  <a:pt x="254010" y="227588"/>
                </a:lnTo>
                <a:lnTo>
                  <a:pt x="251411" y="228237"/>
                </a:lnTo>
                <a:lnTo>
                  <a:pt x="250112" y="230836"/>
                </a:lnTo>
                <a:lnTo>
                  <a:pt x="243615" y="237332"/>
                </a:lnTo>
                <a:lnTo>
                  <a:pt x="222522" y="275570"/>
                </a:lnTo>
                <a:lnTo>
                  <a:pt x="197633" y="342219"/>
                </a:lnTo>
                <a:lnTo>
                  <a:pt x="185797" y="380903"/>
                </a:lnTo>
                <a:lnTo>
                  <a:pt x="171370" y="431819"/>
                </a:lnTo>
                <a:lnTo>
                  <a:pt x="143164" y="535599"/>
                </a:lnTo>
                <a:lnTo>
                  <a:pt x="129062" y="584891"/>
                </a:lnTo>
                <a:lnTo>
                  <a:pt x="114743" y="630068"/>
                </a:lnTo>
                <a:lnTo>
                  <a:pt x="100044" y="669345"/>
                </a:lnTo>
                <a:lnTo>
                  <a:pt x="74140" y="717499"/>
                </a:lnTo>
                <a:lnTo>
                  <a:pt x="46774" y="744703"/>
                </a:lnTo>
                <a:lnTo>
                  <a:pt x="39628" y="749251"/>
                </a:lnTo>
                <a:lnTo>
                  <a:pt x="33131" y="7499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221693" cy="1981940"/>
          </a:xfrm>
          <a:prstGeom prst="rect">
            <a:avLst/>
          </a:prstGeom>
        </p:spPr>
      </p:pic>
      <p:sp>
        <p:nvSpPr>
          <p:cNvPr id="5" name="object 5" descr=""/>
          <p:cNvSpPr/>
          <p:nvPr/>
        </p:nvSpPr>
        <p:spPr>
          <a:xfrm>
            <a:off x="12723607" y="0"/>
            <a:ext cx="4136390" cy="1270000"/>
          </a:xfrm>
          <a:custGeom>
            <a:avLst/>
            <a:gdLst/>
            <a:ahLst/>
            <a:cxnLst/>
            <a:rect l="l" t="t" r="r" b="b"/>
            <a:pathLst>
              <a:path w="4136390" h="1270000">
                <a:moveTo>
                  <a:pt x="1463150" y="1206499"/>
                </a:moveTo>
                <a:lnTo>
                  <a:pt x="1313153" y="1206499"/>
                </a:lnTo>
                <a:lnTo>
                  <a:pt x="1266403" y="1193799"/>
                </a:lnTo>
                <a:lnTo>
                  <a:pt x="1219909" y="1168399"/>
                </a:lnTo>
                <a:lnTo>
                  <a:pt x="1082062" y="1130299"/>
                </a:lnTo>
                <a:lnTo>
                  <a:pt x="1036906" y="1104899"/>
                </a:lnTo>
                <a:lnTo>
                  <a:pt x="992217" y="1092199"/>
                </a:lnTo>
                <a:lnTo>
                  <a:pt x="947995" y="1066799"/>
                </a:lnTo>
                <a:lnTo>
                  <a:pt x="904241" y="1054099"/>
                </a:lnTo>
                <a:lnTo>
                  <a:pt x="818134" y="1003299"/>
                </a:lnTo>
                <a:lnTo>
                  <a:pt x="775781" y="990599"/>
                </a:lnTo>
                <a:lnTo>
                  <a:pt x="691774" y="939799"/>
                </a:lnTo>
                <a:lnTo>
                  <a:pt x="650265" y="901699"/>
                </a:lnTo>
                <a:lnTo>
                  <a:pt x="609427" y="876299"/>
                </a:lnTo>
                <a:lnTo>
                  <a:pt x="569320" y="850899"/>
                </a:lnTo>
                <a:lnTo>
                  <a:pt x="530001" y="812799"/>
                </a:lnTo>
                <a:lnTo>
                  <a:pt x="491529" y="787399"/>
                </a:lnTo>
                <a:lnTo>
                  <a:pt x="453963" y="749299"/>
                </a:lnTo>
                <a:lnTo>
                  <a:pt x="417361" y="723899"/>
                </a:lnTo>
                <a:lnTo>
                  <a:pt x="381782" y="685799"/>
                </a:lnTo>
                <a:lnTo>
                  <a:pt x="347284" y="647699"/>
                </a:lnTo>
                <a:lnTo>
                  <a:pt x="313927" y="609599"/>
                </a:lnTo>
                <a:lnTo>
                  <a:pt x="281768" y="571499"/>
                </a:lnTo>
                <a:lnTo>
                  <a:pt x="250866" y="533399"/>
                </a:lnTo>
                <a:lnTo>
                  <a:pt x="221279" y="495299"/>
                </a:lnTo>
                <a:lnTo>
                  <a:pt x="193067" y="457199"/>
                </a:lnTo>
                <a:lnTo>
                  <a:pt x="166288" y="419099"/>
                </a:lnTo>
                <a:lnTo>
                  <a:pt x="141000" y="368299"/>
                </a:lnTo>
                <a:lnTo>
                  <a:pt x="116055" y="330199"/>
                </a:lnTo>
                <a:lnTo>
                  <a:pt x="93119" y="279399"/>
                </a:lnTo>
                <a:lnTo>
                  <a:pt x="72192" y="228599"/>
                </a:lnTo>
                <a:lnTo>
                  <a:pt x="53274" y="177799"/>
                </a:lnTo>
                <a:lnTo>
                  <a:pt x="36364" y="139699"/>
                </a:lnTo>
                <a:lnTo>
                  <a:pt x="21463" y="88899"/>
                </a:lnTo>
                <a:lnTo>
                  <a:pt x="8571" y="38099"/>
                </a:lnTo>
                <a:lnTo>
                  <a:pt x="0" y="0"/>
                </a:lnTo>
                <a:lnTo>
                  <a:pt x="27075" y="0"/>
                </a:lnTo>
                <a:lnTo>
                  <a:pt x="36714" y="38099"/>
                </a:lnTo>
                <a:lnTo>
                  <a:pt x="50094" y="88899"/>
                </a:lnTo>
                <a:lnTo>
                  <a:pt x="65566" y="139699"/>
                </a:lnTo>
                <a:lnTo>
                  <a:pt x="83129" y="190499"/>
                </a:lnTo>
                <a:lnTo>
                  <a:pt x="102783" y="228599"/>
                </a:lnTo>
                <a:lnTo>
                  <a:pt x="124530" y="279399"/>
                </a:lnTo>
                <a:lnTo>
                  <a:pt x="148367" y="330199"/>
                </a:lnTo>
                <a:lnTo>
                  <a:pt x="172300" y="368299"/>
                </a:lnTo>
                <a:lnTo>
                  <a:pt x="197744" y="419099"/>
                </a:lnTo>
                <a:lnTo>
                  <a:pt x="224642" y="457199"/>
                </a:lnTo>
                <a:lnTo>
                  <a:pt x="252934" y="495299"/>
                </a:lnTo>
                <a:lnTo>
                  <a:pt x="282564" y="533399"/>
                </a:lnTo>
                <a:lnTo>
                  <a:pt x="313472" y="571499"/>
                </a:lnTo>
                <a:lnTo>
                  <a:pt x="345601" y="609599"/>
                </a:lnTo>
                <a:lnTo>
                  <a:pt x="378892" y="647699"/>
                </a:lnTo>
                <a:lnTo>
                  <a:pt x="413288" y="673099"/>
                </a:lnTo>
                <a:lnTo>
                  <a:pt x="448730" y="711199"/>
                </a:lnTo>
                <a:lnTo>
                  <a:pt x="485160" y="749299"/>
                </a:lnTo>
                <a:lnTo>
                  <a:pt x="522520" y="774699"/>
                </a:lnTo>
                <a:lnTo>
                  <a:pt x="560751" y="812799"/>
                </a:lnTo>
                <a:lnTo>
                  <a:pt x="599796" y="838199"/>
                </a:lnTo>
                <a:lnTo>
                  <a:pt x="639597" y="863599"/>
                </a:lnTo>
                <a:lnTo>
                  <a:pt x="721231" y="914399"/>
                </a:lnTo>
                <a:lnTo>
                  <a:pt x="766955" y="952499"/>
                </a:lnTo>
                <a:lnTo>
                  <a:pt x="860186" y="1003299"/>
                </a:lnTo>
                <a:lnTo>
                  <a:pt x="907693" y="1015999"/>
                </a:lnTo>
                <a:lnTo>
                  <a:pt x="1053776" y="1092199"/>
                </a:lnTo>
                <a:lnTo>
                  <a:pt x="1154006" y="1117599"/>
                </a:lnTo>
                <a:lnTo>
                  <a:pt x="1204690" y="1142999"/>
                </a:lnTo>
                <a:lnTo>
                  <a:pt x="1463150" y="1206499"/>
                </a:lnTo>
                <a:close/>
              </a:path>
              <a:path w="4136390" h="1270000">
                <a:moveTo>
                  <a:pt x="1600314" y="1079499"/>
                </a:moveTo>
                <a:lnTo>
                  <a:pt x="1508486" y="1079499"/>
                </a:lnTo>
                <a:lnTo>
                  <a:pt x="1405253" y="1028699"/>
                </a:lnTo>
                <a:lnTo>
                  <a:pt x="1379841" y="1028699"/>
                </a:lnTo>
                <a:lnTo>
                  <a:pt x="1329521" y="1003299"/>
                </a:lnTo>
                <a:lnTo>
                  <a:pt x="1206953" y="939799"/>
                </a:lnTo>
                <a:lnTo>
                  <a:pt x="1183039" y="914399"/>
                </a:lnTo>
                <a:lnTo>
                  <a:pt x="1135846" y="888999"/>
                </a:lnTo>
                <a:lnTo>
                  <a:pt x="1066733" y="850899"/>
                </a:lnTo>
                <a:lnTo>
                  <a:pt x="1044158" y="825499"/>
                </a:lnTo>
                <a:lnTo>
                  <a:pt x="999743" y="800099"/>
                </a:lnTo>
                <a:lnTo>
                  <a:pt x="977913" y="774699"/>
                </a:lnTo>
                <a:lnTo>
                  <a:pt x="956333" y="761999"/>
                </a:lnTo>
                <a:lnTo>
                  <a:pt x="935014" y="736599"/>
                </a:lnTo>
                <a:lnTo>
                  <a:pt x="893186" y="711199"/>
                </a:lnTo>
                <a:lnTo>
                  <a:pt x="872677" y="685799"/>
                </a:lnTo>
                <a:lnTo>
                  <a:pt x="852447" y="673099"/>
                </a:lnTo>
                <a:lnTo>
                  <a:pt x="832504" y="647699"/>
                </a:lnTo>
                <a:lnTo>
                  <a:pt x="812849" y="634999"/>
                </a:lnTo>
                <a:lnTo>
                  <a:pt x="793481" y="609599"/>
                </a:lnTo>
                <a:lnTo>
                  <a:pt x="774410" y="584199"/>
                </a:lnTo>
                <a:lnTo>
                  <a:pt x="755643" y="571499"/>
                </a:lnTo>
                <a:lnTo>
                  <a:pt x="737180" y="546099"/>
                </a:lnTo>
                <a:lnTo>
                  <a:pt x="719022" y="520699"/>
                </a:lnTo>
                <a:lnTo>
                  <a:pt x="701176" y="507999"/>
                </a:lnTo>
                <a:lnTo>
                  <a:pt x="683650" y="482599"/>
                </a:lnTo>
                <a:lnTo>
                  <a:pt x="666444" y="457199"/>
                </a:lnTo>
                <a:lnTo>
                  <a:pt x="649558" y="444499"/>
                </a:lnTo>
                <a:lnTo>
                  <a:pt x="633000" y="419099"/>
                </a:lnTo>
                <a:lnTo>
                  <a:pt x="616776" y="393699"/>
                </a:lnTo>
                <a:lnTo>
                  <a:pt x="600887" y="368299"/>
                </a:lnTo>
                <a:lnTo>
                  <a:pt x="585332" y="355599"/>
                </a:lnTo>
                <a:lnTo>
                  <a:pt x="555254" y="304799"/>
                </a:lnTo>
                <a:lnTo>
                  <a:pt x="526567" y="253999"/>
                </a:lnTo>
                <a:lnTo>
                  <a:pt x="499298" y="203199"/>
                </a:lnTo>
                <a:lnTo>
                  <a:pt x="473469" y="152399"/>
                </a:lnTo>
                <a:lnTo>
                  <a:pt x="449103" y="101599"/>
                </a:lnTo>
                <a:lnTo>
                  <a:pt x="426221" y="50799"/>
                </a:lnTo>
                <a:lnTo>
                  <a:pt x="405172" y="0"/>
                </a:lnTo>
                <a:lnTo>
                  <a:pt x="437465" y="0"/>
                </a:lnTo>
                <a:lnTo>
                  <a:pt x="447895" y="25399"/>
                </a:lnTo>
                <a:lnTo>
                  <a:pt x="458691" y="50799"/>
                </a:lnTo>
                <a:lnTo>
                  <a:pt x="481381" y="101599"/>
                </a:lnTo>
                <a:lnTo>
                  <a:pt x="505515" y="152399"/>
                </a:lnTo>
                <a:lnTo>
                  <a:pt x="531072" y="203199"/>
                </a:lnTo>
                <a:lnTo>
                  <a:pt x="558030" y="253999"/>
                </a:lnTo>
                <a:lnTo>
                  <a:pt x="572025" y="266699"/>
                </a:lnTo>
                <a:lnTo>
                  <a:pt x="586365" y="292099"/>
                </a:lnTo>
                <a:lnTo>
                  <a:pt x="601044" y="317499"/>
                </a:lnTo>
                <a:lnTo>
                  <a:pt x="616054" y="342899"/>
                </a:lnTo>
                <a:lnTo>
                  <a:pt x="631396" y="368299"/>
                </a:lnTo>
                <a:lnTo>
                  <a:pt x="647071" y="380999"/>
                </a:lnTo>
                <a:lnTo>
                  <a:pt x="663070" y="406399"/>
                </a:lnTo>
                <a:lnTo>
                  <a:pt x="679388" y="431799"/>
                </a:lnTo>
                <a:lnTo>
                  <a:pt x="696024" y="444499"/>
                </a:lnTo>
                <a:lnTo>
                  <a:pt x="712978" y="469899"/>
                </a:lnTo>
                <a:lnTo>
                  <a:pt x="730243" y="495299"/>
                </a:lnTo>
                <a:lnTo>
                  <a:pt x="747812" y="507999"/>
                </a:lnTo>
                <a:lnTo>
                  <a:pt x="765684" y="533399"/>
                </a:lnTo>
                <a:lnTo>
                  <a:pt x="783860" y="558799"/>
                </a:lnTo>
                <a:lnTo>
                  <a:pt x="802331" y="571499"/>
                </a:lnTo>
                <a:lnTo>
                  <a:pt x="821091" y="596899"/>
                </a:lnTo>
                <a:lnTo>
                  <a:pt x="840137" y="609599"/>
                </a:lnTo>
                <a:lnTo>
                  <a:pt x="859472" y="634999"/>
                </a:lnTo>
                <a:lnTo>
                  <a:pt x="879086" y="647699"/>
                </a:lnTo>
                <a:lnTo>
                  <a:pt x="898970" y="673099"/>
                </a:lnTo>
                <a:lnTo>
                  <a:pt x="919126" y="685799"/>
                </a:lnTo>
                <a:lnTo>
                  <a:pt x="939552" y="711199"/>
                </a:lnTo>
                <a:lnTo>
                  <a:pt x="981182" y="736599"/>
                </a:lnTo>
                <a:lnTo>
                  <a:pt x="1002377" y="761999"/>
                </a:lnTo>
                <a:lnTo>
                  <a:pt x="1045517" y="787399"/>
                </a:lnTo>
                <a:lnTo>
                  <a:pt x="1067443" y="812799"/>
                </a:lnTo>
                <a:lnTo>
                  <a:pt x="1134619" y="850899"/>
                </a:lnTo>
                <a:lnTo>
                  <a:pt x="1157454" y="863599"/>
                </a:lnTo>
                <a:lnTo>
                  <a:pt x="1180504" y="888999"/>
                </a:lnTo>
                <a:lnTo>
                  <a:pt x="1274764" y="939799"/>
                </a:lnTo>
                <a:lnTo>
                  <a:pt x="1396820" y="1003299"/>
                </a:lnTo>
                <a:lnTo>
                  <a:pt x="1421745" y="1003299"/>
                </a:lnTo>
                <a:lnTo>
                  <a:pt x="1522958" y="1054099"/>
                </a:lnTo>
                <a:lnTo>
                  <a:pt x="1548613" y="1054099"/>
                </a:lnTo>
                <a:lnTo>
                  <a:pt x="1600314" y="1079499"/>
                </a:lnTo>
                <a:close/>
              </a:path>
              <a:path w="4136390" h="1270000">
                <a:moveTo>
                  <a:pt x="2372824" y="901699"/>
                </a:moveTo>
                <a:lnTo>
                  <a:pt x="1825974" y="901699"/>
                </a:lnTo>
                <a:lnTo>
                  <a:pt x="1487750" y="812799"/>
                </a:lnTo>
                <a:lnTo>
                  <a:pt x="1436799" y="787399"/>
                </a:lnTo>
                <a:lnTo>
                  <a:pt x="1386502" y="774699"/>
                </a:lnTo>
                <a:lnTo>
                  <a:pt x="1287867" y="723899"/>
                </a:lnTo>
                <a:lnTo>
                  <a:pt x="1192202" y="673099"/>
                </a:lnTo>
                <a:lnTo>
                  <a:pt x="1099863" y="622299"/>
                </a:lnTo>
                <a:lnTo>
                  <a:pt x="1055025" y="584199"/>
                </a:lnTo>
                <a:lnTo>
                  <a:pt x="1011184" y="558799"/>
                </a:lnTo>
                <a:lnTo>
                  <a:pt x="968341" y="520699"/>
                </a:lnTo>
                <a:lnTo>
                  <a:pt x="926496" y="482599"/>
                </a:lnTo>
                <a:lnTo>
                  <a:pt x="885726" y="444499"/>
                </a:lnTo>
                <a:lnTo>
                  <a:pt x="846104" y="406399"/>
                </a:lnTo>
                <a:lnTo>
                  <a:pt x="807633" y="368299"/>
                </a:lnTo>
                <a:lnTo>
                  <a:pt x="770311" y="330199"/>
                </a:lnTo>
                <a:lnTo>
                  <a:pt x="736836" y="292099"/>
                </a:lnTo>
                <a:lnTo>
                  <a:pt x="704484" y="253999"/>
                </a:lnTo>
                <a:lnTo>
                  <a:pt x="673299" y="215899"/>
                </a:lnTo>
                <a:lnTo>
                  <a:pt x="643325" y="177799"/>
                </a:lnTo>
                <a:lnTo>
                  <a:pt x="614603" y="139699"/>
                </a:lnTo>
                <a:lnTo>
                  <a:pt x="587179" y="88899"/>
                </a:lnTo>
                <a:lnTo>
                  <a:pt x="561094" y="50799"/>
                </a:lnTo>
                <a:lnTo>
                  <a:pt x="536392" y="0"/>
                </a:lnTo>
                <a:lnTo>
                  <a:pt x="566515" y="0"/>
                </a:lnTo>
                <a:lnTo>
                  <a:pt x="589454" y="38099"/>
                </a:lnTo>
                <a:lnTo>
                  <a:pt x="616707" y="76199"/>
                </a:lnTo>
                <a:lnTo>
                  <a:pt x="645553" y="126999"/>
                </a:lnTo>
                <a:lnTo>
                  <a:pt x="675921" y="165099"/>
                </a:lnTo>
                <a:lnTo>
                  <a:pt x="707741" y="215899"/>
                </a:lnTo>
                <a:lnTo>
                  <a:pt x="741011" y="253999"/>
                </a:lnTo>
                <a:lnTo>
                  <a:pt x="775732" y="292099"/>
                </a:lnTo>
                <a:lnTo>
                  <a:pt x="811743" y="330199"/>
                </a:lnTo>
                <a:lnTo>
                  <a:pt x="848900" y="368299"/>
                </a:lnTo>
                <a:lnTo>
                  <a:pt x="887203" y="406399"/>
                </a:lnTo>
                <a:lnTo>
                  <a:pt x="926652" y="444499"/>
                </a:lnTo>
                <a:lnTo>
                  <a:pt x="967173" y="482599"/>
                </a:lnTo>
                <a:lnTo>
                  <a:pt x="1008694" y="507999"/>
                </a:lnTo>
                <a:lnTo>
                  <a:pt x="1051213" y="546099"/>
                </a:lnTo>
                <a:lnTo>
                  <a:pt x="1094731" y="571499"/>
                </a:lnTo>
                <a:lnTo>
                  <a:pt x="1139167" y="609599"/>
                </a:lnTo>
                <a:lnTo>
                  <a:pt x="1184441" y="634999"/>
                </a:lnTo>
                <a:lnTo>
                  <a:pt x="1277500" y="685799"/>
                </a:lnTo>
                <a:lnTo>
                  <a:pt x="1373562" y="736599"/>
                </a:lnTo>
                <a:lnTo>
                  <a:pt x="1422588" y="749299"/>
                </a:lnTo>
                <a:lnTo>
                  <a:pt x="1472278" y="774699"/>
                </a:lnTo>
                <a:lnTo>
                  <a:pt x="1803242" y="863599"/>
                </a:lnTo>
                <a:lnTo>
                  <a:pt x="1851677" y="863599"/>
                </a:lnTo>
                <a:lnTo>
                  <a:pt x="1900296" y="876299"/>
                </a:lnTo>
                <a:lnTo>
                  <a:pt x="1997948" y="876299"/>
                </a:lnTo>
                <a:lnTo>
                  <a:pt x="2046911" y="888999"/>
                </a:lnTo>
                <a:lnTo>
                  <a:pt x="2422139" y="888999"/>
                </a:lnTo>
                <a:lnTo>
                  <a:pt x="2372824" y="901699"/>
                </a:lnTo>
                <a:close/>
              </a:path>
              <a:path w="4136390" h="1270000">
                <a:moveTo>
                  <a:pt x="2470567" y="888999"/>
                </a:moveTo>
                <a:lnTo>
                  <a:pt x="2144937" y="888999"/>
                </a:lnTo>
                <a:lnTo>
                  <a:pt x="2193931" y="876299"/>
                </a:lnTo>
                <a:lnTo>
                  <a:pt x="2340420" y="876299"/>
                </a:lnTo>
                <a:lnTo>
                  <a:pt x="2388968" y="863599"/>
                </a:lnTo>
                <a:lnTo>
                  <a:pt x="2441804" y="850899"/>
                </a:lnTo>
                <a:lnTo>
                  <a:pt x="2494325" y="850899"/>
                </a:lnTo>
                <a:lnTo>
                  <a:pt x="2701266" y="800099"/>
                </a:lnTo>
                <a:lnTo>
                  <a:pt x="2752215" y="774699"/>
                </a:lnTo>
                <a:lnTo>
                  <a:pt x="2853172" y="749299"/>
                </a:lnTo>
                <a:lnTo>
                  <a:pt x="2952372" y="698499"/>
                </a:lnTo>
                <a:lnTo>
                  <a:pt x="3001127" y="685799"/>
                </a:lnTo>
                <a:lnTo>
                  <a:pt x="3049318" y="660399"/>
                </a:lnTo>
                <a:lnTo>
                  <a:pt x="3190510" y="584199"/>
                </a:lnTo>
                <a:lnTo>
                  <a:pt x="3281820" y="533399"/>
                </a:lnTo>
                <a:lnTo>
                  <a:pt x="3324063" y="507999"/>
                </a:lnTo>
                <a:lnTo>
                  <a:pt x="3365757" y="469899"/>
                </a:lnTo>
                <a:lnTo>
                  <a:pt x="3447355" y="419099"/>
                </a:lnTo>
                <a:lnTo>
                  <a:pt x="3487188" y="380999"/>
                </a:lnTo>
                <a:lnTo>
                  <a:pt x="3526328" y="355599"/>
                </a:lnTo>
                <a:lnTo>
                  <a:pt x="3564740" y="317499"/>
                </a:lnTo>
                <a:lnTo>
                  <a:pt x="3602388" y="279399"/>
                </a:lnTo>
                <a:lnTo>
                  <a:pt x="3639236" y="253999"/>
                </a:lnTo>
                <a:lnTo>
                  <a:pt x="3675249" y="215899"/>
                </a:lnTo>
                <a:lnTo>
                  <a:pt x="3710389" y="177799"/>
                </a:lnTo>
                <a:lnTo>
                  <a:pt x="3744622" y="139699"/>
                </a:lnTo>
                <a:lnTo>
                  <a:pt x="3777912" y="101599"/>
                </a:lnTo>
                <a:lnTo>
                  <a:pt x="3810222" y="63499"/>
                </a:lnTo>
                <a:lnTo>
                  <a:pt x="3841517" y="25399"/>
                </a:lnTo>
                <a:lnTo>
                  <a:pt x="3863073" y="0"/>
                </a:lnTo>
                <a:lnTo>
                  <a:pt x="3925435" y="0"/>
                </a:lnTo>
                <a:lnTo>
                  <a:pt x="3919211" y="12699"/>
                </a:lnTo>
                <a:lnTo>
                  <a:pt x="3912886" y="25399"/>
                </a:lnTo>
                <a:lnTo>
                  <a:pt x="3876136" y="25399"/>
                </a:lnTo>
                <a:lnTo>
                  <a:pt x="3842950" y="76199"/>
                </a:lnTo>
                <a:lnTo>
                  <a:pt x="3808805" y="114299"/>
                </a:lnTo>
                <a:lnTo>
                  <a:pt x="3773700" y="152399"/>
                </a:lnTo>
                <a:lnTo>
                  <a:pt x="3737637" y="190499"/>
                </a:lnTo>
                <a:lnTo>
                  <a:pt x="3700614" y="228599"/>
                </a:lnTo>
                <a:lnTo>
                  <a:pt x="3662633" y="266699"/>
                </a:lnTo>
                <a:lnTo>
                  <a:pt x="3623692" y="304799"/>
                </a:lnTo>
                <a:lnTo>
                  <a:pt x="3583872" y="342899"/>
                </a:lnTo>
                <a:lnTo>
                  <a:pt x="3543255" y="380999"/>
                </a:lnTo>
                <a:lnTo>
                  <a:pt x="3501840" y="406399"/>
                </a:lnTo>
                <a:lnTo>
                  <a:pt x="3459627" y="444499"/>
                </a:lnTo>
                <a:lnTo>
                  <a:pt x="3416615" y="482599"/>
                </a:lnTo>
                <a:lnTo>
                  <a:pt x="3372806" y="507999"/>
                </a:lnTo>
                <a:lnTo>
                  <a:pt x="3328199" y="533399"/>
                </a:lnTo>
                <a:lnTo>
                  <a:pt x="3286957" y="558799"/>
                </a:lnTo>
                <a:lnTo>
                  <a:pt x="3245233" y="596899"/>
                </a:lnTo>
                <a:lnTo>
                  <a:pt x="3203027" y="609599"/>
                </a:lnTo>
                <a:lnTo>
                  <a:pt x="3073515" y="685799"/>
                </a:lnTo>
                <a:lnTo>
                  <a:pt x="3029380" y="711199"/>
                </a:lnTo>
                <a:lnTo>
                  <a:pt x="2984763" y="723899"/>
                </a:lnTo>
                <a:lnTo>
                  <a:pt x="2939663" y="749299"/>
                </a:lnTo>
                <a:lnTo>
                  <a:pt x="2848121" y="774699"/>
                </a:lnTo>
                <a:lnTo>
                  <a:pt x="2801887" y="800099"/>
                </a:lnTo>
                <a:lnTo>
                  <a:pt x="2470567" y="888999"/>
                </a:lnTo>
                <a:close/>
              </a:path>
              <a:path w="4136390" h="1270000">
                <a:moveTo>
                  <a:pt x="2984487" y="1041399"/>
                </a:moveTo>
                <a:lnTo>
                  <a:pt x="2893964" y="1041399"/>
                </a:lnTo>
                <a:lnTo>
                  <a:pt x="2941602" y="1028699"/>
                </a:lnTo>
                <a:lnTo>
                  <a:pt x="2988729" y="1003299"/>
                </a:lnTo>
                <a:lnTo>
                  <a:pt x="3035344" y="990599"/>
                </a:lnTo>
                <a:lnTo>
                  <a:pt x="3081449" y="965199"/>
                </a:lnTo>
                <a:lnTo>
                  <a:pt x="3127043" y="952499"/>
                </a:lnTo>
                <a:lnTo>
                  <a:pt x="3216699" y="901699"/>
                </a:lnTo>
                <a:lnTo>
                  <a:pt x="3260760" y="888999"/>
                </a:lnTo>
                <a:lnTo>
                  <a:pt x="3304310" y="863599"/>
                </a:lnTo>
                <a:lnTo>
                  <a:pt x="3389879" y="812799"/>
                </a:lnTo>
                <a:lnTo>
                  <a:pt x="3431896" y="774699"/>
                </a:lnTo>
                <a:lnTo>
                  <a:pt x="3514399" y="723899"/>
                </a:lnTo>
                <a:lnTo>
                  <a:pt x="3554986" y="685799"/>
                </a:lnTo>
                <a:lnTo>
                  <a:pt x="3594909" y="660399"/>
                </a:lnTo>
                <a:lnTo>
                  <a:pt x="3634104" y="622299"/>
                </a:lnTo>
                <a:lnTo>
                  <a:pt x="3672508" y="596899"/>
                </a:lnTo>
                <a:lnTo>
                  <a:pt x="3710058" y="558799"/>
                </a:lnTo>
                <a:lnTo>
                  <a:pt x="3746688" y="520699"/>
                </a:lnTo>
                <a:lnTo>
                  <a:pt x="3782336" y="482599"/>
                </a:lnTo>
                <a:lnTo>
                  <a:pt x="3816936" y="444499"/>
                </a:lnTo>
                <a:lnTo>
                  <a:pt x="3850427" y="406399"/>
                </a:lnTo>
                <a:lnTo>
                  <a:pt x="3882743" y="368299"/>
                </a:lnTo>
                <a:lnTo>
                  <a:pt x="3913821" y="330199"/>
                </a:lnTo>
                <a:lnTo>
                  <a:pt x="3943596" y="292099"/>
                </a:lnTo>
                <a:lnTo>
                  <a:pt x="3972006" y="253999"/>
                </a:lnTo>
                <a:lnTo>
                  <a:pt x="3998986" y="203199"/>
                </a:lnTo>
                <a:lnTo>
                  <a:pt x="4024473" y="165099"/>
                </a:lnTo>
                <a:lnTo>
                  <a:pt x="4048402" y="114299"/>
                </a:lnTo>
                <a:lnTo>
                  <a:pt x="4070710" y="76199"/>
                </a:lnTo>
                <a:lnTo>
                  <a:pt x="4091333" y="25399"/>
                </a:lnTo>
                <a:lnTo>
                  <a:pt x="4103101" y="0"/>
                </a:lnTo>
                <a:lnTo>
                  <a:pt x="4136391" y="0"/>
                </a:lnTo>
                <a:lnTo>
                  <a:pt x="4121330" y="25399"/>
                </a:lnTo>
                <a:lnTo>
                  <a:pt x="4101535" y="76199"/>
                </a:lnTo>
                <a:lnTo>
                  <a:pt x="4080234" y="126999"/>
                </a:lnTo>
                <a:lnTo>
                  <a:pt x="4057479" y="165099"/>
                </a:lnTo>
                <a:lnTo>
                  <a:pt x="4033319" y="203199"/>
                </a:lnTo>
                <a:lnTo>
                  <a:pt x="4007806" y="253999"/>
                </a:lnTo>
                <a:lnTo>
                  <a:pt x="3980991" y="292099"/>
                </a:lnTo>
                <a:lnTo>
                  <a:pt x="3952923" y="330199"/>
                </a:lnTo>
                <a:lnTo>
                  <a:pt x="3923655" y="368299"/>
                </a:lnTo>
                <a:lnTo>
                  <a:pt x="3893236" y="406399"/>
                </a:lnTo>
                <a:lnTo>
                  <a:pt x="3861717" y="444499"/>
                </a:lnTo>
                <a:lnTo>
                  <a:pt x="3829150" y="482599"/>
                </a:lnTo>
                <a:lnTo>
                  <a:pt x="3795585" y="520699"/>
                </a:lnTo>
                <a:lnTo>
                  <a:pt x="3761072" y="558799"/>
                </a:lnTo>
                <a:lnTo>
                  <a:pt x="3725662" y="584199"/>
                </a:lnTo>
                <a:lnTo>
                  <a:pt x="3689407" y="622299"/>
                </a:lnTo>
                <a:lnTo>
                  <a:pt x="3652357" y="647699"/>
                </a:lnTo>
                <a:lnTo>
                  <a:pt x="3614562" y="685799"/>
                </a:lnTo>
                <a:lnTo>
                  <a:pt x="3576074" y="711199"/>
                </a:lnTo>
                <a:lnTo>
                  <a:pt x="3537206" y="749299"/>
                </a:lnTo>
                <a:lnTo>
                  <a:pt x="3457854" y="800099"/>
                </a:lnTo>
                <a:lnTo>
                  <a:pt x="3376349" y="850899"/>
                </a:lnTo>
                <a:lnTo>
                  <a:pt x="3292690" y="901699"/>
                </a:lnTo>
                <a:lnTo>
                  <a:pt x="3206877" y="952499"/>
                </a:lnTo>
                <a:lnTo>
                  <a:pt x="3163163" y="965199"/>
                </a:lnTo>
                <a:lnTo>
                  <a:pt x="3119009" y="990599"/>
                </a:lnTo>
                <a:lnTo>
                  <a:pt x="3074511" y="1003299"/>
                </a:lnTo>
                <a:lnTo>
                  <a:pt x="3029670" y="1028699"/>
                </a:lnTo>
                <a:lnTo>
                  <a:pt x="2984487" y="1041399"/>
                </a:lnTo>
                <a:close/>
              </a:path>
              <a:path w="4136390" h="1270000">
                <a:moveTo>
                  <a:pt x="2706184" y="1130299"/>
                </a:moveTo>
                <a:lnTo>
                  <a:pt x="2580388" y="1130299"/>
                </a:lnTo>
                <a:lnTo>
                  <a:pt x="2631406" y="1117599"/>
                </a:lnTo>
                <a:lnTo>
                  <a:pt x="2679812" y="1092199"/>
                </a:lnTo>
                <a:lnTo>
                  <a:pt x="2775051" y="1066799"/>
                </a:lnTo>
                <a:lnTo>
                  <a:pt x="2821901" y="1041399"/>
                </a:lnTo>
                <a:lnTo>
                  <a:pt x="2868239" y="1028699"/>
                </a:lnTo>
                <a:lnTo>
                  <a:pt x="2914065" y="1003299"/>
                </a:lnTo>
                <a:lnTo>
                  <a:pt x="3048467" y="927099"/>
                </a:lnTo>
                <a:lnTo>
                  <a:pt x="3135506" y="876299"/>
                </a:lnTo>
                <a:lnTo>
                  <a:pt x="3220495" y="825499"/>
                </a:lnTo>
                <a:lnTo>
                  <a:pt x="3260658" y="787399"/>
                </a:lnTo>
                <a:lnTo>
                  <a:pt x="3299987" y="761999"/>
                </a:lnTo>
                <a:lnTo>
                  <a:pt x="3338484" y="736599"/>
                </a:lnTo>
                <a:lnTo>
                  <a:pt x="3376148" y="698499"/>
                </a:lnTo>
                <a:lnTo>
                  <a:pt x="3412978" y="673099"/>
                </a:lnTo>
                <a:lnTo>
                  <a:pt x="3448976" y="634999"/>
                </a:lnTo>
                <a:lnTo>
                  <a:pt x="3484140" y="596899"/>
                </a:lnTo>
                <a:lnTo>
                  <a:pt x="3518472" y="571499"/>
                </a:lnTo>
                <a:lnTo>
                  <a:pt x="3551970" y="533399"/>
                </a:lnTo>
                <a:lnTo>
                  <a:pt x="3584539" y="495299"/>
                </a:lnTo>
                <a:lnTo>
                  <a:pt x="3616081" y="457199"/>
                </a:lnTo>
                <a:lnTo>
                  <a:pt x="3646597" y="419099"/>
                </a:lnTo>
                <a:lnTo>
                  <a:pt x="3676085" y="380999"/>
                </a:lnTo>
                <a:lnTo>
                  <a:pt x="3704547" y="342899"/>
                </a:lnTo>
                <a:lnTo>
                  <a:pt x="3731983" y="292099"/>
                </a:lnTo>
                <a:lnTo>
                  <a:pt x="3758391" y="253999"/>
                </a:lnTo>
                <a:lnTo>
                  <a:pt x="3783773" y="215899"/>
                </a:lnTo>
                <a:lnTo>
                  <a:pt x="3808128" y="165099"/>
                </a:lnTo>
                <a:lnTo>
                  <a:pt x="3826153" y="139699"/>
                </a:lnTo>
                <a:lnTo>
                  <a:pt x="3843496" y="101599"/>
                </a:lnTo>
                <a:lnTo>
                  <a:pt x="3860157" y="63499"/>
                </a:lnTo>
                <a:lnTo>
                  <a:pt x="3876136" y="25399"/>
                </a:lnTo>
                <a:lnTo>
                  <a:pt x="3912886" y="25399"/>
                </a:lnTo>
                <a:lnTo>
                  <a:pt x="3900235" y="50799"/>
                </a:lnTo>
                <a:lnTo>
                  <a:pt x="3880205" y="101599"/>
                </a:lnTo>
                <a:lnTo>
                  <a:pt x="3859121" y="139699"/>
                </a:lnTo>
                <a:lnTo>
                  <a:pt x="3835544" y="177799"/>
                </a:lnTo>
                <a:lnTo>
                  <a:pt x="3810897" y="228599"/>
                </a:lnTo>
                <a:lnTo>
                  <a:pt x="3785180" y="266699"/>
                </a:lnTo>
                <a:lnTo>
                  <a:pt x="3758391" y="317499"/>
                </a:lnTo>
                <a:lnTo>
                  <a:pt x="3730532" y="355599"/>
                </a:lnTo>
                <a:lnTo>
                  <a:pt x="3701602" y="393699"/>
                </a:lnTo>
                <a:lnTo>
                  <a:pt x="3671602" y="431799"/>
                </a:lnTo>
                <a:lnTo>
                  <a:pt x="3640530" y="469899"/>
                </a:lnTo>
                <a:lnTo>
                  <a:pt x="3608388" y="507999"/>
                </a:lnTo>
                <a:lnTo>
                  <a:pt x="3575273" y="546099"/>
                </a:lnTo>
                <a:lnTo>
                  <a:pt x="3541280" y="584199"/>
                </a:lnTo>
                <a:lnTo>
                  <a:pt x="3506411" y="622299"/>
                </a:lnTo>
                <a:lnTo>
                  <a:pt x="3470665" y="660399"/>
                </a:lnTo>
                <a:lnTo>
                  <a:pt x="3434043" y="685799"/>
                </a:lnTo>
                <a:lnTo>
                  <a:pt x="3396543" y="723899"/>
                </a:lnTo>
                <a:lnTo>
                  <a:pt x="3358167" y="749299"/>
                </a:lnTo>
                <a:lnTo>
                  <a:pt x="3318914" y="787399"/>
                </a:lnTo>
                <a:lnTo>
                  <a:pt x="3278785" y="812799"/>
                </a:lnTo>
                <a:lnTo>
                  <a:pt x="3238312" y="850899"/>
                </a:lnTo>
                <a:lnTo>
                  <a:pt x="3155652" y="901699"/>
                </a:lnTo>
                <a:lnTo>
                  <a:pt x="3070708" y="952499"/>
                </a:lnTo>
                <a:lnTo>
                  <a:pt x="2983478" y="1003299"/>
                </a:lnTo>
                <a:lnTo>
                  <a:pt x="2939007" y="1015999"/>
                </a:lnTo>
                <a:lnTo>
                  <a:pt x="2893964" y="1041399"/>
                </a:lnTo>
                <a:lnTo>
                  <a:pt x="2984487" y="1041399"/>
                </a:lnTo>
                <a:lnTo>
                  <a:pt x="2938960" y="1066799"/>
                </a:lnTo>
                <a:lnTo>
                  <a:pt x="2706184" y="1130299"/>
                </a:lnTo>
                <a:close/>
              </a:path>
              <a:path w="4136390" h="1270000">
                <a:moveTo>
                  <a:pt x="2273680" y="914399"/>
                </a:moveTo>
                <a:lnTo>
                  <a:pt x="1974653" y="914399"/>
                </a:lnTo>
                <a:lnTo>
                  <a:pt x="1924950" y="901699"/>
                </a:lnTo>
                <a:lnTo>
                  <a:pt x="2323326" y="901699"/>
                </a:lnTo>
                <a:lnTo>
                  <a:pt x="2273680" y="914399"/>
                </a:lnTo>
                <a:close/>
              </a:path>
              <a:path w="4136390" h="1270000">
                <a:moveTo>
                  <a:pt x="1806789" y="1130299"/>
                </a:moveTo>
                <a:lnTo>
                  <a:pt x="1667437" y="1130299"/>
                </a:lnTo>
                <a:lnTo>
                  <a:pt x="1613965" y="1104899"/>
                </a:lnTo>
                <a:lnTo>
                  <a:pt x="1587407" y="1104899"/>
                </a:lnTo>
                <a:lnTo>
                  <a:pt x="1534662" y="1079499"/>
                </a:lnTo>
                <a:lnTo>
                  <a:pt x="1626349" y="1079499"/>
                </a:lnTo>
                <a:lnTo>
                  <a:pt x="1652492" y="1092199"/>
                </a:lnTo>
                <a:lnTo>
                  <a:pt x="1678744" y="1092199"/>
                </a:lnTo>
                <a:lnTo>
                  <a:pt x="1705104" y="1104899"/>
                </a:lnTo>
                <a:lnTo>
                  <a:pt x="1806789" y="1130299"/>
                </a:lnTo>
                <a:close/>
              </a:path>
              <a:path w="4136390" h="1270000">
                <a:moveTo>
                  <a:pt x="1909104" y="1142999"/>
                </a:moveTo>
                <a:lnTo>
                  <a:pt x="1721321" y="1142999"/>
                </a:lnTo>
                <a:lnTo>
                  <a:pt x="1694329" y="1130299"/>
                </a:lnTo>
                <a:lnTo>
                  <a:pt x="1857868" y="1130299"/>
                </a:lnTo>
                <a:lnTo>
                  <a:pt x="1909104" y="1142999"/>
                </a:lnTo>
                <a:close/>
              </a:path>
              <a:path w="4136390" h="1270000">
                <a:moveTo>
                  <a:pt x="2668751" y="1142999"/>
                </a:moveTo>
                <a:lnTo>
                  <a:pt x="2477969" y="1142999"/>
                </a:lnTo>
                <a:lnTo>
                  <a:pt x="2529242" y="1130299"/>
                </a:lnTo>
                <a:lnTo>
                  <a:pt x="2687491" y="1130299"/>
                </a:lnTo>
                <a:lnTo>
                  <a:pt x="2668751" y="1142999"/>
                </a:lnTo>
                <a:close/>
              </a:path>
              <a:path w="4136390" h="1270000">
                <a:moveTo>
                  <a:pt x="2309690" y="1231899"/>
                </a:moveTo>
                <a:lnTo>
                  <a:pt x="2091891" y="1231899"/>
                </a:lnTo>
                <a:lnTo>
                  <a:pt x="2139716" y="1219199"/>
                </a:lnTo>
                <a:lnTo>
                  <a:pt x="2187424" y="1219199"/>
                </a:lnTo>
                <a:lnTo>
                  <a:pt x="2235016" y="1206499"/>
                </a:lnTo>
                <a:lnTo>
                  <a:pt x="2282491" y="1206499"/>
                </a:lnTo>
                <a:lnTo>
                  <a:pt x="2377093" y="1181099"/>
                </a:lnTo>
                <a:lnTo>
                  <a:pt x="1956698" y="1181099"/>
                </a:lnTo>
                <a:lnTo>
                  <a:pt x="1904508" y="1168399"/>
                </a:lnTo>
                <a:lnTo>
                  <a:pt x="1852396" y="1168399"/>
                </a:lnTo>
                <a:lnTo>
                  <a:pt x="1748413" y="1142999"/>
                </a:lnTo>
                <a:lnTo>
                  <a:pt x="1960498" y="1142999"/>
                </a:lnTo>
                <a:lnTo>
                  <a:pt x="2012049" y="1155699"/>
                </a:lnTo>
                <a:lnTo>
                  <a:pt x="2588398" y="1155699"/>
                </a:lnTo>
                <a:lnTo>
                  <a:pt x="2458888" y="1193799"/>
                </a:lnTo>
                <a:lnTo>
                  <a:pt x="2309690" y="1231899"/>
                </a:lnTo>
                <a:close/>
              </a:path>
              <a:path w="4136390" h="1270000">
                <a:moveTo>
                  <a:pt x="2588398" y="1155699"/>
                </a:moveTo>
                <a:lnTo>
                  <a:pt x="2375039" y="1155699"/>
                </a:lnTo>
                <a:lnTo>
                  <a:pt x="2426568" y="1142999"/>
                </a:lnTo>
                <a:lnTo>
                  <a:pt x="2631160" y="1142999"/>
                </a:lnTo>
                <a:lnTo>
                  <a:pt x="2588398" y="1155699"/>
                </a:lnTo>
                <a:close/>
              </a:path>
              <a:path w="4136390" h="1270000">
                <a:moveTo>
                  <a:pt x="2324265" y="1193799"/>
                </a:moveTo>
                <a:lnTo>
                  <a:pt x="2061319" y="1193799"/>
                </a:lnTo>
                <a:lnTo>
                  <a:pt x="2008969" y="1181099"/>
                </a:lnTo>
                <a:lnTo>
                  <a:pt x="2377093" y="1181099"/>
                </a:lnTo>
                <a:lnTo>
                  <a:pt x="2324265" y="1193799"/>
                </a:lnTo>
                <a:close/>
              </a:path>
              <a:path w="4136390" h="1270000">
                <a:moveTo>
                  <a:pt x="2209453" y="1244599"/>
                </a:moveTo>
                <a:lnTo>
                  <a:pt x="1502699" y="1244599"/>
                </a:lnTo>
                <a:lnTo>
                  <a:pt x="1360157" y="1206499"/>
                </a:lnTo>
                <a:lnTo>
                  <a:pt x="1515851" y="1206499"/>
                </a:lnTo>
                <a:lnTo>
                  <a:pt x="1563617" y="1219199"/>
                </a:lnTo>
                <a:lnTo>
                  <a:pt x="1611437" y="1219199"/>
                </a:lnTo>
                <a:lnTo>
                  <a:pt x="1659313" y="1231899"/>
                </a:lnTo>
                <a:lnTo>
                  <a:pt x="2259648" y="1231899"/>
                </a:lnTo>
                <a:lnTo>
                  <a:pt x="2209453" y="1244599"/>
                </a:lnTo>
                <a:close/>
              </a:path>
              <a:path w="4136390" h="1270000">
                <a:moveTo>
                  <a:pt x="2108598" y="1257299"/>
                </a:moveTo>
                <a:lnTo>
                  <a:pt x="1601275" y="1257299"/>
                </a:lnTo>
                <a:lnTo>
                  <a:pt x="1550723" y="1244599"/>
                </a:lnTo>
                <a:lnTo>
                  <a:pt x="2159103" y="1244599"/>
                </a:lnTo>
                <a:lnTo>
                  <a:pt x="2108598" y="1257299"/>
                </a:lnTo>
                <a:close/>
              </a:path>
              <a:path w="4136390" h="1270000">
                <a:moveTo>
                  <a:pt x="1956255" y="1269999"/>
                </a:moveTo>
                <a:lnTo>
                  <a:pt x="1803882" y="1269999"/>
                </a:lnTo>
                <a:lnTo>
                  <a:pt x="1753170" y="1257299"/>
                </a:lnTo>
                <a:lnTo>
                  <a:pt x="2007126" y="1257299"/>
                </a:lnTo>
                <a:lnTo>
                  <a:pt x="1956255" y="12699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0143168" y="9271077"/>
            <a:ext cx="3605529" cy="1016000"/>
          </a:xfrm>
          <a:custGeom>
            <a:avLst/>
            <a:gdLst/>
            <a:ahLst/>
            <a:cxnLst/>
            <a:rect l="l" t="t" r="r" b="b"/>
            <a:pathLst>
              <a:path w="3605530" h="1016000">
                <a:moveTo>
                  <a:pt x="2248026" y="933926"/>
                </a:moveTo>
                <a:lnTo>
                  <a:pt x="2241859" y="928121"/>
                </a:lnTo>
                <a:lnTo>
                  <a:pt x="2235449" y="922316"/>
                </a:lnTo>
                <a:lnTo>
                  <a:pt x="2229523" y="916512"/>
                </a:lnTo>
                <a:lnTo>
                  <a:pt x="2205901" y="880352"/>
                </a:lnTo>
                <a:lnTo>
                  <a:pt x="2181634" y="813839"/>
                </a:lnTo>
                <a:lnTo>
                  <a:pt x="2173370" y="759782"/>
                </a:lnTo>
                <a:lnTo>
                  <a:pt x="2169984" y="740433"/>
                </a:lnTo>
                <a:lnTo>
                  <a:pt x="2165630" y="721084"/>
                </a:lnTo>
                <a:lnTo>
                  <a:pt x="2160309" y="701734"/>
                </a:lnTo>
                <a:lnTo>
                  <a:pt x="2144388" y="648834"/>
                </a:lnTo>
                <a:lnTo>
                  <a:pt x="2130115" y="595862"/>
                </a:lnTo>
                <a:lnTo>
                  <a:pt x="2117418" y="542747"/>
                </a:lnTo>
                <a:lnTo>
                  <a:pt x="2106226" y="489417"/>
                </a:lnTo>
                <a:lnTo>
                  <a:pt x="2096468" y="435801"/>
                </a:lnTo>
                <a:lnTo>
                  <a:pt x="2088049" y="381624"/>
                </a:lnTo>
                <a:lnTo>
                  <a:pt x="2081864" y="327204"/>
                </a:lnTo>
                <a:lnTo>
                  <a:pt x="2079042" y="271857"/>
                </a:lnTo>
                <a:lnTo>
                  <a:pt x="2080023" y="219614"/>
                </a:lnTo>
                <a:lnTo>
                  <a:pt x="2085492" y="159954"/>
                </a:lnTo>
                <a:lnTo>
                  <a:pt x="2102543" y="117869"/>
                </a:lnTo>
                <a:lnTo>
                  <a:pt x="2139589" y="91989"/>
                </a:lnTo>
                <a:lnTo>
                  <a:pt x="2149989" y="95456"/>
                </a:lnTo>
                <a:lnTo>
                  <a:pt x="2155149" y="98036"/>
                </a:lnTo>
                <a:lnTo>
                  <a:pt x="2160309" y="103196"/>
                </a:lnTo>
                <a:lnTo>
                  <a:pt x="2162889" y="110935"/>
                </a:lnTo>
                <a:lnTo>
                  <a:pt x="2166678" y="119078"/>
                </a:lnTo>
                <a:lnTo>
                  <a:pt x="2169984" y="127705"/>
                </a:lnTo>
                <a:lnTo>
                  <a:pt x="2172322" y="136331"/>
                </a:lnTo>
                <a:lnTo>
                  <a:pt x="2173209" y="144474"/>
                </a:lnTo>
                <a:lnTo>
                  <a:pt x="2178933" y="182407"/>
                </a:lnTo>
                <a:lnTo>
                  <a:pt x="2186108" y="219614"/>
                </a:lnTo>
                <a:lnTo>
                  <a:pt x="2191264" y="256700"/>
                </a:lnTo>
                <a:lnTo>
                  <a:pt x="2191268" y="296689"/>
                </a:lnTo>
                <a:lnTo>
                  <a:pt x="2192316" y="320311"/>
                </a:lnTo>
                <a:lnTo>
                  <a:pt x="2197718" y="344417"/>
                </a:lnTo>
                <a:lnTo>
                  <a:pt x="2205054" y="368523"/>
                </a:lnTo>
                <a:lnTo>
                  <a:pt x="2211907" y="392145"/>
                </a:lnTo>
                <a:lnTo>
                  <a:pt x="2218236" y="417703"/>
                </a:lnTo>
                <a:lnTo>
                  <a:pt x="2221904" y="443744"/>
                </a:lnTo>
                <a:lnTo>
                  <a:pt x="2223154" y="469784"/>
                </a:lnTo>
                <a:lnTo>
                  <a:pt x="2222227" y="495342"/>
                </a:lnTo>
                <a:lnTo>
                  <a:pt x="2221259" y="504976"/>
                </a:lnTo>
                <a:lnTo>
                  <a:pt x="2222227" y="514369"/>
                </a:lnTo>
                <a:lnTo>
                  <a:pt x="2225129" y="523277"/>
                </a:lnTo>
                <a:lnTo>
                  <a:pt x="2229967" y="531460"/>
                </a:lnTo>
                <a:lnTo>
                  <a:pt x="2239682" y="553631"/>
                </a:lnTo>
                <a:lnTo>
                  <a:pt x="2245769" y="577254"/>
                </a:lnTo>
                <a:lnTo>
                  <a:pt x="2248469" y="601843"/>
                </a:lnTo>
                <a:lnTo>
                  <a:pt x="2248072" y="624337"/>
                </a:lnTo>
                <a:lnTo>
                  <a:pt x="2248192" y="634657"/>
                </a:lnTo>
                <a:lnTo>
                  <a:pt x="2248429" y="645742"/>
                </a:lnTo>
                <a:lnTo>
                  <a:pt x="2253186" y="663358"/>
                </a:lnTo>
                <a:lnTo>
                  <a:pt x="2261812" y="679523"/>
                </a:lnTo>
                <a:lnTo>
                  <a:pt x="2273825" y="693995"/>
                </a:lnTo>
                <a:lnTo>
                  <a:pt x="2397846" y="693995"/>
                </a:lnTo>
                <a:lnTo>
                  <a:pt x="2389921" y="719794"/>
                </a:lnTo>
                <a:lnTo>
                  <a:pt x="2373071" y="753816"/>
                </a:lnTo>
                <a:lnTo>
                  <a:pt x="2353802" y="786871"/>
                </a:lnTo>
                <a:lnTo>
                  <a:pt x="2348481" y="794651"/>
                </a:lnTo>
                <a:lnTo>
                  <a:pt x="2344128" y="802673"/>
                </a:lnTo>
                <a:lnTo>
                  <a:pt x="2340741" y="811179"/>
                </a:lnTo>
                <a:lnTo>
                  <a:pt x="2338323" y="820410"/>
                </a:lnTo>
                <a:lnTo>
                  <a:pt x="2331470" y="859189"/>
                </a:lnTo>
                <a:lnTo>
                  <a:pt x="2312524" y="892647"/>
                </a:lnTo>
                <a:lnTo>
                  <a:pt x="2283903" y="918366"/>
                </a:lnTo>
                <a:lnTo>
                  <a:pt x="2248026" y="933926"/>
                </a:lnTo>
                <a:close/>
              </a:path>
              <a:path w="3605530" h="1016000">
                <a:moveTo>
                  <a:pt x="2397846" y="693995"/>
                </a:moveTo>
                <a:lnTo>
                  <a:pt x="2273825" y="693995"/>
                </a:lnTo>
                <a:lnTo>
                  <a:pt x="2286362" y="681458"/>
                </a:lnTo>
                <a:lnTo>
                  <a:pt x="2296722" y="667228"/>
                </a:lnTo>
                <a:lnTo>
                  <a:pt x="2304663" y="651547"/>
                </a:lnTo>
                <a:lnTo>
                  <a:pt x="2309944" y="634657"/>
                </a:lnTo>
                <a:lnTo>
                  <a:pt x="2324152" y="583969"/>
                </a:lnTo>
                <a:lnTo>
                  <a:pt x="2340211" y="533687"/>
                </a:lnTo>
                <a:lnTo>
                  <a:pt x="2358074" y="483901"/>
                </a:lnTo>
                <a:lnTo>
                  <a:pt x="2377698" y="434703"/>
                </a:lnTo>
                <a:lnTo>
                  <a:pt x="2399037" y="386181"/>
                </a:lnTo>
                <a:lnTo>
                  <a:pt x="2422046" y="338426"/>
                </a:lnTo>
                <a:lnTo>
                  <a:pt x="2446679" y="291529"/>
                </a:lnTo>
                <a:lnTo>
                  <a:pt x="2452081" y="279919"/>
                </a:lnTo>
                <a:lnTo>
                  <a:pt x="2474937" y="232151"/>
                </a:lnTo>
                <a:lnTo>
                  <a:pt x="2513757" y="206392"/>
                </a:lnTo>
                <a:lnTo>
                  <a:pt x="2527140" y="204901"/>
                </a:lnTo>
                <a:lnTo>
                  <a:pt x="2539556" y="208005"/>
                </a:lnTo>
                <a:lnTo>
                  <a:pt x="2550037" y="215462"/>
                </a:lnTo>
                <a:lnTo>
                  <a:pt x="2557615" y="227031"/>
                </a:lnTo>
                <a:lnTo>
                  <a:pt x="2557615" y="232191"/>
                </a:lnTo>
                <a:lnTo>
                  <a:pt x="2560195" y="234771"/>
                </a:lnTo>
                <a:lnTo>
                  <a:pt x="2563178" y="262183"/>
                </a:lnTo>
                <a:lnTo>
                  <a:pt x="2560840" y="289594"/>
                </a:lnTo>
                <a:lnTo>
                  <a:pt x="2553664" y="316038"/>
                </a:lnTo>
                <a:lnTo>
                  <a:pt x="2542136" y="340547"/>
                </a:lnTo>
                <a:lnTo>
                  <a:pt x="2519828" y="381826"/>
                </a:lnTo>
                <a:lnTo>
                  <a:pt x="2499890" y="423427"/>
                </a:lnTo>
                <a:lnTo>
                  <a:pt x="2482274" y="465713"/>
                </a:lnTo>
                <a:lnTo>
                  <a:pt x="2467318" y="508241"/>
                </a:lnTo>
                <a:lnTo>
                  <a:pt x="2455225" y="537628"/>
                </a:lnTo>
                <a:lnTo>
                  <a:pt x="2442164" y="567257"/>
                </a:lnTo>
                <a:lnTo>
                  <a:pt x="2428136" y="596402"/>
                </a:lnTo>
                <a:lnTo>
                  <a:pt x="2413140" y="624337"/>
                </a:lnTo>
                <a:lnTo>
                  <a:pt x="2410560" y="632077"/>
                </a:lnTo>
                <a:lnTo>
                  <a:pt x="2402821" y="639817"/>
                </a:lnTo>
                <a:lnTo>
                  <a:pt x="2402784" y="645742"/>
                </a:lnTo>
                <a:lnTo>
                  <a:pt x="2400966" y="683836"/>
                </a:lnTo>
                <a:lnTo>
                  <a:pt x="2397846" y="693995"/>
                </a:lnTo>
                <a:close/>
              </a:path>
              <a:path w="3605530" h="1016000">
                <a:moveTo>
                  <a:pt x="1143082" y="1015922"/>
                </a:moveTo>
                <a:lnTo>
                  <a:pt x="1046281" y="1015922"/>
                </a:lnTo>
                <a:lnTo>
                  <a:pt x="1040629" y="988104"/>
                </a:lnTo>
                <a:lnTo>
                  <a:pt x="1038049" y="980364"/>
                </a:lnTo>
                <a:lnTo>
                  <a:pt x="1038049" y="964885"/>
                </a:lnTo>
                <a:lnTo>
                  <a:pt x="1042241" y="947712"/>
                </a:lnTo>
                <a:lnTo>
                  <a:pt x="1048369" y="931991"/>
                </a:lnTo>
                <a:lnTo>
                  <a:pt x="1058366" y="919172"/>
                </a:lnTo>
                <a:lnTo>
                  <a:pt x="1074168" y="910707"/>
                </a:lnTo>
                <a:lnTo>
                  <a:pt x="1090494" y="910505"/>
                </a:lnTo>
                <a:lnTo>
                  <a:pt x="1102224" y="918769"/>
                </a:lnTo>
                <a:lnTo>
                  <a:pt x="1130765" y="964038"/>
                </a:lnTo>
                <a:lnTo>
                  <a:pt x="1142374" y="1005559"/>
                </a:lnTo>
                <a:lnTo>
                  <a:pt x="1143082" y="1015922"/>
                </a:lnTo>
                <a:close/>
              </a:path>
              <a:path w="3605530" h="1016000">
                <a:moveTo>
                  <a:pt x="1360457" y="673839"/>
                </a:moveTo>
                <a:lnTo>
                  <a:pt x="1320630" y="654812"/>
                </a:lnTo>
                <a:lnTo>
                  <a:pt x="1292222" y="585122"/>
                </a:lnTo>
                <a:lnTo>
                  <a:pt x="1276123" y="535588"/>
                </a:lnTo>
                <a:lnTo>
                  <a:pt x="1260644" y="486054"/>
                </a:lnTo>
                <a:lnTo>
                  <a:pt x="1245783" y="436520"/>
                </a:lnTo>
                <a:lnTo>
                  <a:pt x="1231542" y="386986"/>
                </a:lnTo>
                <a:lnTo>
                  <a:pt x="1219574" y="336295"/>
                </a:lnTo>
                <a:lnTo>
                  <a:pt x="1208896" y="285031"/>
                </a:lnTo>
                <a:lnTo>
                  <a:pt x="1198649" y="233481"/>
                </a:lnTo>
                <a:lnTo>
                  <a:pt x="1187971" y="181931"/>
                </a:lnTo>
                <a:lnTo>
                  <a:pt x="1176003" y="130667"/>
                </a:lnTo>
                <a:lnTo>
                  <a:pt x="1161885" y="79977"/>
                </a:lnTo>
                <a:lnTo>
                  <a:pt x="1159914" y="70302"/>
                </a:lnTo>
                <a:lnTo>
                  <a:pt x="1158337" y="61917"/>
                </a:lnTo>
                <a:lnTo>
                  <a:pt x="1157168" y="53129"/>
                </a:lnTo>
                <a:lnTo>
                  <a:pt x="1156725" y="43858"/>
                </a:lnTo>
                <a:lnTo>
                  <a:pt x="1157572" y="28661"/>
                </a:lnTo>
                <a:lnTo>
                  <a:pt x="1163497" y="15156"/>
                </a:lnTo>
                <a:lnTo>
                  <a:pt x="1173777" y="5038"/>
                </a:lnTo>
                <a:lnTo>
                  <a:pt x="1187684" y="0"/>
                </a:lnTo>
                <a:lnTo>
                  <a:pt x="1191997" y="11166"/>
                </a:lnTo>
                <a:lnTo>
                  <a:pt x="1197036" y="21606"/>
                </a:lnTo>
                <a:lnTo>
                  <a:pt x="1202559" y="31563"/>
                </a:lnTo>
                <a:lnTo>
                  <a:pt x="1208323" y="41278"/>
                </a:lnTo>
                <a:lnTo>
                  <a:pt x="1213684" y="50953"/>
                </a:lnTo>
                <a:lnTo>
                  <a:pt x="1218320" y="60627"/>
                </a:lnTo>
                <a:lnTo>
                  <a:pt x="1222472" y="70302"/>
                </a:lnTo>
                <a:lnTo>
                  <a:pt x="1226383" y="79977"/>
                </a:lnTo>
                <a:lnTo>
                  <a:pt x="1236339" y="110210"/>
                </a:lnTo>
                <a:lnTo>
                  <a:pt x="1247989" y="139959"/>
                </a:lnTo>
                <a:lnTo>
                  <a:pt x="1257220" y="170676"/>
                </a:lnTo>
                <a:lnTo>
                  <a:pt x="1259921" y="203812"/>
                </a:lnTo>
                <a:lnTo>
                  <a:pt x="1259921" y="208972"/>
                </a:lnTo>
                <a:lnTo>
                  <a:pt x="1267661" y="216712"/>
                </a:lnTo>
                <a:lnTo>
                  <a:pt x="1270241" y="224451"/>
                </a:lnTo>
                <a:lnTo>
                  <a:pt x="1275602" y="237593"/>
                </a:lnTo>
                <a:lnTo>
                  <a:pt x="1280238" y="250251"/>
                </a:lnTo>
                <a:lnTo>
                  <a:pt x="1284390" y="262908"/>
                </a:lnTo>
                <a:lnTo>
                  <a:pt x="1288300" y="276050"/>
                </a:lnTo>
                <a:lnTo>
                  <a:pt x="1295677" y="308500"/>
                </a:lnTo>
                <a:lnTo>
                  <a:pt x="1302812" y="340225"/>
                </a:lnTo>
                <a:lnTo>
                  <a:pt x="1310431" y="371466"/>
                </a:lnTo>
                <a:lnTo>
                  <a:pt x="1319259" y="402465"/>
                </a:lnTo>
                <a:lnTo>
                  <a:pt x="1327805" y="434351"/>
                </a:lnTo>
                <a:lnTo>
                  <a:pt x="1341188" y="464060"/>
                </a:lnTo>
                <a:lnTo>
                  <a:pt x="1358442" y="491351"/>
                </a:lnTo>
                <a:lnTo>
                  <a:pt x="1378597" y="515981"/>
                </a:lnTo>
                <a:lnTo>
                  <a:pt x="1502433" y="515981"/>
                </a:lnTo>
                <a:lnTo>
                  <a:pt x="1487397" y="539240"/>
                </a:lnTo>
                <a:lnTo>
                  <a:pt x="1473086" y="562742"/>
                </a:lnTo>
                <a:lnTo>
                  <a:pt x="1459259" y="586727"/>
                </a:lnTo>
                <a:lnTo>
                  <a:pt x="1445675" y="611438"/>
                </a:lnTo>
                <a:lnTo>
                  <a:pt x="1436605" y="625990"/>
                </a:lnTo>
                <a:lnTo>
                  <a:pt x="1425358" y="638849"/>
                </a:lnTo>
                <a:lnTo>
                  <a:pt x="1412660" y="650257"/>
                </a:lnTo>
                <a:lnTo>
                  <a:pt x="1399236" y="660456"/>
                </a:lnTo>
                <a:lnTo>
                  <a:pt x="1394077" y="665616"/>
                </a:lnTo>
                <a:lnTo>
                  <a:pt x="1383757" y="670775"/>
                </a:lnTo>
                <a:lnTo>
                  <a:pt x="1360457" y="673839"/>
                </a:lnTo>
                <a:close/>
              </a:path>
              <a:path w="3605530" h="1016000">
                <a:moveTo>
                  <a:pt x="1502433" y="515981"/>
                </a:moveTo>
                <a:lnTo>
                  <a:pt x="1378597" y="515981"/>
                </a:lnTo>
                <a:lnTo>
                  <a:pt x="1388917" y="508241"/>
                </a:lnTo>
                <a:lnTo>
                  <a:pt x="1394077" y="508241"/>
                </a:lnTo>
                <a:lnTo>
                  <a:pt x="1396656" y="505661"/>
                </a:lnTo>
                <a:lnTo>
                  <a:pt x="1423383" y="461158"/>
                </a:lnTo>
                <a:lnTo>
                  <a:pt x="1449867" y="416654"/>
                </a:lnTo>
                <a:lnTo>
                  <a:pt x="1476835" y="372151"/>
                </a:lnTo>
                <a:lnTo>
                  <a:pt x="1505013" y="327648"/>
                </a:lnTo>
                <a:lnTo>
                  <a:pt x="1520935" y="301002"/>
                </a:lnTo>
                <a:lnTo>
                  <a:pt x="1537584" y="275082"/>
                </a:lnTo>
                <a:lnTo>
                  <a:pt x="1554716" y="249646"/>
                </a:lnTo>
                <a:lnTo>
                  <a:pt x="1572090" y="224451"/>
                </a:lnTo>
                <a:lnTo>
                  <a:pt x="1703665" y="30958"/>
                </a:lnTo>
                <a:lnTo>
                  <a:pt x="1720233" y="9997"/>
                </a:lnTo>
                <a:lnTo>
                  <a:pt x="1737527" y="644"/>
                </a:lnTo>
                <a:lnTo>
                  <a:pt x="1759174" y="1934"/>
                </a:lnTo>
                <a:lnTo>
                  <a:pt x="1788802" y="12899"/>
                </a:lnTo>
                <a:lnTo>
                  <a:pt x="1792229" y="48655"/>
                </a:lnTo>
                <a:lnTo>
                  <a:pt x="1789125" y="82234"/>
                </a:lnTo>
                <a:lnTo>
                  <a:pt x="1776830" y="113394"/>
                </a:lnTo>
                <a:lnTo>
                  <a:pt x="1752684" y="141894"/>
                </a:lnTo>
                <a:lnTo>
                  <a:pt x="1741518" y="155842"/>
                </a:lnTo>
                <a:lnTo>
                  <a:pt x="1734947" y="172208"/>
                </a:lnTo>
                <a:lnTo>
                  <a:pt x="1726925" y="187607"/>
                </a:lnTo>
                <a:lnTo>
                  <a:pt x="1711405" y="198652"/>
                </a:lnTo>
                <a:lnTo>
                  <a:pt x="1695576" y="224451"/>
                </a:lnTo>
                <a:lnTo>
                  <a:pt x="1680769" y="248961"/>
                </a:lnTo>
                <a:lnTo>
                  <a:pt x="1666055" y="274115"/>
                </a:lnTo>
                <a:lnTo>
                  <a:pt x="1652067" y="299269"/>
                </a:lnTo>
                <a:lnTo>
                  <a:pt x="1637596" y="329300"/>
                </a:lnTo>
                <a:lnTo>
                  <a:pt x="1621431" y="357639"/>
                </a:lnTo>
                <a:lnTo>
                  <a:pt x="1603815" y="384527"/>
                </a:lnTo>
                <a:lnTo>
                  <a:pt x="1584990" y="410205"/>
                </a:lnTo>
                <a:lnTo>
                  <a:pt x="1564834" y="436891"/>
                </a:lnTo>
                <a:lnTo>
                  <a:pt x="1522588" y="489295"/>
                </a:lnTo>
                <a:lnTo>
                  <a:pt x="1502433" y="515981"/>
                </a:lnTo>
                <a:close/>
              </a:path>
              <a:path w="3605530" h="1016000">
                <a:moveTo>
                  <a:pt x="3213637" y="968311"/>
                </a:moveTo>
                <a:lnTo>
                  <a:pt x="3166473" y="951985"/>
                </a:lnTo>
                <a:lnTo>
                  <a:pt x="3112617" y="902645"/>
                </a:lnTo>
                <a:lnTo>
                  <a:pt x="3068436" y="843629"/>
                </a:lnTo>
                <a:lnTo>
                  <a:pt x="3052957" y="815452"/>
                </a:lnTo>
                <a:lnTo>
                  <a:pt x="3037478" y="788484"/>
                </a:lnTo>
                <a:lnTo>
                  <a:pt x="3006519" y="735273"/>
                </a:lnTo>
                <a:lnTo>
                  <a:pt x="2984710" y="689883"/>
                </a:lnTo>
                <a:lnTo>
                  <a:pt x="2965563" y="643041"/>
                </a:lnTo>
                <a:lnTo>
                  <a:pt x="2948833" y="595232"/>
                </a:lnTo>
                <a:lnTo>
                  <a:pt x="2934281" y="546940"/>
                </a:lnTo>
                <a:lnTo>
                  <a:pt x="2918802" y="500501"/>
                </a:lnTo>
                <a:lnTo>
                  <a:pt x="2918802" y="497922"/>
                </a:lnTo>
                <a:lnTo>
                  <a:pt x="2916222" y="495342"/>
                </a:lnTo>
                <a:lnTo>
                  <a:pt x="2916222" y="490182"/>
                </a:lnTo>
                <a:lnTo>
                  <a:pt x="2916424" y="473050"/>
                </a:lnTo>
                <a:lnTo>
                  <a:pt x="2923639" y="457611"/>
                </a:lnTo>
                <a:lnTo>
                  <a:pt x="2936176" y="445558"/>
                </a:lnTo>
                <a:lnTo>
                  <a:pt x="2952341" y="438584"/>
                </a:lnTo>
                <a:lnTo>
                  <a:pt x="2960040" y="439067"/>
                </a:lnTo>
                <a:lnTo>
                  <a:pt x="2967498" y="440519"/>
                </a:lnTo>
                <a:lnTo>
                  <a:pt x="2974471" y="442937"/>
                </a:lnTo>
                <a:lnTo>
                  <a:pt x="2980720" y="446323"/>
                </a:lnTo>
                <a:lnTo>
                  <a:pt x="2984952" y="452169"/>
                </a:lnTo>
                <a:lnTo>
                  <a:pt x="2989427" y="458255"/>
                </a:lnTo>
                <a:lnTo>
                  <a:pt x="2993418" y="464826"/>
                </a:lnTo>
                <a:lnTo>
                  <a:pt x="2996199" y="472122"/>
                </a:lnTo>
                <a:lnTo>
                  <a:pt x="3020975" y="517147"/>
                </a:lnTo>
                <a:lnTo>
                  <a:pt x="3046564" y="561584"/>
                </a:lnTo>
                <a:lnTo>
                  <a:pt x="3072829" y="605480"/>
                </a:lnTo>
                <a:lnTo>
                  <a:pt x="3099636" y="648880"/>
                </a:lnTo>
                <a:lnTo>
                  <a:pt x="3126849" y="691828"/>
                </a:lnTo>
                <a:lnTo>
                  <a:pt x="3154924" y="735273"/>
                </a:lnTo>
                <a:lnTo>
                  <a:pt x="3181952" y="776552"/>
                </a:lnTo>
                <a:lnTo>
                  <a:pt x="3188241" y="787758"/>
                </a:lnTo>
                <a:lnTo>
                  <a:pt x="3195497" y="798481"/>
                </a:lnTo>
                <a:lnTo>
                  <a:pt x="3203819" y="809324"/>
                </a:lnTo>
                <a:lnTo>
                  <a:pt x="3212911" y="820410"/>
                </a:lnTo>
                <a:lnTo>
                  <a:pt x="3366563" y="820410"/>
                </a:lnTo>
                <a:lnTo>
                  <a:pt x="3345746" y="850997"/>
                </a:lnTo>
                <a:lnTo>
                  <a:pt x="3318832" y="887673"/>
                </a:lnTo>
                <a:lnTo>
                  <a:pt x="3290309" y="923606"/>
                </a:lnTo>
                <a:lnTo>
                  <a:pt x="3247861" y="957709"/>
                </a:lnTo>
                <a:lnTo>
                  <a:pt x="3230971" y="964885"/>
                </a:lnTo>
                <a:lnTo>
                  <a:pt x="3213637" y="968311"/>
                </a:lnTo>
                <a:close/>
              </a:path>
              <a:path w="3605530" h="1016000">
                <a:moveTo>
                  <a:pt x="3366563" y="820410"/>
                </a:moveTo>
                <a:lnTo>
                  <a:pt x="3212911" y="820410"/>
                </a:lnTo>
                <a:lnTo>
                  <a:pt x="3229721" y="809324"/>
                </a:lnTo>
                <a:lnTo>
                  <a:pt x="3244837" y="795578"/>
                </a:lnTo>
                <a:lnTo>
                  <a:pt x="3257535" y="779414"/>
                </a:lnTo>
                <a:lnTo>
                  <a:pt x="3267089" y="761072"/>
                </a:lnTo>
                <a:lnTo>
                  <a:pt x="3292888" y="718705"/>
                </a:lnTo>
                <a:lnTo>
                  <a:pt x="3322557" y="679483"/>
                </a:lnTo>
                <a:lnTo>
                  <a:pt x="3409427" y="575117"/>
                </a:lnTo>
                <a:lnTo>
                  <a:pt x="3458687" y="519891"/>
                </a:lnTo>
                <a:lnTo>
                  <a:pt x="3483801" y="492762"/>
                </a:lnTo>
                <a:lnTo>
                  <a:pt x="3498313" y="476758"/>
                </a:lnTo>
                <a:lnTo>
                  <a:pt x="3514760" y="463415"/>
                </a:lnTo>
                <a:lnTo>
                  <a:pt x="3533142" y="452491"/>
                </a:lnTo>
                <a:lnTo>
                  <a:pt x="3553459" y="443744"/>
                </a:lnTo>
                <a:lnTo>
                  <a:pt x="3565391" y="440277"/>
                </a:lnTo>
                <a:lnTo>
                  <a:pt x="3577323" y="441164"/>
                </a:lnTo>
                <a:lnTo>
                  <a:pt x="3588287" y="445920"/>
                </a:lnTo>
                <a:lnTo>
                  <a:pt x="3597317" y="454063"/>
                </a:lnTo>
                <a:lnTo>
                  <a:pt x="3602477" y="459223"/>
                </a:lnTo>
                <a:lnTo>
                  <a:pt x="3605057" y="466963"/>
                </a:lnTo>
                <a:lnTo>
                  <a:pt x="3605057" y="474702"/>
                </a:lnTo>
                <a:lnTo>
                  <a:pt x="3586191" y="524769"/>
                </a:lnTo>
                <a:lnTo>
                  <a:pt x="3559143" y="553228"/>
                </a:lnTo>
                <a:lnTo>
                  <a:pt x="3545397" y="568224"/>
                </a:lnTo>
                <a:lnTo>
                  <a:pt x="3533102" y="584187"/>
                </a:lnTo>
                <a:lnTo>
                  <a:pt x="3522500" y="601118"/>
                </a:lnTo>
                <a:lnTo>
                  <a:pt x="3517743" y="608777"/>
                </a:lnTo>
                <a:lnTo>
                  <a:pt x="3511535" y="615952"/>
                </a:lnTo>
                <a:lnTo>
                  <a:pt x="3504360" y="622160"/>
                </a:lnTo>
                <a:lnTo>
                  <a:pt x="3496701" y="626917"/>
                </a:lnTo>
                <a:lnTo>
                  <a:pt x="3486059" y="635181"/>
                </a:lnTo>
                <a:lnTo>
                  <a:pt x="3477352" y="644654"/>
                </a:lnTo>
                <a:lnTo>
                  <a:pt x="3470579" y="655578"/>
                </a:lnTo>
                <a:lnTo>
                  <a:pt x="3465742" y="668195"/>
                </a:lnTo>
                <a:lnTo>
                  <a:pt x="3455221" y="685570"/>
                </a:lnTo>
                <a:lnTo>
                  <a:pt x="3443490" y="702702"/>
                </a:lnTo>
                <a:lnTo>
                  <a:pt x="3431276" y="719350"/>
                </a:lnTo>
                <a:lnTo>
                  <a:pt x="3419304" y="735273"/>
                </a:lnTo>
                <a:lnTo>
                  <a:pt x="3395734" y="774921"/>
                </a:lnTo>
                <a:lnTo>
                  <a:pt x="3371297" y="813455"/>
                </a:lnTo>
                <a:lnTo>
                  <a:pt x="3366563" y="820410"/>
                </a:lnTo>
                <a:close/>
              </a:path>
              <a:path w="3605530" h="1016000">
                <a:moveTo>
                  <a:pt x="158301" y="921026"/>
                </a:moveTo>
                <a:lnTo>
                  <a:pt x="127826" y="892849"/>
                </a:lnTo>
                <a:lnTo>
                  <a:pt x="101745" y="825812"/>
                </a:lnTo>
                <a:lnTo>
                  <a:pt x="90901" y="792031"/>
                </a:lnTo>
                <a:lnTo>
                  <a:pt x="68004" y="724953"/>
                </a:lnTo>
                <a:lnTo>
                  <a:pt x="41883" y="660456"/>
                </a:lnTo>
                <a:lnTo>
                  <a:pt x="27734" y="628449"/>
                </a:lnTo>
                <a:lnTo>
                  <a:pt x="13826" y="595958"/>
                </a:lnTo>
                <a:lnTo>
                  <a:pt x="11488" y="590153"/>
                </a:lnTo>
                <a:lnTo>
                  <a:pt x="5845" y="578544"/>
                </a:lnTo>
                <a:lnTo>
                  <a:pt x="3507" y="572739"/>
                </a:lnTo>
                <a:lnTo>
                  <a:pt x="0" y="562702"/>
                </a:lnTo>
                <a:lnTo>
                  <a:pt x="604" y="552422"/>
                </a:lnTo>
                <a:lnTo>
                  <a:pt x="4595" y="542627"/>
                </a:lnTo>
                <a:lnTo>
                  <a:pt x="11246" y="534040"/>
                </a:lnTo>
                <a:lnTo>
                  <a:pt x="21324" y="529687"/>
                </a:lnTo>
                <a:lnTo>
                  <a:pt x="31886" y="528236"/>
                </a:lnTo>
                <a:lnTo>
                  <a:pt x="42447" y="529687"/>
                </a:lnTo>
                <a:lnTo>
                  <a:pt x="73164" y="554680"/>
                </a:lnTo>
                <a:lnTo>
                  <a:pt x="119602" y="647556"/>
                </a:lnTo>
                <a:lnTo>
                  <a:pt x="137500" y="684239"/>
                </a:lnTo>
                <a:lnTo>
                  <a:pt x="156366" y="720439"/>
                </a:lnTo>
                <a:lnTo>
                  <a:pt x="176199" y="755670"/>
                </a:lnTo>
                <a:lnTo>
                  <a:pt x="197000" y="789451"/>
                </a:lnTo>
                <a:lnTo>
                  <a:pt x="377222" y="789451"/>
                </a:lnTo>
                <a:lnTo>
                  <a:pt x="360541" y="805011"/>
                </a:lnTo>
                <a:lnTo>
                  <a:pt x="338572" y="826215"/>
                </a:lnTo>
                <a:lnTo>
                  <a:pt x="314184" y="844516"/>
                </a:lnTo>
                <a:lnTo>
                  <a:pt x="284716" y="856529"/>
                </a:lnTo>
                <a:lnTo>
                  <a:pt x="275929" y="860640"/>
                </a:lnTo>
                <a:lnTo>
                  <a:pt x="268592" y="868138"/>
                </a:lnTo>
                <a:lnTo>
                  <a:pt x="262223" y="877571"/>
                </a:lnTo>
                <a:lnTo>
                  <a:pt x="256337" y="887488"/>
                </a:lnTo>
                <a:lnTo>
                  <a:pt x="250412" y="897001"/>
                </a:lnTo>
                <a:lnTo>
                  <a:pt x="208367" y="917761"/>
                </a:lnTo>
                <a:lnTo>
                  <a:pt x="175312" y="920583"/>
                </a:lnTo>
                <a:lnTo>
                  <a:pt x="158301" y="921026"/>
                </a:lnTo>
                <a:close/>
              </a:path>
              <a:path w="3605530" h="1016000">
                <a:moveTo>
                  <a:pt x="377222" y="789451"/>
                </a:moveTo>
                <a:lnTo>
                  <a:pt x="197000" y="789451"/>
                </a:lnTo>
                <a:lnTo>
                  <a:pt x="226548" y="774052"/>
                </a:lnTo>
                <a:lnTo>
                  <a:pt x="253435" y="755267"/>
                </a:lnTo>
                <a:lnTo>
                  <a:pt x="277904" y="733580"/>
                </a:lnTo>
                <a:lnTo>
                  <a:pt x="300196" y="709474"/>
                </a:lnTo>
                <a:lnTo>
                  <a:pt x="327285" y="674242"/>
                </a:lnTo>
                <a:lnTo>
                  <a:pt x="381463" y="602811"/>
                </a:lnTo>
                <a:lnTo>
                  <a:pt x="408552" y="567579"/>
                </a:lnTo>
                <a:lnTo>
                  <a:pt x="421089" y="554639"/>
                </a:lnTo>
                <a:lnTo>
                  <a:pt x="435319" y="543392"/>
                </a:lnTo>
                <a:lnTo>
                  <a:pt x="451000" y="534564"/>
                </a:lnTo>
                <a:lnTo>
                  <a:pt x="467890" y="528881"/>
                </a:lnTo>
                <a:lnTo>
                  <a:pt x="492238" y="551374"/>
                </a:lnTo>
                <a:lnTo>
                  <a:pt x="504009" y="571449"/>
                </a:lnTo>
                <a:lnTo>
                  <a:pt x="504170" y="593459"/>
                </a:lnTo>
                <a:lnTo>
                  <a:pt x="493689" y="621757"/>
                </a:lnTo>
                <a:lnTo>
                  <a:pt x="479177" y="651749"/>
                </a:lnTo>
                <a:lnTo>
                  <a:pt x="462730" y="679805"/>
                </a:lnTo>
                <a:lnTo>
                  <a:pt x="444348" y="705927"/>
                </a:lnTo>
                <a:lnTo>
                  <a:pt x="413228" y="742932"/>
                </a:lnTo>
                <a:lnTo>
                  <a:pt x="393556" y="771472"/>
                </a:lnTo>
                <a:lnTo>
                  <a:pt x="382753" y="784291"/>
                </a:lnTo>
                <a:lnTo>
                  <a:pt x="377222" y="7894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8451534" y="0"/>
            <a:ext cx="3647440" cy="1397000"/>
          </a:xfrm>
          <a:custGeom>
            <a:avLst/>
            <a:gdLst/>
            <a:ahLst/>
            <a:cxnLst/>
            <a:rect l="l" t="t" r="r" b="b"/>
            <a:pathLst>
              <a:path w="3647440" h="1397000">
                <a:moveTo>
                  <a:pt x="560570" y="952499"/>
                </a:moveTo>
                <a:lnTo>
                  <a:pt x="466654" y="952499"/>
                </a:lnTo>
                <a:lnTo>
                  <a:pt x="330892" y="914399"/>
                </a:lnTo>
                <a:lnTo>
                  <a:pt x="287928" y="888999"/>
                </a:lnTo>
                <a:lnTo>
                  <a:pt x="246494" y="863599"/>
                </a:lnTo>
                <a:lnTo>
                  <a:pt x="209609" y="825499"/>
                </a:lnTo>
                <a:lnTo>
                  <a:pt x="176424" y="800099"/>
                </a:lnTo>
                <a:lnTo>
                  <a:pt x="146760" y="761999"/>
                </a:lnTo>
                <a:lnTo>
                  <a:pt x="120436" y="711199"/>
                </a:lnTo>
                <a:lnTo>
                  <a:pt x="97275" y="673099"/>
                </a:lnTo>
                <a:lnTo>
                  <a:pt x="77097" y="634999"/>
                </a:lnTo>
                <a:lnTo>
                  <a:pt x="59723" y="584199"/>
                </a:lnTo>
                <a:lnTo>
                  <a:pt x="44974" y="533399"/>
                </a:lnTo>
                <a:lnTo>
                  <a:pt x="32671" y="495299"/>
                </a:lnTo>
                <a:lnTo>
                  <a:pt x="22635" y="444499"/>
                </a:lnTo>
                <a:lnTo>
                  <a:pt x="14687" y="393699"/>
                </a:lnTo>
                <a:lnTo>
                  <a:pt x="8648" y="342899"/>
                </a:lnTo>
                <a:lnTo>
                  <a:pt x="4339" y="292099"/>
                </a:lnTo>
                <a:lnTo>
                  <a:pt x="1580" y="253999"/>
                </a:lnTo>
                <a:lnTo>
                  <a:pt x="193" y="203199"/>
                </a:lnTo>
                <a:lnTo>
                  <a:pt x="0" y="152399"/>
                </a:lnTo>
                <a:lnTo>
                  <a:pt x="1090" y="101599"/>
                </a:lnTo>
                <a:lnTo>
                  <a:pt x="3583" y="50799"/>
                </a:lnTo>
                <a:lnTo>
                  <a:pt x="7439" y="0"/>
                </a:lnTo>
                <a:lnTo>
                  <a:pt x="51636" y="0"/>
                </a:lnTo>
                <a:lnTo>
                  <a:pt x="47212" y="50799"/>
                </a:lnTo>
                <a:lnTo>
                  <a:pt x="44205" y="114299"/>
                </a:lnTo>
                <a:lnTo>
                  <a:pt x="42747" y="165099"/>
                </a:lnTo>
                <a:lnTo>
                  <a:pt x="42969" y="215899"/>
                </a:lnTo>
                <a:lnTo>
                  <a:pt x="45003" y="266699"/>
                </a:lnTo>
                <a:lnTo>
                  <a:pt x="48981" y="317499"/>
                </a:lnTo>
                <a:lnTo>
                  <a:pt x="55033" y="368299"/>
                </a:lnTo>
                <a:lnTo>
                  <a:pt x="63294" y="419099"/>
                </a:lnTo>
                <a:lnTo>
                  <a:pt x="73892" y="469899"/>
                </a:lnTo>
                <a:lnTo>
                  <a:pt x="86962" y="520699"/>
                </a:lnTo>
                <a:lnTo>
                  <a:pt x="102633" y="571499"/>
                </a:lnTo>
                <a:lnTo>
                  <a:pt x="121039" y="609599"/>
                </a:lnTo>
                <a:lnTo>
                  <a:pt x="134789" y="647699"/>
                </a:lnTo>
                <a:lnTo>
                  <a:pt x="150660" y="673099"/>
                </a:lnTo>
                <a:lnTo>
                  <a:pt x="168652" y="711199"/>
                </a:lnTo>
                <a:lnTo>
                  <a:pt x="188766" y="736599"/>
                </a:lnTo>
                <a:lnTo>
                  <a:pt x="234550" y="787399"/>
                </a:lnTo>
                <a:lnTo>
                  <a:pt x="287204" y="838199"/>
                </a:lnTo>
                <a:lnTo>
                  <a:pt x="345331" y="863599"/>
                </a:lnTo>
                <a:lnTo>
                  <a:pt x="440843" y="901699"/>
                </a:lnTo>
                <a:lnTo>
                  <a:pt x="770862" y="901699"/>
                </a:lnTo>
                <a:lnTo>
                  <a:pt x="746129" y="914399"/>
                </a:lnTo>
                <a:lnTo>
                  <a:pt x="751567" y="927099"/>
                </a:lnTo>
                <a:lnTo>
                  <a:pt x="701929" y="927099"/>
                </a:lnTo>
                <a:lnTo>
                  <a:pt x="655053" y="939799"/>
                </a:lnTo>
                <a:lnTo>
                  <a:pt x="607857" y="939799"/>
                </a:lnTo>
                <a:lnTo>
                  <a:pt x="560570" y="952499"/>
                </a:lnTo>
                <a:close/>
              </a:path>
              <a:path w="3647440" h="1397000">
                <a:moveTo>
                  <a:pt x="770862" y="901699"/>
                </a:moveTo>
                <a:lnTo>
                  <a:pt x="614446" y="901699"/>
                </a:lnTo>
                <a:lnTo>
                  <a:pt x="686642" y="876299"/>
                </a:lnTo>
                <a:lnTo>
                  <a:pt x="680775" y="863599"/>
                </a:lnTo>
                <a:lnTo>
                  <a:pt x="675173" y="850899"/>
                </a:lnTo>
                <a:lnTo>
                  <a:pt x="669834" y="825499"/>
                </a:lnTo>
                <a:lnTo>
                  <a:pt x="664755" y="812799"/>
                </a:lnTo>
                <a:lnTo>
                  <a:pt x="649752" y="761999"/>
                </a:lnTo>
                <a:lnTo>
                  <a:pt x="637126" y="711199"/>
                </a:lnTo>
                <a:lnTo>
                  <a:pt x="626878" y="660399"/>
                </a:lnTo>
                <a:lnTo>
                  <a:pt x="619006" y="609599"/>
                </a:lnTo>
                <a:lnTo>
                  <a:pt x="613512" y="558799"/>
                </a:lnTo>
                <a:lnTo>
                  <a:pt x="610396" y="507999"/>
                </a:lnTo>
                <a:lnTo>
                  <a:pt x="611251" y="457199"/>
                </a:lnTo>
                <a:lnTo>
                  <a:pt x="614339" y="406399"/>
                </a:lnTo>
                <a:lnTo>
                  <a:pt x="619659" y="355599"/>
                </a:lnTo>
                <a:lnTo>
                  <a:pt x="627212" y="304799"/>
                </a:lnTo>
                <a:lnTo>
                  <a:pt x="636998" y="253999"/>
                </a:lnTo>
                <a:lnTo>
                  <a:pt x="649017" y="203199"/>
                </a:lnTo>
                <a:lnTo>
                  <a:pt x="662209" y="165099"/>
                </a:lnTo>
                <a:lnTo>
                  <a:pt x="676942" y="114299"/>
                </a:lnTo>
                <a:lnTo>
                  <a:pt x="693144" y="63499"/>
                </a:lnTo>
                <a:lnTo>
                  <a:pt x="710741" y="25399"/>
                </a:lnTo>
                <a:lnTo>
                  <a:pt x="723373" y="0"/>
                </a:lnTo>
                <a:lnTo>
                  <a:pt x="773197" y="0"/>
                </a:lnTo>
                <a:lnTo>
                  <a:pt x="754485" y="38099"/>
                </a:lnTo>
                <a:lnTo>
                  <a:pt x="736681" y="88899"/>
                </a:lnTo>
                <a:lnTo>
                  <a:pt x="719825" y="126999"/>
                </a:lnTo>
                <a:lnTo>
                  <a:pt x="704554" y="177799"/>
                </a:lnTo>
                <a:lnTo>
                  <a:pt x="691049" y="228599"/>
                </a:lnTo>
                <a:lnTo>
                  <a:pt x="679487" y="279399"/>
                </a:lnTo>
                <a:lnTo>
                  <a:pt x="670049" y="330199"/>
                </a:lnTo>
                <a:lnTo>
                  <a:pt x="662912" y="380999"/>
                </a:lnTo>
                <a:lnTo>
                  <a:pt x="658255" y="431799"/>
                </a:lnTo>
                <a:lnTo>
                  <a:pt x="656258" y="482599"/>
                </a:lnTo>
                <a:lnTo>
                  <a:pt x="657099" y="533399"/>
                </a:lnTo>
                <a:lnTo>
                  <a:pt x="660957" y="584199"/>
                </a:lnTo>
                <a:lnTo>
                  <a:pt x="667496" y="634999"/>
                </a:lnTo>
                <a:lnTo>
                  <a:pt x="675718" y="673099"/>
                </a:lnTo>
                <a:lnTo>
                  <a:pt x="685622" y="723899"/>
                </a:lnTo>
                <a:lnTo>
                  <a:pt x="697209" y="761999"/>
                </a:lnTo>
                <a:lnTo>
                  <a:pt x="710478" y="812799"/>
                </a:lnTo>
                <a:lnTo>
                  <a:pt x="725429" y="850899"/>
                </a:lnTo>
                <a:lnTo>
                  <a:pt x="727067" y="863599"/>
                </a:lnTo>
                <a:lnTo>
                  <a:pt x="844032" y="863599"/>
                </a:lnTo>
                <a:lnTo>
                  <a:pt x="795595" y="888999"/>
                </a:lnTo>
                <a:lnTo>
                  <a:pt x="770862" y="901699"/>
                </a:lnTo>
                <a:close/>
              </a:path>
              <a:path w="3647440" h="1397000">
                <a:moveTo>
                  <a:pt x="844032" y="863599"/>
                </a:moveTo>
                <a:lnTo>
                  <a:pt x="730675" y="863599"/>
                </a:lnTo>
                <a:lnTo>
                  <a:pt x="766431" y="850899"/>
                </a:lnTo>
                <a:lnTo>
                  <a:pt x="870373" y="812799"/>
                </a:lnTo>
                <a:lnTo>
                  <a:pt x="915558" y="787399"/>
                </a:lnTo>
                <a:lnTo>
                  <a:pt x="959845" y="761999"/>
                </a:lnTo>
                <a:lnTo>
                  <a:pt x="1003232" y="723899"/>
                </a:lnTo>
                <a:lnTo>
                  <a:pt x="1045719" y="698499"/>
                </a:lnTo>
                <a:lnTo>
                  <a:pt x="1087307" y="673099"/>
                </a:lnTo>
                <a:lnTo>
                  <a:pt x="1127996" y="634999"/>
                </a:lnTo>
                <a:lnTo>
                  <a:pt x="1167785" y="609599"/>
                </a:lnTo>
                <a:lnTo>
                  <a:pt x="1205898" y="571499"/>
                </a:lnTo>
                <a:lnTo>
                  <a:pt x="1243131" y="533399"/>
                </a:lnTo>
                <a:lnTo>
                  <a:pt x="1279485" y="507999"/>
                </a:lnTo>
                <a:lnTo>
                  <a:pt x="1314958" y="469899"/>
                </a:lnTo>
                <a:lnTo>
                  <a:pt x="1349551" y="431799"/>
                </a:lnTo>
                <a:lnTo>
                  <a:pt x="1383265" y="393699"/>
                </a:lnTo>
                <a:lnTo>
                  <a:pt x="1416098" y="355599"/>
                </a:lnTo>
                <a:lnTo>
                  <a:pt x="1447984" y="317499"/>
                </a:lnTo>
                <a:lnTo>
                  <a:pt x="1478856" y="279399"/>
                </a:lnTo>
                <a:lnTo>
                  <a:pt x="1508713" y="228599"/>
                </a:lnTo>
                <a:lnTo>
                  <a:pt x="1537556" y="190499"/>
                </a:lnTo>
                <a:lnTo>
                  <a:pt x="1565384" y="152399"/>
                </a:lnTo>
                <a:lnTo>
                  <a:pt x="1592198" y="101599"/>
                </a:lnTo>
                <a:lnTo>
                  <a:pt x="1617998" y="63499"/>
                </a:lnTo>
                <a:lnTo>
                  <a:pt x="1643070" y="12699"/>
                </a:lnTo>
                <a:lnTo>
                  <a:pt x="1656573" y="0"/>
                </a:lnTo>
                <a:lnTo>
                  <a:pt x="1706053" y="0"/>
                </a:lnTo>
                <a:lnTo>
                  <a:pt x="1681142" y="38099"/>
                </a:lnTo>
                <a:lnTo>
                  <a:pt x="1654779" y="88899"/>
                </a:lnTo>
                <a:lnTo>
                  <a:pt x="1627447" y="126999"/>
                </a:lnTo>
                <a:lnTo>
                  <a:pt x="1599146" y="177799"/>
                </a:lnTo>
                <a:lnTo>
                  <a:pt x="1569877" y="215899"/>
                </a:lnTo>
                <a:lnTo>
                  <a:pt x="1539639" y="266699"/>
                </a:lnTo>
                <a:lnTo>
                  <a:pt x="1509429" y="304799"/>
                </a:lnTo>
                <a:lnTo>
                  <a:pt x="1478174" y="342899"/>
                </a:lnTo>
                <a:lnTo>
                  <a:pt x="1445873" y="393699"/>
                </a:lnTo>
                <a:lnTo>
                  <a:pt x="1412527" y="431799"/>
                </a:lnTo>
                <a:lnTo>
                  <a:pt x="1378135" y="469899"/>
                </a:lnTo>
                <a:lnTo>
                  <a:pt x="1342698" y="507999"/>
                </a:lnTo>
                <a:lnTo>
                  <a:pt x="1306216" y="533399"/>
                </a:lnTo>
                <a:lnTo>
                  <a:pt x="1268687" y="571499"/>
                </a:lnTo>
                <a:lnTo>
                  <a:pt x="1230223" y="609599"/>
                </a:lnTo>
                <a:lnTo>
                  <a:pt x="1190931" y="647699"/>
                </a:lnTo>
                <a:lnTo>
                  <a:pt x="1150813" y="673099"/>
                </a:lnTo>
                <a:lnTo>
                  <a:pt x="1109867" y="711199"/>
                </a:lnTo>
                <a:lnTo>
                  <a:pt x="1068094" y="736599"/>
                </a:lnTo>
                <a:lnTo>
                  <a:pt x="1025494" y="761999"/>
                </a:lnTo>
                <a:lnTo>
                  <a:pt x="982067" y="787399"/>
                </a:lnTo>
                <a:lnTo>
                  <a:pt x="937812" y="825499"/>
                </a:lnTo>
                <a:lnTo>
                  <a:pt x="891437" y="850899"/>
                </a:lnTo>
                <a:lnTo>
                  <a:pt x="844032" y="863599"/>
                </a:lnTo>
                <a:close/>
              </a:path>
              <a:path w="3647440" h="1397000">
                <a:moveTo>
                  <a:pt x="1313108" y="1206499"/>
                </a:moveTo>
                <a:lnTo>
                  <a:pt x="1138949" y="1206499"/>
                </a:lnTo>
                <a:lnTo>
                  <a:pt x="1284827" y="1168399"/>
                </a:lnTo>
                <a:lnTo>
                  <a:pt x="1331193" y="1142999"/>
                </a:lnTo>
                <a:lnTo>
                  <a:pt x="1376115" y="1130299"/>
                </a:lnTo>
                <a:lnTo>
                  <a:pt x="1419407" y="1104899"/>
                </a:lnTo>
                <a:lnTo>
                  <a:pt x="1462686" y="1066799"/>
                </a:lnTo>
                <a:lnTo>
                  <a:pt x="1505153" y="1041399"/>
                </a:lnTo>
                <a:lnTo>
                  <a:pt x="1546807" y="1015999"/>
                </a:lnTo>
                <a:lnTo>
                  <a:pt x="1587647" y="977899"/>
                </a:lnTo>
                <a:lnTo>
                  <a:pt x="1627675" y="952499"/>
                </a:lnTo>
                <a:lnTo>
                  <a:pt x="1666889" y="914399"/>
                </a:lnTo>
                <a:lnTo>
                  <a:pt x="1705290" y="888999"/>
                </a:lnTo>
                <a:lnTo>
                  <a:pt x="1742878" y="850899"/>
                </a:lnTo>
                <a:lnTo>
                  <a:pt x="1779653" y="812799"/>
                </a:lnTo>
                <a:lnTo>
                  <a:pt x="1787231" y="800099"/>
                </a:lnTo>
                <a:lnTo>
                  <a:pt x="1802235" y="787399"/>
                </a:lnTo>
                <a:lnTo>
                  <a:pt x="1809800" y="787399"/>
                </a:lnTo>
                <a:lnTo>
                  <a:pt x="1812257" y="723899"/>
                </a:lnTo>
                <a:lnTo>
                  <a:pt x="1817512" y="673099"/>
                </a:lnTo>
                <a:lnTo>
                  <a:pt x="1825565" y="622299"/>
                </a:lnTo>
                <a:lnTo>
                  <a:pt x="1836417" y="571499"/>
                </a:lnTo>
                <a:lnTo>
                  <a:pt x="1850067" y="520699"/>
                </a:lnTo>
                <a:lnTo>
                  <a:pt x="1866515" y="469899"/>
                </a:lnTo>
                <a:lnTo>
                  <a:pt x="1885761" y="419099"/>
                </a:lnTo>
                <a:lnTo>
                  <a:pt x="1904520" y="380999"/>
                </a:lnTo>
                <a:lnTo>
                  <a:pt x="1923786" y="330199"/>
                </a:lnTo>
                <a:lnTo>
                  <a:pt x="1943559" y="279399"/>
                </a:lnTo>
                <a:lnTo>
                  <a:pt x="1963838" y="228599"/>
                </a:lnTo>
                <a:lnTo>
                  <a:pt x="1984623" y="177799"/>
                </a:lnTo>
                <a:lnTo>
                  <a:pt x="2005915" y="139699"/>
                </a:lnTo>
                <a:lnTo>
                  <a:pt x="2027714" y="88899"/>
                </a:lnTo>
                <a:lnTo>
                  <a:pt x="2050020" y="38099"/>
                </a:lnTo>
                <a:lnTo>
                  <a:pt x="2072831" y="0"/>
                </a:lnTo>
                <a:lnTo>
                  <a:pt x="2125197" y="0"/>
                </a:lnTo>
                <a:lnTo>
                  <a:pt x="2115090" y="12699"/>
                </a:lnTo>
                <a:lnTo>
                  <a:pt x="2092962" y="50799"/>
                </a:lnTo>
                <a:lnTo>
                  <a:pt x="2071552" y="101599"/>
                </a:lnTo>
                <a:lnTo>
                  <a:pt x="2050858" y="152399"/>
                </a:lnTo>
                <a:lnTo>
                  <a:pt x="2031102" y="190499"/>
                </a:lnTo>
                <a:lnTo>
                  <a:pt x="2012533" y="241299"/>
                </a:lnTo>
                <a:lnTo>
                  <a:pt x="1994325" y="279399"/>
                </a:lnTo>
                <a:lnTo>
                  <a:pt x="1975653" y="330199"/>
                </a:lnTo>
                <a:lnTo>
                  <a:pt x="1955693" y="380999"/>
                </a:lnTo>
                <a:lnTo>
                  <a:pt x="1935724" y="419099"/>
                </a:lnTo>
                <a:lnTo>
                  <a:pt x="1917735" y="469899"/>
                </a:lnTo>
                <a:lnTo>
                  <a:pt x="1901726" y="520699"/>
                </a:lnTo>
                <a:lnTo>
                  <a:pt x="1887697" y="558799"/>
                </a:lnTo>
                <a:lnTo>
                  <a:pt x="1875649" y="609599"/>
                </a:lnTo>
                <a:lnTo>
                  <a:pt x="1869511" y="634999"/>
                </a:lnTo>
                <a:lnTo>
                  <a:pt x="1864557" y="673099"/>
                </a:lnTo>
                <a:lnTo>
                  <a:pt x="1860787" y="698499"/>
                </a:lnTo>
                <a:lnTo>
                  <a:pt x="1858201" y="736599"/>
                </a:lnTo>
                <a:lnTo>
                  <a:pt x="1915445" y="736599"/>
                </a:lnTo>
                <a:lnTo>
                  <a:pt x="1892187" y="761999"/>
                </a:lnTo>
                <a:lnTo>
                  <a:pt x="1856825" y="800099"/>
                </a:lnTo>
                <a:lnTo>
                  <a:pt x="1859225" y="850899"/>
                </a:lnTo>
                <a:lnTo>
                  <a:pt x="1812364" y="850899"/>
                </a:lnTo>
                <a:lnTo>
                  <a:pt x="1775801" y="876299"/>
                </a:lnTo>
                <a:lnTo>
                  <a:pt x="1757364" y="901699"/>
                </a:lnTo>
                <a:lnTo>
                  <a:pt x="1738776" y="914399"/>
                </a:lnTo>
                <a:lnTo>
                  <a:pt x="1700307" y="952499"/>
                </a:lnTo>
                <a:lnTo>
                  <a:pt x="1661042" y="977899"/>
                </a:lnTo>
                <a:lnTo>
                  <a:pt x="1620937" y="1015999"/>
                </a:lnTo>
                <a:lnTo>
                  <a:pt x="1579951" y="1041399"/>
                </a:lnTo>
                <a:lnTo>
                  <a:pt x="1538040" y="1079499"/>
                </a:lnTo>
                <a:lnTo>
                  <a:pt x="1495160" y="1104899"/>
                </a:lnTo>
                <a:lnTo>
                  <a:pt x="1451271" y="1130299"/>
                </a:lnTo>
                <a:lnTo>
                  <a:pt x="1406327" y="1155699"/>
                </a:lnTo>
                <a:lnTo>
                  <a:pt x="1360287" y="1181099"/>
                </a:lnTo>
                <a:lnTo>
                  <a:pt x="1313108" y="1206499"/>
                </a:lnTo>
                <a:close/>
              </a:path>
              <a:path w="3647440" h="1397000">
                <a:moveTo>
                  <a:pt x="1915445" y="736599"/>
                </a:moveTo>
                <a:lnTo>
                  <a:pt x="1858201" y="736599"/>
                </a:lnTo>
                <a:lnTo>
                  <a:pt x="1894003" y="698499"/>
                </a:lnTo>
                <a:lnTo>
                  <a:pt x="1929350" y="660399"/>
                </a:lnTo>
                <a:lnTo>
                  <a:pt x="1964258" y="622299"/>
                </a:lnTo>
                <a:lnTo>
                  <a:pt x="1998742" y="584199"/>
                </a:lnTo>
                <a:lnTo>
                  <a:pt x="2032815" y="546099"/>
                </a:lnTo>
                <a:lnTo>
                  <a:pt x="2066495" y="507999"/>
                </a:lnTo>
                <a:lnTo>
                  <a:pt x="2099795" y="469899"/>
                </a:lnTo>
                <a:lnTo>
                  <a:pt x="2132730" y="419099"/>
                </a:lnTo>
                <a:lnTo>
                  <a:pt x="2164899" y="380999"/>
                </a:lnTo>
                <a:lnTo>
                  <a:pt x="2196751" y="342899"/>
                </a:lnTo>
                <a:lnTo>
                  <a:pt x="2228286" y="304799"/>
                </a:lnTo>
                <a:lnTo>
                  <a:pt x="2259504" y="266699"/>
                </a:lnTo>
                <a:lnTo>
                  <a:pt x="2290405" y="228599"/>
                </a:lnTo>
                <a:lnTo>
                  <a:pt x="2320989" y="190499"/>
                </a:lnTo>
                <a:lnTo>
                  <a:pt x="2351256" y="139699"/>
                </a:lnTo>
                <a:lnTo>
                  <a:pt x="2381206" y="101599"/>
                </a:lnTo>
                <a:lnTo>
                  <a:pt x="2410840" y="63499"/>
                </a:lnTo>
                <a:lnTo>
                  <a:pt x="2440156" y="25399"/>
                </a:lnTo>
                <a:lnTo>
                  <a:pt x="2458539" y="0"/>
                </a:lnTo>
                <a:lnTo>
                  <a:pt x="2513271" y="0"/>
                </a:lnTo>
                <a:lnTo>
                  <a:pt x="2489959" y="25399"/>
                </a:lnTo>
                <a:lnTo>
                  <a:pt x="2461322" y="63499"/>
                </a:lnTo>
                <a:lnTo>
                  <a:pt x="2432415" y="114299"/>
                </a:lnTo>
                <a:lnTo>
                  <a:pt x="2403236" y="152399"/>
                </a:lnTo>
                <a:lnTo>
                  <a:pt x="2373781" y="190499"/>
                </a:lnTo>
                <a:lnTo>
                  <a:pt x="2344048" y="228599"/>
                </a:lnTo>
                <a:lnTo>
                  <a:pt x="2314035" y="266699"/>
                </a:lnTo>
                <a:lnTo>
                  <a:pt x="2283738" y="304799"/>
                </a:lnTo>
                <a:lnTo>
                  <a:pt x="2253157" y="342899"/>
                </a:lnTo>
                <a:lnTo>
                  <a:pt x="2222287" y="380999"/>
                </a:lnTo>
                <a:lnTo>
                  <a:pt x="2191126" y="419099"/>
                </a:lnTo>
                <a:lnTo>
                  <a:pt x="2159673" y="457199"/>
                </a:lnTo>
                <a:lnTo>
                  <a:pt x="2127546" y="507999"/>
                </a:lnTo>
                <a:lnTo>
                  <a:pt x="2095086" y="546099"/>
                </a:lnTo>
                <a:lnTo>
                  <a:pt x="2062272" y="584199"/>
                </a:lnTo>
                <a:lnTo>
                  <a:pt x="2029084" y="622299"/>
                </a:lnTo>
                <a:lnTo>
                  <a:pt x="1995502" y="660399"/>
                </a:lnTo>
                <a:lnTo>
                  <a:pt x="1961505" y="685799"/>
                </a:lnTo>
                <a:lnTo>
                  <a:pt x="1927074" y="723899"/>
                </a:lnTo>
                <a:lnTo>
                  <a:pt x="1915445" y="736599"/>
                </a:lnTo>
                <a:close/>
              </a:path>
              <a:path w="3647440" h="1397000">
                <a:moveTo>
                  <a:pt x="2380886" y="1346199"/>
                </a:moveTo>
                <a:lnTo>
                  <a:pt x="2210877" y="1346199"/>
                </a:lnTo>
                <a:lnTo>
                  <a:pt x="2358181" y="1308099"/>
                </a:lnTo>
                <a:lnTo>
                  <a:pt x="2406415" y="1282699"/>
                </a:lnTo>
                <a:lnTo>
                  <a:pt x="2501579" y="1257299"/>
                </a:lnTo>
                <a:lnTo>
                  <a:pt x="2594387" y="1206499"/>
                </a:lnTo>
                <a:lnTo>
                  <a:pt x="2639675" y="1193799"/>
                </a:lnTo>
                <a:lnTo>
                  <a:pt x="2728021" y="1142999"/>
                </a:lnTo>
                <a:lnTo>
                  <a:pt x="2771077" y="1117599"/>
                </a:lnTo>
                <a:lnTo>
                  <a:pt x="2813390" y="1079499"/>
                </a:lnTo>
                <a:lnTo>
                  <a:pt x="2854087" y="1054099"/>
                </a:lnTo>
                <a:lnTo>
                  <a:pt x="2893791" y="1028699"/>
                </a:lnTo>
                <a:lnTo>
                  <a:pt x="2932510" y="990599"/>
                </a:lnTo>
                <a:lnTo>
                  <a:pt x="2970256" y="965199"/>
                </a:lnTo>
                <a:lnTo>
                  <a:pt x="3007038" y="927099"/>
                </a:lnTo>
                <a:lnTo>
                  <a:pt x="3042865" y="888999"/>
                </a:lnTo>
                <a:lnTo>
                  <a:pt x="3077749" y="850899"/>
                </a:lnTo>
                <a:lnTo>
                  <a:pt x="3111697" y="825499"/>
                </a:lnTo>
                <a:lnTo>
                  <a:pt x="3144721" y="787399"/>
                </a:lnTo>
                <a:lnTo>
                  <a:pt x="3176831" y="749299"/>
                </a:lnTo>
                <a:lnTo>
                  <a:pt x="3208035" y="711199"/>
                </a:lnTo>
                <a:lnTo>
                  <a:pt x="3238345" y="660399"/>
                </a:lnTo>
                <a:lnTo>
                  <a:pt x="3267769" y="622299"/>
                </a:lnTo>
                <a:lnTo>
                  <a:pt x="3296318" y="584199"/>
                </a:lnTo>
                <a:lnTo>
                  <a:pt x="3324001" y="546099"/>
                </a:lnTo>
                <a:lnTo>
                  <a:pt x="3350829" y="495299"/>
                </a:lnTo>
                <a:lnTo>
                  <a:pt x="3376812" y="457199"/>
                </a:lnTo>
                <a:lnTo>
                  <a:pt x="3401958" y="419099"/>
                </a:lnTo>
                <a:lnTo>
                  <a:pt x="3426278" y="368299"/>
                </a:lnTo>
                <a:lnTo>
                  <a:pt x="3449782" y="330199"/>
                </a:lnTo>
                <a:lnTo>
                  <a:pt x="3472480" y="279399"/>
                </a:lnTo>
                <a:lnTo>
                  <a:pt x="3494381" y="241299"/>
                </a:lnTo>
                <a:lnTo>
                  <a:pt x="3515496" y="190499"/>
                </a:lnTo>
                <a:lnTo>
                  <a:pt x="3535834" y="139699"/>
                </a:lnTo>
                <a:lnTo>
                  <a:pt x="3555406" y="101599"/>
                </a:lnTo>
                <a:lnTo>
                  <a:pt x="3574220" y="50799"/>
                </a:lnTo>
                <a:lnTo>
                  <a:pt x="3592287" y="12699"/>
                </a:lnTo>
                <a:lnTo>
                  <a:pt x="3597379" y="0"/>
                </a:lnTo>
                <a:lnTo>
                  <a:pt x="3647312" y="0"/>
                </a:lnTo>
                <a:lnTo>
                  <a:pt x="3629061" y="38099"/>
                </a:lnTo>
                <a:lnTo>
                  <a:pt x="3609998" y="88899"/>
                </a:lnTo>
                <a:lnTo>
                  <a:pt x="3590123" y="139699"/>
                </a:lnTo>
                <a:lnTo>
                  <a:pt x="3569435" y="190499"/>
                </a:lnTo>
                <a:lnTo>
                  <a:pt x="3547934" y="228599"/>
                </a:lnTo>
                <a:lnTo>
                  <a:pt x="3525620" y="279399"/>
                </a:lnTo>
                <a:lnTo>
                  <a:pt x="3502494" y="330199"/>
                </a:lnTo>
                <a:lnTo>
                  <a:pt x="3478555" y="368299"/>
                </a:lnTo>
                <a:lnTo>
                  <a:pt x="3453803" y="419099"/>
                </a:lnTo>
                <a:lnTo>
                  <a:pt x="3428239" y="457199"/>
                </a:lnTo>
                <a:lnTo>
                  <a:pt x="3401862" y="507999"/>
                </a:lnTo>
                <a:lnTo>
                  <a:pt x="3374672" y="546099"/>
                </a:lnTo>
                <a:lnTo>
                  <a:pt x="3346980" y="596899"/>
                </a:lnTo>
                <a:lnTo>
                  <a:pt x="3318367" y="634999"/>
                </a:lnTo>
                <a:lnTo>
                  <a:pt x="3288833" y="673099"/>
                </a:lnTo>
                <a:lnTo>
                  <a:pt x="3258376" y="711199"/>
                </a:lnTo>
                <a:lnTo>
                  <a:pt x="3226994" y="761999"/>
                </a:lnTo>
                <a:lnTo>
                  <a:pt x="3194686" y="800099"/>
                </a:lnTo>
                <a:lnTo>
                  <a:pt x="3161451" y="838199"/>
                </a:lnTo>
                <a:lnTo>
                  <a:pt x="3127286" y="876299"/>
                </a:lnTo>
                <a:lnTo>
                  <a:pt x="3092192" y="901699"/>
                </a:lnTo>
                <a:lnTo>
                  <a:pt x="3056165" y="939799"/>
                </a:lnTo>
                <a:lnTo>
                  <a:pt x="3019205" y="977899"/>
                </a:lnTo>
                <a:lnTo>
                  <a:pt x="2981310" y="1015999"/>
                </a:lnTo>
                <a:lnTo>
                  <a:pt x="2942478" y="1041399"/>
                </a:lnTo>
                <a:lnTo>
                  <a:pt x="2902709" y="1079499"/>
                </a:lnTo>
                <a:lnTo>
                  <a:pt x="2862000" y="1104899"/>
                </a:lnTo>
                <a:lnTo>
                  <a:pt x="2820351" y="1130299"/>
                </a:lnTo>
                <a:lnTo>
                  <a:pt x="2777759" y="1168399"/>
                </a:lnTo>
                <a:lnTo>
                  <a:pt x="2693771" y="1219199"/>
                </a:lnTo>
                <a:lnTo>
                  <a:pt x="2650875" y="1231899"/>
                </a:lnTo>
                <a:lnTo>
                  <a:pt x="2563282" y="1282699"/>
                </a:lnTo>
                <a:lnTo>
                  <a:pt x="2518584" y="1295399"/>
                </a:lnTo>
                <a:lnTo>
                  <a:pt x="2473285" y="1320799"/>
                </a:lnTo>
                <a:lnTo>
                  <a:pt x="2380886" y="1346199"/>
                </a:lnTo>
                <a:close/>
              </a:path>
              <a:path w="3647440" h="1397000">
                <a:moveTo>
                  <a:pt x="2353632" y="1358899"/>
                </a:moveTo>
                <a:lnTo>
                  <a:pt x="2090293" y="1358899"/>
                </a:lnTo>
                <a:lnTo>
                  <a:pt x="2079190" y="1346199"/>
                </a:lnTo>
                <a:lnTo>
                  <a:pt x="2046221" y="1308099"/>
                </a:lnTo>
                <a:lnTo>
                  <a:pt x="2024910" y="1295399"/>
                </a:lnTo>
                <a:lnTo>
                  <a:pt x="2004300" y="1269999"/>
                </a:lnTo>
                <a:lnTo>
                  <a:pt x="1984392" y="1244599"/>
                </a:lnTo>
                <a:lnTo>
                  <a:pt x="1951651" y="1206499"/>
                </a:lnTo>
                <a:lnTo>
                  <a:pt x="1922082" y="1168399"/>
                </a:lnTo>
                <a:lnTo>
                  <a:pt x="1895687" y="1117599"/>
                </a:lnTo>
                <a:lnTo>
                  <a:pt x="1872466" y="1079499"/>
                </a:lnTo>
                <a:lnTo>
                  <a:pt x="1852642" y="1028699"/>
                </a:lnTo>
                <a:lnTo>
                  <a:pt x="1836440" y="977899"/>
                </a:lnTo>
                <a:lnTo>
                  <a:pt x="1823861" y="927099"/>
                </a:lnTo>
                <a:lnTo>
                  <a:pt x="1814904" y="876299"/>
                </a:lnTo>
                <a:lnTo>
                  <a:pt x="1814083" y="863599"/>
                </a:lnTo>
                <a:lnTo>
                  <a:pt x="1813464" y="863599"/>
                </a:lnTo>
                <a:lnTo>
                  <a:pt x="1812931" y="850899"/>
                </a:lnTo>
                <a:lnTo>
                  <a:pt x="1859225" y="850899"/>
                </a:lnTo>
                <a:lnTo>
                  <a:pt x="1864791" y="888999"/>
                </a:lnTo>
                <a:lnTo>
                  <a:pt x="1873522" y="939799"/>
                </a:lnTo>
                <a:lnTo>
                  <a:pt x="1885418" y="977899"/>
                </a:lnTo>
                <a:lnTo>
                  <a:pt x="1900479" y="1028699"/>
                </a:lnTo>
                <a:lnTo>
                  <a:pt x="1922220" y="1066799"/>
                </a:lnTo>
                <a:lnTo>
                  <a:pt x="1947797" y="1117599"/>
                </a:lnTo>
                <a:lnTo>
                  <a:pt x="1976836" y="1168399"/>
                </a:lnTo>
                <a:lnTo>
                  <a:pt x="2008964" y="1206499"/>
                </a:lnTo>
                <a:lnTo>
                  <a:pt x="2043808" y="1244599"/>
                </a:lnTo>
                <a:lnTo>
                  <a:pt x="2080995" y="1282699"/>
                </a:lnTo>
                <a:lnTo>
                  <a:pt x="2120153" y="1320799"/>
                </a:lnTo>
                <a:lnTo>
                  <a:pt x="2160907" y="1346199"/>
                </a:lnTo>
                <a:lnTo>
                  <a:pt x="2380886" y="1346199"/>
                </a:lnTo>
                <a:lnTo>
                  <a:pt x="2353632" y="1358899"/>
                </a:lnTo>
                <a:close/>
              </a:path>
              <a:path w="3647440" h="1397000">
                <a:moveTo>
                  <a:pt x="1122799" y="1257299"/>
                </a:moveTo>
                <a:lnTo>
                  <a:pt x="1074214" y="1257299"/>
                </a:lnTo>
                <a:lnTo>
                  <a:pt x="932756" y="1219199"/>
                </a:lnTo>
                <a:lnTo>
                  <a:pt x="892256" y="1193799"/>
                </a:lnTo>
                <a:lnTo>
                  <a:pt x="855543" y="1155699"/>
                </a:lnTo>
                <a:lnTo>
                  <a:pt x="822388" y="1130299"/>
                </a:lnTo>
                <a:lnTo>
                  <a:pt x="792560" y="1092199"/>
                </a:lnTo>
                <a:lnTo>
                  <a:pt x="765830" y="1054099"/>
                </a:lnTo>
                <a:lnTo>
                  <a:pt x="741968" y="1015999"/>
                </a:lnTo>
                <a:lnTo>
                  <a:pt x="720744" y="965199"/>
                </a:lnTo>
                <a:lnTo>
                  <a:pt x="701929" y="927099"/>
                </a:lnTo>
                <a:lnTo>
                  <a:pt x="751567" y="927099"/>
                </a:lnTo>
                <a:lnTo>
                  <a:pt x="762444" y="952499"/>
                </a:lnTo>
                <a:lnTo>
                  <a:pt x="780848" y="977899"/>
                </a:lnTo>
                <a:lnTo>
                  <a:pt x="801339" y="1015999"/>
                </a:lnTo>
                <a:lnTo>
                  <a:pt x="823918" y="1054099"/>
                </a:lnTo>
                <a:lnTo>
                  <a:pt x="857543" y="1092199"/>
                </a:lnTo>
                <a:lnTo>
                  <a:pt x="895749" y="1130299"/>
                </a:lnTo>
                <a:lnTo>
                  <a:pt x="938252" y="1168399"/>
                </a:lnTo>
                <a:lnTo>
                  <a:pt x="984766" y="1181099"/>
                </a:lnTo>
                <a:lnTo>
                  <a:pt x="1035007" y="1206499"/>
                </a:lnTo>
                <a:lnTo>
                  <a:pt x="1313108" y="1206499"/>
                </a:lnTo>
                <a:lnTo>
                  <a:pt x="1122799" y="1257299"/>
                </a:lnTo>
                <a:close/>
              </a:path>
              <a:path w="3647440" h="1397000">
                <a:moveTo>
                  <a:pt x="2215141" y="1396999"/>
                </a:moveTo>
                <a:lnTo>
                  <a:pt x="2145268" y="1396999"/>
                </a:lnTo>
                <a:lnTo>
                  <a:pt x="2133682" y="1384299"/>
                </a:lnTo>
                <a:lnTo>
                  <a:pt x="2122973" y="1384299"/>
                </a:lnTo>
                <a:lnTo>
                  <a:pt x="2112885" y="1371599"/>
                </a:lnTo>
                <a:lnTo>
                  <a:pt x="2101529" y="1358899"/>
                </a:lnTo>
                <a:lnTo>
                  <a:pt x="2326253" y="1358899"/>
                </a:lnTo>
                <a:lnTo>
                  <a:pt x="2298750" y="1371599"/>
                </a:lnTo>
                <a:lnTo>
                  <a:pt x="2271122" y="1371599"/>
                </a:lnTo>
                <a:lnTo>
                  <a:pt x="2215141" y="13969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0" y="5538414"/>
            <a:ext cx="447040" cy="547370"/>
          </a:xfrm>
          <a:custGeom>
            <a:avLst/>
            <a:gdLst/>
            <a:ahLst/>
            <a:cxnLst/>
            <a:rect l="l" t="t" r="r" b="b"/>
            <a:pathLst>
              <a:path w="447040" h="547370">
                <a:moveTo>
                  <a:pt x="0" y="75162"/>
                </a:moveTo>
                <a:lnTo>
                  <a:pt x="0" y="0"/>
                </a:lnTo>
                <a:lnTo>
                  <a:pt x="9349" y="7199"/>
                </a:lnTo>
                <a:lnTo>
                  <a:pt x="40249" y="33582"/>
                </a:lnTo>
                <a:lnTo>
                  <a:pt x="69856" y="61559"/>
                </a:lnTo>
                <a:lnTo>
                  <a:pt x="104629" y="76228"/>
                </a:lnTo>
                <a:lnTo>
                  <a:pt x="135681" y="96725"/>
                </a:lnTo>
                <a:lnTo>
                  <a:pt x="165136" y="119719"/>
                </a:lnTo>
                <a:lnTo>
                  <a:pt x="195123" y="141880"/>
                </a:lnTo>
                <a:lnTo>
                  <a:pt x="230131" y="169690"/>
                </a:lnTo>
                <a:lnTo>
                  <a:pt x="265681" y="211858"/>
                </a:lnTo>
                <a:lnTo>
                  <a:pt x="302120" y="253207"/>
                </a:lnTo>
                <a:lnTo>
                  <a:pt x="339448" y="293736"/>
                </a:lnTo>
                <a:lnTo>
                  <a:pt x="377666" y="333446"/>
                </a:lnTo>
                <a:lnTo>
                  <a:pt x="416774" y="372337"/>
                </a:lnTo>
                <a:lnTo>
                  <a:pt x="428188" y="387453"/>
                </a:lnTo>
                <a:lnTo>
                  <a:pt x="436734" y="403774"/>
                </a:lnTo>
                <a:lnTo>
                  <a:pt x="442414" y="421300"/>
                </a:lnTo>
                <a:lnTo>
                  <a:pt x="446501" y="448146"/>
                </a:lnTo>
                <a:lnTo>
                  <a:pt x="446475" y="456258"/>
                </a:lnTo>
                <a:lnTo>
                  <a:pt x="433693" y="494749"/>
                </a:lnTo>
                <a:lnTo>
                  <a:pt x="403115" y="521052"/>
                </a:lnTo>
                <a:lnTo>
                  <a:pt x="354340" y="540217"/>
                </a:lnTo>
                <a:lnTo>
                  <a:pt x="334438" y="543887"/>
                </a:lnTo>
                <a:lnTo>
                  <a:pt x="311161" y="422712"/>
                </a:lnTo>
                <a:lnTo>
                  <a:pt x="309383" y="415040"/>
                </a:lnTo>
                <a:lnTo>
                  <a:pt x="269777" y="347442"/>
                </a:lnTo>
                <a:lnTo>
                  <a:pt x="235646" y="304362"/>
                </a:lnTo>
                <a:lnTo>
                  <a:pt x="198806" y="263739"/>
                </a:lnTo>
                <a:lnTo>
                  <a:pt x="159256" y="225573"/>
                </a:lnTo>
                <a:lnTo>
                  <a:pt x="116996" y="189865"/>
                </a:lnTo>
                <a:lnTo>
                  <a:pt x="81082" y="163604"/>
                </a:lnTo>
                <a:lnTo>
                  <a:pt x="46452" y="135490"/>
                </a:lnTo>
                <a:lnTo>
                  <a:pt x="16192" y="103043"/>
                </a:lnTo>
                <a:lnTo>
                  <a:pt x="0" y="75162"/>
                </a:lnTo>
                <a:close/>
              </a:path>
              <a:path w="447040" h="547370">
                <a:moveTo>
                  <a:pt x="0" y="506615"/>
                </a:moveTo>
                <a:lnTo>
                  <a:pt x="0" y="368772"/>
                </a:lnTo>
                <a:lnTo>
                  <a:pt x="37884" y="381526"/>
                </a:lnTo>
                <a:lnTo>
                  <a:pt x="86193" y="396073"/>
                </a:lnTo>
                <a:lnTo>
                  <a:pt x="134946" y="409052"/>
                </a:lnTo>
                <a:lnTo>
                  <a:pt x="184144" y="420464"/>
                </a:lnTo>
                <a:lnTo>
                  <a:pt x="232020" y="428153"/>
                </a:lnTo>
                <a:lnTo>
                  <a:pt x="280425" y="431506"/>
                </a:lnTo>
                <a:lnTo>
                  <a:pt x="288337" y="430191"/>
                </a:lnTo>
                <a:lnTo>
                  <a:pt x="296113" y="428284"/>
                </a:lnTo>
                <a:lnTo>
                  <a:pt x="303721" y="425791"/>
                </a:lnTo>
                <a:lnTo>
                  <a:pt x="311161" y="422712"/>
                </a:lnTo>
                <a:lnTo>
                  <a:pt x="334438" y="543887"/>
                </a:lnTo>
                <a:lnTo>
                  <a:pt x="328731" y="544939"/>
                </a:lnTo>
                <a:lnTo>
                  <a:pt x="302305" y="546422"/>
                </a:lnTo>
                <a:lnTo>
                  <a:pt x="253619" y="546950"/>
                </a:lnTo>
                <a:lnTo>
                  <a:pt x="205133" y="544759"/>
                </a:lnTo>
                <a:lnTo>
                  <a:pt x="156846" y="539849"/>
                </a:lnTo>
                <a:lnTo>
                  <a:pt x="108758" y="532221"/>
                </a:lnTo>
                <a:lnTo>
                  <a:pt x="56904" y="520617"/>
                </a:lnTo>
                <a:lnTo>
                  <a:pt x="5342" y="508016"/>
                </a:lnTo>
                <a:lnTo>
                  <a:pt x="0" y="50661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0" y="3266087"/>
            <a:ext cx="269875" cy="513080"/>
          </a:xfrm>
          <a:custGeom>
            <a:avLst/>
            <a:gdLst/>
            <a:ahLst/>
            <a:cxnLst/>
            <a:rect l="l" t="t" r="r" b="b"/>
            <a:pathLst>
              <a:path w="269875" h="513079">
                <a:moveTo>
                  <a:pt x="0" y="64779"/>
                </a:moveTo>
                <a:lnTo>
                  <a:pt x="0" y="0"/>
                </a:lnTo>
                <a:lnTo>
                  <a:pt x="10788" y="8927"/>
                </a:lnTo>
                <a:lnTo>
                  <a:pt x="46624" y="39943"/>
                </a:lnTo>
                <a:lnTo>
                  <a:pt x="81745" y="71731"/>
                </a:lnTo>
                <a:lnTo>
                  <a:pt x="116153" y="104291"/>
                </a:lnTo>
                <a:lnTo>
                  <a:pt x="149847" y="137622"/>
                </a:lnTo>
                <a:lnTo>
                  <a:pt x="182828" y="171724"/>
                </a:lnTo>
                <a:lnTo>
                  <a:pt x="221919" y="221883"/>
                </a:lnTo>
                <a:lnTo>
                  <a:pt x="252274" y="277763"/>
                </a:lnTo>
                <a:lnTo>
                  <a:pt x="266022" y="318568"/>
                </a:lnTo>
                <a:lnTo>
                  <a:pt x="269511" y="350688"/>
                </a:lnTo>
                <a:lnTo>
                  <a:pt x="269336" y="361499"/>
                </a:lnTo>
                <a:lnTo>
                  <a:pt x="262013" y="403930"/>
                </a:lnTo>
                <a:lnTo>
                  <a:pt x="244500" y="443266"/>
                </a:lnTo>
                <a:lnTo>
                  <a:pt x="227267" y="464854"/>
                </a:lnTo>
                <a:lnTo>
                  <a:pt x="199527" y="320450"/>
                </a:lnTo>
                <a:lnTo>
                  <a:pt x="188386" y="270423"/>
                </a:lnTo>
                <a:lnTo>
                  <a:pt x="167728" y="223917"/>
                </a:lnTo>
                <a:lnTo>
                  <a:pt x="134425" y="182158"/>
                </a:lnTo>
                <a:lnTo>
                  <a:pt x="104254" y="158602"/>
                </a:lnTo>
                <a:lnTo>
                  <a:pt x="93744" y="151348"/>
                </a:lnTo>
                <a:lnTo>
                  <a:pt x="87805" y="147074"/>
                </a:lnTo>
                <a:lnTo>
                  <a:pt x="81999" y="142629"/>
                </a:lnTo>
                <a:lnTo>
                  <a:pt x="76327" y="138015"/>
                </a:lnTo>
                <a:lnTo>
                  <a:pt x="70789" y="133232"/>
                </a:lnTo>
                <a:lnTo>
                  <a:pt x="0" y="64779"/>
                </a:lnTo>
                <a:close/>
              </a:path>
              <a:path w="269875" h="513079">
                <a:moveTo>
                  <a:pt x="0" y="510556"/>
                </a:moveTo>
                <a:lnTo>
                  <a:pt x="0" y="418892"/>
                </a:lnTo>
                <a:lnTo>
                  <a:pt x="50590" y="429037"/>
                </a:lnTo>
                <a:lnTo>
                  <a:pt x="66426" y="431076"/>
                </a:lnTo>
                <a:lnTo>
                  <a:pt x="82280" y="431915"/>
                </a:lnTo>
                <a:lnTo>
                  <a:pt x="98152" y="431553"/>
                </a:lnTo>
                <a:lnTo>
                  <a:pt x="114041" y="429991"/>
                </a:lnTo>
                <a:lnTo>
                  <a:pt x="160218" y="418323"/>
                </a:lnTo>
                <a:lnTo>
                  <a:pt x="174934" y="412130"/>
                </a:lnTo>
                <a:lnTo>
                  <a:pt x="179194" y="410903"/>
                </a:lnTo>
                <a:lnTo>
                  <a:pt x="203650" y="381525"/>
                </a:lnTo>
                <a:lnTo>
                  <a:pt x="204318" y="377202"/>
                </a:lnTo>
                <a:lnTo>
                  <a:pt x="204277" y="372769"/>
                </a:lnTo>
                <a:lnTo>
                  <a:pt x="199527" y="320450"/>
                </a:lnTo>
                <a:lnTo>
                  <a:pt x="227267" y="464854"/>
                </a:lnTo>
                <a:lnTo>
                  <a:pt x="169050" y="496963"/>
                </a:lnTo>
                <a:lnTo>
                  <a:pt x="82127" y="511647"/>
                </a:lnTo>
                <a:lnTo>
                  <a:pt x="26489" y="512763"/>
                </a:lnTo>
                <a:lnTo>
                  <a:pt x="0" y="51055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0" y="4418488"/>
            <a:ext cx="895985" cy="988694"/>
          </a:xfrm>
          <a:custGeom>
            <a:avLst/>
            <a:gdLst/>
            <a:ahLst/>
            <a:cxnLst/>
            <a:rect l="l" t="t" r="r" b="b"/>
            <a:pathLst>
              <a:path w="895985" h="988695">
                <a:moveTo>
                  <a:pt x="176409" y="91357"/>
                </a:moveTo>
                <a:lnTo>
                  <a:pt x="224508" y="120047"/>
                </a:lnTo>
                <a:lnTo>
                  <a:pt x="272102" y="149448"/>
                </a:lnTo>
                <a:lnTo>
                  <a:pt x="360565" y="204782"/>
                </a:lnTo>
                <a:lnTo>
                  <a:pt x="362662" y="206067"/>
                </a:lnTo>
                <a:lnTo>
                  <a:pt x="365724" y="206128"/>
                </a:lnTo>
                <a:lnTo>
                  <a:pt x="367369" y="207759"/>
                </a:lnTo>
                <a:lnTo>
                  <a:pt x="378561" y="220208"/>
                </a:lnTo>
                <a:lnTo>
                  <a:pt x="389517" y="233167"/>
                </a:lnTo>
                <a:lnTo>
                  <a:pt x="401051" y="244573"/>
                </a:lnTo>
                <a:lnTo>
                  <a:pt x="413977" y="252361"/>
                </a:lnTo>
                <a:lnTo>
                  <a:pt x="429426" y="258701"/>
                </a:lnTo>
                <a:lnTo>
                  <a:pt x="443915" y="266594"/>
                </a:lnTo>
                <a:lnTo>
                  <a:pt x="457441" y="276040"/>
                </a:lnTo>
                <a:lnTo>
                  <a:pt x="470007" y="287039"/>
                </a:lnTo>
                <a:lnTo>
                  <a:pt x="532736" y="351173"/>
                </a:lnTo>
                <a:lnTo>
                  <a:pt x="553839" y="372333"/>
                </a:lnTo>
                <a:lnTo>
                  <a:pt x="588373" y="400040"/>
                </a:lnTo>
                <a:lnTo>
                  <a:pt x="630179" y="428393"/>
                </a:lnTo>
                <a:lnTo>
                  <a:pt x="669985" y="459173"/>
                </a:lnTo>
                <a:lnTo>
                  <a:pt x="707790" y="492379"/>
                </a:lnTo>
                <a:lnTo>
                  <a:pt x="743596" y="528010"/>
                </a:lnTo>
                <a:lnTo>
                  <a:pt x="777134" y="565784"/>
                </a:lnTo>
                <a:lnTo>
                  <a:pt x="808135" y="605417"/>
                </a:lnTo>
                <a:lnTo>
                  <a:pt x="836601" y="646908"/>
                </a:lnTo>
                <a:lnTo>
                  <a:pt x="862532" y="690258"/>
                </a:lnTo>
                <a:lnTo>
                  <a:pt x="887642" y="752619"/>
                </a:lnTo>
                <a:lnTo>
                  <a:pt x="895325" y="819405"/>
                </a:lnTo>
                <a:lnTo>
                  <a:pt x="895400" y="828777"/>
                </a:lnTo>
                <a:lnTo>
                  <a:pt x="894823" y="838086"/>
                </a:lnTo>
                <a:lnTo>
                  <a:pt x="882347" y="882876"/>
                </a:lnTo>
                <a:lnTo>
                  <a:pt x="855272" y="920730"/>
                </a:lnTo>
                <a:lnTo>
                  <a:pt x="811876" y="949808"/>
                </a:lnTo>
                <a:lnTo>
                  <a:pt x="778586" y="776509"/>
                </a:lnTo>
                <a:lnTo>
                  <a:pt x="767173" y="741300"/>
                </a:lnTo>
                <a:lnTo>
                  <a:pt x="730646" y="676352"/>
                </a:lnTo>
                <a:lnTo>
                  <a:pt x="708577" y="643687"/>
                </a:lnTo>
                <a:lnTo>
                  <a:pt x="683720" y="613560"/>
                </a:lnTo>
                <a:lnTo>
                  <a:pt x="656074" y="585969"/>
                </a:lnTo>
                <a:lnTo>
                  <a:pt x="615519" y="552591"/>
                </a:lnTo>
                <a:lnTo>
                  <a:pt x="605808" y="543834"/>
                </a:lnTo>
                <a:lnTo>
                  <a:pt x="596507" y="534642"/>
                </a:lnTo>
                <a:lnTo>
                  <a:pt x="587616" y="525017"/>
                </a:lnTo>
                <a:lnTo>
                  <a:pt x="553254" y="491545"/>
                </a:lnTo>
                <a:lnTo>
                  <a:pt x="518256" y="459110"/>
                </a:lnTo>
                <a:lnTo>
                  <a:pt x="482394" y="427497"/>
                </a:lnTo>
                <a:lnTo>
                  <a:pt x="445743" y="396779"/>
                </a:lnTo>
                <a:lnTo>
                  <a:pt x="408304" y="366956"/>
                </a:lnTo>
                <a:lnTo>
                  <a:pt x="374316" y="340931"/>
                </a:lnTo>
                <a:lnTo>
                  <a:pt x="341518" y="313226"/>
                </a:lnTo>
                <a:lnTo>
                  <a:pt x="309154" y="284897"/>
                </a:lnTo>
                <a:lnTo>
                  <a:pt x="276468" y="256997"/>
                </a:lnTo>
                <a:lnTo>
                  <a:pt x="240773" y="230720"/>
                </a:lnTo>
                <a:lnTo>
                  <a:pt x="199178" y="203565"/>
                </a:lnTo>
                <a:lnTo>
                  <a:pt x="177811" y="92335"/>
                </a:lnTo>
                <a:lnTo>
                  <a:pt x="176409" y="91357"/>
                </a:lnTo>
                <a:close/>
              </a:path>
              <a:path w="895985" h="988695">
                <a:moveTo>
                  <a:pt x="398439" y="807691"/>
                </a:moveTo>
                <a:lnTo>
                  <a:pt x="398518" y="807535"/>
                </a:lnTo>
                <a:lnTo>
                  <a:pt x="499191" y="848174"/>
                </a:lnTo>
                <a:lnTo>
                  <a:pt x="549557" y="868334"/>
                </a:lnTo>
                <a:lnTo>
                  <a:pt x="600043" y="888105"/>
                </a:lnTo>
                <a:lnTo>
                  <a:pt x="631122" y="896580"/>
                </a:lnTo>
                <a:lnTo>
                  <a:pt x="662353" y="900777"/>
                </a:lnTo>
                <a:lnTo>
                  <a:pt x="694020" y="900710"/>
                </a:lnTo>
                <a:lnTo>
                  <a:pt x="725789" y="896407"/>
                </a:lnTo>
                <a:lnTo>
                  <a:pt x="758392" y="887335"/>
                </a:lnTo>
                <a:lnTo>
                  <a:pt x="778047" y="871661"/>
                </a:lnTo>
                <a:lnTo>
                  <a:pt x="786485" y="847644"/>
                </a:lnTo>
                <a:lnTo>
                  <a:pt x="785433" y="813543"/>
                </a:lnTo>
                <a:lnTo>
                  <a:pt x="778586" y="776509"/>
                </a:lnTo>
                <a:lnTo>
                  <a:pt x="811876" y="949808"/>
                </a:lnTo>
                <a:lnTo>
                  <a:pt x="769514" y="968662"/>
                </a:lnTo>
                <a:lnTo>
                  <a:pt x="709919" y="983953"/>
                </a:lnTo>
                <a:lnTo>
                  <a:pt x="648694" y="988379"/>
                </a:lnTo>
                <a:lnTo>
                  <a:pt x="618173" y="986415"/>
                </a:lnTo>
                <a:lnTo>
                  <a:pt x="535351" y="968616"/>
                </a:lnTo>
                <a:lnTo>
                  <a:pt x="484392" y="952410"/>
                </a:lnTo>
                <a:lnTo>
                  <a:pt x="434788" y="933038"/>
                </a:lnTo>
                <a:lnTo>
                  <a:pt x="399966" y="808652"/>
                </a:lnTo>
                <a:lnTo>
                  <a:pt x="398439" y="807691"/>
                </a:lnTo>
                <a:close/>
              </a:path>
              <a:path w="895985" h="988695">
                <a:moveTo>
                  <a:pt x="397467" y="809628"/>
                </a:moveTo>
                <a:lnTo>
                  <a:pt x="398439" y="807691"/>
                </a:lnTo>
                <a:lnTo>
                  <a:pt x="399966" y="808652"/>
                </a:lnTo>
                <a:lnTo>
                  <a:pt x="397467" y="809628"/>
                </a:lnTo>
                <a:close/>
              </a:path>
              <a:path w="895985" h="988695">
                <a:moveTo>
                  <a:pt x="406166" y="919668"/>
                </a:moveTo>
                <a:lnTo>
                  <a:pt x="387670" y="823380"/>
                </a:lnTo>
                <a:lnTo>
                  <a:pt x="389507" y="822246"/>
                </a:lnTo>
                <a:lnTo>
                  <a:pt x="391122" y="820854"/>
                </a:lnTo>
                <a:lnTo>
                  <a:pt x="392515" y="819204"/>
                </a:lnTo>
                <a:lnTo>
                  <a:pt x="394851" y="815477"/>
                </a:lnTo>
                <a:lnTo>
                  <a:pt x="396569" y="811415"/>
                </a:lnTo>
                <a:lnTo>
                  <a:pt x="397479" y="809623"/>
                </a:lnTo>
                <a:lnTo>
                  <a:pt x="399966" y="808652"/>
                </a:lnTo>
                <a:lnTo>
                  <a:pt x="422783" y="927430"/>
                </a:lnTo>
                <a:lnTo>
                  <a:pt x="406166" y="919668"/>
                </a:lnTo>
                <a:close/>
              </a:path>
              <a:path w="895985" h="988695">
                <a:moveTo>
                  <a:pt x="224694" y="819130"/>
                </a:moveTo>
                <a:lnTo>
                  <a:pt x="209352" y="739261"/>
                </a:lnTo>
                <a:lnTo>
                  <a:pt x="259590" y="749401"/>
                </a:lnTo>
                <a:lnTo>
                  <a:pt x="308855" y="762281"/>
                </a:lnTo>
                <a:lnTo>
                  <a:pt x="356022" y="780999"/>
                </a:lnTo>
                <a:lnTo>
                  <a:pt x="398439" y="807691"/>
                </a:lnTo>
                <a:lnTo>
                  <a:pt x="397467" y="809628"/>
                </a:lnTo>
                <a:lnTo>
                  <a:pt x="395902" y="810238"/>
                </a:lnTo>
                <a:lnTo>
                  <a:pt x="392117" y="812329"/>
                </a:lnTo>
                <a:lnTo>
                  <a:pt x="388610" y="814923"/>
                </a:lnTo>
                <a:lnTo>
                  <a:pt x="387010" y="816399"/>
                </a:lnTo>
                <a:lnTo>
                  <a:pt x="387864" y="820844"/>
                </a:lnTo>
                <a:lnTo>
                  <a:pt x="387670" y="823380"/>
                </a:lnTo>
                <a:lnTo>
                  <a:pt x="406166" y="919668"/>
                </a:lnTo>
                <a:lnTo>
                  <a:pt x="386541" y="910500"/>
                </a:lnTo>
                <a:lnTo>
                  <a:pt x="339650" y="884796"/>
                </a:lnTo>
                <a:lnTo>
                  <a:pt x="294114" y="855926"/>
                </a:lnTo>
                <a:lnTo>
                  <a:pt x="268301" y="841086"/>
                </a:lnTo>
                <a:lnTo>
                  <a:pt x="241557" y="827689"/>
                </a:lnTo>
                <a:lnTo>
                  <a:pt x="224694" y="819130"/>
                </a:lnTo>
                <a:close/>
              </a:path>
              <a:path w="895985" h="988695">
                <a:moveTo>
                  <a:pt x="387864" y="820844"/>
                </a:moveTo>
                <a:lnTo>
                  <a:pt x="387010" y="816399"/>
                </a:lnTo>
                <a:lnTo>
                  <a:pt x="387892" y="820482"/>
                </a:lnTo>
                <a:lnTo>
                  <a:pt x="387864" y="820844"/>
                </a:lnTo>
                <a:close/>
              </a:path>
              <a:path w="895985" h="988695">
                <a:moveTo>
                  <a:pt x="174737" y="92208"/>
                </a:moveTo>
                <a:lnTo>
                  <a:pt x="176409" y="91357"/>
                </a:lnTo>
                <a:lnTo>
                  <a:pt x="177811" y="92335"/>
                </a:lnTo>
                <a:lnTo>
                  <a:pt x="174737" y="92208"/>
                </a:lnTo>
                <a:close/>
              </a:path>
              <a:path w="895985" h="988695">
                <a:moveTo>
                  <a:pt x="142709" y="166766"/>
                </a:moveTo>
                <a:lnTo>
                  <a:pt x="129676" y="98920"/>
                </a:lnTo>
                <a:lnTo>
                  <a:pt x="131637" y="104905"/>
                </a:lnTo>
                <a:lnTo>
                  <a:pt x="138101" y="109830"/>
                </a:lnTo>
                <a:lnTo>
                  <a:pt x="140145" y="108983"/>
                </a:lnTo>
                <a:lnTo>
                  <a:pt x="149392" y="104908"/>
                </a:lnTo>
                <a:lnTo>
                  <a:pt x="158523" y="100466"/>
                </a:lnTo>
                <a:lnTo>
                  <a:pt x="174737" y="92208"/>
                </a:lnTo>
                <a:lnTo>
                  <a:pt x="177811" y="92335"/>
                </a:lnTo>
                <a:lnTo>
                  <a:pt x="199178" y="203565"/>
                </a:lnTo>
                <a:lnTo>
                  <a:pt x="175309" y="187994"/>
                </a:lnTo>
                <a:lnTo>
                  <a:pt x="142709" y="166766"/>
                </a:lnTo>
                <a:close/>
              </a:path>
              <a:path w="895985" h="988695">
                <a:moveTo>
                  <a:pt x="0" y="76872"/>
                </a:moveTo>
                <a:lnTo>
                  <a:pt x="0" y="0"/>
                </a:lnTo>
                <a:lnTo>
                  <a:pt x="3834" y="2470"/>
                </a:lnTo>
                <a:lnTo>
                  <a:pt x="10502" y="4906"/>
                </a:lnTo>
                <a:lnTo>
                  <a:pt x="17783" y="5936"/>
                </a:lnTo>
                <a:lnTo>
                  <a:pt x="36289" y="8369"/>
                </a:lnTo>
                <a:lnTo>
                  <a:pt x="54332" y="12470"/>
                </a:lnTo>
                <a:lnTo>
                  <a:pt x="105402" y="34641"/>
                </a:lnTo>
                <a:lnTo>
                  <a:pt x="148307" y="69862"/>
                </a:lnTo>
                <a:lnTo>
                  <a:pt x="155448" y="75789"/>
                </a:lnTo>
                <a:lnTo>
                  <a:pt x="162745" y="81511"/>
                </a:lnTo>
                <a:lnTo>
                  <a:pt x="170200" y="87026"/>
                </a:lnTo>
                <a:lnTo>
                  <a:pt x="176409" y="91357"/>
                </a:lnTo>
                <a:lnTo>
                  <a:pt x="174737" y="92208"/>
                </a:lnTo>
                <a:lnTo>
                  <a:pt x="167299" y="91902"/>
                </a:lnTo>
                <a:lnTo>
                  <a:pt x="156777" y="91525"/>
                </a:lnTo>
                <a:lnTo>
                  <a:pt x="146334" y="91352"/>
                </a:lnTo>
                <a:lnTo>
                  <a:pt x="135565" y="91540"/>
                </a:lnTo>
                <a:lnTo>
                  <a:pt x="133788" y="91606"/>
                </a:lnTo>
                <a:lnTo>
                  <a:pt x="129676" y="98920"/>
                </a:lnTo>
                <a:lnTo>
                  <a:pt x="142709" y="166766"/>
                </a:lnTo>
                <a:lnTo>
                  <a:pt x="112317" y="147053"/>
                </a:lnTo>
                <a:lnTo>
                  <a:pt x="73477" y="122084"/>
                </a:lnTo>
                <a:lnTo>
                  <a:pt x="34498" y="97339"/>
                </a:lnTo>
                <a:lnTo>
                  <a:pt x="10504" y="82853"/>
                </a:lnTo>
                <a:lnTo>
                  <a:pt x="0" y="76872"/>
                </a:lnTo>
                <a:close/>
              </a:path>
              <a:path w="895985" h="988695">
                <a:moveTo>
                  <a:pt x="0" y="699266"/>
                </a:moveTo>
                <a:lnTo>
                  <a:pt x="0" y="596317"/>
                </a:lnTo>
                <a:lnTo>
                  <a:pt x="72310" y="633970"/>
                </a:lnTo>
                <a:lnTo>
                  <a:pt x="105153" y="651302"/>
                </a:lnTo>
                <a:lnTo>
                  <a:pt x="138086" y="669072"/>
                </a:lnTo>
                <a:lnTo>
                  <a:pt x="205575" y="705744"/>
                </a:lnTo>
                <a:lnTo>
                  <a:pt x="209352" y="739261"/>
                </a:lnTo>
                <a:lnTo>
                  <a:pt x="224694" y="819130"/>
                </a:lnTo>
                <a:lnTo>
                  <a:pt x="214931" y="814174"/>
                </a:lnTo>
                <a:lnTo>
                  <a:pt x="189468" y="798973"/>
                </a:lnTo>
                <a:lnTo>
                  <a:pt x="145574" y="773243"/>
                </a:lnTo>
                <a:lnTo>
                  <a:pt x="101026" y="748785"/>
                </a:lnTo>
                <a:lnTo>
                  <a:pt x="55825" y="725601"/>
                </a:lnTo>
                <a:lnTo>
                  <a:pt x="9970" y="703690"/>
                </a:lnTo>
                <a:lnTo>
                  <a:pt x="0" y="6992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0" y="6724088"/>
            <a:ext cx="346710" cy="673735"/>
          </a:xfrm>
          <a:custGeom>
            <a:avLst/>
            <a:gdLst/>
            <a:ahLst/>
            <a:cxnLst/>
            <a:rect l="l" t="t" r="r" b="b"/>
            <a:pathLst>
              <a:path w="346710" h="673734">
                <a:moveTo>
                  <a:pt x="312398" y="567030"/>
                </a:moveTo>
                <a:lnTo>
                  <a:pt x="246807" y="225583"/>
                </a:lnTo>
                <a:lnTo>
                  <a:pt x="250085" y="236150"/>
                </a:lnTo>
                <a:lnTo>
                  <a:pt x="252668" y="240923"/>
                </a:lnTo>
                <a:lnTo>
                  <a:pt x="284395" y="260186"/>
                </a:lnTo>
                <a:lnTo>
                  <a:pt x="291409" y="263575"/>
                </a:lnTo>
                <a:lnTo>
                  <a:pt x="296498" y="268830"/>
                </a:lnTo>
                <a:lnTo>
                  <a:pt x="299660" y="275949"/>
                </a:lnTo>
                <a:lnTo>
                  <a:pt x="321175" y="319773"/>
                </a:lnTo>
                <a:lnTo>
                  <a:pt x="336621" y="364146"/>
                </a:lnTo>
                <a:lnTo>
                  <a:pt x="345263" y="409134"/>
                </a:lnTo>
                <a:lnTo>
                  <a:pt x="346364" y="454723"/>
                </a:lnTo>
                <a:lnTo>
                  <a:pt x="339191" y="501015"/>
                </a:lnTo>
                <a:lnTo>
                  <a:pt x="323007" y="548037"/>
                </a:lnTo>
                <a:lnTo>
                  <a:pt x="317317" y="558866"/>
                </a:lnTo>
                <a:lnTo>
                  <a:pt x="312398" y="567030"/>
                </a:lnTo>
                <a:close/>
              </a:path>
              <a:path w="346710" h="673734">
                <a:moveTo>
                  <a:pt x="154426" y="142591"/>
                </a:moveTo>
                <a:lnTo>
                  <a:pt x="180274" y="155757"/>
                </a:lnTo>
                <a:lnTo>
                  <a:pt x="204755" y="172405"/>
                </a:lnTo>
                <a:lnTo>
                  <a:pt x="226908" y="192045"/>
                </a:lnTo>
                <a:lnTo>
                  <a:pt x="246733" y="214677"/>
                </a:lnTo>
                <a:lnTo>
                  <a:pt x="246236" y="220186"/>
                </a:lnTo>
                <a:lnTo>
                  <a:pt x="246807" y="225583"/>
                </a:lnTo>
                <a:lnTo>
                  <a:pt x="312398" y="567030"/>
                </a:lnTo>
                <a:lnTo>
                  <a:pt x="311026" y="569308"/>
                </a:lnTo>
                <a:lnTo>
                  <a:pt x="304131" y="579363"/>
                </a:lnTo>
                <a:lnTo>
                  <a:pt x="271004" y="615120"/>
                </a:lnTo>
                <a:lnTo>
                  <a:pt x="261392" y="622837"/>
                </a:lnTo>
                <a:lnTo>
                  <a:pt x="226059" y="438906"/>
                </a:lnTo>
                <a:lnTo>
                  <a:pt x="221609" y="418818"/>
                </a:lnTo>
                <a:lnTo>
                  <a:pt x="211115" y="379060"/>
                </a:lnTo>
                <a:lnTo>
                  <a:pt x="194147" y="340198"/>
                </a:lnTo>
                <a:lnTo>
                  <a:pt x="192224" y="338128"/>
                </a:lnTo>
                <a:lnTo>
                  <a:pt x="154823" y="143429"/>
                </a:lnTo>
                <a:lnTo>
                  <a:pt x="154426" y="142591"/>
                </a:lnTo>
                <a:close/>
              </a:path>
              <a:path w="346710" h="673734">
                <a:moveTo>
                  <a:pt x="0" y="664143"/>
                </a:moveTo>
                <a:lnTo>
                  <a:pt x="0" y="533975"/>
                </a:lnTo>
                <a:lnTo>
                  <a:pt x="18164" y="540609"/>
                </a:lnTo>
                <a:lnTo>
                  <a:pt x="44888" y="549611"/>
                </a:lnTo>
                <a:lnTo>
                  <a:pt x="72100" y="555841"/>
                </a:lnTo>
                <a:lnTo>
                  <a:pt x="99801" y="559299"/>
                </a:lnTo>
                <a:lnTo>
                  <a:pt x="127991" y="559987"/>
                </a:lnTo>
                <a:lnTo>
                  <a:pt x="180168" y="550840"/>
                </a:lnTo>
                <a:lnTo>
                  <a:pt x="213364" y="528372"/>
                </a:lnTo>
                <a:lnTo>
                  <a:pt x="228390" y="491442"/>
                </a:lnTo>
                <a:lnTo>
                  <a:pt x="226059" y="438906"/>
                </a:lnTo>
                <a:lnTo>
                  <a:pt x="261392" y="622837"/>
                </a:lnTo>
                <a:lnTo>
                  <a:pt x="219430" y="647456"/>
                </a:lnTo>
                <a:lnTo>
                  <a:pt x="172815" y="661701"/>
                </a:lnTo>
                <a:lnTo>
                  <a:pt x="151846" y="666465"/>
                </a:lnTo>
                <a:lnTo>
                  <a:pt x="130708" y="669980"/>
                </a:lnTo>
                <a:lnTo>
                  <a:pt x="109399" y="672247"/>
                </a:lnTo>
                <a:lnTo>
                  <a:pt x="87920" y="673265"/>
                </a:lnTo>
                <a:lnTo>
                  <a:pt x="66419" y="673032"/>
                </a:lnTo>
                <a:lnTo>
                  <a:pt x="45041" y="671545"/>
                </a:lnTo>
                <a:lnTo>
                  <a:pt x="23789" y="668804"/>
                </a:lnTo>
                <a:lnTo>
                  <a:pt x="2660" y="664809"/>
                </a:lnTo>
                <a:lnTo>
                  <a:pt x="0" y="664143"/>
                </a:lnTo>
                <a:close/>
              </a:path>
              <a:path w="346710" h="673734">
                <a:moveTo>
                  <a:pt x="152979" y="143066"/>
                </a:moveTo>
                <a:lnTo>
                  <a:pt x="153464" y="142101"/>
                </a:lnTo>
                <a:lnTo>
                  <a:pt x="154426" y="142591"/>
                </a:lnTo>
                <a:lnTo>
                  <a:pt x="154823" y="143429"/>
                </a:lnTo>
                <a:lnTo>
                  <a:pt x="152979" y="143066"/>
                </a:lnTo>
                <a:close/>
              </a:path>
              <a:path w="346710" h="673734">
                <a:moveTo>
                  <a:pt x="160185" y="303644"/>
                </a:moveTo>
                <a:lnTo>
                  <a:pt x="131407" y="153835"/>
                </a:lnTo>
                <a:lnTo>
                  <a:pt x="135446" y="155428"/>
                </a:lnTo>
                <a:lnTo>
                  <a:pt x="141892" y="159415"/>
                </a:lnTo>
                <a:lnTo>
                  <a:pt x="147138" y="153100"/>
                </a:lnTo>
                <a:lnTo>
                  <a:pt x="150584" y="147830"/>
                </a:lnTo>
                <a:lnTo>
                  <a:pt x="152979" y="143066"/>
                </a:lnTo>
                <a:lnTo>
                  <a:pt x="154823" y="143429"/>
                </a:lnTo>
                <a:lnTo>
                  <a:pt x="192224" y="338128"/>
                </a:lnTo>
                <a:lnTo>
                  <a:pt x="160185" y="303644"/>
                </a:lnTo>
                <a:close/>
              </a:path>
              <a:path w="346710" h="673734">
                <a:moveTo>
                  <a:pt x="0" y="136967"/>
                </a:moveTo>
                <a:lnTo>
                  <a:pt x="0" y="0"/>
                </a:lnTo>
                <a:lnTo>
                  <a:pt x="18485" y="14465"/>
                </a:lnTo>
                <a:lnTo>
                  <a:pt x="45266" y="34847"/>
                </a:lnTo>
                <a:lnTo>
                  <a:pt x="72269" y="54930"/>
                </a:lnTo>
                <a:lnTo>
                  <a:pt x="99439" y="74774"/>
                </a:lnTo>
                <a:lnTo>
                  <a:pt x="117419" y="88603"/>
                </a:lnTo>
                <a:lnTo>
                  <a:pt x="132642" y="104656"/>
                </a:lnTo>
                <a:lnTo>
                  <a:pt x="145110" y="122931"/>
                </a:lnTo>
                <a:lnTo>
                  <a:pt x="154426" y="142591"/>
                </a:lnTo>
                <a:lnTo>
                  <a:pt x="153464" y="142101"/>
                </a:lnTo>
                <a:lnTo>
                  <a:pt x="152979" y="143066"/>
                </a:lnTo>
                <a:lnTo>
                  <a:pt x="150235" y="142525"/>
                </a:lnTo>
                <a:lnTo>
                  <a:pt x="144538" y="139563"/>
                </a:lnTo>
                <a:lnTo>
                  <a:pt x="141424" y="141264"/>
                </a:lnTo>
                <a:lnTo>
                  <a:pt x="137099" y="143588"/>
                </a:lnTo>
                <a:lnTo>
                  <a:pt x="134660" y="149477"/>
                </a:lnTo>
                <a:lnTo>
                  <a:pt x="131407" y="153835"/>
                </a:lnTo>
                <a:lnTo>
                  <a:pt x="160185" y="303644"/>
                </a:lnTo>
                <a:lnTo>
                  <a:pt x="87545" y="225830"/>
                </a:lnTo>
                <a:lnTo>
                  <a:pt x="52416" y="187348"/>
                </a:lnTo>
                <a:lnTo>
                  <a:pt x="12614" y="148042"/>
                </a:lnTo>
                <a:lnTo>
                  <a:pt x="0" y="13696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5889119" y="1219499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0" y="12209"/>
                </a:moveTo>
                <a:lnTo>
                  <a:pt x="4069" y="581"/>
                </a:lnTo>
                <a:lnTo>
                  <a:pt x="5814" y="0"/>
                </a:lnTo>
                <a:lnTo>
                  <a:pt x="4651" y="6976"/>
                </a:lnTo>
                <a:lnTo>
                  <a:pt x="3488" y="9883"/>
                </a:lnTo>
                <a:lnTo>
                  <a:pt x="0" y="122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6850191" y="95960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14" y="8139"/>
                </a:moveTo>
                <a:lnTo>
                  <a:pt x="0" y="4651"/>
                </a:lnTo>
                <a:lnTo>
                  <a:pt x="1162" y="0"/>
                </a:lnTo>
                <a:lnTo>
                  <a:pt x="5814" y="813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6683326" y="1109030"/>
            <a:ext cx="5715" cy="1270"/>
          </a:xfrm>
          <a:custGeom>
            <a:avLst/>
            <a:gdLst/>
            <a:ahLst/>
            <a:cxnLst/>
            <a:rect l="l" t="t" r="r" b="b"/>
            <a:pathLst>
              <a:path w="5715" h="1269">
                <a:moveTo>
                  <a:pt x="1162" y="1162"/>
                </a:moveTo>
                <a:lnTo>
                  <a:pt x="0" y="1162"/>
                </a:lnTo>
                <a:lnTo>
                  <a:pt x="5232" y="0"/>
                </a:lnTo>
                <a:lnTo>
                  <a:pt x="3488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6958333" y="870652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4">
                <a:moveTo>
                  <a:pt x="4651" y="581"/>
                </a:moveTo>
                <a:lnTo>
                  <a:pt x="0" y="0"/>
                </a:lnTo>
                <a:lnTo>
                  <a:pt x="2325" y="0"/>
                </a:lnTo>
                <a:lnTo>
                  <a:pt x="465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6296106" y="1258453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1162"/>
                </a:moveTo>
                <a:lnTo>
                  <a:pt x="0" y="581"/>
                </a:lnTo>
                <a:lnTo>
                  <a:pt x="581" y="0"/>
                </a:lnTo>
                <a:lnTo>
                  <a:pt x="581" y="581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6033308" y="1270081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0" y="3488"/>
                </a:moveTo>
                <a:lnTo>
                  <a:pt x="5232" y="1162"/>
                </a:lnTo>
                <a:lnTo>
                  <a:pt x="5232" y="0"/>
                </a:lnTo>
                <a:lnTo>
                  <a:pt x="5814" y="2906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6939140" y="859027"/>
            <a:ext cx="35560" cy="27305"/>
          </a:xfrm>
          <a:custGeom>
            <a:avLst/>
            <a:gdLst/>
            <a:ahLst/>
            <a:cxnLst/>
            <a:rect l="l" t="t" r="r" b="b"/>
            <a:pathLst>
              <a:path w="35559" h="27305">
                <a:moveTo>
                  <a:pt x="2324" y="26746"/>
                </a:moveTo>
                <a:lnTo>
                  <a:pt x="1739" y="25590"/>
                </a:lnTo>
                <a:lnTo>
                  <a:pt x="1168" y="25590"/>
                </a:lnTo>
                <a:lnTo>
                  <a:pt x="0" y="25006"/>
                </a:lnTo>
                <a:lnTo>
                  <a:pt x="584" y="25590"/>
                </a:lnTo>
                <a:lnTo>
                  <a:pt x="1739" y="26162"/>
                </a:lnTo>
                <a:lnTo>
                  <a:pt x="2324" y="26746"/>
                </a:lnTo>
                <a:close/>
              </a:path>
              <a:path w="35559" h="27305">
                <a:moveTo>
                  <a:pt x="35471" y="3492"/>
                </a:moveTo>
                <a:lnTo>
                  <a:pt x="34302" y="1752"/>
                </a:lnTo>
                <a:lnTo>
                  <a:pt x="32562" y="0"/>
                </a:lnTo>
                <a:lnTo>
                  <a:pt x="35471" y="349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7017626" y="812519"/>
            <a:ext cx="17145" cy="10795"/>
          </a:xfrm>
          <a:custGeom>
            <a:avLst/>
            <a:gdLst/>
            <a:ahLst/>
            <a:cxnLst/>
            <a:rect l="l" t="t" r="r" b="b"/>
            <a:pathLst>
              <a:path w="17145" h="10794">
                <a:moveTo>
                  <a:pt x="2908" y="9880"/>
                </a:moveTo>
                <a:lnTo>
                  <a:pt x="0" y="6972"/>
                </a:lnTo>
                <a:lnTo>
                  <a:pt x="1752" y="9296"/>
                </a:lnTo>
                <a:lnTo>
                  <a:pt x="2336" y="10464"/>
                </a:lnTo>
                <a:lnTo>
                  <a:pt x="2908" y="10464"/>
                </a:lnTo>
                <a:lnTo>
                  <a:pt x="2908" y="9880"/>
                </a:lnTo>
                <a:close/>
              </a:path>
              <a:path w="17145" h="10794">
                <a:moveTo>
                  <a:pt x="16865" y="1155"/>
                </a:moveTo>
                <a:lnTo>
                  <a:pt x="16281" y="584"/>
                </a:lnTo>
                <a:lnTo>
                  <a:pt x="16281" y="0"/>
                </a:lnTo>
                <a:lnTo>
                  <a:pt x="15697" y="0"/>
                </a:lnTo>
                <a:lnTo>
                  <a:pt x="15697" y="1155"/>
                </a:lnTo>
                <a:lnTo>
                  <a:pt x="16865" y="11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6664139" y="1114845"/>
            <a:ext cx="6985" cy="5080"/>
          </a:xfrm>
          <a:custGeom>
            <a:avLst/>
            <a:gdLst/>
            <a:ahLst/>
            <a:cxnLst/>
            <a:rect l="l" t="t" r="r" b="b"/>
            <a:pathLst>
              <a:path w="6984" h="5080">
                <a:moveTo>
                  <a:pt x="6395" y="4651"/>
                </a:moveTo>
                <a:lnTo>
                  <a:pt x="581" y="2907"/>
                </a:lnTo>
                <a:lnTo>
                  <a:pt x="581" y="1744"/>
                </a:lnTo>
                <a:lnTo>
                  <a:pt x="0" y="581"/>
                </a:lnTo>
                <a:lnTo>
                  <a:pt x="0" y="0"/>
                </a:lnTo>
                <a:lnTo>
                  <a:pt x="1744" y="581"/>
                </a:lnTo>
                <a:lnTo>
                  <a:pt x="3488" y="1744"/>
                </a:lnTo>
                <a:lnTo>
                  <a:pt x="639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7013562" y="820076"/>
            <a:ext cx="8255" cy="8890"/>
          </a:xfrm>
          <a:custGeom>
            <a:avLst/>
            <a:gdLst/>
            <a:ahLst/>
            <a:cxnLst/>
            <a:rect l="l" t="t" r="r" b="b"/>
            <a:pathLst>
              <a:path w="8254" h="8890">
                <a:moveTo>
                  <a:pt x="1524" y="8318"/>
                </a:moveTo>
                <a:lnTo>
                  <a:pt x="1155" y="7556"/>
                </a:lnTo>
                <a:lnTo>
                  <a:pt x="0" y="6400"/>
                </a:lnTo>
                <a:lnTo>
                  <a:pt x="1524" y="8318"/>
                </a:lnTo>
                <a:close/>
              </a:path>
              <a:path w="8254" h="8890">
                <a:moveTo>
                  <a:pt x="8140" y="2324"/>
                </a:moveTo>
                <a:lnTo>
                  <a:pt x="6972" y="0"/>
                </a:lnTo>
                <a:lnTo>
                  <a:pt x="6972" y="2908"/>
                </a:lnTo>
                <a:lnTo>
                  <a:pt x="7556" y="2908"/>
                </a:lnTo>
                <a:lnTo>
                  <a:pt x="8140" y="3492"/>
                </a:lnTo>
                <a:lnTo>
                  <a:pt x="8140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5876328" y="1213687"/>
            <a:ext cx="14604" cy="17145"/>
          </a:xfrm>
          <a:custGeom>
            <a:avLst/>
            <a:gdLst/>
            <a:ahLst/>
            <a:cxnLst/>
            <a:rect l="l" t="t" r="r" b="b"/>
            <a:pathLst>
              <a:path w="14604" h="17144">
                <a:moveTo>
                  <a:pt x="7556" y="2908"/>
                </a:moveTo>
                <a:lnTo>
                  <a:pt x="5803" y="1168"/>
                </a:lnTo>
                <a:lnTo>
                  <a:pt x="5232" y="0"/>
                </a:lnTo>
                <a:lnTo>
                  <a:pt x="2895" y="4648"/>
                </a:lnTo>
                <a:lnTo>
                  <a:pt x="1155" y="10464"/>
                </a:lnTo>
                <a:lnTo>
                  <a:pt x="0" y="16865"/>
                </a:lnTo>
                <a:lnTo>
                  <a:pt x="4064" y="7556"/>
                </a:lnTo>
                <a:lnTo>
                  <a:pt x="4648" y="9309"/>
                </a:lnTo>
                <a:lnTo>
                  <a:pt x="7556" y="2908"/>
                </a:lnTo>
                <a:close/>
              </a:path>
              <a:path w="14604" h="17144">
                <a:moveTo>
                  <a:pt x="11036" y="5524"/>
                </a:moveTo>
                <a:lnTo>
                  <a:pt x="10464" y="6985"/>
                </a:lnTo>
                <a:lnTo>
                  <a:pt x="11036" y="6400"/>
                </a:lnTo>
                <a:lnTo>
                  <a:pt x="11036" y="5524"/>
                </a:lnTo>
                <a:close/>
              </a:path>
              <a:path w="14604" h="17144">
                <a:moveTo>
                  <a:pt x="11811" y="5626"/>
                </a:moveTo>
                <a:lnTo>
                  <a:pt x="11620" y="4076"/>
                </a:lnTo>
                <a:lnTo>
                  <a:pt x="11137" y="5283"/>
                </a:lnTo>
                <a:lnTo>
                  <a:pt x="11811" y="5626"/>
                </a:lnTo>
                <a:close/>
              </a:path>
              <a:path w="14604" h="17144">
                <a:moveTo>
                  <a:pt x="14528" y="4648"/>
                </a:moveTo>
                <a:lnTo>
                  <a:pt x="12204" y="5816"/>
                </a:lnTo>
                <a:lnTo>
                  <a:pt x="11811" y="5626"/>
                </a:lnTo>
                <a:lnTo>
                  <a:pt x="12204" y="8724"/>
                </a:lnTo>
                <a:lnTo>
                  <a:pt x="13868" y="5816"/>
                </a:lnTo>
                <a:lnTo>
                  <a:pt x="14528" y="464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7017637" y="79565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0" y="581"/>
                </a:moveTo>
                <a:lnTo>
                  <a:pt x="1162" y="581"/>
                </a:lnTo>
                <a:lnTo>
                  <a:pt x="581" y="581"/>
                </a:lnTo>
                <a:lnTo>
                  <a:pt x="0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7505441" y="161331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5">
                <a:moveTo>
                  <a:pt x="2325" y="1744"/>
                </a:moveTo>
                <a:lnTo>
                  <a:pt x="1162" y="1162"/>
                </a:lnTo>
                <a:lnTo>
                  <a:pt x="0" y="0"/>
                </a:lnTo>
                <a:lnTo>
                  <a:pt x="4069" y="0"/>
                </a:lnTo>
                <a:lnTo>
                  <a:pt x="8139" y="581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7150780" y="691577"/>
            <a:ext cx="8255" cy="10160"/>
          </a:xfrm>
          <a:custGeom>
            <a:avLst/>
            <a:gdLst/>
            <a:ahLst/>
            <a:cxnLst/>
            <a:rect l="l" t="t" r="r" b="b"/>
            <a:pathLst>
              <a:path w="8254" h="10159">
                <a:moveTo>
                  <a:pt x="4651" y="9884"/>
                </a:moveTo>
                <a:lnTo>
                  <a:pt x="5814" y="4651"/>
                </a:lnTo>
                <a:lnTo>
                  <a:pt x="0" y="0"/>
                </a:lnTo>
                <a:lnTo>
                  <a:pt x="2907" y="1744"/>
                </a:lnTo>
                <a:lnTo>
                  <a:pt x="5232" y="4069"/>
                </a:lnTo>
                <a:lnTo>
                  <a:pt x="8139" y="5232"/>
                </a:lnTo>
                <a:lnTo>
                  <a:pt x="4651" y="988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7035661" y="784603"/>
            <a:ext cx="8255" cy="12700"/>
          </a:xfrm>
          <a:custGeom>
            <a:avLst/>
            <a:gdLst/>
            <a:ahLst/>
            <a:cxnLst/>
            <a:rect l="l" t="t" r="r" b="b"/>
            <a:pathLst>
              <a:path w="8254" h="12700">
                <a:moveTo>
                  <a:pt x="8139" y="12209"/>
                </a:moveTo>
                <a:lnTo>
                  <a:pt x="0" y="2325"/>
                </a:lnTo>
                <a:lnTo>
                  <a:pt x="0" y="0"/>
                </a:lnTo>
                <a:lnTo>
                  <a:pt x="5814" y="5232"/>
                </a:lnTo>
                <a:lnTo>
                  <a:pt x="7558" y="7558"/>
                </a:lnTo>
                <a:lnTo>
                  <a:pt x="8139" y="122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7297296" y="521806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1162" y="1744"/>
                </a:moveTo>
                <a:lnTo>
                  <a:pt x="0" y="0"/>
                </a:lnTo>
                <a:lnTo>
                  <a:pt x="2325" y="1162"/>
                </a:lnTo>
                <a:lnTo>
                  <a:pt x="1162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6278083" y="1257871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0" y="1744"/>
                </a:moveTo>
                <a:lnTo>
                  <a:pt x="1162" y="0"/>
                </a:lnTo>
                <a:lnTo>
                  <a:pt x="581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7301365" y="511340"/>
            <a:ext cx="635" cy="1905"/>
          </a:xfrm>
          <a:custGeom>
            <a:avLst/>
            <a:gdLst/>
            <a:ahLst/>
            <a:cxnLst/>
            <a:rect l="l" t="t" r="r" b="b"/>
            <a:pathLst>
              <a:path w="634" h="1904">
                <a:moveTo>
                  <a:pt x="0" y="0"/>
                </a:moveTo>
                <a:lnTo>
                  <a:pt x="581" y="1744"/>
                </a:lnTo>
                <a:lnTo>
                  <a:pt x="581" y="1162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7518813" y="143307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4">
                <a:moveTo>
                  <a:pt x="0" y="4069"/>
                </a:moveTo>
                <a:lnTo>
                  <a:pt x="3488" y="0"/>
                </a:lnTo>
                <a:lnTo>
                  <a:pt x="2325" y="1744"/>
                </a:lnTo>
                <a:lnTo>
                  <a:pt x="0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6761235" y="1047401"/>
            <a:ext cx="635" cy="3810"/>
          </a:xfrm>
          <a:custGeom>
            <a:avLst/>
            <a:gdLst/>
            <a:ahLst/>
            <a:cxnLst/>
            <a:rect l="l" t="t" r="r" b="b"/>
            <a:pathLst>
              <a:path w="634" h="3809">
                <a:moveTo>
                  <a:pt x="0" y="3488"/>
                </a:moveTo>
                <a:lnTo>
                  <a:pt x="0" y="581"/>
                </a:lnTo>
                <a:lnTo>
                  <a:pt x="581" y="581"/>
                </a:lnTo>
                <a:lnTo>
                  <a:pt x="581" y="0"/>
                </a:lnTo>
                <a:lnTo>
                  <a:pt x="581" y="1744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6813562" y="984027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2325" y="2907"/>
                </a:moveTo>
                <a:lnTo>
                  <a:pt x="0" y="2325"/>
                </a:lnTo>
                <a:lnTo>
                  <a:pt x="0" y="0"/>
                </a:lnTo>
                <a:lnTo>
                  <a:pt x="3488" y="0"/>
                </a:lnTo>
                <a:lnTo>
                  <a:pt x="2907" y="2325"/>
                </a:lnTo>
                <a:lnTo>
                  <a:pt x="2325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6688559" y="1108449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581" y="581"/>
                </a:moveTo>
                <a:lnTo>
                  <a:pt x="581" y="0"/>
                </a:lnTo>
                <a:lnTo>
                  <a:pt x="581" y="581"/>
                </a:lnTo>
                <a:lnTo>
                  <a:pt x="0" y="581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6815887" y="978213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2325" y="5814"/>
                </a:moveTo>
                <a:lnTo>
                  <a:pt x="581" y="5814"/>
                </a:lnTo>
                <a:lnTo>
                  <a:pt x="1162" y="4069"/>
                </a:lnTo>
                <a:lnTo>
                  <a:pt x="581" y="2325"/>
                </a:lnTo>
                <a:lnTo>
                  <a:pt x="0" y="0"/>
                </a:lnTo>
                <a:lnTo>
                  <a:pt x="3488" y="5232"/>
                </a:lnTo>
                <a:lnTo>
                  <a:pt x="2325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7017626" y="781125"/>
            <a:ext cx="19050" cy="31115"/>
          </a:xfrm>
          <a:custGeom>
            <a:avLst/>
            <a:gdLst/>
            <a:ahLst/>
            <a:cxnLst/>
            <a:rect l="l" t="t" r="r" b="b"/>
            <a:pathLst>
              <a:path w="19050" h="31115">
                <a:moveTo>
                  <a:pt x="16865" y="28486"/>
                </a:moveTo>
                <a:lnTo>
                  <a:pt x="15125" y="26162"/>
                </a:lnTo>
                <a:lnTo>
                  <a:pt x="15608" y="29159"/>
                </a:lnTo>
                <a:lnTo>
                  <a:pt x="15125" y="29641"/>
                </a:lnTo>
                <a:lnTo>
                  <a:pt x="15697" y="30810"/>
                </a:lnTo>
                <a:lnTo>
                  <a:pt x="15697" y="29641"/>
                </a:lnTo>
                <a:lnTo>
                  <a:pt x="15697" y="29070"/>
                </a:lnTo>
                <a:lnTo>
                  <a:pt x="15697" y="28486"/>
                </a:lnTo>
                <a:lnTo>
                  <a:pt x="16865" y="28486"/>
                </a:lnTo>
                <a:close/>
              </a:path>
              <a:path w="19050" h="31115">
                <a:moveTo>
                  <a:pt x="18605" y="11620"/>
                </a:moveTo>
                <a:lnTo>
                  <a:pt x="13373" y="5232"/>
                </a:lnTo>
                <a:lnTo>
                  <a:pt x="4660" y="0"/>
                </a:lnTo>
                <a:lnTo>
                  <a:pt x="2336" y="1739"/>
                </a:lnTo>
                <a:lnTo>
                  <a:pt x="5816" y="9880"/>
                </a:lnTo>
                <a:lnTo>
                  <a:pt x="3492" y="8140"/>
                </a:lnTo>
                <a:lnTo>
                  <a:pt x="1752" y="5803"/>
                </a:lnTo>
                <a:lnTo>
                  <a:pt x="0" y="4064"/>
                </a:lnTo>
                <a:lnTo>
                  <a:pt x="2730" y="8991"/>
                </a:lnTo>
                <a:lnTo>
                  <a:pt x="6540" y="14681"/>
                </a:lnTo>
                <a:lnTo>
                  <a:pt x="11455" y="20586"/>
                </a:lnTo>
                <a:lnTo>
                  <a:pt x="17449" y="26162"/>
                </a:lnTo>
                <a:lnTo>
                  <a:pt x="13919" y="20713"/>
                </a:lnTo>
                <a:lnTo>
                  <a:pt x="12280" y="17513"/>
                </a:lnTo>
                <a:lnTo>
                  <a:pt x="10337" y="13970"/>
                </a:lnTo>
                <a:lnTo>
                  <a:pt x="5816" y="7556"/>
                </a:lnTo>
                <a:lnTo>
                  <a:pt x="6985" y="5232"/>
                </a:lnTo>
                <a:lnTo>
                  <a:pt x="11633" y="8140"/>
                </a:lnTo>
                <a:lnTo>
                  <a:pt x="14541" y="11620"/>
                </a:lnTo>
                <a:lnTo>
                  <a:pt x="12801" y="8712"/>
                </a:lnTo>
                <a:lnTo>
                  <a:pt x="18605" y="1162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7094384" y="772393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290" y="581"/>
                </a:moveTo>
                <a:lnTo>
                  <a:pt x="0" y="581"/>
                </a:lnTo>
                <a:lnTo>
                  <a:pt x="0" y="0"/>
                </a:lnTo>
                <a:lnTo>
                  <a:pt x="290" y="581"/>
                </a:lnTo>
                <a:close/>
              </a:path>
              <a:path w="1270" h="1904">
                <a:moveTo>
                  <a:pt x="581" y="1744"/>
                </a:moveTo>
                <a:lnTo>
                  <a:pt x="581" y="1162"/>
                </a:lnTo>
                <a:lnTo>
                  <a:pt x="290" y="581"/>
                </a:lnTo>
                <a:lnTo>
                  <a:pt x="581" y="581"/>
                </a:lnTo>
                <a:lnTo>
                  <a:pt x="1162" y="1162"/>
                </a:lnTo>
                <a:lnTo>
                  <a:pt x="581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5884467" y="1203800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581" y="4651"/>
                </a:moveTo>
                <a:lnTo>
                  <a:pt x="0" y="4069"/>
                </a:lnTo>
                <a:lnTo>
                  <a:pt x="581" y="2325"/>
                </a:lnTo>
                <a:lnTo>
                  <a:pt x="1744" y="1162"/>
                </a:lnTo>
                <a:lnTo>
                  <a:pt x="2325" y="0"/>
                </a:lnTo>
                <a:lnTo>
                  <a:pt x="1744" y="1744"/>
                </a:lnTo>
                <a:lnTo>
                  <a:pt x="1162" y="2907"/>
                </a:lnTo>
                <a:lnTo>
                  <a:pt x="581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5065841" y="-301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325" y="581"/>
                </a:moveTo>
                <a:lnTo>
                  <a:pt x="0" y="581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5305964" y="478200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581"/>
                </a:lnTo>
                <a:lnTo>
                  <a:pt x="581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5340267" y="171796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2" y="0"/>
                </a:lnTo>
                <a:lnTo>
                  <a:pt x="1744" y="581"/>
                </a:lnTo>
                <a:lnTo>
                  <a:pt x="581" y="0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5294336" y="620064"/>
            <a:ext cx="3810" cy="6985"/>
          </a:xfrm>
          <a:custGeom>
            <a:avLst/>
            <a:gdLst/>
            <a:ahLst/>
            <a:cxnLst/>
            <a:rect l="l" t="t" r="r" b="b"/>
            <a:pathLst>
              <a:path w="3810" h="6984">
                <a:moveTo>
                  <a:pt x="0" y="6976"/>
                </a:moveTo>
                <a:lnTo>
                  <a:pt x="581" y="5232"/>
                </a:lnTo>
                <a:lnTo>
                  <a:pt x="1744" y="3488"/>
                </a:lnTo>
                <a:lnTo>
                  <a:pt x="3488" y="0"/>
                </a:lnTo>
                <a:lnTo>
                  <a:pt x="2907" y="1744"/>
                </a:lnTo>
                <a:lnTo>
                  <a:pt x="2325" y="2907"/>
                </a:lnTo>
                <a:lnTo>
                  <a:pt x="1162" y="4651"/>
                </a:lnTo>
                <a:lnTo>
                  <a:pt x="1162" y="5232"/>
                </a:lnTo>
                <a:lnTo>
                  <a:pt x="581" y="6395"/>
                </a:lnTo>
                <a:lnTo>
                  <a:pt x="0" y="69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/>
          <p:nvPr/>
        </p:nvSpPr>
        <p:spPr>
          <a:xfrm>
            <a:off x="5343174" y="92143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2325" y="581"/>
                </a:moveTo>
                <a:lnTo>
                  <a:pt x="0" y="581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close/>
              </a:path>
              <a:path w="2539" h="1269">
                <a:moveTo>
                  <a:pt x="581" y="1162"/>
                </a:moveTo>
                <a:lnTo>
                  <a:pt x="581" y="581"/>
                </a:lnTo>
                <a:lnTo>
                  <a:pt x="2325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/>
          <p:nvPr/>
        </p:nvSpPr>
        <p:spPr>
          <a:xfrm>
            <a:off x="5305374" y="488085"/>
            <a:ext cx="6350" cy="17780"/>
          </a:xfrm>
          <a:custGeom>
            <a:avLst/>
            <a:gdLst/>
            <a:ahLst/>
            <a:cxnLst/>
            <a:rect l="l" t="t" r="r" b="b"/>
            <a:pathLst>
              <a:path w="6350" h="17779">
                <a:moveTo>
                  <a:pt x="1168" y="16865"/>
                </a:moveTo>
                <a:lnTo>
                  <a:pt x="0" y="16281"/>
                </a:lnTo>
                <a:lnTo>
                  <a:pt x="584" y="16865"/>
                </a:lnTo>
                <a:lnTo>
                  <a:pt x="1168" y="16865"/>
                </a:lnTo>
                <a:close/>
              </a:path>
              <a:path w="6350" h="17779">
                <a:moveTo>
                  <a:pt x="2324" y="17449"/>
                </a:moveTo>
                <a:lnTo>
                  <a:pt x="1752" y="16865"/>
                </a:lnTo>
                <a:lnTo>
                  <a:pt x="1168" y="16865"/>
                </a:lnTo>
                <a:lnTo>
                  <a:pt x="2324" y="17449"/>
                </a:lnTo>
                <a:close/>
              </a:path>
              <a:path w="6350" h="17779">
                <a:moveTo>
                  <a:pt x="5816" y="1168"/>
                </a:moveTo>
                <a:lnTo>
                  <a:pt x="4648" y="0"/>
                </a:lnTo>
                <a:lnTo>
                  <a:pt x="4648" y="1168"/>
                </a:lnTo>
                <a:lnTo>
                  <a:pt x="5816" y="116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/>
          <p:nvPr/>
        </p:nvSpPr>
        <p:spPr>
          <a:xfrm>
            <a:off x="5076304" y="280529"/>
            <a:ext cx="26034" cy="10795"/>
          </a:xfrm>
          <a:custGeom>
            <a:avLst/>
            <a:gdLst/>
            <a:ahLst/>
            <a:cxnLst/>
            <a:rect l="l" t="t" r="r" b="b"/>
            <a:pathLst>
              <a:path w="26035" h="10795">
                <a:moveTo>
                  <a:pt x="1155" y="0"/>
                </a:moveTo>
                <a:lnTo>
                  <a:pt x="0" y="0"/>
                </a:lnTo>
                <a:lnTo>
                  <a:pt x="571" y="584"/>
                </a:lnTo>
                <a:lnTo>
                  <a:pt x="1155" y="0"/>
                </a:lnTo>
                <a:close/>
              </a:path>
              <a:path w="26035" h="10795">
                <a:moveTo>
                  <a:pt x="24993" y="9296"/>
                </a:moveTo>
                <a:lnTo>
                  <a:pt x="24409" y="9296"/>
                </a:lnTo>
                <a:lnTo>
                  <a:pt x="22669" y="9880"/>
                </a:lnTo>
                <a:lnTo>
                  <a:pt x="21513" y="9880"/>
                </a:lnTo>
                <a:lnTo>
                  <a:pt x="20345" y="10464"/>
                </a:lnTo>
                <a:lnTo>
                  <a:pt x="23253" y="9880"/>
                </a:lnTo>
                <a:lnTo>
                  <a:pt x="24993" y="9880"/>
                </a:lnTo>
                <a:lnTo>
                  <a:pt x="24993" y="9296"/>
                </a:lnTo>
                <a:close/>
              </a:path>
              <a:path w="26035" h="10795">
                <a:moveTo>
                  <a:pt x="25577" y="10464"/>
                </a:moveTo>
                <a:lnTo>
                  <a:pt x="24993" y="9880"/>
                </a:lnTo>
                <a:lnTo>
                  <a:pt x="24993" y="10464"/>
                </a:lnTo>
                <a:lnTo>
                  <a:pt x="25577" y="1046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/>
          <p:nvPr/>
        </p:nvSpPr>
        <p:spPr>
          <a:xfrm>
            <a:off x="5112931" y="343318"/>
            <a:ext cx="5080" cy="17145"/>
          </a:xfrm>
          <a:custGeom>
            <a:avLst/>
            <a:gdLst/>
            <a:ahLst/>
            <a:cxnLst/>
            <a:rect l="l" t="t" r="r" b="b"/>
            <a:pathLst>
              <a:path w="5079" h="17145">
                <a:moveTo>
                  <a:pt x="2324" y="0"/>
                </a:moveTo>
                <a:lnTo>
                  <a:pt x="0" y="584"/>
                </a:lnTo>
                <a:lnTo>
                  <a:pt x="584" y="584"/>
                </a:lnTo>
                <a:lnTo>
                  <a:pt x="2324" y="0"/>
                </a:lnTo>
                <a:close/>
              </a:path>
              <a:path w="5079" h="17145">
                <a:moveTo>
                  <a:pt x="4648" y="12788"/>
                </a:moveTo>
                <a:lnTo>
                  <a:pt x="2324" y="16865"/>
                </a:lnTo>
                <a:lnTo>
                  <a:pt x="2908" y="16281"/>
                </a:lnTo>
                <a:lnTo>
                  <a:pt x="4648" y="127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/>
          <p:nvPr/>
        </p:nvSpPr>
        <p:spPr>
          <a:xfrm>
            <a:off x="5098981" y="28866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2907" y="1162"/>
                </a:moveTo>
                <a:lnTo>
                  <a:pt x="1744" y="1162"/>
                </a:lnTo>
                <a:lnTo>
                  <a:pt x="1162" y="581"/>
                </a:lnTo>
                <a:lnTo>
                  <a:pt x="581" y="581"/>
                </a:lnTo>
                <a:lnTo>
                  <a:pt x="0" y="0"/>
                </a:lnTo>
                <a:lnTo>
                  <a:pt x="2907" y="0"/>
                </a:lnTo>
                <a:lnTo>
                  <a:pt x="3488" y="581"/>
                </a:lnTo>
                <a:lnTo>
                  <a:pt x="2907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/>
          <p:nvPr/>
        </p:nvSpPr>
        <p:spPr>
          <a:xfrm>
            <a:off x="5100726" y="218890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4" y="581"/>
                </a:moveTo>
                <a:lnTo>
                  <a:pt x="0" y="581"/>
                </a:lnTo>
                <a:lnTo>
                  <a:pt x="581" y="0"/>
                </a:lnTo>
                <a:lnTo>
                  <a:pt x="1744" y="0"/>
                </a:lnTo>
                <a:lnTo>
                  <a:pt x="1744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/>
          <p:nvPr/>
        </p:nvSpPr>
        <p:spPr>
          <a:xfrm>
            <a:off x="5293169" y="615415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79">
                <a:moveTo>
                  <a:pt x="584" y="584"/>
                </a:moveTo>
                <a:lnTo>
                  <a:pt x="0" y="0"/>
                </a:lnTo>
                <a:lnTo>
                  <a:pt x="0" y="584"/>
                </a:lnTo>
                <a:lnTo>
                  <a:pt x="584" y="584"/>
                </a:lnTo>
                <a:close/>
              </a:path>
              <a:path w="2539" h="5079">
                <a:moveTo>
                  <a:pt x="2324" y="2908"/>
                </a:moveTo>
                <a:lnTo>
                  <a:pt x="1739" y="1752"/>
                </a:lnTo>
                <a:lnTo>
                  <a:pt x="584" y="584"/>
                </a:lnTo>
                <a:lnTo>
                  <a:pt x="2324" y="4648"/>
                </a:lnTo>
                <a:lnTo>
                  <a:pt x="2324" y="290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/>
          <p:nvPr/>
        </p:nvSpPr>
        <p:spPr>
          <a:xfrm>
            <a:off x="5173396" y="511352"/>
            <a:ext cx="8890" cy="5715"/>
          </a:xfrm>
          <a:custGeom>
            <a:avLst/>
            <a:gdLst/>
            <a:ahLst/>
            <a:cxnLst/>
            <a:rect l="l" t="t" r="r" b="b"/>
            <a:pathLst>
              <a:path w="8889" h="5715">
                <a:moveTo>
                  <a:pt x="5816" y="0"/>
                </a:moveTo>
                <a:lnTo>
                  <a:pt x="0" y="2324"/>
                </a:lnTo>
                <a:lnTo>
                  <a:pt x="2324" y="2324"/>
                </a:lnTo>
                <a:lnTo>
                  <a:pt x="4648" y="1739"/>
                </a:lnTo>
                <a:lnTo>
                  <a:pt x="5816" y="2324"/>
                </a:lnTo>
                <a:lnTo>
                  <a:pt x="5816" y="0"/>
                </a:lnTo>
                <a:close/>
              </a:path>
              <a:path w="8889" h="5715">
                <a:moveTo>
                  <a:pt x="8724" y="2895"/>
                </a:moveTo>
                <a:lnTo>
                  <a:pt x="8140" y="2324"/>
                </a:lnTo>
                <a:lnTo>
                  <a:pt x="5816" y="2324"/>
                </a:lnTo>
                <a:lnTo>
                  <a:pt x="5816" y="3479"/>
                </a:lnTo>
                <a:lnTo>
                  <a:pt x="5232" y="5232"/>
                </a:lnTo>
                <a:lnTo>
                  <a:pt x="7556" y="5232"/>
                </a:lnTo>
                <a:lnTo>
                  <a:pt x="8724" y="289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/>
          <p:nvPr/>
        </p:nvSpPr>
        <p:spPr>
          <a:xfrm>
            <a:off x="5843181" y="1205546"/>
            <a:ext cx="48895" cy="27305"/>
          </a:xfrm>
          <a:custGeom>
            <a:avLst/>
            <a:gdLst/>
            <a:ahLst/>
            <a:cxnLst/>
            <a:rect l="l" t="t" r="r" b="b"/>
            <a:pathLst>
              <a:path w="48895" h="27305">
                <a:moveTo>
                  <a:pt x="5816" y="18605"/>
                </a:moveTo>
                <a:lnTo>
                  <a:pt x="3848" y="19354"/>
                </a:lnTo>
                <a:lnTo>
                  <a:pt x="2692" y="16281"/>
                </a:lnTo>
                <a:lnTo>
                  <a:pt x="1638" y="13208"/>
                </a:lnTo>
                <a:lnTo>
                  <a:pt x="0" y="13957"/>
                </a:lnTo>
                <a:lnTo>
                  <a:pt x="1168" y="15125"/>
                </a:lnTo>
                <a:lnTo>
                  <a:pt x="1739" y="23266"/>
                </a:lnTo>
                <a:lnTo>
                  <a:pt x="4648" y="21513"/>
                </a:lnTo>
                <a:lnTo>
                  <a:pt x="5816" y="18605"/>
                </a:lnTo>
                <a:close/>
              </a:path>
              <a:path w="48895" h="27305">
                <a:moveTo>
                  <a:pt x="5816" y="16865"/>
                </a:moveTo>
                <a:lnTo>
                  <a:pt x="5232" y="18605"/>
                </a:lnTo>
                <a:lnTo>
                  <a:pt x="5816" y="18034"/>
                </a:lnTo>
                <a:lnTo>
                  <a:pt x="5816" y="16865"/>
                </a:lnTo>
                <a:close/>
              </a:path>
              <a:path w="48895" h="27305">
                <a:moveTo>
                  <a:pt x="27901" y="25006"/>
                </a:moveTo>
                <a:lnTo>
                  <a:pt x="26746" y="26162"/>
                </a:lnTo>
                <a:lnTo>
                  <a:pt x="27330" y="26746"/>
                </a:lnTo>
                <a:lnTo>
                  <a:pt x="27330" y="26162"/>
                </a:lnTo>
                <a:lnTo>
                  <a:pt x="27901" y="25590"/>
                </a:lnTo>
                <a:lnTo>
                  <a:pt x="27901" y="25006"/>
                </a:lnTo>
                <a:close/>
              </a:path>
              <a:path w="48895" h="27305">
                <a:moveTo>
                  <a:pt x="29070" y="23837"/>
                </a:moveTo>
                <a:lnTo>
                  <a:pt x="28486" y="24422"/>
                </a:lnTo>
                <a:lnTo>
                  <a:pt x="29070" y="24422"/>
                </a:lnTo>
                <a:lnTo>
                  <a:pt x="29070" y="23837"/>
                </a:lnTo>
                <a:close/>
              </a:path>
              <a:path w="48895" h="27305">
                <a:moveTo>
                  <a:pt x="31978" y="22098"/>
                </a:moveTo>
                <a:lnTo>
                  <a:pt x="29654" y="24422"/>
                </a:lnTo>
                <a:lnTo>
                  <a:pt x="30238" y="24422"/>
                </a:lnTo>
                <a:lnTo>
                  <a:pt x="30810" y="25006"/>
                </a:lnTo>
                <a:lnTo>
                  <a:pt x="31978" y="22098"/>
                </a:lnTo>
                <a:close/>
              </a:path>
              <a:path w="48895" h="27305">
                <a:moveTo>
                  <a:pt x="48844" y="2324"/>
                </a:moveTo>
                <a:lnTo>
                  <a:pt x="47091" y="0"/>
                </a:lnTo>
                <a:lnTo>
                  <a:pt x="43027" y="4076"/>
                </a:lnTo>
                <a:lnTo>
                  <a:pt x="43027" y="4660"/>
                </a:lnTo>
                <a:lnTo>
                  <a:pt x="43611" y="4660"/>
                </a:lnTo>
                <a:lnTo>
                  <a:pt x="43611" y="5232"/>
                </a:lnTo>
                <a:lnTo>
                  <a:pt x="44183" y="5232"/>
                </a:lnTo>
                <a:lnTo>
                  <a:pt x="44183" y="6400"/>
                </a:lnTo>
                <a:lnTo>
                  <a:pt x="44767" y="7556"/>
                </a:lnTo>
                <a:lnTo>
                  <a:pt x="45351" y="9309"/>
                </a:lnTo>
                <a:lnTo>
                  <a:pt x="46507" y="11049"/>
                </a:lnTo>
                <a:lnTo>
                  <a:pt x="47675" y="12217"/>
                </a:lnTo>
                <a:lnTo>
                  <a:pt x="47675" y="11633"/>
                </a:lnTo>
                <a:lnTo>
                  <a:pt x="48260" y="11633"/>
                </a:lnTo>
                <a:lnTo>
                  <a:pt x="48260" y="11049"/>
                </a:lnTo>
                <a:lnTo>
                  <a:pt x="48844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/>
          <p:nvPr/>
        </p:nvSpPr>
        <p:spPr>
          <a:xfrm>
            <a:off x="7008916" y="828790"/>
            <a:ext cx="8890" cy="6350"/>
          </a:xfrm>
          <a:custGeom>
            <a:avLst/>
            <a:gdLst/>
            <a:ahLst/>
            <a:cxnLst/>
            <a:rect l="l" t="t" r="r" b="b"/>
            <a:pathLst>
              <a:path w="8890" h="6350">
                <a:moveTo>
                  <a:pt x="8721" y="5814"/>
                </a:moveTo>
                <a:lnTo>
                  <a:pt x="1744" y="2325"/>
                </a:lnTo>
                <a:lnTo>
                  <a:pt x="0" y="2907"/>
                </a:lnTo>
                <a:lnTo>
                  <a:pt x="27" y="735"/>
                </a:lnTo>
                <a:lnTo>
                  <a:pt x="3270" y="1235"/>
                </a:lnTo>
                <a:lnTo>
                  <a:pt x="6622" y="1844"/>
                </a:lnTo>
                <a:lnTo>
                  <a:pt x="6976" y="0"/>
                </a:lnTo>
                <a:lnTo>
                  <a:pt x="8721" y="2325"/>
                </a:lnTo>
                <a:lnTo>
                  <a:pt x="8721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/>
          <p:nvPr/>
        </p:nvSpPr>
        <p:spPr>
          <a:xfrm>
            <a:off x="4958280" y="509014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325" y="581"/>
                </a:moveTo>
                <a:lnTo>
                  <a:pt x="0" y="581"/>
                </a:lnTo>
                <a:lnTo>
                  <a:pt x="1162" y="0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/>
          <p:nvPr/>
        </p:nvSpPr>
        <p:spPr>
          <a:xfrm>
            <a:off x="7547302" y="50863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09">
                <a:moveTo>
                  <a:pt x="1162" y="3488"/>
                </a:moveTo>
                <a:lnTo>
                  <a:pt x="0" y="581"/>
                </a:lnTo>
                <a:lnTo>
                  <a:pt x="0" y="0"/>
                </a:lnTo>
                <a:lnTo>
                  <a:pt x="1162" y="1744"/>
                </a:lnTo>
                <a:lnTo>
                  <a:pt x="116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/>
          <p:nvPr/>
        </p:nvSpPr>
        <p:spPr>
          <a:xfrm>
            <a:off x="5918771" y="45630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2907" y="1744"/>
                </a:moveTo>
                <a:lnTo>
                  <a:pt x="0" y="1744"/>
                </a:lnTo>
                <a:lnTo>
                  <a:pt x="581" y="0"/>
                </a:lnTo>
                <a:lnTo>
                  <a:pt x="2907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5" name="object 5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355164" y="5896293"/>
            <a:ext cx="3932778" cy="4385426"/>
          </a:xfrm>
          <a:prstGeom prst="rect">
            <a:avLst/>
          </a:prstGeom>
        </p:spPr>
      </p:pic>
      <p:sp>
        <p:nvSpPr>
          <p:cNvPr id="56" name="object 56" descr=""/>
          <p:cNvSpPr/>
          <p:nvPr/>
        </p:nvSpPr>
        <p:spPr>
          <a:xfrm>
            <a:off x="5903646" y="12496"/>
            <a:ext cx="19685" cy="56515"/>
          </a:xfrm>
          <a:custGeom>
            <a:avLst/>
            <a:gdLst/>
            <a:ahLst/>
            <a:cxnLst/>
            <a:rect l="l" t="t" r="r" b="b"/>
            <a:pathLst>
              <a:path w="19685" h="56515">
                <a:moveTo>
                  <a:pt x="4648" y="8140"/>
                </a:moveTo>
                <a:lnTo>
                  <a:pt x="4076" y="5816"/>
                </a:lnTo>
                <a:lnTo>
                  <a:pt x="2908" y="7556"/>
                </a:lnTo>
                <a:lnTo>
                  <a:pt x="1168" y="9880"/>
                </a:lnTo>
                <a:lnTo>
                  <a:pt x="2324" y="12204"/>
                </a:lnTo>
                <a:lnTo>
                  <a:pt x="4648" y="9880"/>
                </a:lnTo>
                <a:lnTo>
                  <a:pt x="4648" y="8140"/>
                </a:lnTo>
                <a:close/>
              </a:path>
              <a:path w="19685" h="56515">
                <a:moveTo>
                  <a:pt x="5816" y="1739"/>
                </a:moveTo>
                <a:lnTo>
                  <a:pt x="0" y="0"/>
                </a:lnTo>
                <a:lnTo>
                  <a:pt x="1752" y="1739"/>
                </a:lnTo>
                <a:lnTo>
                  <a:pt x="2908" y="4064"/>
                </a:lnTo>
                <a:lnTo>
                  <a:pt x="4076" y="5816"/>
                </a:lnTo>
                <a:lnTo>
                  <a:pt x="5232" y="3492"/>
                </a:lnTo>
                <a:lnTo>
                  <a:pt x="5816" y="1739"/>
                </a:lnTo>
                <a:close/>
              </a:path>
              <a:path w="19685" h="56515">
                <a:moveTo>
                  <a:pt x="19189" y="56400"/>
                </a:moveTo>
                <a:lnTo>
                  <a:pt x="18021" y="54076"/>
                </a:lnTo>
                <a:lnTo>
                  <a:pt x="17449" y="54648"/>
                </a:lnTo>
                <a:lnTo>
                  <a:pt x="18021" y="55816"/>
                </a:lnTo>
                <a:lnTo>
                  <a:pt x="19189" y="564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 descr=""/>
          <p:cNvSpPr/>
          <p:nvPr/>
        </p:nvSpPr>
        <p:spPr>
          <a:xfrm>
            <a:off x="5631554" y="1106705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162" y="3488"/>
                </a:moveTo>
                <a:lnTo>
                  <a:pt x="0" y="2907"/>
                </a:lnTo>
                <a:lnTo>
                  <a:pt x="0" y="581"/>
                </a:lnTo>
                <a:lnTo>
                  <a:pt x="1744" y="0"/>
                </a:lnTo>
                <a:lnTo>
                  <a:pt x="2325" y="1744"/>
                </a:lnTo>
                <a:lnTo>
                  <a:pt x="2907" y="2907"/>
                </a:lnTo>
                <a:lnTo>
                  <a:pt x="116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8" name="object 58" descr=""/>
          <p:cNvSpPr/>
          <p:nvPr/>
        </p:nvSpPr>
        <p:spPr>
          <a:xfrm>
            <a:off x="4937925" y="386346"/>
            <a:ext cx="27305" cy="55244"/>
          </a:xfrm>
          <a:custGeom>
            <a:avLst/>
            <a:gdLst/>
            <a:ahLst/>
            <a:cxnLst/>
            <a:rect l="l" t="t" r="r" b="b"/>
            <a:pathLst>
              <a:path w="27304" h="55245">
                <a:moveTo>
                  <a:pt x="2324" y="11620"/>
                </a:moveTo>
                <a:lnTo>
                  <a:pt x="1739" y="11620"/>
                </a:lnTo>
                <a:lnTo>
                  <a:pt x="0" y="12204"/>
                </a:lnTo>
                <a:lnTo>
                  <a:pt x="2324" y="11620"/>
                </a:lnTo>
                <a:close/>
              </a:path>
              <a:path w="27304" h="55245">
                <a:moveTo>
                  <a:pt x="12446" y="53606"/>
                </a:moveTo>
                <a:lnTo>
                  <a:pt x="9880" y="53492"/>
                </a:lnTo>
                <a:lnTo>
                  <a:pt x="4064" y="54648"/>
                </a:lnTo>
                <a:lnTo>
                  <a:pt x="12446" y="53606"/>
                </a:lnTo>
                <a:close/>
              </a:path>
              <a:path w="27304" h="55245">
                <a:moveTo>
                  <a:pt x="13652" y="53657"/>
                </a:moveTo>
                <a:lnTo>
                  <a:pt x="13373" y="53492"/>
                </a:lnTo>
                <a:lnTo>
                  <a:pt x="12446" y="53606"/>
                </a:lnTo>
                <a:lnTo>
                  <a:pt x="13652" y="53657"/>
                </a:lnTo>
                <a:close/>
              </a:path>
              <a:path w="27304" h="55245">
                <a:moveTo>
                  <a:pt x="14528" y="0"/>
                </a:moveTo>
                <a:lnTo>
                  <a:pt x="13373" y="584"/>
                </a:lnTo>
                <a:lnTo>
                  <a:pt x="14528" y="584"/>
                </a:lnTo>
                <a:lnTo>
                  <a:pt x="14528" y="0"/>
                </a:lnTo>
                <a:close/>
              </a:path>
              <a:path w="27304" h="55245">
                <a:moveTo>
                  <a:pt x="26746" y="53492"/>
                </a:moveTo>
                <a:lnTo>
                  <a:pt x="22669" y="54063"/>
                </a:lnTo>
                <a:lnTo>
                  <a:pt x="13652" y="53657"/>
                </a:lnTo>
                <a:lnTo>
                  <a:pt x="16281" y="55232"/>
                </a:lnTo>
                <a:lnTo>
                  <a:pt x="23253" y="54063"/>
                </a:lnTo>
                <a:lnTo>
                  <a:pt x="26746" y="5349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/>
          <p:nvPr/>
        </p:nvSpPr>
        <p:spPr>
          <a:xfrm>
            <a:off x="5185612" y="811348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581" y="581"/>
                </a:moveTo>
                <a:lnTo>
                  <a:pt x="0" y="581"/>
                </a:lnTo>
                <a:lnTo>
                  <a:pt x="0" y="0"/>
                </a:lnTo>
                <a:lnTo>
                  <a:pt x="1744" y="0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/>
          <p:nvPr/>
        </p:nvSpPr>
        <p:spPr>
          <a:xfrm>
            <a:off x="5471666" y="996818"/>
            <a:ext cx="4445" cy="6985"/>
          </a:xfrm>
          <a:custGeom>
            <a:avLst/>
            <a:gdLst/>
            <a:ahLst/>
            <a:cxnLst/>
            <a:rect l="l" t="t" r="r" b="b"/>
            <a:pathLst>
              <a:path w="4445" h="6984">
                <a:moveTo>
                  <a:pt x="0" y="6977"/>
                </a:moveTo>
                <a:lnTo>
                  <a:pt x="1744" y="1162"/>
                </a:lnTo>
                <a:lnTo>
                  <a:pt x="2325" y="581"/>
                </a:lnTo>
                <a:lnTo>
                  <a:pt x="3488" y="581"/>
                </a:lnTo>
                <a:lnTo>
                  <a:pt x="4069" y="0"/>
                </a:lnTo>
                <a:lnTo>
                  <a:pt x="3488" y="1744"/>
                </a:lnTo>
                <a:lnTo>
                  <a:pt x="2325" y="4069"/>
                </a:lnTo>
                <a:lnTo>
                  <a:pt x="0" y="697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/>
          <p:nvPr/>
        </p:nvSpPr>
        <p:spPr>
          <a:xfrm>
            <a:off x="4983281" y="553783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744" y="0"/>
                </a:moveTo>
                <a:lnTo>
                  <a:pt x="581" y="0"/>
                </a:lnTo>
                <a:lnTo>
                  <a:pt x="0" y="581"/>
                </a:lnTo>
                <a:lnTo>
                  <a:pt x="581" y="0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/>
          <p:nvPr/>
        </p:nvSpPr>
        <p:spPr>
          <a:xfrm>
            <a:off x="5174565" y="80669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581" y="2325"/>
                </a:moveTo>
                <a:lnTo>
                  <a:pt x="0" y="1162"/>
                </a:lnTo>
                <a:lnTo>
                  <a:pt x="2325" y="0"/>
                </a:lnTo>
                <a:lnTo>
                  <a:pt x="58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 descr=""/>
          <p:cNvSpPr/>
          <p:nvPr/>
        </p:nvSpPr>
        <p:spPr>
          <a:xfrm>
            <a:off x="4861766" y="80515"/>
            <a:ext cx="3175" cy="2540"/>
          </a:xfrm>
          <a:custGeom>
            <a:avLst/>
            <a:gdLst/>
            <a:ahLst/>
            <a:cxnLst/>
            <a:rect l="l" t="t" r="r" b="b"/>
            <a:pathLst>
              <a:path w="3175" h="2540">
                <a:moveTo>
                  <a:pt x="2907" y="2325"/>
                </a:moveTo>
                <a:lnTo>
                  <a:pt x="581" y="1162"/>
                </a:lnTo>
                <a:lnTo>
                  <a:pt x="0" y="0"/>
                </a:lnTo>
                <a:lnTo>
                  <a:pt x="2325" y="1744"/>
                </a:lnTo>
                <a:lnTo>
                  <a:pt x="2907" y="1744"/>
                </a:lnTo>
                <a:lnTo>
                  <a:pt x="2907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/>
          <p:nvPr/>
        </p:nvSpPr>
        <p:spPr>
          <a:xfrm>
            <a:off x="4896069" y="171796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488"/>
                </a:moveTo>
                <a:lnTo>
                  <a:pt x="0" y="1744"/>
                </a:lnTo>
                <a:lnTo>
                  <a:pt x="1162" y="0"/>
                </a:lnTo>
                <a:lnTo>
                  <a:pt x="2325" y="1162"/>
                </a:lnTo>
                <a:lnTo>
                  <a:pt x="4069" y="1744"/>
                </a:lnTo>
                <a:lnTo>
                  <a:pt x="6395" y="2325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 descr=""/>
          <p:cNvSpPr/>
          <p:nvPr/>
        </p:nvSpPr>
        <p:spPr>
          <a:xfrm>
            <a:off x="4935601" y="349135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1739" y="0"/>
                </a:moveTo>
                <a:lnTo>
                  <a:pt x="584" y="0"/>
                </a:lnTo>
                <a:lnTo>
                  <a:pt x="0" y="1155"/>
                </a:lnTo>
                <a:lnTo>
                  <a:pt x="584" y="584"/>
                </a:lnTo>
                <a:lnTo>
                  <a:pt x="1739" y="0"/>
                </a:lnTo>
                <a:close/>
              </a:path>
              <a:path w="13970" h="1270">
                <a:moveTo>
                  <a:pt x="13373" y="0"/>
                </a:moveTo>
                <a:lnTo>
                  <a:pt x="12204" y="0"/>
                </a:lnTo>
                <a:lnTo>
                  <a:pt x="11049" y="584"/>
                </a:lnTo>
                <a:lnTo>
                  <a:pt x="12204" y="584"/>
                </a:lnTo>
                <a:lnTo>
                  <a:pt x="13373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 descr=""/>
          <p:cNvSpPr/>
          <p:nvPr/>
        </p:nvSpPr>
        <p:spPr>
          <a:xfrm>
            <a:off x="4894325" y="167726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80">
                <a:moveTo>
                  <a:pt x="2325" y="4651"/>
                </a:moveTo>
                <a:lnTo>
                  <a:pt x="581" y="3488"/>
                </a:lnTo>
                <a:lnTo>
                  <a:pt x="0" y="1744"/>
                </a:lnTo>
                <a:lnTo>
                  <a:pt x="1744" y="0"/>
                </a:lnTo>
                <a:lnTo>
                  <a:pt x="3488" y="1162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 descr=""/>
          <p:cNvSpPr/>
          <p:nvPr/>
        </p:nvSpPr>
        <p:spPr>
          <a:xfrm>
            <a:off x="5482713" y="1014842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2325" y="4651"/>
                </a:moveTo>
                <a:lnTo>
                  <a:pt x="1162" y="3488"/>
                </a:lnTo>
                <a:lnTo>
                  <a:pt x="0" y="0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 descr=""/>
          <p:cNvSpPr/>
          <p:nvPr/>
        </p:nvSpPr>
        <p:spPr>
          <a:xfrm>
            <a:off x="5936794" y="1263104"/>
            <a:ext cx="635" cy="1905"/>
          </a:xfrm>
          <a:custGeom>
            <a:avLst/>
            <a:gdLst/>
            <a:ahLst/>
            <a:cxnLst/>
            <a:rect l="l" t="t" r="r" b="b"/>
            <a:pathLst>
              <a:path w="635" h="1905">
                <a:moveTo>
                  <a:pt x="0" y="1744"/>
                </a:moveTo>
                <a:lnTo>
                  <a:pt x="0" y="581"/>
                </a:lnTo>
                <a:lnTo>
                  <a:pt x="581" y="0"/>
                </a:lnTo>
                <a:lnTo>
                  <a:pt x="0" y="581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 descr=""/>
          <p:cNvSpPr/>
          <p:nvPr/>
        </p:nvSpPr>
        <p:spPr>
          <a:xfrm>
            <a:off x="5855386" y="1209039"/>
            <a:ext cx="22225" cy="18415"/>
          </a:xfrm>
          <a:custGeom>
            <a:avLst/>
            <a:gdLst/>
            <a:ahLst/>
            <a:cxnLst/>
            <a:rect l="l" t="t" r="r" b="b"/>
            <a:pathLst>
              <a:path w="22225" h="18415">
                <a:moveTo>
                  <a:pt x="2336" y="15113"/>
                </a:moveTo>
                <a:lnTo>
                  <a:pt x="1752" y="15697"/>
                </a:lnTo>
                <a:lnTo>
                  <a:pt x="1168" y="15697"/>
                </a:lnTo>
                <a:lnTo>
                  <a:pt x="584" y="16281"/>
                </a:lnTo>
                <a:lnTo>
                  <a:pt x="584" y="16865"/>
                </a:lnTo>
                <a:lnTo>
                  <a:pt x="0" y="18021"/>
                </a:lnTo>
                <a:lnTo>
                  <a:pt x="584" y="17437"/>
                </a:lnTo>
                <a:lnTo>
                  <a:pt x="1752" y="16865"/>
                </a:lnTo>
                <a:lnTo>
                  <a:pt x="2336" y="15113"/>
                </a:lnTo>
                <a:close/>
              </a:path>
              <a:path w="22225" h="18415">
                <a:moveTo>
                  <a:pt x="22098" y="0"/>
                </a:moveTo>
                <a:lnTo>
                  <a:pt x="21513" y="0"/>
                </a:lnTo>
                <a:lnTo>
                  <a:pt x="22098" y="1168"/>
                </a:lnTo>
                <a:lnTo>
                  <a:pt x="22098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 descr=""/>
          <p:cNvSpPr/>
          <p:nvPr/>
        </p:nvSpPr>
        <p:spPr>
          <a:xfrm>
            <a:off x="6268199" y="1262523"/>
            <a:ext cx="635" cy="2540"/>
          </a:xfrm>
          <a:custGeom>
            <a:avLst/>
            <a:gdLst/>
            <a:ahLst/>
            <a:cxnLst/>
            <a:rect l="l" t="t" r="r" b="b"/>
            <a:pathLst>
              <a:path w="635" h="2540">
                <a:moveTo>
                  <a:pt x="581" y="2325"/>
                </a:moveTo>
                <a:lnTo>
                  <a:pt x="0" y="2325"/>
                </a:lnTo>
                <a:lnTo>
                  <a:pt x="581" y="0"/>
                </a:lnTo>
                <a:lnTo>
                  <a:pt x="58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 descr=""/>
          <p:cNvSpPr/>
          <p:nvPr/>
        </p:nvSpPr>
        <p:spPr>
          <a:xfrm>
            <a:off x="5557133" y="1077053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1162" y="581"/>
                </a:moveTo>
                <a:lnTo>
                  <a:pt x="0" y="0"/>
                </a:lnTo>
                <a:lnTo>
                  <a:pt x="3488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 descr=""/>
          <p:cNvSpPr/>
          <p:nvPr/>
        </p:nvSpPr>
        <p:spPr>
          <a:xfrm>
            <a:off x="5855397" y="1221243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4">
                <a:moveTo>
                  <a:pt x="1162" y="4069"/>
                </a:moveTo>
                <a:lnTo>
                  <a:pt x="0" y="4069"/>
                </a:lnTo>
                <a:lnTo>
                  <a:pt x="581" y="3488"/>
                </a:lnTo>
                <a:lnTo>
                  <a:pt x="2325" y="0"/>
                </a:lnTo>
                <a:lnTo>
                  <a:pt x="2325" y="1162"/>
                </a:lnTo>
                <a:lnTo>
                  <a:pt x="1744" y="2325"/>
                </a:lnTo>
                <a:lnTo>
                  <a:pt x="1162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 descr=""/>
          <p:cNvSpPr/>
          <p:nvPr/>
        </p:nvSpPr>
        <p:spPr>
          <a:xfrm>
            <a:off x="5634461" y="110670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44" y="5232"/>
                </a:moveTo>
                <a:lnTo>
                  <a:pt x="581" y="4069"/>
                </a:lnTo>
                <a:lnTo>
                  <a:pt x="0" y="2907"/>
                </a:lnTo>
                <a:lnTo>
                  <a:pt x="1744" y="2325"/>
                </a:lnTo>
                <a:lnTo>
                  <a:pt x="5232" y="0"/>
                </a:lnTo>
                <a:lnTo>
                  <a:pt x="1744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 descr=""/>
          <p:cNvSpPr/>
          <p:nvPr/>
        </p:nvSpPr>
        <p:spPr>
          <a:xfrm>
            <a:off x="5767603" y="1182877"/>
            <a:ext cx="35560" cy="21590"/>
          </a:xfrm>
          <a:custGeom>
            <a:avLst/>
            <a:gdLst/>
            <a:ahLst/>
            <a:cxnLst/>
            <a:rect l="l" t="t" r="r" b="b"/>
            <a:pathLst>
              <a:path w="35560" h="21590">
                <a:moveTo>
                  <a:pt x="571" y="0"/>
                </a:moveTo>
                <a:lnTo>
                  <a:pt x="0" y="1155"/>
                </a:lnTo>
                <a:lnTo>
                  <a:pt x="0" y="1739"/>
                </a:lnTo>
                <a:lnTo>
                  <a:pt x="571" y="1155"/>
                </a:lnTo>
                <a:lnTo>
                  <a:pt x="571" y="0"/>
                </a:lnTo>
                <a:close/>
              </a:path>
              <a:path w="35560" h="21590">
                <a:moveTo>
                  <a:pt x="21501" y="15113"/>
                </a:moveTo>
                <a:lnTo>
                  <a:pt x="20929" y="12788"/>
                </a:lnTo>
                <a:lnTo>
                  <a:pt x="19761" y="10464"/>
                </a:lnTo>
                <a:lnTo>
                  <a:pt x="21501" y="15113"/>
                </a:lnTo>
                <a:close/>
              </a:path>
              <a:path w="35560" h="21590">
                <a:moveTo>
                  <a:pt x="35458" y="17437"/>
                </a:moveTo>
                <a:lnTo>
                  <a:pt x="34302" y="19761"/>
                </a:lnTo>
                <a:lnTo>
                  <a:pt x="33718" y="21513"/>
                </a:lnTo>
                <a:lnTo>
                  <a:pt x="35458" y="174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 descr=""/>
          <p:cNvSpPr/>
          <p:nvPr/>
        </p:nvSpPr>
        <p:spPr>
          <a:xfrm>
            <a:off x="6664721" y="846814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09">
                <a:moveTo>
                  <a:pt x="581" y="3488"/>
                </a:moveTo>
                <a:lnTo>
                  <a:pt x="0" y="1162"/>
                </a:lnTo>
                <a:lnTo>
                  <a:pt x="581" y="0"/>
                </a:lnTo>
                <a:lnTo>
                  <a:pt x="3488" y="0"/>
                </a:lnTo>
                <a:lnTo>
                  <a:pt x="3488" y="2325"/>
                </a:lnTo>
                <a:lnTo>
                  <a:pt x="1744" y="2907"/>
                </a:lnTo>
                <a:lnTo>
                  <a:pt x="581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 descr=""/>
          <p:cNvSpPr/>
          <p:nvPr/>
        </p:nvSpPr>
        <p:spPr>
          <a:xfrm>
            <a:off x="5531548" y="309015"/>
            <a:ext cx="10160" cy="15240"/>
          </a:xfrm>
          <a:custGeom>
            <a:avLst/>
            <a:gdLst/>
            <a:ahLst/>
            <a:cxnLst/>
            <a:rect l="l" t="t" r="r" b="b"/>
            <a:pathLst>
              <a:path w="10160" h="15239">
                <a:moveTo>
                  <a:pt x="7556" y="13373"/>
                </a:moveTo>
                <a:lnTo>
                  <a:pt x="3479" y="13373"/>
                </a:lnTo>
                <a:lnTo>
                  <a:pt x="0" y="14528"/>
                </a:lnTo>
                <a:lnTo>
                  <a:pt x="584" y="14528"/>
                </a:lnTo>
                <a:lnTo>
                  <a:pt x="1739" y="15113"/>
                </a:lnTo>
                <a:lnTo>
                  <a:pt x="2908" y="15113"/>
                </a:lnTo>
                <a:lnTo>
                  <a:pt x="7556" y="13373"/>
                </a:lnTo>
                <a:close/>
              </a:path>
              <a:path w="10160" h="15239">
                <a:moveTo>
                  <a:pt x="9880" y="0"/>
                </a:moveTo>
                <a:lnTo>
                  <a:pt x="7556" y="2908"/>
                </a:lnTo>
                <a:lnTo>
                  <a:pt x="8712" y="2324"/>
                </a:lnTo>
                <a:lnTo>
                  <a:pt x="988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 descr=""/>
          <p:cNvSpPr/>
          <p:nvPr/>
        </p:nvSpPr>
        <p:spPr>
          <a:xfrm>
            <a:off x="5617018" y="857861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2325" y="1162"/>
                </a:moveTo>
                <a:lnTo>
                  <a:pt x="1744" y="581"/>
                </a:lnTo>
                <a:lnTo>
                  <a:pt x="0" y="581"/>
                </a:lnTo>
                <a:lnTo>
                  <a:pt x="1744" y="0"/>
                </a:lnTo>
                <a:lnTo>
                  <a:pt x="3488" y="0"/>
                </a:lnTo>
                <a:lnTo>
                  <a:pt x="2325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 descr=""/>
          <p:cNvSpPr/>
          <p:nvPr/>
        </p:nvSpPr>
        <p:spPr>
          <a:xfrm>
            <a:off x="5529807" y="581109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5" y="581"/>
                </a:moveTo>
                <a:lnTo>
                  <a:pt x="581" y="581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 descr=""/>
          <p:cNvSpPr/>
          <p:nvPr/>
        </p:nvSpPr>
        <p:spPr>
          <a:xfrm>
            <a:off x="5652484" y="12490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13372" y="5814"/>
                </a:moveTo>
                <a:lnTo>
                  <a:pt x="5814" y="4651"/>
                </a:lnTo>
                <a:lnTo>
                  <a:pt x="2907" y="3488"/>
                </a:lnTo>
                <a:lnTo>
                  <a:pt x="0" y="0"/>
                </a:lnTo>
                <a:lnTo>
                  <a:pt x="12209" y="4069"/>
                </a:lnTo>
                <a:lnTo>
                  <a:pt x="13372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 descr=""/>
          <p:cNvSpPr/>
          <p:nvPr/>
        </p:nvSpPr>
        <p:spPr>
          <a:xfrm>
            <a:off x="5598413" y="793906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581"/>
                </a:moveTo>
                <a:lnTo>
                  <a:pt x="1453" y="581"/>
                </a:lnTo>
                <a:lnTo>
                  <a:pt x="1744" y="0"/>
                </a:lnTo>
                <a:lnTo>
                  <a:pt x="1744" y="581"/>
                </a:lnTo>
                <a:close/>
              </a:path>
              <a:path w="1904" h="1270">
                <a:moveTo>
                  <a:pt x="1162" y="1162"/>
                </a:moveTo>
                <a:lnTo>
                  <a:pt x="0" y="1162"/>
                </a:lnTo>
                <a:lnTo>
                  <a:pt x="1162" y="581"/>
                </a:lnTo>
                <a:lnTo>
                  <a:pt x="1453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 descr=""/>
          <p:cNvSpPr/>
          <p:nvPr/>
        </p:nvSpPr>
        <p:spPr>
          <a:xfrm>
            <a:off x="5593181" y="857861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1162"/>
                </a:moveTo>
                <a:lnTo>
                  <a:pt x="581" y="0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 descr=""/>
          <p:cNvSpPr/>
          <p:nvPr/>
        </p:nvSpPr>
        <p:spPr>
          <a:xfrm>
            <a:off x="5530388" y="599133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325" y="581"/>
                </a:moveTo>
                <a:lnTo>
                  <a:pt x="0" y="0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 descr=""/>
          <p:cNvSpPr/>
          <p:nvPr/>
        </p:nvSpPr>
        <p:spPr>
          <a:xfrm>
            <a:off x="5539691" y="244472"/>
            <a:ext cx="2540" cy="1905"/>
          </a:xfrm>
          <a:custGeom>
            <a:avLst/>
            <a:gdLst/>
            <a:ahLst/>
            <a:cxnLst/>
            <a:rect l="l" t="t" r="r" b="b"/>
            <a:pathLst>
              <a:path w="2539" h="1904">
                <a:moveTo>
                  <a:pt x="2325" y="1744"/>
                </a:moveTo>
                <a:lnTo>
                  <a:pt x="0" y="0"/>
                </a:lnTo>
                <a:lnTo>
                  <a:pt x="1744" y="581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 descr=""/>
          <p:cNvSpPr/>
          <p:nvPr/>
        </p:nvSpPr>
        <p:spPr>
          <a:xfrm>
            <a:off x="5588529" y="13652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39">
                <a:moveTo>
                  <a:pt x="4651" y="2325"/>
                </a:moveTo>
                <a:lnTo>
                  <a:pt x="4069" y="1744"/>
                </a:lnTo>
                <a:lnTo>
                  <a:pt x="2907" y="1162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lnTo>
                  <a:pt x="4069" y="1162"/>
                </a:lnTo>
                <a:lnTo>
                  <a:pt x="4651" y="1744"/>
                </a:lnTo>
                <a:lnTo>
                  <a:pt x="465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 descr=""/>
          <p:cNvSpPr/>
          <p:nvPr/>
        </p:nvSpPr>
        <p:spPr>
          <a:xfrm>
            <a:off x="5530388" y="185750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39">
                <a:moveTo>
                  <a:pt x="1162" y="2325"/>
                </a:moveTo>
                <a:lnTo>
                  <a:pt x="0" y="1162"/>
                </a:lnTo>
                <a:lnTo>
                  <a:pt x="1162" y="581"/>
                </a:lnTo>
                <a:lnTo>
                  <a:pt x="1744" y="0"/>
                </a:lnTo>
                <a:lnTo>
                  <a:pt x="3488" y="1162"/>
                </a:lnTo>
                <a:lnTo>
                  <a:pt x="3488" y="1744"/>
                </a:lnTo>
                <a:lnTo>
                  <a:pt x="1162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 descr=""/>
          <p:cNvSpPr/>
          <p:nvPr/>
        </p:nvSpPr>
        <p:spPr>
          <a:xfrm>
            <a:off x="5573407" y="13664"/>
            <a:ext cx="20955" cy="41275"/>
          </a:xfrm>
          <a:custGeom>
            <a:avLst/>
            <a:gdLst/>
            <a:ahLst/>
            <a:cxnLst/>
            <a:rect l="l" t="t" r="r" b="b"/>
            <a:pathLst>
              <a:path w="20954" h="41275">
                <a:moveTo>
                  <a:pt x="4064" y="40690"/>
                </a:moveTo>
                <a:lnTo>
                  <a:pt x="0" y="38950"/>
                </a:lnTo>
                <a:lnTo>
                  <a:pt x="2324" y="40106"/>
                </a:lnTo>
                <a:lnTo>
                  <a:pt x="4064" y="40690"/>
                </a:lnTo>
                <a:close/>
              </a:path>
              <a:path w="20954" h="41275">
                <a:moveTo>
                  <a:pt x="20929" y="2324"/>
                </a:moveTo>
                <a:lnTo>
                  <a:pt x="19761" y="1155"/>
                </a:lnTo>
                <a:lnTo>
                  <a:pt x="18021" y="0"/>
                </a:lnTo>
                <a:lnTo>
                  <a:pt x="18605" y="571"/>
                </a:lnTo>
                <a:lnTo>
                  <a:pt x="18605" y="1155"/>
                </a:lnTo>
                <a:lnTo>
                  <a:pt x="19189" y="1155"/>
                </a:lnTo>
                <a:lnTo>
                  <a:pt x="20345" y="2324"/>
                </a:lnTo>
                <a:lnTo>
                  <a:pt x="20929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 descr=""/>
          <p:cNvSpPr/>
          <p:nvPr/>
        </p:nvSpPr>
        <p:spPr>
          <a:xfrm>
            <a:off x="5528062" y="182843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4651" y="2907"/>
                </a:moveTo>
                <a:lnTo>
                  <a:pt x="3488" y="2325"/>
                </a:lnTo>
                <a:lnTo>
                  <a:pt x="0" y="0"/>
                </a:lnTo>
                <a:lnTo>
                  <a:pt x="5814" y="1162"/>
                </a:lnTo>
                <a:lnTo>
                  <a:pt x="5814" y="1744"/>
                </a:lnTo>
                <a:lnTo>
                  <a:pt x="465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 descr=""/>
          <p:cNvSpPr/>
          <p:nvPr/>
        </p:nvSpPr>
        <p:spPr>
          <a:xfrm>
            <a:off x="5562943" y="63664"/>
            <a:ext cx="10160" cy="16510"/>
          </a:xfrm>
          <a:custGeom>
            <a:avLst/>
            <a:gdLst/>
            <a:ahLst/>
            <a:cxnLst/>
            <a:rect l="l" t="t" r="r" b="b"/>
            <a:pathLst>
              <a:path w="10160" h="16509">
                <a:moveTo>
                  <a:pt x="1739" y="16281"/>
                </a:moveTo>
                <a:lnTo>
                  <a:pt x="1155" y="15697"/>
                </a:lnTo>
                <a:lnTo>
                  <a:pt x="0" y="15697"/>
                </a:lnTo>
                <a:lnTo>
                  <a:pt x="584" y="16281"/>
                </a:lnTo>
                <a:lnTo>
                  <a:pt x="1739" y="16281"/>
                </a:lnTo>
                <a:close/>
              </a:path>
              <a:path w="10160" h="16509">
                <a:moveTo>
                  <a:pt x="9880" y="0"/>
                </a:moveTo>
                <a:lnTo>
                  <a:pt x="7556" y="0"/>
                </a:lnTo>
                <a:lnTo>
                  <a:pt x="6388" y="571"/>
                </a:lnTo>
                <a:lnTo>
                  <a:pt x="5816" y="1155"/>
                </a:lnTo>
                <a:lnTo>
                  <a:pt x="988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 descr=""/>
          <p:cNvSpPr/>
          <p:nvPr/>
        </p:nvSpPr>
        <p:spPr>
          <a:xfrm>
            <a:off x="5526900" y="592737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162" y="581"/>
                </a:moveTo>
                <a:lnTo>
                  <a:pt x="0" y="0"/>
                </a:lnTo>
                <a:lnTo>
                  <a:pt x="1744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 descr=""/>
          <p:cNvSpPr/>
          <p:nvPr/>
        </p:nvSpPr>
        <p:spPr>
          <a:xfrm>
            <a:off x="5662943" y="688682"/>
            <a:ext cx="31750" cy="9525"/>
          </a:xfrm>
          <a:custGeom>
            <a:avLst/>
            <a:gdLst/>
            <a:ahLst/>
            <a:cxnLst/>
            <a:rect l="l" t="t" r="r" b="b"/>
            <a:pathLst>
              <a:path w="31750" h="9525">
                <a:moveTo>
                  <a:pt x="1168" y="4064"/>
                </a:moveTo>
                <a:lnTo>
                  <a:pt x="0" y="4064"/>
                </a:lnTo>
                <a:lnTo>
                  <a:pt x="584" y="4648"/>
                </a:lnTo>
                <a:lnTo>
                  <a:pt x="1168" y="4064"/>
                </a:lnTo>
                <a:close/>
              </a:path>
              <a:path w="31750" h="9525">
                <a:moveTo>
                  <a:pt x="2908" y="4648"/>
                </a:moveTo>
                <a:lnTo>
                  <a:pt x="2324" y="4064"/>
                </a:lnTo>
                <a:lnTo>
                  <a:pt x="1168" y="4648"/>
                </a:lnTo>
                <a:lnTo>
                  <a:pt x="2908" y="4648"/>
                </a:lnTo>
                <a:close/>
              </a:path>
              <a:path w="31750" h="9525">
                <a:moveTo>
                  <a:pt x="5816" y="4648"/>
                </a:moveTo>
                <a:lnTo>
                  <a:pt x="2908" y="4064"/>
                </a:lnTo>
                <a:lnTo>
                  <a:pt x="2908" y="4648"/>
                </a:lnTo>
                <a:lnTo>
                  <a:pt x="2908" y="5232"/>
                </a:lnTo>
                <a:lnTo>
                  <a:pt x="5816" y="4648"/>
                </a:lnTo>
                <a:close/>
              </a:path>
              <a:path w="31750" h="9525">
                <a:moveTo>
                  <a:pt x="31394" y="0"/>
                </a:moveTo>
                <a:lnTo>
                  <a:pt x="25895" y="673"/>
                </a:lnTo>
                <a:lnTo>
                  <a:pt x="19265" y="1879"/>
                </a:lnTo>
                <a:lnTo>
                  <a:pt x="11861" y="3759"/>
                </a:lnTo>
                <a:lnTo>
                  <a:pt x="4076" y="6388"/>
                </a:lnTo>
                <a:lnTo>
                  <a:pt x="10287" y="5270"/>
                </a:lnTo>
                <a:lnTo>
                  <a:pt x="17475" y="4343"/>
                </a:lnTo>
                <a:lnTo>
                  <a:pt x="25006" y="2895"/>
                </a:lnTo>
                <a:lnTo>
                  <a:pt x="26746" y="3479"/>
                </a:lnTo>
                <a:lnTo>
                  <a:pt x="21513" y="5803"/>
                </a:lnTo>
                <a:lnTo>
                  <a:pt x="17449" y="6972"/>
                </a:lnTo>
                <a:lnTo>
                  <a:pt x="20345" y="6388"/>
                </a:lnTo>
                <a:lnTo>
                  <a:pt x="15113" y="9296"/>
                </a:lnTo>
                <a:lnTo>
                  <a:pt x="22682" y="7556"/>
                </a:lnTo>
                <a:lnTo>
                  <a:pt x="31394" y="3479"/>
                </a:lnTo>
                <a:lnTo>
                  <a:pt x="31394" y="1739"/>
                </a:lnTo>
                <a:lnTo>
                  <a:pt x="23253" y="2324"/>
                </a:lnTo>
                <a:lnTo>
                  <a:pt x="25577" y="1155"/>
                </a:lnTo>
                <a:lnTo>
                  <a:pt x="29070" y="571"/>
                </a:lnTo>
                <a:lnTo>
                  <a:pt x="3139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 descr=""/>
          <p:cNvSpPr/>
          <p:nvPr/>
        </p:nvSpPr>
        <p:spPr>
          <a:xfrm>
            <a:off x="5620507" y="859605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0"/>
                </a:moveTo>
                <a:close/>
              </a:path>
              <a:path w="635" h="1269">
                <a:moveTo>
                  <a:pt x="581" y="1162"/>
                </a:moveTo>
                <a:lnTo>
                  <a:pt x="0" y="581"/>
                </a:lnTo>
                <a:lnTo>
                  <a:pt x="0" y="0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 descr=""/>
          <p:cNvSpPr/>
          <p:nvPr/>
        </p:nvSpPr>
        <p:spPr>
          <a:xfrm>
            <a:off x="5621088" y="88654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2325" y="2907"/>
                </a:moveTo>
                <a:lnTo>
                  <a:pt x="0" y="2907"/>
                </a:lnTo>
                <a:lnTo>
                  <a:pt x="0" y="0"/>
                </a:lnTo>
                <a:lnTo>
                  <a:pt x="2325" y="2907"/>
                </a:lnTo>
                <a:close/>
              </a:path>
              <a:path w="9525" h="3809">
                <a:moveTo>
                  <a:pt x="3488" y="3003"/>
                </a:moveTo>
                <a:lnTo>
                  <a:pt x="2325" y="2907"/>
                </a:lnTo>
                <a:lnTo>
                  <a:pt x="2907" y="2907"/>
                </a:lnTo>
                <a:lnTo>
                  <a:pt x="3488" y="3003"/>
                </a:lnTo>
                <a:close/>
              </a:path>
              <a:path w="9525" h="3809">
                <a:moveTo>
                  <a:pt x="9302" y="3488"/>
                </a:moveTo>
                <a:lnTo>
                  <a:pt x="6395" y="3488"/>
                </a:lnTo>
                <a:lnTo>
                  <a:pt x="3488" y="3003"/>
                </a:lnTo>
                <a:lnTo>
                  <a:pt x="930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 descr=""/>
          <p:cNvSpPr/>
          <p:nvPr/>
        </p:nvSpPr>
        <p:spPr>
          <a:xfrm>
            <a:off x="5670508" y="698554"/>
            <a:ext cx="13970" cy="3810"/>
          </a:xfrm>
          <a:custGeom>
            <a:avLst/>
            <a:gdLst/>
            <a:ahLst/>
            <a:cxnLst/>
            <a:rect l="l" t="t" r="r" b="b"/>
            <a:pathLst>
              <a:path w="13970" h="3809">
                <a:moveTo>
                  <a:pt x="3488" y="3488"/>
                </a:moveTo>
                <a:lnTo>
                  <a:pt x="0" y="2907"/>
                </a:lnTo>
                <a:lnTo>
                  <a:pt x="12209" y="0"/>
                </a:lnTo>
                <a:lnTo>
                  <a:pt x="13953" y="581"/>
                </a:lnTo>
                <a:lnTo>
                  <a:pt x="6976" y="2907"/>
                </a:lnTo>
                <a:lnTo>
                  <a:pt x="3488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 descr=""/>
          <p:cNvSpPr/>
          <p:nvPr/>
        </p:nvSpPr>
        <p:spPr>
          <a:xfrm>
            <a:off x="5671671" y="930537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0" y="1744"/>
                </a:moveTo>
                <a:lnTo>
                  <a:pt x="581" y="581"/>
                </a:lnTo>
                <a:lnTo>
                  <a:pt x="1162" y="0"/>
                </a:lnTo>
                <a:lnTo>
                  <a:pt x="581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 descr=""/>
          <p:cNvSpPr/>
          <p:nvPr/>
        </p:nvSpPr>
        <p:spPr>
          <a:xfrm>
            <a:off x="5784465" y="1011353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0" y="5232"/>
                </a:moveTo>
                <a:lnTo>
                  <a:pt x="2325" y="0"/>
                </a:lnTo>
                <a:lnTo>
                  <a:pt x="3488" y="581"/>
                </a:lnTo>
                <a:lnTo>
                  <a:pt x="4651" y="1744"/>
                </a:lnTo>
                <a:lnTo>
                  <a:pt x="2907" y="2325"/>
                </a:lnTo>
                <a:lnTo>
                  <a:pt x="1744" y="4069"/>
                </a:lnTo>
                <a:lnTo>
                  <a:pt x="0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 descr=""/>
          <p:cNvSpPr/>
          <p:nvPr/>
        </p:nvSpPr>
        <p:spPr>
          <a:xfrm>
            <a:off x="5615851" y="859027"/>
            <a:ext cx="33655" cy="45720"/>
          </a:xfrm>
          <a:custGeom>
            <a:avLst/>
            <a:gdLst/>
            <a:ahLst/>
            <a:cxnLst/>
            <a:rect l="l" t="t" r="r" b="b"/>
            <a:pathLst>
              <a:path w="33654" h="45719">
                <a:moveTo>
                  <a:pt x="1739" y="1168"/>
                </a:moveTo>
                <a:lnTo>
                  <a:pt x="584" y="1752"/>
                </a:lnTo>
                <a:lnTo>
                  <a:pt x="0" y="2324"/>
                </a:lnTo>
                <a:lnTo>
                  <a:pt x="1739" y="1168"/>
                </a:lnTo>
                <a:close/>
              </a:path>
              <a:path w="33654" h="45719">
                <a:moveTo>
                  <a:pt x="3492" y="0"/>
                </a:moveTo>
                <a:lnTo>
                  <a:pt x="2908" y="0"/>
                </a:lnTo>
                <a:lnTo>
                  <a:pt x="1739" y="1168"/>
                </a:lnTo>
                <a:lnTo>
                  <a:pt x="2908" y="584"/>
                </a:lnTo>
                <a:lnTo>
                  <a:pt x="3492" y="584"/>
                </a:lnTo>
                <a:lnTo>
                  <a:pt x="3492" y="0"/>
                </a:lnTo>
                <a:close/>
              </a:path>
              <a:path w="33654" h="45719">
                <a:moveTo>
                  <a:pt x="33464" y="44107"/>
                </a:moveTo>
                <a:lnTo>
                  <a:pt x="31978" y="45351"/>
                </a:lnTo>
                <a:lnTo>
                  <a:pt x="33134" y="44767"/>
                </a:lnTo>
                <a:lnTo>
                  <a:pt x="33464" y="441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 descr=""/>
          <p:cNvSpPr/>
          <p:nvPr/>
        </p:nvSpPr>
        <p:spPr>
          <a:xfrm>
            <a:off x="5788535" y="1012516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744" y="3488"/>
                </a:moveTo>
                <a:lnTo>
                  <a:pt x="581" y="1744"/>
                </a:lnTo>
                <a:lnTo>
                  <a:pt x="0" y="581"/>
                </a:lnTo>
                <a:lnTo>
                  <a:pt x="1744" y="0"/>
                </a:lnTo>
                <a:lnTo>
                  <a:pt x="2907" y="0"/>
                </a:lnTo>
                <a:lnTo>
                  <a:pt x="2907" y="2325"/>
                </a:lnTo>
                <a:lnTo>
                  <a:pt x="1744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 descr=""/>
          <p:cNvSpPr/>
          <p:nvPr/>
        </p:nvSpPr>
        <p:spPr>
          <a:xfrm>
            <a:off x="5703649" y="835186"/>
            <a:ext cx="11430" cy="5715"/>
          </a:xfrm>
          <a:custGeom>
            <a:avLst/>
            <a:gdLst/>
            <a:ahLst/>
            <a:cxnLst/>
            <a:rect l="l" t="t" r="r" b="b"/>
            <a:pathLst>
              <a:path w="11429" h="5715">
                <a:moveTo>
                  <a:pt x="2907" y="5232"/>
                </a:moveTo>
                <a:lnTo>
                  <a:pt x="0" y="581"/>
                </a:lnTo>
                <a:lnTo>
                  <a:pt x="4651" y="3488"/>
                </a:lnTo>
                <a:lnTo>
                  <a:pt x="11046" y="0"/>
                </a:lnTo>
                <a:lnTo>
                  <a:pt x="5232" y="3488"/>
                </a:lnTo>
                <a:lnTo>
                  <a:pt x="2907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 descr=""/>
          <p:cNvSpPr/>
          <p:nvPr/>
        </p:nvSpPr>
        <p:spPr>
          <a:xfrm>
            <a:off x="6102496" y="187494"/>
            <a:ext cx="13970" cy="3175"/>
          </a:xfrm>
          <a:custGeom>
            <a:avLst/>
            <a:gdLst/>
            <a:ahLst/>
            <a:cxnLst/>
            <a:rect l="l" t="t" r="r" b="b"/>
            <a:pathLst>
              <a:path w="13970" h="3175">
                <a:moveTo>
                  <a:pt x="13953" y="2907"/>
                </a:moveTo>
                <a:lnTo>
                  <a:pt x="1162" y="2325"/>
                </a:lnTo>
                <a:lnTo>
                  <a:pt x="0" y="1162"/>
                </a:lnTo>
                <a:lnTo>
                  <a:pt x="6976" y="0"/>
                </a:lnTo>
                <a:lnTo>
                  <a:pt x="10465" y="581"/>
                </a:lnTo>
                <a:lnTo>
                  <a:pt x="13953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 descr=""/>
          <p:cNvSpPr/>
          <p:nvPr/>
        </p:nvSpPr>
        <p:spPr>
          <a:xfrm>
            <a:off x="5607134" y="217728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1162" y="581"/>
                </a:moveTo>
                <a:lnTo>
                  <a:pt x="0" y="581"/>
                </a:lnTo>
                <a:lnTo>
                  <a:pt x="0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 descr=""/>
          <p:cNvSpPr/>
          <p:nvPr/>
        </p:nvSpPr>
        <p:spPr>
          <a:xfrm>
            <a:off x="5598995" y="439245"/>
            <a:ext cx="6985" cy="2540"/>
          </a:xfrm>
          <a:custGeom>
            <a:avLst/>
            <a:gdLst/>
            <a:ahLst/>
            <a:cxnLst/>
            <a:rect l="l" t="t" r="r" b="b"/>
            <a:pathLst>
              <a:path w="6985" h="2540">
                <a:moveTo>
                  <a:pt x="0" y="2325"/>
                </a:moveTo>
                <a:lnTo>
                  <a:pt x="4069" y="0"/>
                </a:lnTo>
                <a:lnTo>
                  <a:pt x="6976" y="0"/>
                </a:lnTo>
                <a:lnTo>
                  <a:pt x="3488" y="1744"/>
                </a:lnTo>
                <a:lnTo>
                  <a:pt x="0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 descr=""/>
          <p:cNvSpPr/>
          <p:nvPr/>
        </p:nvSpPr>
        <p:spPr>
          <a:xfrm>
            <a:off x="6121683" y="119469"/>
            <a:ext cx="10795" cy="3175"/>
          </a:xfrm>
          <a:custGeom>
            <a:avLst/>
            <a:gdLst/>
            <a:ahLst/>
            <a:cxnLst/>
            <a:rect l="l" t="t" r="r" b="b"/>
            <a:pathLst>
              <a:path w="10795" h="3175">
                <a:moveTo>
                  <a:pt x="10465" y="2907"/>
                </a:moveTo>
                <a:lnTo>
                  <a:pt x="7558" y="581"/>
                </a:lnTo>
                <a:lnTo>
                  <a:pt x="0" y="581"/>
                </a:lnTo>
                <a:lnTo>
                  <a:pt x="2907" y="0"/>
                </a:lnTo>
                <a:lnTo>
                  <a:pt x="9302" y="0"/>
                </a:lnTo>
                <a:lnTo>
                  <a:pt x="10465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 descr=""/>
          <p:cNvSpPr/>
          <p:nvPr/>
        </p:nvSpPr>
        <p:spPr>
          <a:xfrm>
            <a:off x="5601902" y="226449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581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 descr=""/>
          <p:cNvSpPr/>
          <p:nvPr/>
        </p:nvSpPr>
        <p:spPr>
          <a:xfrm>
            <a:off x="6267617" y="572388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79">
                <a:moveTo>
                  <a:pt x="1162" y="4651"/>
                </a:moveTo>
                <a:lnTo>
                  <a:pt x="0" y="0"/>
                </a:lnTo>
                <a:lnTo>
                  <a:pt x="1162" y="1162"/>
                </a:lnTo>
                <a:lnTo>
                  <a:pt x="1744" y="2907"/>
                </a:lnTo>
                <a:lnTo>
                  <a:pt x="1162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 descr=""/>
          <p:cNvSpPr/>
          <p:nvPr/>
        </p:nvSpPr>
        <p:spPr>
          <a:xfrm>
            <a:off x="5599576" y="449710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581" y="2907"/>
                </a:moveTo>
                <a:lnTo>
                  <a:pt x="0" y="1744"/>
                </a:lnTo>
                <a:lnTo>
                  <a:pt x="1744" y="0"/>
                </a:lnTo>
                <a:lnTo>
                  <a:pt x="58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 descr=""/>
          <p:cNvSpPr/>
          <p:nvPr/>
        </p:nvSpPr>
        <p:spPr>
          <a:xfrm>
            <a:off x="6239709" y="36909"/>
            <a:ext cx="8255" cy="4445"/>
          </a:xfrm>
          <a:custGeom>
            <a:avLst/>
            <a:gdLst/>
            <a:ahLst/>
            <a:cxnLst/>
            <a:rect l="l" t="t" r="r" b="b"/>
            <a:pathLst>
              <a:path w="8254" h="4445">
                <a:moveTo>
                  <a:pt x="0" y="4069"/>
                </a:moveTo>
                <a:lnTo>
                  <a:pt x="5232" y="0"/>
                </a:lnTo>
                <a:lnTo>
                  <a:pt x="8139" y="581"/>
                </a:lnTo>
                <a:lnTo>
                  <a:pt x="0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 descr=""/>
          <p:cNvSpPr/>
          <p:nvPr/>
        </p:nvSpPr>
        <p:spPr>
          <a:xfrm>
            <a:off x="6273431" y="586342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4">
                <a:moveTo>
                  <a:pt x="0" y="6395"/>
                </a:moveTo>
                <a:lnTo>
                  <a:pt x="2325" y="2907"/>
                </a:lnTo>
                <a:lnTo>
                  <a:pt x="4651" y="0"/>
                </a:lnTo>
                <a:lnTo>
                  <a:pt x="2325" y="5232"/>
                </a:lnTo>
                <a:lnTo>
                  <a:pt x="1162" y="5814"/>
                </a:lnTo>
                <a:lnTo>
                  <a:pt x="581" y="5814"/>
                </a:lnTo>
                <a:lnTo>
                  <a:pt x="0" y="639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 descr=""/>
          <p:cNvSpPr/>
          <p:nvPr/>
        </p:nvSpPr>
        <p:spPr>
          <a:xfrm>
            <a:off x="6311223" y="275869"/>
            <a:ext cx="11430" cy="5080"/>
          </a:xfrm>
          <a:custGeom>
            <a:avLst/>
            <a:gdLst/>
            <a:ahLst/>
            <a:cxnLst/>
            <a:rect l="l" t="t" r="r" b="b"/>
            <a:pathLst>
              <a:path w="11429" h="5079">
                <a:moveTo>
                  <a:pt x="2325" y="4651"/>
                </a:moveTo>
                <a:lnTo>
                  <a:pt x="0" y="0"/>
                </a:lnTo>
                <a:lnTo>
                  <a:pt x="3979" y="3410"/>
                </a:lnTo>
                <a:lnTo>
                  <a:pt x="2325" y="4651"/>
                </a:lnTo>
                <a:close/>
              </a:path>
              <a:path w="11429" h="5079">
                <a:moveTo>
                  <a:pt x="4069" y="3488"/>
                </a:moveTo>
                <a:lnTo>
                  <a:pt x="4651" y="2907"/>
                </a:lnTo>
                <a:lnTo>
                  <a:pt x="8139" y="1744"/>
                </a:lnTo>
                <a:lnTo>
                  <a:pt x="11046" y="1162"/>
                </a:lnTo>
                <a:lnTo>
                  <a:pt x="4069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 descr=""/>
          <p:cNvSpPr/>
          <p:nvPr/>
        </p:nvSpPr>
        <p:spPr>
          <a:xfrm>
            <a:off x="5641438" y="541573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40">
                <a:moveTo>
                  <a:pt x="1744" y="2325"/>
                </a:moveTo>
                <a:lnTo>
                  <a:pt x="581" y="1744"/>
                </a:lnTo>
                <a:lnTo>
                  <a:pt x="0" y="1162"/>
                </a:lnTo>
                <a:lnTo>
                  <a:pt x="1744" y="0"/>
                </a:lnTo>
                <a:lnTo>
                  <a:pt x="3488" y="0"/>
                </a:lnTo>
                <a:lnTo>
                  <a:pt x="2325" y="1162"/>
                </a:lnTo>
                <a:lnTo>
                  <a:pt x="1744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 descr=""/>
          <p:cNvSpPr/>
          <p:nvPr/>
        </p:nvSpPr>
        <p:spPr>
          <a:xfrm>
            <a:off x="5655970" y="640422"/>
            <a:ext cx="12065" cy="44450"/>
          </a:xfrm>
          <a:custGeom>
            <a:avLst/>
            <a:gdLst/>
            <a:ahLst/>
            <a:cxnLst/>
            <a:rect l="l" t="t" r="r" b="b"/>
            <a:pathLst>
              <a:path w="12064" h="44450">
                <a:moveTo>
                  <a:pt x="3479" y="0"/>
                </a:moveTo>
                <a:lnTo>
                  <a:pt x="0" y="2324"/>
                </a:lnTo>
                <a:lnTo>
                  <a:pt x="2324" y="1739"/>
                </a:lnTo>
                <a:lnTo>
                  <a:pt x="3479" y="584"/>
                </a:lnTo>
                <a:lnTo>
                  <a:pt x="3479" y="0"/>
                </a:lnTo>
                <a:close/>
              </a:path>
              <a:path w="12064" h="44450">
                <a:moveTo>
                  <a:pt x="5232" y="9880"/>
                </a:moveTo>
                <a:lnTo>
                  <a:pt x="2908" y="10464"/>
                </a:lnTo>
                <a:lnTo>
                  <a:pt x="4064" y="10464"/>
                </a:lnTo>
                <a:lnTo>
                  <a:pt x="5232" y="9880"/>
                </a:lnTo>
                <a:close/>
              </a:path>
              <a:path w="12064" h="44450">
                <a:moveTo>
                  <a:pt x="6972" y="43027"/>
                </a:moveTo>
                <a:lnTo>
                  <a:pt x="6388" y="42443"/>
                </a:lnTo>
                <a:lnTo>
                  <a:pt x="6388" y="43027"/>
                </a:lnTo>
                <a:lnTo>
                  <a:pt x="6972" y="43027"/>
                </a:lnTo>
                <a:close/>
              </a:path>
              <a:path w="12064" h="44450">
                <a:moveTo>
                  <a:pt x="8140" y="44183"/>
                </a:moveTo>
                <a:lnTo>
                  <a:pt x="7556" y="43599"/>
                </a:lnTo>
                <a:lnTo>
                  <a:pt x="6388" y="43599"/>
                </a:lnTo>
                <a:lnTo>
                  <a:pt x="5816" y="44183"/>
                </a:lnTo>
                <a:lnTo>
                  <a:pt x="8140" y="44183"/>
                </a:lnTo>
                <a:close/>
              </a:path>
              <a:path w="12064" h="44450">
                <a:moveTo>
                  <a:pt x="11620" y="42443"/>
                </a:moveTo>
                <a:lnTo>
                  <a:pt x="8712" y="43027"/>
                </a:lnTo>
                <a:lnTo>
                  <a:pt x="6972" y="43027"/>
                </a:lnTo>
                <a:lnTo>
                  <a:pt x="7556" y="43599"/>
                </a:lnTo>
                <a:lnTo>
                  <a:pt x="9296" y="43027"/>
                </a:lnTo>
                <a:lnTo>
                  <a:pt x="10464" y="43027"/>
                </a:lnTo>
                <a:lnTo>
                  <a:pt x="11620" y="4244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 descr=""/>
          <p:cNvSpPr/>
          <p:nvPr/>
        </p:nvSpPr>
        <p:spPr>
          <a:xfrm>
            <a:off x="5603646" y="211913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2325" y="581"/>
                </a:moveTo>
                <a:lnTo>
                  <a:pt x="0" y="581"/>
                </a:lnTo>
                <a:lnTo>
                  <a:pt x="0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 descr=""/>
          <p:cNvSpPr/>
          <p:nvPr/>
        </p:nvSpPr>
        <p:spPr>
          <a:xfrm>
            <a:off x="5614693" y="501456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2907" y="1162"/>
                </a:moveTo>
                <a:lnTo>
                  <a:pt x="1162" y="581"/>
                </a:lnTo>
                <a:lnTo>
                  <a:pt x="0" y="0"/>
                </a:lnTo>
                <a:lnTo>
                  <a:pt x="2907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 descr=""/>
          <p:cNvSpPr/>
          <p:nvPr/>
        </p:nvSpPr>
        <p:spPr>
          <a:xfrm>
            <a:off x="5657136" y="628204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1162"/>
                </a:moveTo>
                <a:lnTo>
                  <a:pt x="0" y="581"/>
                </a:lnTo>
                <a:lnTo>
                  <a:pt x="1162" y="0"/>
                </a:lnTo>
                <a:lnTo>
                  <a:pt x="2325" y="0"/>
                </a:lnTo>
                <a:lnTo>
                  <a:pt x="1162" y="0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 descr=""/>
          <p:cNvSpPr/>
          <p:nvPr/>
        </p:nvSpPr>
        <p:spPr>
          <a:xfrm>
            <a:off x="5599576" y="452618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581"/>
                </a:move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 descr=""/>
          <p:cNvSpPr/>
          <p:nvPr/>
        </p:nvSpPr>
        <p:spPr>
          <a:xfrm>
            <a:off x="5642019" y="543318"/>
            <a:ext cx="6985" cy="1905"/>
          </a:xfrm>
          <a:custGeom>
            <a:avLst/>
            <a:gdLst/>
            <a:ahLst/>
            <a:cxnLst/>
            <a:rect l="l" t="t" r="r" b="b"/>
            <a:pathLst>
              <a:path w="6985" h="1904">
                <a:moveTo>
                  <a:pt x="0" y="1744"/>
                </a:moveTo>
                <a:lnTo>
                  <a:pt x="581" y="1162"/>
                </a:lnTo>
                <a:lnTo>
                  <a:pt x="1162" y="0"/>
                </a:lnTo>
                <a:lnTo>
                  <a:pt x="2325" y="0"/>
                </a:lnTo>
                <a:lnTo>
                  <a:pt x="4651" y="581"/>
                </a:lnTo>
                <a:lnTo>
                  <a:pt x="6395" y="581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 descr=""/>
          <p:cNvSpPr/>
          <p:nvPr/>
        </p:nvSpPr>
        <p:spPr>
          <a:xfrm>
            <a:off x="6117031" y="220064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4064" y="1155"/>
                </a:moveTo>
                <a:lnTo>
                  <a:pt x="1155" y="1155"/>
                </a:lnTo>
                <a:lnTo>
                  <a:pt x="0" y="1739"/>
                </a:lnTo>
                <a:lnTo>
                  <a:pt x="4064" y="1739"/>
                </a:lnTo>
                <a:lnTo>
                  <a:pt x="4064" y="1155"/>
                </a:lnTo>
                <a:close/>
              </a:path>
              <a:path w="6350" h="3810">
                <a:moveTo>
                  <a:pt x="4648" y="1739"/>
                </a:moveTo>
                <a:lnTo>
                  <a:pt x="4064" y="1739"/>
                </a:lnTo>
                <a:lnTo>
                  <a:pt x="4648" y="2324"/>
                </a:lnTo>
                <a:lnTo>
                  <a:pt x="4648" y="1739"/>
                </a:lnTo>
                <a:close/>
              </a:path>
              <a:path w="6350" h="3810">
                <a:moveTo>
                  <a:pt x="5232" y="3479"/>
                </a:moveTo>
                <a:lnTo>
                  <a:pt x="4940" y="3187"/>
                </a:lnTo>
                <a:lnTo>
                  <a:pt x="4648" y="3479"/>
                </a:lnTo>
                <a:lnTo>
                  <a:pt x="5232" y="3479"/>
                </a:lnTo>
                <a:close/>
              </a:path>
              <a:path w="6350" h="3810">
                <a:moveTo>
                  <a:pt x="5232" y="2324"/>
                </a:moveTo>
                <a:lnTo>
                  <a:pt x="4648" y="2324"/>
                </a:lnTo>
                <a:lnTo>
                  <a:pt x="4648" y="2895"/>
                </a:lnTo>
                <a:lnTo>
                  <a:pt x="4940" y="3187"/>
                </a:lnTo>
                <a:lnTo>
                  <a:pt x="5232" y="2895"/>
                </a:lnTo>
                <a:lnTo>
                  <a:pt x="5232" y="2324"/>
                </a:lnTo>
                <a:close/>
              </a:path>
              <a:path w="6350" h="3810">
                <a:moveTo>
                  <a:pt x="5803" y="1155"/>
                </a:moveTo>
                <a:lnTo>
                  <a:pt x="5232" y="571"/>
                </a:lnTo>
                <a:lnTo>
                  <a:pt x="4064" y="571"/>
                </a:lnTo>
                <a:lnTo>
                  <a:pt x="2324" y="0"/>
                </a:lnTo>
                <a:lnTo>
                  <a:pt x="2895" y="571"/>
                </a:lnTo>
                <a:lnTo>
                  <a:pt x="3479" y="571"/>
                </a:lnTo>
                <a:lnTo>
                  <a:pt x="4064" y="1155"/>
                </a:lnTo>
                <a:lnTo>
                  <a:pt x="5803" y="11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 descr=""/>
          <p:cNvSpPr/>
          <p:nvPr/>
        </p:nvSpPr>
        <p:spPr>
          <a:xfrm>
            <a:off x="5685044" y="686926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581"/>
                </a:move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 descr=""/>
          <p:cNvSpPr/>
          <p:nvPr/>
        </p:nvSpPr>
        <p:spPr>
          <a:xfrm>
            <a:off x="5626321" y="3749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 descr=""/>
          <p:cNvSpPr/>
          <p:nvPr/>
        </p:nvSpPr>
        <p:spPr>
          <a:xfrm>
            <a:off x="6215290" y="509596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3488" y="581"/>
                </a:moveTo>
                <a:lnTo>
                  <a:pt x="581" y="581"/>
                </a:lnTo>
                <a:lnTo>
                  <a:pt x="581" y="0"/>
                </a:lnTo>
                <a:lnTo>
                  <a:pt x="0" y="0"/>
                </a:lnTo>
                <a:lnTo>
                  <a:pt x="2325" y="0"/>
                </a:lnTo>
                <a:lnTo>
                  <a:pt x="3488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 descr=""/>
          <p:cNvSpPr/>
          <p:nvPr/>
        </p:nvSpPr>
        <p:spPr>
          <a:xfrm>
            <a:off x="6126334" y="311916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1162" y="1162"/>
                </a:moveTo>
                <a:lnTo>
                  <a:pt x="0" y="1162"/>
                </a:lnTo>
                <a:lnTo>
                  <a:pt x="581" y="581"/>
                </a:lnTo>
                <a:lnTo>
                  <a:pt x="1744" y="0"/>
                </a:lnTo>
                <a:lnTo>
                  <a:pt x="2325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 descr=""/>
          <p:cNvSpPr/>
          <p:nvPr/>
        </p:nvSpPr>
        <p:spPr>
          <a:xfrm>
            <a:off x="6167033" y="451455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09">
                <a:moveTo>
                  <a:pt x="2325" y="3488"/>
                </a:moveTo>
                <a:lnTo>
                  <a:pt x="0" y="3488"/>
                </a:lnTo>
                <a:lnTo>
                  <a:pt x="1162" y="0"/>
                </a:lnTo>
                <a:lnTo>
                  <a:pt x="2907" y="581"/>
                </a:lnTo>
                <a:lnTo>
                  <a:pt x="4069" y="1744"/>
                </a:lnTo>
                <a:lnTo>
                  <a:pt x="2325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 descr=""/>
          <p:cNvSpPr/>
          <p:nvPr/>
        </p:nvSpPr>
        <p:spPr>
          <a:xfrm>
            <a:off x="6121683" y="275287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5">
                <a:moveTo>
                  <a:pt x="1162" y="581"/>
                </a:moveTo>
                <a:lnTo>
                  <a:pt x="2907" y="0"/>
                </a:lnTo>
                <a:lnTo>
                  <a:pt x="4651" y="0"/>
                </a:lnTo>
                <a:lnTo>
                  <a:pt x="0" y="581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 descr=""/>
          <p:cNvSpPr/>
          <p:nvPr/>
        </p:nvSpPr>
        <p:spPr>
          <a:xfrm>
            <a:off x="6162382" y="449129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14" y="2907"/>
                </a:moveTo>
                <a:lnTo>
                  <a:pt x="4069" y="2325"/>
                </a:lnTo>
                <a:lnTo>
                  <a:pt x="0" y="2325"/>
                </a:lnTo>
                <a:lnTo>
                  <a:pt x="5814" y="0"/>
                </a:lnTo>
                <a:lnTo>
                  <a:pt x="5814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 descr=""/>
          <p:cNvSpPr/>
          <p:nvPr/>
        </p:nvSpPr>
        <p:spPr>
          <a:xfrm>
            <a:off x="6840888" y="50281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90">
                <a:moveTo>
                  <a:pt x="5814" y="8721"/>
                </a:moveTo>
                <a:lnTo>
                  <a:pt x="0" y="3488"/>
                </a:lnTo>
                <a:lnTo>
                  <a:pt x="12209" y="4069"/>
                </a:lnTo>
                <a:lnTo>
                  <a:pt x="11628" y="5232"/>
                </a:lnTo>
                <a:lnTo>
                  <a:pt x="11628" y="6976"/>
                </a:lnTo>
                <a:lnTo>
                  <a:pt x="6395" y="0"/>
                </a:lnTo>
                <a:lnTo>
                  <a:pt x="5814" y="87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 descr=""/>
          <p:cNvSpPr/>
          <p:nvPr/>
        </p:nvSpPr>
        <p:spPr>
          <a:xfrm>
            <a:off x="6272850" y="10609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0" y="1744"/>
                </a:moveTo>
                <a:lnTo>
                  <a:pt x="4069" y="0"/>
                </a:lnTo>
                <a:lnTo>
                  <a:pt x="1744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 descr=""/>
          <p:cNvSpPr/>
          <p:nvPr/>
        </p:nvSpPr>
        <p:spPr>
          <a:xfrm>
            <a:off x="6150172" y="939840"/>
            <a:ext cx="4445" cy="7620"/>
          </a:xfrm>
          <a:custGeom>
            <a:avLst/>
            <a:gdLst/>
            <a:ahLst/>
            <a:cxnLst/>
            <a:rect l="l" t="t" r="r" b="b"/>
            <a:pathLst>
              <a:path w="4445" h="7619">
                <a:moveTo>
                  <a:pt x="3488" y="7558"/>
                </a:moveTo>
                <a:lnTo>
                  <a:pt x="2325" y="5814"/>
                </a:lnTo>
                <a:lnTo>
                  <a:pt x="1162" y="3488"/>
                </a:lnTo>
                <a:lnTo>
                  <a:pt x="0" y="0"/>
                </a:lnTo>
                <a:lnTo>
                  <a:pt x="4069" y="4651"/>
                </a:lnTo>
                <a:lnTo>
                  <a:pt x="4069" y="5814"/>
                </a:lnTo>
                <a:lnTo>
                  <a:pt x="3488" y="6976"/>
                </a:lnTo>
                <a:lnTo>
                  <a:pt x="3488" y="75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 descr=""/>
          <p:cNvSpPr/>
          <p:nvPr/>
        </p:nvSpPr>
        <p:spPr>
          <a:xfrm>
            <a:off x="6284478" y="196215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4" y="0"/>
                </a:moveTo>
                <a:lnTo>
                  <a:pt x="581" y="0"/>
                </a:lnTo>
                <a:lnTo>
                  <a:pt x="0" y="581"/>
                </a:lnTo>
                <a:lnTo>
                  <a:pt x="581" y="581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 descr=""/>
          <p:cNvSpPr/>
          <p:nvPr/>
        </p:nvSpPr>
        <p:spPr>
          <a:xfrm>
            <a:off x="6342619" y="48517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1162"/>
                </a:moveTo>
                <a:lnTo>
                  <a:pt x="581" y="1162"/>
                </a:lnTo>
                <a:lnTo>
                  <a:pt x="0" y="581"/>
                </a:lnTo>
                <a:lnTo>
                  <a:pt x="581" y="0"/>
                </a:lnTo>
                <a:lnTo>
                  <a:pt x="1744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 descr=""/>
          <p:cNvSpPr/>
          <p:nvPr/>
        </p:nvSpPr>
        <p:spPr>
          <a:xfrm>
            <a:off x="5957144" y="759603"/>
            <a:ext cx="8890" cy="6350"/>
          </a:xfrm>
          <a:custGeom>
            <a:avLst/>
            <a:gdLst/>
            <a:ahLst/>
            <a:cxnLst/>
            <a:rect l="l" t="t" r="r" b="b"/>
            <a:pathLst>
              <a:path w="8889" h="6350">
                <a:moveTo>
                  <a:pt x="4651" y="5814"/>
                </a:moveTo>
                <a:lnTo>
                  <a:pt x="0" y="2907"/>
                </a:lnTo>
                <a:lnTo>
                  <a:pt x="8721" y="0"/>
                </a:lnTo>
                <a:lnTo>
                  <a:pt x="4651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 descr=""/>
          <p:cNvSpPr/>
          <p:nvPr/>
        </p:nvSpPr>
        <p:spPr>
          <a:xfrm>
            <a:off x="6339131" y="500293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1162"/>
                </a:moveTo>
                <a:lnTo>
                  <a:pt x="1162" y="1162"/>
                </a:lnTo>
                <a:lnTo>
                  <a:pt x="0" y="0"/>
                </a:lnTo>
                <a:lnTo>
                  <a:pt x="581" y="581"/>
                </a:lnTo>
                <a:lnTo>
                  <a:pt x="1162" y="581"/>
                </a:lnTo>
                <a:lnTo>
                  <a:pt x="1744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 descr=""/>
          <p:cNvSpPr/>
          <p:nvPr/>
        </p:nvSpPr>
        <p:spPr>
          <a:xfrm>
            <a:off x="6551345" y="46482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162" y="1162"/>
                </a:moveTo>
                <a:lnTo>
                  <a:pt x="0" y="0"/>
                </a:lnTo>
                <a:lnTo>
                  <a:pt x="1162" y="581"/>
                </a:lnTo>
                <a:lnTo>
                  <a:pt x="1744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 descr=""/>
          <p:cNvSpPr/>
          <p:nvPr/>
        </p:nvSpPr>
        <p:spPr>
          <a:xfrm>
            <a:off x="6137962" y="939258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581" y="1162"/>
                </a:moveTo>
                <a:lnTo>
                  <a:pt x="0" y="581"/>
                </a:lnTo>
                <a:lnTo>
                  <a:pt x="0" y="0"/>
                </a:lnTo>
                <a:lnTo>
                  <a:pt x="581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 descr=""/>
          <p:cNvSpPr/>
          <p:nvPr/>
        </p:nvSpPr>
        <p:spPr>
          <a:xfrm>
            <a:off x="6057146" y="884024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3488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 descr=""/>
          <p:cNvSpPr/>
          <p:nvPr/>
        </p:nvSpPr>
        <p:spPr>
          <a:xfrm>
            <a:off x="6271687" y="97957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0" y="2907"/>
                </a:moveTo>
                <a:lnTo>
                  <a:pt x="2907" y="0"/>
                </a:lnTo>
                <a:lnTo>
                  <a:pt x="2907" y="581"/>
                </a:lnTo>
                <a:lnTo>
                  <a:pt x="1744" y="1744"/>
                </a:lnTo>
                <a:lnTo>
                  <a:pt x="0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 descr=""/>
          <p:cNvSpPr/>
          <p:nvPr/>
        </p:nvSpPr>
        <p:spPr>
          <a:xfrm>
            <a:off x="6240291" y="17722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1" y="2907"/>
                </a:moveTo>
                <a:lnTo>
                  <a:pt x="0" y="2325"/>
                </a:lnTo>
                <a:lnTo>
                  <a:pt x="581" y="1162"/>
                </a:lnTo>
                <a:lnTo>
                  <a:pt x="1744" y="1162"/>
                </a:lnTo>
                <a:lnTo>
                  <a:pt x="4069" y="581"/>
                </a:lnTo>
                <a:lnTo>
                  <a:pt x="5814" y="0"/>
                </a:lnTo>
                <a:lnTo>
                  <a:pt x="58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 descr=""/>
          <p:cNvSpPr/>
          <p:nvPr/>
        </p:nvSpPr>
        <p:spPr>
          <a:xfrm>
            <a:off x="6271105" y="8691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0" y="1162"/>
                </a:moveTo>
                <a:lnTo>
                  <a:pt x="581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 descr=""/>
          <p:cNvSpPr/>
          <p:nvPr/>
        </p:nvSpPr>
        <p:spPr>
          <a:xfrm>
            <a:off x="5981563" y="811929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2325" y="4651"/>
                </a:moveTo>
                <a:lnTo>
                  <a:pt x="0" y="4069"/>
                </a:lnTo>
                <a:lnTo>
                  <a:pt x="0" y="0"/>
                </a:lnTo>
                <a:lnTo>
                  <a:pt x="1744" y="581"/>
                </a:lnTo>
                <a:lnTo>
                  <a:pt x="2907" y="1744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 descr=""/>
          <p:cNvSpPr/>
          <p:nvPr/>
        </p:nvSpPr>
        <p:spPr>
          <a:xfrm>
            <a:off x="6238547" y="17141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2325" y="1744"/>
                </a:moveTo>
                <a:lnTo>
                  <a:pt x="0" y="1744"/>
                </a:lnTo>
                <a:lnTo>
                  <a:pt x="1744" y="0"/>
                </a:lnTo>
                <a:lnTo>
                  <a:pt x="3488" y="0"/>
                </a:lnTo>
                <a:lnTo>
                  <a:pt x="2907" y="1162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 descr=""/>
          <p:cNvSpPr/>
          <p:nvPr/>
        </p:nvSpPr>
        <p:spPr>
          <a:xfrm>
            <a:off x="5590845" y="11"/>
            <a:ext cx="7620" cy="21590"/>
          </a:xfrm>
          <a:custGeom>
            <a:avLst/>
            <a:gdLst/>
            <a:ahLst/>
            <a:cxnLst/>
            <a:rect l="l" t="t" r="r" b="b"/>
            <a:pathLst>
              <a:path w="7620" h="21590">
                <a:moveTo>
                  <a:pt x="1752" y="21209"/>
                </a:moveTo>
                <a:lnTo>
                  <a:pt x="1168" y="20624"/>
                </a:lnTo>
                <a:lnTo>
                  <a:pt x="0" y="20624"/>
                </a:lnTo>
                <a:lnTo>
                  <a:pt x="1752" y="21209"/>
                </a:lnTo>
                <a:close/>
              </a:path>
              <a:path w="7620" h="21590">
                <a:moveTo>
                  <a:pt x="6400" y="2019"/>
                </a:moveTo>
                <a:lnTo>
                  <a:pt x="3225" y="0"/>
                </a:lnTo>
                <a:lnTo>
                  <a:pt x="114" y="0"/>
                </a:lnTo>
                <a:lnTo>
                  <a:pt x="6400" y="2019"/>
                </a:lnTo>
                <a:close/>
              </a:path>
              <a:path w="7620" h="21590">
                <a:moveTo>
                  <a:pt x="7556" y="4927"/>
                </a:moveTo>
                <a:lnTo>
                  <a:pt x="6400" y="3759"/>
                </a:lnTo>
                <a:lnTo>
                  <a:pt x="6985" y="3175"/>
                </a:lnTo>
                <a:lnTo>
                  <a:pt x="4076" y="2019"/>
                </a:lnTo>
                <a:lnTo>
                  <a:pt x="6400" y="4343"/>
                </a:lnTo>
                <a:lnTo>
                  <a:pt x="7556" y="492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 descr=""/>
          <p:cNvSpPr/>
          <p:nvPr/>
        </p:nvSpPr>
        <p:spPr>
          <a:xfrm>
            <a:off x="5559459" y="739253"/>
            <a:ext cx="10795" cy="5080"/>
          </a:xfrm>
          <a:custGeom>
            <a:avLst/>
            <a:gdLst/>
            <a:ahLst/>
            <a:cxnLst/>
            <a:rect l="l" t="t" r="r" b="b"/>
            <a:pathLst>
              <a:path w="10795" h="5079">
                <a:moveTo>
                  <a:pt x="3171" y="3329"/>
                </a:moveTo>
                <a:lnTo>
                  <a:pt x="8721" y="0"/>
                </a:lnTo>
                <a:lnTo>
                  <a:pt x="9593" y="1744"/>
                </a:lnTo>
                <a:lnTo>
                  <a:pt x="6976" y="1744"/>
                </a:lnTo>
                <a:lnTo>
                  <a:pt x="3171" y="3329"/>
                </a:lnTo>
                <a:close/>
              </a:path>
              <a:path w="10795" h="5079">
                <a:moveTo>
                  <a:pt x="10465" y="3488"/>
                </a:moveTo>
                <a:lnTo>
                  <a:pt x="6976" y="1744"/>
                </a:lnTo>
                <a:lnTo>
                  <a:pt x="9593" y="1744"/>
                </a:lnTo>
                <a:lnTo>
                  <a:pt x="10465" y="3488"/>
                </a:lnTo>
                <a:close/>
              </a:path>
              <a:path w="10795" h="5079">
                <a:moveTo>
                  <a:pt x="0" y="4651"/>
                </a:moveTo>
                <a:lnTo>
                  <a:pt x="3171" y="3329"/>
                </a:lnTo>
                <a:lnTo>
                  <a:pt x="2907" y="3488"/>
                </a:lnTo>
                <a:lnTo>
                  <a:pt x="0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 descr=""/>
          <p:cNvSpPr/>
          <p:nvPr/>
        </p:nvSpPr>
        <p:spPr>
          <a:xfrm>
            <a:off x="6517043" y="58421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40">
                <a:moveTo>
                  <a:pt x="1744" y="2325"/>
                </a:moveTo>
                <a:lnTo>
                  <a:pt x="0" y="1744"/>
                </a:lnTo>
                <a:lnTo>
                  <a:pt x="581" y="581"/>
                </a:lnTo>
                <a:lnTo>
                  <a:pt x="1162" y="0"/>
                </a:lnTo>
                <a:lnTo>
                  <a:pt x="2907" y="0"/>
                </a:lnTo>
                <a:lnTo>
                  <a:pt x="3488" y="581"/>
                </a:lnTo>
                <a:lnTo>
                  <a:pt x="1744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 descr=""/>
          <p:cNvSpPr/>
          <p:nvPr/>
        </p:nvSpPr>
        <p:spPr>
          <a:xfrm>
            <a:off x="5587441" y="4939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20">
                <a:moveTo>
                  <a:pt x="9804" y="19761"/>
                </a:moveTo>
                <a:lnTo>
                  <a:pt x="8064" y="17437"/>
                </a:lnTo>
                <a:lnTo>
                  <a:pt x="5156" y="16281"/>
                </a:lnTo>
                <a:lnTo>
                  <a:pt x="5905" y="17399"/>
                </a:lnTo>
                <a:lnTo>
                  <a:pt x="2895" y="17805"/>
                </a:lnTo>
                <a:lnTo>
                  <a:pt x="0" y="18326"/>
                </a:lnTo>
                <a:lnTo>
                  <a:pt x="1079" y="19761"/>
                </a:lnTo>
                <a:lnTo>
                  <a:pt x="2247" y="19189"/>
                </a:lnTo>
                <a:lnTo>
                  <a:pt x="9804" y="19761"/>
                </a:lnTo>
                <a:close/>
              </a:path>
              <a:path w="12700" h="20320">
                <a:moveTo>
                  <a:pt x="12128" y="584"/>
                </a:moveTo>
                <a:lnTo>
                  <a:pt x="11544" y="584"/>
                </a:lnTo>
                <a:lnTo>
                  <a:pt x="10960" y="0"/>
                </a:lnTo>
                <a:lnTo>
                  <a:pt x="10388" y="0"/>
                </a:lnTo>
                <a:lnTo>
                  <a:pt x="11544" y="1155"/>
                </a:lnTo>
                <a:lnTo>
                  <a:pt x="12128" y="58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 descr=""/>
          <p:cNvSpPr/>
          <p:nvPr/>
        </p:nvSpPr>
        <p:spPr>
          <a:xfrm>
            <a:off x="5541435" y="157842"/>
            <a:ext cx="8890" cy="3175"/>
          </a:xfrm>
          <a:custGeom>
            <a:avLst/>
            <a:gdLst/>
            <a:ahLst/>
            <a:cxnLst/>
            <a:rect l="l" t="t" r="r" b="b"/>
            <a:pathLst>
              <a:path w="8889" h="3175">
                <a:moveTo>
                  <a:pt x="8721" y="2907"/>
                </a:moveTo>
                <a:lnTo>
                  <a:pt x="2325" y="2907"/>
                </a:lnTo>
                <a:lnTo>
                  <a:pt x="0" y="0"/>
                </a:lnTo>
                <a:lnTo>
                  <a:pt x="872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 descr=""/>
          <p:cNvSpPr/>
          <p:nvPr/>
        </p:nvSpPr>
        <p:spPr>
          <a:xfrm>
            <a:off x="5653647" y="-301"/>
            <a:ext cx="27305" cy="15240"/>
          </a:xfrm>
          <a:custGeom>
            <a:avLst/>
            <a:gdLst/>
            <a:ahLst/>
            <a:cxnLst/>
            <a:rect l="l" t="t" r="r" b="b"/>
            <a:pathLst>
              <a:path w="27304" h="15240">
                <a:moveTo>
                  <a:pt x="26163" y="12209"/>
                </a:moveTo>
                <a:lnTo>
                  <a:pt x="15116" y="12209"/>
                </a:lnTo>
                <a:lnTo>
                  <a:pt x="20930" y="11628"/>
                </a:lnTo>
                <a:lnTo>
                  <a:pt x="19768" y="9884"/>
                </a:lnTo>
                <a:lnTo>
                  <a:pt x="12345" y="6868"/>
                </a:lnTo>
                <a:lnTo>
                  <a:pt x="8793" y="4942"/>
                </a:lnTo>
                <a:lnTo>
                  <a:pt x="5786" y="3016"/>
                </a:lnTo>
                <a:lnTo>
                  <a:pt x="0" y="0"/>
                </a:lnTo>
                <a:lnTo>
                  <a:pt x="8348" y="1453"/>
                </a:lnTo>
                <a:lnTo>
                  <a:pt x="15770" y="3779"/>
                </a:lnTo>
                <a:lnTo>
                  <a:pt x="21993" y="6540"/>
                </a:lnTo>
                <a:lnTo>
                  <a:pt x="23744" y="7558"/>
                </a:lnTo>
                <a:lnTo>
                  <a:pt x="18605" y="7558"/>
                </a:lnTo>
                <a:lnTo>
                  <a:pt x="26163" y="12209"/>
                </a:lnTo>
                <a:close/>
              </a:path>
              <a:path w="27304" h="15240">
                <a:moveTo>
                  <a:pt x="26744" y="9302"/>
                </a:moveTo>
                <a:lnTo>
                  <a:pt x="24419" y="8721"/>
                </a:lnTo>
                <a:lnTo>
                  <a:pt x="21512" y="7558"/>
                </a:lnTo>
                <a:lnTo>
                  <a:pt x="23744" y="7558"/>
                </a:lnTo>
                <a:lnTo>
                  <a:pt x="26744" y="9302"/>
                </a:lnTo>
                <a:close/>
              </a:path>
              <a:path w="27304" h="15240">
                <a:moveTo>
                  <a:pt x="13817" y="11653"/>
                </a:moveTo>
                <a:lnTo>
                  <a:pt x="11046" y="10465"/>
                </a:lnTo>
                <a:lnTo>
                  <a:pt x="13953" y="11628"/>
                </a:lnTo>
                <a:lnTo>
                  <a:pt x="13817" y="11653"/>
                </a:lnTo>
                <a:close/>
              </a:path>
              <a:path w="27304" h="15240">
                <a:moveTo>
                  <a:pt x="25000" y="15116"/>
                </a:moveTo>
                <a:lnTo>
                  <a:pt x="15116" y="15116"/>
                </a:lnTo>
                <a:lnTo>
                  <a:pt x="7558" y="12791"/>
                </a:lnTo>
                <a:lnTo>
                  <a:pt x="13817" y="11653"/>
                </a:lnTo>
                <a:lnTo>
                  <a:pt x="15116" y="12209"/>
                </a:lnTo>
                <a:lnTo>
                  <a:pt x="26163" y="12209"/>
                </a:lnTo>
                <a:lnTo>
                  <a:pt x="25000" y="1511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 descr=""/>
          <p:cNvSpPr/>
          <p:nvPr/>
        </p:nvSpPr>
        <p:spPr>
          <a:xfrm>
            <a:off x="6099008" y="207843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0" y="581"/>
                </a:moveTo>
                <a:lnTo>
                  <a:pt x="0" y="0"/>
                </a:ln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 descr=""/>
          <p:cNvSpPr/>
          <p:nvPr/>
        </p:nvSpPr>
        <p:spPr>
          <a:xfrm>
            <a:off x="5660624" y="678786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581" y="1162"/>
                </a:moveTo>
                <a:lnTo>
                  <a:pt x="0" y="1162"/>
                </a:lnTo>
                <a:lnTo>
                  <a:pt x="3488" y="0"/>
                </a:lnTo>
                <a:lnTo>
                  <a:pt x="1744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 descr=""/>
          <p:cNvSpPr/>
          <p:nvPr/>
        </p:nvSpPr>
        <p:spPr>
          <a:xfrm>
            <a:off x="6136800" y="13652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2" y="581"/>
                </a:lnTo>
                <a:lnTo>
                  <a:pt x="1744" y="581"/>
                </a:lnTo>
                <a:lnTo>
                  <a:pt x="1162" y="581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 descr=""/>
          <p:cNvSpPr/>
          <p:nvPr/>
        </p:nvSpPr>
        <p:spPr>
          <a:xfrm>
            <a:off x="5621668" y="861935"/>
            <a:ext cx="8890" cy="8255"/>
          </a:xfrm>
          <a:custGeom>
            <a:avLst/>
            <a:gdLst/>
            <a:ahLst/>
            <a:cxnLst/>
            <a:rect l="l" t="t" r="r" b="b"/>
            <a:pathLst>
              <a:path w="8889" h="8255">
                <a:moveTo>
                  <a:pt x="1943" y="2514"/>
                </a:moveTo>
                <a:lnTo>
                  <a:pt x="1155" y="2908"/>
                </a:lnTo>
                <a:lnTo>
                  <a:pt x="0" y="4076"/>
                </a:lnTo>
                <a:lnTo>
                  <a:pt x="1943" y="2514"/>
                </a:lnTo>
                <a:close/>
              </a:path>
              <a:path w="8889" h="8255">
                <a:moveTo>
                  <a:pt x="8712" y="0"/>
                </a:moveTo>
                <a:lnTo>
                  <a:pt x="5232" y="0"/>
                </a:lnTo>
                <a:lnTo>
                  <a:pt x="2908" y="1739"/>
                </a:lnTo>
                <a:lnTo>
                  <a:pt x="4483" y="1930"/>
                </a:lnTo>
                <a:lnTo>
                  <a:pt x="3340" y="4940"/>
                </a:lnTo>
                <a:lnTo>
                  <a:pt x="2413" y="7962"/>
                </a:lnTo>
                <a:lnTo>
                  <a:pt x="4648" y="8140"/>
                </a:lnTo>
                <a:lnTo>
                  <a:pt x="4064" y="6400"/>
                </a:lnTo>
                <a:lnTo>
                  <a:pt x="8712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 descr=""/>
          <p:cNvSpPr/>
          <p:nvPr/>
        </p:nvSpPr>
        <p:spPr>
          <a:xfrm>
            <a:off x="6138544" y="18885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907" y="581"/>
                </a:moveTo>
                <a:lnTo>
                  <a:pt x="2325" y="581"/>
                </a:lnTo>
                <a:lnTo>
                  <a:pt x="0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 descr=""/>
          <p:cNvSpPr/>
          <p:nvPr/>
        </p:nvSpPr>
        <p:spPr>
          <a:xfrm>
            <a:off x="5756557" y="985771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0" y="6976"/>
                </a:moveTo>
                <a:lnTo>
                  <a:pt x="5232" y="0"/>
                </a:lnTo>
                <a:lnTo>
                  <a:pt x="4069" y="6395"/>
                </a:lnTo>
                <a:lnTo>
                  <a:pt x="0" y="69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 descr=""/>
          <p:cNvSpPr/>
          <p:nvPr/>
        </p:nvSpPr>
        <p:spPr>
          <a:xfrm>
            <a:off x="5975167" y="808441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5814" y="3488"/>
                </a:moveTo>
                <a:lnTo>
                  <a:pt x="4651" y="2907"/>
                </a:lnTo>
                <a:lnTo>
                  <a:pt x="0" y="2907"/>
                </a:lnTo>
                <a:lnTo>
                  <a:pt x="5232" y="0"/>
                </a:lnTo>
                <a:lnTo>
                  <a:pt x="5814" y="1744"/>
                </a:lnTo>
                <a:lnTo>
                  <a:pt x="5814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 descr=""/>
          <p:cNvSpPr/>
          <p:nvPr/>
        </p:nvSpPr>
        <p:spPr>
          <a:xfrm>
            <a:off x="5654810" y="675879"/>
            <a:ext cx="9525" cy="5715"/>
          </a:xfrm>
          <a:custGeom>
            <a:avLst/>
            <a:gdLst/>
            <a:ahLst/>
            <a:cxnLst/>
            <a:rect l="l" t="t" r="r" b="b"/>
            <a:pathLst>
              <a:path w="9525" h="5715">
                <a:moveTo>
                  <a:pt x="2907" y="5232"/>
                </a:moveTo>
                <a:lnTo>
                  <a:pt x="0" y="4651"/>
                </a:lnTo>
                <a:lnTo>
                  <a:pt x="6976" y="1162"/>
                </a:lnTo>
                <a:lnTo>
                  <a:pt x="7558" y="0"/>
                </a:lnTo>
                <a:lnTo>
                  <a:pt x="9166" y="308"/>
                </a:lnTo>
                <a:lnTo>
                  <a:pt x="6904" y="2035"/>
                </a:lnTo>
                <a:lnTo>
                  <a:pt x="4533" y="3761"/>
                </a:lnTo>
                <a:lnTo>
                  <a:pt x="5814" y="4069"/>
                </a:lnTo>
                <a:lnTo>
                  <a:pt x="2907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 descr=""/>
          <p:cNvSpPr/>
          <p:nvPr/>
        </p:nvSpPr>
        <p:spPr>
          <a:xfrm>
            <a:off x="6126334" y="859024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1162" y="2325"/>
                </a:moveTo>
                <a:lnTo>
                  <a:pt x="0" y="1744"/>
                </a:lnTo>
                <a:lnTo>
                  <a:pt x="2325" y="0"/>
                </a:lnTo>
                <a:lnTo>
                  <a:pt x="1162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 descr=""/>
          <p:cNvSpPr/>
          <p:nvPr/>
        </p:nvSpPr>
        <p:spPr>
          <a:xfrm>
            <a:off x="6554253" y="473548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0"/>
                </a:lnTo>
                <a:lnTo>
                  <a:pt x="2907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 descr=""/>
          <p:cNvSpPr/>
          <p:nvPr/>
        </p:nvSpPr>
        <p:spPr>
          <a:xfrm>
            <a:off x="5579808" y="834605"/>
            <a:ext cx="34290" cy="22860"/>
          </a:xfrm>
          <a:custGeom>
            <a:avLst/>
            <a:gdLst/>
            <a:ahLst/>
            <a:cxnLst/>
            <a:rect l="l" t="t" r="r" b="b"/>
            <a:pathLst>
              <a:path w="34289" h="22859">
                <a:moveTo>
                  <a:pt x="20345" y="584"/>
                </a:moveTo>
                <a:lnTo>
                  <a:pt x="16268" y="0"/>
                </a:lnTo>
                <a:lnTo>
                  <a:pt x="13360" y="1168"/>
                </a:lnTo>
                <a:lnTo>
                  <a:pt x="6972" y="5816"/>
                </a:lnTo>
                <a:lnTo>
                  <a:pt x="9296" y="6400"/>
                </a:lnTo>
                <a:lnTo>
                  <a:pt x="20345" y="584"/>
                </a:lnTo>
                <a:close/>
              </a:path>
              <a:path w="34289" h="22859">
                <a:moveTo>
                  <a:pt x="27901" y="9309"/>
                </a:moveTo>
                <a:lnTo>
                  <a:pt x="21945" y="11887"/>
                </a:lnTo>
                <a:lnTo>
                  <a:pt x="18592" y="12941"/>
                </a:lnTo>
                <a:lnTo>
                  <a:pt x="14820" y="14211"/>
                </a:lnTo>
                <a:lnTo>
                  <a:pt x="7556" y="17449"/>
                </a:lnTo>
                <a:lnTo>
                  <a:pt x="5232" y="16865"/>
                </a:lnTo>
                <a:lnTo>
                  <a:pt x="9296" y="12801"/>
                </a:lnTo>
                <a:lnTo>
                  <a:pt x="13360" y="10464"/>
                </a:lnTo>
                <a:lnTo>
                  <a:pt x="10464" y="11633"/>
                </a:lnTo>
                <a:lnTo>
                  <a:pt x="13944" y="6985"/>
                </a:lnTo>
                <a:lnTo>
                  <a:pt x="6972" y="10464"/>
                </a:lnTo>
                <a:lnTo>
                  <a:pt x="0" y="17449"/>
                </a:lnTo>
                <a:lnTo>
                  <a:pt x="1155" y="20358"/>
                </a:lnTo>
                <a:lnTo>
                  <a:pt x="9880" y="18034"/>
                </a:lnTo>
                <a:lnTo>
                  <a:pt x="8128" y="20358"/>
                </a:lnTo>
                <a:lnTo>
                  <a:pt x="4648" y="21513"/>
                </a:lnTo>
                <a:lnTo>
                  <a:pt x="2895" y="22682"/>
                </a:lnTo>
                <a:lnTo>
                  <a:pt x="8280" y="20916"/>
                </a:lnTo>
                <a:lnTo>
                  <a:pt x="14528" y="18173"/>
                </a:lnTo>
                <a:lnTo>
                  <a:pt x="21209" y="14338"/>
                </a:lnTo>
                <a:lnTo>
                  <a:pt x="27901" y="9309"/>
                </a:lnTo>
                <a:close/>
              </a:path>
              <a:path w="34289" h="22859">
                <a:moveTo>
                  <a:pt x="30226" y="11633"/>
                </a:moveTo>
                <a:lnTo>
                  <a:pt x="29641" y="11049"/>
                </a:lnTo>
                <a:lnTo>
                  <a:pt x="29641" y="10464"/>
                </a:lnTo>
                <a:lnTo>
                  <a:pt x="26733" y="11633"/>
                </a:lnTo>
                <a:lnTo>
                  <a:pt x="30226" y="11633"/>
                </a:lnTo>
                <a:close/>
              </a:path>
              <a:path w="34289" h="22859">
                <a:moveTo>
                  <a:pt x="31965" y="11633"/>
                </a:moveTo>
                <a:lnTo>
                  <a:pt x="30226" y="11633"/>
                </a:lnTo>
                <a:lnTo>
                  <a:pt x="30226" y="12217"/>
                </a:lnTo>
                <a:lnTo>
                  <a:pt x="30810" y="12217"/>
                </a:lnTo>
                <a:lnTo>
                  <a:pt x="31965" y="11633"/>
                </a:lnTo>
                <a:close/>
              </a:path>
              <a:path w="34289" h="22859">
                <a:moveTo>
                  <a:pt x="33718" y="11049"/>
                </a:moveTo>
                <a:lnTo>
                  <a:pt x="32550" y="11049"/>
                </a:lnTo>
                <a:lnTo>
                  <a:pt x="31965" y="11633"/>
                </a:lnTo>
                <a:lnTo>
                  <a:pt x="33718" y="11633"/>
                </a:lnTo>
                <a:lnTo>
                  <a:pt x="33718" y="1104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 descr=""/>
          <p:cNvSpPr/>
          <p:nvPr/>
        </p:nvSpPr>
        <p:spPr>
          <a:xfrm>
            <a:off x="6512391" y="5609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232" y="1744"/>
                </a:moveTo>
                <a:lnTo>
                  <a:pt x="0" y="1744"/>
                </a:lnTo>
                <a:lnTo>
                  <a:pt x="5814" y="0"/>
                </a:lnTo>
                <a:lnTo>
                  <a:pt x="5814" y="581"/>
                </a:lnTo>
                <a:lnTo>
                  <a:pt x="5232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 descr=""/>
          <p:cNvSpPr/>
          <p:nvPr/>
        </p:nvSpPr>
        <p:spPr>
          <a:xfrm>
            <a:off x="5636786" y="565411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4">
                <a:moveTo>
                  <a:pt x="0" y="1744"/>
                </a:moveTo>
                <a:lnTo>
                  <a:pt x="5232" y="0"/>
                </a:lnTo>
                <a:lnTo>
                  <a:pt x="8139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 descr=""/>
          <p:cNvSpPr/>
          <p:nvPr/>
        </p:nvSpPr>
        <p:spPr>
          <a:xfrm>
            <a:off x="6142614" y="864256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1162" y="1162"/>
                </a:moveTo>
                <a:lnTo>
                  <a:pt x="581" y="1162"/>
                </a:lnTo>
                <a:lnTo>
                  <a:pt x="0" y="581"/>
                </a:lnTo>
                <a:lnTo>
                  <a:pt x="2325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 descr=""/>
          <p:cNvSpPr/>
          <p:nvPr/>
        </p:nvSpPr>
        <p:spPr>
          <a:xfrm>
            <a:off x="6338549" y="476455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581"/>
                </a:lnTo>
                <a:lnTo>
                  <a:pt x="581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 descr=""/>
          <p:cNvSpPr/>
          <p:nvPr/>
        </p:nvSpPr>
        <p:spPr>
          <a:xfrm>
            <a:off x="5066411" y="258431"/>
            <a:ext cx="44450" cy="45085"/>
          </a:xfrm>
          <a:custGeom>
            <a:avLst/>
            <a:gdLst/>
            <a:ahLst/>
            <a:cxnLst/>
            <a:rect l="l" t="t" r="r" b="b"/>
            <a:pathLst>
              <a:path w="44450" h="45085">
                <a:moveTo>
                  <a:pt x="24422" y="1739"/>
                </a:moveTo>
                <a:lnTo>
                  <a:pt x="20358" y="0"/>
                </a:lnTo>
                <a:lnTo>
                  <a:pt x="16865" y="0"/>
                </a:lnTo>
                <a:lnTo>
                  <a:pt x="9893" y="2324"/>
                </a:lnTo>
                <a:lnTo>
                  <a:pt x="11633" y="3492"/>
                </a:lnTo>
                <a:lnTo>
                  <a:pt x="24422" y="1739"/>
                </a:lnTo>
                <a:close/>
              </a:path>
              <a:path w="44450" h="45085">
                <a:moveTo>
                  <a:pt x="28498" y="12204"/>
                </a:moveTo>
                <a:lnTo>
                  <a:pt x="22275" y="12966"/>
                </a:lnTo>
                <a:lnTo>
                  <a:pt x="18834" y="13004"/>
                </a:lnTo>
                <a:lnTo>
                  <a:pt x="14846" y="12941"/>
                </a:lnTo>
                <a:lnTo>
                  <a:pt x="6985" y="13373"/>
                </a:lnTo>
                <a:lnTo>
                  <a:pt x="5232" y="12204"/>
                </a:lnTo>
                <a:lnTo>
                  <a:pt x="9893" y="9309"/>
                </a:lnTo>
                <a:lnTo>
                  <a:pt x="14541" y="8724"/>
                </a:lnTo>
                <a:lnTo>
                  <a:pt x="11049" y="8724"/>
                </a:lnTo>
                <a:lnTo>
                  <a:pt x="16281" y="5232"/>
                </a:lnTo>
                <a:lnTo>
                  <a:pt x="8724" y="6400"/>
                </a:lnTo>
                <a:lnTo>
                  <a:pt x="0" y="11049"/>
                </a:lnTo>
                <a:lnTo>
                  <a:pt x="0" y="13957"/>
                </a:lnTo>
                <a:lnTo>
                  <a:pt x="8724" y="14541"/>
                </a:lnTo>
                <a:lnTo>
                  <a:pt x="6400" y="15697"/>
                </a:lnTo>
                <a:lnTo>
                  <a:pt x="2908" y="16281"/>
                </a:lnTo>
                <a:lnTo>
                  <a:pt x="584" y="16865"/>
                </a:lnTo>
                <a:lnTo>
                  <a:pt x="6172" y="17030"/>
                </a:lnTo>
                <a:lnTo>
                  <a:pt x="13017" y="16497"/>
                </a:lnTo>
                <a:lnTo>
                  <a:pt x="20612" y="14986"/>
                </a:lnTo>
                <a:lnTo>
                  <a:pt x="28498" y="12204"/>
                </a:lnTo>
                <a:close/>
              </a:path>
              <a:path w="44450" h="45085">
                <a:moveTo>
                  <a:pt x="33147" y="16281"/>
                </a:moveTo>
                <a:lnTo>
                  <a:pt x="32562" y="16281"/>
                </a:lnTo>
                <a:lnTo>
                  <a:pt x="31978" y="16865"/>
                </a:lnTo>
                <a:lnTo>
                  <a:pt x="33147" y="16865"/>
                </a:lnTo>
                <a:lnTo>
                  <a:pt x="33147" y="16281"/>
                </a:lnTo>
                <a:close/>
              </a:path>
              <a:path w="44450" h="45085">
                <a:moveTo>
                  <a:pt x="44196" y="38950"/>
                </a:moveTo>
                <a:lnTo>
                  <a:pt x="41287" y="37211"/>
                </a:lnTo>
                <a:lnTo>
                  <a:pt x="37795" y="37795"/>
                </a:lnTo>
                <a:lnTo>
                  <a:pt x="39179" y="38633"/>
                </a:lnTo>
                <a:lnTo>
                  <a:pt x="37071" y="41059"/>
                </a:lnTo>
                <a:lnTo>
                  <a:pt x="35179" y="43599"/>
                </a:lnTo>
                <a:lnTo>
                  <a:pt x="37211" y="44767"/>
                </a:lnTo>
                <a:lnTo>
                  <a:pt x="37795" y="43027"/>
                </a:lnTo>
                <a:lnTo>
                  <a:pt x="44196" y="389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 descr=""/>
          <p:cNvSpPr/>
          <p:nvPr/>
        </p:nvSpPr>
        <p:spPr>
          <a:xfrm>
            <a:off x="5901910" y="61832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0" y="1162"/>
                </a:moveTo>
                <a:lnTo>
                  <a:pt x="581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 descr=""/>
          <p:cNvSpPr/>
          <p:nvPr/>
        </p:nvSpPr>
        <p:spPr>
          <a:xfrm>
            <a:off x="4944326" y="412508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8128" y="2324"/>
                </a:moveTo>
                <a:lnTo>
                  <a:pt x="4648" y="2324"/>
                </a:lnTo>
                <a:lnTo>
                  <a:pt x="0" y="2908"/>
                </a:lnTo>
                <a:lnTo>
                  <a:pt x="3479" y="2908"/>
                </a:lnTo>
                <a:lnTo>
                  <a:pt x="7556" y="3492"/>
                </a:lnTo>
                <a:lnTo>
                  <a:pt x="7556" y="2908"/>
                </a:lnTo>
                <a:lnTo>
                  <a:pt x="8128" y="2324"/>
                </a:lnTo>
                <a:close/>
              </a:path>
              <a:path w="9525" h="3809">
                <a:moveTo>
                  <a:pt x="9296" y="0"/>
                </a:moveTo>
                <a:lnTo>
                  <a:pt x="4648" y="584"/>
                </a:lnTo>
                <a:lnTo>
                  <a:pt x="6388" y="1155"/>
                </a:lnTo>
                <a:lnTo>
                  <a:pt x="8712" y="1155"/>
                </a:lnTo>
                <a:lnTo>
                  <a:pt x="8712" y="584"/>
                </a:lnTo>
                <a:lnTo>
                  <a:pt x="9296" y="584"/>
                </a:lnTo>
                <a:lnTo>
                  <a:pt x="9296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 descr=""/>
          <p:cNvSpPr/>
          <p:nvPr/>
        </p:nvSpPr>
        <p:spPr>
          <a:xfrm>
            <a:off x="4897232" y="195634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581"/>
                </a:moveTo>
                <a:lnTo>
                  <a:pt x="1744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 descr=""/>
          <p:cNvSpPr/>
          <p:nvPr/>
        </p:nvSpPr>
        <p:spPr>
          <a:xfrm>
            <a:off x="4936768" y="368313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5">
                <a:moveTo>
                  <a:pt x="3488" y="581"/>
                </a:moveTo>
                <a:lnTo>
                  <a:pt x="0" y="0"/>
                </a:lnTo>
                <a:lnTo>
                  <a:pt x="1744" y="0"/>
                </a:lnTo>
                <a:lnTo>
                  <a:pt x="3488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 descr=""/>
          <p:cNvSpPr/>
          <p:nvPr/>
        </p:nvSpPr>
        <p:spPr>
          <a:xfrm>
            <a:off x="5662369" y="1133450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0" y="6977"/>
                </a:moveTo>
                <a:lnTo>
                  <a:pt x="1162" y="581"/>
                </a:lnTo>
                <a:lnTo>
                  <a:pt x="5232" y="0"/>
                </a:lnTo>
                <a:lnTo>
                  <a:pt x="0" y="697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 descr=""/>
          <p:cNvSpPr/>
          <p:nvPr/>
        </p:nvSpPr>
        <p:spPr>
          <a:xfrm>
            <a:off x="5029212" y="631111"/>
            <a:ext cx="11430" cy="6985"/>
          </a:xfrm>
          <a:custGeom>
            <a:avLst/>
            <a:gdLst/>
            <a:ahLst/>
            <a:cxnLst/>
            <a:rect l="l" t="t" r="r" b="b"/>
            <a:pathLst>
              <a:path w="11429" h="6984">
                <a:moveTo>
                  <a:pt x="5233" y="4650"/>
                </a:moveTo>
                <a:lnTo>
                  <a:pt x="5814" y="4069"/>
                </a:lnTo>
                <a:lnTo>
                  <a:pt x="8139" y="2325"/>
                </a:lnTo>
                <a:lnTo>
                  <a:pt x="11046" y="0"/>
                </a:lnTo>
                <a:lnTo>
                  <a:pt x="5233" y="4650"/>
                </a:lnTo>
                <a:close/>
              </a:path>
              <a:path w="11429" h="6984">
                <a:moveTo>
                  <a:pt x="3488" y="6395"/>
                </a:moveTo>
                <a:lnTo>
                  <a:pt x="0" y="1744"/>
                </a:lnTo>
                <a:lnTo>
                  <a:pt x="5232" y="4651"/>
                </a:lnTo>
                <a:lnTo>
                  <a:pt x="3488" y="6395"/>
                </a:lnTo>
                <a:close/>
              </a:path>
              <a:path w="11429" h="6984">
                <a:moveTo>
                  <a:pt x="5232" y="4651"/>
                </a:move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 descr=""/>
          <p:cNvSpPr/>
          <p:nvPr/>
        </p:nvSpPr>
        <p:spPr>
          <a:xfrm>
            <a:off x="4948396" y="422965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5" y="581"/>
                </a:moveTo>
                <a:lnTo>
                  <a:pt x="1162" y="0"/>
                </a:lnTo>
                <a:lnTo>
                  <a:pt x="0" y="0"/>
                </a:lnTo>
                <a:lnTo>
                  <a:pt x="2325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 descr=""/>
          <p:cNvSpPr/>
          <p:nvPr/>
        </p:nvSpPr>
        <p:spPr>
          <a:xfrm>
            <a:off x="4937349" y="477618"/>
            <a:ext cx="4445" cy="635"/>
          </a:xfrm>
          <a:custGeom>
            <a:avLst/>
            <a:gdLst/>
            <a:ahLst/>
            <a:cxnLst/>
            <a:rect l="l" t="t" r="r" b="b"/>
            <a:pathLst>
              <a:path w="4445" h="634">
                <a:moveTo>
                  <a:pt x="2907" y="581"/>
                </a:moveTo>
                <a:lnTo>
                  <a:pt x="0" y="0"/>
                </a:lnTo>
                <a:lnTo>
                  <a:pt x="4069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 descr=""/>
          <p:cNvSpPr/>
          <p:nvPr/>
        </p:nvSpPr>
        <p:spPr>
          <a:xfrm>
            <a:off x="5338522" y="20048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2907" y="2325"/>
                </a:moveTo>
                <a:lnTo>
                  <a:pt x="0" y="0"/>
                </a:lnTo>
                <a:lnTo>
                  <a:pt x="4069" y="1744"/>
                </a:lnTo>
                <a:lnTo>
                  <a:pt x="2907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 descr=""/>
          <p:cNvSpPr/>
          <p:nvPr/>
        </p:nvSpPr>
        <p:spPr>
          <a:xfrm>
            <a:off x="5327476" y="260171"/>
            <a:ext cx="10160" cy="6350"/>
          </a:xfrm>
          <a:custGeom>
            <a:avLst/>
            <a:gdLst/>
            <a:ahLst/>
            <a:cxnLst/>
            <a:rect l="l" t="t" r="r" b="b"/>
            <a:pathLst>
              <a:path w="10160" h="6350">
                <a:moveTo>
                  <a:pt x="0" y="5814"/>
                </a:moveTo>
                <a:lnTo>
                  <a:pt x="581" y="0"/>
                </a:lnTo>
                <a:lnTo>
                  <a:pt x="2325" y="5232"/>
                </a:lnTo>
                <a:lnTo>
                  <a:pt x="3121" y="5293"/>
                </a:lnTo>
                <a:lnTo>
                  <a:pt x="0" y="5814"/>
                </a:lnTo>
                <a:close/>
              </a:path>
              <a:path w="10160" h="6350">
                <a:moveTo>
                  <a:pt x="4215" y="5378"/>
                </a:moveTo>
                <a:lnTo>
                  <a:pt x="3121" y="5293"/>
                </a:lnTo>
                <a:lnTo>
                  <a:pt x="3488" y="5232"/>
                </a:lnTo>
                <a:lnTo>
                  <a:pt x="4215" y="5378"/>
                </a:lnTo>
                <a:close/>
              </a:path>
              <a:path w="10160" h="6350">
                <a:moveTo>
                  <a:pt x="9883" y="5814"/>
                </a:moveTo>
                <a:lnTo>
                  <a:pt x="6395" y="5814"/>
                </a:lnTo>
                <a:lnTo>
                  <a:pt x="4215" y="5378"/>
                </a:lnTo>
                <a:lnTo>
                  <a:pt x="9883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 descr=""/>
          <p:cNvSpPr/>
          <p:nvPr/>
        </p:nvSpPr>
        <p:spPr>
          <a:xfrm>
            <a:off x="5163518" y="475293"/>
            <a:ext cx="8255" cy="5080"/>
          </a:xfrm>
          <a:custGeom>
            <a:avLst/>
            <a:gdLst/>
            <a:ahLst/>
            <a:cxnLst/>
            <a:rect l="l" t="t" r="r" b="b"/>
            <a:pathLst>
              <a:path w="8254" h="5079">
                <a:moveTo>
                  <a:pt x="4069" y="4651"/>
                </a:moveTo>
                <a:lnTo>
                  <a:pt x="0" y="2907"/>
                </a:lnTo>
                <a:lnTo>
                  <a:pt x="8139" y="0"/>
                </a:lnTo>
                <a:lnTo>
                  <a:pt x="4069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 descr=""/>
          <p:cNvSpPr/>
          <p:nvPr/>
        </p:nvSpPr>
        <p:spPr>
          <a:xfrm>
            <a:off x="4894897" y="200290"/>
            <a:ext cx="9525" cy="20955"/>
          </a:xfrm>
          <a:custGeom>
            <a:avLst/>
            <a:gdLst/>
            <a:ahLst/>
            <a:cxnLst/>
            <a:rect l="l" t="t" r="r" b="b"/>
            <a:pathLst>
              <a:path w="9525" h="20954">
                <a:moveTo>
                  <a:pt x="6400" y="2324"/>
                </a:moveTo>
                <a:lnTo>
                  <a:pt x="5232" y="1168"/>
                </a:lnTo>
                <a:lnTo>
                  <a:pt x="4648" y="0"/>
                </a:lnTo>
                <a:lnTo>
                  <a:pt x="2908" y="0"/>
                </a:lnTo>
                <a:lnTo>
                  <a:pt x="2324" y="584"/>
                </a:lnTo>
                <a:lnTo>
                  <a:pt x="2324" y="2324"/>
                </a:lnTo>
                <a:lnTo>
                  <a:pt x="4076" y="2908"/>
                </a:lnTo>
                <a:lnTo>
                  <a:pt x="6400" y="2324"/>
                </a:lnTo>
                <a:close/>
              </a:path>
              <a:path w="9525" h="20954">
                <a:moveTo>
                  <a:pt x="9309" y="19773"/>
                </a:moveTo>
                <a:lnTo>
                  <a:pt x="5232" y="16281"/>
                </a:lnTo>
                <a:lnTo>
                  <a:pt x="0" y="20345"/>
                </a:lnTo>
                <a:lnTo>
                  <a:pt x="9309" y="1977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 descr=""/>
          <p:cNvSpPr/>
          <p:nvPr/>
        </p:nvSpPr>
        <p:spPr>
          <a:xfrm>
            <a:off x="4847806" y="-2045"/>
            <a:ext cx="2706370" cy="1285240"/>
          </a:xfrm>
          <a:custGeom>
            <a:avLst/>
            <a:gdLst/>
            <a:ahLst/>
            <a:cxnLst/>
            <a:rect l="l" t="t" r="r" b="b"/>
            <a:pathLst>
              <a:path w="2706370" h="1285240">
                <a:moveTo>
                  <a:pt x="13614" y="36283"/>
                </a:moveTo>
                <a:lnTo>
                  <a:pt x="12141" y="27457"/>
                </a:lnTo>
                <a:lnTo>
                  <a:pt x="8674" y="27457"/>
                </a:lnTo>
                <a:lnTo>
                  <a:pt x="13614" y="36283"/>
                </a:lnTo>
                <a:close/>
              </a:path>
              <a:path w="2706370" h="1285240">
                <a:moveTo>
                  <a:pt x="15773" y="40157"/>
                </a:moveTo>
                <a:lnTo>
                  <a:pt x="13614" y="36283"/>
                </a:lnTo>
                <a:lnTo>
                  <a:pt x="14249" y="40157"/>
                </a:lnTo>
                <a:lnTo>
                  <a:pt x="15773" y="40157"/>
                </a:lnTo>
                <a:close/>
              </a:path>
              <a:path w="2706370" h="1285240">
                <a:moveTo>
                  <a:pt x="25006" y="103657"/>
                </a:moveTo>
                <a:lnTo>
                  <a:pt x="18605" y="90957"/>
                </a:lnTo>
                <a:lnTo>
                  <a:pt x="23837" y="103657"/>
                </a:lnTo>
                <a:lnTo>
                  <a:pt x="25006" y="103657"/>
                </a:lnTo>
                <a:close/>
              </a:path>
              <a:path w="2706370" h="1285240">
                <a:moveTo>
                  <a:pt x="38379" y="141757"/>
                </a:moveTo>
                <a:lnTo>
                  <a:pt x="26746" y="141757"/>
                </a:lnTo>
                <a:lnTo>
                  <a:pt x="31978" y="154457"/>
                </a:lnTo>
                <a:lnTo>
                  <a:pt x="38379" y="141757"/>
                </a:lnTo>
                <a:close/>
              </a:path>
              <a:path w="2706370" h="1285240">
                <a:moveTo>
                  <a:pt x="62814" y="164109"/>
                </a:moveTo>
                <a:lnTo>
                  <a:pt x="61048" y="154457"/>
                </a:lnTo>
                <a:lnTo>
                  <a:pt x="62788" y="167157"/>
                </a:lnTo>
                <a:lnTo>
                  <a:pt x="62814" y="164109"/>
                </a:lnTo>
                <a:close/>
              </a:path>
              <a:path w="2706370" h="1285240">
                <a:moveTo>
                  <a:pt x="104076" y="370357"/>
                </a:moveTo>
                <a:lnTo>
                  <a:pt x="91287" y="383057"/>
                </a:lnTo>
                <a:lnTo>
                  <a:pt x="100584" y="383057"/>
                </a:lnTo>
                <a:lnTo>
                  <a:pt x="104076" y="370357"/>
                </a:lnTo>
                <a:close/>
              </a:path>
              <a:path w="2706370" h="1285240">
                <a:moveTo>
                  <a:pt x="222681" y="52857"/>
                </a:moveTo>
                <a:lnTo>
                  <a:pt x="220916" y="40157"/>
                </a:lnTo>
                <a:lnTo>
                  <a:pt x="219189" y="40157"/>
                </a:lnTo>
                <a:lnTo>
                  <a:pt x="222681" y="52857"/>
                </a:lnTo>
                <a:close/>
              </a:path>
              <a:path w="2706370" h="1285240">
                <a:moveTo>
                  <a:pt x="238112" y="291274"/>
                </a:moveTo>
                <a:lnTo>
                  <a:pt x="237286" y="288505"/>
                </a:lnTo>
                <a:lnTo>
                  <a:pt x="235470" y="294157"/>
                </a:lnTo>
                <a:lnTo>
                  <a:pt x="238112" y="291274"/>
                </a:lnTo>
                <a:close/>
              </a:path>
              <a:path w="2706370" h="1285240">
                <a:moveTo>
                  <a:pt x="239547" y="281457"/>
                </a:moveTo>
                <a:lnTo>
                  <a:pt x="235191" y="281457"/>
                </a:lnTo>
                <a:lnTo>
                  <a:pt x="237286" y="288505"/>
                </a:lnTo>
                <a:lnTo>
                  <a:pt x="239547" y="281457"/>
                </a:lnTo>
                <a:close/>
              </a:path>
              <a:path w="2706370" h="1285240">
                <a:moveTo>
                  <a:pt x="248843" y="129057"/>
                </a:moveTo>
                <a:lnTo>
                  <a:pt x="238379" y="141757"/>
                </a:lnTo>
                <a:lnTo>
                  <a:pt x="245935" y="141757"/>
                </a:lnTo>
                <a:lnTo>
                  <a:pt x="248843" y="129057"/>
                </a:lnTo>
                <a:close/>
              </a:path>
              <a:path w="2706370" h="1285240">
                <a:moveTo>
                  <a:pt x="250583" y="268757"/>
                </a:moveTo>
                <a:lnTo>
                  <a:pt x="249428" y="268757"/>
                </a:lnTo>
                <a:lnTo>
                  <a:pt x="249707" y="269773"/>
                </a:lnTo>
                <a:lnTo>
                  <a:pt x="250583" y="268757"/>
                </a:lnTo>
                <a:close/>
              </a:path>
              <a:path w="2706370" h="1285240">
                <a:moveTo>
                  <a:pt x="252920" y="281457"/>
                </a:moveTo>
                <a:lnTo>
                  <a:pt x="249707" y="269773"/>
                </a:lnTo>
                <a:lnTo>
                  <a:pt x="239547" y="281457"/>
                </a:lnTo>
                <a:lnTo>
                  <a:pt x="247103" y="281457"/>
                </a:lnTo>
                <a:lnTo>
                  <a:pt x="238112" y="291274"/>
                </a:lnTo>
                <a:lnTo>
                  <a:pt x="238963" y="294157"/>
                </a:lnTo>
                <a:lnTo>
                  <a:pt x="245351" y="294157"/>
                </a:lnTo>
                <a:lnTo>
                  <a:pt x="248843" y="281457"/>
                </a:lnTo>
                <a:lnTo>
                  <a:pt x="252920" y="281457"/>
                </a:lnTo>
                <a:close/>
              </a:path>
              <a:path w="2706370" h="1285240">
                <a:moveTo>
                  <a:pt x="255524" y="298424"/>
                </a:moveTo>
                <a:lnTo>
                  <a:pt x="252907" y="298856"/>
                </a:lnTo>
                <a:lnTo>
                  <a:pt x="254660" y="298856"/>
                </a:lnTo>
                <a:lnTo>
                  <a:pt x="255524" y="298424"/>
                </a:lnTo>
                <a:close/>
              </a:path>
              <a:path w="2706370" h="1285240">
                <a:moveTo>
                  <a:pt x="263385" y="357657"/>
                </a:moveTo>
                <a:lnTo>
                  <a:pt x="259918" y="362369"/>
                </a:lnTo>
                <a:lnTo>
                  <a:pt x="261073" y="364832"/>
                </a:lnTo>
                <a:lnTo>
                  <a:pt x="263385" y="357657"/>
                </a:lnTo>
                <a:close/>
              </a:path>
              <a:path w="2706370" h="1285240">
                <a:moveTo>
                  <a:pt x="265125" y="230657"/>
                </a:moveTo>
                <a:lnTo>
                  <a:pt x="256400" y="230657"/>
                </a:lnTo>
                <a:lnTo>
                  <a:pt x="257568" y="243357"/>
                </a:lnTo>
                <a:lnTo>
                  <a:pt x="265125" y="230657"/>
                </a:lnTo>
                <a:close/>
              </a:path>
              <a:path w="2706370" h="1285240">
                <a:moveTo>
                  <a:pt x="361061" y="510057"/>
                </a:moveTo>
                <a:lnTo>
                  <a:pt x="355244" y="510057"/>
                </a:lnTo>
                <a:lnTo>
                  <a:pt x="350012" y="522757"/>
                </a:lnTo>
                <a:lnTo>
                  <a:pt x="355917" y="522757"/>
                </a:lnTo>
                <a:lnTo>
                  <a:pt x="361061" y="510057"/>
                </a:lnTo>
                <a:close/>
              </a:path>
              <a:path w="2706370" h="1285240">
                <a:moveTo>
                  <a:pt x="462661" y="612101"/>
                </a:moveTo>
                <a:lnTo>
                  <a:pt x="462508" y="611657"/>
                </a:lnTo>
                <a:lnTo>
                  <a:pt x="462216" y="611657"/>
                </a:lnTo>
                <a:lnTo>
                  <a:pt x="462661" y="612101"/>
                </a:lnTo>
                <a:close/>
              </a:path>
              <a:path w="2706370" h="1285240">
                <a:moveTo>
                  <a:pt x="467207" y="618909"/>
                </a:moveTo>
                <a:lnTo>
                  <a:pt x="465950" y="615467"/>
                </a:lnTo>
                <a:lnTo>
                  <a:pt x="465797" y="615327"/>
                </a:lnTo>
                <a:lnTo>
                  <a:pt x="465709" y="614832"/>
                </a:lnTo>
                <a:lnTo>
                  <a:pt x="464553" y="611657"/>
                </a:lnTo>
                <a:lnTo>
                  <a:pt x="465315" y="614832"/>
                </a:lnTo>
                <a:lnTo>
                  <a:pt x="462661" y="612101"/>
                </a:lnTo>
                <a:lnTo>
                  <a:pt x="462788" y="612482"/>
                </a:lnTo>
                <a:lnTo>
                  <a:pt x="465848" y="616940"/>
                </a:lnTo>
                <a:lnTo>
                  <a:pt x="466801" y="620788"/>
                </a:lnTo>
                <a:lnTo>
                  <a:pt x="466191" y="617423"/>
                </a:lnTo>
                <a:lnTo>
                  <a:pt x="467207" y="618909"/>
                </a:lnTo>
                <a:close/>
              </a:path>
              <a:path w="2706370" h="1285240">
                <a:moveTo>
                  <a:pt x="467258" y="616813"/>
                </a:moveTo>
                <a:lnTo>
                  <a:pt x="465124" y="611657"/>
                </a:lnTo>
                <a:lnTo>
                  <a:pt x="465709" y="614832"/>
                </a:lnTo>
                <a:lnTo>
                  <a:pt x="465950" y="615467"/>
                </a:lnTo>
                <a:lnTo>
                  <a:pt x="467258" y="616813"/>
                </a:lnTo>
                <a:close/>
              </a:path>
              <a:path w="2706370" h="1285240">
                <a:moveTo>
                  <a:pt x="473633" y="539915"/>
                </a:moveTo>
                <a:lnTo>
                  <a:pt x="470357" y="535457"/>
                </a:lnTo>
                <a:lnTo>
                  <a:pt x="471817" y="541807"/>
                </a:lnTo>
                <a:lnTo>
                  <a:pt x="473633" y="539915"/>
                </a:lnTo>
                <a:close/>
              </a:path>
              <a:path w="2706370" h="1285240">
                <a:moveTo>
                  <a:pt x="475018" y="230657"/>
                </a:moveTo>
                <a:lnTo>
                  <a:pt x="469201" y="217957"/>
                </a:lnTo>
                <a:lnTo>
                  <a:pt x="468033" y="230657"/>
                </a:lnTo>
                <a:lnTo>
                  <a:pt x="475018" y="230657"/>
                </a:lnTo>
                <a:close/>
              </a:path>
              <a:path w="2706370" h="1285240">
                <a:moveTo>
                  <a:pt x="483730" y="90957"/>
                </a:moveTo>
                <a:lnTo>
                  <a:pt x="481406" y="78257"/>
                </a:lnTo>
                <a:lnTo>
                  <a:pt x="475589" y="78257"/>
                </a:lnTo>
                <a:lnTo>
                  <a:pt x="479082" y="90957"/>
                </a:lnTo>
                <a:lnTo>
                  <a:pt x="483730" y="90957"/>
                </a:lnTo>
                <a:close/>
              </a:path>
              <a:path w="2706370" h="1285240">
                <a:moveTo>
                  <a:pt x="497878" y="167157"/>
                </a:moveTo>
                <a:lnTo>
                  <a:pt x="489915" y="154457"/>
                </a:lnTo>
                <a:lnTo>
                  <a:pt x="478497" y="154457"/>
                </a:lnTo>
                <a:lnTo>
                  <a:pt x="480822" y="167157"/>
                </a:lnTo>
                <a:lnTo>
                  <a:pt x="497192" y="167157"/>
                </a:lnTo>
                <a:lnTo>
                  <a:pt x="497878" y="167157"/>
                </a:lnTo>
                <a:close/>
              </a:path>
              <a:path w="2706370" h="1285240">
                <a:moveTo>
                  <a:pt x="691883" y="192557"/>
                </a:moveTo>
                <a:lnTo>
                  <a:pt x="690714" y="179857"/>
                </a:lnTo>
                <a:lnTo>
                  <a:pt x="686650" y="179857"/>
                </a:lnTo>
                <a:lnTo>
                  <a:pt x="691883" y="192557"/>
                </a:lnTo>
                <a:close/>
              </a:path>
              <a:path w="2706370" h="1285240">
                <a:moveTo>
                  <a:pt x="694207" y="294157"/>
                </a:moveTo>
                <a:lnTo>
                  <a:pt x="687222" y="294157"/>
                </a:lnTo>
                <a:lnTo>
                  <a:pt x="694207" y="306857"/>
                </a:lnTo>
                <a:lnTo>
                  <a:pt x="694207" y="294157"/>
                </a:lnTo>
                <a:close/>
              </a:path>
              <a:path w="2706370" h="1285240">
                <a:moveTo>
                  <a:pt x="734237" y="1071753"/>
                </a:moveTo>
                <a:lnTo>
                  <a:pt x="726770" y="1081557"/>
                </a:lnTo>
                <a:lnTo>
                  <a:pt x="732002" y="1081557"/>
                </a:lnTo>
                <a:lnTo>
                  <a:pt x="734237" y="1071753"/>
                </a:lnTo>
                <a:close/>
              </a:path>
              <a:path w="2706370" h="1285240">
                <a:moveTo>
                  <a:pt x="734898" y="1068857"/>
                </a:moveTo>
                <a:lnTo>
                  <a:pt x="734237" y="1071753"/>
                </a:lnTo>
                <a:lnTo>
                  <a:pt x="734898" y="1070889"/>
                </a:lnTo>
                <a:lnTo>
                  <a:pt x="734898" y="1068857"/>
                </a:lnTo>
                <a:close/>
              </a:path>
              <a:path w="2706370" h="1285240">
                <a:moveTo>
                  <a:pt x="736066" y="52857"/>
                </a:moveTo>
                <a:lnTo>
                  <a:pt x="733717" y="40157"/>
                </a:lnTo>
                <a:lnTo>
                  <a:pt x="733158" y="40157"/>
                </a:lnTo>
                <a:lnTo>
                  <a:pt x="736066" y="52857"/>
                </a:lnTo>
                <a:close/>
              </a:path>
              <a:path w="2706370" h="1285240">
                <a:moveTo>
                  <a:pt x="748855" y="802157"/>
                </a:moveTo>
                <a:lnTo>
                  <a:pt x="747699" y="802157"/>
                </a:lnTo>
                <a:lnTo>
                  <a:pt x="741883" y="814857"/>
                </a:lnTo>
                <a:lnTo>
                  <a:pt x="745134" y="812317"/>
                </a:lnTo>
                <a:lnTo>
                  <a:pt x="748855" y="802157"/>
                </a:lnTo>
                <a:close/>
              </a:path>
              <a:path w="2706370" h="1285240">
                <a:moveTo>
                  <a:pt x="758164" y="802157"/>
                </a:moveTo>
                <a:lnTo>
                  <a:pt x="757580" y="802157"/>
                </a:lnTo>
                <a:lnTo>
                  <a:pt x="757453" y="802703"/>
                </a:lnTo>
                <a:lnTo>
                  <a:pt x="758164" y="802157"/>
                </a:lnTo>
                <a:close/>
              </a:path>
              <a:path w="2706370" h="1285240">
                <a:moveTo>
                  <a:pt x="768629" y="167157"/>
                </a:moveTo>
                <a:lnTo>
                  <a:pt x="765136" y="154457"/>
                </a:lnTo>
                <a:lnTo>
                  <a:pt x="766457" y="167157"/>
                </a:lnTo>
                <a:lnTo>
                  <a:pt x="768629" y="167157"/>
                </a:lnTo>
                <a:close/>
              </a:path>
              <a:path w="2706370" h="1285240">
                <a:moveTo>
                  <a:pt x="771537" y="1094257"/>
                </a:moveTo>
                <a:lnTo>
                  <a:pt x="765733" y="1094257"/>
                </a:lnTo>
                <a:lnTo>
                  <a:pt x="762812" y="1106957"/>
                </a:lnTo>
                <a:lnTo>
                  <a:pt x="769200" y="1106957"/>
                </a:lnTo>
                <a:lnTo>
                  <a:pt x="771537" y="1094257"/>
                </a:lnTo>
                <a:close/>
              </a:path>
              <a:path w="2706370" h="1285240">
                <a:moveTo>
                  <a:pt x="773277" y="90957"/>
                </a:moveTo>
                <a:lnTo>
                  <a:pt x="763968" y="78257"/>
                </a:lnTo>
                <a:lnTo>
                  <a:pt x="759904" y="90957"/>
                </a:lnTo>
                <a:lnTo>
                  <a:pt x="773277" y="90957"/>
                </a:lnTo>
                <a:close/>
              </a:path>
              <a:path w="2706370" h="1285240">
                <a:moveTo>
                  <a:pt x="799820" y="1106957"/>
                </a:moveTo>
                <a:lnTo>
                  <a:pt x="796531" y="1106957"/>
                </a:lnTo>
                <a:lnTo>
                  <a:pt x="795947" y="1106957"/>
                </a:lnTo>
                <a:lnTo>
                  <a:pt x="794791" y="1119657"/>
                </a:lnTo>
                <a:lnTo>
                  <a:pt x="799820" y="1106957"/>
                </a:lnTo>
                <a:close/>
              </a:path>
              <a:path w="2706370" h="1285240">
                <a:moveTo>
                  <a:pt x="800608" y="878357"/>
                </a:moveTo>
                <a:lnTo>
                  <a:pt x="796531" y="878357"/>
                </a:lnTo>
                <a:lnTo>
                  <a:pt x="796531" y="885190"/>
                </a:lnTo>
                <a:lnTo>
                  <a:pt x="800608" y="878357"/>
                </a:lnTo>
                <a:close/>
              </a:path>
              <a:path w="2706370" h="1285240">
                <a:moveTo>
                  <a:pt x="808012" y="1116482"/>
                </a:moveTo>
                <a:lnTo>
                  <a:pt x="806411" y="1119657"/>
                </a:lnTo>
                <a:lnTo>
                  <a:pt x="806996" y="1119657"/>
                </a:lnTo>
                <a:lnTo>
                  <a:pt x="808012" y="1116482"/>
                </a:lnTo>
                <a:close/>
              </a:path>
              <a:path w="2706370" h="1285240">
                <a:moveTo>
                  <a:pt x="818045" y="754672"/>
                </a:moveTo>
                <a:lnTo>
                  <a:pt x="817460" y="754672"/>
                </a:lnTo>
                <a:lnTo>
                  <a:pt x="816876" y="755256"/>
                </a:lnTo>
                <a:lnTo>
                  <a:pt x="817460" y="755256"/>
                </a:lnTo>
                <a:lnTo>
                  <a:pt x="818045" y="754672"/>
                </a:lnTo>
                <a:close/>
              </a:path>
              <a:path w="2706370" h="1285240">
                <a:moveTo>
                  <a:pt x="818045" y="687857"/>
                </a:moveTo>
                <a:lnTo>
                  <a:pt x="817626" y="686333"/>
                </a:lnTo>
                <a:lnTo>
                  <a:pt x="816305" y="687857"/>
                </a:lnTo>
                <a:lnTo>
                  <a:pt x="818045" y="687857"/>
                </a:lnTo>
                <a:close/>
              </a:path>
              <a:path w="2706370" h="1285240">
                <a:moveTo>
                  <a:pt x="843076" y="789457"/>
                </a:moveTo>
                <a:lnTo>
                  <a:pt x="840765" y="789457"/>
                </a:lnTo>
                <a:lnTo>
                  <a:pt x="834910" y="802157"/>
                </a:lnTo>
                <a:lnTo>
                  <a:pt x="843076" y="789457"/>
                </a:lnTo>
                <a:close/>
              </a:path>
              <a:path w="2706370" h="1285240">
                <a:moveTo>
                  <a:pt x="844384" y="802157"/>
                </a:moveTo>
                <a:lnTo>
                  <a:pt x="841883" y="802157"/>
                </a:lnTo>
                <a:lnTo>
                  <a:pt x="837819" y="814857"/>
                </a:lnTo>
                <a:lnTo>
                  <a:pt x="837958" y="814857"/>
                </a:lnTo>
                <a:lnTo>
                  <a:pt x="844384" y="802157"/>
                </a:lnTo>
                <a:close/>
              </a:path>
              <a:path w="2706370" h="1285240">
                <a:moveTo>
                  <a:pt x="920026" y="992657"/>
                </a:moveTo>
                <a:lnTo>
                  <a:pt x="919797" y="992657"/>
                </a:lnTo>
                <a:lnTo>
                  <a:pt x="919721" y="994168"/>
                </a:lnTo>
                <a:lnTo>
                  <a:pt x="920026" y="992657"/>
                </a:lnTo>
                <a:close/>
              </a:path>
              <a:path w="2706370" h="1285240">
                <a:moveTo>
                  <a:pt x="925029" y="992657"/>
                </a:moveTo>
                <a:lnTo>
                  <a:pt x="924445" y="992657"/>
                </a:lnTo>
                <a:lnTo>
                  <a:pt x="923569" y="995832"/>
                </a:lnTo>
                <a:lnTo>
                  <a:pt x="925029" y="992657"/>
                </a:lnTo>
                <a:close/>
              </a:path>
              <a:path w="2706370" h="1285240">
                <a:moveTo>
                  <a:pt x="936066" y="992657"/>
                </a:moveTo>
                <a:lnTo>
                  <a:pt x="931545" y="1005357"/>
                </a:lnTo>
                <a:lnTo>
                  <a:pt x="935494" y="1005357"/>
                </a:lnTo>
                <a:lnTo>
                  <a:pt x="936066" y="992657"/>
                </a:lnTo>
                <a:close/>
              </a:path>
              <a:path w="2706370" h="1285240">
                <a:moveTo>
                  <a:pt x="1018044" y="1208557"/>
                </a:moveTo>
                <a:lnTo>
                  <a:pt x="1016304" y="1208557"/>
                </a:lnTo>
                <a:lnTo>
                  <a:pt x="1013980" y="1221257"/>
                </a:lnTo>
                <a:lnTo>
                  <a:pt x="1018044" y="1208557"/>
                </a:lnTo>
                <a:close/>
              </a:path>
              <a:path w="2706370" h="1285240">
                <a:moveTo>
                  <a:pt x="1033754" y="1208557"/>
                </a:moveTo>
                <a:lnTo>
                  <a:pt x="1029677" y="1208557"/>
                </a:lnTo>
                <a:lnTo>
                  <a:pt x="1029639" y="1195857"/>
                </a:lnTo>
                <a:lnTo>
                  <a:pt x="1018628" y="1195857"/>
                </a:lnTo>
                <a:lnTo>
                  <a:pt x="1020381" y="1208557"/>
                </a:lnTo>
                <a:lnTo>
                  <a:pt x="1022121" y="1208557"/>
                </a:lnTo>
                <a:lnTo>
                  <a:pt x="1019797" y="1221257"/>
                </a:lnTo>
                <a:lnTo>
                  <a:pt x="1023861" y="1221257"/>
                </a:lnTo>
                <a:lnTo>
                  <a:pt x="1025613" y="1208557"/>
                </a:lnTo>
                <a:lnTo>
                  <a:pt x="1029093" y="1208557"/>
                </a:lnTo>
                <a:lnTo>
                  <a:pt x="1023861" y="1221257"/>
                </a:lnTo>
                <a:lnTo>
                  <a:pt x="1030262" y="1221257"/>
                </a:lnTo>
                <a:lnTo>
                  <a:pt x="1033754" y="1208557"/>
                </a:lnTo>
                <a:close/>
              </a:path>
              <a:path w="2706370" h="1285240">
                <a:moveTo>
                  <a:pt x="1062329" y="93065"/>
                </a:moveTo>
                <a:lnTo>
                  <a:pt x="1062240" y="90957"/>
                </a:lnTo>
                <a:lnTo>
                  <a:pt x="1057592" y="90957"/>
                </a:lnTo>
                <a:lnTo>
                  <a:pt x="1059916" y="103657"/>
                </a:lnTo>
                <a:lnTo>
                  <a:pt x="1062329" y="93065"/>
                </a:lnTo>
                <a:close/>
              </a:path>
              <a:path w="2706370" h="1285240">
                <a:moveTo>
                  <a:pt x="1062824" y="90957"/>
                </a:moveTo>
                <a:lnTo>
                  <a:pt x="1062329" y="93065"/>
                </a:lnTo>
                <a:lnTo>
                  <a:pt x="1062824" y="103657"/>
                </a:lnTo>
                <a:lnTo>
                  <a:pt x="1062824" y="90957"/>
                </a:lnTo>
                <a:close/>
              </a:path>
              <a:path w="2706370" h="1285240">
                <a:moveTo>
                  <a:pt x="1064564" y="27457"/>
                </a:moveTo>
                <a:lnTo>
                  <a:pt x="1059916" y="27457"/>
                </a:lnTo>
                <a:lnTo>
                  <a:pt x="1064564" y="40157"/>
                </a:lnTo>
                <a:lnTo>
                  <a:pt x="1064564" y="27457"/>
                </a:lnTo>
                <a:close/>
              </a:path>
              <a:path w="2706370" h="1285240">
                <a:moveTo>
                  <a:pt x="1069797" y="624357"/>
                </a:moveTo>
                <a:lnTo>
                  <a:pt x="1068362" y="622198"/>
                </a:lnTo>
                <a:lnTo>
                  <a:pt x="1067473" y="624357"/>
                </a:lnTo>
                <a:lnTo>
                  <a:pt x="1069797" y="624357"/>
                </a:lnTo>
                <a:close/>
              </a:path>
              <a:path w="2706370" h="1285240">
                <a:moveTo>
                  <a:pt x="1072705" y="1233957"/>
                </a:moveTo>
                <a:lnTo>
                  <a:pt x="1071829" y="1235227"/>
                </a:lnTo>
                <a:lnTo>
                  <a:pt x="1072515" y="1238186"/>
                </a:lnTo>
                <a:lnTo>
                  <a:pt x="1072705" y="1233957"/>
                </a:lnTo>
                <a:close/>
              </a:path>
              <a:path w="2706370" h="1285240">
                <a:moveTo>
                  <a:pt x="1074445" y="1246657"/>
                </a:moveTo>
                <a:lnTo>
                  <a:pt x="1072515" y="1238186"/>
                </a:lnTo>
                <a:lnTo>
                  <a:pt x="1072121" y="1246657"/>
                </a:lnTo>
                <a:lnTo>
                  <a:pt x="1074445" y="1246657"/>
                </a:lnTo>
                <a:close/>
              </a:path>
              <a:path w="2706370" h="1285240">
                <a:moveTo>
                  <a:pt x="1079093" y="52857"/>
                </a:moveTo>
                <a:lnTo>
                  <a:pt x="1070952" y="52857"/>
                </a:lnTo>
                <a:lnTo>
                  <a:pt x="1073861" y="65557"/>
                </a:lnTo>
                <a:lnTo>
                  <a:pt x="1074445" y="65557"/>
                </a:lnTo>
                <a:lnTo>
                  <a:pt x="1079093" y="52857"/>
                </a:lnTo>
                <a:close/>
              </a:path>
              <a:path w="2706370" h="1285240">
                <a:moveTo>
                  <a:pt x="1138402" y="1259357"/>
                </a:moveTo>
                <a:lnTo>
                  <a:pt x="1138047" y="1259357"/>
                </a:lnTo>
                <a:lnTo>
                  <a:pt x="1136662" y="1272057"/>
                </a:lnTo>
                <a:lnTo>
                  <a:pt x="1138402" y="1259357"/>
                </a:lnTo>
                <a:close/>
              </a:path>
              <a:path w="2706370" h="1285240">
                <a:moveTo>
                  <a:pt x="1161656" y="1284757"/>
                </a:moveTo>
                <a:lnTo>
                  <a:pt x="1161135" y="1273327"/>
                </a:lnTo>
                <a:lnTo>
                  <a:pt x="1156423" y="1284757"/>
                </a:lnTo>
                <a:lnTo>
                  <a:pt x="1161656" y="1284757"/>
                </a:lnTo>
                <a:close/>
              </a:path>
              <a:path w="2706370" h="1285240">
                <a:moveTo>
                  <a:pt x="1161656" y="1272057"/>
                </a:moveTo>
                <a:lnTo>
                  <a:pt x="1161072" y="1272057"/>
                </a:lnTo>
                <a:lnTo>
                  <a:pt x="1161135" y="1273327"/>
                </a:lnTo>
                <a:lnTo>
                  <a:pt x="1161656" y="1272057"/>
                </a:lnTo>
                <a:close/>
              </a:path>
              <a:path w="2706370" h="1285240">
                <a:moveTo>
                  <a:pt x="1189824" y="875741"/>
                </a:moveTo>
                <a:lnTo>
                  <a:pt x="1188986" y="876668"/>
                </a:lnTo>
                <a:lnTo>
                  <a:pt x="1188986" y="878357"/>
                </a:lnTo>
                <a:lnTo>
                  <a:pt x="1189824" y="875741"/>
                </a:lnTo>
                <a:close/>
              </a:path>
              <a:path w="2706370" h="1285240">
                <a:moveTo>
                  <a:pt x="1198867" y="865657"/>
                </a:moveTo>
                <a:lnTo>
                  <a:pt x="1193050" y="865657"/>
                </a:lnTo>
                <a:lnTo>
                  <a:pt x="1189824" y="875741"/>
                </a:lnTo>
                <a:lnTo>
                  <a:pt x="1198867" y="865657"/>
                </a:lnTo>
                <a:close/>
              </a:path>
              <a:path w="2706370" h="1285240">
                <a:moveTo>
                  <a:pt x="1272120" y="206413"/>
                </a:moveTo>
                <a:lnTo>
                  <a:pt x="1269225" y="205828"/>
                </a:lnTo>
                <a:lnTo>
                  <a:pt x="1272120" y="207568"/>
                </a:lnTo>
                <a:lnTo>
                  <a:pt x="1272120" y="206413"/>
                </a:lnTo>
                <a:close/>
              </a:path>
              <a:path w="2706370" h="1285240">
                <a:moveTo>
                  <a:pt x="1273289" y="306857"/>
                </a:moveTo>
                <a:lnTo>
                  <a:pt x="1259332" y="306857"/>
                </a:lnTo>
                <a:lnTo>
                  <a:pt x="1265732" y="319557"/>
                </a:lnTo>
                <a:lnTo>
                  <a:pt x="1273289" y="306857"/>
                </a:lnTo>
                <a:close/>
              </a:path>
              <a:path w="2706370" h="1285240">
                <a:moveTo>
                  <a:pt x="1273289" y="208153"/>
                </a:moveTo>
                <a:lnTo>
                  <a:pt x="1272120" y="207568"/>
                </a:lnTo>
                <a:lnTo>
                  <a:pt x="1272120" y="208153"/>
                </a:lnTo>
                <a:lnTo>
                  <a:pt x="1273289" y="208153"/>
                </a:lnTo>
                <a:close/>
              </a:path>
              <a:path w="2706370" h="1285240">
                <a:moveTo>
                  <a:pt x="1275029" y="208153"/>
                </a:moveTo>
                <a:lnTo>
                  <a:pt x="1273289" y="208153"/>
                </a:lnTo>
                <a:lnTo>
                  <a:pt x="1274457" y="208737"/>
                </a:lnTo>
                <a:lnTo>
                  <a:pt x="1275029" y="208153"/>
                </a:lnTo>
                <a:close/>
              </a:path>
              <a:path w="2706370" h="1285240">
                <a:moveTo>
                  <a:pt x="1281430" y="231990"/>
                </a:moveTo>
                <a:lnTo>
                  <a:pt x="1279105" y="230251"/>
                </a:lnTo>
                <a:lnTo>
                  <a:pt x="1275613" y="230251"/>
                </a:lnTo>
                <a:lnTo>
                  <a:pt x="1276819" y="231406"/>
                </a:lnTo>
                <a:lnTo>
                  <a:pt x="1274305" y="233438"/>
                </a:lnTo>
                <a:lnTo>
                  <a:pt x="1272019" y="235483"/>
                </a:lnTo>
                <a:lnTo>
                  <a:pt x="1273873" y="236639"/>
                </a:lnTo>
                <a:lnTo>
                  <a:pt x="1274457" y="234899"/>
                </a:lnTo>
                <a:lnTo>
                  <a:pt x="1281430" y="231990"/>
                </a:lnTo>
                <a:close/>
              </a:path>
              <a:path w="2706370" h="1285240">
                <a:moveTo>
                  <a:pt x="1288986" y="167157"/>
                </a:moveTo>
                <a:lnTo>
                  <a:pt x="1280261" y="167157"/>
                </a:lnTo>
                <a:lnTo>
                  <a:pt x="1280845" y="179857"/>
                </a:lnTo>
                <a:lnTo>
                  <a:pt x="1288986" y="167157"/>
                </a:lnTo>
                <a:close/>
              </a:path>
              <a:path w="2706370" h="1285240">
                <a:moveTo>
                  <a:pt x="1316647" y="1271295"/>
                </a:moveTo>
                <a:lnTo>
                  <a:pt x="1312824" y="1259357"/>
                </a:lnTo>
                <a:lnTo>
                  <a:pt x="1313408" y="1272057"/>
                </a:lnTo>
                <a:lnTo>
                  <a:pt x="1316316" y="1272057"/>
                </a:lnTo>
                <a:lnTo>
                  <a:pt x="1316647" y="1271295"/>
                </a:lnTo>
                <a:close/>
              </a:path>
              <a:path w="2706370" h="1285240">
                <a:moveTo>
                  <a:pt x="1317472" y="1272057"/>
                </a:moveTo>
                <a:lnTo>
                  <a:pt x="1317282" y="1269885"/>
                </a:lnTo>
                <a:lnTo>
                  <a:pt x="1316647" y="1271295"/>
                </a:lnTo>
                <a:lnTo>
                  <a:pt x="1316901" y="1272057"/>
                </a:lnTo>
                <a:lnTo>
                  <a:pt x="1317472" y="1272057"/>
                </a:lnTo>
                <a:close/>
              </a:path>
              <a:path w="2706370" h="1285240">
                <a:moveTo>
                  <a:pt x="1317472" y="415137"/>
                </a:moveTo>
                <a:lnTo>
                  <a:pt x="1308760" y="416877"/>
                </a:lnTo>
                <a:lnTo>
                  <a:pt x="1312240" y="419201"/>
                </a:lnTo>
                <a:lnTo>
                  <a:pt x="1317472" y="415137"/>
                </a:lnTo>
                <a:close/>
              </a:path>
              <a:path w="2706370" h="1285240">
                <a:moveTo>
                  <a:pt x="1329690" y="459257"/>
                </a:moveTo>
                <a:lnTo>
                  <a:pt x="1324457" y="446557"/>
                </a:lnTo>
                <a:lnTo>
                  <a:pt x="1324038" y="448043"/>
                </a:lnTo>
                <a:lnTo>
                  <a:pt x="1329690" y="459257"/>
                </a:lnTo>
                <a:close/>
              </a:path>
              <a:path w="2706370" h="1285240">
                <a:moveTo>
                  <a:pt x="1348257" y="932713"/>
                </a:moveTo>
                <a:lnTo>
                  <a:pt x="1347101" y="929157"/>
                </a:lnTo>
                <a:lnTo>
                  <a:pt x="1345971" y="929157"/>
                </a:lnTo>
                <a:lnTo>
                  <a:pt x="1348257" y="932713"/>
                </a:lnTo>
                <a:close/>
              </a:path>
              <a:path w="2706370" h="1285240">
                <a:moveTo>
                  <a:pt x="1351826" y="938301"/>
                </a:moveTo>
                <a:lnTo>
                  <a:pt x="1348257" y="932713"/>
                </a:lnTo>
                <a:lnTo>
                  <a:pt x="1350746" y="940447"/>
                </a:lnTo>
                <a:lnTo>
                  <a:pt x="1351826" y="938301"/>
                </a:lnTo>
                <a:close/>
              </a:path>
              <a:path w="2706370" h="1285240">
                <a:moveTo>
                  <a:pt x="1359344" y="497357"/>
                </a:moveTo>
                <a:lnTo>
                  <a:pt x="1353527" y="484657"/>
                </a:lnTo>
                <a:lnTo>
                  <a:pt x="1346542" y="497357"/>
                </a:lnTo>
                <a:lnTo>
                  <a:pt x="1359344" y="497357"/>
                </a:lnTo>
                <a:close/>
              </a:path>
              <a:path w="2706370" h="1285240">
                <a:moveTo>
                  <a:pt x="1365148" y="497357"/>
                </a:moveTo>
                <a:lnTo>
                  <a:pt x="1363408" y="497357"/>
                </a:lnTo>
                <a:lnTo>
                  <a:pt x="1363662" y="500075"/>
                </a:lnTo>
                <a:lnTo>
                  <a:pt x="1365148" y="497357"/>
                </a:lnTo>
                <a:close/>
              </a:path>
              <a:path w="2706370" h="1285240">
                <a:moveTo>
                  <a:pt x="1368056" y="0"/>
                </a:moveTo>
                <a:lnTo>
                  <a:pt x="1359916" y="4076"/>
                </a:lnTo>
                <a:lnTo>
                  <a:pt x="1361668" y="4076"/>
                </a:lnTo>
                <a:lnTo>
                  <a:pt x="1364576" y="2908"/>
                </a:lnTo>
                <a:lnTo>
                  <a:pt x="1368056" y="0"/>
                </a:lnTo>
                <a:close/>
              </a:path>
              <a:path w="2706370" h="1285240">
                <a:moveTo>
                  <a:pt x="1368640" y="0"/>
                </a:moveTo>
                <a:lnTo>
                  <a:pt x="1368056" y="0"/>
                </a:lnTo>
                <a:lnTo>
                  <a:pt x="1368640" y="584"/>
                </a:lnTo>
                <a:lnTo>
                  <a:pt x="1368640" y="0"/>
                </a:lnTo>
                <a:close/>
              </a:path>
              <a:path w="2706370" h="1285240">
                <a:moveTo>
                  <a:pt x="1371549" y="2336"/>
                </a:moveTo>
                <a:lnTo>
                  <a:pt x="1370380" y="1752"/>
                </a:lnTo>
                <a:lnTo>
                  <a:pt x="1369225" y="584"/>
                </a:lnTo>
                <a:lnTo>
                  <a:pt x="1368056" y="1752"/>
                </a:lnTo>
                <a:lnTo>
                  <a:pt x="1365732" y="3492"/>
                </a:lnTo>
                <a:lnTo>
                  <a:pt x="1361084" y="5232"/>
                </a:lnTo>
                <a:lnTo>
                  <a:pt x="1364576" y="5232"/>
                </a:lnTo>
                <a:lnTo>
                  <a:pt x="1369225" y="2908"/>
                </a:lnTo>
                <a:lnTo>
                  <a:pt x="1371549" y="2336"/>
                </a:lnTo>
                <a:close/>
              </a:path>
              <a:path w="2706370" h="1285240">
                <a:moveTo>
                  <a:pt x="1377950" y="2057"/>
                </a:moveTo>
                <a:lnTo>
                  <a:pt x="1374216" y="2057"/>
                </a:lnTo>
                <a:lnTo>
                  <a:pt x="1368640" y="14757"/>
                </a:lnTo>
                <a:lnTo>
                  <a:pt x="1373289" y="14757"/>
                </a:lnTo>
                <a:lnTo>
                  <a:pt x="1377950" y="2057"/>
                </a:lnTo>
                <a:close/>
              </a:path>
              <a:path w="2706370" h="1285240">
                <a:moveTo>
                  <a:pt x="1387830" y="2057"/>
                </a:moveTo>
                <a:lnTo>
                  <a:pt x="1386662" y="2057"/>
                </a:lnTo>
                <a:lnTo>
                  <a:pt x="1385506" y="14757"/>
                </a:lnTo>
                <a:lnTo>
                  <a:pt x="1387830" y="2057"/>
                </a:lnTo>
                <a:close/>
              </a:path>
              <a:path w="2706370" h="1285240">
                <a:moveTo>
                  <a:pt x="1398879" y="14757"/>
                </a:moveTo>
                <a:lnTo>
                  <a:pt x="1396555" y="14757"/>
                </a:lnTo>
                <a:lnTo>
                  <a:pt x="1395387" y="14757"/>
                </a:lnTo>
                <a:lnTo>
                  <a:pt x="1394802" y="14757"/>
                </a:lnTo>
                <a:lnTo>
                  <a:pt x="1391894" y="14757"/>
                </a:lnTo>
                <a:lnTo>
                  <a:pt x="1390408" y="25641"/>
                </a:lnTo>
                <a:lnTo>
                  <a:pt x="1389570" y="27457"/>
                </a:lnTo>
                <a:lnTo>
                  <a:pt x="1390154" y="27457"/>
                </a:lnTo>
                <a:lnTo>
                  <a:pt x="1391704" y="27457"/>
                </a:lnTo>
                <a:lnTo>
                  <a:pt x="1393634" y="22377"/>
                </a:lnTo>
                <a:lnTo>
                  <a:pt x="1398879" y="14757"/>
                </a:lnTo>
                <a:close/>
              </a:path>
              <a:path w="2706370" h="1285240">
                <a:moveTo>
                  <a:pt x="1404112" y="2057"/>
                </a:moveTo>
                <a:lnTo>
                  <a:pt x="1401787" y="2057"/>
                </a:lnTo>
                <a:lnTo>
                  <a:pt x="1394802" y="14757"/>
                </a:lnTo>
                <a:lnTo>
                  <a:pt x="1404112" y="2057"/>
                </a:lnTo>
                <a:close/>
              </a:path>
              <a:path w="2706370" h="1285240">
                <a:moveTo>
                  <a:pt x="1427949" y="134315"/>
                </a:moveTo>
                <a:lnTo>
                  <a:pt x="1427365" y="134899"/>
                </a:lnTo>
                <a:lnTo>
                  <a:pt x="1427949" y="134899"/>
                </a:lnTo>
                <a:lnTo>
                  <a:pt x="1427949" y="134315"/>
                </a:lnTo>
                <a:close/>
              </a:path>
              <a:path w="2706370" h="1285240">
                <a:moveTo>
                  <a:pt x="1429105" y="65557"/>
                </a:moveTo>
                <a:lnTo>
                  <a:pt x="1422908" y="65557"/>
                </a:lnTo>
                <a:lnTo>
                  <a:pt x="1417485" y="78257"/>
                </a:lnTo>
                <a:lnTo>
                  <a:pt x="1423289" y="78257"/>
                </a:lnTo>
                <a:lnTo>
                  <a:pt x="1429105" y="65557"/>
                </a:lnTo>
                <a:close/>
              </a:path>
              <a:path w="2706370" h="1285240">
                <a:moveTo>
                  <a:pt x="1437246" y="135470"/>
                </a:moveTo>
                <a:lnTo>
                  <a:pt x="1436662" y="136055"/>
                </a:lnTo>
                <a:lnTo>
                  <a:pt x="1437246" y="136055"/>
                </a:lnTo>
                <a:lnTo>
                  <a:pt x="1437246" y="135470"/>
                </a:lnTo>
                <a:close/>
              </a:path>
              <a:path w="2706370" h="1285240">
                <a:moveTo>
                  <a:pt x="1455851" y="137223"/>
                </a:moveTo>
                <a:lnTo>
                  <a:pt x="1454111" y="138379"/>
                </a:lnTo>
                <a:lnTo>
                  <a:pt x="1448295" y="140131"/>
                </a:lnTo>
                <a:lnTo>
                  <a:pt x="1446555" y="140131"/>
                </a:lnTo>
                <a:lnTo>
                  <a:pt x="1444218" y="140703"/>
                </a:lnTo>
                <a:lnTo>
                  <a:pt x="1443647" y="140703"/>
                </a:lnTo>
                <a:lnTo>
                  <a:pt x="1443647" y="140131"/>
                </a:lnTo>
                <a:lnTo>
                  <a:pt x="1441894" y="140131"/>
                </a:lnTo>
                <a:lnTo>
                  <a:pt x="1441894" y="138963"/>
                </a:lnTo>
                <a:lnTo>
                  <a:pt x="1440738" y="138963"/>
                </a:lnTo>
                <a:lnTo>
                  <a:pt x="1439570" y="139547"/>
                </a:lnTo>
                <a:lnTo>
                  <a:pt x="1437830" y="139547"/>
                </a:lnTo>
                <a:lnTo>
                  <a:pt x="1437830" y="140131"/>
                </a:lnTo>
                <a:lnTo>
                  <a:pt x="1440738" y="140703"/>
                </a:lnTo>
                <a:lnTo>
                  <a:pt x="1444802" y="141287"/>
                </a:lnTo>
                <a:lnTo>
                  <a:pt x="1446987" y="140703"/>
                </a:lnTo>
                <a:lnTo>
                  <a:pt x="1453527" y="138963"/>
                </a:lnTo>
                <a:lnTo>
                  <a:pt x="1455851" y="137223"/>
                </a:lnTo>
                <a:close/>
              </a:path>
              <a:path w="2706370" h="1285240">
                <a:moveTo>
                  <a:pt x="1472260" y="629056"/>
                </a:moveTo>
                <a:lnTo>
                  <a:pt x="1471828" y="624357"/>
                </a:lnTo>
                <a:lnTo>
                  <a:pt x="1470964" y="624357"/>
                </a:lnTo>
                <a:lnTo>
                  <a:pt x="1472260" y="629056"/>
                </a:lnTo>
                <a:close/>
              </a:path>
              <a:path w="2706370" h="1285240">
                <a:moveTo>
                  <a:pt x="1474457" y="624357"/>
                </a:moveTo>
                <a:lnTo>
                  <a:pt x="1473288" y="624357"/>
                </a:lnTo>
                <a:lnTo>
                  <a:pt x="1474457" y="625843"/>
                </a:lnTo>
                <a:lnTo>
                  <a:pt x="1474457" y="624357"/>
                </a:lnTo>
                <a:close/>
              </a:path>
              <a:path w="2706370" h="1285240">
                <a:moveTo>
                  <a:pt x="1494802" y="1233957"/>
                </a:moveTo>
                <a:lnTo>
                  <a:pt x="1491640" y="1224076"/>
                </a:lnTo>
                <a:lnTo>
                  <a:pt x="1490738" y="1233957"/>
                </a:lnTo>
                <a:lnTo>
                  <a:pt x="1494802" y="1233957"/>
                </a:lnTo>
                <a:close/>
              </a:path>
              <a:path w="2706370" h="1285240">
                <a:moveTo>
                  <a:pt x="1563408" y="687857"/>
                </a:moveTo>
                <a:lnTo>
                  <a:pt x="1562252" y="675157"/>
                </a:lnTo>
                <a:lnTo>
                  <a:pt x="1563052" y="687857"/>
                </a:lnTo>
                <a:lnTo>
                  <a:pt x="1563408" y="687857"/>
                </a:lnTo>
                <a:close/>
              </a:path>
              <a:path w="2706370" h="1285240">
                <a:moveTo>
                  <a:pt x="1681441" y="1183157"/>
                </a:moveTo>
                <a:lnTo>
                  <a:pt x="1679117" y="1176807"/>
                </a:lnTo>
                <a:lnTo>
                  <a:pt x="1679117" y="1183157"/>
                </a:lnTo>
                <a:lnTo>
                  <a:pt x="1681441" y="1183157"/>
                </a:lnTo>
                <a:close/>
              </a:path>
              <a:path w="2706370" h="1285240">
                <a:moveTo>
                  <a:pt x="1784934" y="878357"/>
                </a:moveTo>
                <a:lnTo>
                  <a:pt x="1778889" y="870585"/>
                </a:lnTo>
                <a:lnTo>
                  <a:pt x="1778533" y="878357"/>
                </a:lnTo>
                <a:lnTo>
                  <a:pt x="1784934" y="878357"/>
                </a:lnTo>
                <a:close/>
              </a:path>
              <a:path w="2706370" h="1285240">
                <a:moveTo>
                  <a:pt x="1819236" y="858164"/>
                </a:moveTo>
                <a:lnTo>
                  <a:pt x="1818652" y="855840"/>
                </a:lnTo>
                <a:lnTo>
                  <a:pt x="1817484" y="854100"/>
                </a:lnTo>
                <a:lnTo>
                  <a:pt x="1817484" y="852360"/>
                </a:lnTo>
                <a:lnTo>
                  <a:pt x="1815744" y="852932"/>
                </a:lnTo>
                <a:lnTo>
                  <a:pt x="1814588" y="854100"/>
                </a:lnTo>
                <a:lnTo>
                  <a:pt x="1819236" y="858164"/>
                </a:lnTo>
                <a:close/>
              </a:path>
              <a:path w="2706370" h="1285240">
                <a:moveTo>
                  <a:pt x="1820976" y="840257"/>
                </a:moveTo>
                <a:lnTo>
                  <a:pt x="1818652" y="827557"/>
                </a:lnTo>
                <a:lnTo>
                  <a:pt x="1815160" y="840257"/>
                </a:lnTo>
                <a:lnTo>
                  <a:pt x="1820976" y="840257"/>
                </a:lnTo>
                <a:close/>
              </a:path>
              <a:path w="2706370" h="1285240">
                <a:moveTo>
                  <a:pt x="1918652" y="1043457"/>
                </a:moveTo>
                <a:lnTo>
                  <a:pt x="1914004" y="1030757"/>
                </a:lnTo>
                <a:lnTo>
                  <a:pt x="1913420" y="1030757"/>
                </a:lnTo>
                <a:lnTo>
                  <a:pt x="1914004" y="1043457"/>
                </a:lnTo>
                <a:lnTo>
                  <a:pt x="1918652" y="1043457"/>
                </a:lnTo>
                <a:close/>
              </a:path>
              <a:path w="2706370" h="1285240">
                <a:moveTo>
                  <a:pt x="1967496" y="979957"/>
                </a:moveTo>
                <a:lnTo>
                  <a:pt x="1961680" y="979957"/>
                </a:lnTo>
                <a:lnTo>
                  <a:pt x="1962848" y="992657"/>
                </a:lnTo>
                <a:lnTo>
                  <a:pt x="1967496" y="979957"/>
                </a:lnTo>
                <a:close/>
              </a:path>
              <a:path w="2706370" h="1285240">
                <a:moveTo>
                  <a:pt x="2022729" y="237007"/>
                </a:moveTo>
                <a:lnTo>
                  <a:pt x="2022144" y="230657"/>
                </a:lnTo>
                <a:lnTo>
                  <a:pt x="2022144" y="243357"/>
                </a:lnTo>
                <a:lnTo>
                  <a:pt x="2022729" y="237007"/>
                </a:lnTo>
                <a:close/>
              </a:path>
              <a:path w="2706370" h="1285240">
                <a:moveTo>
                  <a:pt x="2097151" y="865657"/>
                </a:moveTo>
                <a:lnTo>
                  <a:pt x="2095576" y="863015"/>
                </a:lnTo>
                <a:lnTo>
                  <a:pt x="2095931" y="865657"/>
                </a:lnTo>
                <a:lnTo>
                  <a:pt x="2097151" y="865657"/>
                </a:lnTo>
                <a:close/>
              </a:path>
              <a:path w="2706370" h="1285240">
                <a:moveTo>
                  <a:pt x="2143087" y="852957"/>
                </a:moveTo>
                <a:lnTo>
                  <a:pt x="2137270" y="840257"/>
                </a:lnTo>
                <a:lnTo>
                  <a:pt x="2137854" y="852957"/>
                </a:lnTo>
                <a:lnTo>
                  <a:pt x="2143087" y="852957"/>
                </a:lnTo>
                <a:close/>
              </a:path>
              <a:path w="2706370" h="1285240">
                <a:moveTo>
                  <a:pt x="2170988" y="814857"/>
                </a:moveTo>
                <a:lnTo>
                  <a:pt x="2168080" y="802157"/>
                </a:lnTo>
                <a:lnTo>
                  <a:pt x="2170404" y="802157"/>
                </a:lnTo>
                <a:lnTo>
                  <a:pt x="2167496" y="789457"/>
                </a:lnTo>
                <a:lnTo>
                  <a:pt x="2158555" y="789457"/>
                </a:lnTo>
                <a:lnTo>
                  <a:pt x="2159736" y="802157"/>
                </a:lnTo>
                <a:lnTo>
                  <a:pt x="2161108" y="802157"/>
                </a:lnTo>
                <a:lnTo>
                  <a:pt x="2164588" y="814857"/>
                </a:lnTo>
                <a:lnTo>
                  <a:pt x="2165629" y="803567"/>
                </a:lnTo>
                <a:lnTo>
                  <a:pt x="2169249" y="814857"/>
                </a:lnTo>
                <a:lnTo>
                  <a:pt x="2170988" y="814857"/>
                </a:lnTo>
                <a:close/>
              </a:path>
              <a:path w="2706370" h="1285240">
                <a:moveTo>
                  <a:pt x="2175929" y="795807"/>
                </a:moveTo>
                <a:lnTo>
                  <a:pt x="2175637" y="789457"/>
                </a:lnTo>
                <a:lnTo>
                  <a:pt x="2172728" y="789457"/>
                </a:lnTo>
                <a:lnTo>
                  <a:pt x="2175929" y="795807"/>
                </a:lnTo>
                <a:close/>
              </a:path>
              <a:path w="2706370" h="1285240">
                <a:moveTo>
                  <a:pt x="2179129" y="802157"/>
                </a:moveTo>
                <a:lnTo>
                  <a:pt x="2175929" y="795807"/>
                </a:lnTo>
                <a:lnTo>
                  <a:pt x="2176221" y="802157"/>
                </a:lnTo>
                <a:lnTo>
                  <a:pt x="2173897" y="802157"/>
                </a:lnTo>
                <a:lnTo>
                  <a:pt x="2176221" y="814857"/>
                </a:lnTo>
                <a:lnTo>
                  <a:pt x="2176805" y="802157"/>
                </a:lnTo>
                <a:lnTo>
                  <a:pt x="2179129" y="802157"/>
                </a:lnTo>
                <a:close/>
              </a:path>
              <a:path w="2706370" h="1285240">
                <a:moveTo>
                  <a:pt x="2217305" y="778167"/>
                </a:moveTo>
                <a:lnTo>
                  <a:pt x="2216924" y="776757"/>
                </a:lnTo>
                <a:lnTo>
                  <a:pt x="2217128" y="777900"/>
                </a:lnTo>
                <a:lnTo>
                  <a:pt x="2217305" y="778167"/>
                </a:lnTo>
                <a:close/>
              </a:path>
              <a:path w="2706370" h="1285240">
                <a:moveTo>
                  <a:pt x="2225065" y="789457"/>
                </a:moveTo>
                <a:lnTo>
                  <a:pt x="2217305" y="778167"/>
                </a:lnTo>
                <a:lnTo>
                  <a:pt x="2220404" y="789457"/>
                </a:lnTo>
                <a:lnTo>
                  <a:pt x="2225065" y="789457"/>
                </a:lnTo>
                <a:close/>
              </a:path>
              <a:path w="2706370" h="1285240">
                <a:moveTo>
                  <a:pt x="2294826" y="725957"/>
                </a:moveTo>
                <a:lnTo>
                  <a:pt x="2289010" y="713257"/>
                </a:lnTo>
                <a:lnTo>
                  <a:pt x="2289200" y="717270"/>
                </a:lnTo>
                <a:lnTo>
                  <a:pt x="2292870" y="725957"/>
                </a:lnTo>
                <a:lnTo>
                  <a:pt x="2294826" y="725957"/>
                </a:lnTo>
                <a:close/>
              </a:path>
              <a:path w="2706370" h="1285240">
                <a:moveTo>
                  <a:pt x="2452395" y="510057"/>
                </a:moveTo>
                <a:lnTo>
                  <a:pt x="2444572" y="502285"/>
                </a:lnTo>
                <a:lnTo>
                  <a:pt x="2445474" y="507225"/>
                </a:lnTo>
                <a:lnTo>
                  <a:pt x="2447163" y="510057"/>
                </a:lnTo>
                <a:lnTo>
                  <a:pt x="2452395" y="510057"/>
                </a:lnTo>
                <a:close/>
              </a:path>
              <a:path w="2706370" h="1285240">
                <a:moveTo>
                  <a:pt x="2482050" y="453237"/>
                </a:moveTo>
                <a:lnTo>
                  <a:pt x="2476233" y="446557"/>
                </a:lnTo>
                <a:lnTo>
                  <a:pt x="2476881" y="447967"/>
                </a:lnTo>
                <a:lnTo>
                  <a:pt x="2482050" y="453898"/>
                </a:lnTo>
                <a:lnTo>
                  <a:pt x="2482050" y="453237"/>
                </a:lnTo>
                <a:close/>
              </a:path>
              <a:path w="2706370" h="1285240">
                <a:moveTo>
                  <a:pt x="2487282" y="459257"/>
                </a:moveTo>
                <a:lnTo>
                  <a:pt x="2482050" y="446557"/>
                </a:lnTo>
                <a:lnTo>
                  <a:pt x="2482050" y="453237"/>
                </a:lnTo>
                <a:lnTo>
                  <a:pt x="2487282" y="459257"/>
                </a:lnTo>
                <a:close/>
              </a:path>
              <a:path w="2706370" h="1285240">
                <a:moveTo>
                  <a:pt x="2699486" y="40157"/>
                </a:moveTo>
                <a:lnTo>
                  <a:pt x="2697162" y="40157"/>
                </a:lnTo>
                <a:lnTo>
                  <a:pt x="2699486" y="52857"/>
                </a:lnTo>
                <a:lnTo>
                  <a:pt x="2699486" y="40157"/>
                </a:lnTo>
                <a:close/>
              </a:path>
              <a:path w="2706370" h="1285240">
                <a:moveTo>
                  <a:pt x="2705887" y="27457"/>
                </a:moveTo>
                <a:lnTo>
                  <a:pt x="2702014" y="23215"/>
                </a:lnTo>
                <a:lnTo>
                  <a:pt x="2702395" y="27457"/>
                </a:lnTo>
                <a:lnTo>
                  <a:pt x="2695422" y="27457"/>
                </a:lnTo>
                <a:lnTo>
                  <a:pt x="2697162" y="17932"/>
                </a:lnTo>
                <a:lnTo>
                  <a:pt x="2694254" y="14757"/>
                </a:lnTo>
                <a:lnTo>
                  <a:pt x="2697746" y="14757"/>
                </a:lnTo>
                <a:lnTo>
                  <a:pt x="2697162" y="17932"/>
                </a:lnTo>
                <a:lnTo>
                  <a:pt x="2702014" y="23215"/>
                </a:lnTo>
                <a:lnTo>
                  <a:pt x="2701239" y="14757"/>
                </a:lnTo>
                <a:lnTo>
                  <a:pt x="2703563" y="14757"/>
                </a:lnTo>
                <a:lnTo>
                  <a:pt x="2702115" y="2057"/>
                </a:lnTo>
                <a:lnTo>
                  <a:pt x="2627401" y="2057"/>
                </a:lnTo>
                <a:lnTo>
                  <a:pt x="2627401" y="27457"/>
                </a:lnTo>
                <a:lnTo>
                  <a:pt x="2619832" y="27457"/>
                </a:lnTo>
                <a:lnTo>
                  <a:pt x="2623909" y="14757"/>
                </a:lnTo>
                <a:lnTo>
                  <a:pt x="2627401" y="27457"/>
                </a:lnTo>
                <a:lnTo>
                  <a:pt x="2627401" y="2057"/>
                </a:lnTo>
                <a:lnTo>
                  <a:pt x="2590762" y="2057"/>
                </a:lnTo>
                <a:lnTo>
                  <a:pt x="2590762" y="65557"/>
                </a:lnTo>
                <a:lnTo>
                  <a:pt x="2590762" y="78257"/>
                </a:lnTo>
                <a:lnTo>
                  <a:pt x="2586698" y="78257"/>
                </a:lnTo>
                <a:lnTo>
                  <a:pt x="2586698" y="65557"/>
                </a:lnTo>
                <a:lnTo>
                  <a:pt x="2590762" y="65557"/>
                </a:lnTo>
                <a:lnTo>
                  <a:pt x="2590762" y="2057"/>
                </a:lnTo>
                <a:lnTo>
                  <a:pt x="2580297" y="2057"/>
                </a:lnTo>
                <a:lnTo>
                  <a:pt x="2580297" y="167157"/>
                </a:lnTo>
                <a:lnTo>
                  <a:pt x="2573909" y="179857"/>
                </a:lnTo>
                <a:lnTo>
                  <a:pt x="2568270" y="179857"/>
                </a:lnTo>
                <a:lnTo>
                  <a:pt x="2567800" y="167157"/>
                </a:lnTo>
                <a:lnTo>
                  <a:pt x="2580297" y="167157"/>
                </a:lnTo>
                <a:lnTo>
                  <a:pt x="2580297" y="2057"/>
                </a:lnTo>
                <a:lnTo>
                  <a:pt x="2527973" y="2057"/>
                </a:lnTo>
                <a:lnTo>
                  <a:pt x="2527973" y="103657"/>
                </a:lnTo>
                <a:lnTo>
                  <a:pt x="2526817" y="116357"/>
                </a:lnTo>
                <a:lnTo>
                  <a:pt x="2526233" y="114947"/>
                </a:lnTo>
                <a:lnTo>
                  <a:pt x="2526233" y="141757"/>
                </a:lnTo>
                <a:lnTo>
                  <a:pt x="2524480" y="154457"/>
                </a:lnTo>
                <a:lnTo>
                  <a:pt x="2523909" y="154457"/>
                </a:lnTo>
                <a:lnTo>
                  <a:pt x="2520429" y="167157"/>
                </a:lnTo>
                <a:lnTo>
                  <a:pt x="2517876" y="154457"/>
                </a:lnTo>
                <a:lnTo>
                  <a:pt x="2515768" y="154457"/>
                </a:lnTo>
                <a:lnTo>
                  <a:pt x="2518092" y="141757"/>
                </a:lnTo>
                <a:lnTo>
                  <a:pt x="2526233" y="141757"/>
                </a:lnTo>
                <a:lnTo>
                  <a:pt x="2526233" y="114947"/>
                </a:lnTo>
                <a:lnTo>
                  <a:pt x="2521585" y="103657"/>
                </a:lnTo>
                <a:lnTo>
                  <a:pt x="2523909" y="116357"/>
                </a:lnTo>
                <a:lnTo>
                  <a:pt x="2515768" y="116357"/>
                </a:lnTo>
                <a:lnTo>
                  <a:pt x="2516924" y="103657"/>
                </a:lnTo>
                <a:lnTo>
                  <a:pt x="2521585" y="103657"/>
                </a:lnTo>
                <a:lnTo>
                  <a:pt x="2527973" y="103657"/>
                </a:lnTo>
                <a:lnTo>
                  <a:pt x="2527973" y="2057"/>
                </a:lnTo>
                <a:lnTo>
                  <a:pt x="2468676" y="2057"/>
                </a:lnTo>
                <a:lnTo>
                  <a:pt x="2468676" y="129057"/>
                </a:lnTo>
                <a:lnTo>
                  <a:pt x="2453551" y="129057"/>
                </a:lnTo>
                <a:lnTo>
                  <a:pt x="2458783" y="116357"/>
                </a:lnTo>
                <a:lnTo>
                  <a:pt x="2468676" y="129057"/>
                </a:lnTo>
                <a:lnTo>
                  <a:pt x="2468676" y="2057"/>
                </a:lnTo>
                <a:lnTo>
                  <a:pt x="2436114" y="2057"/>
                </a:lnTo>
                <a:lnTo>
                  <a:pt x="2436114" y="192557"/>
                </a:lnTo>
                <a:lnTo>
                  <a:pt x="2427973" y="192557"/>
                </a:lnTo>
                <a:lnTo>
                  <a:pt x="2427973" y="179857"/>
                </a:lnTo>
                <a:lnTo>
                  <a:pt x="2436114" y="192557"/>
                </a:lnTo>
                <a:lnTo>
                  <a:pt x="2436114" y="2057"/>
                </a:lnTo>
                <a:lnTo>
                  <a:pt x="2425649" y="2057"/>
                </a:lnTo>
                <a:lnTo>
                  <a:pt x="2425649" y="256057"/>
                </a:lnTo>
                <a:lnTo>
                  <a:pt x="2425649" y="268757"/>
                </a:lnTo>
                <a:lnTo>
                  <a:pt x="2419921" y="268757"/>
                </a:lnTo>
                <a:lnTo>
                  <a:pt x="2425649" y="256057"/>
                </a:lnTo>
                <a:lnTo>
                  <a:pt x="2425649" y="2057"/>
                </a:lnTo>
                <a:lnTo>
                  <a:pt x="2408199" y="2057"/>
                </a:lnTo>
                <a:lnTo>
                  <a:pt x="2408199" y="344957"/>
                </a:lnTo>
                <a:lnTo>
                  <a:pt x="2398903" y="344957"/>
                </a:lnTo>
                <a:lnTo>
                  <a:pt x="2399487" y="332257"/>
                </a:lnTo>
                <a:lnTo>
                  <a:pt x="2407043" y="332257"/>
                </a:lnTo>
                <a:lnTo>
                  <a:pt x="2408199" y="344957"/>
                </a:lnTo>
                <a:lnTo>
                  <a:pt x="2408199" y="2057"/>
                </a:lnTo>
                <a:lnTo>
                  <a:pt x="2397163" y="2057"/>
                </a:lnTo>
                <a:lnTo>
                  <a:pt x="2397163" y="256057"/>
                </a:lnTo>
                <a:lnTo>
                  <a:pt x="2396579" y="268757"/>
                </a:lnTo>
                <a:lnTo>
                  <a:pt x="2390762" y="268757"/>
                </a:lnTo>
                <a:lnTo>
                  <a:pt x="2390762" y="256057"/>
                </a:lnTo>
                <a:lnTo>
                  <a:pt x="2397163" y="256057"/>
                </a:lnTo>
                <a:lnTo>
                  <a:pt x="2397163" y="2057"/>
                </a:lnTo>
                <a:lnTo>
                  <a:pt x="2360523" y="2057"/>
                </a:lnTo>
                <a:lnTo>
                  <a:pt x="2360523" y="65557"/>
                </a:lnTo>
                <a:lnTo>
                  <a:pt x="2360523" y="192557"/>
                </a:lnTo>
                <a:lnTo>
                  <a:pt x="2344826" y="192557"/>
                </a:lnTo>
                <a:lnTo>
                  <a:pt x="2345994" y="179857"/>
                </a:lnTo>
                <a:lnTo>
                  <a:pt x="2357615" y="179857"/>
                </a:lnTo>
                <a:lnTo>
                  <a:pt x="2360523" y="192557"/>
                </a:lnTo>
                <a:lnTo>
                  <a:pt x="2360523" y="65557"/>
                </a:lnTo>
                <a:lnTo>
                  <a:pt x="2358783" y="65557"/>
                </a:lnTo>
                <a:lnTo>
                  <a:pt x="2358199" y="52857"/>
                </a:lnTo>
                <a:lnTo>
                  <a:pt x="2358199" y="65557"/>
                </a:lnTo>
                <a:lnTo>
                  <a:pt x="2357043" y="65557"/>
                </a:lnTo>
                <a:lnTo>
                  <a:pt x="2358199" y="52857"/>
                </a:lnTo>
                <a:lnTo>
                  <a:pt x="2359952" y="52857"/>
                </a:lnTo>
                <a:lnTo>
                  <a:pt x="2360523" y="65557"/>
                </a:lnTo>
                <a:lnTo>
                  <a:pt x="2360523" y="2057"/>
                </a:lnTo>
                <a:lnTo>
                  <a:pt x="2350643" y="2057"/>
                </a:lnTo>
                <a:lnTo>
                  <a:pt x="2350643" y="40157"/>
                </a:lnTo>
                <a:lnTo>
                  <a:pt x="2347150" y="40157"/>
                </a:lnTo>
                <a:lnTo>
                  <a:pt x="2347150" y="52857"/>
                </a:lnTo>
                <a:lnTo>
                  <a:pt x="2346579" y="52857"/>
                </a:lnTo>
                <a:lnTo>
                  <a:pt x="2346579" y="40157"/>
                </a:lnTo>
                <a:lnTo>
                  <a:pt x="2344255" y="40157"/>
                </a:lnTo>
                <a:lnTo>
                  <a:pt x="2343670" y="27457"/>
                </a:lnTo>
                <a:lnTo>
                  <a:pt x="2350643" y="40157"/>
                </a:lnTo>
                <a:lnTo>
                  <a:pt x="2350643" y="2057"/>
                </a:lnTo>
                <a:lnTo>
                  <a:pt x="2340762" y="2057"/>
                </a:lnTo>
                <a:lnTo>
                  <a:pt x="2340762" y="40157"/>
                </a:lnTo>
                <a:lnTo>
                  <a:pt x="2339594" y="40157"/>
                </a:lnTo>
                <a:lnTo>
                  <a:pt x="2339009" y="27457"/>
                </a:lnTo>
                <a:lnTo>
                  <a:pt x="2340178" y="27457"/>
                </a:lnTo>
                <a:lnTo>
                  <a:pt x="2340762" y="40157"/>
                </a:lnTo>
                <a:lnTo>
                  <a:pt x="2340762" y="2057"/>
                </a:lnTo>
                <a:lnTo>
                  <a:pt x="2329129" y="2057"/>
                </a:lnTo>
                <a:lnTo>
                  <a:pt x="2329129" y="52857"/>
                </a:lnTo>
                <a:lnTo>
                  <a:pt x="2329129" y="65557"/>
                </a:lnTo>
                <a:lnTo>
                  <a:pt x="2328545" y="52857"/>
                </a:lnTo>
                <a:lnTo>
                  <a:pt x="2329129" y="52857"/>
                </a:lnTo>
                <a:lnTo>
                  <a:pt x="2329129" y="2057"/>
                </a:lnTo>
                <a:lnTo>
                  <a:pt x="2327389" y="2057"/>
                </a:lnTo>
                <a:lnTo>
                  <a:pt x="2327389" y="446557"/>
                </a:lnTo>
                <a:lnTo>
                  <a:pt x="2327389" y="459257"/>
                </a:lnTo>
                <a:lnTo>
                  <a:pt x="2321572" y="459257"/>
                </a:lnTo>
                <a:lnTo>
                  <a:pt x="2327389" y="446557"/>
                </a:lnTo>
                <a:lnTo>
                  <a:pt x="2327389" y="2057"/>
                </a:lnTo>
                <a:lnTo>
                  <a:pt x="2291346" y="2057"/>
                </a:lnTo>
                <a:lnTo>
                  <a:pt x="2291346" y="192557"/>
                </a:lnTo>
                <a:lnTo>
                  <a:pt x="2291346" y="205257"/>
                </a:lnTo>
                <a:lnTo>
                  <a:pt x="2290762" y="205257"/>
                </a:lnTo>
                <a:lnTo>
                  <a:pt x="2290762" y="446557"/>
                </a:lnTo>
                <a:lnTo>
                  <a:pt x="2289010" y="446557"/>
                </a:lnTo>
                <a:lnTo>
                  <a:pt x="2289010" y="675157"/>
                </a:lnTo>
                <a:lnTo>
                  <a:pt x="2286685" y="675157"/>
                </a:lnTo>
                <a:lnTo>
                  <a:pt x="2281453" y="662457"/>
                </a:lnTo>
                <a:lnTo>
                  <a:pt x="2289010" y="675157"/>
                </a:lnTo>
                <a:lnTo>
                  <a:pt x="2289010" y="446557"/>
                </a:lnTo>
                <a:lnTo>
                  <a:pt x="2285530" y="446557"/>
                </a:lnTo>
                <a:lnTo>
                  <a:pt x="2288438" y="433857"/>
                </a:lnTo>
                <a:lnTo>
                  <a:pt x="2290762" y="446557"/>
                </a:lnTo>
                <a:lnTo>
                  <a:pt x="2290762" y="205257"/>
                </a:lnTo>
                <a:lnTo>
                  <a:pt x="2290762" y="192557"/>
                </a:lnTo>
                <a:lnTo>
                  <a:pt x="2291346" y="192557"/>
                </a:lnTo>
                <a:lnTo>
                  <a:pt x="2291346" y="2057"/>
                </a:lnTo>
                <a:lnTo>
                  <a:pt x="2289010" y="2057"/>
                </a:lnTo>
                <a:lnTo>
                  <a:pt x="2289010" y="383057"/>
                </a:lnTo>
                <a:lnTo>
                  <a:pt x="2289010" y="395757"/>
                </a:lnTo>
                <a:lnTo>
                  <a:pt x="2284946" y="395757"/>
                </a:lnTo>
                <a:lnTo>
                  <a:pt x="2284946" y="383057"/>
                </a:lnTo>
                <a:lnTo>
                  <a:pt x="2289010" y="383057"/>
                </a:lnTo>
                <a:lnTo>
                  <a:pt x="2289010" y="2057"/>
                </a:lnTo>
                <a:lnTo>
                  <a:pt x="2281453" y="2057"/>
                </a:lnTo>
                <a:lnTo>
                  <a:pt x="2281453" y="446557"/>
                </a:lnTo>
                <a:lnTo>
                  <a:pt x="2277389" y="459257"/>
                </a:lnTo>
                <a:lnTo>
                  <a:pt x="2275065" y="446557"/>
                </a:lnTo>
                <a:lnTo>
                  <a:pt x="2281453" y="446557"/>
                </a:lnTo>
                <a:lnTo>
                  <a:pt x="2281453" y="2057"/>
                </a:lnTo>
                <a:lnTo>
                  <a:pt x="2276805" y="2057"/>
                </a:lnTo>
                <a:lnTo>
                  <a:pt x="2276805" y="167157"/>
                </a:lnTo>
                <a:lnTo>
                  <a:pt x="2276221" y="179857"/>
                </a:lnTo>
                <a:lnTo>
                  <a:pt x="2270404" y="179857"/>
                </a:lnTo>
                <a:lnTo>
                  <a:pt x="2268080" y="167157"/>
                </a:lnTo>
                <a:lnTo>
                  <a:pt x="2276805" y="167157"/>
                </a:lnTo>
                <a:lnTo>
                  <a:pt x="2276805" y="2057"/>
                </a:lnTo>
                <a:lnTo>
                  <a:pt x="2267445" y="2057"/>
                </a:lnTo>
                <a:lnTo>
                  <a:pt x="2267445" y="141757"/>
                </a:lnTo>
                <a:lnTo>
                  <a:pt x="2258199" y="141757"/>
                </a:lnTo>
                <a:lnTo>
                  <a:pt x="2256739" y="154457"/>
                </a:lnTo>
                <a:lnTo>
                  <a:pt x="2258276" y="154457"/>
                </a:lnTo>
                <a:lnTo>
                  <a:pt x="2263838" y="167157"/>
                </a:lnTo>
                <a:lnTo>
                  <a:pt x="2265172" y="167157"/>
                </a:lnTo>
                <a:lnTo>
                  <a:pt x="2264600" y="169659"/>
                </a:lnTo>
                <a:lnTo>
                  <a:pt x="2264600" y="459257"/>
                </a:lnTo>
                <a:lnTo>
                  <a:pt x="2261108" y="459257"/>
                </a:lnTo>
                <a:lnTo>
                  <a:pt x="2261108" y="446557"/>
                </a:lnTo>
                <a:lnTo>
                  <a:pt x="2261692" y="446557"/>
                </a:lnTo>
                <a:lnTo>
                  <a:pt x="2264600" y="459257"/>
                </a:lnTo>
                <a:lnTo>
                  <a:pt x="2264600" y="169659"/>
                </a:lnTo>
                <a:lnTo>
                  <a:pt x="2262263" y="179857"/>
                </a:lnTo>
                <a:lnTo>
                  <a:pt x="2253551" y="174002"/>
                </a:lnTo>
                <a:lnTo>
                  <a:pt x="2253551" y="471957"/>
                </a:lnTo>
                <a:lnTo>
                  <a:pt x="2247735" y="484657"/>
                </a:lnTo>
                <a:lnTo>
                  <a:pt x="2245995" y="484657"/>
                </a:lnTo>
                <a:lnTo>
                  <a:pt x="2244242" y="471957"/>
                </a:lnTo>
                <a:lnTo>
                  <a:pt x="2253551" y="471957"/>
                </a:lnTo>
                <a:lnTo>
                  <a:pt x="2253551" y="174002"/>
                </a:lnTo>
                <a:lnTo>
                  <a:pt x="2252383" y="173228"/>
                </a:lnTo>
                <a:lnTo>
                  <a:pt x="2252383" y="332257"/>
                </a:lnTo>
                <a:lnTo>
                  <a:pt x="2244826" y="332257"/>
                </a:lnTo>
                <a:lnTo>
                  <a:pt x="2245410" y="319557"/>
                </a:lnTo>
                <a:lnTo>
                  <a:pt x="2250643" y="319557"/>
                </a:lnTo>
                <a:lnTo>
                  <a:pt x="2252383" y="332257"/>
                </a:lnTo>
                <a:lnTo>
                  <a:pt x="2252383" y="173228"/>
                </a:lnTo>
                <a:lnTo>
                  <a:pt x="2243366" y="167157"/>
                </a:lnTo>
                <a:lnTo>
                  <a:pt x="2244458" y="141757"/>
                </a:lnTo>
                <a:lnTo>
                  <a:pt x="2258098" y="129057"/>
                </a:lnTo>
                <a:lnTo>
                  <a:pt x="2267445" y="141757"/>
                </a:lnTo>
                <a:lnTo>
                  <a:pt x="2267445" y="2057"/>
                </a:lnTo>
                <a:lnTo>
                  <a:pt x="2235530" y="2057"/>
                </a:lnTo>
                <a:lnTo>
                  <a:pt x="2235530" y="484657"/>
                </a:lnTo>
                <a:lnTo>
                  <a:pt x="2234946" y="497357"/>
                </a:lnTo>
                <a:lnTo>
                  <a:pt x="2234361" y="497357"/>
                </a:lnTo>
                <a:lnTo>
                  <a:pt x="2234361" y="484657"/>
                </a:lnTo>
                <a:lnTo>
                  <a:pt x="2235530" y="484657"/>
                </a:lnTo>
                <a:lnTo>
                  <a:pt x="2235530" y="2057"/>
                </a:lnTo>
                <a:lnTo>
                  <a:pt x="2230297" y="2057"/>
                </a:lnTo>
                <a:lnTo>
                  <a:pt x="2230297" y="624357"/>
                </a:lnTo>
                <a:lnTo>
                  <a:pt x="2229713" y="637057"/>
                </a:lnTo>
                <a:lnTo>
                  <a:pt x="2219833" y="624357"/>
                </a:lnTo>
                <a:lnTo>
                  <a:pt x="2230297" y="624357"/>
                </a:lnTo>
                <a:lnTo>
                  <a:pt x="2230297" y="2057"/>
                </a:lnTo>
                <a:lnTo>
                  <a:pt x="2227491" y="2057"/>
                </a:lnTo>
                <a:lnTo>
                  <a:pt x="2227491" y="497357"/>
                </a:lnTo>
                <a:lnTo>
                  <a:pt x="2226221" y="510057"/>
                </a:lnTo>
                <a:lnTo>
                  <a:pt x="2225637" y="510057"/>
                </a:lnTo>
                <a:lnTo>
                  <a:pt x="2218664" y="497357"/>
                </a:lnTo>
                <a:lnTo>
                  <a:pt x="2227491" y="497357"/>
                </a:lnTo>
                <a:lnTo>
                  <a:pt x="2227491" y="2057"/>
                </a:lnTo>
                <a:lnTo>
                  <a:pt x="2217496" y="2057"/>
                </a:lnTo>
                <a:lnTo>
                  <a:pt x="2217496" y="624357"/>
                </a:lnTo>
                <a:lnTo>
                  <a:pt x="2217356" y="637057"/>
                </a:lnTo>
                <a:lnTo>
                  <a:pt x="2215896" y="637057"/>
                </a:lnTo>
                <a:lnTo>
                  <a:pt x="2216848" y="649757"/>
                </a:lnTo>
                <a:lnTo>
                  <a:pt x="2211819" y="649757"/>
                </a:lnTo>
                <a:lnTo>
                  <a:pt x="2209647" y="637057"/>
                </a:lnTo>
                <a:lnTo>
                  <a:pt x="2216213" y="624357"/>
                </a:lnTo>
                <a:lnTo>
                  <a:pt x="2217496" y="624357"/>
                </a:lnTo>
                <a:lnTo>
                  <a:pt x="2217496" y="2057"/>
                </a:lnTo>
                <a:lnTo>
                  <a:pt x="2215756" y="2057"/>
                </a:lnTo>
                <a:lnTo>
                  <a:pt x="2215756" y="510057"/>
                </a:lnTo>
                <a:lnTo>
                  <a:pt x="2215756" y="522757"/>
                </a:lnTo>
                <a:lnTo>
                  <a:pt x="2212848" y="522757"/>
                </a:lnTo>
                <a:lnTo>
                  <a:pt x="2210524" y="518515"/>
                </a:lnTo>
                <a:lnTo>
                  <a:pt x="2210524" y="522757"/>
                </a:lnTo>
                <a:lnTo>
                  <a:pt x="2204123" y="522757"/>
                </a:lnTo>
                <a:lnTo>
                  <a:pt x="2202383" y="515137"/>
                </a:lnTo>
                <a:lnTo>
                  <a:pt x="2202383" y="560857"/>
                </a:lnTo>
                <a:lnTo>
                  <a:pt x="2186686" y="560857"/>
                </a:lnTo>
                <a:lnTo>
                  <a:pt x="2187079" y="552386"/>
                </a:lnTo>
                <a:lnTo>
                  <a:pt x="2184946" y="559041"/>
                </a:lnTo>
                <a:lnTo>
                  <a:pt x="2184946" y="598957"/>
                </a:lnTo>
                <a:lnTo>
                  <a:pt x="2184362" y="611657"/>
                </a:lnTo>
                <a:lnTo>
                  <a:pt x="2169820" y="611657"/>
                </a:lnTo>
                <a:lnTo>
                  <a:pt x="2175052" y="598957"/>
                </a:lnTo>
                <a:lnTo>
                  <a:pt x="2184946" y="598957"/>
                </a:lnTo>
                <a:lnTo>
                  <a:pt x="2184946" y="559041"/>
                </a:lnTo>
                <a:lnTo>
                  <a:pt x="2184362" y="560857"/>
                </a:lnTo>
                <a:lnTo>
                  <a:pt x="2183777" y="560857"/>
                </a:lnTo>
                <a:lnTo>
                  <a:pt x="2184362" y="567207"/>
                </a:lnTo>
                <a:lnTo>
                  <a:pt x="2182622" y="560857"/>
                </a:lnTo>
                <a:lnTo>
                  <a:pt x="2179713" y="560857"/>
                </a:lnTo>
                <a:lnTo>
                  <a:pt x="2177961" y="548157"/>
                </a:lnTo>
                <a:lnTo>
                  <a:pt x="2187270" y="548157"/>
                </a:lnTo>
                <a:lnTo>
                  <a:pt x="2187079" y="552386"/>
                </a:lnTo>
                <a:lnTo>
                  <a:pt x="2188426" y="548157"/>
                </a:lnTo>
                <a:lnTo>
                  <a:pt x="2200643" y="548157"/>
                </a:lnTo>
                <a:lnTo>
                  <a:pt x="2202383" y="560857"/>
                </a:lnTo>
                <a:lnTo>
                  <a:pt x="2202383" y="515137"/>
                </a:lnTo>
                <a:lnTo>
                  <a:pt x="2201227" y="510057"/>
                </a:lnTo>
                <a:lnTo>
                  <a:pt x="2205875" y="510057"/>
                </a:lnTo>
                <a:lnTo>
                  <a:pt x="2210524" y="518515"/>
                </a:lnTo>
                <a:lnTo>
                  <a:pt x="2210524" y="510057"/>
                </a:lnTo>
                <a:lnTo>
                  <a:pt x="2215756" y="510057"/>
                </a:lnTo>
                <a:lnTo>
                  <a:pt x="2215756" y="2057"/>
                </a:lnTo>
                <a:lnTo>
                  <a:pt x="2193086" y="2057"/>
                </a:lnTo>
                <a:lnTo>
                  <a:pt x="2193086" y="40157"/>
                </a:lnTo>
                <a:lnTo>
                  <a:pt x="2191918" y="52857"/>
                </a:lnTo>
                <a:lnTo>
                  <a:pt x="2181453" y="52857"/>
                </a:lnTo>
                <a:lnTo>
                  <a:pt x="2182622" y="40157"/>
                </a:lnTo>
                <a:lnTo>
                  <a:pt x="2193086" y="40157"/>
                </a:lnTo>
                <a:lnTo>
                  <a:pt x="2193086" y="2057"/>
                </a:lnTo>
                <a:lnTo>
                  <a:pt x="2172728" y="2057"/>
                </a:lnTo>
                <a:lnTo>
                  <a:pt x="2172728" y="52857"/>
                </a:lnTo>
                <a:lnTo>
                  <a:pt x="2172728" y="65557"/>
                </a:lnTo>
                <a:lnTo>
                  <a:pt x="2170404" y="65557"/>
                </a:lnTo>
                <a:lnTo>
                  <a:pt x="2170404" y="560857"/>
                </a:lnTo>
                <a:lnTo>
                  <a:pt x="2168664" y="560857"/>
                </a:lnTo>
                <a:lnTo>
                  <a:pt x="2161679" y="548157"/>
                </a:lnTo>
                <a:lnTo>
                  <a:pt x="2170404" y="560857"/>
                </a:lnTo>
                <a:lnTo>
                  <a:pt x="2170404" y="65557"/>
                </a:lnTo>
                <a:lnTo>
                  <a:pt x="2164588" y="65557"/>
                </a:lnTo>
                <a:lnTo>
                  <a:pt x="2164588" y="332257"/>
                </a:lnTo>
                <a:lnTo>
                  <a:pt x="2157615" y="319557"/>
                </a:lnTo>
                <a:lnTo>
                  <a:pt x="2162264" y="319557"/>
                </a:lnTo>
                <a:lnTo>
                  <a:pt x="2164588" y="332257"/>
                </a:lnTo>
                <a:lnTo>
                  <a:pt x="2164588" y="65557"/>
                </a:lnTo>
                <a:lnTo>
                  <a:pt x="2162264" y="65557"/>
                </a:lnTo>
                <a:lnTo>
                  <a:pt x="2162213" y="52857"/>
                </a:lnTo>
                <a:lnTo>
                  <a:pt x="2172728" y="52857"/>
                </a:lnTo>
                <a:lnTo>
                  <a:pt x="2172728" y="2057"/>
                </a:lnTo>
                <a:lnTo>
                  <a:pt x="2156447" y="2057"/>
                </a:lnTo>
                <a:lnTo>
                  <a:pt x="2156447" y="370357"/>
                </a:lnTo>
                <a:lnTo>
                  <a:pt x="2147735" y="370357"/>
                </a:lnTo>
                <a:lnTo>
                  <a:pt x="2147735" y="611657"/>
                </a:lnTo>
                <a:lnTo>
                  <a:pt x="2136686" y="611657"/>
                </a:lnTo>
                <a:lnTo>
                  <a:pt x="2136686" y="827557"/>
                </a:lnTo>
                <a:lnTo>
                  <a:pt x="2129713" y="814857"/>
                </a:lnTo>
                <a:lnTo>
                  <a:pt x="2135517" y="814857"/>
                </a:lnTo>
                <a:lnTo>
                  <a:pt x="2136686" y="827557"/>
                </a:lnTo>
                <a:lnTo>
                  <a:pt x="2136686" y="611657"/>
                </a:lnTo>
                <a:lnTo>
                  <a:pt x="2135835" y="611657"/>
                </a:lnTo>
                <a:lnTo>
                  <a:pt x="2131022" y="598957"/>
                </a:lnTo>
                <a:lnTo>
                  <a:pt x="2135136" y="586257"/>
                </a:lnTo>
                <a:lnTo>
                  <a:pt x="2144547" y="586257"/>
                </a:lnTo>
                <a:lnTo>
                  <a:pt x="2139518" y="598957"/>
                </a:lnTo>
                <a:lnTo>
                  <a:pt x="2139188" y="598957"/>
                </a:lnTo>
                <a:lnTo>
                  <a:pt x="2147735" y="611657"/>
                </a:lnTo>
                <a:lnTo>
                  <a:pt x="2147735" y="370357"/>
                </a:lnTo>
                <a:lnTo>
                  <a:pt x="2148319" y="357657"/>
                </a:lnTo>
                <a:lnTo>
                  <a:pt x="2156447" y="370357"/>
                </a:lnTo>
                <a:lnTo>
                  <a:pt x="2156447" y="2057"/>
                </a:lnTo>
                <a:lnTo>
                  <a:pt x="2135517" y="2057"/>
                </a:lnTo>
                <a:lnTo>
                  <a:pt x="2135517" y="306857"/>
                </a:lnTo>
                <a:lnTo>
                  <a:pt x="2135517" y="459257"/>
                </a:lnTo>
                <a:lnTo>
                  <a:pt x="2129129" y="459257"/>
                </a:lnTo>
                <a:lnTo>
                  <a:pt x="2132609" y="446557"/>
                </a:lnTo>
                <a:lnTo>
                  <a:pt x="2134946" y="446557"/>
                </a:lnTo>
                <a:lnTo>
                  <a:pt x="2135517" y="459257"/>
                </a:lnTo>
                <a:lnTo>
                  <a:pt x="2135517" y="306857"/>
                </a:lnTo>
                <a:lnTo>
                  <a:pt x="2129129" y="306857"/>
                </a:lnTo>
                <a:lnTo>
                  <a:pt x="2128545" y="294157"/>
                </a:lnTo>
                <a:lnTo>
                  <a:pt x="2134362" y="294157"/>
                </a:lnTo>
                <a:lnTo>
                  <a:pt x="2135517" y="306857"/>
                </a:lnTo>
                <a:lnTo>
                  <a:pt x="2135517" y="2057"/>
                </a:lnTo>
                <a:lnTo>
                  <a:pt x="2116340" y="2057"/>
                </a:lnTo>
                <a:lnTo>
                  <a:pt x="2116340" y="27457"/>
                </a:lnTo>
                <a:lnTo>
                  <a:pt x="2113432" y="40157"/>
                </a:lnTo>
                <a:lnTo>
                  <a:pt x="2109355" y="40157"/>
                </a:lnTo>
                <a:lnTo>
                  <a:pt x="2109940" y="27457"/>
                </a:lnTo>
                <a:lnTo>
                  <a:pt x="2116340" y="27457"/>
                </a:lnTo>
                <a:lnTo>
                  <a:pt x="2116340" y="2057"/>
                </a:lnTo>
                <a:lnTo>
                  <a:pt x="2105291" y="2057"/>
                </a:lnTo>
                <a:lnTo>
                  <a:pt x="2105291" y="738657"/>
                </a:lnTo>
                <a:lnTo>
                  <a:pt x="2103539" y="751357"/>
                </a:lnTo>
                <a:lnTo>
                  <a:pt x="2098306" y="738657"/>
                </a:lnTo>
                <a:lnTo>
                  <a:pt x="2105291" y="738657"/>
                </a:lnTo>
                <a:lnTo>
                  <a:pt x="2105291" y="2057"/>
                </a:lnTo>
                <a:lnTo>
                  <a:pt x="2080869" y="2057"/>
                </a:lnTo>
                <a:lnTo>
                  <a:pt x="2080869" y="319557"/>
                </a:lnTo>
                <a:lnTo>
                  <a:pt x="2075141" y="319557"/>
                </a:lnTo>
                <a:lnTo>
                  <a:pt x="2076069" y="306857"/>
                </a:lnTo>
                <a:lnTo>
                  <a:pt x="2079396" y="306857"/>
                </a:lnTo>
                <a:lnTo>
                  <a:pt x="2080869" y="319557"/>
                </a:lnTo>
                <a:lnTo>
                  <a:pt x="2080869" y="2057"/>
                </a:lnTo>
                <a:lnTo>
                  <a:pt x="2074468" y="2057"/>
                </a:lnTo>
                <a:lnTo>
                  <a:pt x="2074468" y="116357"/>
                </a:lnTo>
                <a:lnTo>
                  <a:pt x="2072005" y="116357"/>
                </a:lnTo>
                <a:lnTo>
                  <a:pt x="2072005" y="535457"/>
                </a:lnTo>
                <a:lnTo>
                  <a:pt x="2065756" y="535457"/>
                </a:lnTo>
                <a:lnTo>
                  <a:pt x="2065756" y="878357"/>
                </a:lnTo>
                <a:lnTo>
                  <a:pt x="2065756" y="891057"/>
                </a:lnTo>
                <a:lnTo>
                  <a:pt x="2064004" y="891057"/>
                </a:lnTo>
                <a:lnTo>
                  <a:pt x="2061679" y="878357"/>
                </a:lnTo>
                <a:lnTo>
                  <a:pt x="2065756" y="878357"/>
                </a:lnTo>
                <a:lnTo>
                  <a:pt x="2065756" y="535457"/>
                </a:lnTo>
                <a:lnTo>
                  <a:pt x="2064588" y="535457"/>
                </a:lnTo>
                <a:lnTo>
                  <a:pt x="2064588" y="522757"/>
                </a:lnTo>
                <a:lnTo>
                  <a:pt x="2069985" y="522757"/>
                </a:lnTo>
                <a:lnTo>
                  <a:pt x="2072005" y="535457"/>
                </a:lnTo>
                <a:lnTo>
                  <a:pt x="2072005" y="116357"/>
                </a:lnTo>
                <a:lnTo>
                  <a:pt x="2066912" y="116357"/>
                </a:lnTo>
                <a:lnTo>
                  <a:pt x="2066912" y="408457"/>
                </a:lnTo>
                <a:lnTo>
                  <a:pt x="2066328" y="421157"/>
                </a:lnTo>
                <a:lnTo>
                  <a:pt x="2062848" y="421157"/>
                </a:lnTo>
                <a:lnTo>
                  <a:pt x="2062848" y="548157"/>
                </a:lnTo>
                <a:lnTo>
                  <a:pt x="2061679" y="560857"/>
                </a:lnTo>
                <a:lnTo>
                  <a:pt x="2050630" y="560857"/>
                </a:lnTo>
                <a:lnTo>
                  <a:pt x="2050059" y="573557"/>
                </a:lnTo>
                <a:lnTo>
                  <a:pt x="2040750" y="560857"/>
                </a:lnTo>
                <a:lnTo>
                  <a:pt x="2038426" y="573557"/>
                </a:lnTo>
                <a:lnTo>
                  <a:pt x="2033778" y="573557"/>
                </a:lnTo>
                <a:lnTo>
                  <a:pt x="2035517" y="560857"/>
                </a:lnTo>
                <a:lnTo>
                  <a:pt x="2033778" y="560857"/>
                </a:lnTo>
                <a:lnTo>
                  <a:pt x="2041829" y="548157"/>
                </a:lnTo>
                <a:lnTo>
                  <a:pt x="2062848" y="548157"/>
                </a:lnTo>
                <a:lnTo>
                  <a:pt x="2062848" y="421157"/>
                </a:lnTo>
                <a:lnTo>
                  <a:pt x="2059940" y="421157"/>
                </a:lnTo>
                <a:lnTo>
                  <a:pt x="2059940" y="408457"/>
                </a:lnTo>
                <a:lnTo>
                  <a:pt x="2066912" y="408457"/>
                </a:lnTo>
                <a:lnTo>
                  <a:pt x="2066912" y="116357"/>
                </a:lnTo>
                <a:lnTo>
                  <a:pt x="2062264" y="116357"/>
                </a:lnTo>
                <a:lnTo>
                  <a:pt x="2068664" y="103657"/>
                </a:lnTo>
                <a:lnTo>
                  <a:pt x="2074468" y="116357"/>
                </a:lnTo>
                <a:lnTo>
                  <a:pt x="2074468" y="2057"/>
                </a:lnTo>
                <a:lnTo>
                  <a:pt x="1976221" y="2057"/>
                </a:lnTo>
                <a:lnTo>
                  <a:pt x="1979117" y="14757"/>
                </a:lnTo>
                <a:lnTo>
                  <a:pt x="1984349" y="14757"/>
                </a:lnTo>
                <a:lnTo>
                  <a:pt x="1990166" y="27457"/>
                </a:lnTo>
                <a:lnTo>
                  <a:pt x="1987257" y="27457"/>
                </a:lnTo>
                <a:lnTo>
                  <a:pt x="1988426" y="40157"/>
                </a:lnTo>
                <a:lnTo>
                  <a:pt x="1993874" y="40157"/>
                </a:lnTo>
                <a:lnTo>
                  <a:pt x="1996033" y="27457"/>
                </a:lnTo>
                <a:lnTo>
                  <a:pt x="1998891" y="40157"/>
                </a:lnTo>
                <a:lnTo>
                  <a:pt x="2009495" y="40157"/>
                </a:lnTo>
                <a:lnTo>
                  <a:pt x="2015680" y="27457"/>
                </a:lnTo>
                <a:lnTo>
                  <a:pt x="2013419" y="27457"/>
                </a:lnTo>
                <a:lnTo>
                  <a:pt x="2015172" y="14757"/>
                </a:lnTo>
                <a:lnTo>
                  <a:pt x="2019236" y="14757"/>
                </a:lnTo>
                <a:lnTo>
                  <a:pt x="2019820" y="27457"/>
                </a:lnTo>
                <a:lnTo>
                  <a:pt x="2023935" y="27457"/>
                </a:lnTo>
                <a:lnTo>
                  <a:pt x="2033778" y="40157"/>
                </a:lnTo>
                <a:lnTo>
                  <a:pt x="2031619" y="40157"/>
                </a:lnTo>
                <a:lnTo>
                  <a:pt x="2027885" y="52857"/>
                </a:lnTo>
                <a:lnTo>
                  <a:pt x="2024049" y="52857"/>
                </a:lnTo>
                <a:lnTo>
                  <a:pt x="2021560" y="65557"/>
                </a:lnTo>
                <a:lnTo>
                  <a:pt x="2029701" y="65557"/>
                </a:lnTo>
                <a:lnTo>
                  <a:pt x="2027961" y="78257"/>
                </a:lnTo>
                <a:lnTo>
                  <a:pt x="2023313" y="78257"/>
                </a:lnTo>
                <a:lnTo>
                  <a:pt x="2023313" y="230657"/>
                </a:lnTo>
                <a:lnTo>
                  <a:pt x="2022729" y="237007"/>
                </a:lnTo>
                <a:lnTo>
                  <a:pt x="2023313" y="243357"/>
                </a:lnTo>
                <a:lnTo>
                  <a:pt x="2022144" y="243357"/>
                </a:lnTo>
                <a:lnTo>
                  <a:pt x="2015172" y="243357"/>
                </a:lnTo>
                <a:lnTo>
                  <a:pt x="2015172" y="789457"/>
                </a:lnTo>
                <a:lnTo>
                  <a:pt x="2013585" y="802157"/>
                </a:lnTo>
                <a:lnTo>
                  <a:pt x="2010371" y="802157"/>
                </a:lnTo>
                <a:lnTo>
                  <a:pt x="2006498" y="814857"/>
                </a:lnTo>
                <a:lnTo>
                  <a:pt x="2004123" y="814857"/>
                </a:lnTo>
                <a:lnTo>
                  <a:pt x="2009940" y="827557"/>
                </a:lnTo>
                <a:lnTo>
                  <a:pt x="2004707" y="827557"/>
                </a:lnTo>
                <a:lnTo>
                  <a:pt x="2004707" y="929157"/>
                </a:lnTo>
                <a:lnTo>
                  <a:pt x="2000059" y="929157"/>
                </a:lnTo>
                <a:lnTo>
                  <a:pt x="2000631" y="916457"/>
                </a:lnTo>
                <a:lnTo>
                  <a:pt x="2004123" y="916457"/>
                </a:lnTo>
                <a:lnTo>
                  <a:pt x="2004707" y="929157"/>
                </a:lnTo>
                <a:lnTo>
                  <a:pt x="2004707" y="827557"/>
                </a:lnTo>
                <a:lnTo>
                  <a:pt x="1999716" y="827557"/>
                </a:lnTo>
                <a:lnTo>
                  <a:pt x="1994890" y="814857"/>
                </a:lnTo>
                <a:lnTo>
                  <a:pt x="2000211" y="789457"/>
                </a:lnTo>
                <a:lnTo>
                  <a:pt x="2015172" y="789457"/>
                </a:lnTo>
                <a:lnTo>
                  <a:pt x="2015172" y="243357"/>
                </a:lnTo>
                <a:lnTo>
                  <a:pt x="2014004" y="243357"/>
                </a:lnTo>
                <a:lnTo>
                  <a:pt x="2015172" y="230657"/>
                </a:lnTo>
                <a:lnTo>
                  <a:pt x="2022144" y="230657"/>
                </a:lnTo>
                <a:lnTo>
                  <a:pt x="2023313" y="230657"/>
                </a:lnTo>
                <a:lnTo>
                  <a:pt x="2023313" y="78257"/>
                </a:lnTo>
                <a:lnTo>
                  <a:pt x="2017877" y="78257"/>
                </a:lnTo>
                <a:lnTo>
                  <a:pt x="2010956" y="65557"/>
                </a:lnTo>
                <a:lnTo>
                  <a:pt x="2010524" y="65557"/>
                </a:lnTo>
                <a:lnTo>
                  <a:pt x="2010524" y="141757"/>
                </a:lnTo>
                <a:lnTo>
                  <a:pt x="2002955" y="141757"/>
                </a:lnTo>
                <a:lnTo>
                  <a:pt x="2007616" y="129057"/>
                </a:lnTo>
                <a:lnTo>
                  <a:pt x="2010524" y="141757"/>
                </a:lnTo>
                <a:lnTo>
                  <a:pt x="2010524" y="65557"/>
                </a:lnTo>
                <a:lnTo>
                  <a:pt x="2006866" y="65557"/>
                </a:lnTo>
                <a:lnTo>
                  <a:pt x="2005291" y="52857"/>
                </a:lnTo>
                <a:lnTo>
                  <a:pt x="2001215" y="65557"/>
                </a:lnTo>
                <a:lnTo>
                  <a:pt x="1991334" y="52857"/>
                </a:lnTo>
                <a:lnTo>
                  <a:pt x="1989010" y="52857"/>
                </a:lnTo>
                <a:lnTo>
                  <a:pt x="1990750" y="65557"/>
                </a:lnTo>
                <a:lnTo>
                  <a:pt x="1989010" y="65557"/>
                </a:lnTo>
                <a:lnTo>
                  <a:pt x="1989010" y="217957"/>
                </a:lnTo>
                <a:lnTo>
                  <a:pt x="1972144" y="217957"/>
                </a:lnTo>
                <a:lnTo>
                  <a:pt x="1971395" y="226174"/>
                </a:lnTo>
                <a:lnTo>
                  <a:pt x="1958263" y="217957"/>
                </a:lnTo>
                <a:lnTo>
                  <a:pt x="1960664" y="205257"/>
                </a:lnTo>
                <a:lnTo>
                  <a:pt x="1974621" y="205257"/>
                </a:lnTo>
                <a:lnTo>
                  <a:pt x="1989010" y="217957"/>
                </a:lnTo>
                <a:lnTo>
                  <a:pt x="1989010" y="65557"/>
                </a:lnTo>
                <a:lnTo>
                  <a:pt x="1987257" y="65557"/>
                </a:lnTo>
                <a:lnTo>
                  <a:pt x="1985518" y="52857"/>
                </a:lnTo>
                <a:lnTo>
                  <a:pt x="1981454" y="52857"/>
                </a:lnTo>
                <a:lnTo>
                  <a:pt x="1981784" y="65557"/>
                </a:lnTo>
                <a:lnTo>
                  <a:pt x="1977161" y="65557"/>
                </a:lnTo>
                <a:lnTo>
                  <a:pt x="1976793" y="66852"/>
                </a:lnTo>
                <a:lnTo>
                  <a:pt x="1976793" y="116357"/>
                </a:lnTo>
                <a:lnTo>
                  <a:pt x="1970405" y="116357"/>
                </a:lnTo>
                <a:lnTo>
                  <a:pt x="1969236" y="103657"/>
                </a:lnTo>
                <a:lnTo>
                  <a:pt x="1972729" y="90957"/>
                </a:lnTo>
                <a:lnTo>
                  <a:pt x="1976221" y="103657"/>
                </a:lnTo>
                <a:lnTo>
                  <a:pt x="1976793" y="116357"/>
                </a:lnTo>
                <a:lnTo>
                  <a:pt x="1976793" y="66852"/>
                </a:lnTo>
                <a:lnTo>
                  <a:pt x="1973516" y="78257"/>
                </a:lnTo>
                <a:lnTo>
                  <a:pt x="1973313" y="78257"/>
                </a:lnTo>
                <a:lnTo>
                  <a:pt x="1970151" y="90957"/>
                </a:lnTo>
                <a:lnTo>
                  <a:pt x="1968512" y="103657"/>
                </a:lnTo>
                <a:lnTo>
                  <a:pt x="1967090" y="116357"/>
                </a:lnTo>
                <a:lnTo>
                  <a:pt x="1964588" y="129057"/>
                </a:lnTo>
                <a:lnTo>
                  <a:pt x="1972068" y="129057"/>
                </a:lnTo>
                <a:lnTo>
                  <a:pt x="1973821" y="141757"/>
                </a:lnTo>
                <a:lnTo>
                  <a:pt x="1973605" y="141757"/>
                </a:lnTo>
                <a:lnTo>
                  <a:pt x="1965198" y="154457"/>
                </a:lnTo>
                <a:lnTo>
                  <a:pt x="1961095" y="167157"/>
                </a:lnTo>
                <a:lnTo>
                  <a:pt x="1968080" y="167157"/>
                </a:lnTo>
                <a:lnTo>
                  <a:pt x="1965172" y="179857"/>
                </a:lnTo>
                <a:lnTo>
                  <a:pt x="1958771" y="167157"/>
                </a:lnTo>
                <a:lnTo>
                  <a:pt x="1955863" y="167157"/>
                </a:lnTo>
                <a:lnTo>
                  <a:pt x="1954707" y="179857"/>
                </a:lnTo>
                <a:lnTo>
                  <a:pt x="1955863" y="179857"/>
                </a:lnTo>
                <a:lnTo>
                  <a:pt x="1958187" y="192557"/>
                </a:lnTo>
                <a:lnTo>
                  <a:pt x="1962848" y="179857"/>
                </a:lnTo>
                <a:lnTo>
                  <a:pt x="1966912" y="192557"/>
                </a:lnTo>
                <a:lnTo>
                  <a:pt x="1958187" y="192557"/>
                </a:lnTo>
                <a:lnTo>
                  <a:pt x="1954123" y="192557"/>
                </a:lnTo>
                <a:lnTo>
                  <a:pt x="1954123" y="243357"/>
                </a:lnTo>
                <a:lnTo>
                  <a:pt x="1948891" y="243357"/>
                </a:lnTo>
                <a:lnTo>
                  <a:pt x="1951215" y="230657"/>
                </a:lnTo>
                <a:lnTo>
                  <a:pt x="1954123" y="243357"/>
                </a:lnTo>
                <a:lnTo>
                  <a:pt x="1954123" y="192557"/>
                </a:lnTo>
                <a:lnTo>
                  <a:pt x="1949475" y="192557"/>
                </a:lnTo>
                <a:lnTo>
                  <a:pt x="1946935" y="205257"/>
                </a:lnTo>
                <a:lnTo>
                  <a:pt x="1945322" y="217957"/>
                </a:lnTo>
                <a:lnTo>
                  <a:pt x="1944484" y="217957"/>
                </a:lnTo>
                <a:lnTo>
                  <a:pt x="1944243" y="243357"/>
                </a:lnTo>
                <a:lnTo>
                  <a:pt x="1942490" y="243357"/>
                </a:lnTo>
                <a:lnTo>
                  <a:pt x="1942426" y="256057"/>
                </a:lnTo>
                <a:lnTo>
                  <a:pt x="1939302" y="256057"/>
                </a:lnTo>
                <a:lnTo>
                  <a:pt x="1933994" y="268757"/>
                </a:lnTo>
                <a:lnTo>
                  <a:pt x="1927669" y="268757"/>
                </a:lnTo>
                <a:lnTo>
                  <a:pt x="1928393" y="256057"/>
                </a:lnTo>
                <a:lnTo>
                  <a:pt x="1930285" y="230657"/>
                </a:lnTo>
                <a:lnTo>
                  <a:pt x="1932495" y="217957"/>
                </a:lnTo>
                <a:lnTo>
                  <a:pt x="1934502" y="205257"/>
                </a:lnTo>
                <a:lnTo>
                  <a:pt x="1935848" y="179857"/>
                </a:lnTo>
                <a:lnTo>
                  <a:pt x="1936102" y="167157"/>
                </a:lnTo>
                <a:lnTo>
                  <a:pt x="1930171" y="154457"/>
                </a:lnTo>
                <a:lnTo>
                  <a:pt x="1926793" y="154457"/>
                </a:lnTo>
                <a:lnTo>
                  <a:pt x="1926793" y="179857"/>
                </a:lnTo>
                <a:lnTo>
                  <a:pt x="1924469" y="167157"/>
                </a:lnTo>
                <a:lnTo>
                  <a:pt x="1925637" y="167157"/>
                </a:lnTo>
                <a:lnTo>
                  <a:pt x="1926793" y="179857"/>
                </a:lnTo>
                <a:lnTo>
                  <a:pt x="1926793" y="154457"/>
                </a:lnTo>
                <a:lnTo>
                  <a:pt x="1919236" y="154457"/>
                </a:lnTo>
                <a:lnTo>
                  <a:pt x="1918068" y="152679"/>
                </a:lnTo>
                <a:lnTo>
                  <a:pt x="1918068" y="332257"/>
                </a:lnTo>
                <a:lnTo>
                  <a:pt x="1908771" y="332257"/>
                </a:lnTo>
                <a:lnTo>
                  <a:pt x="1904707" y="319557"/>
                </a:lnTo>
                <a:lnTo>
                  <a:pt x="1915744" y="319557"/>
                </a:lnTo>
                <a:lnTo>
                  <a:pt x="1918068" y="332257"/>
                </a:lnTo>
                <a:lnTo>
                  <a:pt x="1918068" y="152679"/>
                </a:lnTo>
                <a:lnTo>
                  <a:pt x="1910918" y="141757"/>
                </a:lnTo>
                <a:lnTo>
                  <a:pt x="1912848" y="129057"/>
                </a:lnTo>
                <a:lnTo>
                  <a:pt x="1926209" y="141757"/>
                </a:lnTo>
                <a:lnTo>
                  <a:pt x="1922856" y="129057"/>
                </a:lnTo>
                <a:lnTo>
                  <a:pt x="1919820" y="129057"/>
                </a:lnTo>
                <a:lnTo>
                  <a:pt x="1917217" y="116357"/>
                </a:lnTo>
                <a:lnTo>
                  <a:pt x="1915172" y="116357"/>
                </a:lnTo>
                <a:lnTo>
                  <a:pt x="1913267" y="103657"/>
                </a:lnTo>
                <a:lnTo>
                  <a:pt x="1911756" y="103657"/>
                </a:lnTo>
                <a:lnTo>
                  <a:pt x="1910346" y="90957"/>
                </a:lnTo>
                <a:lnTo>
                  <a:pt x="1908771" y="90957"/>
                </a:lnTo>
                <a:lnTo>
                  <a:pt x="1907349" y="78257"/>
                </a:lnTo>
                <a:lnTo>
                  <a:pt x="1905723" y="78257"/>
                </a:lnTo>
                <a:lnTo>
                  <a:pt x="1903869" y="65557"/>
                </a:lnTo>
                <a:lnTo>
                  <a:pt x="1901799" y="65557"/>
                </a:lnTo>
                <a:lnTo>
                  <a:pt x="1899399" y="52857"/>
                </a:lnTo>
                <a:lnTo>
                  <a:pt x="1896567" y="52857"/>
                </a:lnTo>
                <a:lnTo>
                  <a:pt x="1893290" y="40157"/>
                </a:lnTo>
                <a:lnTo>
                  <a:pt x="1897722" y="40157"/>
                </a:lnTo>
                <a:lnTo>
                  <a:pt x="1899119" y="27457"/>
                </a:lnTo>
                <a:lnTo>
                  <a:pt x="1895398" y="27457"/>
                </a:lnTo>
                <a:lnTo>
                  <a:pt x="1889061" y="14757"/>
                </a:lnTo>
                <a:lnTo>
                  <a:pt x="1890750" y="14757"/>
                </a:lnTo>
                <a:lnTo>
                  <a:pt x="1889125" y="2057"/>
                </a:lnTo>
                <a:lnTo>
                  <a:pt x="1880285" y="2057"/>
                </a:lnTo>
                <a:lnTo>
                  <a:pt x="1880285" y="27457"/>
                </a:lnTo>
                <a:lnTo>
                  <a:pt x="1879117" y="40157"/>
                </a:lnTo>
                <a:lnTo>
                  <a:pt x="1872729" y="32816"/>
                </a:lnTo>
                <a:lnTo>
                  <a:pt x="1872729" y="471957"/>
                </a:lnTo>
                <a:lnTo>
                  <a:pt x="1864004" y="471957"/>
                </a:lnTo>
                <a:lnTo>
                  <a:pt x="1869236" y="459257"/>
                </a:lnTo>
                <a:lnTo>
                  <a:pt x="1872729" y="471957"/>
                </a:lnTo>
                <a:lnTo>
                  <a:pt x="1872729" y="32816"/>
                </a:lnTo>
                <a:lnTo>
                  <a:pt x="1868068" y="27457"/>
                </a:lnTo>
                <a:lnTo>
                  <a:pt x="1870405" y="40157"/>
                </a:lnTo>
                <a:lnTo>
                  <a:pt x="1867496" y="40157"/>
                </a:lnTo>
                <a:lnTo>
                  <a:pt x="1865744" y="27457"/>
                </a:lnTo>
                <a:lnTo>
                  <a:pt x="1868068" y="27457"/>
                </a:lnTo>
                <a:lnTo>
                  <a:pt x="1880285" y="27457"/>
                </a:lnTo>
                <a:lnTo>
                  <a:pt x="1880285" y="2057"/>
                </a:lnTo>
                <a:lnTo>
                  <a:pt x="1864245" y="2057"/>
                </a:lnTo>
                <a:lnTo>
                  <a:pt x="1858772" y="2057"/>
                </a:lnTo>
                <a:lnTo>
                  <a:pt x="1858772" y="116357"/>
                </a:lnTo>
                <a:lnTo>
                  <a:pt x="1855863" y="129057"/>
                </a:lnTo>
                <a:lnTo>
                  <a:pt x="1851799" y="129057"/>
                </a:lnTo>
                <a:lnTo>
                  <a:pt x="1852371" y="116357"/>
                </a:lnTo>
                <a:lnTo>
                  <a:pt x="1858772" y="116357"/>
                </a:lnTo>
                <a:lnTo>
                  <a:pt x="1858772" y="2057"/>
                </a:lnTo>
                <a:lnTo>
                  <a:pt x="1852371" y="2057"/>
                </a:lnTo>
                <a:lnTo>
                  <a:pt x="1852371" y="65557"/>
                </a:lnTo>
                <a:lnTo>
                  <a:pt x="1846567" y="65557"/>
                </a:lnTo>
                <a:lnTo>
                  <a:pt x="1846567" y="78257"/>
                </a:lnTo>
                <a:lnTo>
                  <a:pt x="1842490" y="83502"/>
                </a:lnTo>
                <a:lnTo>
                  <a:pt x="1842490" y="814857"/>
                </a:lnTo>
                <a:lnTo>
                  <a:pt x="1837258" y="827557"/>
                </a:lnTo>
                <a:lnTo>
                  <a:pt x="1837258" y="852957"/>
                </a:lnTo>
                <a:lnTo>
                  <a:pt x="1820976" y="852957"/>
                </a:lnTo>
                <a:lnTo>
                  <a:pt x="1822729" y="865657"/>
                </a:lnTo>
                <a:lnTo>
                  <a:pt x="1814004" y="865657"/>
                </a:lnTo>
                <a:lnTo>
                  <a:pt x="1807019" y="852957"/>
                </a:lnTo>
                <a:lnTo>
                  <a:pt x="1806448" y="852957"/>
                </a:lnTo>
                <a:lnTo>
                  <a:pt x="1805063" y="865657"/>
                </a:lnTo>
                <a:lnTo>
                  <a:pt x="1798523" y="865657"/>
                </a:lnTo>
                <a:lnTo>
                  <a:pt x="1801596" y="878357"/>
                </a:lnTo>
                <a:lnTo>
                  <a:pt x="1788414" y="878357"/>
                </a:lnTo>
                <a:lnTo>
                  <a:pt x="1790166" y="891057"/>
                </a:lnTo>
                <a:lnTo>
                  <a:pt x="1782025" y="891057"/>
                </a:lnTo>
                <a:lnTo>
                  <a:pt x="1778330" y="881075"/>
                </a:lnTo>
                <a:lnTo>
                  <a:pt x="1782610" y="887234"/>
                </a:lnTo>
                <a:lnTo>
                  <a:pt x="1783181" y="882002"/>
                </a:lnTo>
                <a:lnTo>
                  <a:pt x="1777898" y="879894"/>
                </a:lnTo>
                <a:lnTo>
                  <a:pt x="1777339" y="878357"/>
                </a:lnTo>
                <a:lnTo>
                  <a:pt x="1775053" y="878357"/>
                </a:lnTo>
                <a:lnTo>
                  <a:pt x="1774469" y="865657"/>
                </a:lnTo>
                <a:lnTo>
                  <a:pt x="1775053" y="865657"/>
                </a:lnTo>
                <a:lnTo>
                  <a:pt x="1778889" y="870585"/>
                </a:lnTo>
                <a:lnTo>
                  <a:pt x="1779117" y="865657"/>
                </a:lnTo>
                <a:lnTo>
                  <a:pt x="1784527" y="865657"/>
                </a:lnTo>
                <a:lnTo>
                  <a:pt x="1789506" y="852957"/>
                </a:lnTo>
                <a:lnTo>
                  <a:pt x="1796567" y="840257"/>
                </a:lnTo>
                <a:lnTo>
                  <a:pt x="1805863" y="840257"/>
                </a:lnTo>
                <a:lnTo>
                  <a:pt x="1806448" y="852957"/>
                </a:lnTo>
                <a:lnTo>
                  <a:pt x="1809292" y="840257"/>
                </a:lnTo>
                <a:lnTo>
                  <a:pt x="1807895" y="840257"/>
                </a:lnTo>
                <a:lnTo>
                  <a:pt x="1806930" y="827557"/>
                </a:lnTo>
                <a:lnTo>
                  <a:pt x="1818652" y="827557"/>
                </a:lnTo>
                <a:lnTo>
                  <a:pt x="1822145" y="827557"/>
                </a:lnTo>
                <a:lnTo>
                  <a:pt x="1826793" y="840257"/>
                </a:lnTo>
                <a:lnTo>
                  <a:pt x="1825625" y="840257"/>
                </a:lnTo>
                <a:lnTo>
                  <a:pt x="1837258" y="852957"/>
                </a:lnTo>
                <a:lnTo>
                  <a:pt x="1837258" y="827557"/>
                </a:lnTo>
                <a:lnTo>
                  <a:pt x="1834934" y="814857"/>
                </a:lnTo>
                <a:lnTo>
                  <a:pt x="1842490" y="814857"/>
                </a:lnTo>
                <a:lnTo>
                  <a:pt x="1842490" y="83502"/>
                </a:lnTo>
                <a:lnTo>
                  <a:pt x="1836674" y="90957"/>
                </a:lnTo>
                <a:lnTo>
                  <a:pt x="1837842" y="78257"/>
                </a:lnTo>
                <a:lnTo>
                  <a:pt x="1846567" y="78257"/>
                </a:lnTo>
                <a:lnTo>
                  <a:pt x="1846567" y="65557"/>
                </a:lnTo>
                <a:lnTo>
                  <a:pt x="1843659" y="65557"/>
                </a:lnTo>
                <a:lnTo>
                  <a:pt x="1844230" y="52857"/>
                </a:lnTo>
                <a:lnTo>
                  <a:pt x="1851799" y="52857"/>
                </a:lnTo>
                <a:lnTo>
                  <a:pt x="1852371" y="65557"/>
                </a:lnTo>
                <a:lnTo>
                  <a:pt x="1852371" y="2057"/>
                </a:lnTo>
                <a:lnTo>
                  <a:pt x="1833765" y="2057"/>
                </a:lnTo>
                <a:lnTo>
                  <a:pt x="1833765" y="484657"/>
                </a:lnTo>
                <a:lnTo>
                  <a:pt x="1833765" y="497357"/>
                </a:lnTo>
                <a:lnTo>
                  <a:pt x="1827961" y="484657"/>
                </a:lnTo>
                <a:lnTo>
                  <a:pt x="1829701" y="497357"/>
                </a:lnTo>
                <a:lnTo>
                  <a:pt x="1823300" y="497357"/>
                </a:lnTo>
                <a:lnTo>
                  <a:pt x="1824469" y="484657"/>
                </a:lnTo>
                <a:lnTo>
                  <a:pt x="1827961" y="484657"/>
                </a:lnTo>
                <a:lnTo>
                  <a:pt x="1833765" y="484657"/>
                </a:lnTo>
                <a:lnTo>
                  <a:pt x="1833765" y="2057"/>
                </a:lnTo>
                <a:lnTo>
                  <a:pt x="1818068" y="2057"/>
                </a:lnTo>
                <a:lnTo>
                  <a:pt x="1818068" y="52857"/>
                </a:lnTo>
                <a:lnTo>
                  <a:pt x="1817484" y="65557"/>
                </a:lnTo>
                <a:lnTo>
                  <a:pt x="1812836" y="65557"/>
                </a:lnTo>
                <a:lnTo>
                  <a:pt x="1812721" y="64312"/>
                </a:lnTo>
                <a:lnTo>
                  <a:pt x="1812721" y="243357"/>
                </a:lnTo>
                <a:lnTo>
                  <a:pt x="1805279" y="243357"/>
                </a:lnTo>
                <a:lnTo>
                  <a:pt x="1807324" y="230657"/>
                </a:lnTo>
                <a:lnTo>
                  <a:pt x="1811604" y="230657"/>
                </a:lnTo>
                <a:lnTo>
                  <a:pt x="1812721" y="243357"/>
                </a:lnTo>
                <a:lnTo>
                  <a:pt x="1812721" y="64312"/>
                </a:lnTo>
                <a:lnTo>
                  <a:pt x="1811680" y="52857"/>
                </a:lnTo>
                <a:lnTo>
                  <a:pt x="1811680" y="116357"/>
                </a:lnTo>
                <a:lnTo>
                  <a:pt x="1805901" y="129057"/>
                </a:lnTo>
                <a:lnTo>
                  <a:pt x="1802155" y="129057"/>
                </a:lnTo>
                <a:lnTo>
                  <a:pt x="1798510" y="141757"/>
                </a:lnTo>
                <a:lnTo>
                  <a:pt x="1795983" y="141757"/>
                </a:lnTo>
                <a:lnTo>
                  <a:pt x="1795983" y="268757"/>
                </a:lnTo>
                <a:lnTo>
                  <a:pt x="1785518" y="268757"/>
                </a:lnTo>
                <a:lnTo>
                  <a:pt x="1786674" y="256057"/>
                </a:lnTo>
                <a:lnTo>
                  <a:pt x="1793074" y="256057"/>
                </a:lnTo>
                <a:lnTo>
                  <a:pt x="1795983" y="268757"/>
                </a:lnTo>
                <a:lnTo>
                  <a:pt x="1795983" y="141757"/>
                </a:lnTo>
                <a:lnTo>
                  <a:pt x="1793074" y="141757"/>
                </a:lnTo>
                <a:lnTo>
                  <a:pt x="1797367" y="129057"/>
                </a:lnTo>
                <a:lnTo>
                  <a:pt x="1799971" y="116357"/>
                </a:lnTo>
                <a:lnTo>
                  <a:pt x="1801164" y="103657"/>
                </a:lnTo>
                <a:lnTo>
                  <a:pt x="1802841" y="103657"/>
                </a:lnTo>
                <a:lnTo>
                  <a:pt x="1809356" y="116357"/>
                </a:lnTo>
                <a:lnTo>
                  <a:pt x="1811680" y="116357"/>
                </a:lnTo>
                <a:lnTo>
                  <a:pt x="1811680" y="52857"/>
                </a:lnTo>
                <a:lnTo>
                  <a:pt x="1818068" y="52857"/>
                </a:lnTo>
                <a:lnTo>
                  <a:pt x="1818068" y="2057"/>
                </a:lnTo>
                <a:lnTo>
                  <a:pt x="1802955" y="2057"/>
                </a:lnTo>
                <a:lnTo>
                  <a:pt x="1802955" y="14757"/>
                </a:lnTo>
                <a:lnTo>
                  <a:pt x="1798891" y="14757"/>
                </a:lnTo>
                <a:lnTo>
                  <a:pt x="1798891" y="2057"/>
                </a:lnTo>
                <a:lnTo>
                  <a:pt x="1788604" y="2057"/>
                </a:lnTo>
                <a:lnTo>
                  <a:pt x="1788604" y="167157"/>
                </a:lnTo>
                <a:lnTo>
                  <a:pt x="1788414" y="179857"/>
                </a:lnTo>
                <a:lnTo>
                  <a:pt x="1784934" y="172948"/>
                </a:lnTo>
                <a:lnTo>
                  <a:pt x="1784934" y="687857"/>
                </a:lnTo>
                <a:lnTo>
                  <a:pt x="1784350" y="700557"/>
                </a:lnTo>
                <a:lnTo>
                  <a:pt x="1777377" y="700557"/>
                </a:lnTo>
                <a:lnTo>
                  <a:pt x="1777377" y="687857"/>
                </a:lnTo>
                <a:lnTo>
                  <a:pt x="1784934" y="687857"/>
                </a:lnTo>
                <a:lnTo>
                  <a:pt x="1784934" y="172948"/>
                </a:lnTo>
                <a:lnTo>
                  <a:pt x="1782025" y="167157"/>
                </a:lnTo>
                <a:lnTo>
                  <a:pt x="1788604" y="167157"/>
                </a:lnTo>
                <a:lnTo>
                  <a:pt x="1788604" y="2057"/>
                </a:lnTo>
                <a:lnTo>
                  <a:pt x="1774469" y="2057"/>
                </a:lnTo>
                <a:lnTo>
                  <a:pt x="1774469" y="141757"/>
                </a:lnTo>
                <a:lnTo>
                  <a:pt x="1774469" y="154457"/>
                </a:lnTo>
                <a:lnTo>
                  <a:pt x="1770392" y="154457"/>
                </a:lnTo>
                <a:lnTo>
                  <a:pt x="1770392" y="878357"/>
                </a:lnTo>
                <a:lnTo>
                  <a:pt x="1769808" y="891057"/>
                </a:lnTo>
                <a:lnTo>
                  <a:pt x="1768652" y="891057"/>
                </a:lnTo>
                <a:lnTo>
                  <a:pt x="1767484" y="903757"/>
                </a:lnTo>
                <a:lnTo>
                  <a:pt x="1762836" y="903757"/>
                </a:lnTo>
                <a:lnTo>
                  <a:pt x="1766112" y="916457"/>
                </a:lnTo>
                <a:lnTo>
                  <a:pt x="1762252" y="916457"/>
                </a:lnTo>
                <a:lnTo>
                  <a:pt x="1762252" y="1081557"/>
                </a:lnTo>
                <a:lnTo>
                  <a:pt x="1757019" y="1081557"/>
                </a:lnTo>
                <a:lnTo>
                  <a:pt x="1757019" y="1068857"/>
                </a:lnTo>
                <a:lnTo>
                  <a:pt x="1761096" y="1068857"/>
                </a:lnTo>
                <a:lnTo>
                  <a:pt x="1762252" y="1081557"/>
                </a:lnTo>
                <a:lnTo>
                  <a:pt x="1762252" y="916457"/>
                </a:lnTo>
                <a:lnTo>
                  <a:pt x="1752955" y="916457"/>
                </a:lnTo>
                <a:lnTo>
                  <a:pt x="1747621" y="905865"/>
                </a:lnTo>
                <a:lnTo>
                  <a:pt x="1744192" y="916457"/>
                </a:lnTo>
                <a:lnTo>
                  <a:pt x="1741614" y="916457"/>
                </a:lnTo>
                <a:lnTo>
                  <a:pt x="1739468" y="929157"/>
                </a:lnTo>
                <a:lnTo>
                  <a:pt x="1729117" y="929157"/>
                </a:lnTo>
                <a:lnTo>
                  <a:pt x="1724545" y="916457"/>
                </a:lnTo>
                <a:lnTo>
                  <a:pt x="1732026" y="916457"/>
                </a:lnTo>
                <a:lnTo>
                  <a:pt x="1729701" y="903757"/>
                </a:lnTo>
                <a:lnTo>
                  <a:pt x="1737842" y="903757"/>
                </a:lnTo>
                <a:lnTo>
                  <a:pt x="1734350" y="916457"/>
                </a:lnTo>
                <a:lnTo>
                  <a:pt x="1741474" y="916457"/>
                </a:lnTo>
                <a:lnTo>
                  <a:pt x="1739722" y="903757"/>
                </a:lnTo>
                <a:lnTo>
                  <a:pt x="1746554" y="903757"/>
                </a:lnTo>
                <a:lnTo>
                  <a:pt x="1747621" y="905865"/>
                </a:lnTo>
                <a:lnTo>
                  <a:pt x="1748307" y="903757"/>
                </a:lnTo>
                <a:lnTo>
                  <a:pt x="1747774" y="903757"/>
                </a:lnTo>
                <a:lnTo>
                  <a:pt x="1749412" y="878357"/>
                </a:lnTo>
                <a:lnTo>
                  <a:pt x="1770392" y="878357"/>
                </a:lnTo>
                <a:lnTo>
                  <a:pt x="1770392" y="154457"/>
                </a:lnTo>
                <a:lnTo>
                  <a:pt x="1770392" y="141757"/>
                </a:lnTo>
                <a:lnTo>
                  <a:pt x="1774469" y="141757"/>
                </a:lnTo>
                <a:lnTo>
                  <a:pt x="1774469" y="2057"/>
                </a:lnTo>
                <a:lnTo>
                  <a:pt x="1742490" y="2057"/>
                </a:lnTo>
                <a:lnTo>
                  <a:pt x="1742490" y="116357"/>
                </a:lnTo>
                <a:lnTo>
                  <a:pt x="1732610" y="116357"/>
                </a:lnTo>
                <a:lnTo>
                  <a:pt x="1735505" y="103657"/>
                </a:lnTo>
                <a:lnTo>
                  <a:pt x="1741906" y="103657"/>
                </a:lnTo>
                <a:lnTo>
                  <a:pt x="1742490" y="116357"/>
                </a:lnTo>
                <a:lnTo>
                  <a:pt x="1742490" y="2057"/>
                </a:lnTo>
                <a:lnTo>
                  <a:pt x="1731441" y="2057"/>
                </a:lnTo>
                <a:lnTo>
                  <a:pt x="1731441" y="179857"/>
                </a:lnTo>
                <a:lnTo>
                  <a:pt x="1729701" y="192557"/>
                </a:lnTo>
                <a:lnTo>
                  <a:pt x="1722285" y="192557"/>
                </a:lnTo>
                <a:lnTo>
                  <a:pt x="1723720" y="179857"/>
                </a:lnTo>
                <a:lnTo>
                  <a:pt x="1731441" y="179857"/>
                </a:lnTo>
                <a:lnTo>
                  <a:pt x="1731441" y="2057"/>
                </a:lnTo>
                <a:lnTo>
                  <a:pt x="1722132" y="2057"/>
                </a:lnTo>
                <a:lnTo>
                  <a:pt x="1722132" y="941857"/>
                </a:lnTo>
                <a:lnTo>
                  <a:pt x="1707603" y="941857"/>
                </a:lnTo>
                <a:lnTo>
                  <a:pt x="1706435" y="929157"/>
                </a:lnTo>
                <a:lnTo>
                  <a:pt x="1720392" y="929157"/>
                </a:lnTo>
                <a:lnTo>
                  <a:pt x="1722132" y="941857"/>
                </a:lnTo>
                <a:lnTo>
                  <a:pt x="1722132" y="2057"/>
                </a:lnTo>
                <a:lnTo>
                  <a:pt x="1719808" y="2057"/>
                </a:lnTo>
                <a:lnTo>
                  <a:pt x="1719808" y="243357"/>
                </a:lnTo>
                <a:lnTo>
                  <a:pt x="1719808" y="256057"/>
                </a:lnTo>
                <a:lnTo>
                  <a:pt x="1716468" y="256057"/>
                </a:lnTo>
                <a:lnTo>
                  <a:pt x="1716468" y="510057"/>
                </a:lnTo>
                <a:lnTo>
                  <a:pt x="1711096" y="510057"/>
                </a:lnTo>
                <a:lnTo>
                  <a:pt x="1711096" y="713257"/>
                </a:lnTo>
                <a:lnTo>
                  <a:pt x="1710512" y="725957"/>
                </a:lnTo>
                <a:lnTo>
                  <a:pt x="1702371" y="725957"/>
                </a:lnTo>
                <a:lnTo>
                  <a:pt x="1702371" y="954557"/>
                </a:lnTo>
                <a:lnTo>
                  <a:pt x="1700047" y="954557"/>
                </a:lnTo>
                <a:lnTo>
                  <a:pt x="1696554" y="967257"/>
                </a:lnTo>
                <a:lnTo>
                  <a:pt x="1694230" y="963028"/>
                </a:lnTo>
                <a:lnTo>
                  <a:pt x="1694230" y="979957"/>
                </a:lnTo>
                <a:lnTo>
                  <a:pt x="1689582" y="979957"/>
                </a:lnTo>
                <a:lnTo>
                  <a:pt x="1687258" y="967257"/>
                </a:lnTo>
                <a:lnTo>
                  <a:pt x="1692490" y="967257"/>
                </a:lnTo>
                <a:lnTo>
                  <a:pt x="1694230" y="979957"/>
                </a:lnTo>
                <a:lnTo>
                  <a:pt x="1694230" y="963028"/>
                </a:lnTo>
                <a:lnTo>
                  <a:pt x="1689582" y="954557"/>
                </a:lnTo>
                <a:lnTo>
                  <a:pt x="1683766" y="954557"/>
                </a:lnTo>
                <a:lnTo>
                  <a:pt x="1679702" y="954557"/>
                </a:lnTo>
                <a:lnTo>
                  <a:pt x="1676793" y="941857"/>
                </a:lnTo>
                <a:lnTo>
                  <a:pt x="1682026" y="941857"/>
                </a:lnTo>
                <a:lnTo>
                  <a:pt x="1683766" y="954557"/>
                </a:lnTo>
                <a:lnTo>
                  <a:pt x="1682597" y="941857"/>
                </a:lnTo>
                <a:lnTo>
                  <a:pt x="1691322" y="954557"/>
                </a:lnTo>
                <a:lnTo>
                  <a:pt x="1691906" y="954557"/>
                </a:lnTo>
                <a:lnTo>
                  <a:pt x="1687830" y="941857"/>
                </a:lnTo>
                <a:lnTo>
                  <a:pt x="1697240" y="941857"/>
                </a:lnTo>
                <a:lnTo>
                  <a:pt x="1702371" y="954557"/>
                </a:lnTo>
                <a:lnTo>
                  <a:pt x="1702371" y="725957"/>
                </a:lnTo>
                <a:lnTo>
                  <a:pt x="1701203" y="725957"/>
                </a:lnTo>
                <a:lnTo>
                  <a:pt x="1702955" y="713257"/>
                </a:lnTo>
                <a:lnTo>
                  <a:pt x="1711096" y="713257"/>
                </a:lnTo>
                <a:lnTo>
                  <a:pt x="1711096" y="510057"/>
                </a:lnTo>
                <a:lnTo>
                  <a:pt x="1705279" y="510057"/>
                </a:lnTo>
                <a:lnTo>
                  <a:pt x="1704111" y="522757"/>
                </a:lnTo>
                <a:lnTo>
                  <a:pt x="1701203" y="522757"/>
                </a:lnTo>
                <a:lnTo>
                  <a:pt x="1696415" y="513232"/>
                </a:lnTo>
                <a:lnTo>
                  <a:pt x="1699463" y="522757"/>
                </a:lnTo>
                <a:lnTo>
                  <a:pt x="1698879" y="522757"/>
                </a:lnTo>
                <a:lnTo>
                  <a:pt x="1701292" y="535457"/>
                </a:lnTo>
                <a:lnTo>
                  <a:pt x="1708937" y="535457"/>
                </a:lnTo>
                <a:lnTo>
                  <a:pt x="1706435" y="548157"/>
                </a:lnTo>
                <a:lnTo>
                  <a:pt x="1697139" y="535457"/>
                </a:lnTo>
                <a:lnTo>
                  <a:pt x="1695399" y="548157"/>
                </a:lnTo>
                <a:lnTo>
                  <a:pt x="1694815" y="535457"/>
                </a:lnTo>
                <a:lnTo>
                  <a:pt x="1694815" y="586257"/>
                </a:lnTo>
                <a:lnTo>
                  <a:pt x="1694815" y="598957"/>
                </a:lnTo>
                <a:lnTo>
                  <a:pt x="1693062" y="598957"/>
                </a:lnTo>
                <a:lnTo>
                  <a:pt x="1691322" y="586257"/>
                </a:lnTo>
                <a:lnTo>
                  <a:pt x="1694815" y="586257"/>
                </a:lnTo>
                <a:lnTo>
                  <a:pt x="1694815" y="535457"/>
                </a:lnTo>
                <a:lnTo>
                  <a:pt x="1696262" y="535457"/>
                </a:lnTo>
                <a:lnTo>
                  <a:pt x="1690382" y="522757"/>
                </a:lnTo>
                <a:lnTo>
                  <a:pt x="1695399" y="522757"/>
                </a:lnTo>
                <a:lnTo>
                  <a:pt x="1694815" y="510057"/>
                </a:lnTo>
                <a:lnTo>
                  <a:pt x="1696415" y="513232"/>
                </a:lnTo>
                <a:lnTo>
                  <a:pt x="1695399" y="510057"/>
                </a:lnTo>
                <a:lnTo>
                  <a:pt x="1695970" y="510057"/>
                </a:lnTo>
                <a:lnTo>
                  <a:pt x="1697139" y="497357"/>
                </a:lnTo>
                <a:lnTo>
                  <a:pt x="1708988" y="497357"/>
                </a:lnTo>
                <a:lnTo>
                  <a:pt x="1716468" y="510057"/>
                </a:lnTo>
                <a:lnTo>
                  <a:pt x="1716468" y="256057"/>
                </a:lnTo>
                <a:lnTo>
                  <a:pt x="1711667" y="256057"/>
                </a:lnTo>
                <a:lnTo>
                  <a:pt x="1713420" y="243357"/>
                </a:lnTo>
                <a:lnTo>
                  <a:pt x="1719808" y="243357"/>
                </a:lnTo>
                <a:lnTo>
                  <a:pt x="1719808" y="2057"/>
                </a:lnTo>
                <a:lnTo>
                  <a:pt x="1718652" y="2057"/>
                </a:lnTo>
                <a:lnTo>
                  <a:pt x="1718652" y="65557"/>
                </a:lnTo>
                <a:lnTo>
                  <a:pt x="1713420" y="78257"/>
                </a:lnTo>
                <a:lnTo>
                  <a:pt x="1711096" y="78257"/>
                </a:lnTo>
                <a:lnTo>
                  <a:pt x="1711096" y="471957"/>
                </a:lnTo>
                <a:lnTo>
                  <a:pt x="1709343" y="471957"/>
                </a:lnTo>
                <a:lnTo>
                  <a:pt x="1709928" y="484657"/>
                </a:lnTo>
                <a:lnTo>
                  <a:pt x="1707603" y="484657"/>
                </a:lnTo>
                <a:lnTo>
                  <a:pt x="1709343" y="471957"/>
                </a:lnTo>
                <a:lnTo>
                  <a:pt x="1704111" y="471957"/>
                </a:lnTo>
                <a:lnTo>
                  <a:pt x="1703539" y="459257"/>
                </a:lnTo>
                <a:lnTo>
                  <a:pt x="1709343" y="459257"/>
                </a:lnTo>
                <a:lnTo>
                  <a:pt x="1711096" y="471957"/>
                </a:lnTo>
                <a:lnTo>
                  <a:pt x="1711096" y="78257"/>
                </a:lnTo>
                <a:lnTo>
                  <a:pt x="1709343" y="78257"/>
                </a:lnTo>
                <a:lnTo>
                  <a:pt x="1710309" y="85267"/>
                </a:lnTo>
                <a:lnTo>
                  <a:pt x="1704327" y="78257"/>
                </a:lnTo>
                <a:lnTo>
                  <a:pt x="1702663" y="78257"/>
                </a:lnTo>
                <a:lnTo>
                  <a:pt x="1709280" y="65557"/>
                </a:lnTo>
                <a:lnTo>
                  <a:pt x="1718652" y="65557"/>
                </a:lnTo>
                <a:lnTo>
                  <a:pt x="1718652" y="2057"/>
                </a:lnTo>
                <a:lnTo>
                  <a:pt x="1699463" y="2057"/>
                </a:lnTo>
                <a:lnTo>
                  <a:pt x="1699463" y="90957"/>
                </a:lnTo>
                <a:lnTo>
                  <a:pt x="1697723" y="93205"/>
                </a:lnTo>
                <a:lnTo>
                  <a:pt x="1697723" y="357657"/>
                </a:lnTo>
                <a:lnTo>
                  <a:pt x="1694815" y="370357"/>
                </a:lnTo>
                <a:lnTo>
                  <a:pt x="1688414" y="370357"/>
                </a:lnTo>
                <a:lnTo>
                  <a:pt x="1687830" y="357657"/>
                </a:lnTo>
                <a:lnTo>
                  <a:pt x="1697723" y="357657"/>
                </a:lnTo>
                <a:lnTo>
                  <a:pt x="1697723" y="93205"/>
                </a:lnTo>
                <a:lnTo>
                  <a:pt x="1689582" y="103657"/>
                </a:lnTo>
                <a:lnTo>
                  <a:pt x="1689582" y="167157"/>
                </a:lnTo>
                <a:lnTo>
                  <a:pt x="1680273" y="167157"/>
                </a:lnTo>
                <a:lnTo>
                  <a:pt x="1680857" y="154457"/>
                </a:lnTo>
                <a:lnTo>
                  <a:pt x="1689582" y="167157"/>
                </a:lnTo>
                <a:lnTo>
                  <a:pt x="1689582" y="103657"/>
                </a:lnTo>
                <a:lnTo>
                  <a:pt x="1685531" y="103657"/>
                </a:lnTo>
                <a:lnTo>
                  <a:pt x="1688858" y="90957"/>
                </a:lnTo>
                <a:lnTo>
                  <a:pt x="1699463" y="90957"/>
                </a:lnTo>
                <a:lnTo>
                  <a:pt x="1699463" y="2057"/>
                </a:lnTo>
                <a:lnTo>
                  <a:pt x="1697139" y="2057"/>
                </a:lnTo>
                <a:lnTo>
                  <a:pt x="1697139" y="27457"/>
                </a:lnTo>
                <a:lnTo>
                  <a:pt x="1697139" y="65557"/>
                </a:lnTo>
                <a:lnTo>
                  <a:pt x="1693062" y="78257"/>
                </a:lnTo>
                <a:lnTo>
                  <a:pt x="1672717" y="78257"/>
                </a:lnTo>
                <a:lnTo>
                  <a:pt x="1675625" y="65557"/>
                </a:lnTo>
                <a:lnTo>
                  <a:pt x="1670392" y="65557"/>
                </a:lnTo>
                <a:lnTo>
                  <a:pt x="1670392" y="383057"/>
                </a:lnTo>
                <a:lnTo>
                  <a:pt x="1668437" y="395757"/>
                </a:lnTo>
                <a:lnTo>
                  <a:pt x="1665592" y="395757"/>
                </a:lnTo>
                <a:lnTo>
                  <a:pt x="1665160" y="383057"/>
                </a:lnTo>
                <a:lnTo>
                  <a:pt x="1670392" y="383057"/>
                </a:lnTo>
                <a:lnTo>
                  <a:pt x="1670392" y="65557"/>
                </a:lnTo>
                <a:lnTo>
                  <a:pt x="1673885" y="52857"/>
                </a:lnTo>
                <a:lnTo>
                  <a:pt x="1664576" y="52857"/>
                </a:lnTo>
                <a:lnTo>
                  <a:pt x="1663636" y="54229"/>
                </a:lnTo>
                <a:lnTo>
                  <a:pt x="1663636" y="78257"/>
                </a:lnTo>
                <a:lnTo>
                  <a:pt x="1659928" y="78257"/>
                </a:lnTo>
                <a:lnTo>
                  <a:pt x="1662303" y="65557"/>
                </a:lnTo>
                <a:lnTo>
                  <a:pt x="1663636" y="78257"/>
                </a:lnTo>
                <a:lnTo>
                  <a:pt x="1663636" y="54229"/>
                </a:lnTo>
                <a:lnTo>
                  <a:pt x="1659077" y="60871"/>
                </a:lnTo>
                <a:lnTo>
                  <a:pt x="1657604" y="52857"/>
                </a:lnTo>
                <a:lnTo>
                  <a:pt x="1661668" y="52857"/>
                </a:lnTo>
                <a:lnTo>
                  <a:pt x="1672132" y="40157"/>
                </a:lnTo>
                <a:lnTo>
                  <a:pt x="1661668" y="40157"/>
                </a:lnTo>
                <a:lnTo>
                  <a:pt x="1662836" y="27457"/>
                </a:lnTo>
                <a:lnTo>
                  <a:pt x="1673809" y="27457"/>
                </a:lnTo>
                <a:lnTo>
                  <a:pt x="1676755" y="40157"/>
                </a:lnTo>
                <a:lnTo>
                  <a:pt x="1682026" y="40157"/>
                </a:lnTo>
                <a:lnTo>
                  <a:pt x="1681441" y="52857"/>
                </a:lnTo>
                <a:lnTo>
                  <a:pt x="1686674" y="52857"/>
                </a:lnTo>
                <a:lnTo>
                  <a:pt x="1684934" y="65557"/>
                </a:lnTo>
                <a:lnTo>
                  <a:pt x="1697139" y="65557"/>
                </a:lnTo>
                <a:lnTo>
                  <a:pt x="1697139" y="27457"/>
                </a:lnTo>
                <a:lnTo>
                  <a:pt x="1691906" y="40157"/>
                </a:lnTo>
                <a:lnTo>
                  <a:pt x="1690166" y="27457"/>
                </a:lnTo>
                <a:lnTo>
                  <a:pt x="1697139" y="27457"/>
                </a:lnTo>
                <a:lnTo>
                  <a:pt x="1697139" y="2057"/>
                </a:lnTo>
                <a:lnTo>
                  <a:pt x="1655864" y="2057"/>
                </a:lnTo>
                <a:lnTo>
                  <a:pt x="1657019" y="14757"/>
                </a:lnTo>
                <a:lnTo>
                  <a:pt x="1652371" y="14757"/>
                </a:lnTo>
                <a:lnTo>
                  <a:pt x="1652371" y="2057"/>
                </a:lnTo>
                <a:lnTo>
                  <a:pt x="1651203" y="14757"/>
                </a:lnTo>
                <a:lnTo>
                  <a:pt x="1650631" y="14757"/>
                </a:lnTo>
                <a:lnTo>
                  <a:pt x="1650631" y="675157"/>
                </a:lnTo>
                <a:lnTo>
                  <a:pt x="1644815" y="675157"/>
                </a:lnTo>
                <a:lnTo>
                  <a:pt x="1645970" y="662457"/>
                </a:lnTo>
                <a:lnTo>
                  <a:pt x="1650047" y="662457"/>
                </a:lnTo>
                <a:lnTo>
                  <a:pt x="1650631" y="675157"/>
                </a:lnTo>
                <a:lnTo>
                  <a:pt x="1650631" y="14757"/>
                </a:lnTo>
                <a:lnTo>
                  <a:pt x="1647355" y="14757"/>
                </a:lnTo>
                <a:lnTo>
                  <a:pt x="1651774" y="2057"/>
                </a:lnTo>
                <a:lnTo>
                  <a:pt x="1633054" y="2057"/>
                </a:lnTo>
                <a:lnTo>
                  <a:pt x="1632597" y="14757"/>
                </a:lnTo>
                <a:lnTo>
                  <a:pt x="1629689" y="14757"/>
                </a:lnTo>
                <a:lnTo>
                  <a:pt x="1629689" y="395757"/>
                </a:lnTo>
                <a:lnTo>
                  <a:pt x="1629689" y="408457"/>
                </a:lnTo>
                <a:lnTo>
                  <a:pt x="1623885" y="408457"/>
                </a:lnTo>
                <a:lnTo>
                  <a:pt x="1623885" y="878357"/>
                </a:lnTo>
                <a:lnTo>
                  <a:pt x="1615160" y="878357"/>
                </a:lnTo>
                <a:lnTo>
                  <a:pt x="1615744" y="865657"/>
                </a:lnTo>
                <a:lnTo>
                  <a:pt x="1623885" y="878357"/>
                </a:lnTo>
                <a:lnTo>
                  <a:pt x="1623885" y="408457"/>
                </a:lnTo>
                <a:lnTo>
                  <a:pt x="1622132" y="408457"/>
                </a:lnTo>
                <a:lnTo>
                  <a:pt x="1623301" y="395757"/>
                </a:lnTo>
                <a:lnTo>
                  <a:pt x="1629689" y="395757"/>
                </a:lnTo>
                <a:lnTo>
                  <a:pt x="1629689" y="14757"/>
                </a:lnTo>
                <a:lnTo>
                  <a:pt x="1623301" y="14757"/>
                </a:lnTo>
                <a:lnTo>
                  <a:pt x="1626412" y="2057"/>
                </a:lnTo>
                <a:lnTo>
                  <a:pt x="1621409" y="2057"/>
                </a:lnTo>
                <a:lnTo>
                  <a:pt x="1621409" y="141757"/>
                </a:lnTo>
                <a:lnTo>
                  <a:pt x="1618742" y="154457"/>
                </a:lnTo>
                <a:lnTo>
                  <a:pt x="1619224" y="141757"/>
                </a:lnTo>
                <a:lnTo>
                  <a:pt x="1621409" y="141757"/>
                </a:lnTo>
                <a:lnTo>
                  <a:pt x="1621409" y="2057"/>
                </a:lnTo>
                <a:lnTo>
                  <a:pt x="1602371" y="2057"/>
                </a:lnTo>
                <a:lnTo>
                  <a:pt x="1602371" y="776757"/>
                </a:lnTo>
                <a:lnTo>
                  <a:pt x="1601203" y="789457"/>
                </a:lnTo>
                <a:lnTo>
                  <a:pt x="1600619" y="789457"/>
                </a:lnTo>
                <a:lnTo>
                  <a:pt x="1592414" y="802157"/>
                </a:lnTo>
                <a:lnTo>
                  <a:pt x="1585582" y="789457"/>
                </a:lnTo>
                <a:lnTo>
                  <a:pt x="1580591" y="789457"/>
                </a:lnTo>
                <a:lnTo>
                  <a:pt x="1577949" y="776757"/>
                </a:lnTo>
                <a:lnTo>
                  <a:pt x="1602371" y="776757"/>
                </a:lnTo>
                <a:lnTo>
                  <a:pt x="1602371" y="2057"/>
                </a:lnTo>
                <a:lnTo>
                  <a:pt x="1576781" y="2057"/>
                </a:lnTo>
                <a:lnTo>
                  <a:pt x="1576781" y="230657"/>
                </a:lnTo>
                <a:lnTo>
                  <a:pt x="1573364" y="225679"/>
                </a:lnTo>
                <a:lnTo>
                  <a:pt x="1573364" y="700557"/>
                </a:lnTo>
                <a:lnTo>
                  <a:pt x="1561084" y="700557"/>
                </a:lnTo>
                <a:lnTo>
                  <a:pt x="1561084" y="1170457"/>
                </a:lnTo>
                <a:lnTo>
                  <a:pt x="1559928" y="1183157"/>
                </a:lnTo>
                <a:lnTo>
                  <a:pt x="1550047" y="1183157"/>
                </a:lnTo>
                <a:lnTo>
                  <a:pt x="1553527" y="1170457"/>
                </a:lnTo>
                <a:lnTo>
                  <a:pt x="1561084" y="1170457"/>
                </a:lnTo>
                <a:lnTo>
                  <a:pt x="1561084" y="700557"/>
                </a:lnTo>
                <a:lnTo>
                  <a:pt x="1558772" y="700557"/>
                </a:lnTo>
                <a:lnTo>
                  <a:pt x="1552879" y="694258"/>
                </a:lnTo>
                <a:lnTo>
                  <a:pt x="1552879" y="827557"/>
                </a:lnTo>
                <a:lnTo>
                  <a:pt x="1551927" y="840257"/>
                </a:lnTo>
                <a:lnTo>
                  <a:pt x="1550047" y="827557"/>
                </a:lnTo>
                <a:lnTo>
                  <a:pt x="1552879" y="827557"/>
                </a:lnTo>
                <a:lnTo>
                  <a:pt x="1552879" y="694258"/>
                </a:lnTo>
                <a:lnTo>
                  <a:pt x="1546910" y="687857"/>
                </a:lnTo>
                <a:lnTo>
                  <a:pt x="1541716" y="662457"/>
                </a:lnTo>
                <a:lnTo>
                  <a:pt x="1543646" y="649757"/>
                </a:lnTo>
                <a:lnTo>
                  <a:pt x="1550047" y="637057"/>
                </a:lnTo>
                <a:lnTo>
                  <a:pt x="1551787" y="649757"/>
                </a:lnTo>
                <a:lnTo>
                  <a:pt x="1562252" y="649757"/>
                </a:lnTo>
                <a:lnTo>
                  <a:pt x="1559026" y="662457"/>
                </a:lnTo>
                <a:lnTo>
                  <a:pt x="1560004" y="662457"/>
                </a:lnTo>
                <a:lnTo>
                  <a:pt x="1564132" y="675157"/>
                </a:lnTo>
                <a:lnTo>
                  <a:pt x="1570393" y="687857"/>
                </a:lnTo>
                <a:lnTo>
                  <a:pt x="1567776" y="687857"/>
                </a:lnTo>
                <a:lnTo>
                  <a:pt x="1573364" y="700557"/>
                </a:lnTo>
                <a:lnTo>
                  <a:pt x="1573364" y="225679"/>
                </a:lnTo>
                <a:lnTo>
                  <a:pt x="1568069" y="217957"/>
                </a:lnTo>
                <a:lnTo>
                  <a:pt x="1568640" y="217957"/>
                </a:lnTo>
                <a:lnTo>
                  <a:pt x="1576781" y="230657"/>
                </a:lnTo>
                <a:lnTo>
                  <a:pt x="1576781" y="2057"/>
                </a:lnTo>
                <a:lnTo>
                  <a:pt x="1565160" y="2057"/>
                </a:lnTo>
                <a:lnTo>
                  <a:pt x="1565160" y="141757"/>
                </a:lnTo>
                <a:lnTo>
                  <a:pt x="1565160" y="154457"/>
                </a:lnTo>
                <a:lnTo>
                  <a:pt x="1562252" y="154457"/>
                </a:lnTo>
                <a:lnTo>
                  <a:pt x="1562252" y="598957"/>
                </a:lnTo>
                <a:lnTo>
                  <a:pt x="1551216" y="624357"/>
                </a:lnTo>
                <a:lnTo>
                  <a:pt x="1538046" y="611657"/>
                </a:lnTo>
                <a:lnTo>
                  <a:pt x="1537246" y="602018"/>
                </a:lnTo>
                <a:lnTo>
                  <a:pt x="1537246" y="1119657"/>
                </a:lnTo>
                <a:lnTo>
                  <a:pt x="1537246" y="1132357"/>
                </a:lnTo>
                <a:lnTo>
                  <a:pt x="1526209" y="1132357"/>
                </a:lnTo>
                <a:lnTo>
                  <a:pt x="1529689" y="1119657"/>
                </a:lnTo>
                <a:lnTo>
                  <a:pt x="1537246" y="1119657"/>
                </a:lnTo>
                <a:lnTo>
                  <a:pt x="1537246" y="602018"/>
                </a:lnTo>
                <a:lnTo>
                  <a:pt x="1536992" y="598957"/>
                </a:lnTo>
                <a:lnTo>
                  <a:pt x="1562252" y="598957"/>
                </a:lnTo>
                <a:lnTo>
                  <a:pt x="1562252" y="154457"/>
                </a:lnTo>
                <a:lnTo>
                  <a:pt x="1557604" y="167157"/>
                </a:lnTo>
                <a:lnTo>
                  <a:pt x="1556435" y="154457"/>
                </a:lnTo>
                <a:lnTo>
                  <a:pt x="1555280" y="154457"/>
                </a:lnTo>
                <a:lnTo>
                  <a:pt x="1554695" y="141757"/>
                </a:lnTo>
                <a:lnTo>
                  <a:pt x="1565160" y="141757"/>
                </a:lnTo>
                <a:lnTo>
                  <a:pt x="1565160" y="2057"/>
                </a:lnTo>
                <a:lnTo>
                  <a:pt x="1564576" y="2057"/>
                </a:lnTo>
                <a:lnTo>
                  <a:pt x="1564576" y="27457"/>
                </a:lnTo>
                <a:lnTo>
                  <a:pt x="1555851" y="27457"/>
                </a:lnTo>
                <a:lnTo>
                  <a:pt x="1556435" y="14757"/>
                </a:lnTo>
                <a:lnTo>
                  <a:pt x="1564576" y="27457"/>
                </a:lnTo>
                <a:lnTo>
                  <a:pt x="1564576" y="2057"/>
                </a:lnTo>
                <a:lnTo>
                  <a:pt x="1553527" y="2057"/>
                </a:lnTo>
                <a:lnTo>
                  <a:pt x="1553527" y="319557"/>
                </a:lnTo>
                <a:lnTo>
                  <a:pt x="1550047" y="332257"/>
                </a:lnTo>
                <a:lnTo>
                  <a:pt x="1551787" y="344957"/>
                </a:lnTo>
                <a:lnTo>
                  <a:pt x="1545386" y="344957"/>
                </a:lnTo>
                <a:lnTo>
                  <a:pt x="1541322" y="357657"/>
                </a:lnTo>
                <a:lnTo>
                  <a:pt x="1533156" y="344957"/>
                </a:lnTo>
                <a:lnTo>
                  <a:pt x="1536166" y="332257"/>
                </a:lnTo>
                <a:lnTo>
                  <a:pt x="1545818" y="319557"/>
                </a:lnTo>
                <a:lnTo>
                  <a:pt x="1553527" y="319557"/>
                </a:lnTo>
                <a:lnTo>
                  <a:pt x="1553527" y="2057"/>
                </a:lnTo>
                <a:lnTo>
                  <a:pt x="1527365" y="2057"/>
                </a:lnTo>
                <a:lnTo>
                  <a:pt x="1527365" y="78257"/>
                </a:lnTo>
                <a:lnTo>
                  <a:pt x="1523301" y="78257"/>
                </a:lnTo>
                <a:lnTo>
                  <a:pt x="1523873" y="65557"/>
                </a:lnTo>
                <a:lnTo>
                  <a:pt x="1527365" y="78257"/>
                </a:lnTo>
                <a:lnTo>
                  <a:pt x="1527365" y="2057"/>
                </a:lnTo>
                <a:lnTo>
                  <a:pt x="1511084" y="2057"/>
                </a:lnTo>
                <a:lnTo>
                  <a:pt x="1511084" y="65557"/>
                </a:lnTo>
                <a:lnTo>
                  <a:pt x="1511084" y="78257"/>
                </a:lnTo>
                <a:lnTo>
                  <a:pt x="1500619" y="78257"/>
                </a:lnTo>
                <a:lnTo>
                  <a:pt x="1504696" y="65557"/>
                </a:lnTo>
                <a:lnTo>
                  <a:pt x="1511084" y="65557"/>
                </a:lnTo>
                <a:lnTo>
                  <a:pt x="1511084" y="2057"/>
                </a:lnTo>
                <a:lnTo>
                  <a:pt x="1485226" y="2057"/>
                </a:lnTo>
                <a:lnTo>
                  <a:pt x="1478673" y="14757"/>
                </a:lnTo>
                <a:lnTo>
                  <a:pt x="1471891" y="2057"/>
                </a:lnTo>
                <a:lnTo>
                  <a:pt x="1460500" y="2057"/>
                </a:lnTo>
                <a:lnTo>
                  <a:pt x="1459357" y="14757"/>
                </a:lnTo>
                <a:lnTo>
                  <a:pt x="1450530" y="14757"/>
                </a:lnTo>
                <a:lnTo>
                  <a:pt x="1450035" y="2057"/>
                </a:lnTo>
                <a:lnTo>
                  <a:pt x="1404112" y="2057"/>
                </a:lnTo>
                <a:lnTo>
                  <a:pt x="1401203" y="14757"/>
                </a:lnTo>
                <a:lnTo>
                  <a:pt x="1399451" y="14757"/>
                </a:lnTo>
                <a:lnTo>
                  <a:pt x="1397711" y="27457"/>
                </a:lnTo>
                <a:lnTo>
                  <a:pt x="1392212" y="27457"/>
                </a:lnTo>
                <a:lnTo>
                  <a:pt x="1387246" y="40157"/>
                </a:lnTo>
                <a:lnTo>
                  <a:pt x="1406436" y="40157"/>
                </a:lnTo>
                <a:lnTo>
                  <a:pt x="1397711" y="52857"/>
                </a:lnTo>
                <a:lnTo>
                  <a:pt x="1409344" y="52857"/>
                </a:lnTo>
                <a:lnTo>
                  <a:pt x="1408176" y="65557"/>
                </a:lnTo>
                <a:lnTo>
                  <a:pt x="1411516" y="65557"/>
                </a:lnTo>
                <a:lnTo>
                  <a:pt x="1412824" y="65557"/>
                </a:lnTo>
                <a:lnTo>
                  <a:pt x="1421549" y="65557"/>
                </a:lnTo>
                <a:lnTo>
                  <a:pt x="1421549" y="52857"/>
                </a:lnTo>
                <a:lnTo>
                  <a:pt x="1429689" y="65557"/>
                </a:lnTo>
                <a:lnTo>
                  <a:pt x="1432598" y="65557"/>
                </a:lnTo>
                <a:lnTo>
                  <a:pt x="1425625" y="78257"/>
                </a:lnTo>
                <a:lnTo>
                  <a:pt x="1431429" y="78257"/>
                </a:lnTo>
                <a:lnTo>
                  <a:pt x="1420964" y="90957"/>
                </a:lnTo>
                <a:lnTo>
                  <a:pt x="1430502" y="90957"/>
                </a:lnTo>
                <a:lnTo>
                  <a:pt x="1425041" y="103657"/>
                </a:lnTo>
                <a:lnTo>
                  <a:pt x="1426425" y="103657"/>
                </a:lnTo>
                <a:lnTo>
                  <a:pt x="1424305" y="116357"/>
                </a:lnTo>
                <a:lnTo>
                  <a:pt x="1430858" y="116357"/>
                </a:lnTo>
                <a:lnTo>
                  <a:pt x="1433182" y="103657"/>
                </a:lnTo>
                <a:lnTo>
                  <a:pt x="1441894" y="103657"/>
                </a:lnTo>
                <a:lnTo>
                  <a:pt x="1446555" y="116357"/>
                </a:lnTo>
                <a:lnTo>
                  <a:pt x="1450035" y="103657"/>
                </a:lnTo>
                <a:lnTo>
                  <a:pt x="1455851" y="103657"/>
                </a:lnTo>
                <a:lnTo>
                  <a:pt x="1450619" y="116357"/>
                </a:lnTo>
                <a:lnTo>
                  <a:pt x="1446555" y="116357"/>
                </a:lnTo>
                <a:lnTo>
                  <a:pt x="1444802" y="116357"/>
                </a:lnTo>
                <a:lnTo>
                  <a:pt x="1436090" y="129057"/>
                </a:lnTo>
                <a:lnTo>
                  <a:pt x="1450035" y="129057"/>
                </a:lnTo>
                <a:lnTo>
                  <a:pt x="1457566" y="116357"/>
                </a:lnTo>
                <a:lnTo>
                  <a:pt x="1458175" y="116357"/>
                </a:lnTo>
                <a:lnTo>
                  <a:pt x="1462836" y="129057"/>
                </a:lnTo>
                <a:lnTo>
                  <a:pt x="1465732" y="129057"/>
                </a:lnTo>
                <a:lnTo>
                  <a:pt x="1456321" y="139306"/>
                </a:lnTo>
                <a:lnTo>
                  <a:pt x="1452943" y="140271"/>
                </a:lnTo>
                <a:lnTo>
                  <a:pt x="1448574" y="141757"/>
                </a:lnTo>
                <a:lnTo>
                  <a:pt x="1433360" y="141757"/>
                </a:lnTo>
                <a:lnTo>
                  <a:pt x="1425625" y="154457"/>
                </a:lnTo>
                <a:lnTo>
                  <a:pt x="1429105" y="154457"/>
                </a:lnTo>
                <a:lnTo>
                  <a:pt x="1426197" y="167157"/>
                </a:lnTo>
                <a:lnTo>
                  <a:pt x="1436662" y="167157"/>
                </a:lnTo>
                <a:lnTo>
                  <a:pt x="1434922" y="179857"/>
                </a:lnTo>
                <a:lnTo>
                  <a:pt x="1440548" y="179857"/>
                </a:lnTo>
                <a:lnTo>
                  <a:pt x="1433182" y="192557"/>
                </a:lnTo>
                <a:lnTo>
                  <a:pt x="1438706" y="192557"/>
                </a:lnTo>
                <a:lnTo>
                  <a:pt x="1437830" y="205257"/>
                </a:lnTo>
                <a:lnTo>
                  <a:pt x="1445374" y="205257"/>
                </a:lnTo>
                <a:lnTo>
                  <a:pt x="1450619" y="217957"/>
                </a:lnTo>
                <a:lnTo>
                  <a:pt x="1459166" y="217957"/>
                </a:lnTo>
                <a:lnTo>
                  <a:pt x="1452359" y="230657"/>
                </a:lnTo>
                <a:lnTo>
                  <a:pt x="1459928" y="230657"/>
                </a:lnTo>
                <a:lnTo>
                  <a:pt x="1452359" y="243357"/>
                </a:lnTo>
                <a:lnTo>
                  <a:pt x="1449527" y="243357"/>
                </a:lnTo>
                <a:lnTo>
                  <a:pt x="1443647" y="256057"/>
                </a:lnTo>
                <a:lnTo>
                  <a:pt x="1462900" y="256057"/>
                </a:lnTo>
                <a:lnTo>
                  <a:pt x="1465491" y="268757"/>
                </a:lnTo>
                <a:lnTo>
                  <a:pt x="1472717" y="268757"/>
                </a:lnTo>
                <a:lnTo>
                  <a:pt x="1488414" y="268757"/>
                </a:lnTo>
                <a:lnTo>
                  <a:pt x="1485506" y="281457"/>
                </a:lnTo>
                <a:lnTo>
                  <a:pt x="1469224" y="281457"/>
                </a:lnTo>
                <a:lnTo>
                  <a:pt x="1472717" y="268757"/>
                </a:lnTo>
                <a:lnTo>
                  <a:pt x="1464640" y="281457"/>
                </a:lnTo>
                <a:lnTo>
                  <a:pt x="1461084" y="281457"/>
                </a:lnTo>
                <a:lnTo>
                  <a:pt x="1458760" y="294157"/>
                </a:lnTo>
                <a:lnTo>
                  <a:pt x="1468793" y="294157"/>
                </a:lnTo>
                <a:lnTo>
                  <a:pt x="1460347" y="306857"/>
                </a:lnTo>
                <a:lnTo>
                  <a:pt x="1473873" y="306857"/>
                </a:lnTo>
                <a:lnTo>
                  <a:pt x="1481124" y="306857"/>
                </a:lnTo>
                <a:lnTo>
                  <a:pt x="1479689" y="319557"/>
                </a:lnTo>
                <a:lnTo>
                  <a:pt x="1473873" y="319557"/>
                </a:lnTo>
                <a:lnTo>
                  <a:pt x="1473873" y="306857"/>
                </a:lnTo>
                <a:lnTo>
                  <a:pt x="1472717" y="319557"/>
                </a:lnTo>
                <a:lnTo>
                  <a:pt x="1469809" y="319557"/>
                </a:lnTo>
                <a:lnTo>
                  <a:pt x="1473301" y="332257"/>
                </a:lnTo>
                <a:lnTo>
                  <a:pt x="1483766" y="332257"/>
                </a:lnTo>
                <a:lnTo>
                  <a:pt x="1487246" y="344957"/>
                </a:lnTo>
                <a:lnTo>
                  <a:pt x="1479232" y="344957"/>
                </a:lnTo>
                <a:lnTo>
                  <a:pt x="1478749" y="357657"/>
                </a:lnTo>
                <a:lnTo>
                  <a:pt x="1475536" y="357657"/>
                </a:lnTo>
                <a:lnTo>
                  <a:pt x="1470964" y="370357"/>
                </a:lnTo>
                <a:lnTo>
                  <a:pt x="1475625" y="370357"/>
                </a:lnTo>
                <a:lnTo>
                  <a:pt x="1472133" y="383057"/>
                </a:lnTo>
                <a:lnTo>
                  <a:pt x="1482598" y="370357"/>
                </a:lnTo>
                <a:lnTo>
                  <a:pt x="1488414" y="370357"/>
                </a:lnTo>
                <a:lnTo>
                  <a:pt x="1481429" y="383057"/>
                </a:lnTo>
                <a:lnTo>
                  <a:pt x="1491615" y="383057"/>
                </a:lnTo>
                <a:lnTo>
                  <a:pt x="1493812" y="395757"/>
                </a:lnTo>
                <a:lnTo>
                  <a:pt x="1487843" y="395757"/>
                </a:lnTo>
                <a:lnTo>
                  <a:pt x="1494955" y="408457"/>
                </a:lnTo>
                <a:lnTo>
                  <a:pt x="1497139" y="408457"/>
                </a:lnTo>
                <a:lnTo>
                  <a:pt x="1496593" y="421157"/>
                </a:lnTo>
                <a:lnTo>
                  <a:pt x="1497647" y="421157"/>
                </a:lnTo>
                <a:lnTo>
                  <a:pt x="1496402" y="433857"/>
                </a:lnTo>
                <a:lnTo>
                  <a:pt x="1488998" y="433857"/>
                </a:lnTo>
                <a:lnTo>
                  <a:pt x="1495221" y="446557"/>
                </a:lnTo>
                <a:lnTo>
                  <a:pt x="1498473" y="446557"/>
                </a:lnTo>
                <a:lnTo>
                  <a:pt x="1493215" y="459257"/>
                </a:lnTo>
                <a:lnTo>
                  <a:pt x="1483766" y="459257"/>
                </a:lnTo>
                <a:lnTo>
                  <a:pt x="1482598" y="471957"/>
                </a:lnTo>
                <a:lnTo>
                  <a:pt x="1498879" y="471957"/>
                </a:lnTo>
                <a:lnTo>
                  <a:pt x="1499819" y="484657"/>
                </a:lnTo>
                <a:lnTo>
                  <a:pt x="1485506" y="484657"/>
                </a:lnTo>
                <a:lnTo>
                  <a:pt x="1495971" y="497357"/>
                </a:lnTo>
                <a:lnTo>
                  <a:pt x="1487830" y="497357"/>
                </a:lnTo>
                <a:lnTo>
                  <a:pt x="1487830" y="510057"/>
                </a:lnTo>
                <a:lnTo>
                  <a:pt x="1480858" y="510057"/>
                </a:lnTo>
                <a:lnTo>
                  <a:pt x="1486674" y="522757"/>
                </a:lnTo>
                <a:lnTo>
                  <a:pt x="1486090" y="535457"/>
                </a:lnTo>
                <a:lnTo>
                  <a:pt x="1487246" y="535457"/>
                </a:lnTo>
                <a:lnTo>
                  <a:pt x="1488643" y="548157"/>
                </a:lnTo>
                <a:lnTo>
                  <a:pt x="1484337" y="548157"/>
                </a:lnTo>
                <a:lnTo>
                  <a:pt x="1483766" y="560857"/>
                </a:lnTo>
                <a:lnTo>
                  <a:pt x="1498295" y="560857"/>
                </a:lnTo>
                <a:lnTo>
                  <a:pt x="1495971" y="573557"/>
                </a:lnTo>
                <a:lnTo>
                  <a:pt x="1500035" y="573557"/>
                </a:lnTo>
                <a:lnTo>
                  <a:pt x="1491894" y="586257"/>
                </a:lnTo>
                <a:lnTo>
                  <a:pt x="1496555" y="586257"/>
                </a:lnTo>
                <a:lnTo>
                  <a:pt x="1497139" y="598957"/>
                </a:lnTo>
                <a:lnTo>
                  <a:pt x="1490738" y="586257"/>
                </a:lnTo>
                <a:lnTo>
                  <a:pt x="1491322" y="598957"/>
                </a:lnTo>
                <a:lnTo>
                  <a:pt x="1497711" y="611657"/>
                </a:lnTo>
                <a:lnTo>
                  <a:pt x="1496555" y="611657"/>
                </a:lnTo>
                <a:lnTo>
                  <a:pt x="1494231" y="624357"/>
                </a:lnTo>
                <a:lnTo>
                  <a:pt x="1488414" y="624357"/>
                </a:lnTo>
                <a:lnTo>
                  <a:pt x="1490738" y="637057"/>
                </a:lnTo>
                <a:lnTo>
                  <a:pt x="1489570" y="637057"/>
                </a:lnTo>
                <a:lnTo>
                  <a:pt x="1482598" y="624357"/>
                </a:lnTo>
                <a:lnTo>
                  <a:pt x="1479689" y="624357"/>
                </a:lnTo>
                <a:lnTo>
                  <a:pt x="1486090" y="637057"/>
                </a:lnTo>
                <a:lnTo>
                  <a:pt x="1483182" y="637057"/>
                </a:lnTo>
                <a:lnTo>
                  <a:pt x="1474457" y="625843"/>
                </a:lnTo>
                <a:lnTo>
                  <a:pt x="1474457" y="637057"/>
                </a:lnTo>
                <a:lnTo>
                  <a:pt x="1473288" y="632802"/>
                </a:lnTo>
                <a:lnTo>
                  <a:pt x="1473288" y="637057"/>
                </a:lnTo>
                <a:lnTo>
                  <a:pt x="1473009" y="637057"/>
                </a:lnTo>
                <a:lnTo>
                  <a:pt x="1472704" y="633831"/>
                </a:lnTo>
                <a:lnTo>
                  <a:pt x="1473288" y="637057"/>
                </a:lnTo>
                <a:lnTo>
                  <a:pt x="1473288" y="632802"/>
                </a:lnTo>
                <a:lnTo>
                  <a:pt x="1472260" y="629056"/>
                </a:lnTo>
                <a:lnTo>
                  <a:pt x="1470964" y="624357"/>
                </a:lnTo>
                <a:lnTo>
                  <a:pt x="1472717" y="637057"/>
                </a:lnTo>
                <a:lnTo>
                  <a:pt x="1468056" y="637057"/>
                </a:lnTo>
                <a:lnTo>
                  <a:pt x="1467700" y="629119"/>
                </a:lnTo>
                <a:lnTo>
                  <a:pt x="1467650" y="622439"/>
                </a:lnTo>
                <a:lnTo>
                  <a:pt x="1468640" y="611657"/>
                </a:lnTo>
                <a:lnTo>
                  <a:pt x="1468056" y="611657"/>
                </a:lnTo>
                <a:lnTo>
                  <a:pt x="1465160" y="624357"/>
                </a:lnTo>
                <a:lnTo>
                  <a:pt x="1463992" y="624357"/>
                </a:lnTo>
                <a:lnTo>
                  <a:pt x="1463992" y="891057"/>
                </a:lnTo>
                <a:lnTo>
                  <a:pt x="1462824" y="891057"/>
                </a:lnTo>
                <a:lnTo>
                  <a:pt x="1463408" y="878357"/>
                </a:lnTo>
                <a:lnTo>
                  <a:pt x="1463992" y="891057"/>
                </a:lnTo>
                <a:lnTo>
                  <a:pt x="1463992" y="624357"/>
                </a:lnTo>
                <a:lnTo>
                  <a:pt x="1463408" y="624357"/>
                </a:lnTo>
                <a:lnTo>
                  <a:pt x="1462252" y="624357"/>
                </a:lnTo>
                <a:lnTo>
                  <a:pt x="1461643" y="624357"/>
                </a:lnTo>
                <a:lnTo>
                  <a:pt x="1461643" y="891057"/>
                </a:lnTo>
                <a:lnTo>
                  <a:pt x="1454835" y="903757"/>
                </a:lnTo>
                <a:lnTo>
                  <a:pt x="1443647" y="903757"/>
                </a:lnTo>
                <a:lnTo>
                  <a:pt x="1443062" y="891057"/>
                </a:lnTo>
                <a:lnTo>
                  <a:pt x="1447711" y="891057"/>
                </a:lnTo>
                <a:lnTo>
                  <a:pt x="1450035" y="878357"/>
                </a:lnTo>
                <a:lnTo>
                  <a:pt x="1456436" y="878357"/>
                </a:lnTo>
                <a:lnTo>
                  <a:pt x="1457020" y="891057"/>
                </a:lnTo>
                <a:lnTo>
                  <a:pt x="1461643" y="891057"/>
                </a:lnTo>
                <a:lnTo>
                  <a:pt x="1461643" y="624357"/>
                </a:lnTo>
                <a:lnTo>
                  <a:pt x="1460309" y="624357"/>
                </a:lnTo>
                <a:lnTo>
                  <a:pt x="1460309" y="632815"/>
                </a:lnTo>
                <a:lnTo>
                  <a:pt x="1459344" y="637057"/>
                </a:lnTo>
                <a:lnTo>
                  <a:pt x="1458760" y="637057"/>
                </a:lnTo>
                <a:lnTo>
                  <a:pt x="1460309" y="632815"/>
                </a:lnTo>
                <a:lnTo>
                  <a:pt x="1460309" y="624357"/>
                </a:lnTo>
                <a:lnTo>
                  <a:pt x="1454683" y="624357"/>
                </a:lnTo>
                <a:lnTo>
                  <a:pt x="1451203" y="611657"/>
                </a:lnTo>
                <a:lnTo>
                  <a:pt x="1448879" y="611657"/>
                </a:lnTo>
                <a:lnTo>
                  <a:pt x="1454111" y="598957"/>
                </a:lnTo>
                <a:lnTo>
                  <a:pt x="1443062" y="598957"/>
                </a:lnTo>
                <a:lnTo>
                  <a:pt x="1437830" y="611657"/>
                </a:lnTo>
                <a:lnTo>
                  <a:pt x="1437246" y="611657"/>
                </a:lnTo>
                <a:lnTo>
                  <a:pt x="1442478" y="598957"/>
                </a:lnTo>
                <a:lnTo>
                  <a:pt x="1436662" y="598957"/>
                </a:lnTo>
                <a:lnTo>
                  <a:pt x="1436662" y="586257"/>
                </a:lnTo>
                <a:lnTo>
                  <a:pt x="1430274" y="598957"/>
                </a:lnTo>
                <a:lnTo>
                  <a:pt x="1431429" y="586257"/>
                </a:lnTo>
                <a:lnTo>
                  <a:pt x="1422133" y="598208"/>
                </a:lnTo>
                <a:lnTo>
                  <a:pt x="1422133" y="1094257"/>
                </a:lnTo>
                <a:lnTo>
                  <a:pt x="1418056" y="1106957"/>
                </a:lnTo>
                <a:lnTo>
                  <a:pt x="1412824" y="1106957"/>
                </a:lnTo>
                <a:lnTo>
                  <a:pt x="1410500" y="1094257"/>
                </a:lnTo>
                <a:lnTo>
                  <a:pt x="1422133" y="1094257"/>
                </a:lnTo>
                <a:lnTo>
                  <a:pt x="1422133" y="598208"/>
                </a:lnTo>
                <a:lnTo>
                  <a:pt x="1421549" y="598957"/>
                </a:lnTo>
                <a:lnTo>
                  <a:pt x="1423873" y="586257"/>
                </a:lnTo>
                <a:lnTo>
                  <a:pt x="1416685" y="586257"/>
                </a:lnTo>
                <a:lnTo>
                  <a:pt x="1417332" y="573557"/>
                </a:lnTo>
                <a:lnTo>
                  <a:pt x="1416316" y="573557"/>
                </a:lnTo>
                <a:lnTo>
                  <a:pt x="1416316" y="725957"/>
                </a:lnTo>
                <a:lnTo>
                  <a:pt x="1413408" y="738657"/>
                </a:lnTo>
                <a:lnTo>
                  <a:pt x="1407020" y="738657"/>
                </a:lnTo>
                <a:lnTo>
                  <a:pt x="1406436" y="725957"/>
                </a:lnTo>
                <a:lnTo>
                  <a:pt x="1416316" y="725957"/>
                </a:lnTo>
                <a:lnTo>
                  <a:pt x="1416316" y="573557"/>
                </a:lnTo>
                <a:lnTo>
                  <a:pt x="1411084" y="573557"/>
                </a:lnTo>
                <a:lnTo>
                  <a:pt x="1417485" y="560857"/>
                </a:lnTo>
                <a:lnTo>
                  <a:pt x="1411084" y="560857"/>
                </a:lnTo>
                <a:lnTo>
                  <a:pt x="1404112" y="560857"/>
                </a:lnTo>
                <a:lnTo>
                  <a:pt x="1404112" y="903757"/>
                </a:lnTo>
                <a:lnTo>
                  <a:pt x="1403527" y="903757"/>
                </a:lnTo>
                <a:lnTo>
                  <a:pt x="1401203" y="916457"/>
                </a:lnTo>
                <a:lnTo>
                  <a:pt x="1402867" y="929157"/>
                </a:lnTo>
                <a:lnTo>
                  <a:pt x="1396555" y="929157"/>
                </a:lnTo>
                <a:lnTo>
                  <a:pt x="1394802" y="916457"/>
                </a:lnTo>
                <a:lnTo>
                  <a:pt x="1392478" y="916457"/>
                </a:lnTo>
                <a:lnTo>
                  <a:pt x="1388986" y="929157"/>
                </a:lnTo>
                <a:lnTo>
                  <a:pt x="1356436" y="929157"/>
                </a:lnTo>
                <a:lnTo>
                  <a:pt x="1351826" y="938301"/>
                </a:lnTo>
                <a:lnTo>
                  <a:pt x="1354112" y="941857"/>
                </a:lnTo>
                <a:lnTo>
                  <a:pt x="1351203" y="941857"/>
                </a:lnTo>
                <a:lnTo>
                  <a:pt x="1350746" y="940447"/>
                </a:lnTo>
                <a:lnTo>
                  <a:pt x="1350035" y="941857"/>
                </a:lnTo>
                <a:lnTo>
                  <a:pt x="1345971" y="941857"/>
                </a:lnTo>
                <a:lnTo>
                  <a:pt x="1345971" y="929157"/>
                </a:lnTo>
                <a:lnTo>
                  <a:pt x="1343279" y="929157"/>
                </a:lnTo>
                <a:lnTo>
                  <a:pt x="1340650" y="941857"/>
                </a:lnTo>
                <a:lnTo>
                  <a:pt x="1338402" y="941857"/>
                </a:lnTo>
                <a:lnTo>
                  <a:pt x="1336662" y="929157"/>
                </a:lnTo>
                <a:lnTo>
                  <a:pt x="1333817" y="929157"/>
                </a:lnTo>
                <a:lnTo>
                  <a:pt x="1331290" y="941857"/>
                </a:lnTo>
                <a:lnTo>
                  <a:pt x="1325041" y="941857"/>
                </a:lnTo>
                <a:lnTo>
                  <a:pt x="1318056" y="929157"/>
                </a:lnTo>
                <a:lnTo>
                  <a:pt x="1320965" y="941857"/>
                </a:lnTo>
                <a:lnTo>
                  <a:pt x="1304683" y="941857"/>
                </a:lnTo>
                <a:lnTo>
                  <a:pt x="1302943" y="954557"/>
                </a:lnTo>
                <a:lnTo>
                  <a:pt x="1295958" y="941857"/>
                </a:lnTo>
                <a:lnTo>
                  <a:pt x="1294218" y="941857"/>
                </a:lnTo>
                <a:lnTo>
                  <a:pt x="1293063" y="954557"/>
                </a:lnTo>
                <a:lnTo>
                  <a:pt x="1293634" y="941857"/>
                </a:lnTo>
                <a:lnTo>
                  <a:pt x="1287830" y="941857"/>
                </a:lnTo>
                <a:lnTo>
                  <a:pt x="1283169" y="941857"/>
                </a:lnTo>
                <a:lnTo>
                  <a:pt x="1283169" y="1259357"/>
                </a:lnTo>
                <a:lnTo>
                  <a:pt x="1279105" y="1259357"/>
                </a:lnTo>
                <a:lnTo>
                  <a:pt x="1278521" y="1246657"/>
                </a:lnTo>
                <a:lnTo>
                  <a:pt x="1281430" y="1246657"/>
                </a:lnTo>
                <a:lnTo>
                  <a:pt x="1283169" y="1259357"/>
                </a:lnTo>
                <a:lnTo>
                  <a:pt x="1283169" y="941857"/>
                </a:lnTo>
                <a:lnTo>
                  <a:pt x="1269796" y="941857"/>
                </a:lnTo>
                <a:lnTo>
                  <a:pt x="1275613" y="929157"/>
                </a:lnTo>
                <a:lnTo>
                  <a:pt x="1242910" y="929157"/>
                </a:lnTo>
                <a:lnTo>
                  <a:pt x="1233754" y="916457"/>
                </a:lnTo>
                <a:lnTo>
                  <a:pt x="1225613" y="916457"/>
                </a:lnTo>
                <a:lnTo>
                  <a:pt x="1222705" y="903757"/>
                </a:lnTo>
                <a:lnTo>
                  <a:pt x="1225029" y="903757"/>
                </a:lnTo>
                <a:lnTo>
                  <a:pt x="1218057" y="891057"/>
                </a:lnTo>
                <a:lnTo>
                  <a:pt x="1213980" y="891057"/>
                </a:lnTo>
                <a:lnTo>
                  <a:pt x="1210500" y="878357"/>
                </a:lnTo>
                <a:lnTo>
                  <a:pt x="1204683" y="878357"/>
                </a:lnTo>
                <a:lnTo>
                  <a:pt x="1198270" y="891057"/>
                </a:lnTo>
                <a:lnTo>
                  <a:pt x="1184313" y="891057"/>
                </a:lnTo>
                <a:lnTo>
                  <a:pt x="1185354" y="878357"/>
                </a:lnTo>
                <a:lnTo>
                  <a:pt x="1187475" y="878357"/>
                </a:lnTo>
                <a:lnTo>
                  <a:pt x="1188986" y="876668"/>
                </a:lnTo>
                <a:lnTo>
                  <a:pt x="1188986" y="865657"/>
                </a:lnTo>
                <a:lnTo>
                  <a:pt x="1172705" y="865657"/>
                </a:lnTo>
                <a:lnTo>
                  <a:pt x="1171549" y="852957"/>
                </a:lnTo>
                <a:lnTo>
                  <a:pt x="1161072" y="852957"/>
                </a:lnTo>
                <a:lnTo>
                  <a:pt x="1155268" y="840257"/>
                </a:lnTo>
                <a:lnTo>
                  <a:pt x="1156957" y="840257"/>
                </a:lnTo>
                <a:lnTo>
                  <a:pt x="1158316" y="827557"/>
                </a:lnTo>
                <a:lnTo>
                  <a:pt x="1163980" y="827557"/>
                </a:lnTo>
                <a:lnTo>
                  <a:pt x="1157008" y="814857"/>
                </a:lnTo>
                <a:lnTo>
                  <a:pt x="1152359" y="827557"/>
                </a:lnTo>
                <a:lnTo>
                  <a:pt x="1138402" y="827557"/>
                </a:lnTo>
                <a:lnTo>
                  <a:pt x="1140142" y="814857"/>
                </a:lnTo>
                <a:lnTo>
                  <a:pt x="1133754" y="814857"/>
                </a:lnTo>
                <a:lnTo>
                  <a:pt x="1133754" y="1208557"/>
                </a:lnTo>
                <a:lnTo>
                  <a:pt x="1125029" y="1208557"/>
                </a:lnTo>
                <a:lnTo>
                  <a:pt x="1125613" y="1195857"/>
                </a:lnTo>
                <a:lnTo>
                  <a:pt x="1133754" y="1208557"/>
                </a:lnTo>
                <a:lnTo>
                  <a:pt x="1133754" y="814857"/>
                </a:lnTo>
                <a:lnTo>
                  <a:pt x="1128522" y="814857"/>
                </a:lnTo>
                <a:lnTo>
                  <a:pt x="1122705" y="827557"/>
                </a:lnTo>
                <a:lnTo>
                  <a:pt x="1122705" y="814857"/>
                </a:lnTo>
                <a:lnTo>
                  <a:pt x="1119797" y="814857"/>
                </a:lnTo>
                <a:lnTo>
                  <a:pt x="1125613" y="802157"/>
                </a:lnTo>
                <a:lnTo>
                  <a:pt x="1130261" y="802157"/>
                </a:lnTo>
                <a:lnTo>
                  <a:pt x="1132586" y="789457"/>
                </a:lnTo>
                <a:lnTo>
                  <a:pt x="1112824" y="789457"/>
                </a:lnTo>
                <a:lnTo>
                  <a:pt x="1114564" y="776757"/>
                </a:lnTo>
                <a:lnTo>
                  <a:pt x="1110500" y="776757"/>
                </a:lnTo>
                <a:lnTo>
                  <a:pt x="1106055" y="764057"/>
                </a:lnTo>
                <a:lnTo>
                  <a:pt x="1101940" y="764057"/>
                </a:lnTo>
                <a:lnTo>
                  <a:pt x="1100607" y="751357"/>
                </a:lnTo>
                <a:lnTo>
                  <a:pt x="1112824" y="751357"/>
                </a:lnTo>
                <a:lnTo>
                  <a:pt x="1106424" y="738657"/>
                </a:lnTo>
                <a:lnTo>
                  <a:pt x="1094790" y="738657"/>
                </a:lnTo>
                <a:lnTo>
                  <a:pt x="1090142" y="725957"/>
                </a:lnTo>
                <a:lnTo>
                  <a:pt x="1083310" y="725957"/>
                </a:lnTo>
                <a:lnTo>
                  <a:pt x="1086535" y="713257"/>
                </a:lnTo>
                <a:lnTo>
                  <a:pt x="1090676" y="713257"/>
                </a:lnTo>
                <a:lnTo>
                  <a:pt x="1086002" y="700557"/>
                </a:lnTo>
                <a:lnTo>
                  <a:pt x="1079474" y="700557"/>
                </a:lnTo>
                <a:lnTo>
                  <a:pt x="1072121" y="687857"/>
                </a:lnTo>
                <a:lnTo>
                  <a:pt x="1080262" y="687857"/>
                </a:lnTo>
                <a:lnTo>
                  <a:pt x="1075613" y="675157"/>
                </a:lnTo>
                <a:lnTo>
                  <a:pt x="1063980" y="675157"/>
                </a:lnTo>
                <a:lnTo>
                  <a:pt x="1069365" y="662457"/>
                </a:lnTo>
                <a:lnTo>
                  <a:pt x="1069936" y="662457"/>
                </a:lnTo>
                <a:lnTo>
                  <a:pt x="1067257" y="649757"/>
                </a:lnTo>
                <a:lnTo>
                  <a:pt x="1058189" y="649757"/>
                </a:lnTo>
                <a:lnTo>
                  <a:pt x="1055839" y="640473"/>
                </a:lnTo>
                <a:lnTo>
                  <a:pt x="1055839" y="1068857"/>
                </a:lnTo>
                <a:lnTo>
                  <a:pt x="1051191" y="1081557"/>
                </a:lnTo>
                <a:lnTo>
                  <a:pt x="1051775" y="1068857"/>
                </a:lnTo>
                <a:lnTo>
                  <a:pt x="1055839" y="1068857"/>
                </a:lnTo>
                <a:lnTo>
                  <a:pt x="1055839" y="640473"/>
                </a:lnTo>
                <a:lnTo>
                  <a:pt x="1054976" y="637057"/>
                </a:lnTo>
                <a:lnTo>
                  <a:pt x="1054811" y="637057"/>
                </a:lnTo>
                <a:lnTo>
                  <a:pt x="1059332" y="624357"/>
                </a:lnTo>
                <a:lnTo>
                  <a:pt x="1050023" y="624357"/>
                </a:lnTo>
                <a:lnTo>
                  <a:pt x="1054100" y="611657"/>
                </a:lnTo>
                <a:lnTo>
                  <a:pt x="1061326" y="611657"/>
                </a:lnTo>
                <a:lnTo>
                  <a:pt x="1068362" y="622198"/>
                </a:lnTo>
                <a:lnTo>
                  <a:pt x="1072705" y="611657"/>
                </a:lnTo>
                <a:lnTo>
                  <a:pt x="1084326" y="611657"/>
                </a:lnTo>
                <a:lnTo>
                  <a:pt x="1079284" y="624357"/>
                </a:lnTo>
                <a:lnTo>
                  <a:pt x="1090142" y="624357"/>
                </a:lnTo>
                <a:lnTo>
                  <a:pt x="1084338" y="637057"/>
                </a:lnTo>
                <a:lnTo>
                  <a:pt x="1080770" y="637057"/>
                </a:lnTo>
                <a:lnTo>
                  <a:pt x="1077963" y="624357"/>
                </a:lnTo>
                <a:lnTo>
                  <a:pt x="1074445" y="637057"/>
                </a:lnTo>
                <a:lnTo>
                  <a:pt x="1074445" y="624357"/>
                </a:lnTo>
                <a:lnTo>
                  <a:pt x="1066241" y="636308"/>
                </a:lnTo>
                <a:lnTo>
                  <a:pt x="1065149" y="624357"/>
                </a:lnTo>
                <a:lnTo>
                  <a:pt x="1059332" y="624357"/>
                </a:lnTo>
                <a:lnTo>
                  <a:pt x="1061072" y="637057"/>
                </a:lnTo>
                <a:lnTo>
                  <a:pt x="1059256" y="637057"/>
                </a:lnTo>
                <a:lnTo>
                  <a:pt x="1067549" y="649757"/>
                </a:lnTo>
                <a:lnTo>
                  <a:pt x="1078522" y="649757"/>
                </a:lnTo>
                <a:lnTo>
                  <a:pt x="1085494" y="637057"/>
                </a:lnTo>
                <a:lnTo>
                  <a:pt x="1090320" y="649757"/>
                </a:lnTo>
                <a:lnTo>
                  <a:pt x="1084834" y="662457"/>
                </a:lnTo>
                <a:lnTo>
                  <a:pt x="1104684" y="662457"/>
                </a:lnTo>
                <a:lnTo>
                  <a:pt x="1091311" y="675157"/>
                </a:lnTo>
                <a:lnTo>
                  <a:pt x="1100607" y="675157"/>
                </a:lnTo>
                <a:lnTo>
                  <a:pt x="1099896" y="687857"/>
                </a:lnTo>
                <a:lnTo>
                  <a:pt x="1102931" y="687857"/>
                </a:lnTo>
                <a:lnTo>
                  <a:pt x="1109713" y="700557"/>
                </a:lnTo>
                <a:lnTo>
                  <a:pt x="1126324" y="700557"/>
                </a:lnTo>
                <a:lnTo>
                  <a:pt x="1133754" y="713257"/>
                </a:lnTo>
                <a:lnTo>
                  <a:pt x="1124445" y="713257"/>
                </a:lnTo>
                <a:lnTo>
                  <a:pt x="1133221" y="725957"/>
                </a:lnTo>
                <a:lnTo>
                  <a:pt x="1139202" y="725957"/>
                </a:lnTo>
                <a:lnTo>
                  <a:pt x="1143330" y="738657"/>
                </a:lnTo>
                <a:lnTo>
                  <a:pt x="1146543" y="751357"/>
                </a:lnTo>
                <a:lnTo>
                  <a:pt x="1153515" y="751357"/>
                </a:lnTo>
                <a:lnTo>
                  <a:pt x="1154099" y="764057"/>
                </a:lnTo>
                <a:lnTo>
                  <a:pt x="1158748" y="751357"/>
                </a:lnTo>
                <a:lnTo>
                  <a:pt x="1166888" y="751357"/>
                </a:lnTo>
                <a:lnTo>
                  <a:pt x="1162240" y="764057"/>
                </a:lnTo>
                <a:lnTo>
                  <a:pt x="1179677" y="764057"/>
                </a:lnTo>
                <a:lnTo>
                  <a:pt x="1187767" y="776757"/>
                </a:lnTo>
                <a:lnTo>
                  <a:pt x="1187246" y="776757"/>
                </a:lnTo>
                <a:lnTo>
                  <a:pt x="1191895" y="789457"/>
                </a:lnTo>
                <a:lnTo>
                  <a:pt x="1199159" y="776757"/>
                </a:lnTo>
                <a:lnTo>
                  <a:pt x="1205560" y="776757"/>
                </a:lnTo>
                <a:lnTo>
                  <a:pt x="1207592" y="789457"/>
                </a:lnTo>
                <a:lnTo>
                  <a:pt x="1213980" y="789457"/>
                </a:lnTo>
                <a:lnTo>
                  <a:pt x="1219161" y="802157"/>
                </a:lnTo>
                <a:lnTo>
                  <a:pt x="1228979" y="802157"/>
                </a:lnTo>
                <a:lnTo>
                  <a:pt x="1232738" y="814857"/>
                </a:lnTo>
                <a:lnTo>
                  <a:pt x="1235405" y="814857"/>
                </a:lnTo>
                <a:lnTo>
                  <a:pt x="1236662" y="827557"/>
                </a:lnTo>
                <a:lnTo>
                  <a:pt x="1242479" y="814857"/>
                </a:lnTo>
                <a:lnTo>
                  <a:pt x="1244803" y="827557"/>
                </a:lnTo>
                <a:lnTo>
                  <a:pt x="1261656" y="827557"/>
                </a:lnTo>
                <a:lnTo>
                  <a:pt x="1261084" y="840257"/>
                </a:lnTo>
                <a:lnTo>
                  <a:pt x="1262240" y="852957"/>
                </a:lnTo>
                <a:lnTo>
                  <a:pt x="1269796" y="852957"/>
                </a:lnTo>
                <a:lnTo>
                  <a:pt x="1279105" y="840257"/>
                </a:lnTo>
                <a:lnTo>
                  <a:pt x="1284338" y="840257"/>
                </a:lnTo>
                <a:lnTo>
                  <a:pt x="1279105" y="852957"/>
                </a:lnTo>
                <a:lnTo>
                  <a:pt x="1290726" y="852957"/>
                </a:lnTo>
                <a:lnTo>
                  <a:pt x="1287246" y="865657"/>
                </a:lnTo>
                <a:lnTo>
                  <a:pt x="1291310" y="865657"/>
                </a:lnTo>
                <a:lnTo>
                  <a:pt x="1291310" y="852957"/>
                </a:lnTo>
                <a:lnTo>
                  <a:pt x="1298359" y="852957"/>
                </a:lnTo>
                <a:lnTo>
                  <a:pt x="1301927" y="865657"/>
                </a:lnTo>
                <a:lnTo>
                  <a:pt x="1303528" y="865657"/>
                </a:lnTo>
                <a:lnTo>
                  <a:pt x="1302943" y="878357"/>
                </a:lnTo>
                <a:lnTo>
                  <a:pt x="1309331" y="878357"/>
                </a:lnTo>
                <a:lnTo>
                  <a:pt x="1316316" y="865657"/>
                </a:lnTo>
                <a:lnTo>
                  <a:pt x="1322705" y="865657"/>
                </a:lnTo>
                <a:lnTo>
                  <a:pt x="1320965" y="878357"/>
                </a:lnTo>
                <a:lnTo>
                  <a:pt x="1345971" y="878357"/>
                </a:lnTo>
                <a:lnTo>
                  <a:pt x="1342478" y="891057"/>
                </a:lnTo>
                <a:lnTo>
                  <a:pt x="1380845" y="891057"/>
                </a:lnTo>
                <a:lnTo>
                  <a:pt x="1383753" y="878357"/>
                </a:lnTo>
                <a:lnTo>
                  <a:pt x="1387830" y="878357"/>
                </a:lnTo>
                <a:lnTo>
                  <a:pt x="1387830" y="891057"/>
                </a:lnTo>
                <a:lnTo>
                  <a:pt x="1391310" y="878357"/>
                </a:lnTo>
                <a:lnTo>
                  <a:pt x="1395971" y="878357"/>
                </a:lnTo>
                <a:lnTo>
                  <a:pt x="1393063" y="891057"/>
                </a:lnTo>
                <a:lnTo>
                  <a:pt x="1394218" y="891057"/>
                </a:lnTo>
                <a:lnTo>
                  <a:pt x="1393647" y="903757"/>
                </a:lnTo>
                <a:lnTo>
                  <a:pt x="1395387" y="891057"/>
                </a:lnTo>
                <a:lnTo>
                  <a:pt x="1404112" y="903757"/>
                </a:lnTo>
                <a:lnTo>
                  <a:pt x="1404112" y="560857"/>
                </a:lnTo>
                <a:lnTo>
                  <a:pt x="1402943" y="560857"/>
                </a:lnTo>
                <a:lnTo>
                  <a:pt x="1402943" y="764057"/>
                </a:lnTo>
                <a:lnTo>
                  <a:pt x="1394802" y="764057"/>
                </a:lnTo>
                <a:lnTo>
                  <a:pt x="1395387" y="751357"/>
                </a:lnTo>
                <a:lnTo>
                  <a:pt x="1402943" y="764057"/>
                </a:lnTo>
                <a:lnTo>
                  <a:pt x="1402943" y="560857"/>
                </a:lnTo>
                <a:lnTo>
                  <a:pt x="1393647" y="560857"/>
                </a:lnTo>
                <a:lnTo>
                  <a:pt x="1403527" y="548157"/>
                </a:lnTo>
                <a:lnTo>
                  <a:pt x="1378915" y="548157"/>
                </a:lnTo>
                <a:lnTo>
                  <a:pt x="1372704" y="535457"/>
                </a:lnTo>
                <a:lnTo>
                  <a:pt x="1371244" y="535457"/>
                </a:lnTo>
                <a:lnTo>
                  <a:pt x="1368056" y="522757"/>
                </a:lnTo>
                <a:lnTo>
                  <a:pt x="1372349" y="522757"/>
                </a:lnTo>
                <a:lnTo>
                  <a:pt x="1369364" y="510057"/>
                </a:lnTo>
                <a:lnTo>
                  <a:pt x="1364576" y="510057"/>
                </a:lnTo>
                <a:lnTo>
                  <a:pt x="1363662" y="500075"/>
                </a:lnTo>
                <a:lnTo>
                  <a:pt x="1358176" y="510057"/>
                </a:lnTo>
                <a:lnTo>
                  <a:pt x="1340954" y="510057"/>
                </a:lnTo>
                <a:lnTo>
                  <a:pt x="1343494" y="497357"/>
                </a:lnTo>
                <a:lnTo>
                  <a:pt x="1346542" y="497357"/>
                </a:lnTo>
                <a:lnTo>
                  <a:pt x="1344803" y="484657"/>
                </a:lnTo>
                <a:lnTo>
                  <a:pt x="1340180" y="484657"/>
                </a:lnTo>
                <a:lnTo>
                  <a:pt x="1332953" y="471957"/>
                </a:lnTo>
                <a:lnTo>
                  <a:pt x="1333652" y="471957"/>
                </a:lnTo>
                <a:lnTo>
                  <a:pt x="1335722" y="459257"/>
                </a:lnTo>
                <a:lnTo>
                  <a:pt x="1329690" y="459257"/>
                </a:lnTo>
                <a:lnTo>
                  <a:pt x="1320965" y="459257"/>
                </a:lnTo>
                <a:lnTo>
                  <a:pt x="1324038" y="448043"/>
                </a:lnTo>
                <a:lnTo>
                  <a:pt x="1323289" y="446557"/>
                </a:lnTo>
                <a:lnTo>
                  <a:pt x="1320380" y="459257"/>
                </a:lnTo>
                <a:lnTo>
                  <a:pt x="1308176" y="459257"/>
                </a:lnTo>
                <a:lnTo>
                  <a:pt x="1305267" y="446557"/>
                </a:lnTo>
                <a:lnTo>
                  <a:pt x="1304683" y="446557"/>
                </a:lnTo>
                <a:lnTo>
                  <a:pt x="1308760" y="433857"/>
                </a:lnTo>
                <a:lnTo>
                  <a:pt x="1305267" y="433857"/>
                </a:lnTo>
                <a:lnTo>
                  <a:pt x="1307592" y="421157"/>
                </a:lnTo>
                <a:lnTo>
                  <a:pt x="1309331" y="421157"/>
                </a:lnTo>
                <a:lnTo>
                  <a:pt x="1297711" y="408457"/>
                </a:lnTo>
                <a:lnTo>
                  <a:pt x="1316316" y="408457"/>
                </a:lnTo>
                <a:lnTo>
                  <a:pt x="1310767" y="395757"/>
                </a:lnTo>
                <a:lnTo>
                  <a:pt x="1297914" y="395757"/>
                </a:lnTo>
                <a:lnTo>
                  <a:pt x="1295958" y="383057"/>
                </a:lnTo>
                <a:lnTo>
                  <a:pt x="1294218" y="383057"/>
                </a:lnTo>
                <a:lnTo>
                  <a:pt x="1303528" y="370357"/>
                </a:lnTo>
                <a:lnTo>
                  <a:pt x="1293634" y="370357"/>
                </a:lnTo>
                <a:lnTo>
                  <a:pt x="1293063" y="369531"/>
                </a:lnTo>
                <a:lnTo>
                  <a:pt x="1293063" y="814857"/>
                </a:lnTo>
                <a:lnTo>
                  <a:pt x="1284338" y="814857"/>
                </a:lnTo>
                <a:lnTo>
                  <a:pt x="1284922" y="802157"/>
                </a:lnTo>
                <a:lnTo>
                  <a:pt x="1293063" y="814857"/>
                </a:lnTo>
                <a:lnTo>
                  <a:pt x="1293063" y="369531"/>
                </a:lnTo>
                <a:lnTo>
                  <a:pt x="1284922" y="357657"/>
                </a:lnTo>
                <a:lnTo>
                  <a:pt x="1293634" y="357657"/>
                </a:lnTo>
                <a:lnTo>
                  <a:pt x="1290154" y="344957"/>
                </a:lnTo>
                <a:lnTo>
                  <a:pt x="1286764" y="344957"/>
                </a:lnTo>
                <a:lnTo>
                  <a:pt x="1288186" y="332257"/>
                </a:lnTo>
                <a:lnTo>
                  <a:pt x="1278521" y="332257"/>
                </a:lnTo>
                <a:lnTo>
                  <a:pt x="1278521" y="548157"/>
                </a:lnTo>
                <a:lnTo>
                  <a:pt x="1270381" y="548157"/>
                </a:lnTo>
                <a:lnTo>
                  <a:pt x="1270381" y="535457"/>
                </a:lnTo>
                <a:lnTo>
                  <a:pt x="1278521" y="548157"/>
                </a:lnTo>
                <a:lnTo>
                  <a:pt x="1278521" y="332257"/>
                </a:lnTo>
                <a:lnTo>
                  <a:pt x="1275981" y="332257"/>
                </a:lnTo>
                <a:lnTo>
                  <a:pt x="1276629" y="319557"/>
                </a:lnTo>
                <a:lnTo>
                  <a:pt x="1286662" y="319557"/>
                </a:lnTo>
                <a:lnTo>
                  <a:pt x="1280261" y="306857"/>
                </a:lnTo>
                <a:lnTo>
                  <a:pt x="1272120" y="319557"/>
                </a:lnTo>
                <a:lnTo>
                  <a:pt x="1265732" y="319557"/>
                </a:lnTo>
                <a:lnTo>
                  <a:pt x="1259332" y="319557"/>
                </a:lnTo>
                <a:lnTo>
                  <a:pt x="1259332" y="306857"/>
                </a:lnTo>
                <a:lnTo>
                  <a:pt x="1256423" y="306857"/>
                </a:lnTo>
                <a:lnTo>
                  <a:pt x="1257592" y="294157"/>
                </a:lnTo>
                <a:lnTo>
                  <a:pt x="1274457" y="294157"/>
                </a:lnTo>
                <a:lnTo>
                  <a:pt x="1275613" y="281457"/>
                </a:lnTo>
                <a:lnTo>
                  <a:pt x="1260716" y="281457"/>
                </a:lnTo>
                <a:lnTo>
                  <a:pt x="1259433" y="268757"/>
                </a:lnTo>
                <a:lnTo>
                  <a:pt x="1278864" y="268757"/>
                </a:lnTo>
                <a:lnTo>
                  <a:pt x="1279982" y="256057"/>
                </a:lnTo>
                <a:lnTo>
                  <a:pt x="1268869" y="256057"/>
                </a:lnTo>
                <a:lnTo>
                  <a:pt x="1272120" y="243357"/>
                </a:lnTo>
                <a:lnTo>
                  <a:pt x="1268056" y="243357"/>
                </a:lnTo>
                <a:lnTo>
                  <a:pt x="1262176" y="230657"/>
                </a:lnTo>
                <a:lnTo>
                  <a:pt x="1254099" y="230657"/>
                </a:lnTo>
                <a:lnTo>
                  <a:pt x="1259332" y="217957"/>
                </a:lnTo>
                <a:lnTo>
                  <a:pt x="1269796" y="217957"/>
                </a:lnTo>
                <a:lnTo>
                  <a:pt x="1266317" y="205257"/>
                </a:lnTo>
                <a:lnTo>
                  <a:pt x="1259598" y="205257"/>
                </a:lnTo>
                <a:lnTo>
                  <a:pt x="1262507" y="205219"/>
                </a:lnTo>
                <a:lnTo>
                  <a:pt x="1270965" y="204076"/>
                </a:lnTo>
                <a:lnTo>
                  <a:pt x="1264742" y="203301"/>
                </a:lnTo>
                <a:lnTo>
                  <a:pt x="1261300" y="202628"/>
                </a:lnTo>
                <a:lnTo>
                  <a:pt x="1257312" y="201955"/>
                </a:lnTo>
                <a:lnTo>
                  <a:pt x="1249451" y="201168"/>
                </a:lnTo>
                <a:lnTo>
                  <a:pt x="1247711" y="199428"/>
                </a:lnTo>
                <a:lnTo>
                  <a:pt x="1253528" y="197688"/>
                </a:lnTo>
                <a:lnTo>
                  <a:pt x="1257592" y="197688"/>
                </a:lnTo>
                <a:lnTo>
                  <a:pt x="1254099" y="197104"/>
                </a:lnTo>
                <a:lnTo>
                  <a:pt x="1259916" y="194779"/>
                </a:lnTo>
                <a:lnTo>
                  <a:pt x="1252359" y="194779"/>
                </a:lnTo>
                <a:lnTo>
                  <a:pt x="1243050" y="197688"/>
                </a:lnTo>
                <a:lnTo>
                  <a:pt x="1242479" y="200596"/>
                </a:lnTo>
                <a:lnTo>
                  <a:pt x="1250619" y="202920"/>
                </a:lnTo>
                <a:lnTo>
                  <a:pt x="1247711" y="203504"/>
                </a:lnTo>
                <a:lnTo>
                  <a:pt x="1242479" y="203504"/>
                </a:lnTo>
                <a:lnTo>
                  <a:pt x="1247990" y="204647"/>
                </a:lnTo>
                <a:lnTo>
                  <a:pt x="1254112" y="205257"/>
                </a:lnTo>
                <a:lnTo>
                  <a:pt x="1244511" y="205257"/>
                </a:lnTo>
                <a:lnTo>
                  <a:pt x="1250772" y="217957"/>
                </a:lnTo>
                <a:lnTo>
                  <a:pt x="1241310" y="217957"/>
                </a:lnTo>
                <a:lnTo>
                  <a:pt x="1240447" y="205257"/>
                </a:lnTo>
                <a:lnTo>
                  <a:pt x="1239647" y="205257"/>
                </a:lnTo>
                <a:lnTo>
                  <a:pt x="1238935" y="192557"/>
                </a:lnTo>
                <a:lnTo>
                  <a:pt x="1238402" y="179857"/>
                </a:lnTo>
                <a:lnTo>
                  <a:pt x="1247711" y="179857"/>
                </a:lnTo>
                <a:lnTo>
                  <a:pt x="1240218" y="167157"/>
                </a:lnTo>
                <a:lnTo>
                  <a:pt x="1239278" y="154457"/>
                </a:lnTo>
                <a:lnTo>
                  <a:pt x="1245743" y="141757"/>
                </a:lnTo>
                <a:lnTo>
                  <a:pt x="1260500" y="141757"/>
                </a:lnTo>
                <a:lnTo>
                  <a:pt x="1255483" y="154457"/>
                </a:lnTo>
                <a:lnTo>
                  <a:pt x="1252651" y="167157"/>
                </a:lnTo>
                <a:lnTo>
                  <a:pt x="1251991" y="167157"/>
                </a:lnTo>
                <a:lnTo>
                  <a:pt x="1253528" y="179857"/>
                </a:lnTo>
                <a:lnTo>
                  <a:pt x="1271549" y="179857"/>
                </a:lnTo>
                <a:lnTo>
                  <a:pt x="1280261" y="167157"/>
                </a:lnTo>
                <a:lnTo>
                  <a:pt x="1271549" y="167157"/>
                </a:lnTo>
                <a:lnTo>
                  <a:pt x="1275524" y="154457"/>
                </a:lnTo>
                <a:lnTo>
                  <a:pt x="1285189" y="154457"/>
                </a:lnTo>
                <a:lnTo>
                  <a:pt x="1282153" y="141757"/>
                </a:lnTo>
                <a:lnTo>
                  <a:pt x="1281430" y="141757"/>
                </a:lnTo>
                <a:lnTo>
                  <a:pt x="1281430" y="129057"/>
                </a:lnTo>
                <a:lnTo>
                  <a:pt x="1293063" y="129057"/>
                </a:lnTo>
                <a:lnTo>
                  <a:pt x="1289570" y="116357"/>
                </a:lnTo>
                <a:lnTo>
                  <a:pt x="1269796" y="116357"/>
                </a:lnTo>
                <a:lnTo>
                  <a:pt x="1265732" y="103657"/>
                </a:lnTo>
                <a:lnTo>
                  <a:pt x="1278521" y="103657"/>
                </a:lnTo>
                <a:lnTo>
                  <a:pt x="1287538" y="90957"/>
                </a:lnTo>
                <a:lnTo>
                  <a:pt x="1282598" y="90957"/>
                </a:lnTo>
                <a:lnTo>
                  <a:pt x="1280845" y="78257"/>
                </a:lnTo>
                <a:lnTo>
                  <a:pt x="1278636" y="65557"/>
                </a:lnTo>
                <a:lnTo>
                  <a:pt x="1290739" y="65557"/>
                </a:lnTo>
                <a:lnTo>
                  <a:pt x="1279690" y="52857"/>
                </a:lnTo>
                <a:lnTo>
                  <a:pt x="1273657" y="52857"/>
                </a:lnTo>
                <a:lnTo>
                  <a:pt x="1272667" y="40157"/>
                </a:lnTo>
                <a:lnTo>
                  <a:pt x="1272794" y="40157"/>
                </a:lnTo>
                <a:lnTo>
                  <a:pt x="1272997" y="27457"/>
                </a:lnTo>
                <a:lnTo>
                  <a:pt x="1277962" y="27457"/>
                </a:lnTo>
                <a:lnTo>
                  <a:pt x="1278890" y="14757"/>
                </a:lnTo>
                <a:lnTo>
                  <a:pt x="1279105" y="14757"/>
                </a:lnTo>
                <a:lnTo>
                  <a:pt x="1276781" y="2057"/>
                </a:lnTo>
                <a:lnTo>
                  <a:pt x="1264348" y="2057"/>
                </a:lnTo>
                <a:lnTo>
                  <a:pt x="1264348" y="116357"/>
                </a:lnTo>
                <a:lnTo>
                  <a:pt x="1259916" y="116357"/>
                </a:lnTo>
                <a:lnTo>
                  <a:pt x="1255852" y="103657"/>
                </a:lnTo>
                <a:lnTo>
                  <a:pt x="1262367" y="103657"/>
                </a:lnTo>
                <a:lnTo>
                  <a:pt x="1264348" y="116357"/>
                </a:lnTo>
                <a:lnTo>
                  <a:pt x="1264348" y="2057"/>
                </a:lnTo>
                <a:lnTo>
                  <a:pt x="1256423" y="2057"/>
                </a:lnTo>
                <a:lnTo>
                  <a:pt x="1256423" y="52857"/>
                </a:lnTo>
                <a:lnTo>
                  <a:pt x="1255852" y="65557"/>
                </a:lnTo>
                <a:lnTo>
                  <a:pt x="1253528" y="65557"/>
                </a:lnTo>
                <a:lnTo>
                  <a:pt x="1253528" y="103657"/>
                </a:lnTo>
                <a:lnTo>
                  <a:pt x="1253528" y="116357"/>
                </a:lnTo>
                <a:lnTo>
                  <a:pt x="1252943" y="116357"/>
                </a:lnTo>
                <a:lnTo>
                  <a:pt x="1244219" y="103657"/>
                </a:lnTo>
                <a:lnTo>
                  <a:pt x="1253528" y="103657"/>
                </a:lnTo>
                <a:lnTo>
                  <a:pt x="1253528" y="65557"/>
                </a:lnTo>
                <a:lnTo>
                  <a:pt x="1247127" y="65557"/>
                </a:lnTo>
                <a:lnTo>
                  <a:pt x="1247711" y="52857"/>
                </a:lnTo>
                <a:lnTo>
                  <a:pt x="1256423" y="52857"/>
                </a:lnTo>
                <a:lnTo>
                  <a:pt x="1256423" y="2057"/>
                </a:lnTo>
                <a:lnTo>
                  <a:pt x="1233754" y="2057"/>
                </a:lnTo>
                <a:lnTo>
                  <a:pt x="1233754" y="370357"/>
                </a:lnTo>
                <a:lnTo>
                  <a:pt x="1233170" y="383057"/>
                </a:lnTo>
                <a:lnTo>
                  <a:pt x="1223873" y="383057"/>
                </a:lnTo>
                <a:lnTo>
                  <a:pt x="1225029" y="370357"/>
                </a:lnTo>
                <a:lnTo>
                  <a:pt x="1233754" y="370357"/>
                </a:lnTo>
                <a:lnTo>
                  <a:pt x="1233754" y="2057"/>
                </a:lnTo>
                <a:lnTo>
                  <a:pt x="1231430" y="2057"/>
                </a:lnTo>
                <a:lnTo>
                  <a:pt x="1231430" y="205257"/>
                </a:lnTo>
                <a:lnTo>
                  <a:pt x="1223289" y="205257"/>
                </a:lnTo>
                <a:lnTo>
                  <a:pt x="1223873" y="192557"/>
                </a:lnTo>
                <a:lnTo>
                  <a:pt x="1231430" y="205257"/>
                </a:lnTo>
                <a:lnTo>
                  <a:pt x="1231430" y="2057"/>
                </a:lnTo>
                <a:lnTo>
                  <a:pt x="1221549" y="2057"/>
                </a:lnTo>
                <a:lnTo>
                  <a:pt x="1221549" y="52857"/>
                </a:lnTo>
                <a:lnTo>
                  <a:pt x="1220965" y="65557"/>
                </a:lnTo>
                <a:lnTo>
                  <a:pt x="1218641" y="65557"/>
                </a:lnTo>
                <a:lnTo>
                  <a:pt x="1218641" y="103657"/>
                </a:lnTo>
                <a:lnTo>
                  <a:pt x="1218641" y="535457"/>
                </a:lnTo>
                <a:lnTo>
                  <a:pt x="1205268" y="535457"/>
                </a:lnTo>
                <a:lnTo>
                  <a:pt x="1208747" y="522757"/>
                </a:lnTo>
                <a:lnTo>
                  <a:pt x="1212824" y="522757"/>
                </a:lnTo>
                <a:lnTo>
                  <a:pt x="1218641" y="535457"/>
                </a:lnTo>
                <a:lnTo>
                  <a:pt x="1218641" y="103657"/>
                </a:lnTo>
                <a:lnTo>
                  <a:pt x="1216888" y="116357"/>
                </a:lnTo>
                <a:lnTo>
                  <a:pt x="1212824" y="116357"/>
                </a:lnTo>
                <a:lnTo>
                  <a:pt x="1212824" y="103657"/>
                </a:lnTo>
                <a:lnTo>
                  <a:pt x="1218641" y="103657"/>
                </a:lnTo>
                <a:lnTo>
                  <a:pt x="1218641" y="65557"/>
                </a:lnTo>
                <a:lnTo>
                  <a:pt x="1214564" y="65557"/>
                </a:lnTo>
                <a:lnTo>
                  <a:pt x="1213980" y="52857"/>
                </a:lnTo>
                <a:lnTo>
                  <a:pt x="1221549" y="52857"/>
                </a:lnTo>
                <a:lnTo>
                  <a:pt x="1221549" y="2057"/>
                </a:lnTo>
                <a:lnTo>
                  <a:pt x="1190726" y="2057"/>
                </a:lnTo>
                <a:lnTo>
                  <a:pt x="1190726" y="408457"/>
                </a:lnTo>
                <a:lnTo>
                  <a:pt x="1190726" y="421157"/>
                </a:lnTo>
                <a:lnTo>
                  <a:pt x="1175029" y="421157"/>
                </a:lnTo>
                <a:lnTo>
                  <a:pt x="1170381" y="433857"/>
                </a:lnTo>
                <a:lnTo>
                  <a:pt x="1159916" y="433857"/>
                </a:lnTo>
                <a:lnTo>
                  <a:pt x="1161072" y="421157"/>
                </a:lnTo>
                <a:lnTo>
                  <a:pt x="1166304" y="408457"/>
                </a:lnTo>
                <a:lnTo>
                  <a:pt x="1171536" y="408457"/>
                </a:lnTo>
                <a:lnTo>
                  <a:pt x="1172705" y="395757"/>
                </a:lnTo>
                <a:lnTo>
                  <a:pt x="1175029" y="408457"/>
                </a:lnTo>
                <a:lnTo>
                  <a:pt x="1190726" y="408457"/>
                </a:lnTo>
                <a:lnTo>
                  <a:pt x="1190726" y="2057"/>
                </a:lnTo>
                <a:lnTo>
                  <a:pt x="1184910" y="2057"/>
                </a:lnTo>
                <a:lnTo>
                  <a:pt x="1184910" y="256057"/>
                </a:lnTo>
                <a:lnTo>
                  <a:pt x="1182585" y="268757"/>
                </a:lnTo>
                <a:lnTo>
                  <a:pt x="1175029" y="268757"/>
                </a:lnTo>
                <a:lnTo>
                  <a:pt x="1172121" y="256057"/>
                </a:lnTo>
                <a:lnTo>
                  <a:pt x="1184910" y="256057"/>
                </a:lnTo>
                <a:lnTo>
                  <a:pt x="1184910" y="2057"/>
                </a:lnTo>
                <a:lnTo>
                  <a:pt x="1152347" y="2057"/>
                </a:lnTo>
                <a:lnTo>
                  <a:pt x="1152347" y="27457"/>
                </a:lnTo>
                <a:lnTo>
                  <a:pt x="1150035" y="31635"/>
                </a:lnTo>
                <a:lnTo>
                  <a:pt x="1150035" y="713257"/>
                </a:lnTo>
                <a:lnTo>
                  <a:pt x="1146543" y="713257"/>
                </a:lnTo>
                <a:lnTo>
                  <a:pt x="1149451" y="700557"/>
                </a:lnTo>
                <a:lnTo>
                  <a:pt x="1150035" y="713257"/>
                </a:lnTo>
                <a:lnTo>
                  <a:pt x="1150035" y="31635"/>
                </a:lnTo>
                <a:lnTo>
                  <a:pt x="1145311" y="40157"/>
                </a:lnTo>
                <a:lnTo>
                  <a:pt x="1140333" y="40157"/>
                </a:lnTo>
                <a:lnTo>
                  <a:pt x="1141310" y="52857"/>
                </a:lnTo>
                <a:lnTo>
                  <a:pt x="1129131" y="40157"/>
                </a:lnTo>
                <a:lnTo>
                  <a:pt x="1131570" y="27457"/>
                </a:lnTo>
                <a:lnTo>
                  <a:pt x="1152347" y="27457"/>
                </a:lnTo>
                <a:lnTo>
                  <a:pt x="1152347" y="2057"/>
                </a:lnTo>
                <a:lnTo>
                  <a:pt x="1118514" y="2057"/>
                </a:lnTo>
                <a:lnTo>
                  <a:pt x="1118514" y="90957"/>
                </a:lnTo>
                <a:lnTo>
                  <a:pt x="1114933" y="103657"/>
                </a:lnTo>
                <a:lnTo>
                  <a:pt x="1111453" y="90957"/>
                </a:lnTo>
                <a:lnTo>
                  <a:pt x="1118514" y="90957"/>
                </a:lnTo>
                <a:lnTo>
                  <a:pt x="1118514" y="2057"/>
                </a:lnTo>
                <a:lnTo>
                  <a:pt x="1109332" y="2057"/>
                </a:lnTo>
                <a:lnTo>
                  <a:pt x="1109332" y="675157"/>
                </a:lnTo>
                <a:lnTo>
                  <a:pt x="1103515" y="687857"/>
                </a:lnTo>
                <a:lnTo>
                  <a:pt x="1101191" y="675157"/>
                </a:lnTo>
                <a:lnTo>
                  <a:pt x="1109332" y="675157"/>
                </a:lnTo>
                <a:lnTo>
                  <a:pt x="1109332" y="2057"/>
                </a:lnTo>
                <a:lnTo>
                  <a:pt x="1098867" y="2057"/>
                </a:lnTo>
                <a:lnTo>
                  <a:pt x="1098867" y="154457"/>
                </a:lnTo>
                <a:lnTo>
                  <a:pt x="1098867" y="167157"/>
                </a:lnTo>
                <a:lnTo>
                  <a:pt x="1092466" y="167157"/>
                </a:lnTo>
                <a:lnTo>
                  <a:pt x="1092466" y="230657"/>
                </a:lnTo>
                <a:lnTo>
                  <a:pt x="1089723" y="230657"/>
                </a:lnTo>
                <a:lnTo>
                  <a:pt x="1085786" y="243357"/>
                </a:lnTo>
                <a:lnTo>
                  <a:pt x="1083144" y="243357"/>
                </a:lnTo>
                <a:lnTo>
                  <a:pt x="1084326" y="256057"/>
                </a:lnTo>
                <a:lnTo>
                  <a:pt x="1075029" y="256057"/>
                </a:lnTo>
                <a:lnTo>
                  <a:pt x="1068057" y="243357"/>
                </a:lnTo>
                <a:lnTo>
                  <a:pt x="1068679" y="230657"/>
                </a:lnTo>
                <a:lnTo>
                  <a:pt x="1074369" y="230657"/>
                </a:lnTo>
                <a:lnTo>
                  <a:pt x="1083017" y="217957"/>
                </a:lnTo>
                <a:lnTo>
                  <a:pt x="1092466" y="230657"/>
                </a:lnTo>
                <a:lnTo>
                  <a:pt x="1092466" y="167157"/>
                </a:lnTo>
                <a:lnTo>
                  <a:pt x="1091311" y="167157"/>
                </a:lnTo>
                <a:lnTo>
                  <a:pt x="1089558" y="159512"/>
                </a:lnTo>
                <a:lnTo>
                  <a:pt x="1089558" y="179857"/>
                </a:lnTo>
                <a:lnTo>
                  <a:pt x="1088986" y="192557"/>
                </a:lnTo>
                <a:lnTo>
                  <a:pt x="1078522" y="192557"/>
                </a:lnTo>
                <a:lnTo>
                  <a:pt x="1077937" y="179857"/>
                </a:lnTo>
                <a:lnTo>
                  <a:pt x="1089558" y="179857"/>
                </a:lnTo>
                <a:lnTo>
                  <a:pt x="1089558" y="159512"/>
                </a:lnTo>
                <a:lnTo>
                  <a:pt x="1088402" y="154457"/>
                </a:lnTo>
                <a:lnTo>
                  <a:pt x="1098867" y="154457"/>
                </a:lnTo>
                <a:lnTo>
                  <a:pt x="1098867" y="2057"/>
                </a:lnTo>
                <a:lnTo>
                  <a:pt x="1095959" y="2057"/>
                </a:lnTo>
                <a:lnTo>
                  <a:pt x="1087869" y="14757"/>
                </a:lnTo>
                <a:lnTo>
                  <a:pt x="1076502" y="14757"/>
                </a:lnTo>
                <a:lnTo>
                  <a:pt x="1070381" y="27457"/>
                </a:lnTo>
                <a:lnTo>
                  <a:pt x="1068628" y="40157"/>
                </a:lnTo>
                <a:lnTo>
                  <a:pt x="1073861" y="40157"/>
                </a:lnTo>
                <a:lnTo>
                  <a:pt x="1085494" y="52857"/>
                </a:lnTo>
                <a:lnTo>
                  <a:pt x="1082586" y="52857"/>
                </a:lnTo>
                <a:lnTo>
                  <a:pt x="1083005" y="65557"/>
                </a:lnTo>
                <a:lnTo>
                  <a:pt x="1078953" y="78257"/>
                </a:lnTo>
                <a:lnTo>
                  <a:pt x="1068628" y="78257"/>
                </a:lnTo>
                <a:lnTo>
                  <a:pt x="1070381" y="90957"/>
                </a:lnTo>
                <a:lnTo>
                  <a:pt x="1074445" y="90957"/>
                </a:lnTo>
                <a:lnTo>
                  <a:pt x="1075613" y="103657"/>
                </a:lnTo>
                <a:lnTo>
                  <a:pt x="1075029" y="103657"/>
                </a:lnTo>
                <a:lnTo>
                  <a:pt x="1070381" y="116357"/>
                </a:lnTo>
                <a:lnTo>
                  <a:pt x="1068628" y="116357"/>
                </a:lnTo>
                <a:lnTo>
                  <a:pt x="1069213" y="129057"/>
                </a:lnTo>
                <a:lnTo>
                  <a:pt x="1064564" y="116357"/>
                </a:lnTo>
                <a:lnTo>
                  <a:pt x="1063980" y="116357"/>
                </a:lnTo>
                <a:lnTo>
                  <a:pt x="1063980" y="154457"/>
                </a:lnTo>
                <a:lnTo>
                  <a:pt x="1056563" y="154457"/>
                </a:lnTo>
                <a:lnTo>
                  <a:pt x="1050023" y="142684"/>
                </a:lnTo>
                <a:lnTo>
                  <a:pt x="1050023" y="598957"/>
                </a:lnTo>
                <a:lnTo>
                  <a:pt x="1047699" y="611657"/>
                </a:lnTo>
                <a:lnTo>
                  <a:pt x="1032586" y="611657"/>
                </a:lnTo>
                <a:lnTo>
                  <a:pt x="1032002" y="598957"/>
                </a:lnTo>
                <a:lnTo>
                  <a:pt x="1031417" y="598957"/>
                </a:lnTo>
                <a:lnTo>
                  <a:pt x="1032002" y="586257"/>
                </a:lnTo>
                <a:lnTo>
                  <a:pt x="1035494" y="586257"/>
                </a:lnTo>
                <a:lnTo>
                  <a:pt x="1036650" y="598957"/>
                </a:lnTo>
                <a:lnTo>
                  <a:pt x="1050023" y="598957"/>
                </a:lnTo>
                <a:lnTo>
                  <a:pt x="1050023" y="142684"/>
                </a:lnTo>
                <a:lnTo>
                  <a:pt x="1049515" y="141757"/>
                </a:lnTo>
                <a:lnTo>
                  <a:pt x="1053223" y="141757"/>
                </a:lnTo>
                <a:lnTo>
                  <a:pt x="1057783" y="129057"/>
                </a:lnTo>
                <a:lnTo>
                  <a:pt x="1063396" y="129057"/>
                </a:lnTo>
                <a:lnTo>
                  <a:pt x="1062240" y="141757"/>
                </a:lnTo>
                <a:lnTo>
                  <a:pt x="1063396" y="141757"/>
                </a:lnTo>
                <a:lnTo>
                  <a:pt x="1063980" y="154457"/>
                </a:lnTo>
                <a:lnTo>
                  <a:pt x="1063980" y="116357"/>
                </a:lnTo>
                <a:lnTo>
                  <a:pt x="1063713" y="116357"/>
                </a:lnTo>
                <a:lnTo>
                  <a:pt x="1059256" y="103657"/>
                </a:lnTo>
                <a:lnTo>
                  <a:pt x="1056868" y="103657"/>
                </a:lnTo>
                <a:lnTo>
                  <a:pt x="1057592" y="90957"/>
                </a:lnTo>
                <a:lnTo>
                  <a:pt x="1050607" y="78257"/>
                </a:lnTo>
                <a:lnTo>
                  <a:pt x="1048283" y="65557"/>
                </a:lnTo>
                <a:lnTo>
                  <a:pt x="1062888" y="65557"/>
                </a:lnTo>
                <a:lnTo>
                  <a:pt x="1065352" y="52857"/>
                </a:lnTo>
                <a:lnTo>
                  <a:pt x="1058164" y="52857"/>
                </a:lnTo>
                <a:lnTo>
                  <a:pt x="1059332" y="40157"/>
                </a:lnTo>
                <a:lnTo>
                  <a:pt x="1058164" y="40157"/>
                </a:lnTo>
                <a:lnTo>
                  <a:pt x="1057008" y="27457"/>
                </a:lnTo>
                <a:lnTo>
                  <a:pt x="1043432" y="27457"/>
                </a:lnTo>
                <a:lnTo>
                  <a:pt x="1044790" y="14757"/>
                </a:lnTo>
                <a:lnTo>
                  <a:pt x="1055255" y="14757"/>
                </a:lnTo>
                <a:lnTo>
                  <a:pt x="1048283" y="2057"/>
                </a:lnTo>
                <a:lnTo>
                  <a:pt x="1031417" y="2057"/>
                </a:lnTo>
                <a:lnTo>
                  <a:pt x="1031417" y="27457"/>
                </a:lnTo>
                <a:lnTo>
                  <a:pt x="1030846" y="40157"/>
                </a:lnTo>
                <a:lnTo>
                  <a:pt x="1030846" y="560857"/>
                </a:lnTo>
                <a:lnTo>
                  <a:pt x="1030846" y="573557"/>
                </a:lnTo>
                <a:lnTo>
                  <a:pt x="1029677" y="573557"/>
                </a:lnTo>
                <a:lnTo>
                  <a:pt x="1030846" y="560857"/>
                </a:lnTo>
                <a:lnTo>
                  <a:pt x="1030846" y="40157"/>
                </a:lnTo>
                <a:lnTo>
                  <a:pt x="1027353" y="40157"/>
                </a:lnTo>
                <a:lnTo>
                  <a:pt x="1027353" y="192557"/>
                </a:lnTo>
                <a:lnTo>
                  <a:pt x="1027353" y="205257"/>
                </a:lnTo>
                <a:lnTo>
                  <a:pt x="1023277" y="205257"/>
                </a:lnTo>
                <a:lnTo>
                  <a:pt x="1023277" y="192557"/>
                </a:lnTo>
                <a:lnTo>
                  <a:pt x="1027353" y="192557"/>
                </a:lnTo>
                <a:lnTo>
                  <a:pt x="1027353" y="40157"/>
                </a:lnTo>
                <a:lnTo>
                  <a:pt x="1024445" y="40157"/>
                </a:lnTo>
                <a:lnTo>
                  <a:pt x="1023277" y="27457"/>
                </a:lnTo>
                <a:lnTo>
                  <a:pt x="1031417" y="27457"/>
                </a:lnTo>
                <a:lnTo>
                  <a:pt x="1031417" y="2057"/>
                </a:lnTo>
                <a:lnTo>
                  <a:pt x="1018044" y="2057"/>
                </a:lnTo>
                <a:lnTo>
                  <a:pt x="1018044" y="103657"/>
                </a:lnTo>
                <a:lnTo>
                  <a:pt x="1017473" y="116357"/>
                </a:lnTo>
                <a:lnTo>
                  <a:pt x="1013904" y="116357"/>
                </a:lnTo>
                <a:lnTo>
                  <a:pt x="1013904" y="459257"/>
                </a:lnTo>
                <a:lnTo>
                  <a:pt x="1013447" y="471957"/>
                </a:lnTo>
                <a:lnTo>
                  <a:pt x="1011072" y="459257"/>
                </a:lnTo>
                <a:lnTo>
                  <a:pt x="1013904" y="459257"/>
                </a:lnTo>
                <a:lnTo>
                  <a:pt x="1013904" y="116357"/>
                </a:lnTo>
                <a:lnTo>
                  <a:pt x="1005255" y="116357"/>
                </a:lnTo>
                <a:lnTo>
                  <a:pt x="1007008" y="103657"/>
                </a:lnTo>
                <a:lnTo>
                  <a:pt x="1018044" y="103657"/>
                </a:lnTo>
                <a:lnTo>
                  <a:pt x="1018044" y="2057"/>
                </a:lnTo>
                <a:lnTo>
                  <a:pt x="1004684" y="2057"/>
                </a:lnTo>
                <a:lnTo>
                  <a:pt x="1004684" y="1030757"/>
                </a:lnTo>
                <a:lnTo>
                  <a:pt x="1001776" y="1043457"/>
                </a:lnTo>
                <a:lnTo>
                  <a:pt x="999439" y="1043457"/>
                </a:lnTo>
                <a:lnTo>
                  <a:pt x="999439" y="1030757"/>
                </a:lnTo>
                <a:lnTo>
                  <a:pt x="1004684" y="1030757"/>
                </a:lnTo>
                <a:lnTo>
                  <a:pt x="1004684" y="2057"/>
                </a:lnTo>
                <a:lnTo>
                  <a:pt x="1001776" y="2057"/>
                </a:lnTo>
                <a:lnTo>
                  <a:pt x="1001776" y="268757"/>
                </a:lnTo>
                <a:lnTo>
                  <a:pt x="991450" y="268757"/>
                </a:lnTo>
                <a:lnTo>
                  <a:pt x="991450" y="713257"/>
                </a:lnTo>
                <a:lnTo>
                  <a:pt x="991311" y="713257"/>
                </a:lnTo>
                <a:lnTo>
                  <a:pt x="991311" y="1005357"/>
                </a:lnTo>
                <a:lnTo>
                  <a:pt x="991311" y="1183157"/>
                </a:lnTo>
                <a:lnTo>
                  <a:pt x="988974" y="1195857"/>
                </a:lnTo>
                <a:lnTo>
                  <a:pt x="990727" y="1183157"/>
                </a:lnTo>
                <a:lnTo>
                  <a:pt x="991311" y="1183157"/>
                </a:lnTo>
                <a:lnTo>
                  <a:pt x="991311" y="1005357"/>
                </a:lnTo>
                <a:lnTo>
                  <a:pt x="983742" y="1018057"/>
                </a:lnTo>
                <a:lnTo>
                  <a:pt x="987818" y="1018057"/>
                </a:lnTo>
                <a:lnTo>
                  <a:pt x="984326" y="1030757"/>
                </a:lnTo>
                <a:lnTo>
                  <a:pt x="982002" y="1018057"/>
                </a:lnTo>
                <a:lnTo>
                  <a:pt x="975601" y="1018057"/>
                </a:lnTo>
                <a:lnTo>
                  <a:pt x="987234" y="1005357"/>
                </a:lnTo>
                <a:lnTo>
                  <a:pt x="991311" y="1005357"/>
                </a:lnTo>
                <a:lnTo>
                  <a:pt x="991311" y="713257"/>
                </a:lnTo>
                <a:lnTo>
                  <a:pt x="988402" y="713257"/>
                </a:lnTo>
                <a:lnTo>
                  <a:pt x="990358" y="700557"/>
                </a:lnTo>
                <a:lnTo>
                  <a:pt x="991450" y="713257"/>
                </a:lnTo>
                <a:lnTo>
                  <a:pt x="991450" y="268757"/>
                </a:lnTo>
                <a:lnTo>
                  <a:pt x="991311" y="268757"/>
                </a:lnTo>
                <a:lnTo>
                  <a:pt x="994791" y="256057"/>
                </a:lnTo>
                <a:lnTo>
                  <a:pt x="1001191" y="256057"/>
                </a:lnTo>
                <a:lnTo>
                  <a:pt x="1001776" y="268757"/>
                </a:lnTo>
                <a:lnTo>
                  <a:pt x="1001776" y="2057"/>
                </a:lnTo>
                <a:lnTo>
                  <a:pt x="992466" y="2057"/>
                </a:lnTo>
                <a:lnTo>
                  <a:pt x="992466" y="27457"/>
                </a:lnTo>
                <a:lnTo>
                  <a:pt x="992466" y="40157"/>
                </a:lnTo>
                <a:lnTo>
                  <a:pt x="984326" y="40157"/>
                </a:lnTo>
                <a:lnTo>
                  <a:pt x="984326" y="27457"/>
                </a:lnTo>
                <a:lnTo>
                  <a:pt x="992466" y="27457"/>
                </a:lnTo>
                <a:lnTo>
                  <a:pt x="992466" y="2057"/>
                </a:lnTo>
                <a:lnTo>
                  <a:pt x="974445" y="2057"/>
                </a:lnTo>
                <a:lnTo>
                  <a:pt x="974445" y="141757"/>
                </a:lnTo>
                <a:lnTo>
                  <a:pt x="966304" y="141757"/>
                </a:lnTo>
                <a:lnTo>
                  <a:pt x="966304" y="129057"/>
                </a:lnTo>
                <a:lnTo>
                  <a:pt x="971537" y="129057"/>
                </a:lnTo>
                <a:lnTo>
                  <a:pt x="974445" y="141757"/>
                </a:lnTo>
                <a:lnTo>
                  <a:pt x="974445" y="2057"/>
                </a:lnTo>
                <a:lnTo>
                  <a:pt x="961656" y="2057"/>
                </a:lnTo>
                <a:lnTo>
                  <a:pt x="961656" y="192557"/>
                </a:lnTo>
                <a:lnTo>
                  <a:pt x="959332" y="205257"/>
                </a:lnTo>
                <a:lnTo>
                  <a:pt x="956424" y="205257"/>
                </a:lnTo>
                <a:lnTo>
                  <a:pt x="957580" y="217957"/>
                </a:lnTo>
                <a:lnTo>
                  <a:pt x="948004" y="217957"/>
                </a:lnTo>
                <a:lnTo>
                  <a:pt x="946759" y="205257"/>
                </a:lnTo>
                <a:lnTo>
                  <a:pt x="951941" y="192557"/>
                </a:lnTo>
                <a:lnTo>
                  <a:pt x="961656" y="192557"/>
                </a:lnTo>
                <a:lnTo>
                  <a:pt x="961656" y="2057"/>
                </a:lnTo>
                <a:lnTo>
                  <a:pt x="945210" y="2057"/>
                </a:lnTo>
                <a:lnTo>
                  <a:pt x="945210" y="446557"/>
                </a:lnTo>
                <a:lnTo>
                  <a:pt x="943483" y="459257"/>
                </a:lnTo>
                <a:lnTo>
                  <a:pt x="941108" y="459257"/>
                </a:lnTo>
                <a:lnTo>
                  <a:pt x="934910" y="471957"/>
                </a:lnTo>
                <a:lnTo>
                  <a:pt x="932002" y="459257"/>
                </a:lnTo>
                <a:lnTo>
                  <a:pt x="936066" y="459257"/>
                </a:lnTo>
                <a:lnTo>
                  <a:pt x="937234" y="446557"/>
                </a:lnTo>
                <a:lnTo>
                  <a:pt x="945210" y="446557"/>
                </a:lnTo>
                <a:lnTo>
                  <a:pt x="945210" y="2057"/>
                </a:lnTo>
                <a:lnTo>
                  <a:pt x="929093" y="2057"/>
                </a:lnTo>
                <a:lnTo>
                  <a:pt x="929093" y="548157"/>
                </a:lnTo>
                <a:lnTo>
                  <a:pt x="921385" y="548157"/>
                </a:lnTo>
                <a:lnTo>
                  <a:pt x="919797" y="541375"/>
                </a:lnTo>
                <a:lnTo>
                  <a:pt x="919797" y="903757"/>
                </a:lnTo>
                <a:lnTo>
                  <a:pt x="915720" y="903757"/>
                </a:lnTo>
                <a:lnTo>
                  <a:pt x="919213" y="891057"/>
                </a:lnTo>
                <a:lnTo>
                  <a:pt x="919797" y="903757"/>
                </a:lnTo>
                <a:lnTo>
                  <a:pt x="919797" y="541375"/>
                </a:lnTo>
                <a:lnTo>
                  <a:pt x="918413" y="535457"/>
                </a:lnTo>
                <a:lnTo>
                  <a:pt x="917727" y="522757"/>
                </a:lnTo>
                <a:lnTo>
                  <a:pt x="922312" y="522757"/>
                </a:lnTo>
                <a:lnTo>
                  <a:pt x="924229" y="535457"/>
                </a:lnTo>
                <a:lnTo>
                  <a:pt x="927557" y="535457"/>
                </a:lnTo>
                <a:lnTo>
                  <a:pt x="929093" y="548157"/>
                </a:lnTo>
                <a:lnTo>
                  <a:pt x="929093" y="2057"/>
                </a:lnTo>
                <a:lnTo>
                  <a:pt x="877925" y="2057"/>
                </a:lnTo>
                <a:lnTo>
                  <a:pt x="877925" y="90957"/>
                </a:lnTo>
                <a:lnTo>
                  <a:pt x="868629" y="90957"/>
                </a:lnTo>
                <a:lnTo>
                  <a:pt x="871537" y="78257"/>
                </a:lnTo>
                <a:lnTo>
                  <a:pt x="875601" y="78257"/>
                </a:lnTo>
                <a:lnTo>
                  <a:pt x="877925" y="90957"/>
                </a:lnTo>
                <a:lnTo>
                  <a:pt x="877925" y="2057"/>
                </a:lnTo>
                <a:lnTo>
                  <a:pt x="840714" y="2057"/>
                </a:lnTo>
                <a:lnTo>
                  <a:pt x="840714" y="649757"/>
                </a:lnTo>
                <a:lnTo>
                  <a:pt x="840714" y="662457"/>
                </a:lnTo>
                <a:lnTo>
                  <a:pt x="832002" y="662457"/>
                </a:lnTo>
                <a:lnTo>
                  <a:pt x="840714" y="649757"/>
                </a:lnTo>
                <a:lnTo>
                  <a:pt x="840714" y="2057"/>
                </a:lnTo>
                <a:lnTo>
                  <a:pt x="831176" y="2057"/>
                </a:lnTo>
                <a:lnTo>
                  <a:pt x="829094" y="14757"/>
                </a:lnTo>
                <a:lnTo>
                  <a:pt x="823277" y="14757"/>
                </a:lnTo>
                <a:lnTo>
                  <a:pt x="823277" y="78257"/>
                </a:lnTo>
                <a:lnTo>
                  <a:pt x="822134" y="90957"/>
                </a:lnTo>
                <a:lnTo>
                  <a:pt x="817460" y="90957"/>
                </a:lnTo>
                <a:lnTo>
                  <a:pt x="817460" y="78257"/>
                </a:lnTo>
                <a:lnTo>
                  <a:pt x="823277" y="78257"/>
                </a:lnTo>
                <a:lnTo>
                  <a:pt x="823277" y="14757"/>
                </a:lnTo>
                <a:lnTo>
                  <a:pt x="809320" y="14757"/>
                </a:lnTo>
                <a:lnTo>
                  <a:pt x="809320" y="522757"/>
                </a:lnTo>
                <a:lnTo>
                  <a:pt x="805840" y="535457"/>
                </a:lnTo>
                <a:lnTo>
                  <a:pt x="799439" y="535457"/>
                </a:lnTo>
                <a:lnTo>
                  <a:pt x="809320" y="522757"/>
                </a:lnTo>
                <a:lnTo>
                  <a:pt x="809320" y="14757"/>
                </a:lnTo>
                <a:lnTo>
                  <a:pt x="800023" y="14757"/>
                </a:lnTo>
                <a:lnTo>
                  <a:pt x="800023" y="319557"/>
                </a:lnTo>
                <a:lnTo>
                  <a:pt x="798855" y="332257"/>
                </a:lnTo>
                <a:lnTo>
                  <a:pt x="795210" y="332257"/>
                </a:lnTo>
                <a:lnTo>
                  <a:pt x="795210" y="484657"/>
                </a:lnTo>
                <a:lnTo>
                  <a:pt x="791286" y="484657"/>
                </a:lnTo>
                <a:lnTo>
                  <a:pt x="782218" y="471957"/>
                </a:lnTo>
                <a:lnTo>
                  <a:pt x="780440" y="459257"/>
                </a:lnTo>
                <a:lnTo>
                  <a:pt x="790905" y="459257"/>
                </a:lnTo>
                <a:lnTo>
                  <a:pt x="791806" y="471957"/>
                </a:lnTo>
                <a:lnTo>
                  <a:pt x="795210" y="484657"/>
                </a:lnTo>
                <a:lnTo>
                  <a:pt x="795210" y="332257"/>
                </a:lnTo>
                <a:lnTo>
                  <a:pt x="790714" y="332257"/>
                </a:lnTo>
                <a:lnTo>
                  <a:pt x="788390" y="319557"/>
                </a:lnTo>
                <a:lnTo>
                  <a:pt x="800023" y="319557"/>
                </a:lnTo>
                <a:lnTo>
                  <a:pt x="800023" y="14757"/>
                </a:lnTo>
                <a:lnTo>
                  <a:pt x="793623" y="14757"/>
                </a:lnTo>
                <a:lnTo>
                  <a:pt x="798271" y="27457"/>
                </a:lnTo>
                <a:lnTo>
                  <a:pt x="780834" y="27457"/>
                </a:lnTo>
                <a:lnTo>
                  <a:pt x="788974" y="40157"/>
                </a:lnTo>
                <a:lnTo>
                  <a:pt x="778649" y="40157"/>
                </a:lnTo>
                <a:lnTo>
                  <a:pt x="782574" y="52857"/>
                </a:lnTo>
                <a:lnTo>
                  <a:pt x="775601" y="52857"/>
                </a:lnTo>
                <a:lnTo>
                  <a:pt x="785482" y="65557"/>
                </a:lnTo>
                <a:lnTo>
                  <a:pt x="765721" y="65557"/>
                </a:lnTo>
                <a:lnTo>
                  <a:pt x="777925" y="78257"/>
                </a:lnTo>
                <a:lnTo>
                  <a:pt x="778154" y="78257"/>
                </a:lnTo>
                <a:lnTo>
                  <a:pt x="784326" y="90957"/>
                </a:lnTo>
                <a:lnTo>
                  <a:pt x="783158" y="90957"/>
                </a:lnTo>
                <a:lnTo>
                  <a:pt x="783234" y="103657"/>
                </a:lnTo>
                <a:lnTo>
                  <a:pt x="776909" y="103657"/>
                </a:lnTo>
                <a:lnTo>
                  <a:pt x="781380" y="116357"/>
                </a:lnTo>
                <a:lnTo>
                  <a:pt x="779094" y="116357"/>
                </a:lnTo>
                <a:lnTo>
                  <a:pt x="779094" y="306857"/>
                </a:lnTo>
                <a:lnTo>
                  <a:pt x="778510" y="319557"/>
                </a:lnTo>
                <a:lnTo>
                  <a:pt x="773861" y="332257"/>
                </a:lnTo>
                <a:lnTo>
                  <a:pt x="770953" y="332257"/>
                </a:lnTo>
                <a:lnTo>
                  <a:pt x="768629" y="319557"/>
                </a:lnTo>
                <a:lnTo>
                  <a:pt x="767461" y="319557"/>
                </a:lnTo>
                <a:lnTo>
                  <a:pt x="767461" y="306857"/>
                </a:lnTo>
                <a:lnTo>
                  <a:pt x="779094" y="306857"/>
                </a:lnTo>
                <a:lnTo>
                  <a:pt x="779094" y="116357"/>
                </a:lnTo>
                <a:lnTo>
                  <a:pt x="773277" y="116357"/>
                </a:lnTo>
                <a:lnTo>
                  <a:pt x="774446" y="103657"/>
                </a:lnTo>
                <a:lnTo>
                  <a:pt x="772693" y="103657"/>
                </a:lnTo>
                <a:lnTo>
                  <a:pt x="769048" y="116357"/>
                </a:lnTo>
                <a:lnTo>
                  <a:pt x="769200" y="116357"/>
                </a:lnTo>
                <a:lnTo>
                  <a:pt x="777341" y="129057"/>
                </a:lnTo>
                <a:lnTo>
                  <a:pt x="767168" y="129057"/>
                </a:lnTo>
                <a:lnTo>
                  <a:pt x="762393" y="141757"/>
                </a:lnTo>
                <a:lnTo>
                  <a:pt x="761644" y="141757"/>
                </a:lnTo>
                <a:lnTo>
                  <a:pt x="768134" y="154457"/>
                </a:lnTo>
                <a:lnTo>
                  <a:pt x="773912" y="154457"/>
                </a:lnTo>
                <a:lnTo>
                  <a:pt x="768629" y="167157"/>
                </a:lnTo>
                <a:lnTo>
                  <a:pt x="773176" y="167157"/>
                </a:lnTo>
                <a:lnTo>
                  <a:pt x="772909" y="179857"/>
                </a:lnTo>
                <a:lnTo>
                  <a:pt x="761644" y="179857"/>
                </a:lnTo>
                <a:lnTo>
                  <a:pt x="767435" y="192557"/>
                </a:lnTo>
                <a:lnTo>
                  <a:pt x="752932" y="192557"/>
                </a:lnTo>
                <a:lnTo>
                  <a:pt x="751763" y="205257"/>
                </a:lnTo>
                <a:lnTo>
                  <a:pt x="763752" y="205257"/>
                </a:lnTo>
                <a:lnTo>
                  <a:pt x="757809" y="217957"/>
                </a:lnTo>
                <a:lnTo>
                  <a:pt x="753503" y="217957"/>
                </a:lnTo>
                <a:lnTo>
                  <a:pt x="752932" y="230657"/>
                </a:lnTo>
                <a:lnTo>
                  <a:pt x="751179" y="230657"/>
                </a:lnTo>
                <a:lnTo>
                  <a:pt x="750608" y="243357"/>
                </a:lnTo>
                <a:lnTo>
                  <a:pt x="744207" y="243357"/>
                </a:lnTo>
                <a:lnTo>
                  <a:pt x="743623" y="256057"/>
                </a:lnTo>
                <a:lnTo>
                  <a:pt x="758736" y="256057"/>
                </a:lnTo>
                <a:lnTo>
                  <a:pt x="756412" y="268757"/>
                </a:lnTo>
                <a:lnTo>
                  <a:pt x="754087" y="268757"/>
                </a:lnTo>
                <a:lnTo>
                  <a:pt x="759320" y="281457"/>
                </a:lnTo>
                <a:lnTo>
                  <a:pt x="762812" y="268757"/>
                </a:lnTo>
                <a:lnTo>
                  <a:pt x="769200" y="281457"/>
                </a:lnTo>
                <a:lnTo>
                  <a:pt x="759320" y="281457"/>
                </a:lnTo>
                <a:lnTo>
                  <a:pt x="755256" y="281457"/>
                </a:lnTo>
                <a:lnTo>
                  <a:pt x="762812" y="294157"/>
                </a:lnTo>
                <a:lnTo>
                  <a:pt x="755396" y="294157"/>
                </a:lnTo>
                <a:lnTo>
                  <a:pt x="748245" y="306857"/>
                </a:lnTo>
                <a:lnTo>
                  <a:pt x="752348" y="306857"/>
                </a:lnTo>
                <a:lnTo>
                  <a:pt x="762812" y="319557"/>
                </a:lnTo>
                <a:lnTo>
                  <a:pt x="754430" y="319557"/>
                </a:lnTo>
                <a:lnTo>
                  <a:pt x="758164" y="332257"/>
                </a:lnTo>
                <a:lnTo>
                  <a:pt x="746315" y="332257"/>
                </a:lnTo>
                <a:lnTo>
                  <a:pt x="748271" y="344957"/>
                </a:lnTo>
                <a:lnTo>
                  <a:pt x="753503" y="344957"/>
                </a:lnTo>
                <a:lnTo>
                  <a:pt x="755408" y="357657"/>
                </a:lnTo>
                <a:lnTo>
                  <a:pt x="751255" y="357657"/>
                </a:lnTo>
                <a:lnTo>
                  <a:pt x="744601" y="370357"/>
                </a:lnTo>
                <a:lnTo>
                  <a:pt x="738974" y="383057"/>
                </a:lnTo>
                <a:lnTo>
                  <a:pt x="745363" y="383057"/>
                </a:lnTo>
                <a:lnTo>
                  <a:pt x="752043" y="395757"/>
                </a:lnTo>
                <a:lnTo>
                  <a:pt x="752932" y="395757"/>
                </a:lnTo>
                <a:lnTo>
                  <a:pt x="753376" y="408457"/>
                </a:lnTo>
                <a:lnTo>
                  <a:pt x="753503" y="408457"/>
                </a:lnTo>
                <a:lnTo>
                  <a:pt x="749439" y="421157"/>
                </a:lnTo>
                <a:lnTo>
                  <a:pt x="753503" y="421157"/>
                </a:lnTo>
                <a:lnTo>
                  <a:pt x="763397" y="433857"/>
                </a:lnTo>
                <a:lnTo>
                  <a:pt x="756056" y="433857"/>
                </a:lnTo>
                <a:lnTo>
                  <a:pt x="757821" y="446557"/>
                </a:lnTo>
                <a:lnTo>
                  <a:pt x="760412" y="446557"/>
                </a:lnTo>
                <a:lnTo>
                  <a:pt x="763384" y="459257"/>
                </a:lnTo>
                <a:lnTo>
                  <a:pt x="766521" y="459257"/>
                </a:lnTo>
                <a:lnTo>
                  <a:pt x="771182" y="471957"/>
                </a:lnTo>
                <a:lnTo>
                  <a:pt x="773150" y="471957"/>
                </a:lnTo>
                <a:lnTo>
                  <a:pt x="773277" y="484657"/>
                </a:lnTo>
                <a:lnTo>
                  <a:pt x="767549" y="484657"/>
                </a:lnTo>
                <a:lnTo>
                  <a:pt x="772109" y="497357"/>
                </a:lnTo>
                <a:lnTo>
                  <a:pt x="766876" y="497357"/>
                </a:lnTo>
                <a:lnTo>
                  <a:pt x="771537" y="510057"/>
                </a:lnTo>
                <a:lnTo>
                  <a:pt x="779678" y="497357"/>
                </a:lnTo>
                <a:lnTo>
                  <a:pt x="779678" y="510057"/>
                </a:lnTo>
                <a:lnTo>
                  <a:pt x="786790" y="510057"/>
                </a:lnTo>
                <a:lnTo>
                  <a:pt x="791476" y="522757"/>
                </a:lnTo>
                <a:lnTo>
                  <a:pt x="793038" y="522757"/>
                </a:lnTo>
                <a:lnTo>
                  <a:pt x="788974" y="535457"/>
                </a:lnTo>
                <a:lnTo>
                  <a:pt x="785482" y="535457"/>
                </a:lnTo>
                <a:lnTo>
                  <a:pt x="791222" y="548157"/>
                </a:lnTo>
                <a:lnTo>
                  <a:pt x="797699" y="548157"/>
                </a:lnTo>
                <a:lnTo>
                  <a:pt x="794207" y="560857"/>
                </a:lnTo>
                <a:lnTo>
                  <a:pt x="789559" y="560857"/>
                </a:lnTo>
                <a:lnTo>
                  <a:pt x="803516" y="573557"/>
                </a:lnTo>
                <a:lnTo>
                  <a:pt x="794207" y="573557"/>
                </a:lnTo>
                <a:lnTo>
                  <a:pt x="793623" y="586257"/>
                </a:lnTo>
                <a:lnTo>
                  <a:pt x="797699" y="586257"/>
                </a:lnTo>
                <a:lnTo>
                  <a:pt x="800023" y="598957"/>
                </a:lnTo>
                <a:lnTo>
                  <a:pt x="800836" y="598957"/>
                </a:lnTo>
                <a:lnTo>
                  <a:pt x="805840" y="611657"/>
                </a:lnTo>
                <a:lnTo>
                  <a:pt x="800608" y="611657"/>
                </a:lnTo>
                <a:lnTo>
                  <a:pt x="806411" y="624357"/>
                </a:lnTo>
                <a:lnTo>
                  <a:pt x="815136" y="611657"/>
                </a:lnTo>
                <a:lnTo>
                  <a:pt x="822121" y="611657"/>
                </a:lnTo>
                <a:lnTo>
                  <a:pt x="813981" y="624357"/>
                </a:lnTo>
                <a:lnTo>
                  <a:pt x="819213" y="624357"/>
                </a:lnTo>
                <a:lnTo>
                  <a:pt x="808164" y="637057"/>
                </a:lnTo>
                <a:lnTo>
                  <a:pt x="815962" y="637057"/>
                </a:lnTo>
                <a:lnTo>
                  <a:pt x="810488" y="649757"/>
                </a:lnTo>
                <a:lnTo>
                  <a:pt x="813574" y="649757"/>
                </a:lnTo>
                <a:lnTo>
                  <a:pt x="810488" y="662457"/>
                </a:lnTo>
                <a:lnTo>
                  <a:pt x="827925" y="662457"/>
                </a:lnTo>
                <a:lnTo>
                  <a:pt x="823277" y="675157"/>
                </a:lnTo>
                <a:lnTo>
                  <a:pt x="814552" y="675157"/>
                </a:lnTo>
                <a:lnTo>
                  <a:pt x="817626" y="686333"/>
                </a:lnTo>
                <a:lnTo>
                  <a:pt x="827354" y="675157"/>
                </a:lnTo>
                <a:lnTo>
                  <a:pt x="831418" y="675157"/>
                </a:lnTo>
                <a:lnTo>
                  <a:pt x="825601" y="687857"/>
                </a:lnTo>
                <a:lnTo>
                  <a:pt x="831418" y="687857"/>
                </a:lnTo>
                <a:lnTo>
                  <a:pt x="833742" y="675157"/>
                </a:lnTo>
                <a:lnTo>
                  <a:pt x="844791" y="675157"/>
                </a:lnTo>
                <a:lnTo>
                  <a:pt x="846531" y="687857"/>
                </a:lnTo>
                <a:lnTo>
                  <a:pt x="848855" y="687857"/>
                </a:lnTo>
                <a:lnTo>
                  <a:pt x="836764" y="700557"/>
                </a:lnTo>
                <a:lnTo>
                  <a:pt x="815416" y="700557"/>
                </a:lnTo>
                <a:lnTo>
                  <a:pt x="807580" y="713257"/>
                </a:lnTo>
                <a:lnTo>
                  <a:pt x="813396" y="713257"/>
                </a:lnTo>
                <a:lnTo>
                  <a:pt x="810488" y="725957"/>
                </a:lnTo>
                <a:lnTo>
                  <a:pt x="820953" y="725957"/>
                </a:lnTo>
                <a:lnTo>
                  <a:pt x="819213" y="738657"/>
                </a:lnTo>
                <a:lnTo>
                  <a:pt x="825080" y="738657"/>
                </a:lnTo>
                <a:lnTo>
                  <a:pt x="818045" y="751357"/>
                </a:lnTo>
                <a:lnTo>
                  <a:pt x="823861" y="751357"/>
                </a:lnTo>
                <a:lnTo>
                  <a:pt x="823188" y="764057"/>
                </a:lnTo>
                <a:lnTo>
                  <a:pt x="828509" y="764057"/>
                </a:lnTo>
                <a:lnTo>
                  <a:pt x="831557" y="776757"/>
                </a:lnTo>
                <a:lnTo>
                  <a:pt x="829094" y="776757"/>
                </a:lnTo>
                <a:lnTo>
                  <a:pt x="826770" y="789457"/>
                </a:lnTo>
                <a:lnTo>
                  <a:pt x="835710" y="776757"/>
                </a:lnTo>
                <a:lnTo>
                  <a:pt x="855256" y="776757"/>
                </a:lnTo>
                <a:lnTo>
                  <a:pt x="847521" y="789457"/>
                </a:lnTo>
                <a:lnTo>
                  <a:pt x="843076" y="789457"/>
                </a:lnTo>
                <a:lnTo>
                  <a:pt x="844931" y="802157"/>
                </a:lnTo>
                <a:lnTo>
                  <a:pt x="851700" y="802157"/>
                </a:lnTo>
                <a:lnTo>
                  <a:pt x="847991" y="814857"/>
                </a:lnTo>
                <a:lnTo>
                  <a:pt x="855395" y="814857"/>
                </a:lnTo>
                <a:lnTo>
                  <a:pt x="858240" y="827557"/>
                </a:lnTo>
                <a:lnTo>
                  <a:pt x="871537" y="827557"/>
                </a:lnTo>
                <a:lnTo>
                  <a:pt x="878509" y="827557"/>
                </a:lnTo>
                <a:lnTo>
                  <a:pt x="883158" y="814857"/>
                </a:lnTo>
                <a:lnTo>
                  <a:pt x="884326" y="827557"/>
                </a:lnTo>
                <a:lnTo>
                  <a:pt x="892467" y="814857"/>
                </a:lnTo>
                <a:lnTo>
                  <a:pt x="884910" y="827557"/>
                </a:lnTo>
                <a:lnTo>
                  <a:pt x="886650" y="827557"/>
                </a:lnTo>
                <a:lnTo>
                  <a:pt x="884910" y="840257"/>
                </a:lnTo>
                <a:lnTo>
                  <a:pt x="869213" y="840257"/>
                </a:lnTo>
                <a:lnTo>
                  <a:pt x="871537" y="827557"/>
                </a:lnTo>
                <a:lnTo>
                  <a:pt x="864387" y="840257"/>
                </a:lnTo>
                <a:lnTo>
                  <a:pt x="853516" y="840257"/>
                </a:lnTo>
                <a:lnTo>
                  <a:pt x="853516" y="852957"/>
                </a:lnTo>
                <a:lnTo>
                  <a:pt x="882015" y="852957"/>
                </a:lnTo>
                <a:lnTo>
                  <a:pt x="874585" y="865657"/>
                </a:lnTo>
                <a:lnTo>
                  <a:pt x="890727" y="865657"/>
                </a:lnTo>
                <a:lnTo>
                  <a:pt x="877354" y="878357"/>
                </a:lnTo>
                <a:lnTo>
                  <a:pt x="895375" y="878357"/>
                </a:lnTo>
                <a:lnTo>
                  <a:pt x="884326" y="891057"/>
                </a:lnTo>
                <a:lnTo>
                  <a:pt x="902233" y="891057"/>
                </a:lnTo>
                <a:lnTo>
                  <a:pt x="907580" y="903757"/>
                </a:lnTo>
                <a:lnTo>
                  <a:pt x="903643" y="903757"/>
                </a:lnTo>
                <a:lnTo>
                  <a:pt x="906424" y="916457"/>
                </a:lnTo>
                <a:lnTo>
                  <a:pt x="907021" y="929157"/>
                </a:lnTo>
                <a:lnTo>
                  <a:pt x="906424" y="941857"/>
                </a:lnTo>
                <a:lnTo>
                  <a:pt x="917460" y="929157"/>
                </a:lnTo>
                <a:lnTo>
                  <a:pt x="910488" y="941857"/>
                </a:lnTo>
                <a:lnTo>
                  <a:pt x="913980" y="941857"/>
                </a:lnTo>
                <a:lnTo>
                  <a:pt x="918044" y="929157"/>
                </a:lnTo>
                <a:lnTo>
                  <a:pt x="923861" y="929157"/>
                </a:lnTo>
                <a:lnTo>
                  <a:pt x="918629" y="941857"/>
                </a:lnTo>
                <a:lnTo>
                  <a:pt x="937628" y="941857"/>
                </a:lnTo>
                <a:lnTo>
                  <a:pt x="937234" y="954557"/>
                </a:lnTo>
                <a:lnTo>
                  <a:pt x="948283" y="954557"/>
                </a:lnTo>
                <a:lnTo>
                  <a:pt x="950023" y="967257"/>
                </a:lnTo>
                <a:lnTo>
                  <a:pt x="958748" y="967257"/>
                </a:lnTo>
                <a:lnTo>
                  <a:pt x="962240" y="979957"/>
                </a:lnTo>
                <a:lnTo>
                  <a:pt x="964565" y="979957"/>
                </a:lnTo>
                <a:lnTo>
                  <a:pt x="961072" y="992657"/>
                </a:lnTo>
                <a:lnTo>
                  <a:pt x="978204" y="992657"/>
                </a:lnTo>
                <a:lnTo>
                  <a:pt x="975893" y="1005357"/>
                </a:lnTo>
                <a:lnTo>
                  <a:pt x="974458" y="1005357"/>
                </a:lnTo>
                <a:lnTo>
                  <a:pt x="974445" y="1018057"/>
                </a:lnTo>
                <a:lnTo>
                  <a:pt x="968044" y="1018057"/>
                </a:lnTo>
                <a:lnTo>
                  <a:pt x="968044" y="1170457"/>
                </a:lnTo>
                <a:lnTo>
                  <a:pt x="962685" y="1183157"/>
                </a:lnTo>
                <a:lnTo>
                  <a:pt x="961656" y="1183157"/>
                </a:lnTo>
                <a:lnTo>
                  <a:pt x="968044" y="1170457"/>
                </a:lnTo>
                <a:lnTo>
                  <a:pt x="968044" y="1018057"/>
                </a:lnTo>
                <a:lnTo>
                  <a:pt x="965428" y="1018057"/>
                </a:lnTo>
                <a:lnTo>
                  <a:pt x="965657" y="1005357"/>
                </a:lnTo>
                <a:lnTo>
                  <a:pt x="957580" y="1005357"/>
                </a:lnTo>
                <a:lnTo>
                  <a:pt x="950023" y="1018057"/>
                </a:lnTo>
                <a:lnTo>
                  <a:pt x="948867" y="1005357"/>
                </a:lnTo>
                <a:lnTo>
                  <a:pt x="946531" y="1005357"/>
                </a:lnTo>
                <a:lnTo>
                  <a:pt x="947699" y="1018057"/>
                </a:lnTo>
                <a:lnTo>
                  <a:pt x="941298" y="1018057"/>
                </a:lnTo>
                <a:lnTo>
                  <a:pt x="940142" y="1030757"/>
                </a:lnTo>
                <a:lnTo>
                  <a:pt x="937234" y="1018057"/>
                </a:lnTo>
                <a:lnTo>
                  <a:pt x="927354" y="1018057"/>
                </a:lnTo>
                <a:lnTo>
                  <a:pt x="929093" y="1005357"/>
                </a:lnTo>
                <a:lnTo>
                  <a:pt x="920953" y="1005357"/>
                </a:lnTo>
                <a:lnTo>
                  <a:pt x="923569" y="995832"/>
                </a:lnTo>
                <a:lnTo>
                  <a:pt x="919213" y="1005357"/>
                </a:lnTo>
                <a:lnTo>
                  <a:pt x="919721" y="994168"/>
                </a:lnTo>
                <a:lnTo>
                  <a:pt x="917460" y="1005357"/>
                </a:lnTo>
                <a:lnTo>
                  <a:pt x="914565" y="1005357"/>
                </a:lnTo>
                <a:lnTo>
                  <a:pt x="915136" y="992657"/>
                </a:lnTo>
                <a:lnTo>
                  <a:pt x="901192" y="992657"/>
                </a:lnTo>
                <a:lnTo>
                  <a:pt x="904621" y="979957"/>
                </a:lnTo>
                <a:lnTo>
                  <a:pt x="879424" y="979957"/>
                </a:lnTo>
                <a:lnTo>
                  <a:pt x="876185" y="967257"/>
                </a:lnTo>
                <a:lnTo>
                  <a:pt x="882002" y="967257"/>
                </a:lnTo>
                <a:lnTo>
                  <a:pt x="879678" y="954557"/>
                </a:lnTo>
                <a:lnTo>
                  <a:pt x="870369" y="967257"/>
                </a:lnTo>
                <a:lnTo>
                  <a:pt x="863981" y="967257"/>
                </a:lnTo>
                <a:lnTo>
                  <a:pt x="863981" y="954557"/>
                </a:lnTo>
                <a:lnTo>
                  <a:pt x="848855" y="954557"/>
                </a:lnTo>
                <a:lnTo>
                  <a:pt x="854087" y="941857"/>
                </a:lnTo>
                <a:lnTo>
                  <a:pt x="826770" y="941857"/>
                </a:lnTo>
                <a:lnTo>
                  <a:pt x="831418" y="929157"/>
                </a:lnTo>
                <a:lnTo>
                  <a:pt x="826185" y="929157"/>
                </a:lnTo>
                <a:lnTo>
                  <a:pt x="820953" y="941857"/>
                </a:lnTo>
                <a:lnTo>
                  <a:pt x="823277" y="929157"/>
                </a:lnTo>
                <a:lnTo>
                  <a:pt x="820369" y="941857"/>
                </a:lnTo>
                <a:lnTo>
                  <a:pt x="816876" y="941857"/>
                </a:lnTo>
                <a:lnTo>
                  <a:pt x="819785" y="929157"/>
                </a:lnTo>
                <a:lnTo>
                  <a:pt x="813396" y="929157"/>
                </a:lnTo>
                <a:lnTo>
                  <a:pt x="808291" y="941857"/>
                </a:lnTo>
                <a:lnTo>
                  <a:pt x="806996" y="929157"/>
                </a:lnTo>
                <a:lnTo>
                  <a:pt x="806411" y="929157"/>
                </a:lnTo>
                <a:lnTo>
                  <a:pt x="812228" y="916457"/>
                </a:lnTo>
                <a:lnTo>
                  <a:pt x="809904" y="916457"/>
                </a:lnTo>
                <a:lnTo>
                  <a:pt x="810488" y="903757"/>
                </a:lnTo>
                <a:lnTo>
                  <a:pt x="809904" y="903757"/>
                </a:lnTo>
                <a:lnTo>
                  <a:pt x="808748" y="903757"/>
                </a:lnTo>
                <a:lnTo>
                  <a:pt x="797953" y="916457"/>
                </a:lnTo>
                <a:lnTo>
                  <a:pt x="783158" y="916457"/>
                </a:lnTo>
                <a:lnTo>
                  <a:pt x="791095" y="903757"/>
                </a:lnTo>
                <a:lnTo>
                  <a:pt x="800608" y="903757"/>
                </a:lnTo>
                <a:lnTo>
                  <a:pt x="801763" y="891057"/>
                </a:lnTo>
                <a:lnTo>
                  <a:pt x="796531" y="891057"/>
                </a:lnTo>
                <a:lnTo>
                  <a:pt x="796531" y="885190"/>
                </a:lnTo>
                <a:lnTo>
                  <a:pt x="793038" y="891057"/>
                </a:lnTo>
                <a:lnTo>
                  <a:pt x="787234" y="891057"/>
                </a:lnTo>
                <a:lnTo>
                  <a:pt x="787234" y="878357"/>
                </a:lnTo>
                <a:lnTo>
                  <a:pt x="761644" y="878357"/>
                </a:lnTo>
                <a:lnTo>
                  <a:pt x="763968" y="865657"/>
                </a:lnTo>
                <a:lnTo>
                  <a:pt x="758164" y="865657"/>
                </a:lnTo>
                <a:lnTo>
                  <a:pt x="763968" y="852957"/>
                </a:lnTo>
                <a:lnTo>
                  <a:pt x="760488" y="852957"/>
                </a:lnTo>
                <a:lnTo>
                  <a:pt x="756412" y="844067"/>
                </a:lnTo>
                <a:lnTo>
                  <a:pt x="756412" y="865657"/>
                </a:lnTo>
                <a:lnTo>
                  <a:pt x="751763" y="878357"/>
                </a:lnTo>
                <a:lnTo>
                  <a:pt x="746531" y="878357"/>
                </a:lnTo>
                <a:lnTo>
                  <a:pt x="756412" y="865657"/>
                </a:lnTo>
                <a:lnTo>
                  <a:pt x="756412" y="844067"/>
                </a:lnTo>
                <a:lnTo>
                  <a:pt x="754672" y="840257"/>
                </a:lnTo>
                <a:lnTo>
                  <a:pt x="745947" y="852957"/>
                </a:lnTo>
                <a:lnTo>
                  <a:pt x="746531" y="852957"/>
                </a:lnTo>
                <a:lnTo>
                  <a:pt x="740956" y="865657"/>
                </a:lnTo>
                <a:lnTo>
                  <a:pt x="755840" y="865657"/>
                </a:lnTo>
                <a:lnTo>
                  <a:pt x="744791" y="878357"/>
                </a:lnTo>
                <a:lnTo>
                  <a:pt x="739216" y="865657"/>
                </a:lnTo>
                <a:lnTo>
                  <a:pt x="733818" y="852957"/>
                </a:lnTo>
                <a:lnTo>
                  <a:pt x="728522" y="852957"/>
                </a:lnTo>
                <a:lnTo>
                  <a:pt x="723277" y="840257"/>
                </a:lnTo>
                <a:lnTo>
                  <a:pt x="733729" y="840257"/>
                </a:lnTo>
                <a:lnTo>
                  <a:pt x="743699" y="827557"/>
                </a:lnTo>
                <a:lnTo>
                  <a:pt x="752462" y="827557"/>
                </a:lnTo>
                <a:lnTo>
                  <a:pt x="759320" y="814857"/>
                </a:lnTo>
                <a:lnTo>
                  <a:pt x="756412" y="814857"/>
                </a:lnTo>
                <a:lnTo>
                  <a:pt x="762228" y="802157"/>
                </a:lnTo>
                <a:lnTo>
                  <a:pt x="755840" y="814857"/>
                </a:lnTo>
                <a:lnTo>
                  <a:pt x="754672" y="814857"/>
                </a:lnTo>
                <a:lnTo>
                  <a:pt x="757453" y="802703"/>
                </a:lnTo>
                <a:lnTo>
                  <a:pt x="745134" y="812317"/>
                </a:lnTo>
                <a:lnTo>
                  <a:pt x="744207" y="814857"/>
                </a:lnTo>
                <a:lnTo>
                  <a:pt x="741883" y="814857"/>
                </a:lnTo>
                <a:lnTo>
                  <a:pt x="738390" y="814857"/>
                </a:lnTo>
                <a:lnTo>
                  <a:pt x="744207" y="802157"/>
                </a:lnTo>
                <a:lnTo>
                  <a:pt x="741591" y="802157"/>
                </a:lnTo>
                <a:lnTo>
                  <a:pt x="742340" y="789457"/>
                </a:lnTo>
                <a:lnTo>
                  <a:pt x="744143" y="789457"/>
                </a:lnTo>
                <a:lnTo>
                  <a:pt x="752348" y="776757"/>
                </a:lnTo>
                <a:lnTo>
                  <a:pt x="739559" y="776757"/>
                </a:lnTo>
                <a:lnTo>
                  <a:pt x="742467" y="764057"/>
                </a:lnTo>
                <a:lnTo>
                  <a:pt x="733869" y="776757"/>
                </a:lnTo>
                <a:lnTo>
                  <a:pt x="723353" y="776757"/>
                </a:lnTo>
                <a:lnTo>
                  <a:pt x="729742" y="764057"/>
                </a:lnTo>
                <a:lnTo>
                  <a:pt x="722109" y="764057"/>
                </a:lnTo>
                <a:lnTo>
                  <a:pt x="729094" y="751357"/>
                </a:lnTo>
                <a:lnTo>
                  <a:pt x="719594" y="751357"/>
                </a:lnTo>
                <a:lnTo>
                  <a:pt x="717384" y="738657"/>
                </a:lnTo>
                <a:lnTo>
                  <a:pt x="716470" y="738657"/>
                </a:lnTo>
                <a:lnTo>
                  <a:pt x="725017" y="725957"/>
                </a:lnTo>
                <a:lnTo>
                  <a:pt x="709904" y="725957"/>
                </a:lnTo>
                <a:lnTo>
                  <a:pt x="706412" y="738657"/>
                </a:lnTo>
                <a:lnTo>
                  <a:pt x="710488" y="738657"/>
                </a:lnTo>
                <a:lnTo>
                  <a:pt x="697699" y="751357"/>
                </a:lnTo>
                <a:lnTo>
                  <a:pt x="683742" y="751357"/>
                </a:lnTo>
                <a:lnTo>
                  <a:pt x="691883" y="738657"/>
                </a:lnTo>
                <a:lnTo>
                  <a:pt x="704913" y="738657"/>
                </a:lnTo>
                <a:lnTo>
                  <a:pt x="709904" y="725957"/>
                </a:lnTo>
                <a:lnTo>
                  <a:pt x="700379" y="725957"/>
                </a:lnTo>
                <a:lnTo>
                  <a:pt x="708888" y="713257"/>
                </a:lnTo>
                <a:lnTo>
                  <a:pt x="704088" y="713257"/>
                </a:lnTo>
                <a:lnTo>
                  <a:pt x="706882" y="700557"/>
                </a:lnTo>
                <a:lnTo>
                  <a:pt x="702932" y="700557"/>
                </a:lnTo>
                <a:lnTo>
                  <a:pt x="702932" y="713257"/>
                </a:lnTo>
                <a:lnTo>
                  <a:pt x="695921" y="713257"/>
                </a:lnTo>
                <a:lnTo>
                  <a:pt x="697115" y="700557"/>
                </a:lnTo>
                <a:lnTo>
                  <a:pt x="693039" y="700557"/>
                </a:lnTo>
                <a:lnTo>
                  <a:pt x="689559" y="687857"/>
                </a:lnTo>
                <a:lnTo>
                  <a:pt x="696887" y="687857"/>
                </a:lnTo>
                <a:lnTo>
                  <a:pt x="697039" y="675157"/>
                </a:lnTo>
                <a:lnTo>
                  <a:pt x="699706" y="675157"/>
                </a:lnTo>
                <a:lnTo>
                  <a:pt x="703503" y="662457"/>
                </a:lnTo>
                <a:lnTo>
                  <a:pt x="689317" y="662457"/>
                </a:lnTo>
                <a:lnTo>
                  <a:pt x="683158" y="649757"/>
                </a:lnTo>
                <a:lnTo>
                  <a:pt x="673188" y="649757"/>
                </a:lnTo>
                <a:lnTo>
                  <a:pt x="674433" y="637057"/>
                </a:lnTo>
                <a:lnTo>
                  <a:pt x="676871" y="637057"/>
                </a:lnTo>
                <a:lnTo>
                  <a:pt x="675449" y="624357"/>
                </a:lnTo>
                <a:lnTo>
                  <a:pt x="676440" y="624357"/>
                </a:lnTo>
                <a:lnTo>
                  <a:pt x="683742" y="611657"/>
                </a:lnTo>
                <a:lnTo>
                  <a:pt x="667461" y="611657"/>
                </a:lnTo>
                <a:lnTo>
                  <a:pt x="677341" y="598957"/>
                </a:lnTo>
                <a:lnTo>
                  <a:pt x="670369" y="598957"/>
                </a:lnTo>
                <a:lnTo>
                  <a:pt x="683742" y="586257"/>
                </a:lnTo>
                <a:lnTo>
                  <a:pt x="684898" y="586257"/>
                </a:lnTo>
                <a:lnTo>
                  <a:pt x="674433" y="573557"/>
                </a:lnTo>
                <a:lnTo>
                  <a:pt x="682574" y="573557"/>
                </a:lnTo>
                <a:lnTo>
                  <a:pt x="681990" y="560857"/>
                </a:lnTo>
                <a:lnTo>
                  <a:pt x="687806" y="560857"/>
                </a:lnTo>
                <a:lnTo>
                  <a:pt x="681418" y="548157"/>
                </a:lnTo>
                <a:lnTo>
                  <a:pt x="683742" y="548157"/>
                </a:lnTo>
                <a:lnTo>
                  <a:pt x="682244" y="535457"/>
                </a:lnTo>
                <a:lnTo>
                  <a:pt x="685482" y="535457"/>
                </a:lnTo>
                <a:lnTo>
                  <a:pt x="681418" y="522757"/>
                </a:lnTo>
                <a:lnTo>
                  <a:pt x="663384" y="522757"/>
                </a:lnTo>
                <a:lnTo>
                  <a:pt x="666292" y="510057"/>
                </a:lnTo>
                <a:lnTo>
                  <a:pt x="668045" y="510057"/>
                </a:lnTo>
                <a:lnTo>
                  <a:pt x="666877" y="497357"/>
                </a:lnTo>
                <a:lnTo>
                  <a:pt x="671525" y="497357"/>
                </a:lnTo>
                <a:lnTo>
                  <a:pt x="663384" y="484657"/>
                </a:lnTo>
                <a:lnTo>
                  <a:pt x="663968" y="484657"/>
                </a:lnTo>
                <a:lnTo>
                  <a:pt x="670369" y="471957"/>
                </a:lnTo>
                <a:lnTo>
                  <a:pt x="681990" y="471957"/>
                </a:lnTo>
                <a:lnTo>
                  <a:pt x="673277" y="459257"/>
                </a:lnTo>
                <a:lnTo>
                  <a:pt x="669518" y="459257"/>
                </a:lnTo>
                <a:lnTo>
                  <a:pt x="669925" y="446557"/>
                </a:lnTo>
                <a:lnTo>
                  <a:pt x="668045" y="446557"/>
                </a:lnTo>
                <a:lnTo>
                  <a:pt x="682574" y="433857"/>
                </a:lnTo>
                <a:lnTo>
                  <a:pt x="678510" y="433857"/>
                </a:lnTo>
                <a:lnTo>
                  <a:pt x="675601" y="421157"/>
                </a:lnTo>
                <a:lnTo>
                  <a:pt x="673849" y="421157"/>
                </a:lnTo>
                <a:lnTo>
                  <a:pt x="672515" y="408457"/>
                </a:lnTo>
                <a:lnTo>
                  <a:pt x="677494" y="395757"/>
                </a:lnTo>
                <a:lnTo>
                  <a:pt x="685304" y="395757"/>
                </a:lnTo>
                <a:lnTo>
                  <a:pt x="692454" y="383057"/>
                </a:lnTo>
                <a:lnTo>
                  <a:pt x="688340" y="383057"/>
                </a:lnTo>
                <a:lnTo>
                  <a:pt x="678218" y="370357"/>
                </a:lnTo>
                <a:lnTo>
                  <a:pt x="680935" y="370357"/>
                </a:lnTo>
                <a:lnTo>
                  <a:pt x="681126" y="357657"/>
                </a:lnTo>
                <a:lnTo>
                  <a:pt x="681736" y="344957"/>
                </a:lnTo>
                <a:lnTo>
                  <a:pt x="686943" y="344957"/>
                </a:lnTo>
                <a:lnTo>
                  <a:pt x="683082" y="332257"/>
                </a:lnTo>
                <a:lnTo>
                  <a:pt x="686650" y="332257"/>
                </a:lnTo>
                <a:lnTo>
                  <a:pt x="690714" y="319557"/>
                </a:lnTo>
                <a:lnTo>
                  <a:pt x="680161" y="319557"/>
                </a:lnTo>
                <a:lnTo>
                  <a:pt x="681126" y="306857"/>
                </a:lnTo>
                <a:lnTo>
                  <a:pt x="686650" y="306857"/>
                </a:lnTo>
                <a:lnTo>
                  <a:pt x="687222" y="294157"/>
                </a:lnTo>
                <a:lnTo>
                  <a:pt x="687006" y="294157"/>
                </a:lnTo>
                <a:lnTo>
                  <a:pt x="684872" y="281457"/>
                </a:lnTo>
                <a:lnTo>
                  <a:pt x="689559" y="281457"/>
                </a:lnTo>
                <a:lnTo>
                  <a:pt x="685190" y="268757"/>
                </a:lnTo>
                <a:lnTo>
                  <a:pt x="681710" y="268757"/>
                </a:lnTo>
                <a:lnTo>
                  <a:pt x="679094" y="256057"/>
                </a:lnTo>
                <a:lnTo>
                  <a:pt x="686485" y="268757"/>
                </a:lnTo>
                <a:lnTo>
                  <a:pt x="691743" y="268757"/>
                </a:lnTo>
                <a:lnTo>
                  <a:pt x="685990" y="256057"/>
                </a:lnTo>
                <a:lnTo>
                  <a:pt x="683158" y="256057"/>
                </a:lnTo>
                <a:lnTo>
                  <a:pt x="685482" y="243357"/>
                </a:lnTo>
                <a:lnTo>
                  <a:pt x="690130" y="256057"/>
                </a:lnTo>
                <a:lnTo>
                  <a:pt x="693039" y="256057"/>
                </a:lnTo>
                <a:lnTo>
                  <a:pt x="691095" y="243357"/>
                </a:lnTo>
                <a:lnTo>
                  <a:pt x="692226" y="243357"/>
                </a:lnTo>
                <a:lnTo>
                  <a:pt x="688975" y="230657"/>
                </a:lnTo>
                <a:lnTo>
                  <a:pt x="696531" y="230657"/>
                </a:lnTo>
                <a:lnTo>
                  <a:pt x="693039" y="217957"/>
                </a:lnTo>
                <a:lnTo>
                  <a:pt x="690130" y="217957"/>
                </a:lnTo>
                <a:lnTo>
                  <a:pt x="685482" y="205257"/>
                </a:lnTo>
                <a:lnTo>
                  <a:pt x="676186" y="205257"/>
                </a:lnTo>
                <a:lnTo>
                  <a:pt x="678510" y="192557"/>
                </a:lnTo>
                <a:lnTo>
                  <a:pt x="690714" y="192557"/>
                </a:lnTo>
                <a:lnTo>
                  <a:pt x="681418" y="179857"/>
                </a:lnTo>
                <a:lnTo>
                  <a:pt x="677341" y="167157"/>
                </a:lnTo>
                <a:lnTo>
                  <a:pt x="673849" y="167157"/>
                </a:lnTo>
                <a:lnTo>
                  <a:pt x="673277" y="154457"/>
                </a:lnTo>
                <a:lnTo>
                  <a:pt x="681990" y="154457"/>
                </a:lnTo>
                <a:lnTo>
                  <a:pt x="680834" y="167157"/>
                </a:lnTo>
                <a:lnTo>
                  <a:pt x="684898" y="167157"/>
                </a:lnTo>
                <a:lnTo>
                  <a:pt x="688390" y="154457"/>
                </a:lnTo>
                <a:lnTo>
                  <a:pt x="689559" y="154457"/>
                </a:lnTo>
                <a:lnTo>
                  <a:pt x="695363" y="167157"/>
                </a:lnTo>
                <a:lnTo>
                  <a:pt x="693991" y="154457"/>
                </a:lnTo>
                <a:lnTo>
                  <a:pt x="694791" y="154457"/>
                </a:lnTo>
                <a:lnTo>
                  <a:pt x="686066" y="141757"/>
                </a:lnTo>
                <a:lnTo>
                  <a:pt x="697738" y="141757"/>
                </a:lnTo>
                <a:lnTo>
                  <a:pt x="699223" y="154457"/>
                </a:lnTo>
                <a:lnTo>
                  <a:pt x="705827" y="154457"/>
                </a:lnTo>
                <a:lnTo>
                  <a:pt x="703338" y="141757"/>
                </a:lnTo>
                <a:lnTo>
                  <a:pt x="699363" y="141757"/>
                </a:lnTo>
                <a:lnTo>
                  <a:pt x="696595" y="129057"/>
                </a:lnTo>
                <a:lnTo>
                  <a:pt x="710488" y="129057"/>
                </a:lnTo>
                <a:lnTo>
                  <a:pt x="704088" y="116357"/>
                </a:lnTo>
                <a:lnTo>
                  <a:pt x="709320" y="103657"/>
                </a:lnTo>
                <a:lnTo>
                  <a:pt x="700024" y="103657"/>
                </a:lnTo>
                <a:lnTo>
                  <a:pt x="711542" y="90957"/>
                </a:lnTo>
                <a:lnTo>
                  <a:pt x="709320" y="90957"/>
                </a:lnTo>
                <a:lnTo>
                  <a:pt x="706234" y="78257"/>
                </a:lnTo>
                <a:lnTo>
                  <a:pt x="704088" y="78257"/>
                </a:lnTo>
                <a:lnTo>
                  <a:pt x="703072" y="75488"/>
                </a:lnTo>
                <a:lnTo>
                  <a:pt x="709904" y="65557"/>
                </a:lnTo>
                <a:lnTo>
                  <a:pt x="709726" y="64579"/>
                </a:lnTo>
                <a:lnTo>
                  <a:pt x="709117" y="63792"/>
                </a:lnTo>
                <a:lnTo>
                  <a:pt x="709752" y="65557"/>
                </a:lnTo>
                <a:lnTo>
                  <a:pt x="704088" y="65557"/>
                </a:lnTo>
                <a:lnTo>
                  <a:pt x="698855" y="52857"/>
                </a:lnTo>
                <a:lnTo>
                  <a:pt x="696531" y="52857"/>
                </a:lnTo>
                <a:lnTo>
                  <a:pt x="696531" y="90957"/>
                </a:lnTo>
                <a:lnTo>
                  <a:pt x="689559" y="90957"/>
                </a:lnTo>
                <a:lnTo>
                  <a:pt x="689559" y="78257"/>
                </a:lnTo>
                <a:lnTo>
                  <a:pt x="693623" y="78257"/>
                </a:lnTo>
                <a:lnTo>
                  <a:pt x="696531" y="90957"/>
                </a:lnTo>
                <a:lnTo>
                  <a:pt x="696531" y="52857"/>
                </a:lnTo>
                <a:lnTo>
                  <a:pt x="691794" y="52857"/>
                </a:lnTo>
                <a:lnTo>
                  <a:pt x="693039" y="40157"/>
                </a:lnTo>
                <a:lnTo>
                  <a:pt x="696480" y="40157"/>
                </a:lnTo>
                <a:lnTo>
                  <a:pt x="696531" y="27457"/>
                </a:lnTo>
                <a:lnTo>
                  <a:pt x="707517" y="27457"/>
                </a:lnTo>
                <a:lnTo>
                  <a:pt x="704888" y="40157"/>
                </a:lnTo>
                <a:lnTo>
                  <a:pt x="702589" y="52857"/>
                </a:lnTo>
                <a:lnTo>
                  <a:pt x="700595" y="52857"/>
                </a:lnTo>
                <a:lnTo>
                  <a:pt x="709117" y="63792"/>
                </a:lnTo>
                <a:lnTo>
                  <a:pt x="705104" y="52857"/>
                </a:lnTo>
                <a:lnTo>
                  <a:pt x="707580" y="52857"/>
                </a:lnTo>
                <a:lnTo>
                  <a:pt x="709726" y="64579"/>
                </a:lnTo>
                <a:lnTo>
                  <a:pt x="710488" y="65557"/>
                </a:lnTo>
                <a:lnTo>
                  <a:pt x="709904" y="65557"/>
                </a:lnTo>
                <a:lnTo>
                  <a:pt x="715137" y="78257"/>
                </a:lnTo>
                <a:lnTo>
                  <a:pt x="712812" y="65557"/>
                </a:lnTo>
                <a:lnTo>
                  <a:pt x="719201" y="65557"/>
                </a:lnTo>
                <a:lnTo>
                  <a:pt x="721525" y="52857"/>
                </a:lnTo>
                <a:lnTo>
                  <a:pt x="711860" y="52857"/>
                </a:lnTo>
                <a:lnTo>
                  <a:pt x="712165" y="40157"/>
                </a:lnTo>
                <a:lnTo>
                  <a:pt x="720471" y="40157"/>
                </a:lnTo>
                <a:lnTo>
                  <a:pt x="726186" y="52857"/>
                </a:lnTo>
                <a:lnTo>
                  <a:pt x="729665" y="52857"/>
                </a:lnTo>
                <a:lnTo>
                  <a:pt x="733158" y="40157"/>
                </a:lnTo>
                <a:lnTo>
                  <a:pt x="729500" y="40157"/>
                </a:lnTo>
                <a:lnTo>
                  <a:pt x="734390" y="27457"/>
                </a:lnTo>
                <a:lnTo>
                  <a:pt x="730008" y="14757"/>
                </a:lnTo>
                <a:lnTo>
                  <a:pt x="731418" y="14757"/>
                </a:lnTo>
                <a:lnTo>
                  <a:pt x="731418" y="2057"/>
                </a:lnTo>
                <a:lnTo>
                  <a:pt x="720369" y="2057"/>
                </a:lnTo>
                <a:lnTo>
                  <a:pt x="725601" y="14757"/>
                </a:lnTo>
                <a:lnTo>
                  <a:pt x="719201" y="14757"/>
                </a:lnTo>
                <a:lnTo>
                  <a:pt x="718045" y="11607"/>
                </a:lnTo>
                <a:lnTo>
                  <a:pt x="718045" y="27457"/>
                </a:lnTo>
                <a:lnTo>
                  <a:pt x="709320" y="14757"/>
                </a:lnTo>
                <a:lnTo>
                  <a:pt x="715137" y="14757"/>
                </a:lnTo>
                <a:lnTo>
                  <a:pt x="718045" y="27457"/>
                </a:lnTo>
                <a:lnTo>
                  <a:pt x="718045" y="11607"/>
                </a:lnTo>
                <a:lnTo>
                  <a:pt x="714552" y="2057"/>
                </a:lnTo>
                <a:lnTo>
                  <a:pt x="653503" y="2057"/>
                </a:lnTo>
                <a:lnTo>
                  <a:pt x="653503" y="344957"/>
                </a:lnTo>
                <a:lnTo>
                  <a:pt x="653503" y="357657"/>
                </a:lnTo>
                <a:lnTo>
                  <a:pt x="648843" y="357657"/>
                </a:lnTo>
                <a:lnTo>
                  <a:pt x="648487" y="344957"/>
                </a:lnTo>
                <a:lnTo>
                  <a:pt x="653503" y="344957"/>
                </a:lnTo>
                <a:lnTo>
                  <a:pt x="653503" y="2057"/>
                </a:lnTo>
                <a:lnTo>
                  <a:pt x="594207" y="2057"/>
                </a:lnTo>
                <a:lnTo>
                  <a:pt x="594207" y="383057"/>
                </a:lnTo>
                <a:lnTo>
                  <a:pt x="588975" y="395757"/>
                </a:lnTo>
                <a:lnTo>
                  <a:pt x="586638" y="383057"/>
                </a:lnTo>
                <a:lnTo>
                  <a:pt x="594207" y="383057"/>
                </a:lnTo>
                <a:lnTo>
                  <a:pt x="594207" y="2057"/>
                </a:lnTo>
                <a:lnTo>
                  <a:pt x="568769" y="2057"/>
                </a:lnTo>
                <a:lnTo>
                  <a:pt x="568769" y="78257"/>
                </a:lnTo>
                <a:lnTo>
                  <a:pt x="565708" y="78257"/>
                </a:lnTo>
                <a:lnTo>
                  <a:pt x="566877" y="90957"/>
                </a:lnTo>
                <a:lnTo>
                  <a:pt x="561644" y="90957"/>
                </a:lnTo>
                <a:lnTo>
                  <a:pt x="565708" y="78257"/>
                </a:lnTo>
                <a:lnTo>
                  <a:pt x="567677" y="65557"/>
                </a:lnTo>
                <a:lnTo>
                  <a:pt x="568769" y="78257"/>
                </a:lnTo>
                <a:lnTo>
                  <a:pt x="568769" y="2057"/>
                </a:lnTo>
                <a:lnTo>
                  <a:pt x="554088" y="2057"/>
                </a:lnTo>
                <a:lnTo>
                  <a:pt x="554088" y="129057"/>
                </a:lnTo>
                <a:lnTo>
                  <a:pt x="552335" y="129057"/>
                </a:lnTo>
                <a:lnTo>
                  <a:pt x="551840" y="123609"/>
                </a:lnTo>
                <a:lnTo>
                  <a:pt x="554088" y="129057"/>
                </a:lnTo>
                <a:lnTo>
                  <a:pt x="554088" y="2057"/>
                </a:lnTo>
                <a:lnTo>
                  <a:pt x="549630" y="2057"/>
                </a:lnTo>
                <a:lnTo>
                  <a:pt x="549630" y="167157"/>
                </a:lnTo>
                <a:lnTo>
                  <a:pt x="533692" y="167157"/>
                </a:lnTo>
                <a:lnTo>
                  <a:pt x="533806" y="154457"/>
                </a:lnTo>
                <a:lnTo>
                  <a:pt x="548411" y="154457"/>
                </a:lnTo>
                <a:lnTo>
                  <a:pt x="549630" y="167157"/>
                </a:lnTo>
                <a:lnTo>
                  <a:pt x="549630" y="2057"/>
                </a:lnTo>
                <a:lnTo>
                  <a:pt x="545363" y="2057"/>
                </a:lnTo>
                <a:lnTo>
                  <a:pt x="545363" y="103657"/>
                </a:lnTo>
                <a:lnTo>
                  <a:pt x="544779" y="116357"/>
                </a:lnTo>
                <a:lnTo>
                  <a:pt x="540715" y="116357"/>
                </a:lnTo>
                <a:lnTo>
                  <a:pt x="541299" y="103657"/>
                </a:lnTo>
                <a:lnTo>
                  <a:pt x="545363" y="103657"/>
                </a:lnTo>
                <a:lnTo>
                  <a:pt x="545363" y="2057"/>
                </a:lnTo>
                <a:lnTo>
                  <a:pt x="520941" y="2057"/>
                </a:lnTo>
                <a:lnTo>
                  <a:pt x="520941" y="52857"/>
                </a:lnTo>
                <a:lnTo>
                  <a:pt x="512800" y="52857"/>
                </a:lnTo>
                <a:lnTo>
                  <a:pt x="512800" y="243357"/>
                </a:lnTo>
                <a:lnTo>
                  <a:pt x="512800" y="256057"/>
                </a:lnTo>
                <a:lnTo>
                  <a:pt x="508152" y="256057"/>
                </a:lnTo>
                <a:lnTo>
                  <a:pt x="507568" y="251802"/>
                </a:lnTo>
                <a:lnTo>
                  <a:pt x="507568" y="256057"/>
                </a:lnTo>
                <a:lnTo>
                  <a:pt x="507568" y="268757"/>
                </a:lnTo>
                <a:lnTo>
                  <a:pt x="495871" y="268757"/>
                </a:lnTo>
                <a:lnTo>
                  <a:pt x="494842" y="256057"/>
                </a:lnTo>
                <a:lnTo>
                  <a:pt x="507568" y="256057"/>
                </a:lnTo>
                <a:lnTo>
                  <a:pt x="507568" y="251802"/>
                </a:lnTo>
                <a:lnTo>
                  <a:pt x="506412" y="243357"/>
                </a:lnTo>
                <a:lnTo>
                  <a:pt x="512800" y="243357"/>
                </a:lnTo>
                <a:lnTo>
                  <a:pt x="512800" y="52857"/>
                </a:lnTo>
                <a:lnTo>
                  <a:pt x="510476" y="52857"/>
                </a:lnTo>
                <a:lnTo>
                  <a:pt x="510476" y="40157"/>
                </a:lnTo>
                <a:lnTo>
                  <a:pt x="518033" y="40157"/>
                </a:lnTo>
                <a:lnTo>
                  <a:pt x="520941" y="52857"/>
                </a:lnTo>
                <a:lnTo>
                  <a:pt x="520941" y="2057"/>
                </a:lnTo>
                <a:lnTo>
                  <a:pt x="496595" y="2057"/>
                </a:lnTo>
                <a:lnTo>
                  <a:pt x="491286" y="14757"/>
                </a:lnTo>
                <a:lnTo>
                  <a:pt x="497344" y="14757"/>
                </a:lnTo>
                <a:lnTo>
                  <a:pt x="498703" y="27457"/>
                </a:lnTo>
                <a:lnTo>
                  <a:pt x="495363" y="27457"/>
                </a:lnTo>
                <a:lnTo>
                  <a:pt x="500595" y="40157"/>
                </a:lnTo>
                <a:lnTo>
                  <a:pt x="504520" y="40157"/>
                </a:lnTo>
                <a:lnTo>
                  <a:pt x="509320" y="52857"/>
                </a:lnTo>
                <a:lnTo>
                  <a:pt x="494195" y="40157"/>
                </a:lnTo>
                <a:lnTo>
                  <a:pt x="500595" y="40157"/>
                </a:lnTo>
                <a:lnTo>
                  <a:pt x="490131" y="27457"/>
                </a:lnTo>
                <a:lnTo>
                  <a:pt x="486638" y="27457"/>
                </a:lnTo>
                <a:lnTo>
                  <a:pt x="485482" y="40157"/>
                </a:lnTo>
                <a:lnTo>
                  <a:pt x="488391" y="40157"/>
                </a:lnTo>
                <a:lnTo>
                  <a:pt x="487489" y="52857"/>
                </a:lnTo>
                <a:lnTo>
                  <a:pt x="489978" y="52857"/>
                </a:lnTo>
                <a:lnTo>
                  <a:pt x="494385" y="65557"/>
                </a:lnTo>
                <a:lnTo>
                  <a:pt x="502335" y="65557"/>
                </a:lnTo>
                <a:lnTo>
                  <a:pt x="509892" y="78257"/>
                </a:lnTo>
                <a:lnTo>
                  <a:pt x="506996" y="78257"/>
                </a:lnTo>
                <a:lnTo>
                  <a:pt x="506996" y="217957"/>
                </a:lnTo>
                <a:lnTo>
                  <a:pt x="498017" y="217957"/>
                </a:lnTo>
                <a:lnTo>
                  <a:pt x="491439" y="205257"/>
                </a:lnTo>
                <a:lnTo>
                  <a:pt x="501357" y="205257"/>
                </a:lnTo>
                <a:lnTo>
                  <a:pt x="506996" y="217957"/>
                </a:lnTo>
                <a:lnTo>
                  <a:pt x="506996" y="78257"/>
                </a:lnTo>
                <a:lnTo>
                  <a:pt x="485482" y="78257"/>
                </a:lnTo>
                <a:lnTo>
                  <a:pt x="485482" y="90957"/>
                </a:lnTo>
                <a:lnTo>
                  <a:pt x="487807" y="90957"/>
                </a:lnTo>
                <a:lnTo>
                  <a:pt x="493268" y="103657"/>
                </a:lnTo>
                <a:lnTo>
                  <a:pt x="487070" y="103657"/>
                </a:lnTo>
                <a:lnTo>
                  <a:pt x="496163" y="116357"/>
                </a:lnTo>
                <a:lnTo>
                  <a:pt x="501751" y="116357"/>
                </a:lnTo>
                <a:lnTo>
                  <a:pt x="497332" y="129057"/>
                </a:lnTo>
                <a:lnTo>
                  <a:pt x="499389" y="129057"/>
                </a:lnTo>
                <a:lnTo>
                  <a:pt x="490715" y="141757"/>
                </a:lnTo>
                <a:lnTo>
                  <a:pt x="500011" y="141757"/>
                </a:lnTo>
                <a:lnTo>
                  <a:pt x="494258" y="154457"/>
                </a:lnTo>
                <a:lnTo>
                  <a:pt x="503504" y="154457"/>
                </a:lnTo>
                <a:lnTo>
                  <a:pt x="497878" y="167157"/>
                </a:lnTo>
                <a:lnTo>
                  <a:pt x="505244" y="167157"/>
                </a:lnTo>
                <a:lnTo>
                  <a:pt x="505828" y="179857"/>
                </a:lnTo>
                <a:lnTo>
                  <a:pt x="497192" y="167157"/>
                </a:lnTo>
                <a:lnTo>
                  <a:pt x="494779" y="179857"/>
                </a:lnTo>
                <a:lnTo>
                  <a:pt x="490054" y="179857"/>
                </a:lnTo>
                <a:lnTo>
                  <a:pt x="492023" y="192557"/>
                </a:lnTo>
                <a:lnTo>
                  <a:pt x="484898" y="192557"/>
                </a:lnTo>
                <a:lnTo>
                  <a:pt x="481406" y="205257"/>
                </a:lnTo>
                <a:lnTo>
                  <a:pt x="488391" y="205257"/>
                </a:lnTo>
                <a:lnTo>
                  <a:pt x="487222" y="217957"/>
                </a:lnTo>
                <a:lnTo>
                  <a:pt x="479475" y="217957"/>
                </a:lnTo>
                <a:lnTo>
                  <a:pt x="480822" y="230657"/>
                </a:lnTo>
                <a:lnTo>
                  <a:pt x="475018" y="230657"/>
                </a:lnTo>
                <a:lnTo>
                  <a:pt x="487222" y="243357"/>
                </a:lnTo>
                <a:lnTo>
                  <a:pt x="485190" y="243357"/>
                </a:lnTo>
                <a:lnTo>
                  <a:pt x="486130" y="256057"/>
                </a:lnTo>
                <a:lnTo>
                  <a:pt x="490715" y="256057"/>
                </a:lnTo>
                <a:lnTo>
                  <a:pt x="494195" y="268757"/>
                </a:lnTo>
                <a:lnTo>
                  <a:pt x="481190" y="268757"/>
                </a:lnTo>
                <a:lnTo>
                  <a:pt x="479996" y="256057"/>
                </a:lnTo>
                <a:lnTo>
                  <a:pt x="470357" y="256057"/>
                </a:lnTo>
                <a:lnTo>
                  <a:pt x="465709" y="268757"/>
                </a:lnTo>
                <a:lnTo>
                  <a:pt x="475589" y="268757"/>
                </a:lnTo>
                <a:lnTo>
                  <a:pt x="470941" y="281457"/>
                </a:lnTo>
                <a:lnTo>
                  <a:pt x="468922" y="281457"/>
                </a:lnTo>
                <a:lnTo>
                  <a:pt x="471525" y="294157"/>
                </a:lnTo>
                <a:lnTo>
                  <a:pt x="472681" y="294157"/>
                </a:lnTo>
                <a:lnTo>
                  <a:pt x="489343" y="294157"/>
                </a:lnTo>
                <a:lnTo>
                  <a:pt x="486638" y="306857"/>
                </a:lnTo>
                <a:lnTo>
                  <a:pt x="472681" y="294157"/>
                </a:lnTo>
                <a:lnTo>
                  <a:pt x="474713" y="306857"/>
                </a:lnTo>
                <a:lnTo>
                  <a:pt x="470941" y="306857"/>
                </a:lnTo>
                <a:lnTo>
                  <a:pt x="472998" y="319557"/>
                </a:lnTo>
                <a:lnTo>
                  <a:pt x="476465" y="319557"/>
                </a:lnTo>
                <a:lnTo>
                  <a:pt x="479933" y="332257"/>
                </a:lnTo>
                <a:lnTo>
                  <a:pt x="470357" y="332257"/>
                </a:lnTo>
                <a:lnTo>
                  <a:pt x="471805" y="344957"/>
                </a:lnTo>
                <a:lnTo>
                  <a:pt x="469277" y="344957"/>
                </a:lnTo>
                <a:lnTo>
                  <a:pt x="464235" y="357657"/>
                </a:lnTo>
                <a:lnTo>
                  <a:pt x="458152" y="357657"/>
                </a:lnTo>
                <a:lnTo>
                  <a:pt x="469201" y="370357"/>
                </a:lnTo>
                <a:lnTo>
                  <a:pt x="463384" y="370357"/>
                </a:lnTo>
                <a:lnTo>
                  <a:pt x="469785" y="383057"/>
                </a:lnTo>
                <a:lnTo>
                  <a:pt x="474433" y="383057"/>
                </a:lnTo>
                <a:lnTo>
                  <a:pt x="475157" y="395757"/>
                </a:lnTo>
                <a:lnTo>
                  <a:pt x="472681" y="395757"/>
                </a:lnTo>
                <a:lnTo>
                  <a:pt x="477926" y="408457"/>
                </a:lnTo>
                <a:lnTo>
                  <a:pt x="476758" y="395757"/>
                </a:lnTo>
                <a:lnTo>
                  <a:pt x="491286" y="395757"/>
                </a:lnTo>
                <a:lnTo>
                  <a:pt x="490131" y="408457"/>
                </a:lnTo>
                <a:lnTo>
                  <a:pt x="481406" y="408457"/>
                </a:lnTo>
                <a:lnTo>
                  <a:pt x="481406" y="637057"/>
                </a:lnTo>
                <a:lnTo>
                  <a:pt x="477926" y="633056"/>
                </a:lnTo>
                <a:lnTo>
                  <a:pt x="477926" y="637057"/>
                </a:lnTo>
                <a:lnTo>
                  <a:pt x="475018" y="637057"/>
                </a:lnTo>
                <a:lnTo>
                  <a:pt x="472833" y="629119"/>
                </a:lnTo>
                <a:lnTo>
                  <a:pt x="477926" y="637057"/>
                </a:lnTo>
                <a:lnTo>
                  <a:pt x="477926" y="633056"/>
                </a:lnTo>
                <a:lnTo>
                  <a:pt x="472059" y="626300"/>
                </a:lnTo>
                <a:lnTo>
                  <a:pt x="471525" y="624357"/>
                </a:lnTo>
                <a:lnTo>
                  <a:pt x="473265" y="624357"/>
                </a:lnTo>
                <a:lnTo>
                  <a:pt x="474433" y="624357"/>
                </a:lnTo>
                <a:lnTo>
                  <a:pt x="481406" y="637057"/>
                </a:lnTo>
                <a:lnTo>
                  <a:pt x="481406" y="408457"/>
                </a:lnTo>
                <a:lnTo>
                  <a:pt x="477926" y="408457"/>
                </a:lnTo>
                <a:lnTo>
                  <a:pt x="476758" y="408457"/>
                </a:lnTo>
                <a:lnTo>
                  <a:pt x="474916" y="421157"/>
                </a:lnTo>
                <a:lnTo>
                  <a:pt x="474726" y="421157"/>
                </a:lnTo>
                <a:lnTo>
                  <a:pt x="472338" y="433857"/>
                </a:lnTo>
                <a:lnTo>
                  <a:pt x="463969" y="433857"/>
                </a:lnTo>
                <a:lnTo>
                  <a:pt x="469760" y="446557"/>
                </a:lnTo>
                <a:lnTo>
                  <a:pt x="479082" y="446557"/>
                </a:lnTo>
                <a:lnTo>
                  <a:pt x="471944" y="459257"/>
                </a:lnTo>
                <a:lnTo>
                  <a:pt x="456412" y="459257"/>
                </a:lnTo>
                <a:lnTo>
                  <a:pt x="455244" y="471957"/>
                </a:lnTo>
                <a:lnTo>
                  <a:pt x="473265" y="471957"/>
                </a:lnTo>
                <a:lnTo>
                  <a:pt x="459320" y="484657"/>
                </a:lnTo>
                <a:lnTo>
                  <a:pt x="456984" y="484657"/>
                </a:lnTo>
                <a:lnTo>
                  <a:pt x="466877" y="497357"/>
                </a:lnTo>
                <a:lnTo>
                  <a:pt x="465124" y="497357"/>
                </a:lnTo>
                <a:lnTo>
                  <a:pt x="458152" y="510057"/>
                </a:lnTo>
                <a:lnTo>
                  <a:pt x="453504" y="510057"/>
                </a:lnTo>
                <a:lnTo>
                  <a:pt x="453504" y="522757"/>
                </a:lnTo>
                <a:lnTo>
                  <a:pt x="455244" y="522757"/>
                </a:lnTo>
                <a:lnTo>
                  <a:pt x="457428" y="535457"/>
                </a:lnTo>
                <a:lnTo>
                  <a:pt x="470357" y="535457"/>
                </a:lnTo>
                <a:lnTo>
                  <a:pt x="477926" y="535457"/>
                </a:lnTo>
                <a:lnTo>
                  <a:pt x="473633" y="539915"/>
                </a:lnTo>
                <a:lnTo>
                  <a:pt x="479666" y="548157"/>
                </a:lnTo>
                <a:lnTo>
                  <a:pt x="473265" y="548157"/>
                </a:lnTo>
                <a:lnTo>
                  <a:pt x="471817" y="541807"/>
                </a:lnTo>
                <a:lnTo>
                  <a:pt x="465709" y="548157"/>
                </a:lnTo>
                <a:lnTo>
                  <a:pt x="454520" y="548157"/>
                </a:lnTo>
                <a:lnTo>
                  <a:pt x="452716" y="560857"/>
                </a:lnTo>
                <a:lnTo>
                  <a:pt x="454660" y="560857"/>
                </a:lnTo>
                <a:lnTo>
                  <a:pt x="459320" y="573557"/>
                </a:lnTo>
                <a:lnTo>
                  <a:pt x="469201" y="573557"/>
                </a:lnTo>
                <a:lnTo>
                  <a:pt x="477926" y="586257"/>
                </a:lnTo>
                <a:lnTo>
                  <a:pt x="467448" y="586257"/>
                </a:lnTo>
                <a:lnTo>
                  <a:pt x="469201" y="598957"/>
                </a:lnTo>
                <a:lnTo>
                  <a:pt x="470941" y="598957"/>
                </a:lnTo>
                <a:lnTo>
                  <a:pt x="472681" y="611657"/>
                </a:lnTo>
                <a:lnTo>
                  <a:pt x="480822" y="624357"/>
                </a:lnTo>
                <a:lnTo>
                  <a:pt x="479666" y="624357"/>
                </a:lnTo>
                <a:lnTo>
                  <a:pt x="469785" y="611657"/>
                </a:lnTo>
                <a:lnTo>
                  <a:pt x="472744" y="622439"/>
                </a:lnTo>
                <a:lnTo>
                  <a:pt x="467258" y="616813"/>
                </a:lnTo>
                <a:lnTo>
                  <a:pt x="469468" y="622198"/>
                </a:lnTo>
                <a:lnTo>
                  <a:pt x="470941" y="624357"/>
                </a:lnTo>
                <a:lnTo>
                  <a:pt x="470357" y="624357"/>
                </a:lnTo>
                <a:lnTo>
                  <a:pt x="469468" y="622198"/>
                </a:lnTo>
                <a:lnTo>
                  <a:pt x="467207" y="618909"/>
                </a:lnTo>
                <a:lnTo>
                  <a:pt x="469201" y="624357"/>
                </a:lnTo>
                <a:lnTo>
                  <a:pt x="468922" y="624357"/>
                </a:lnTo>
                <a:lnTo>
                  <a:pt x="468922" y="637057"/>
                </a:lnTo>
                <a:lnTo>
                  <a:pt x="466877" y="637057"/>
                </a:lnTo>
                <a:lnTo>
                  <a:pt x="465124" y="624357"/>
                </a:lnTo>
                <a:lnTo>
                  <a:pt x="466293" y="624357"/>
                </a:lnTo>
                <a:lnTo>
                  <a:pt x="468922" y="637057"/>
                </a:lnTo>
                <a:lnTo>
                  <a:pt x="468922" y="624357"/>
                </a:lnTo>
                <a:lnTo>
                  <a:pt x="467677" y="624357"/>
                </a:lnTo>
                <a:lnTo>
                  <a:pt x="466801" y="620788"/>
                </a:lnTo>
                <a:lnTo>
                  <a:pt x="467448" y="624357"/>
                </a:lnTo>
                <a:lnTo>
                  <a:pt x="466801" y="624357"/>
                </a:lnTo>
                <a:lnTo>
                  <a:pt x="462788" y="612482"/>
                </a:lnTo>
                <a:lnTo>
                  <a:pt x="462216" y="611657"/>
                </a:lnTo>
                <a:lnTo>
                  <a:pt x="460768" y="611657"/>
                </a:lnTo>
                <a:lnTo>
                  <a:pt x="461873" y="616737"/>
                </a:lnTo>
                <a:lnTo>
                  <a:pt x="461924" y="616940"/>
                </a:lnTo>
                <a:lnTo>
                  <a:pt x="463969" y="624357"/>
                </a:lnTo>
                <a:lnTo>
                  <a:pt x="463524" y="624357"/>
                </a:lnTo>
                <a:lnTo>
                  <a:pt x="461924" y="616940"/>
                </a:lnTo>
                <a:lnTo>
                  <a:pt x="460476" y="611657"/>
                </a:lnTo>
                <a:lnTo>
                  <a:pt x="462800" y="624357"/>
                </a:lnTo>
                <a:lnTo>
                  <a:pt x="457568" y="624357"/>
                </a:lnTo>
                <a:lnTo>
                  <a:pt x="456984" y="611657"/>
                </a:lnTo>
                <a:lnTo>
                  <a:pt x="456412" y="624357"/>
                </a:lnTo>
                <a:lnTo>
                  <a:pt x="455828" y="624357"/>
                </a:lnTo>
                <a:lnTo>
                  <a:pt x="456412" y="611657"/>
                </a:lnTo>
                <a:lnTo>
                  <a:pt x="455828" y="611657"/>
                </a:lnTo>
                <a:lnTo>
                  <a:pt x="455244" y="611657"/>
                </a:lnTo>
                <a:lnTo>
                  <a:pt x="452335" y="624357"/>
                </a:lnTo>
                <a:lnTo>
                  <a:pt x="447751" y="624357"/>
                </a:lnTo>
                <a:lnTo>
                  <a:pt x="449072" y="611657"/>
                </a:lnTo>
                <a:lnTo>
                  <a:pt x="446786" y="611657"/>
                </a:lnTo>
                <a:lnTo>
                  <a:pt x="441286" y="624357"/>
                </a:lnTo>
                <a:lnTo>
                  <a:pt x="445363" y="611657"/>
                </a:lnTo>
                <a:lnTo>
                  <a:pt x="436638" y="611657"/>
                </a:lnTo>
                <a:lnTo>
                  <a:pt x="441871" y="598957"/>
                </a:lnTo>
                <a:lnTo>
                  <a:pt x="415417" y="598957"/>
                </a:lnTo>
                <a:lnTo>
                  <a:pt x="407809" y="586257"/>
                </a:lnTo>
                <a:lnTo>
                  <a:pt x="398805" y="586257"/>
                </a:lnTo>
                <a:lnTo>
                  <a:pt x="395363" y="573557"/>
                </a:lnTo>
                <a:lnTo>
                  <a:pt x="398792" y="573557"/>
                </a:lnTo>
                <a:lnTo>
                  <a:pt x="395211" y="560857"/>
                </a:lnTo>
                <a:lnTo>
                  <a:pt x="388378" y="560857"/>
                </a:lnTo>
                <a:lnTo>
                  <a:pt x="389547" y="548157"/>
                </a:lnTo>
                <a:lnTo>
                  <a:pt x="383146" y="560857"/>
                </a:lnTo>
                <a:lnTo>
                  <a:pt x="371627" y="560857"/>
                </a:lnTo>
                <a:lnTo>
                  <a:pt x="383730" y="548157"/>
                </a:lnTo>
                <a:lnTo>
                  <a:pt x="372681" y="548157"/>
                </a:lnTo>
                <a:lnTo>
                  <a:pt x="376758" y="535457"/>
                </a:lnTo>
                <a:lnTo>
                  <a:pt x="370433" y="546087"/>
                </a:lnTo>
                <a:lnTo>
                  <a:pt x="370433" y="560857"/>
                </a:lnTo>
                <a:lnTo>
                  <a:pt x="362991" y="573557"/>
                </a:lnTo>
                <a:lnTo>
                  <a:pt x="357568" y="573557"/>
                </a:lnTo>
                <a:lnTo>
                  <a:pt x="366395" y="560857"/>
                </a:lnTo>
                <a:lnTo>
                  <a:pt x="370433" y="560857"/>
                </a:lnTo>
                <a:lnTo>
                  <a:pt x="370433" y="546087"/>
                </a:lnTo>
                <a:lnTo>
                  <a:pt x="369201" y="548157"/>
                </a:lnTo>
                <a:lnTo>
                  <a:pt x="361632" y="548157"/>
                </a:lnTo>
                <a:lnTo>
                  <a:pt x="362216" y="535457"/>
                </a:lnTo>
                <a:lnTo>
                  <a:pt x="347573" y="535457"/>
                </a:lnTo>
                <a:lnTo>
                  <a:pt x="345935" y="522757"/>
                </a:lnTo>
                <a:lnTo>
                  <a:pt x="350012" y="522757"/>
                </a:lnTo>
                <a:lnTo>
                  <a:pt x="348272" y="510057"/>
                </a:lnTo>
                <a:lnTo>
                  <a:pt x="337794" y="522757"/>
                </a:lnTo>
                <a:lnTo>
                  <a:pt x="340131" y="510057"/>
                </a:lnTo>
                <a:lnTo>
                  <a:pt x="329666" y="510057"/>
                </a:lnTo>
                <a:lnTo>
                  <a:pt x="322097" y="522757"/>
                </a:lnTo>
                <a:lnTo>
                  <a:pt x="323265" y="510057"/>
                </a:lnTo>
                <a:lnTo>
                  <a:pt x="318033" y="510057"/>
                </a:lnTo>
                <a:lnTo>
                  <a:pt x="319773" y="497357"/>
                </a:lnTo>
                <a:lnTo>
                  <a:pt x="326174" y="484657"/>
                </a:lnTo>
                <a:lnTo>
                  <a:pt x="320357" y="484657"/>
                </a:lnTo>
                <a:lnTo>
                  <a:pt x="321525" y="471957"/>
                </a:lnTo>
                <a:lnTo>
                  <a:pt x="321945" y="471957"/>
                </a:lnTo>
                <a:lnTo>
                  <a:pt x="326758" y="459257"/>
                </a:lnTo>
                <a:lnTo>
                  <a:pt x="306806" y="459257"/>
                </a:lnTo>
                <a:lnTo>
                  <a:pt x="304076" y="446557"/>
                </a:lnTo>
                <a:lnTo>
                  <a:pt x="301752" y="446557"/>
                </a:lnTo>
                <a:lnTo>
                  <a:pt x="310476" y="433857"/>
                </a:lnTo>
                <a:lnTo>
                  <a:pt x="300012" y="433857"/>
                </a:lnTo>
                <a:lnTo>
                  <a:pt x="290703" y="421157"/>
                </a:lnTo>
                <a:lnTo>
                  <a:pt x="298843" y="421157"/>
                </a:lnTo>
                <a:lnTo>
                  <a:pt x="295351" y="408457"/>
                </a:lnTo>
                <a:lnTo>
                  <a:pt x="291071" y="408457"/>
                </a:lnTo>
                <a:lnTo>
                  <a:pt x="288645" y="395757"/>
                </a:lnTo>
                <a:lnTo>
                  <a:pt x="276974" y="395757"/>
                </a:lnTo>
                <a:lnTo>
                  <a:pt x="276872" y="383057"/>
                </a:lnTo>
                <a:lnTo>
                  <a:pt x="286054" y="383057"/>
                </a:lnTo>
                <a:lnTo>
                  <a:pt x="278498" y="370357"/>
                </a:lnTo>
                <a:lnTo>
                  <a:pt x="271513" y="381241"/>
                </a:lnTo>
                <a:lnTo>
                  <a:pt x="275005" y="370357"/>
                </a:lnTo>
                <a:lnTo>
                  <a:pt x="269189" y="370357"/>
                </a:lnTo>
                <a:lnTo>
                  <a:pt x="269189" y="395757"/>
                </a:lnTo>
                <a:lnTo>
                  <a:pt x="267449" y="408457"/>
                </a:lnTo>
                <a:lnTo>
                  <a:pt x="259892" y="408457"/>
                </a:lnTo>
                <a:lnTo>
                  <a:pt x="263385" y="395757"/>
                </a:lnTo>
                <a:lnTo>
                  <a:pt x="269189" y="395757"/>
                </a:lnTo>
                <a:lnTo>
                  <a:pt x="269189" y="370357"/>
                </a:lnTo>
                <a:lnTo>
                  <a:pt x="263664" y="370357"/>
                </a:lnTo>
                <a:lnTo>
                  <a:pt x="261073" y="364832"/>
                </a:lnTo>
                <a:lnTo>
                  <a:pt x="259308" y="370357"/>
                </a:lnTo>
                <a:lnTo>
                  <a:pt x="254076" y="370357"/>
                </a:lnTo>
                <a:lnTo>
                  <a:pt x="259918" y="362369"/>
                </a:lnTo>
                <a:lnTo>
                  <a:pt x="257708" y="357657"/>
                </a:lnTo>
                <a:lnTo>
                  <a:pt x="263385" y="357657"/>
                </a:lnTo>
                <a:lnTo>
                  <a:pt x="270941" y="357657"/>
                </a:lnTo>
                <a:lnTo>
                  <a:pt x="274421" y="344957"/>
                </a:lnTo>
                <a:lnTo>
                  <a:pt x="261480" y="344957"/>
                </a:lnTo>
                <a:lnTo>
                  <a:pt x="266865" y="332257"/>
                </a:lnTo>
                <a:lnTo>
                  <a:pt x="267449" y="332257"/>
                </a:lnTo>
                <a:lnTo>
                  <a:pt x="270941" y="319557"/>
                </a:lnTo>
                <a:lnTo>
                  <a:pt x="263817" y="319557"/>
                </a:lnTo>
                <a:lnTo>
                  <a:pt x="265049" y="306857"/>
                </a:lnTo>
                <a:lnTo>
                  <a:pt x="250012" y="306857"/>
                </a:lnTo>
                <a:lnTo>
                  <a:pt x="250012" y="687857"/>
                </a:lnTo>
                <a:lnTo>
                  <a:pt x="248259" y="700557"/>
                </a:lnTo>
                <a:lnTo>
                  <a:pt x="247103" y="687857"/>
                </a:lnTo>
                <a:lnTo>
                  <a:pt x="250012" y="687857"/>
                </a:lnTo>
                <a:lnTo>
                  <a:pt x="250012" y="306857"/>
                </a:lnTo>
                <a:lnTo>
                  <a:pt x="245351" y="306857"/>
                </a:lnTo>
                <a:lnTo>
                  <a:pt x="245351" y="370357"/>
                </a:lnTo>
                <a:lnTo>
                  <a:pt x="245351" y="383057"/>
                </a:lnTo>
                <a:lnTo>
                  <a:pt x="238963" y="383057"/>
                </a:lnTo>
                <a:lnTo>
                  <a:pt x="238963" y="370357"/>
                </a:lnTo>
                <a:lnTo>
                  <a:pt x="245351" y="370357"/>
                </a:lnTo>
                <a:lnTo>
                  <a:pt x="245351" y="306857"/>
                </a:lnTo>
                <a:lnTo>
                  <a:pt x="230238" y="306857"/>
                </a:lnTo>
                <a:lnTo>
                  <a:pt x="230238" y="294157"/>
                </a:lnTo>
                <a:lnTo>
                  <a:pt x="226174" y="294157"/>
                </a:lnTo>
                <a:lnTo>
                  <a:pt x="223558" y="281457"/>
                </a:lnTo>
                <a:lnTo>
                  <a:pt x="221005" y="268757"/>
                </a:lnTo>
                <a:lnTo>
                  <a:pt x="218567" y="268757"/>
                </a:lnTo>
                <a:lnTo>
                  <a:pt x="216281" y="256057"/>
                </a:lnTo>
                <a:lnTo>
                  <a:pt x="219773" y="256057"/>
                </a:lnTo>
                <a:lnTo>
                  <a:pt x="225005" y="245656"/>
                </a:lnTo>
                <a:lnTo>
                  <a:pt x="230238" y="256057"/>
                </a:lnTo>
                <a:lnTo>
                  <a:pt x="238379" y="243357"/>
                </a:lnTo>
                <a:lnTo>
                  <a:pt x="248259" y="243357"/>
                </a:lnTo>
                <a:lnTo>
                  <a:pt x="256400" y="230657"/>
                </a:lnTo>
                <a:lnTo>
                  <a:pt x="250583" y="230657"/>
                </a:lnTo>
                <a:lnTo>
                  <a:pt x="252920" y="217957"/>
                </a:lnTo>
                <a:lnTo>
                  <a:pt x="242443" y="217957"/>
                </a:lnTo>
                <a:lnTo>
                  <a:pt x="241287" y="205257"/>
                </a:lnTo>
                <a:lnTo>
                  <a:pt x="252984" y="205257"/>
                </a:lnTo>
                <a:lnTo>
                  <a:pt x="249428" y="192557"/>
                </a:lnTo>
                <a:lnTo>
                  <a:pt x="251167" y="192557"/>
                </a:lnTo>
                <a:lnTo>
                  <a:pt x="254660" y="179857"/>
                </a:lnTo>
                <a:lnTo>
                  <a:pt x="245478" y="192557"/>
                </a:lnTo>
                <a:lnTo>
                  <a:pt x="232994" y="192557"/>
                </a:lnTo>
                <a:lnTo>
                  <a:pt x="226745" y="179857"/>
                </a:lnTo>
                <a:lnTo>
                  <a:pt x="236054" y="179857"/>
                </a:lnTo>
                <a:lnTo>
                  <a:pt x="244195" y="167157"/>
                </a:lnTo>
                <a:lnTo>
                  <a:pt x="253492" y="167157"/>
                </a:lnTo>
                <a:lnTo>
                  <a:pt x="249428" y="154457"/>
                </a:lnTo>
                <a:lnTo>
                  <a:pt x="228498" y="154457"/>
                </a:lnTo>
                <a:lnTo>
                  <a:pt x="229654" y="141757"/>
                </a:lnTo>
                <a:lnTo>
                  <a:pt x="222681" y="154457"/>
                </a:lnTo>
                <a:lnTo>
                  <a:pt x="220941" y="154457"/>
                </a:lnTo>
                <a:lnTo>
                  <a:pt x="220941" y="243357"/>
                </a:lnTo>
                <a:lnTo>
                  <a:pt x="209892" y="243357"/>
                </a:lnTo>
                <a:lnTo>
                  <a:pt x="209892" y="256057"/>
                </a:lnTo>
                <a:lnTo>
                  <a:pt x="206400" y="268757"/>
                </a:lnTo>
                <a:lnTo>
                  <a:pt x="204660" y="268757"/>
                </a:lnTo>
                <a:lnTo>
                  <a:pt x="204660" y="294157"/>
                </a:lnTo>
                <a:lnTo>
                  <a:pt x="204660" y="306857"/>
                </a:lnTo>
                <a:lnTo>
                  <a:pt x="191503" y="306857"/>
                </a:lnTo>
                <a:lnTo>
                  <a:pt x="194894" y="294157"/>
                </a:lnTo>
                <a:lnTo>
                  <a:pt x="204660" y="294157"/>
                </a:lnTo>
                <a:lnTo>
                  <a:pt x="204660" y="268757"/>
                </a:lnTo>
                <a:lnTo>
                  <a:pt x="198259" y="268757"/>
                </a:lnTo>
                <a:lnTo>
                  <a:pt x="197675" y="256057"/>
                </a:lnTo>
                <a:lnTo>
                  <a:pt x="209892" y="256057"/>
                </a:lnTo>
                <a:lnTo>
                  <a:pt x="209892" y="243357"/>
                </a:lnTo>
                <a:lnTo>
                  <a:pt x="209308" y="243357"/>
                </a:lnTo>
                <a:lnTo>
                  <a:pt x="210477" y="230657"/>
                </a:lnTo>
                <a:lnTo>
                  <a:pt x="215709" y="230657"/>
                </a:lnTo>
                <a:lnTo>
                  <a:pt x="220941" y="243357"/>
                </a:lnTo>
                <a:lnTo>
                  <a:pt x="220941" y="154457"/>
                </a:lnTo>
                <a:lnTo>
                  <a:pt x="216865" y="154457"/>
                </a:lnTo>
                <a:lnTo>
                  <a:pt x="212801" y="141757"/>
                </a:lnTo>
                <a:lnTo>
                  <a:pt x="229654" y="141757"/>
                </a:lnTo>
                <a:lnTo>
                  <a:pt x="238379" y="141757"/>
                </a:lnTo>
                <a:lnTo>
                  <a:pt x="241287" y="129057"/>
                </a:lnTo>
                <a:lnTo>
                  <a:pt x="231838" y="129057"/>
                </a:lnTo>
                <a:lnTo>
                  <a:pt x="240525" y="116357"/>
                </a:lnTo>
                <a:lnTo>
                  <a:pt x="227914" y="116357"/>
                </a:lnTo>
                <a:lnTo>
                  <a:pt x="220992" y="116357"/>
                </a:lnTo>
                <a:lnTo>
                  <a:pt x="222681" y="103657"/>
                </a:lnTo>
                <a:lnTo>
                  <a:pt x="228498" y="103657"/>
                </a:lnTo>
                <a:lnTo>
                  <a:pt x="227914" y="116357"/>
                </a:lnTo>
                <a:lnTo>
                  <a:pt x="232956" y="103657"/>
                </a:lnTo>
                <a:lnTo>
                  <a:pt x="230822" y="103657"/>
                </a:lnTo>
                <a:lnTo>
                  <a:pt x="220941" y="90957"/>
                </a:lnTo>
                <a:lnTo>
                  <a:pt x="226491" y="90957"/>
                </a:lnTo>
                <a:lnTo>
                  <a:pt x="227406" y="78257"/>
                </a:lnTo>
                <a:lnTo>
                  <a:pt x="231051" y="78257"/>
                </a:lnTo>
                <a:lnTo>
                  <a:pt x="236054" y="65557"/>
                </a:lnTo>
                <a:lnTo>
                  <a:pt x="222300" y="65557"/>
                </a:lnTo>
                <a:lnTo>
                  <a:pt x="216573" y="52857"/>
                </a:lnTo>
                <a:lnTo>
                  <a:pt x="214782" y="52857"/>
                </a:lnTo>
                <a:lnTo>
                  <a:pt x="219189" y="40157"/>
                </a:lnTo>
                <a:lnTo>
                  <a:pt x="211937" y="40157"/>
                </a:lnTo>
                <a:lnTo>
                  <a:pt x="211124" y="27457"/>
                </a:lnTo>
                <a:lnTo>
                  <a:pt x="212610" y="27457"/>
                </a:lnTo>
                <a:lnTo>
                  <a:pt x="220357" y="14757"/>
                </a:lnTo>
                <a:lnTo>
                  <a:pt x="214147" y="14757"/>
                </a:lnTo>
                <a:lnTo>
                  <a:pt x="204660" y="2057"/>
                </a:lnTo>
                <a:lnTo>
                  <a:pt x="202336" y="2057"/>
                </a:lnTo>
                <a:lnTo>
                  <a:pt x="202336" y="103657"/>
                </a:lnTo>
                <a:lnTo>
                  <a:pt x="196278" y="116357"/>
                </a:lnTo>
                <a:lnTo>
                  <a:pt x="191287" y="106070"/>
                </a:lnTo>
                <a:lnTo>
                  <a:pt x="191287" y="256057"/>
                </a:lnTo>
                <a:lnTo>
                  <a:pt x="184886" y="256057"/>
                </a:lnTo>
                <a:lnTo>
                  <a:pt x="181978" y="268757"/>
                </a:lnTo>
                <a:lnTo>
                  <a:pt x="190119" y="268757"/>
                </a:lnTo>
                <a:lnTo>
                  <a:pt x="187210" y="281457"/>
                </a:lnTo>
                <a:lnTo>
                  <a:pt x="176745" y="281457"/>
                </a:lnTo>
                <a:lnTo>
                  <a:pt x="176745" y="522757"/>
                </a:lnTo>
                <a:lnTo>
                  <a:pt x="169214" y="522757"/>
                </a:lnTo>
                <a:lnTo>
                  <a:pt x="165696" y="510057"/>
                </a:lnTo>
                <a:lnTo>
                  <a:pt x="173837" y="510057"/>
                </a:lnTo>
                <a:lnTo>
                  <a:pt x="176745" y="522757"/>
                </a:lnTo>
                <a:lnTo>
                  <a:pt x="176745" y="281457"/>
                </a:lnTo>
                <a:lnTo>
                  <a:pt x="171513" y="281457"/>
                </a:lnTo>
                <a:lnTo>
                  <a:pt x="171780" y="268757"/>
                </a:lnTo>
                <a:lnTo>
                  <a:pt x="173621" y="268757"/>
                </a:lnTo>
                <a:lnTo>
                  <a:pt x="176009" y="256057"/>
                </a:lnTo>
                <a:lnTo>
                  <a:pt x="177914" y="256057"/>
                </a:lnTo>
                <a:lnTo>
                  <a:pt x="186639" y="243357"/>
                </a:lnTo>
                <a:lnTo>
                  <a:pt x="191287" y="256057"/>
                </a:lnTo>
                <a:lnTo>
                  <a:pt x="191287" y="106070"/>
                </a:lnTo>
                <a:lnTo>
                  <a:pt x="190982" y="105448"/>
                </a:lnTo>
                <a:lnTo>
                  <a:pt x="190982" y="205257"/>
                </a:lnTo>
                <a:lnTo>
                  <a:pt x="188379" y="217957"/>
                </a:lnTo>
                <a:lnTo>
                  <a:pt x="180238" y="217957"/>
                </a:lnTo>
                <a:lnTo>
                  <a:pt x="180238" y="243357"/>
                </a:lnTo>
                <a:lnTo>
                  <a:pt x="166865" y="243357"/>
                </a:lnTo>
                <a:lnTo>
                  <a:pt x="166281" y="230657"/>
                </a:lnTo>
                <a:lnTo>
                  <a:pt x="153492" y="243357"/>
                </a:lnTo>
                <a:lnTo>
                  <a:pt x="163957" y="243357"/>
                </a:lnTo>
                <a:lnTo>
                  <a:pt x="158267" y="256057"/>
                </a:lnTo>
                <a:lnTo>
                  <a:pt x="153784" y="256057"/>
                </a:lnTo>
                <a:lnTo>
                  <a:pt x="152349" y="268757"/>
                </a:lnTo>
                <a:lnTo>
                  <a:pt x="155816" y="281457"/>
                </a:lnTo>
                <a:lnTo>
                  <a:pt x="138963" y="281457"/>
                </a:lnTo>
                <a:lnTo>
                  <a:pt x="137210" y="268757"/>
                </a:lnTo>
                <a:lnTo>
                  <a:pt x="131978" y="268757"/>
                </a:lnTo>
                <a:lnTo>
                  <a:pt x="133146" y="281457"/>
                </a:lnTo>
                <a:lnTo>
                  <a:pt x="131394" y="281457"/>
                </a:lnTo>
                <a:lnTo>
                  <a:pt x="131394" y="319557"/>
                </a:lnTo>
                <a:lnTo>
                  <a:pt x="126288" y="306857"/>
                </a:lnTo>
                <a:lnTo>
                  <a:pt x="129133" y="306857"/>
                </a:lnTo>
                <a:lnTo>
                  <a:pt x="131394" y="319557"/>
                </a:lnTo>
                <a:lnTo>
                  <a:pt x="131394" y="281457"/>
                </a:lnTo>
                <a:lnTo>
                  <a:pt x="130822" y="281457"/>
                </a:lnTo>
                <a:lnTo>
                  <a:pt x="127177" y="268757"/>
                </a:lnTo>
                <a:lnTo>
                  <a:pt x="128270" y="256057"/>
                </a:lnTo>
                <a:lnTo>
                  <a:pt x="131229" y="243357"/>
                </a:lnTo>
                <a:lnTo>
                  <a:pt x="133146" y="230657"/>
                </a:lnTo>
                <a:lnTo>
                  <a:pt x="166281" y="230657"/>
                </a:lnTo>
                <a:lnTo>
                  <a:pt x="177914" y="230657"/>
                </a:lnTo>
                <a:lnTo>
                  <a:pt x="180238" y="243357"/>
                </a:lnTo>
                <a:lnTo>
                  <a:pt x="180238" y="217957"/>
                </a:lnTo>
                <a:lnTo>
                  <a:pt x="179451" y="217957"/>
                </a:lnTo>
                <a:lnTo>
                  <a:pt x="171958" y="205257"/>
                </a:lnTo>
                <a:lnTo>
                  <a:pt x="165976" y="205257"/>
                </a:lnTo>
                <a:lnTo>
                  <a:pt x="161632" y="192557"/>
                </a:lnTo>
                <a:lnTo>
                  <a:pt x="173088" y="192557"/>
                </a:lnTo>
                <a:lnTo>
                  <a:pt x="184378" y="205257"/>
                </a:lnTo>
                <a:lnTo>
                  <a:pt x="190982" y="205257"/>
                </a:lnTo>
                <a:lnTo>
                  <a:pt x="190982" y="105448"/>
                </a:lnTo>
                <a:lnTo>
                  <a:pt x="190119" y="103657"/>
                </a:lnTo>
                <a:lnTo>
                  <a:pt x="202336" y="103657"/>
                </a:lnTo>
                <a:lnTo>
                  <a:pt x="202336" y="2057"/>
                </a:lnTo>
                <a:lnTo>
                  <a:pt x="165696" y="2057"/>
                </a:lnTo>
                <a:lnTo>
                  <a:pt x="165696" y="14757"/>
                </a:lnTo>
                <a:lnTo>
                  <a:pt x="165696" y="27457"/>
                </a:lnTo>
                <a:lnTo>
                  <a:pt x="157568" y="27457"/>
                </a:lnTo>
                <a:lnTo>
                  <a:pt x="157568" y="14757"/>
                </a:lnTo>
                <a:lnTo>
                  <a:pt x="165696" y="14757"/>
                </a:lnTo>
                <a:lnTo>
                  <a:pt x="165696" y="2057"/>
                </a:lnTo>
                <a:lnTo>
                  <a:pt x="143611" y="2057"/>
                </a:lnTo>
                <a:lnTo>
                  <a:pt x="143611" y="154457"/>
                </a:lnTo>
                <a:lnTo>
                  <a:pt x="135102" y="154457"/>
                </a:lnTo>
                <a:lnTo>
                  <a:pt x="135191" y="141757"/>
                </a:lnTo>
                <a:lnTo>
                  <a:pt x="141859" y="141757"/>
                </a:lnTo>
                <a:lnTo>
                  <a:pt x="143611" y="154457"/>
                </a:lnTo>
                <a:lnTo>
                  <a:pt x="143611" y="2057"/>
                </a:lnTo>
                <a:lnTo>
                  <a:pt x="119189" y="2057"/>
                </a:lnTo>
                <a:lnTo>
                  <a:pt x="119189" y="256057"/>
                </a:lnTo>
                <a:lnTo>
                  <a:pt x="119189" y="268757"/>
                </a:lnTo>
                <a:lnTo>
                  <a:pt x="110464" y="268757"/>
                </a:lnTo>
                <a:lnTo>
                  <a:pt x="108724" y="256057"/>
                </a:lnTo>
                <a:lnTo>
                  <a:pt x="119189" y="256057"/>
                </a:lnTo>
                <a:lnTo>
                  <a:pt x="119189" y="2057"/>
                </a:lnTo>
                <a:lnTo>
                  <a:pt x="103492" y="2057"/>
                </a:lnTo>
                <a:lnTo>
                  <a:pt x="103492" y="319557"/>
                </a:lnTo>
                <a:lnTo>
                  <a:pt x="96520" y="319557"/>
                </a:lnTo>
                <a:lnTo>
                  <a:pt x="99999" y="306857"/>
                </a:lnTo>
                <a:lnTo>
                  <a:pt x="102908" y="306857"/>
                </a:lnTo>
                <a:lnTo>
                  <a:pt x="103492" y="319557"/>
                </a:lnTo>
                <a:lnTo>
                  <a:pt x="103492" y="2057"/>
                </a:lnTo>
                <a:lnTo>
                  <a:pt x="0" y="2057"/>
                </a:lnTo>
                <a:lnTo>
                  <a:pt x="6883" y="14757"/>
                </a:lnTo>
                <a:lnTo>
                  <a:pt x="12788" y="14757"/>
                </a:lnTo>
                <a:lnTo>
                  <a:pt x="17818" y="27457"/>
                </a:lnTo>
                <a:lnTo>
                  <a:pt x="22098" y="40157"/>
                </a:lnTo>
                <a:lnTo>
                  <a:pt x="20789" y="40157"/>
                </a:lnTo>
                <a:lnTo>
                  <a:pt x="21513" y="52857"/>
                </a:lnTo>
                <a:lnTo>
                  <a:pt x="14732" y="52857"/>
                </a:lnTo>
                <a:lnTo>
                  <a:pt x="15697" y="65557"/>
                </a:lnTo>
                <a:lnTo>
                  <a:pt x="17094" y="78257"/>
                </a:lnTo>
                <a:lnTo>
                  <a:pt x="37211" y="78257"/>
                </a:lnTo>
                <a:lnTo>
                  <a:pt x="40703" y="65557"/>
                </a:lnTo>
                <a:lnTo>
                  <a:pt x="47675" y="65557"/>
                </a:lnTo>
                <a:lnTo>
                  <a:pt x="47091" y="78257"/>
                </a:lnTo>
                <a:lnTo>
                  <a:pt x="45542" y="78257"/>
                </a:lnTo>
                <a:lnTo>
                  <a:pt x="51168" y="90957"/>
                </a:lnTo>
                <a:lnTo>
                  <a:pt x="27901" y="90957"/>
                </a:lnTo>
                <a:lnTo>
                  <a:pt x="25006" y="103657"/>
                </a:lnTo>
                <a:lnTo>
                  <a:pt x="37211" y="103657"/>
                </a:lnTo>
                <a:lnTo>
                  <a:pt x="34886" y="116357"/>
                </a:lnTo>
                <a:lnTo>
                  <a:pt x="33909" y="116357"/>
                </a:lnTo>
                <a:lnTo>
                  <a:pt x="40551" y="129057"/>
                </a:lnTo>
                <a:lnTo>
                  <a:pt x="45681" y="129057"/>
                </a:lnTo>
                <a:lnTo>
                  <a:pt x="45351" y="141757"/>
                </a:lnTo>
                <a:lnTo>
                  <a:pt x="38379" y="141757"/>
                </a:lnTo>
                <a:lnTo>
                  <a:pt x="38950" y="154457"/>
                </a:lnTo>
                <a:lnTo>
                  <a:pt x="39535" y="154457"/>
                </a:lnTo>
                <a:lnTo>
                  <a:pt x="43611" y="167157"/>
                </a:lnTo>
                <a:lnTo>
                  <a:pt x="48260" y="154457"/>
                </a:lnTo>
                <a:lnTo>
                  <a:pt x="61048" y="154457"/>
                </a:lnTo>
                <a:lnTo>
                  <a:pt x="62890" y="154457"/>
                </a:lnTo>
                <a:lnTo>
                  <a:pt x="62814" y="164109"/>
                </a:lnTo>
                <a:lnTo>
                  <a:pt x="63373" y="167157"/>
                </a:lnTo>
                <a:lnTo>
                  <a:pt x="65697" y="167157"/>
                </a:lnTo>
                <a:lnTo>
                  <a:pt x="62788" y="179857"/>
                </a:lnTo>
                <a:lnTo>
                  <a:pt x="52984" y="179857"/>
                </a:lnTo>
                <a:lnTo>
                  <a:pt x="55714" y="192557"/>
                </a:lnTo>
                <a:lnTo>
                  <a:pt x="56984" y="192557"/>
                </a:lnTo>
                <a:lnTo>
                  <a:pt x="57315" y="205257"/>
                </a:lnTo>
                <a:lnTo>
                  <a:pt x="60109" y="205257"/>
                </a:lnTo>
                <a:lnTo>
                  <a:pt x="62788" y="217957"/>
                </a:lnTo>
                <a:lnTo>
                  <a:pt x="47091" y="217957"/>
                </a:lnTo>
                <a:lnTo>
                  <a:pt x="52311" y="230657"/>
                </a:lnTo>
                <a:lnTo>
                  <a:pt x="59156" y="230657"/>
                </a:lnTo>
                <a:lnTo>
                  <a:pt x="64922" y="243357"/>
                </a:lnTo>
                <a:lnTo>
                  <a:pt x="72682" y="243357"/>
                </a:lnTo>
                <a:lnTo>
                  <a:pt x="68351" y="256057"/>
                </a:lnTo>
                <a:lnTo>
                  <a:pt x="61633" y="256057"/>
                </a:lnTo>
                <a:lnTo>
                  <a:pt x="62293" y="268757"/>
                </a:lnTo>
                <a:lnTo>
                  <a:pt x="71691" y="268757"/>
                </a:lnTo>
                <a:lnTo>
                  <a:pt x="77914" y="281457"/>
                </a:lnTo>
                <a:lnTo>
                  <a:pt x="69189" y="281457"/>
                </a:lnTo>
                <a:lnTo>
                  <a:pt x="72682" y="294157"/>
                </a:lnTo>
                <a:lnTo>
                  <a:pt x="77571" y="294157"/>
                </a:lnTo>
                <a:lnTo>
                  <a:pt x="76377" y="306857"/>
                </a:lnTo>
                <a:lnTo>
                  <a:pt x="78574" y="306857"/>
                </a:lnTo>
                <a:lnTo>
                  <a:pt x="82562" y="319557"/>
                </a:lnTo>
                <a:lnTo>
                  <a:pt x="89827" y="319557"/>
                </a:lnTo>
                <a:lnTo>
                  <a:pt x="89750" y="332257"/>
                </a:lnTo>
                <a:lnTo>
                  <a:pt x="79654" y="332257"/>
                </a:lnTo>
                <a:lnTo>
                  <a:pt x="87210" y="344957"/>
                </a:lnTo>
                <a:lnTo>
                  <a:pt x="95351" y="332257"/>
                </a:lnTo>
                <a:lnTo>
                  <a:pt x="101168" y="332257"/>
                </a:lnTo>
                <a:lnTo>
                  <a:pt x="94767" y="344957"/>
                </a:lnTo>
                <a:lnTo>
                  <a:pt x="107556" y="344957"/>
                </a:lnTo>
                <a:lnTo>
                  <a:pt x="112788" y="344957"/>
                </a:lnTo>
                <a:lnTo>
                  <a:pt x="112788" y="357657"/>
                </a:lnTo>
                <a:lnTo>
                  <a:pt x="103492" y="357657"/>
                </a:lnTo>
                <a:lnTo>
                  <a:pt x="107556" y="344957"/>
                </a:lnTo>
                <a:lnTo>
                  <a:pt x="99415" y="357657"/>
                </a:lnTo>
                <a:lnTo>
                  <a:pt x="96520" y="357657"/>
                </a:lnTo>
                <a:lnTo>
                  <a:pt x="96520" y="370357"/>
                </a:lnTo>
                <a:lnTo>
                  <a:pt x="104076" y="370357"/>
                </a:lnTo>
                <a:lnTo>
                  <a:pt x="106172" y="370357"/>
                </a:lnTo>
                <a:lnTo>
                  <a:pt x="100584" y="383057"/>
                </a:lnTo>
                <a:lnTo>
                  <a:pt x="101752" y="383057"/>
                </a:lnTo>
                <a:lnTo>
                  <a:pt x="99415" y="395757"/>
                </a:lnTo>
                <a:lnTo>
                  <a:pt x="103492" y="395757"/>
                </a:lnTo>
                <a:lnTo>
                  <a:pt x="99999" y="408457"/>
                </a:lnTo>
                <a:lnTo>
                  <a:pt x="112788" y="408457"/>
                </a:lnTo>
                <a:lnTo>
                  <a:pt x="117449" y="395757"/>
                </a:lnTo>
                <a:lnTo>
                  <a:pt x="122682" y="408457"/>
                </a:lnTo>
                <a:lnTo>
                  <a:pt x="116865" y="408457"/>
                </a:lnTo>
                <a:lnTo>
                  <a:pt x="118605" y="421157"/>
                </a:lnTo>
                <a:lnTo>
                  <a:pt x="108724" y="421157"/>
                </a:lnTo>
                <a:lnTo>
                  <a:pt x="112217" y="433857"/>
                </a:lnTo>
                <a:lnTo>
                  <a:pt x="100596" y="433857"/>
                </a:lnTo>
                <a:lnTo>
                  <a:pt x="88938" y="446557"/>
                </a:lnTo>
                <a:lnTo>
                  <a:pt x="93522" y="446557"/>
                </a:lnTo>
                <a:lnTo>
                  <a:pt x="99707" y="459257"/>
                </a:lnTo>
                <a:lnTo>
                  <a:pt x="95783" y="459257"/>
                </a:lnTo>
                <a:lnTo>
                  <a:pt x="94475" y="471957"/>
                </a:lnTo>
                <a:lnTo>
                  <a:pt x="104660" y="471957"/>
                </a:lnTo>
                <a:lnTo>
                  <a:pt x="94183" y="484657"/>
                </a:lnTo>
                <a:lnTo>
                  <a:pt x="100799" y="484657"/>
                </a:lnTo>
                <a:lnTo>
                  <a:pt x="105575" y="497357"/>
                </a:lnTo>
                <a:lnTo>
                  <a:pt x="105359" y="497357"/>
                </a:lnTo>
                <a:lnTo>
                  <a:pt x="105232" y="510057"/>
                </a:lnTo>
                <a:lnTo>
                  <a:pt x="110464" y="510057"/>
                </a:lnTo>
                <a:lnTo>
                  <a:pt x="105371" y="522757"/>
                </a:lnTo>
                <a:lnTo>
                  <a:pt x="122923" y="522757"/>
                </a:lnTo>
                <a:lnTo>
                  <a:pt x="115125" y="535457"/>
                </a:lnTo>
                <a:lnTo>
                  <a:pt x="144195" y="535457"/>
                </a:lnTo>
                <a:lnTo>
                  <a:pt x="144767" y="548157"/>
                </a:lnTo>
                <a:lnTo>
                  <a:pt x="144475" y="560857"/>
                </a:lnTo>
                <a:lnTo>
                  <a:pt x="145503" y="560857"/>
                </a:lnTo>
                <a:lnTo>
                  <a:pt x="150152" y="573557"/>
                </a:lnTo>
                <a:lnTo>
                  <a:pt x="156400" y="573557"/>
                </a:lnTo>
                <a:lnTo>
                  <a:pt x="152323" y="586257"/>
                </a:lnTo>
                <a:lnTo>
                  <a:pt x="158699" y="586257"/>
                </a:lnTo>
                <a:lnTo>
                  <a:pt x="165481" y="573557"/>
                </a:lnTo>
                <a:lnTo>
                  <a:pt x="177914" y="573557"/>
                </a:lnTo>
                <a:lnTo>
                  <a:pt x="170522" y="586257"/>
                </a:lnTo>
                <a:lnTo>
                  <a:pt x="167233" y="586257"/>
                </a:lnTo>
                <a:lnTo>
                  <a:pt x="164820" y="598957"/>
                </a:lnTo>
                <a:lnTo>
                  <a:pt x="159893" y="598957"/>
                </a:lnTo>
                <a:lnTo>
                  <a:pt x="166865" y="611657"/>
                </a:lnTo>
                <a:lnTo>
                  <a:pt x="169545" y="611657"/>
                </a:lnTo>
                <a:lnTo>
                  <a:pt x="175590" y="598957"/>
                </a:lnTo>
                <a:lnTo>
                  <a:pt x="177025" y="611657"/>
                </a:lnTo>
                <a:lnTo>
                  <a:pt x="179654" y="611657"/>
                </a:lnTo>
                <a:lnTo>
                  <a:pt x="179070" y="624357"/>
                </a:lnTo>
                <a:lnTo>
                  <a:pt x="199428" y="624357"/>
                </a:lnTo>
                <a:lnTo>
                  <a:pt x="205244" y="624357"/>
                </a:lnTo>
                <a:lnTo>
                  <a:pt x="209892" y="611657"/>
                </a:lnTo>
                <a:lnTo>
                  <a:pt x="211048" y="624357"/>
                </a:lnTo>
                <a:lnTo>
                  <a:pt x="219189" y="611657"/>
                </a:lnTo>
                <a:lnTo>
                  <a:pt x="212217" y="624357"/>
                </a:lnTo>
                <a:lnTo>
                  <a:pt x="213956" y="624357"/>
                </a:lnTo>
                <a:lnTo>
                  <a:pt x="212801" y="637057"/>
                </a:lnTo>
                <a:lnTo>
                  <a:pt x="197675" y="637057"/>
                </a:lnTo>
                <a:lnTo>
                  <a:pt x="199428" y="624357"/>
                </a:lnTo>
                <a:lnTo>
                  <a:pt x="192697" y="637057"/>
                </a:lnTo>
                <a:lnTo>
                  <a:pt x="182562" y="637057"/>
                </a:lnTo>
                <a:lnTo>
                  <a:pt x="183146" y="649757"/>
                </a:lnTo>
                <a:lnTo>
                  <a:pt x="205524" y="649757"/>
                </a:lnTo>
                <a:lnTo>
                  <a:pt x="199402" y="662457"/>
                </a:lnTo>
                <a:lnTo>
                  <a:pt x="209308" y="662457"/>
                </a:lnTo>
                <a:lnTo>
                  <a:pt x="213474" y="675157"/>
                </a:lnTo>
                <a:lnTo>
                  <a:pt x="219481" y="662457"/>
                </a:lnTo>
                <a:lnTo>
                  <a:pt x="224193" y="662457"/>
                </a:lnTo>
                <a:lnTo>
                  <a:pt x="224421" y="675157"/>
                </a:lnTo>
                <a:lnTo>
                  <a:pt x="217449" y="675157"/>
                </a:lnTo>
                <a:lnTo>
                  <a:pt x="222821" y="687857"/>
                </a:lnTo>
                <a:lnTo>
                  <a:pt x="234315" y="687857"/>
                </a:lnTo>
                <a:lnTo>
                  <a:pt x="232562" y="700557"/>
                </a:lnTo>
                <a:lnTo>
                  <a:pt x="239064" y="700557"/>
                </a:lnTo>
                <a:lnTo>
                  <a:pt x="242671" y="713257"/>
                </a:lnTo>
                <a:lnTo>
                  <a:pt x="244424" y="713257"/>
                </a:lnTo>
                <a:lnTo>
                  <a:pt x="245351" y="725957"/>
                </a:lnTo>
                <a:lnTo>
                  <a:pt x="251167" y="725957"/>
                </a:lnTo>
                <a:lnTo>
                  <a:pt x="250583" y="738657"/>
                </a:lnTo>
                <a:lnTo>
                  <a:pt x="256400" y="725957"/>
                </a:lnTo>
                <a:lnTo>
                  <a:pt x="272465" y="725957"/>
                </a:lnTo>
                <a:lnTo>
                  <a:pt x="278130" y="738657"/>
                </a:lnTo>
                <a:lnTo>
                  <a:pt x="278498" y="738657"/>
                </a:lnTo>
                <a:lnTo>
                  <a:pt x="275005" y="751357"/>
                </a:lnTo>
                <a:lnTo>
                  <a:pt x="278460" y="751357"/>
                </a:lnTo>
                <a:lnTo>
                  <a:pt x="285178" y="738657"/>
                </a:lnTo>
                <a:lnTo>
                  <a:pt x="291871" y="738657"/>
                </a:lnTo>
                <a:lnTo>
                  <a:pt x="289547" y="751357"/>
                </a:lnTo>
                <a:lnTo>
                  <a:pt x="297688" y="751357"/>
                </a:lnTo>
                <a:lnTo>
                  <a:pt x="305828" y="764057"/>
                </a:lnTo>
                <a:lnTo>
                  <a:pt x="308724" y="764057"/>
                </a:lnTo>
                <a:lnTo>
                  <a:pt x="306400" y="776757"/>
                </a:lnTo>
                <a:lnTo>
                  <a:pt x="324561" y="776757"/>
                </a:lnTo>
                <a:lnTo>
                  <a:pt x="322897" y="789457"/>
                </a:lnTo>
                <a:lnTo>
                  <a:pt x="321995" y="789457"/>
                </a:lnTo>
                <a:lnTo>
                  <a:pt x="322681" y="802157"/>
                </a:lnTo>
                <a:lnTo>
                  <a:pt x="323850" y="802157"/>
                </a:lnTo>
                <a:lnTo>
                  <a:pt x="334314" y="789457"/>
                </a:lnTo>
                <a:lnTo>
                  <a:pt x="338378" y="789457"/>
                </a:lnTo>
                <a:lnTo>
                  <a:pt x="331406" y="802157"/>
                </a:lnTo>
                <a:lnTo>
                  <a:pt x="342455" y="789457"/>
                </a:lnTo>
                <a:lnTo>
                  <a:pt x="336054" y="802157"/>
                </a:lnTo>
                <a:lnTo>
                  <a:pt x="350596" y="802157"/>
                </a:lnTo>
                <a:lnTo>
                  <a:pt x="347687" y="814857"/>
                </a:lnTo>
                <a:lnTo>
                  <a:pt x="355422" y="814857"/>
                </a:lnTo>
                <a:lnTo>
                  <a:pt x="353644" y="827557"/>
                </a:lnTo>
                <a:lnTo>
                  <a:pt x="356984" y="827557"/>
                </a:lnTo>
                <a:lnTo>
                  <a:pt x="360476" y="814857"/>
                </a:lnTo>
                <a:lnTo>
                  <a:pt x="362216" y="814857"/>
                </a:lnTo>
                <a:lnTo>
                  <a:pt x="360476" y="827557"/>
                </a:lnTo>
                <a:lnTo>
                  <a:pt x="371525" y="827557"/>
                </a:lnTo>
                <a:lnTo>
                  <a:pt x="366293" y="840257"/>
                </a:lnTo>
                <a:lnTo>
                  <a:pt x="385254" y="840257"/>
                </a:lnTo>
                <a:lnTo>
                  <a:pt x="391871" y="852957"/>
                </a:lnTo>
                <a:lnTo>
                  <a:pt x="390702" y="840257"/>
                </a:lnTo>
                <a:lnTo>
                  <a:pt x="398272" y="827557"/>
                </a:lnTo>
                <a:lnTo>
                  <a:pt x="401167" y="827557"/>
                </a:lnTo>
                <a:lnTo>
                  <a:pt x="395935" y="840257"/>
                </a:lnTo>
                <a:lnTo>
                  <a:pt x="403504" y="827557"/>
                </a:lnTo>
                <a:lnTo>
                  <a:pt x="405828" y="827557"/>
                </a:lnTo>
                <a:lnTo>
                  <a:pt x="398843" y="840257"/>
                </a:lnTo>
                <a:lnTo>
                  <a:pt x="401167" y="840257"/>
                </a:lnTo>
                <a:lnTo>
                  <a:pt x="399427" y="852957"/>
                </a:lnTo>
                <a:lnTo>
                  <a:pt x="398703" y="852957"/>
                </a:lnTo>
                <a:lnTo>
                  <a:pt x="400265" y="865657"/>
                </a:lnTo>
                <a:lnTo>
                  <a:pt x="404660" y="852957"/>
                </a:lnTo>
                <a:lnTo>
                  <a:pt x="403504" y="865657"/>
                </a:lnTo>
                <a:lnTo>
                  <a:pt x="425005" y="865657"/>
                </a:lnTo>
                <a:lnTo>
                  <a:pt x="429666" y="852957"/>
                </a:lnTo>
                <a:lnTo>
                  <a:pt x="431406" y="865657"/>
                </a:lnTo>
                <a:lnTo>
                  <a:pt x="436638" y="852957"/>
                </a:lnTo>
                <a:lnTo>
                  <a:pt x="440131" y="852957"/>
                </a:lnTo>
                <a:lnTo>
                  <a:pt x="443039" y="865657"/>
                </a:lnTo>
                <a:lnTo>
                  <a:pt x="454088" y="865657"/>
                </a:lnTo>
                <a:lnTo>
                  <a:pt x="458152" y="852957"/>
                </a:lnTo>
                <a:lnTo>
                  <a:pt x="455244" y="865657"/>
                </a:lnTo>
                <a:lnTo>
                  <a:pt x="461645" y="865657"/>
                </a:lnTo>
                <a:lnTo>
                  <a:pt x="455828" y="878357"/>
                </a:lnTo>
                <a:lnTo>
                  <a:pt x="466293" y="878357"/>
                </a:lnTo>
                <a:lnTo>
                  <a:pt x="478497" y="865657"/>
                </a:lnTo>
                <a:lnTo>
                  <a:pt x="489470" y="865657"/>
                </a:lnTo>
                <a:lnTo>
                  <a:pt x="493077" y="878357"/>
                </a:lnTo>
                <a:lnTo>
                  <a:pt x="496519" y="878357"/>
                </a:lnTo>
                <a:lnTo>
                  <a:pt x="500049" y="891057"/>
                </a:lnTo>
                <a:lnTo>
                  <a:pt x="516293" y="891057"/>
                </a:lnTo>
                <a:lnTo>
                  <a:pt x="519785" y="878357"/>
                </a:lnTo>
                <a:lnTo>
                  <a:pt x="527926" y="878357"/>
                </a:lnTo>
                <a:lnTo>
                  <a:pt x="519785" y="891057"/>
                </a:lnTo>
                <a:lnTo>
                  <a:pt x="549427" y="891057"/>
                </a:lnTo>
                <a:lnTo>
                  <a:pt x="551180" y="903757"/>
                </a:lnTo>
                <a:lnTo>
                  <a:pt x="561644" y="903757"/>
                </a:lnTo>
                <a:lnTo>
                  <a:pt x="562800" y="903757"/>
                </a:lnTo>
                <a:lnTo>
                  <a:pt x="563384" y="903757"/>
                </a:lnTo>
                <a:lnTo>
                  <a:pt x="564553" y="897407"/>
                </a:lnTo>
                <a:lnTo>
                  <a:pt x="566293" y="891057"/>
                </a:lnTo>
                <a:lnTo>
                  <a:pt x="565137" y="894232"/>
                </a:lnTo>
                <a:lnTo>
                  <a:pt x="565708" y="891057"/>
                </a:lnTo>
                <a:lnTo>
                  <a:pt x="566293" y="891057"/>
                </a:lnTo>
                <a:lnTo>
                  <a:pt x="570941" y="891057"/>
                </a:lnTo>
                <a:lnTo>
                  <a:pt x="570369" y="903757"/>
                </a:lnTo>
                <a:lnTo>
                  <a:pt x="568617" y="903757"/>
                </a:lnTo>
                <a:lnTo>
                  <a:pt x="566293" y="916457"/>
                </a:lnTo>
                <a:lnTo>
                  <a:pt x="564553" y="916457"/>
                </a:lnTo>
                <a:lnTo>
                  <a:pt x="565137" y="929157"/>
                </a:lnTo>
                <a:lnTo>
                  <a:pt x="570966" y="929157"/>
                </a:lnTo>
                <a:lnTo>
                  <a:pt x="580834" y="916457"/>
                </a:lnTo>
                <a:lnTo>
                  <a:pt x="588518" y="916457"/>
                </a:lnTo>
                <a:lnTo>
                  <a:pt x="587806" y="929157"/>
                </a:lnTo>
                <a:lnTo>
                  <a:pt x="586638" y="929157"/>
                </a:lnTo>
                <a:lnTo>
                  <a:pt x="590130" y="941857"/>
                </a:lnTo>
                <a:lnTo>
                  <a:pt x="593623" y="941857"/>
                </a:lnTo>
                <a:lnTo>
                  <a:pt x="597687" y="954557"/>
                </a:lnTo>
                <a:lnTo>
                  <a:pt x="607580" y="954557"/>
                </a:lnTo>
                <a:lnTo>
                  <a:pt x="604672" y="967257"/>
                </a:lnTo>
                <a:lnTo>
                  <a:pt x="608736" y="967257"/>
                </a:lnTo>
                <a:lnTo>
                  <a:pt x="609841" y="979957"/>
                </a:lnTo>
                <a:lnTo>
                  <a:pt x="617461" y="979957"/>
                </a:lnTo>
                <a:lnTo>
                  <a:pt x="618045" y="992657"/>
                </a:lnTo>
                <a:lnTo>
                  <a:pt x="624433" y="979957"/>
                </a:lnTo>
                <a:lnTo>
                  <a:pt x="623849" y="992657"/>
                </a:lnTo>
                <a:lnTo>
                  <a:pt x="634314" y="979957"/>
                </a:lnTo>
                <a:lnTo>
                  <a:pt x="631990" y="992657"/>
                </a:lnTo>
                <a:lnTo>
                  <a:pt x="646531" y="992657"/>
                </a:lnTo>
                <a:lnTo>
                  <a:pt x="640295" y="1005357"/>
                </a:lnTo>
                <a:lnTo>
                  <a:pt x="645947" y="1005357"/>
                </a:lnTo>
                <a:lnTo>
                  <a:pt x="648271" y="1018057"/>
                </a:lnTo>
                <a:lnTo>
                  <a:pt x="665403" y="1018057"/>
                </a:lnTo>
                <a:lnTo>
                  <a:pt x="660488" y="1030757"/>
                </a:lnTo>
                <a:lnTo>
                  <a:pt x="680250" y="1030757"/>
                </a:lnTo>
                <a:lnTo>
                  <a:pt x="688771" y="1043457"/>
                </a:lnTo>
                <a:lnTo>
                  <a:pt x="699960" y="1043457"/>
                </a:lnTo>
                <a:lnTo>
                  <a:pt x="704672" y="1056157"/>
                </a:lnTo>
                <a:lnTo>
                  <a:pt x="703046" y="1056157"/>
                </a:lnTo>
                <a:lnTo>
                  <a:pt x="708228" y="1068857"/>
                </a:lnTo>
                <a:lnTo>
                  <a:pt x="718629" y="1068857"/>
                </a:lnTo>
                <a:lnTo>
                  <a:pt x="718045" y="1081557"/>
                </a:lnTo>
                <a:lnTo>
                  <a:pt x="723277" y="1068857"/>
                </a:lnTo>
                <a:lnTo>
                  <a:pt x="726401" y="1068857"/>
                </a:lnTo>
                <a:lnTo>
                  <a:pt x="733590" y="1056157"/>
                </a:lnTo>
                <a:lnTo>
                  <a:pt x="738619" y="1056157"/>
                </a:lnTo>
                <a:lnTo>
                  <a:pt x="738022" y="1068857"/>
                </a:lnTo>
                <a:lnTo>
                  <a:pt x="736460" y="1068857"/>
                </a:lnTo>
                <a:lnTo>
                  <a:pt x="734898" y="1070889"/>
                </a:lnTo>
                <a:lnTo>
                  <a:pt x="734898" y="1081557"/>
                </a:lnTo>
                <a:lnTo>
                  <a:pt x="736066" y="1081557"/>
                </a:lnTo>
                <a:lnTo>
                  <a:pt x="739559" y="1068857"/>
                </a:lnTo>
                <a:lnTo>
                  <a:pt x="743623" y="1081557"/>
                </a:lnTo>
                <a:lnTo>
                  <a:pt x="770369" y="1081557"/>
                </a:lnTo>
                <a:lnTo>
                  <a:pt x="771537" y="1094257"/>
                </a:lnTo>
                <a:lnTo>
                  <a:pt x="774433" y="1106957"/>
                </a:lnTo>
                <a:lnTo>
                  <a:pt x="783158" y="1094257"/>
                </a:lnTo>
                <a:lnTo>
                  <a:pt x="783742" y="1106957"/>
                </a:lnTo>
                <a:lnTo>
                  <a:pt x="785482" y="1106957"/>
                </a:lnTo>
                <a:lnTo>
                  <a:pt x="784910" y="1094257"/>
                </a:lnTo>
                <a:lnTo>
                  <a:pt x="792467" y="1094257"/>
                </a:lnTo>
                <a:lnTo>
                  <a:pt x="794791" y="1081557"/>
                </a:lnTo>
                <a:lnTo>
                  <a:pt x="796531" y="1094257"/>
                </a:lnTo>
                <a:lnTo>
                  <a:pt x="799439" y="1094257"/>
                </a:lnTo>
                <a:lnTo>
                  <a:pt x="796531" y="1106957"/>
                </a:lnTo>
                <a:lnTo>
                  <a:pt x="800608" y="1094257"/>
                </a:lnTo>
                <a:lnTo>
                  <a:pt x="805256" y="1094257"/>
                </a:lnTo>
                <a:lnTo>
                  <a:pt x="803516" y="1106957"/>
                </a:lnTo>
                <a:lnTo>
                  <a:pt x="811072" y="1106957"/>
                </a:lnTo>
                <a:lnTo>
                  <a:pt x="808012" y="1116482"/>
                </a:lnTo>
                <a:lnTo>
                  <a:pt x="812812" y="1106957"/>
                </a:lnTo>
                <a:lnTo>
                  <a:pt x="812812" y="1119657"/>
                </a:lnTo>
                <a:lnTo>
                  <a:pt x="814260" y="1119657"/>
                </a:lnTo>
                <a:lnTo>
                  <a:pt x="816597" y="1106957"/>
                </a:lnTo>
                <a:lnTo>
                  <a:pt x="818045" y="1119657"/>
                </a:lnTo>
                <a:lnTo>
                  <a:pt x="831418" y="1119657"/>
                </a:lnTo>
                <a:lnTo>
                  <a:pt x="827887" y="1132357"/>
                </a:lnTo>
                <a:lnTo>
                  <a:pt x="844410" y="1132357"/>
                </a:lnTo>
                <a:lnTo>
                  <a:pt x="850023" y="1145057"/>
                </a:lnTo>
                <a:lnTo>
                  <a:pt x="849439" y="1132357"/>
                </a:lnTo>
                <a:lnTo>
                  <a:pt x="854887" y="1132357"/>
                </a:lnTo>
                <a:lnTo>
                  <a:pt x="854925" y="1145057"/>
                </a:lnTo>
                <a:lnTo>
                  <a:pt x="852932" y="1145057"/>
                </a:lnTo>
                <a:lnTo>
                  <a:pt x="856564" y="1157757"/>
                </a:lnTo>
                <a:lnTo>
                  <a:pt x="861936" y="1157757"/>
                </a:lnTo>
                <a:lnTo>
                  <a:pt x="868629" y="1145057"/>
                </a:lnTo>
                <a:lnTo>
                  <a:pt x="876185" y="1145057"/>
                </a:lnTo>
                <a:lnTo>
                  <a:pt x="872693" y="1157757"/>
                </a:lnTo>
                <a:lnTo>
                  <a:pt x="888390" y="1157757"/>
                </a:lnTo>
                <a:lnTo>
                  <a:pt x="886650" y="1170457"/>
                </a:lnTo>
                <a:lnTo>
                  <a:pt x="900023" y="1170457"/>
                </a:lnTo>
                <a:lnTo>
                  <a:pt x="906424" y="1157757"/>
                </a:lnTo>
                <a:lnTo>
                  <a:pt x="905256" y="1157757"/>
                </a:lnTo>
                <a:lnTo>
                  <a:pt x="907580" y="1145057"/>
                </a:lnTo>
                <a:lnTo>
                  <a:pt x="910488" y="1145057"/>
                </a:lnTo>
                <a:lnTo>
                  <a:pt x="908164" y="1157757"/>
                </a:lnTo>
                <a:lnTo>
                  <a:pt x="913396" y="1157757"/>
                </a:lnTo>
                <a:lnTo>
                  <a:pt x="912812" y="1170457"/>
                </a:lnTo>
                <a:lnTo>
                  <a:pt x="911656" y="1170457"/>
                </a:lnTo>
                <a:lnTo>
                  <a:pt x="908164" y="1183157"/>
                </a:lnTo>
                <a:lnTo>
                  <a:pt x="919213" y="1183157"/>
                </a:lnTo>
                <a:lnTo>
                  <a:pt x="922121" y="1170457"/>
                </a:lnTo>
                <a:lnTo>
                  <a:pt x="921537" y="1170457"/>
                </a:lnTo>
                <a:lnTo>
                  <a:pt x="924445" y="1157757"/>
                </a:lnTo>
                <a:lnTo>
                  <a:pt x="924445" y="1170457"/>
                </a:lnTo>
                <a:lnTo>
                  <a:pt x="930986" y="1170457"/>
                </a:lnTo>
                <a:lnTo>
                  <a:pt x="934478" y="1157757"/>
                </a:lnTo>
                <a:lnTo>
                  <a:pt x="936650" y="1170457"/>
                </a:lnTo>
                <a:lnTo>
                  <a:pt x="937234" y="1170457"/>
                </a:lnTo>
                <a:lnTo>
                  <a:pt x="941298" y="1157757"/>
                </a:lnTo>
                <a:lnTo>
                  <a:pt x="943051" y="1170457"/>
                </a:lnTo>
                <a:lnTo>
                  <a:pt x="941298" y="1170457"/>
                </a:lnTo>
                <a:lnTo>
                  <a:pt x="940142" y="1183157"/>
                </a:lnTo>
                <a:lnTo>
                  <a:pt x="943051" y="1183157"/>
                </a:lnTo>
                <a:lnTo>
                  <a:pt x="946531" y="1195857"/>
                </a:lnTo>
                <a:lnTo>
                  <a:pt x="953909" y="1183157"/>
                </a:lnTo>
                <a:lnTo>
                  <a:pt x="961097" y="1183157"/>
                </a:lnTo>
                <a:lnTo>
                  <a:pt x="959332" y="1195857"/>
                </a:lnTo>
                <a:lnTo>
                  <a:pt x="960488" y="1195857"/>
                </a:lnTo>
                <a:lnTo>
                  <a:pt x="958748" y="1208557"/>
                </a:lnTo>
                <a:lnTo>
                  <a:pt x="961593" y="1195857"/>
                </a:lnTo>
                <a:lnTo>
                  <a:pt x="962812" y="1208557"/>
                </a:lnTo>
                <a:lnTo>
                  <a:pt x="964476" y="1208557"/>
                </a:lnTo>
                <a:lnTo>
                  <a:pt x="968629" y="1195857"/>
                </a:lnTo>
                <a:lnTo>
                  <a:pt x="967473" y="1208557"/>
                </a:lnTo>
                <a:lnTo>
                  <a:pt x="968629" y="1208557"/>
                </a:lnTo>
                <a:lnTo>
                  <a:pt x="969505" y="1202207"/>
                </a:lnTo>
                <a:lnTo>
                  <a:pt x="970368" y="1195857"/>
                </a:lnTo>
                <a:lnTo>
                  <a:pt x="976769" y="1195857"/>
                </a:lnTo>
                <a:lnTo>
                  <a:pt x="981417" y="1208557"/>
                </a:lnTo>
                <a:lnTo>
                  <a:pt x="990727" y="1208557"/>
                </a:lnTo>
                <a:lnTo>
                  <a:pt x="996251" y="1195857"/>
                </a:lnTo>
                <a:lnTo>
                  <a:pt x="1005357" y="1195857"/>
                </a:lnTo>
                <a:lnTo>
                  <a:pt x="1009916" y="1183157"/>
                </a:lnTo>
                <a:lnTo>
                  <a:pt x="1011656" y="1183157"/>
                </a:lnTo>
                <a:lnTo>
                  <a:pt x="1011072" y="1195857"/>
                </a:lnTo>
                <a:lnTo>
                  <a:pt x="1006424" y="1195857"/>
                </a:lnTo>
                <a:lnTo>
                  <a:pt x="1008164" y="1208557"/>
                </a:lnTo>
                <a:lnTo>
                  <a:pt x="1011072" y="1208557"/>
                </a:lnTo>
                <a:lnTo>
                  <a:pt x="1015149" y="1195857"/>
                </a:lnTo>
                <a:lnTo>
                  <a:pt x="1013396" y="1208557"/>
                </a:lnTo>
                <a:lnTo>
                  <a:pt x="1016304" y="1208557"/>
                </a:lnTo>
                <a:lnTo>
                  <a:pt x="1018628" y="1195857"/>
                </a:lnTo>
                <a:lnTo>
                  <a:pt x="1016304" y="1195857"/>
                </a:lnTo>
                <a:lnTo>
                  <a:pt x="1021537" y="1183157"/>
                </a:lnTo>
                <a:lnTo>
                  <a:pt x="1031138" y="1195857"/>
                </a:lnTo>
                <a:lnTo>
                  <a:pt x="1059916" y="1195857"/>
                </a:lnTo>
                <a:lnTo>
                  <a:pt x="1056386" y="1208557"/>
                </a:lnTo>
                <a:lnTo>
                  <a:pt x="1053515" y="1221257"/>
                </a:lnTo>
                <a:lnTo>
                  <a:pt x="1052385" y="1233957"/>
                </a:lnTo>
                <a:lnTo>
                  <a:pt x="1054100" y="1246657"/>
                </a:lnTo>
                <a:lnTo>
                  <a:pt x="1061656" y="1233957"/>
                </a:lnTo>
                <a:lnTo>
                  <a:pt x="1061656" y="1246657"/>
                </a:lnTo>
                <a:lnTo>
                  <a:pt x="1063980" y="1246657"/>
                </a:lnTo>
                <a:lnTo>
                  <a:pt x="1071829" y="1235227"/>
                </a:lnTo>
                <a:lnTo>
                  <a:pt x="1071537" y="1233957"/>
                </a:lnTo>
                <a:lnTo>
                  <a:pt x="1072705" y="1233957"/>
                </a:lnTo>
                <a:lnTo>
                  <a:pt x="1076198" y="1233957"/>
                </a:lnTo>
                <a:lnTo>
                  <a:pt x="1076769" y="1246657"/>
                </a:lnTo>
                <a:lnTo>
                  <a:pt x="1092530" y="1246657"/>
                </a:lnTo>
                <a:lnTo>
                  <a:pt x="1091895" y="1259357"/>
                </a:lnTo>
                <a:lnTo>
                  <a:pt x="1093635" y="1246657"/>
                </a:lnTo>
                <a:lnTo>
                  <a:pt x="1099629" y="1246657"/>
                </a:lnTo>
                <a:lnTo>
                  <a:pt x="1102499" y="1259357"/>
                </a:lnTo>
                <a:lnTo>
                  <a:pt x="1106030" y="1259357"/>
                </a:lnTo>
                <a:lnTo>
                  <a:pt x="1105839" y="1272057"/>
                </a:lnTo>
                <a:lnTo>
                  <a:pt x="1110754" y="1259357"/>
                </a:lnTo>
                <a:lnTo>
                  <a:pt x="1127937" y="1259357"/>
                </a:lnTo>
                <a:lnTo>
                  <a:pt x="1129677" y="1272057"/>
                </a:lnTo>
                <a:lnTo>
                  <a:pt x="1132001" y="1259357"/>
                </a:lnTo>
                <a:lnTo>
                  <a:pt x="1135126" y="1246657"/>
                </a:lnTo>
                <a:lnTo>
                  <a:pt x="1142136" y="1246657"/>
                </a:lnTo>
                <a:lnTo>
                  <a:pt x="1140371" y="1259357"/>
                </a:lnTo>
                <a:lnTo>
                  <a:pt x="1145374" y="1259357"/>
                </a:lnTo>
                <a:lnTo>
                  <a:pt x="1145374" y="1246657"/>
                </a:lnTo>
                <a:lnTo>
                  <a:pt x="1146479" y="1259357"/>
                </a:lnTo>
                <a:lnTo>
                  <a:pt x="1147584" y="1259357"/>
                </a:lnTo>
                <a:lnTo>
                  <a:pt x="1147699" y="1272057"/>
                </a:lnTo>
                <a:lnTo>
                  <a:pt x="1149540" y="1259357"/>
                </a:lnTo>
                <a:lnTo>
                  <a:pt x="1156639" y="1259357"/>
                </a:lnTo>
                <a:lnTo>
                  <a:pt x="1156716" y="1272057"/>
                </a:lnTo>
                <a:lnTo>
                  <a:pt x="1161072" y="1272057"/>
                </a:lnTo>
                <a:lnTo>
                  <a:pt x="1160500" y="1259357"/>
                </a:lnTo>
                <a:lnTo>
                  <a:pt x="1165656" y="1259357"/>
                </a:lnTo>
                <a:lnTo>
                  <a:pt x="1165098" y="1272057"/>
                </a:lnTo>
                <a:lnTo>
                  <a:pt x="1169212" y="1272057"/>
                </a:lnTo>
                <a:lnTo>
                  <a:pt x="1173289" y="1259357"/>
                </a:lnTo>
                <a:lnTo>
                  <a:pt x="1176782" y="1259357"/>
                </a:lnTo>
                <a:lnTo>
                  <a:pt x="1175613" y="1272057"/>
                </a:lnTo>
                <a:lnTo>
                  <a:pt x="1179804" y="1259357"/>
                </a:lnTo>
                <a:lnTo>
                  <a:pt x="1193634" y="1259357"/>
                </a:lnTo>
                <a:lnTo>
                  <a:pt x="1193634" y="1246657"/>
                </a:lnTo>
                <a:lnTo>
                  <a:pt x="1194219" y="1233957"/>
                </a:lnTo>
                <a:lnTo>
                  <a:pt x="1197711" y="1233957"/>
                </a:lnTo>
                <a:lnTo>
                  <a:pt x="1197127" y="1246657"/>
                </a:lnTo>
                <a:lnTo>
                  <a:pt x="1195844" y="1246657"/>
                </a:lnTo>
                <a:lnTo>
                  <a:pt x="1194803" y="1259357"/>
                </a:lnTo>
                <a:lnTo>
                  <a:pt x="1200035" y="1246657"/>
                </a:lnTo>
                <a:lnTo>
                  <a:pt x="1205852" y="1233957"/>
                </a:lnTo>
                <a:lnTo>
                  <a:pt x="1208747" y="1246657"/>
                </a:lnTo>
                <a:lnTo>
                  <a:pt x="1204899" y="1246657"/>
                </a:lnTo>
                <a:lnTo>
                  <a:pt x="1203109" y="1259357"/>
                </a:lnTo>
                <a:lnTo>
                  <a:pt x="1197317" y="1259357"/>
                </a:lnTo>
                <a:lnTo>
                  <a:pt x="1197711" y="1272057"/>
                </a:lnTo>
                <a:lnTo>
                  <a:pt x="1204683" y="1284757"/>
                </a:lnTo>
                <a:lnTo>
                  <a:pt x="1206423" y="1272057"/>
                </a:lnTo>
                <a:lnTo>
                  <a:pt x="1215148" y="1272057"/>
                </a:lnTo>
                <a:lnTo>
                  <a:pt x="1213408" y="1259357"/>
                </a:lnTo>
                <a:lnTo>
                  <a:pt x="1223581" y="1259357"/>
                </a:lnTo>
                <a:lnTo>
                  <a:pt x="1225943" y="1272057"/>
                </a:lnTo>
                <a:lnTo>
                  <a:pt x="1230261" y="1272057"/>
                </a:lnTo>
                <a:lnTo>
                  <a:pt x="1231874" y="1259357"/>
                </a:lnTo>
                <a:lnTo>
                  <a:pt x="1238986" y="1259357"/>
                </a:lnTo>
                <a:lnTo>
                  <a:pt x="1236662" y="1272057"/>
                </a:lnTo>
                <a:lnTo>
                  <a:pt x="1240434" y="1272057"/>
                </a:lnTo>
                <a:lnTo>
                  <a:pt x="1242479" y="1259357"/>
                </a:lnTo>
                <a:lnTo>
                  <a:pt x="1243634" y="1272057"/>
                </a:lnTo>
                <a:lnTo>
                  <a:pt x="1247559" y="1272057"/>
                </a:lnTo>
                <a:lnTo>
                  <a:pt x="1248702" y="1259357"/>
                </a:lnTo>
                <a:lnTo>
                  <a:pt x="1250619" y="1259357"/>
                </a:lnTo>
                <a:lnTo>
                  <a:pt x="1251191" y="1272057"/>
                </a:lnTo>
                <a:lnTo>
                  <a:pt x="1256969" y="1272057"/>
                </a:lnTo>
                <a:lnTo>
                  <a:pt x="1262900" y="1259357"/>
                </a:lnTo>
                <a:lnTo>
                  <a:pt x="1273289" y="1259357"/>
                </a:lnTo>
                <a:lnTo>
                  <a:pt x="1275029" y="1272057"/>
                </a:lnTo>
                <a:lnTo>
                  <a:pt x="1308176" y="1272057"/>
                </a:lnTo>
                <a:lnTo>
                  <a:pt x="1311668" y="1259357"/>
                </a:lnTo>
                <a:lnTo>
                  <a:pt x="1312824" y="1259357"/>
                </a:lnTo>
                <a:lnTo>
                  <a:pt x="1316316" y="1259357"/>
                </a:lnTo>
                <a:lnTo>
                  <a:pt x="1317282" y="1269885"/>
                </a:lnTo>
                <a:lnTo>
                  <a:pt x="1321955" y="1259357"/>
                </a:lnTo>
                <a:lnTo>
                  <a:pt x="1346542" y="1259357"/>
                </a:lnTo>
                <a:lnTo>
                  <a:pt x="1348346" y="1246657"/>
                </a:lnTo>
                <a:lnTo>
                  <a:pt x="1381429" y="1246657"/>
                </a:lnTo>
                <a:lnTo>
                  <a:pt x="1387246" y="1259357"/>
                </a:lnTo>
                <a:lnTo>
                  <a:pt x="1388960" y="1246657"/>
                </a:lnTo>
                <a:lnTo>
                  <a:pt x="1405851" y="1246657"/>
                </a:lnTo>
                <a:lnTo>
                  <a:pt x="1409484" y="1259357"/>
                </a:lnTo>
                <a:lnTo>
                  <a:pt x="1418640" y="1259357"/>
                </a:lnTo>
                <a:lnTo>
                  <a:pt x="1417485" y="1246657"/>
                </a:lnTo>
                <a:lnTo>
                  <a:pt x="1420393" y="1246657"/>
                </a:lnTo>
                <a:lnTo>
                  <a:pt x="1422717" y="1259357"/>
                </a:lnTo>
                <a:lnTo>
                  <a:pt x="1425041" y="1246657"/>
                </a:lnTo>
                <a:lnTo>
                  <a:pt x="1429689" y="1259357"/>
                </a:lnTo>
                <a:lnTo>
                  <a:pt x="1432013" y="1246657"/>
                </a:lnTo>
                <a:lnTo>
                  <a:pt x="1439722" y="1246657"/>
                </a:lnTo>
                <a:lnTo>
                  <a:pt x="1441894" y="1259357"/>
                </a:lnTo>
                <a:lnTo>
                  <a:pt x="1451203" y="1246657"/>
                </a:lnTo>
                <a:lnTo>
                  <a:pt x="1451762" y="1246657"/>
                </a:lnTo>
                <a:lnTo>
                  <a:pt x="1452943" y="1259357"/>
                </a:lnTo>
                <a:lnTo>
                  <a:pt x="1455851" y="1259357"/>
                </a:lnTo>
                <a:lnTo>
                  <a:pt x="1454696" y="1246657"/>
                </a:lnTo>
                <a:lnTo>
                  <a:pt x="1469224" y="1246657"/>
                </a:lnTo>
                <a:lnTo>
                  <a:pt x="1469809" y="1259357"/>
                </a:lnTo>
                <a:lnTo>
                  <a:pt x="1474457" y="1259357"/>
                </a:lnTo>
                <a:lnTo>
                  <a:pt x="1478534" y="1246657"/>
                </a:lnTo>
                <a:lnTo>
                  <a:pt x="1491322" y="1246657"/>
                </a:lnTo>
                <a:lnTo>
                  <a:pt x="1488414" y="1233957"/>
                </a:lnTo>
                <a:lnTo>
                  <a:pt x="1490738" y="1221257"/>
                </a:lnTo>
                <a:lnTo>
                  <a:pt x="1491640" y="1224076"/>
                </a:lnTo>
                <a:lnTo>
                  <a:pt x="1491907" y="1221257"/>
                </a:lnTo>
                <a:lnTo>
                  <a:pt x="1495386" y="1221257"/>
                </a:lnTo>
                <a:lnTo>
                  <a:pt x="1497711" y="1233957"/>
                </a:lnTo>
                <a:lnTo>
                  <a:pt x="1496555" y="1246657"/>
                </a:lnTo>
                <a:lnTo>
                  <a:pt x="1499463" y="1233957"/>
                </a:lnTo>
                <a:lnTo>
                  <a:pt x="1500619" y="1233957"/>
                </a:lnTo>
                <a:lnTo>
                  <a:pt x="1500035" y="1246657"/>
                </a:lnTo>
                <a:lnTo>
                  <a:pt x="1520977" y="1246657"/>
                </a:lnTo>
                <a:lnTo>
                  <a:pt x="1523873" y="1233957"/>
                </a:lnTo>
                <a:lnTo>
                  <a:pt x="1531442" y="1233957"/>
                </a:lnTo>
                <a:lnTo>
                  <a:pt x="1528533" y="1221257"/>
                </a:lnTo>
                <a:lnTo>
                  <a:pt x="1554695" y="1221257"/>
                </a:lnTo>
                <a:lnTo>
                  <a:pt x="1555851" y="1221257"/>
                </a:lnTo>
                <a:lnTo>
                  <a:pt x="1555407" y="1219835"/>
                </a:lnTo>
                <a:lnTo>
                  <a:pt x="1561084" y="1208557"/>
                </a:lnTo>
                <a:lnTo>
                  <a:pt x="1559928" y="1221257"/>
                </a:lnTo>
                <a:lnTo>
                  <a:pt x="1569224" y="1221257"/>
                </a:lnTo>
                <a:lnTo>
                  <a:pt x="1576781" y="1208557"/>
                </a:lnTo>
                <a:lnTo>
                  <a:pt x="1574457" y="1208557"/>
                </a:lnTo>
                <a:lnTo>
                  <a:pt x="1572717" y="1195857"/>
                </a:lnTo>
                <a:lnTo>
                  <a:pt x="1577365" y="1195857"/>
                </a:lnTo>
                <a:lnTo>
                  <a:pt x="1578533" y="1208557"/>
                </a:lnTo>
                <a:lnTo>
                  <a:pt x="1581696" y="1195857"/>
                </a:lnTo>
                <a:lnTo>
                  <a:pt x="1586458" y="1195857"/>
                </a:lnTo>
                <a:lnTo>
                  <a:pt x="1592186" y="1208557"/>
                </a:lnTo>
                <a:lnTo>
                  <a:pt x="1614576" y="1208557"/>
                </a:lnTo>
                <a:lnTo>
                  <a:pt x="1619808" y="1195857"/>
                </a:lnTo>
                <a:lnTo>
                  <a:pt x="1640827" y="1195857"/>
                </a:lnTo>
                <a:lnTo>
                  <a:pt x="1644815" y="1183157"/>
                </a:lnTo>
                <a:lnTo>
                  <a:pt x="1655343" y="1195857"/>
                </a:lnTo>
                <a:lnTo>
                  <a:pt x="1663204" y="1195857"/>
                </a:lnTo>
                <a:lnTo>
                  <a:pt x="1670735" y="1183157"/>
                </a:lnTo>
                <a:lnTo>
                  <a:pt x="1677365" y="1183157"/>
                </a:lnTo>
                <a:lnTo>
                  <a:pt x="1676793" y="1170457"/>
                </a:lnTo>
                <a:lnTo>
                  <a:pt x="1679117" y="1176807"/>
                </a:lnTo>
                <a:lnTo>
                  <a:pt x="1679117" y="1170457"/>
                </a:lnTo>
                <a:lnTo>
                  <a:pt x="1739582" y="1170457"/>
                </a:lnTo>
                <a:lnTo>
                  <a:pt x="1741195" y="1157757"/>
                </a:lnTo>
                <a:lnTo>
                  <a:pt x="1738490" y="1145057"/>
                </a:lnTo>
                <a:lnTo>
                  <a:pt x="1743075" y="1145057"/>
                </a:lnTo>
                <a:lnTo>
                  <a:pt x="1746554" y="1157757"/>
                </a:lnTo>
                <a:lnTo>
                  <a:pt x="1748307" y="1145057"/>
                </a:lnTo>
                <a:lnTo>
                  <a:pt x="1762836" y="1145057"/>
                </a:lnTo>
                <a:lnTo>
                  <a:pt x="1769821" y="1132357"/>
                </a:lnTo>
                <a:lnTo>
                  <a:pt x="1776209" y="1132357"/>
                </a:lnTo>
                <a:lnTo>
                  <a:pt x="1779701" y="1119657"/>
                </a:lnTo>
                <a:lnTo>
                  <a:pt x="1780286" y="1132357"/>
                </a:lnTo>
                <a:lnTo>
                  <a:pt x="1787982" y="1132357"/>
                </a:lnTo>
                <a:lnTo>
                  <a:pt x="1788706" y="1119657"/>
                </a:lnTo>
                <a:lnTo>
                  <a:pt x="1790750" y="1119657"/>
                </a:lnTo>
                <a:lnTo>
                  <a:pt x="1793659" y="1132357"/>
                </a:lnTo>
                <a:lnTo>
                  <a:pt x="1796135" y="1132357"/>
                </a:lnTo>
                <a:lnTo>
                  <a:pt x="1796923" y="1119657"/>
                </a:lnTo>
                <a:lnTo>
                  <a:pt x="1809927" y="1119657"/>
                </a:lnTo>
                <a:lnTo>
                  <a:pt x="1809356" y="1106957"/>
                </a:lnTo>
                <a:lnTo>
                  <a:pt x="1819313" y="1106957"/>
                </a:lnTo>
                <a:lnTo>
                  <a:pt x="1821484" y="1094257"/>
                </a:lnTo>
                <a:lnTo>
                  <a:pt x="1825015" y="1094257"/>
                </a:lnTo>
                <a:lnTo>
                  <a:pt x="1829701" y="1106957"/>
                </a:lnTo>
                <a:lnTo>
                  <a:pt x="1832648" y="1094257"/>
                </a:lnTo>
                <a:lnTo>
                  <a:pt x="1838426" y="1094257"/>
                </a:lnTo>
                <a:lnTo>
                  <a:pt x="1840750" y="1106957"/>
                </a:lnTo>
                <a:lnTo>
                  <a:pt x="1844230" y="1094257"/>
                </a:lnTo>
                <a:lnTo>
                  <a:pt x="1845398" y="1094257"/>
                </a:lnTo>
                <a:lnTo>
                  <a:pt x="1840166" y="1081557"/>
                </a:lnTo>
                <a:lnTo>
                  <a:pt x="1848307" y="1094257"/>
                </a:lnTo>
                <a:lnTo>
                  <a:pt x="1849462" y="1094257"/>
                </a:lnTo>
                <a:lnTo>
                  <a:pt x="1851799" y="1081557"/>
                </a:lnTo>
                <a:lnTo>
                  <a:pt x="1864791" y="1081557"/>
                </a:lnTo>
                <a:lnTo>
                  <a:pt x="1868868" y="1068857"/>
                </a:lnTo>
                <a:lnTo>
                  <a:pt x="1873275" y="1056157"/>
                </a:lnTo>
                <a:lnTo>
                  <a:pt x="1880425" y="1056157"/>
                </a:lnTo>
                <a:lnTo>
                  <a:pt x="1878101" y="1068857"/>
                </a:lnTo>
                <a:lnTo>
                  <a:pt x="1881428" y="1068857"/>
                </a:lnTo>
                <a:lnTo>
                  <a:pt x="1882749" y="1056157"/>
                </a:lnTo>
                <a:lnTo>
                  <a:pt x="1885175" y="1056157"/>
                </a:lnTo>
                <a:lnTo>
                  <a:pt x="1890750" y="1043457"/>
                </a:lnTo>
                <a:lnTo>
                  <a:pt x="1894243" y="1043457"/>
                </a:lnTo>
                <a:lnTo>
                  <a:pt x="1893658" y="1056157"/>
                </a:lnTo>
                <a:lnTo>
                  <a:pt x="1898535" y="1056157"/>
                </a:lnTo>
                <a:lnTo>
                  <a:pt x="1904199" y="1043457"/>
                </a:lnTo>
                <a:lnTo>
                  <a:pt x="1909521" y="1043457"/>
                </a:lnTo>
                <a:lnTo>
                  <a:pt x="1912835" y="1030757"/>
                </a:lnTo>
                <a:lnTo>
                  <a:pt x="1909089" y="1030757"/>
                </a:lnTo>
                <a:lnTo>
                  <a:pt x="1906524" y="1018057"/>
                </a:lnTo>
                <a:lnTo>
                  <a:pt x="1904923" y="1018057"/>
                </a:lnTo>
                <a:lnTo>
                  <a:pt x="1902955" y="1005357"/>
                </a:lnTo>
                <a:lnTo>
                  <a:pt x="1909114" y="1018057"/>
                </a:lnTo>
                <a:lnTo>
                  <a:pt x="1917915" y="1018057"/>
                </a:lnTo>
                <a:lnTo>
                  <a:pt x="1922462" y="1026147"/>
                </a:lnTo>
                <a:lnTo>
                  <a:pt x="1923313" y="1030757"/>
                </a:lnTo>
                <a:lnTo>
                  <a:pt x="1924469" y="1030757"/>
                </a:lnTo>
                <a:lnTo>
                  <a:pt x="1923910" y="1028725"/>
                </a:lnTo>
                <a:lnTo>
                  <a:pt x="1925053" y="1030757"/>
                </a:lnTo>
                <a:lnTo>
                  <a:pt x="1930285" y="1030757"/>
                </a:lnTo>
                <a:lnTo>
                  <a:pt x="1923313" y="1018057"/>
                </a:lnTo>
                <a:lnTo>
                  <a:pt x="1930285" y="1018057"/>
                </a:lnTo>
                <a:lnTo>
                  <a:pt x="1927961" y="1005357"/>
                </a:lnTo>
                <a:lnTo>
                  <a:pt x="1933778" y="1005357"/>
                </a:lnTo>
                <a:lnTo>
                  <a:pt x="1934933" y="1018057"/>
                </a:lnTo>
                <a:lnTo>
                  <a:pt x="1936102" y="1018057"/>
                </a:lnTo>
                <a:lnTo>
                  <a:pt x="1938388" y="1005357"/>
                </a:lnTo>
                <a:lnTo>
                  <a:pt x="1939150" y="1005357"/>
                </a:lnTo>
                <a:lnTo>
                  <a:pt x="1941004" y="992657"/>
                </a:lnTo>
                <a:lnTo>
                  <a:pt x="1946567" y="992657"/>
                </a:lnTo>
                <a:lnTo>
                  <a:pt x="1950783" y="1005357"/>
                </a:lnTo>
                <a:lnTo>
                  <a:pt x="1961680" y="1005357"/>
                </a:lnTo>
                <a:lnTo>
                  <a:pt x="1955863" y="992657"/>
                </a:lnTo>
                <a:lnTo>
                  <a:pt x="1959356" y="992657"/>
                </a:lnTo>
                <a:lnTo>
                  <a:pt x="1955863" y="979957"/>
                </a:lnTo>
                <a:lnTo>
                  <a:pt x="1959940" y="979957"/>
                </a:lnTo>
                <a:lnTo>
                  <a:pt x="1950046" y="967257"/>
                </a:lnTo>
                <a:lnTo>
                  <a:pt x="1972729" y="967257"/>
                </a:lnTo>
                <a:lnTo>
                  <a:pt x="1977961" y="979957"/>
                </a:lnTo>
                <a:lnTo>
                  <a:pt x="1980285" y="979957"/>
                </a:lnTo>
                <a:lnTo>
                  <a:pt x="1978901" y="967257"/>
                </a:lnTo>
                <a:lnTo>
                  <a:pt x="1982000" y="967257"/>
                </a:lnTo>
                <a:lnTo>
                  <a:pt x="1980285" y="954557"/>
                </a:lnTo>
                <a:lnTo>
                  <a:pt x="1981454" y="954557"/>
                </a:lnTo>
                <a:lnTo>
                  <a:pt x="1986102" y="967257"/>
                </a:lnTo>
                <a:lnTo>
                  <a:pt x="1987257" y="967257"/>
                </a:lnTo>
                <a:lnTo>
                  <a:pt x="1982609" y="954557"/>
                </a:lnTo>
                <a:lnTo>
                  <a:pt x="1986102" y="954557"/>
                </a:lnTo>
                <a:lnTo>
                  <a:pt x="1987257" y="967257"/>
                </a:lnTo>
                <a:lnTo>
                  <a:pt x="1990864" y="967257"/>
                </a:lnTo>
                <a:lnTo>
                  <a:pt x="1987486" y="954557"/>
                </a:lnTo>
                <a:lnTo>
                  <a:pt x="1996567" y="954557"/>
                </a:lnTo>
                <a:lnTo>
                  <a:pt x="1995398" y="941857"/>
                </a:lnTo>
                <a:lnTo>
                  <a:pt x="2003539" y="941857"/>
                </a:lnTo>
                <a:lnTo>
                  <a:pt x="2007743" y="954557"/>
                </a:lnTo>
                <a:lnTo>
                  <a:pt x="2013750" y="954557"/>
                </a:lnTo>
                <a:lnTo>
                  <a:pt x="2015820" y="941857"/>
                </a:lnTo>
                <a:lnTo>
                  <a:pt x="2018449" y="941857"/>
                </a:lnTo>
                <a:lnTo>
                  <a:pt x="2023313" y="929157"/>
                </a:lnTo>
                <a:lnTo>
                  <a:pt x="2040750" y="929157"/>
                </a:lnTo>
                <a:lnTo>
                  <a:pt x="2040750" y="916457"/>
                </a:lnTo>
                <a:lnTo>
                  <a:pt x="2059355" y="916457"/>
                </a:lnTo>
                <a:lnTo>
                  <a:pt x="2057031" y="903757"/>
                </a:lnTo>
                <a:lnTo>
                  <a:pt x="2066683" y="903757"/>
                </a:lnTo>
                <a:lnTo>
                  <a:pt x="2070188" y="891057"/>
                </a:lnTo>
                <a:lnTo>
                  <a:pt x="2085517" y="891057"/>
                </a:lnTo>
                <a:lnTo>
                  <a:pt x="2089010" y="878357"/>
                </a:lnTo>
                <a:lnTo>
                  <a:pt x="2087270" y="878357"/>
                </a:lnTo>
                <a:lnTo>
                  <a:pt x="2086102" y="869899"/>
                </a:lnTo>
                <a:lnTo>
                  <a:pt x="2086102" y="878357"/>
                </a:lnTo>
                <a:lnTo>
                  <a:pt x="2078545" y="878357"/>
                </a:lnTo>
                <a:lnTo>
                  <a:pt x="2076221" y="865657"/>
                </a:lnTo>
                <a:lnTo>
                  <a:pt x="2077377" y="865657"/>
                </a:lnTo>
                <a:lnTo>
                  <a:pt x="2086102" y="878357"/>
                </a:lnTo>
                <a:lnTo>
                  <a:pt x="2086102" y="869899"/>
                </a:lnTo>
                <a:lnTo>
                  <a:pt x="2085517" y="865657"/>
                </a:lnTo>
                <a:lnTo>
                  <a:pt x="2089010" y="865657"/>
                </a:lnTo>
                <a:lnTo>
                  <a:pt x="2086686" y="852957"/>
                </a:lnTo>
                <a:lnTo>
                  <a:pt x="2089594" y="852957"/>
                </a:lnTo>
                <a:lnTo>
                  <a:pt x="2095576" y="863015"/>
                </a:lnTo>
                <a:lnTo>
                  <a:pt x="2094242" y="852957"/>
                </a:lnTo>
                <a:lnTo>
                  <a:pt x="2097151" y="852957"/>
                </a:lnTo>
                <a:lnTo>
                  <a:pt x="2097735" y="865657"/>
                </a:lnTo>
                <a:lnTo>
                  <a:pt x="2114016" y="865657"/>
                </a:lnTo>
                <a:lnTo>
                  <a:pt x="2108314" y="852957"/>
                </a:lnTo>
                <a:lnTo>
                  <a:pt x="2109432" y="852957"/>
                </a:lnTo>
                <a:lnTo>
                  <a:pt x="2111972" y="840257"/>
                </a:lnTo>
                <a:lnTo>
                  <a:pt x="2114486" y="840257"/>
                </a:lnTo>
                <a:lnTo>
                  <a:pt x="2116912" y="852957"/>
                </a:lnTo>
                <a:lnTo>
                  <a:pt x="2137854" y="852957"/>
                </a:lnTo>
                <a:lnTo>
                  <a:pt x="2134946" y="840257"/>
                </a:lnTo>
                <a:lnTo>
                  <a:pt x="2137270" y="840257"/>
                </a:lnTo>
                <a:lnTo>
                  <a:pt x="2149005" y="840257"/>
                </a:lnTo>
                <a:lnTo>
                  <a:pt x="2149475" y="827557"/>
                </a:lnTo>
                <a:lnTo>
                  <a:pt x="2148471" y="827557"/>
                </a:lnTo>
                <a:lnTo>
                  <a:pt x="2146211" y="814857"/>
                </a:lnTo>
                <a:lnTo>
                  <a:pt x="2143836" y="802157"/>
                </a:lnTo>
                <a:lnTo>
                  <a:pt x="2148319" y="802157"/>
                </a:lnTo>
                <a:lnTo>
                  <a:pt x="2150059" y="814857"/>
                </a:lnTo>
                <a:lnTo>
                  <a:pt x="2157615" y="814857"/>
                </a:lnTo>
                <a:lnTo>
                  <a:pt x="2157031" y="802157"/>
                </a:lnTo>
                <a:lnTo>
                  <a:pt x="2158784" y="802157"/>
                </a:lnTo>
                <a:lnTo>
                  <a:pt x="2151215" y="789457"/>
                </a:lnTo>
                <a:lnTo>
                  <a:pt x="2180869" y="764057"/>
                </a:lnTo>
                <a:lnTo>
                  <a:pt x="2189188" y="776757"/>
                </a:lnTo>
                <a:lnTo>
                  <a:pt x="2197658" y="776757"/>
                </a:lnTo>
                <a:lnTo>
                  <a:pt x="2206460" y="789457"/>
                </a:lnTo>
                <a:lnTo>
                  <a:pt x="2215756" y="789457"/>
                </a:lnTo>
                <a:lnTo>
                  <a:pt x="2211692" y="776757"/>
                </a:lnTo>
                <a:lnTo>
                  <a:pt x="2218664" y="789457"/>
                </a:lnTo>
                <a:lnTo>
                  <a:pt x="2219248" y="789457"/>
                </a:lnTo>
                <a:lnTo>
                  <a:pt x="2217128" y="777900"/>
                </a:lnTo>
                <a:lnTo>
                  <a:pt x="2216340" y="776757"/>
                </a:lnTo>
                <a:lnTo>
                  <a:pt x="2216924" y="776757"/>
                </a:lnTo>
                <a:lnTo>
                  <a:pt x="2216340" y="764057"/>
                </a:lnTo>
                <a:lnTo>
                  <a:pt x="2223897" y="764057"/>
                </a:lnTo>
                <a:lnTo>
                  <a:pt x="2227961" y="776757"/>
                </a:lnTo>
                <a:lnTo>
                  <a:pt x="2225065" y="764057"/>
                </a:lnTo>
                <a:lnTo>
                  <a:pt x="2228545" y="776757"/>
                </a:lnTo>
                <a:lnTo>
                  <a:pt x="2230869" y="776757"/>
                </a:lnTo>
                <a:lnTo>
                  <a:pt x="2228545" y="764057"/>
                </a:lnTo>
                <a:lnTo>
                  <a:pt x="2241918" y="764057"/>
                </a:lnTo>
                <a:lnTo>
                  <a:pt x="2237854" y="751357"/>
                </a:lnTo>
                <a:lnTo>
                  <a:pt x="2252916" y="751357"/>
                </a:lnTo>
                <a:lnTo>
                  <a:pt x="2261108" y="764057"/>
                </a:lnTo>
                <a:lnTo>
                  <a:pt x="2256752" y="751357"/>
                </a:lnTo>
                <a:lnTo>
                  <a:pt x="2257691" y="751357"/>
                </a:lnTo>
                <a:lnTo>
                  <a:pt x="2260041" y="738657"/>
                </a:lnTo>
                <a:lnTo>
                  <a:pt x="2267280" y="738657"/>
                </a:lnTo>
                <a:lnTo>
                  <a:pt x="2263864" y="725957"/>
                </a:lnTo>
                <a:lnTo>
                  <a:pt x="2261539" y="725957"/>
                </a:lnTo>
                <a:lnTo>
                  <a:pt x="2258784" y="713257"/>
                </a:lnTo>
                <a:lnTo>
                  <a:pt x="2266327" y="725957"/>
                </a:lnTo>
                <a:lnTo>
                  <a:pt x="2270696" y="725957"/>
                </a:lnTo>
                <a:lnTo>
                  <a:pt x="2274646" y="738657"/>
                </a:lnTo>
                <a:lnTo>
                  <a:pt x="2276424" y="738657"/>
                </a:lnTo>
                <a:lnTo>
                  <a:pt x="2274481" y="725957"/>
                </a:lnTo>
                <a:lnTo>
                  <a:pt x="2277097" y="725957"/>
                </a:lnTo>
                <a:lnTo>
                  <a:pt x="2278126" y="713257"/>
                </a:lnTo>
                <a:lnTo>
                  <a:pt x="2286114" y="713257"/>
                </a:lnTo>
                <a:lnTo>
                  <a:pt x="2289594" y="725957"/>
                </a:lnTo>
                <a:lnTo>
                  <a:pt x="2289200" y="717270"/>
                </a:lnTo>
                <a:lnTo>
                  <a:pt x="2287498" y="713257"/>
                </a:lnTo>
                <a:lnTo>
                  <a:pt x="2289010" y="713257"/>
                </a:lnTo>
                <a:lnTo>
                  <a:pt x="2298319" y="713257"/>
                </a:lnTo>
                <a:lnTo>
                  <a:pt x="2290762" y="700557"/>
                </a:lnTo>
                <a:lnTo>
                  <a:pt x="2298395" y="700557"/>
                </a:lnTo>
                <a:lnTo>
                  <a:pt x="2300109" y="687857"/>
                </a:lnTo>
                <a:lnTo>
                  <a:pt x="2300643" y="687857"/>
                </a:lnTo>
                <a:lnTo>
                  <a:pt x="2299474" y="685317"/>
                </a:lnTo>
                <a:lnTo>
                  <a:pt x="2299474" y="675157"/>
                </a:lnTo>
                <a:lnTo>
                  <a:pt x="2298242" y="672172"/>
                </a:lnTo>
                <a:lnTo>
                  <a:pt x="2298242" y="682612"/>
                </a:lnTo>
                <a:lnTo>
                  <a:pt x="2294826" y="675157"/>
                </a:lnTo>
                <a:lnTo>
                  <a:pt x="2296477" y="675157"/>
                </a:lnTo>
                <a:lnTo>
                  <a:pt x="2298242" y="682612"/>
                </a:lnTo>
                <a:lnTo>
                  <a:pt x="2298242" y="672172"/>
                </a:lnTo>
                <a:lnTo>
                  <a:pt x="2294242" y="662457"/>
                </a:lnTo>
                <a:lnTo>
                  <a:pt x="2299474" y="662457"/>
                </a:lnTo>
                <a:lnTo>
                  <a:pt x="2303729" y="675157"/>
                </a:lnTo>
                <a:lnTo>
                  <a:pt x="2302383" y="675157"/>
                </a:lnTo>
                <a:lnTo>
                  <a:pt x="2309749" y="687857"/>
                </a:lnTo>
                <a:lnTo>
                  <a:pt x="2318664" y="687857"/>
                </a:lnTo>
                <a:lnTo>
                  <a:pt x="2325649" y="675157"/>
                </a:lnTo>
                <a:lnTo>
                  <a:pt x="2317508" y="675157"/>
                </a:lnTo>
                <a:lnTo>
                  <a:pt x="2312847" y="662457"/>
                </a:lnTo>
                <a:lnTo>
                  <a:pt x="2325357" y="662457"/>
                </a:lnTo>
                <a:lnTo>
                  <a:pt x="2333942" y="675157"/>
                </a:lnTo>
                <a:lnTo>
                  <a:pt x="2334361" y="662457"/>
                </a:lnTo>
                <a:lnTo>
                  <a:pt x="2329586" y="662457"/>
                </a:lnTo>
                <a:lnTo>
                  <a:pt x="2324912" y="649757"/>
                </a:lnTo>
                <a:lnTo>
                  <a:pt x="2326805" y="649757"/>
                </a:lnTo>
                <a:lnTo>
                  <a:pt x="2336685" y="662457"/>
                </a:lnTo>
                <a:lnTo>
                  <a:pt x="2336990" y="649757"/>
                </a:lnTo>
                <a:lnTo>
                  <a:pt x="2338438" y="649757"/>
                </a:lnTo>
                <a:lnTo>
                  <a:pt x="2335733" y="639927"/>
                </a:lnTo>
                <a:lnTo>
                  <a:pt x="2336457" y="649757"/>
                </a:lnTo>
                <a:lnTo>
                  <a:pt x="2331047" y="649757"/>
                </a:lnTo>
                <a:lnTo>
                  <a:pt x="2334945" y="637057"/>
                </a:lnTo>
                <a:lnTo>
                  <a:pt x="2335733" y="639927"/>
                </a:lnTo>
                <a:lnTo>
                  <a:pt x="2335530" y="637057"/>
                </a:lnTo>
                <a:lnTo>
                  <a:pt x="2345994" y="649757"/>
                </a:lnTo>
                <a:lnTo>
                  <a:pt x="2347442" y="637057"/>
                </a:lnTo>
                <a:lnTo>
                  <a:pt x="2348611" y="624357"/>
                </a:lnTo>
                <a:lnTo>
                  <a:pt x="2364016" y="624357"/>
                </a:lnTo>
                <a:lnTo>
                  <a:pt x="2368664" y="611657"/>
                </a:lnTo>
                <a:lnTo>
                  <a:pt x="2386114" y="611657"/>
                </a:lnTo>
                <a:lnTo>
                  <a:pt x="2379713" y="598957"/>
                </a:lnTo>
                <a:lnTo>
                  <a:pt x="2377973" y="598957"/>
                </a:lnTo>
                <a:lnTo>
                  <a:pt x="2378557" y="586257"/>
                </a:lnTo>
                <a:lnTo>
                  <a:pt x="2384945" y="598957"/>
                </a:lnTo>
                <a:lnTo>
                  <a:pt x="2386698" y="598957"/>
                </a:lnTo>
                <a:lnTo>
                  <a:pt x="2384717" y="586257"/>
                </a:lnTo>
                <a:lnTo>
                  <a:pt x="2388158" y="573557"/>
                </a:lnTo>
                <a:lnTo>
                  <a:pt x="2398598" y="573557"/>
                </a:lnTo>
                <a:lnTo>
                  <a:pt x="2394547" y="560857"/>
                </a:lnTo>
                <a:lnTo>
                  <a:pt x="2402675" y="560857"/>
                </a:lnTo>
                <a:lnTo>
                  <a:pt x="2407983" y="548157"/>
                </a:lnTo>
                <a:lnTo>
                  <a:pt x="2414714" y="548157"/>
                </a:lnTo>
                <a:lnTo>
                  <a:pt x="2425649" y="535457"/>
                </a:lnTo>
                <a:lnTo>
                  <a:pt x="2425433" y="535457"/>
                </a:lnTo>
                <a:lnTo>
                  <a:pt x="2427198" y="522757"/>
                </a:lnTo>
                <a:lnTo>
                  <a:pt x="2449487" y="522757"/>
                </a:lnTo>
                <a:lnTo>
                  <a:pt x="2437854" y="510057"/>
                </a:lnTo>
                <a:lnTo>
                  <a:pt x="2445994" y="510057"/>
                </a:lnTo>
                <a:lnTo>
                  <a:pt x="2445474" y="507225"/>
                </a:lnTo>
                <a:lnTo>
                  <a:pt x="2439606" y="497357"/>
                </a:lnTo>
                <a:lnTo>
                  <a:pt x="2444572" y="502285"/>
                </a:lnTo>
                <a:lnTo>
                  <a:pt x="2443670" y="497357"/>
                </a:lnTo>
                <a:lnTo>
                  <a:pt x="2461691" y="497357"/>
                </a:lnTo>
                <a:lnTo>
                  <a:pt x="2459952" y="484657"/>
                </a:lnTo>
                <a:lnTo>
                  <a:pt x="2462860" y="484657"/>
                </a:lnTo>
                <a:lnTo>
                  <a:pt x="2463444" y="497357"/>
                </a:lnTo>
                <a:lnTo>
                  <a:pt x="2470416" y="497357"/>
                </a:lnTo>
                <a:lnTo>
                  <a:pt x="2468092" y="484657"/>
                </a:lnTo>
                <a:lnTo>
                  <a:pt x="2473325" y="484657"/>
                </a:lnTo>
                <a:lnTo>
                  <a:pt x="2473909" y="471957"/>
                </a:lnTo>
                <a:lnTo>
                  <a:pt x="2480297" y="484657"/>
                </a:lnTo>
                <a:lnTo>
                  <a:pt x="2484082" y="471957"/>
                </a:lnTo>
                <a:lnTo>
                  <a:pt x="2486545" y="471957"/>
                </a:lnTo>
                <a:lnTo>
                  <a:pt x="2488806" y="459257"/>
                </a:lnTo>
                <a:lnTo>
                  <a:pt x="2487282" y="459257"/>
                </a:lnTo>
                <a:lnTo>
                  <a:pt x="2486698" y="459257"/>
                </a:lnTo>
                <a:lnTo>
                  <a:pt x="2482050" y="453898"/>
                </a:lnTo>
                <a:lnTo>
                  <a:pt x="2482050" y="459257"/>
                </a:lnTo>
                <a:lnTo>
                  <a:pt x="2476881" y="447967"/>
                </a:lnTo>
                <a:lnTo>
                  <a:pt x="2475649" y="446557"/>
                </a:lnTo>
                <a:lnTo>
                  <a:pt x="2476233" y="446557"/>
                </a:lnTo>
                <a:lnTo>
                  <a:pt x="2482050" y="446557"/>
                </a:lnTo>
                <a:lnTo>
                  <a:pt x="2489022" y="446557"/>
                </a:lnTo>
                <a:lnTo>
                  <a:pt x="2491346" y="459257"/>
                </a:lnTo>
                <a:lnTo>
                  <a:pt x="2490178" y="446557"/>
                </a:lnTo>
                <a:lnTo>
                  <a:pt x="2494254" y="446557"/>
                </a:lnTo>
                <a:lnTo>
                  <a:pt x="2498318" y="459257"/>
                </a:lnTo>
                <a:lnTo>
                  <a:pt x="2498229" y="446557"/>
                </a:lnTo>
                <a:lnTo>
                  <a:pt x="2511691" y="446557"/>
                </a:lnTo>
                <a:lnTo>
                  <a:pt x="2510536" y="433857"/>
                </a:lnTo>
                <a:lnTo>
                  <a:pt x="2514015" y="433857"/>
                </a:lnTo>
                <a:lnTo>
                  <a:pt x="2505303" y="421157"/>
                </a:lnTo>
                <a:lnTo>
                  <a:pt x="2508783" y="421157"/>
                </a:lnTo>
                <a:lnTo>
                  <a:pt x="2502979" y="408457"/>
                </a:lnTo>
                <a:lnTo>
                  <a:pt x="2521585" y="408457"/>
                </a:lnTo>
                <a:lnTo>
                  <a:pt x="2519248" y="395757"/>
                </a:lnTo>
                <a:lnTo>
                  <a:pt x="2528557" y="395757"/>
                </a:lnTo>
                <a:lnTo>
                  <a:pt x="2529141" y="383057"/>
                </a:lnTo>
                <a:lnTo>
                  <a:pt x="2527973" y="383057"/>
                </a:lnTo>
                <a:lnTo>
                  <a:pt x="2523909" y="370357"/>
                </a:lnTo>
                <a:lnTo>
                  <a:pt x="2532151" y="370357"/>
                </a:lnTo>
                <a:lnTo>
                  <a:pt x="2544038" y="357657"/>
                </a:lnTo>
                <a:lnTo>
                  <a:pt x="2554732" y="357657"/>
                </a:lnTo>
                <a:lnTo>
                  <a:pt x="2554135" y="344957"/>
                </a:lnTo>
                <a:lnTo>
                  <a:pt x="2554719" y="344957"/>
                </a:lnTo>
                <a:lnTo>
                  <a:pt x="2550071" y="332257"/>
                </a:lnTo>
                <a:lnTo>
                  <a:pt x="2553563" y="332257"/>
                </a:lnTo>
                <a:lnTo>
                  <a:pt x="2555303" y="344957"/>
                </a:lnTo>
                <a:lnTo>
                  <a:pt x="2561691" y="344957"/>
                </a:lnTo>
                <a:lnTo>
                  <a:pt x="2559240" y="332257"/>
                </a:lnTo>
                <a:lnTo>
                  <a:pt x="2566517" y="332257"/>
                </a:lnTo>
                <a:lnTo>
                  <a:pt x="2566352" y="319557"/>
                </a:lnTo>
                <a:lnTo>
                  <a:pt x="2579890" y="319557"/>
                </a:lnTo>
                <a:lnTo>
                  <a:pt x="2584005" y="306857"/>
                </a:lnTo>
                <a:lnTo>
                  <a:pt x="2586710" y="306857"/>
                </a:lnTo>
                <a:lnTo>
                  <a:pt x="2595994" y="294157"/>
                </a:lnTo>
                <a:lnTo>
                  <a:pt x="2587282" y="294157"/>
                </a:lnTo>
                <a:lnTo>
                  <a:pt x="2589085" y="281457"/>
                </a:lnTo>
                <a:lnTo>
                  <a:pt x="2592590" y="281457"/>
                </a:lnTo>
                <a:lnTo>
                  <a:pt x="2597505" y="268757"/>
                </a:lnTo>
                <a:lnTo>
                  <a:pt x="2609926" y="268757"/>
                </a:lnTo>
                <a:lnTo>
                  <a:pt x="2616568" y="256057"/>
                </a:lnTo>
                <a:lnTo>
                  <a:pt x="2623096" y="256057"/>
                </a:lnTo>
                <a:lnTo>
                  <a:pt x="2629141" y="243357"/>
                </a:lnTo>
                <a:lnTo>
                  <a:pt x="2626855" y="243357"/>
                </a:lnTo>
                <a:lnTo>
                  <a:pt x="2618676" y="230657"/>
                </a:lnTo>
                <a:lnTo>
                  <a:pt x="2625077" y="230657"/>
                </a:lnTo>
                <a:lnTo>
                  <a:pt x="2628557" y="217957"/>
                </a:lnTo>
                <a:lnTo>
                  <a:pt x="2632633" y="217957"/>
                </a:lnTo>
                <a:lnTo>
                  <a:pt x="2639606" y="205257"/>
                </a:lnTo>
                <a:lnTo>
                  <a:pt x="2637282" y="192557"/>
                </a:lnTo>
                <a:lnTo>
                  <a:pt x="2651810" y="192557"/>
                </a:lnTo>
                <a:lnTo>
                  <a:pt x="2647746" y="179857"/>
                </a:lnTo>
                <a:lnTo>
                  <a:pt x="2654147" y="179857"/>
                </a:lnTo>
                <a:lnTo>
                  <a:pt x="2659951" y="167157"/>
                </a:lnTo>
                <a:lnTo>
                  <a:pt x="2657627" y="167157"/>
                </a:lnTo>
                <a:lnTo>
                  <a:pt x="2650655" y="154457"/>
                </a:lnTo>
                <a:lnTo>
                  <a:pt x="2657271" y="154457"/>
                </a:lnTo>
                <a:lnTo>
                  <a:pt x="2658135" y="141757"/>
                </a:lnTo>
                <a:lnTo>
                  <a:pt x="2666047" y="141757"/>
                </a:lnTo>
                <a:lnTo>
                  <a:pt x="2662859" y="129057"/>
                </a:lnTo>
                <a:lnTo>
                  <a:pt x="2666936" y="141757"/>
                </a:lnTo>
                <a:lnTo>
                  <a:pt x="2668676" y="129057"/>
                </a:lnTo>
                <a:lnTo>
                  <a:pt x="2675077" y="141757"/>
                </a:lnTo>
                <a:lnTo>
                  <a:pt x="2676233" y="129057"/>
                </a:lnTo>
                <a:lnTo>
                  <a:pt x="2674378" y="129057"/>
                </a:lnTo>
                <a:lnTo>
                  <a:pt x="2672969" y="116357"/>
                </a:lnTo>
                <a:lnTo>
                  <a:pt x="2682633" y="116357"/>
                </a:lnTo>
                <a:lnTo>
                  <a:pt x="2680017" y="103657"/>
                </a:lnTo>
                <a:lnTo>
                  <a:pt x="2678265" y="90957"/>
                </a:lnTo>
                <a:lnTo>
                  <a:pt x="2677401" y="78257"/>
                </a:lnTo>
                <a:lnTo>
                  <a:pt x="2683941" y="78257"/>
                </a:lnTo>
                <a:lnTo>
                  <a:pt x="2684272" y="90957"/>
                </a:lnTo>
                <a:lnTo>
                  <a:pt x="2688069" y="90957"/>
                </a:lnTo>
                <a:lnTo>
                  <a:pt x="2684234" y="78257"/>
                </a:lnTo>
                <a:lnTo>
                  <a:pt x="2682354" y="65557"/>
                </a:lnTo>
                <a:lnTo>
                  <a:pt x="2693644" y="65557"/>
                </a:lnTo>
                <a:lnTo>
                  <a:pt x="2696006" y="52857"/>
                </a:lnTo>
                <a:lnTo>
                  <a:pt x="2697924" y="52857"/>
                </a:lnTo>
                <a:lnTo>
                  <a:pt x="2696578" y="40157"/>
                </a:lnTo>
                <a:lnTo>
                  <a:pt x="2682481" y="40157"/>
                </a:lnTo>
                <a:lnTo>
                  <a:pt x="2676893" y="27457"/>
                </a:lnTo>
                <a:lnTo>
                  <a:pt x="2692108" y="27457"/>
                </a:lnTo>
                <a:lnTo>
                  <a:pt x="2704719" y="40157"/>
                </a:lnTo>
                <a:lnTo>
                  <a:pt x="2703563" y="27457"/>
                </a:lnTo>
                <a:lnTo>
                  <a:pt x="2705887" y="2745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 descr=""/>
          <p:cNvSpPr/>
          <p:nvPr/>
        </p:nvSpPr>
        <p:spPr>
          <a:xfrm>
            <a:off x="17355836" y="3174086"/>
            <a:ext cx="932180" cy="1878330"/>
          </a:xfrm>
          <a:custGeom>
            <a:avLst/>
            <a:gdLst/>
            <a:ahLst/>
            <a:cxnLst/>
            <a:rect l="l" t="t" r="r" b="b"/>
            <a:pathLst>
              <a:path w="932180" h="1878329">
                <a:moveTo>
                  <a:pt x="738944" y="271705"/>
                </a:moveTo>
                <a:lnTo>
                  <a:pt x="698016" y="257605"/>
                </a:lnTo>
                <a:lnTo>
                  <a:pt x="665804" y="228755"/>
                </a:lnTo>
                <a:lnTo>
                  <a:pt x="645725" y="186632"/>
                </a:lnTo>
                <a:lnTo>
                  <a:pt x="642161" y="142073"/>
                </a:lnTo>
                <a:lnTo>
                  <a:pt x="656899" y="98855"/>
                </a:lnTo>
                <a:lnTo>
                  <a:pt x="686251" y="63949"/>
                </a:lnTo>
                <a:lnTo>
                  <a:pt x="726530" y="44329"/>
                </a:lnTo>
                <a:lnTo>
                  <a:pt x="932163" y="0"/>
                </a:lnTo>
                <a:lnTo>
                  <a:pt x="932163" y="237680"/>
                </a:lnTo>
                <a:lnTo>
                  <a:pt x="785168" y="269582"/>
                </a:lnTo>
                <a:lnTo>
                  <a:pt x="738944" y="271705"/>
                </a:lnTo>
                <a:close/>
              </a:path>
              <a:path w="932180" h="1878329">
                <a:moveTo>
                  <a:pt x="932163" y="772311"/>
                </a:moveTo>
                <a:lnTo>
                  <a:pt x="182347" y="769430"/>
                </a:lnTo>
                <a:lnTo>
                  <a:pt x="141252" y="761418"/>
                </a:lnTo>
                <a:lnTo>
                  <a:pt x="106727" y="740200"/>
                </a:lnTo>
                <a:lnTo>
                  <a:pt x="81587" y="708390"/>
                </a:lnTo>
                <a:lnTo>
                  <a:pt x="68648" y="668602"/>
                </a:lnTo>
                <a:lnTo>
                  <a:pt x="70648" y="627495"/>
                </a:lnTo>
                <a:lnTo>
                  <a:pt x="86257" y="589138"/>
                </a:lnTo>
                <a:lnTo>
                  <a:pt x="113799" y="558690"/>
                </a:lnTo>
                <a:lnTo>
                  <a:pt x="151598" y="541316"/>
                </a:lnTo>
                <a:lnTo>
                  <a:pt x="932163" y="373745"/>
                </a:lnTo>
                <a:lnTo>
                  <a:pt x="932163" y="535596"/>
                </a:lnTo>
                <a:lnTo>
                  <a:pt x="184493" y="535596"/>
                </a:lnTo>
                <a:lnTo>
                  <a:pt x="215241" y="762994"/>
                </a:lnTo>
                <a:lnTo>
                  <a:pt x="932163" y="762994"/>
                </a:lnTo>
                <a:lnTo>
                  <a:pt x="932163" y="772311"/>
                </a:lnTo>
                <a:close/>
              </a:path>
              <a:path w="932180" h="1878329">
                <a:moveTo>
                  <a:pt x="932163" y="538789"/>
                </a:moveTo>
                <a:lnTo>
                  <a:pt x="184493" y="535596"/>
                </a:lnTo>
                <a:lnTo>
                  <a:pt x="932163" y="535596"/>
                </a:lnTo>
                <a:lnTo>
                  <a:pt x="932163" y="538789"/>
                </a:lnTo>
                <a:close/>
              </a:path>
              <a:path w="932180" h="1878329">
                <a:moveTo>
                  <a:pt x="932163" y="762994"/>
                </a:moveTo>
                <a:lnTo>
                  <a:pt x="215241" y="762994"/>
                </a:lnTo>
                <a:lnTo>
                  <a:pt x="932163" y="609158"/>
                </a:lnTo>
                <a:lnTo>
                  <a:pt x="932163" y="762994"/>
                </a:lnTo>
                <a:close/>
              </a:path>
              <a:path w="932180" h="1878329">
                <a:moveTo>
                  <a:pt x="932163" y="1434706"/>
                </a:moveTo>
                <a:lnTo>
                  <a:pt x="882797" y="1427550"/>
                </a:lnTo>
                <a:lnTo>
                  <a:pt x="85095" y="1303601"/>
                </a:lnTo>
                <a:lnTo>
                  <a:pt x="24313" y="1262305"/>
                </a:lnTo>
                <a:lnTo>
                  <a:pt x="7061" y="1228182"/>
                </a:lnTo>
                <a:lnTo>
                  <a:pt x="0" y="1192047"/>
                </a:lnTo>
                <a:lnTo>
                  <a:pt x="5754" y="1155310"/>
                </a:lnTo>
                <a:lnTo>
                  <a:pt x="51586" y="1096315"/>
                </a:lnTo>
                <a:lnTo>
                  <a:pt x="135684" y="1067129"/>
                </a:lnTo>
                <a:lnTo>
                  <a:pt x="338510" y="1016081"/>
                </a:lnTo>
                <a:lnTo>
                  <a:pt x="542162" y="968885"/>
                </a:lnTo>
                <a:lnTo>
                  <a:pt x="746739" y="925542"/>
                </a:lnTo>
                <a:lnTo>
                  <a:pt x="932163" y="889785"/>
                </a:lnTo>
                <a:lnTo>
                  <a:pt x="932163" y="1079063"/>
                </a:lnTo>
                <a:lnTo>
                  <a:pt x="147308" y="1079063"/>
                </a:lnTo>
                <a:lnTo>
                  <a:pt x="147308" y="1302171"/>
                </a:lnTo>
                <a:lnTo>
                  <a:pt x="932163" y="1302171"/>
                </a:lnTo>
                <a:lnTo>
                  <a:pt x="932163" y="1434706"/>
                </a:lnTo>
                <a:close/>
              </a:path>
              <a:path w="932180" h="1878329">
                <a:moveTo>
                  <a:pt x="147308" y="1302171"/>
                </a:moveTo>
                <a:lnTo>
                  <a:pt x="147308" y="1079063"/>
                </a:lnTo>
                <a:lnTo>
                  <a:pt x="709696" y="1168178"/>
                </a:lnTo>
                <a:lnTo>
                  <a:pt x="546130" y="1203832"/>
                </a:lnTo>
                <a:lnTo>
                  <a:pt x="396119" y="1238860"/>
                </a:lnTo>
                <a:lnTo>
                  <a:pt x="246640" y="1276087"/>
                </a:lnTo>
                <a:lnTo>
                  <a:pt x="147308" y="1302171"/>
                </a:lnTo>
                <a:close/>
              </a:path>
              <a:path w="932180" h="1878329">
                <a:moveTo>
                  <a:pt x="709696" y="1168178"/>
                </a:moveTo>
                <a:lnTo>
                  <a:pt x="147308" y="1079063"/>
                </a:lnTo>
                <a:lnTo>
                  <a:pt x="932163" y="1079063"/>
                </a:lnTo>
                <a:lnTo>
                  <a:pt x="932163" y="1123602"/>
                </a:lnTo>
                <a:lnTo>
                  <a:pt x="746880" y="1160397"/>
                </a:lnTo>
                <a:lnTo>
                  <a:pt x="709696" y="1168178"/>
                </a:lnTo>
                <a:close/>
              </a:path>
              <a:path w="932180" h="1878329">
                <a:moveTo>
                  <a:pt x="932163" y="1302171"/>
                </a:moveTo>
                <a:lnTo>
                  <a:pt x="147308" y="1302171"/>
                </a:lnTo>
                <a:lnTo>
                  <a:pt x="246640" y="1276087"/>
                </a:lnTo>
                <a:lnTo>
                  <a:pt x="396119" y="1238860"/>
                </a:lnTo>
                <a:lnTo>
                  <a:pt x="546130" y="1203832"/>
                </a:lnTo>
                <a:lnTo>
                  <a:pt x="709696" y="1168178"/>
                </a:lnTo>
                <a:lnTo>
                  <a:pt x="932163" y="1201252"/>
                </a:lnTo>
                <a:lnTo>
                  <a:pt x="932163" y="1302171"/>
                </a:lnTo>
                <a:close/>
              </a:path>
              <a:path w="932180" h="1878329">
                <a:moveTo>
                  <a:pt x="597412" y="1878042"/>
                </a:moveTo>
                <a:lnTo>
                  <a:pt x="556339" y="1864410"/>
                </a:lnTo>
                <a:lnTo>
                  <a:pt x="523311" y="1836567"/>
                </a:lnTo>
                <a:lnTo>
                  <a:pt x="501277" y="1795583"/>
                </a:lnTo>
                <a:lnTo>
                  <a:pt x="497713" y="1751225"/>
                </a:lnTo>
                <a:lnTo>
                  <a:pt x="512450" y="1707806"/>
                </a:lnTo>
                <a:lnTo>
                  <a:pt x="541803" y="1672700"/>
                </a:lnTo>
                <a:lnTo>
                  <a:pt x="582082" y="1653280"/>
                </a:lnTo>
                <a:lnTo>
                  <a:pt x="932163" y="1586809"/>
                </a:lnTo>
                <a:lnTo>
                  <a:pt x="932163" y="1820760"/>
                </a:lnTo>
                <a:lnTo>
                  <a:pt x="643580" y="1876388"/>
                </a:lnTo>
                <a:lnTo>
                  <a:pt x="597412" y="187804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5" name="object 17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21272" y="9119061"/>
            <a:ext cx="2136206" cy="1167130"/>
          </a:xfrm>
          <a:prstGeom prst="rect">
            <a:avLst/>
          </a:prstGeom>
        </p:spPr>
      </p:pic>
      <p:sp>
        <p:nvSpPr>
          <p:cNvPr id="176" name="object 176" descr=""/>
          <p:cNvSpPr/>
          <p:nvPr/>
        </p:nvSpPr>
        <p:spPr>
          <a:xfrm>
            <a:off x="17000397" y="0"/>
            <a:ext cx="1287780" cy="2679700"/>
          </a:xfrm>
          <a:custGeom>
            <a:avLst/>
            <a:gdLst/>
            <a:ahLst/>
            <a:cxnLst/>
            <a:rect l="l" t="t" r="r" b="b"/>
            <a:pathLst>
              <a:path w="1287780" h="2679700">
                <a:moveTo>
                  <a:pt x="629291" y="190499"/>
                </a:moveTo>
                <a:lnTo>
                  <a:pt x="606464" y="190499"/>
                </a:lnTo>
                <a:lnTo>
                  <a:pt x="596912" y="177799"/>
                </a:lnTo>
                <a:lnTo>
                  <a:pt x="589593" y="177799"/>
                </a:lnTo>
                <a:lnTo>
                  <a:pt x="583762" y="165099"/>
                </a:lnTo>
                <a:lnTo>
                  <a:pt x="578676" y="152399"/>
                </a:lnTo>
                <a:lnTo>
                  <a:pt x="575078" y="152399"/>
                </a:lnTo>
                <a:lnTo>
                  <a:pt x="573713" y="139699"/>
                </a:lnTo>
                <a:lnTo>
                  <a:pt x="527068" y="139699"/>
                </a:lnTo>
                <a:lnTo>
                  <a:pt x="498287" y="114299"/>
                </a:lnTo>
                <a:lnTo>
                  <a:pt x="475460" y="76199"/>
                </a:lnTo>
                <a:lnTo>
                  <a:pt x="446679" y="38099"/>
                </a:lnTo>
                <a:lnTo>
                  <a:pt x="442213" y="38099"/>
                </a:lnTo>
                <a:lnTo>
                  <a:pt x="440724" y="25399"/>
                </a:lnTo>
                <a:lnTo>
                  <a:pt x="442213" y="12699"/>
                </a:lnTo>
                <a:lnTo>
                  <a:pt x="446840" y="0"/>
                </a:lnTo>
                <a:lnTo>
                  <a:pt x="494317" y="0"/>
                </a:lnTo>
                <a:lnTo>
                  <a:pt x="565774" y="25399"/>
                </a:lnTo>
                <a:lnTo>
                  <a:pt x="619366" y="25399"/>
                </a:lnTo>
                <a:lnTo>
                  <a:pt x="637231" y="63499"/>
                </a:lnTo>
                <a:lnTo>
                  <a:pt x="687846" y="63499"/>
                </a:lnTo>
                <a:lnTo>
                  <a:pt x="685737" y="88899"/>
                </a:lnTo>
                <a:lnTo>
                  <a:pt x="676929" y="101599"/>
                </a:lnTo>
                <a:lnTo>
                  <a:pt x="653854" y="126999"/>
                </a:lnTo>
                <a:lnTo>
                  <a:pt x="635246" y="139699"/>
                </a:lnTo>
                <a:lnTo>
                  <a:pt x="625569" y="165099"/>
                </a:lnTo>
                <a:lnTo>
                  <a:pt x="629291" y="190499"/>
                </a:lnTo>
                <a:close/>
              </a:path>
              <a:path w="1287780" h="2679700">
                <a:moveTo>
                  <a:pt x="619366" y="25399"/>
                </a:moveTo>
                <a:lnTo>
                  <a:pt x="565774" y="25399"/>
                </a:lnTo>
                <a:lnTo>
                  <a:pt x="557735" y="0"/>
                </a:lnTo>
                <a:lnTo>
                  <a:pt x="608729" y="0"/>
                </a:lnTo>
                <a:lnTo>
                  <a:pt x="613412" y="12699"/>
                </a:lnTo>
                <a:lnTo>
                  <a:pt x="619366" y="25399"/>
                </a:lnTo>
                <a:close/>
              </a:path>
              <a:path w="1287780" h="2679700">
                <a:moveTo>
                  <a:pt x="687846" y="63499"/>
                </a:moveTo>
                <a:lnTo>
                  <a:pt x="637231" y="63499"/>
                </a:lnTo>
                <a:lnTo>
                  <a:pt x="668989" y="38099"/>
                </a:lnTo>
                <a:lnTo>
                  <a:pt x="682511" y="50799"/>
                </a:lnTo>
                <a:lnTo>
                  <a:pt x="687846" y="63499"/>
                </a:lnTo>
                <a:close/>
              </a:path>
              <a:path w="1287780" h="2679700">
                <a:moveTo>
                  <a:pt x="843662" y="622299"/>
                </a:moveTo>
                <a:lnTo>
                  <a:pt x="818630" y="584199"/>
                </a:lnTo>
                <a:lnTo>
                  <a:pt x="791613" y="546099"/>
                </a:lnTo>
                <a:lnTo>
                  <a:pt x="763273" y="495299"/>
                </a:lnTo>
                <a:lnTo>
                  <a:pt x="705269" y="419099"/>
                </a:lnTo>
                <a:lnTo>
                  <a:pt x="676929" y="380999"/>
                </a:lnTo>
                <a:lnTo>
                  <a:pt x="623336" y="304799"/>
                </a:lnTo>
                <a:lnTo>
                  <a:pt x="605472" y="292099"/>
                </a:lnTo>
                <a:lnTo>
                  <a:pt x="591205" y="266699"/>
                </a:lnTo>
                <a:lnTo>
                  <a:pt x="586615" y="241299"/>
                </a:lnTo>
                <a:lnTo>
                  <a:pt x="595423" y="215899"/>
                </a:lnTo>
                <a:lnTo>
                  <a:pt x="621351" y="203199"/>
                </a:lnTo>
                <a:lnTo>
                  <a:pt x="629291" y="190499"/>
                </a:lnTo>
                <a:lnTo>
                  <a:pt x="700748" y="165099"/>
                </a:lnTo>
                <a:lnTo>
                  <a:pt x="676929" y="114299"/>
                </a:lnTo>
                <a:lnTo>
                  <a:pt x="748386" y="101599"/>
                </a:lnTo>
                <a:lnTo>
                  <a:pt x="766870" y="152399"/>
                </a:lnTo>
                <a:lnTo>
                  <a:pt x="795031" y="190499"/>
                </a:lnTo>
                <a:lnTo>
                  <a:pt x="811345" y="203199"/>
                </a:lnTo>
                <a:lnTo>
                  <a:pt x="724567" y="203199"/>
                </a:lnTo>
                <a:lnTo>
                  <a:pt x="718612" y="215899"/>
                </a:lnTo>
                <a:lnTo>
                  <a:pt x="712657" y="215899"/>
                </a:lnTo>
                <a:lnTo>
                  <a:pt x="706703" y="228599"/>
                </a:lnTo>
                <a:lnTo>
                  <a:pt x="700748" y="228599"/>
                </a:lnTo>
                <a:lnTo>
                  <a:pt x="708688" y="253999"/>
                </a:lnTo>
                <a:lnTo>
                  <a:pt x="851570" y="253999"/>
                </a:lnTo>
                <a:lnTo>
                  <a:pt x="859541" y="266699"/>
                </a:lnTo>
                <a:lnTo>
                  <a:pt x="780144" y="292099"/>
                </a:lnTo>
                <a:lnTo>
                  <a:pt x="776423" y="317499"/>
                </a:lnTo>
                <a:lnTo>
                  <a:pt x="786099" y="330199"/>
                </a:lnTo>
                <a:lnTo>
                  <a:pt x="804708" y="342899"/>
                </a:lnTo>
                <a:lnTo>
                  <a:pt x="827782" y="355599"/>
                </a:lnTo>
                <a:lnTo>
                  <a:pt x="931184" y="355599"/>
                </a:lnTo>
                <a:lnTo>
                  <a:pt x="935960" y="368299"/>
                </a:lnTo>
                <a:lnTo>
                  <a:pt x="935526" y="380999"/>
                </a:lnTo>
                <a:lnTo>
                  <a:pt x="843662" y="380999"/>
                </a:lnTo>
                <a:lnTo>
                  <a:pt x="915119" y="520699"/>
                </a:lnTo>
                <a:lnTo>
                  <a:pt x="1040251" y="520699"/>
                </a:lnTo>
                <a:lnTo>
                  <a:pt x="1064235" y="546099"/>
                </a:lnTo>
                <a:lnTo>
                  <a:pt x="1089791" y="571499"/>
                </a:lnTo>
                <a:lnTo>
                  <a:pt x="1097752" y="584199"/>
                </a:lnTo>
                <a:lnTo>
                  <a:pt x="907179" y="584199"/>
                </a:lnTo>
                <a:lnTo>
                  <a:pt x="843662" y="622299"/>
                </a:lnTo>
                <a:close/>
              </a:path>
              <a:path w="1287780" h="2679700">
                <a:moveTo>
                  <a:pt x="851570" y="253999"/>
                </a:moveTo>
                <a:lnTo>
                  <a:pt x="716627" y="253999"/>
                </a:lnTo>
                <a:lnTo>
                  <a:pt x="740446" y="228599"/>
                </a:lnTo>
                <a:lnTo>
                  <a:pt x="742431" y="228599"/>
                </a:lnTo>
                <a:lnTo>
                  <a:pt x="738461" y="215899"/>
                </a:lnTo>
                <a:lnTo>
                  <a:pt x="731514" y="215899"/>
                </a:lnTo>
                <a:lnTo>
                  <a:pt x="724567" y="203199"/>
                </a:lnTo>
                <a:lnTo>
                  <a:pt x="811345" y="203199"/>
                </a:lnTo>
                <a:lnTo>
                  <a:pt x="827658" y="215899"/>
                </a:lnTo>
                <a:lnTo>
                  <a:pt x="851570" y="253999"/>
                </a:lnTo>
                <a:close/>
              </a:path>
              <a:path w="1287780" h="2679700">
                <a:moveTo>
                  <a:pt x="931184" y="355599"/>
                </a:moveTo>
                <a:lnTo>
                  <a:pt x="827782" y="355599"/>
                </a:lnTo>
                <a:lnTo>
                  <a:pt x="891300" y="317499"/>
                </a:lnTo>
                <a:lnTo>
                  <a:pt x="907179" y="317499"/>
                </a:lnTo>
                <a:lnTo>
                  <a:pt x="907179" y="330199"/>
                </a:lnTo>
                <a:lnTo>
                  <a:pt x="926408" y="342899"/>
                </a:lnTo>
                <a:lnTo>
                  <a:pt x="931184" y="355599"/>
                </a:lnTo>
                <a:close/>
              </a:path>
              <a:path w="1287780" h="2679700">
                <a:moveTo>
                  <a:pt x="923058" y="419099"/>
                </a:moveTo>
                <a:lnTo>
                  <a:pt x="843662" y="380999"/>
                </a:lnTo>
                <a:lnTo>
                  <a:pt x="935526" y="380999"/>
                </a:lnTo>
                <a:lnTo>
                  <a:pt x="935092" y="393699"/>
                </a:lnTo>
                <a:lnTo>
                  <a:pt x="923058" y="419099"/>
                </a:lnTo>
                <a:close/>
              </a:path>
              <a:path w="1287780" h="2679700">
                <a:moveTo>
                  <a:pt x="1040251" y="520699"/>
                </a:moveTo>
                <a:lnTo>
                  <a:pt x="915119" y="520699"/>
                </a:lnTo>
                <a:lnTo>
                  <a:pt x="954817" y="457199"/>
                </a:lnTo>
                <a:lnTo>
                  <a:pt x="989305" y="482599"/>
                </a:lnTo>
                <a:lnTo>
                  <a:pt x="1028259" y="507999"/>
                </a:lnTo>
                <a:lnTo>
                  <a:pt x="1040251" y="520699"/>
                </a:lnTo>
                <a:close/>
              </a:path>
              <a:path w="1287780" h="2679700">
                <a:moveTo>
                  <a:pt x="681487" y="1320799"/>
                </a:moveTo>
                <a:lnTo>
                  <a:pt x="216723" y="1320799"/>
                </a:lnTo>
                <a:lnTo>
                  <a:pt x="164858" y="1308099"/>
                </a:lnTo>
                <a:lnTo>
                  <a:pt x="113213" y="1282699"/>
                </a:lnTo>
                <a:lnTo>
                  <a:pt x="9998" y="1282699"/>
                </a:lnTo>
                <a:lnTo>
                  <a:pt x="0" y="1231899"/>
                </a:lnTo>
                <a:lnTo>
                  <a:pt x="1470" y="1193799"/>
                </a:lnTo>
                <a:lnTo>
                  <a:pt x="13967" y="1155699"/>
                </a:lnTo>
                <a:lnTo>
                  <a:pt x="37051" y="1130299"/>
                </a:lnTo>
                <a:lnTo>
                  <a:pt x="70280" y="1104899"/>
                </a:lnTo>
                <a:lnTo>
                  <a:pt x="756325" y="1104899"/>
                </a:lnTo>
                <a:lnTo>
                  <a:pt x="776299" y="1054099"/>
                </a:lnTo>
                <a:lnTo>
                  <a:pt x="808926" y="1041399"/>
                </a:lnTo>
                <a:lnTo>
                  <a:pt x="848996" y="1028699"/>
                </a:lnTo>
                <a:lnTo>
                  <a:pt x="1033097" y="1028699"/>
                </a:lnTo>
                <a:lnTo>
                  <a:pt x="1081851" y="1015999"/>
                </a:lnTo>
                <a:lnTo>
                  <a:pt x="1116587" y="1015999"/>
                </a:lnTo>
                <a:lnTo>
                  <a:pt x="1132094" y="1003299"/>
                </a:lnTo>
                <a:lnTo>
                  <a:pt x="1145369" y="1003299"/>
                </a:lnTo>
                <a:lnTo>
                  <a:pt x="994515" y="800099"/>
                </a:lnTo>
                <a:lnTo>
                  <a:pt x="1042153" y="749299"/>
                </a:lnTo>
                <a:lnTo>
                  <a:pt x="883360" y="673099"/>
                </a:lnTo>
                <a:lnTo>
                  <a:pt x="907179" y="584199"/>
                </a:lnTo>
                <a:lnTo>
                  <a:pt x="1097752" y="584199"/>
                </a:lnTo>
                <a:lnTo>
                  <a:pt x="1113674" y="609599"/>
                </a:lnTo>
                <a:lnTo>
                  <a:pt x="1143654" y="634999"/>
                </a:lnTo>
                <a:lnTo>
                  <a:pt x="1174396" y="660399"/>
                </a:lnTo>
                <a:lnTo>
                  <a:pt x="1200565" y="685799"/>
                </a:lnTo>
                <a:lnTo>
                  <a:pt x="1216825" y="723899"/>
                </a:lnTo>
                <a:lnTo>
                  <a:pt x="1205536" y="749299"/>
                </a:lnTo>
                <a:lnTo>
                  <a:pt x="1192014" y="774699"/>
                </a:lnTo>
                <a:lnTo>
                  <a:pt x="1188913" y="812799"/>
                </a:lnTo>
                <a:lnTo>
                  <a:pt x="1208886" y="838199"/>
                </a:lnTo>
                <a:lnTo>
                  <a:pt x="1260906" y="838199"/>
                </a:lnTo>
                <a:lnTo>
                  <a:pt x="1287600" y="850899"/>
                </a:lnTo>
                <a:lnTo>
                  <a:pt x="1287600" y="888999"/>
                </a:lnTo>
                <a:lnTo>
                  <a:pt x="1216825" y="888999"/>
                </a:lnTo>
                <a:lnTo>
                  <a:pt x="1216825" y="901699"/>
                </a:lnTo>
                <a:lnTo>
                  <a:pt x="1287600" y="901699"/>
                </a:lnTo>
                <a:lnTo>
                  <a:pt x="1287600" y="1079499"/>
                </a:lnTo>
                <a:lnTo>
                  <a:pt x="819843" y="1079499"/>
                </a:lnTo>
                <a:lnTo>
                  <a:pt x="843662" y="1155699"/>
                </a:lnTo>
                <a:lnTo>
                  <a:pt x="1287600" y="1155699"/>
                </a:lnTo>
                <a:lnTo>
                  <a:pt x="1287600" y="1181099"/>
                </a:lnTo>
                <a:lnTo>
                  <a:pt x="954817" y="1181099"/>
                </a:lnTo>
                <a:lnTo>
                  <a:pt x="946877" y="1206499"/>
                </a:lnTo>
                <a:lnTo>
                  <a:pt x="1002455" y="1219199"/>
                </a:lnTo>
                <a:lnTo>
                  <a:pt x="1287600" y="1219199"/>
                </a:lnTo>
                <a:lnTo>
                  <a:pt x="1287600" y="1295399"/>
                </a:lnTo>
                <a:lnTo>
                  <a:pt x="976686" y="1295399"/>
                </a:lnTo>
                <a:lnTo>
                  <a:pt x="927066" y="1308099"/>
                </a:lnTo>
                <a:lnTo>
                  <a:pt x="780428" y="1308099"/>
                </a:lnTo>
                <a:lnTo>
                  <a:pt x="681487" y="1320799"/>
                </a:lnTo>
                <a:close/>
              </a:path>
              <a:path w="1287780" h="2679700">
                <a:moveTo>
                  <a:pt x="1287600" y="901699"/>
                </a:moveTo>
                <a:lnTo>
                  <a:pt x="1272403" y="901699"/>
                </a:lnTo>
                <a:lnTo>
                  <a:pt x="1216825" y="888999"/>
                </a:lnTo>
                <a:lnTo>
                  <a:pt x="1287600" y="888999"/>
                </a:lnTo>
                <a:lnTo>
                  <a:pt x="1287600" y="901699"/>
                </a:lnTo>
                <a:close/>
              </a:path>
              <a:path w="1287780" h="2679700">
                <a:moveTo>
                  <a:pt x="756325" y="1104899"/>
                </a:moveTo>
                <a:lnTo>
                  <a:pt x="213720" y="1104899"/>
                </a:lnTo>
                <a:lnTo>
                  <a:pt x="263210" y="1092199"/>
                </a:lnTo>
                <a:lnTo>
                  <a:pt x="312561" y="1092199"/>
                </a:lnTo>
                <a:lnTo>
                  <a:pt x="362051" y="1079499"/>
                </a:lnTo>
                <a:lnTo>
                  <a:pt x="462558" y="1079499"/>
                </a:lnTo>
                <a:lnTo>
                  <a:pt x="510260" y="1066799"/>
                </a:lnTo>
                <a:lnTo>
                  <a:pt x="607187" y="1066799"/>
                </a:lnTo>
                <a:lnTo>
                  <a:pt x="657175" y="1054099"/>
                </a:lnTo>
                <a:lnTo>
                  <a:pt x="708687" y="1054099"/>
                </a:lnTo>
                <a:lnTo>
                  <a:pt x="756325" y="1104899"/>
                </a:lnTo>
                <a:close/>
              </a:path>
              <a:path w="1287780" h="2679700">
                <a:moveTo>
                  <a:pt x="1010394" y="1155699"/>
                </a:moveTo>
                <a:lnTo>
                  <a:pt x="843662" y="1155699"/>
                </a:lnTo>
                <a:lnTo>
                  <a:pt x="891300" y="1117599"/>
                </a:lnTo>
                <a:lnTo>
                  <a:pt x="819843" y="1079499"/>
                </a:lnTo>
                <a:lnTo>
                  <a:pt x="1287600" y="1079499"/>
                </a:lnTo>
                <a:lnTo>
                  <a:pt x="1287600" y="1104899"/>
                </a:lnTo>
                <a:lnTo>
                  <a:pt x="1114944" y="1104899"/>
                </a:lnTo>
                <a:lnTo>
                  <a:pt x="1067052" y="1117599"/>
                </a:lnTo>
                <a:lnTo>
                  <a:pt x="1010394" y="1155699"/>
                </a:lnTo>
                <a:close/>
              </a:path>
              <a:path w="1287780" h="2679700">
                <a:moveTo>
                  <a:pt x="1287600" y="1155699"/>
                </a:moveTo>
                <a:lnTo>
                  <a:pt x="1232705" y="1155699"/>
                </a:lnTo>
                <a:lnTo>
                  <a:pt x="1195103" y="1117599"/>
                </a:lnTo>
                <a:lnTo>
                  <a:pt x="1156738" y="1104899"/>
                </a:lnTo>
                <a:lnTo>
                  <a:pt x="1287600" y="1104899"/>
                </a:lnTo>
                <a:lnTo>
                  <a:pt x="1287600" y="1155699"/>
                </a:lnTo>
                <a:close/>
              </a:path>
              <a:path w="1287780" h="2679700">
                <a:moveTo>
                  <a:pt x="1287600" y="1219199"/>
                </a:moveTo>
                <a:lnTo>
                  <a:pt x="1002455" y="1219199"/>
                </a:lnTo>
                <a:lnTo>
                  <a:pt x="1010395" y="1206499"/>
                </a:lnTo>
                <a:lnTo>
                  <a:pt x="954817" y="1181099"/>
                </a:lnTo>
                <a:lnTo>
                  <a:pt x="1287600" y="1181099"/>
                </a:lnTo>
                <a:lnTo>
                  <a:pt x="1287600" y="1219199"/>
                </a:lnTo>
                <a:close/>
              </a:path>
              <a:path w="1287780" h="2679700">
                <a:moveTo>
                  <a:pt x="1089791" y="1701799"/>
                </a:moveTo>
                <a:lnTo>
                  <a:pt x="1026274" y="1701799"/>
                </a:lnTo>
                <a:lnTo>
                  <a:pt x="1034462" y="1676399"/>
                </a:lnTo>
                <a:lnTo>
                  <a:pt x="1044138" y="1650999"/>
                </a:lnTo>
                <a:lnTo>
                  <a:pt x="1050837" y="1625599"/>
                </a:lnTo>
                <a:lnTo>
                  <a:pt x="1050093" y="1612899"/>
                </a:lnTo>
                <a:lnTo>
                  <a:pt x="1034958" y="1574799"/>
                </a:lnTo>
                <a:lnTo>
                  <a:pt x="1042153" y="1536699"/>
                </a:lnTo>
                <a:lnTo>
                  <a:pt x="1061258" y="1498599"/>
                </a:lnTo>
                <a:lnTo>
                  <a:pt x="1081851" y="1460499"/>
                </a:lnTo>
                <a:lnTo>
                  <a:pt x="1102321" y="1422399"/>
                </a:lnTo>
                <a:lnTo>
                  <a:pt x="1126512" y="1384299"/>
                </a:lnTo>
                <a:lnTo>
                  <a:pt x="1152192" y="1333499"/>
                </a:lnTo>
                <a:lnTo>
                  <a:pt x="1177127" y="1295399"/>
                </a:lnTo>
                <a:lnTo>
                  <a:pt x="1287600" y="1295399"/>
                </a:lnTo>
                <a:lnTo>
                  <a:pt x="1287600" y="1460499"/>
                </a:lnTo>
                <a:lnTo>
                  <a:pt x="1280216" y="1460499"/>
                </a:lnTo>
                <a:lnTo>
                  <a:pt x="1240645" y="1473199"/>
                </a:lnTo>
                <a:lnTo>
                  <a:pt x="1287600" y="1485899"/>
                </a:lnTo>
                <a:lnTo>
                  <a:pt x="1287600" y="1511299"/>
                </a:lnTo>
                <a:lnTo>
                  <a:pt x="1161248" y="1511299"/>
                </a:lnTo>
                <a:lnTo>
                  <a:pt x="1139042" y="1523999"/>
                </a:lnTo>
                <a:lnTo>
                  <a:pt x="1114602" y="1523999"/>
                </a:lnTo>
                <a:lnTo>
                  <a:pt x="1097607" y="1536699"/>
                </a:lnTo>
                <a:lnTo>
                  <a:pt x="1097731" y="1574799"/>
                </a:lnTo>
                <a:lnTo>
                  <a:pt x="1185067" y="1574799"/>
                </a:lnTo>
                <a:lnTo>
                  <a:pt x="1224765" y="1587499"/>
                </a:lnTo>
                <a:lnTo>
                  <a:pt x="1206240" y="1676399"/>
                </a:lnTo>
                <a:lnTo>
                  <a:pt x="1058032" y="1676399"/>
                </a:lnTo>
                <a:lnTo>
                  <a:pt x="1089791" y="1701799"/>
                </a:lnTo>
                <a:close/>
              </a:path>
              <a:path w="1287780" h="2679700">
                <a:moveTo>
                  <a:pt x="430799" y="1333499"/>
                </a:moveTo>
                <a:lnTo>
                  <a:pt x="321997" y="1333499"/>
                </a:lnTo>
                <a:lnTo>
                  <a:pt x="269029" y="1320799"/>
                </a:lnTo>
                <a:lnTo>
                  <a:pt x="481819" y="1320799"/>
                </a:lnTo>
                <a:lnTo>
                  <a:pt x="430799" y="1333499"/>
                </a:lnTo>
                <a:close/>
              </a:path>
              <a:path w="1287780" h="2679700">
                <a:moveTo>
                  <a:pt x="1185067" y="1574799"/>
                </a:moveTo>
                <a:lnTo>
                  <a:pt x="1097731" y="1574799"/>
                </a:lnTo>
                <a:lnTo>
                  <a:pt x="1114354" y="1562099"/>
                </a:lnTo>
                <a:lnTo>
                  <a:pt x="1141399" y="1562099"/>
                </a:lnTo>
                <a:lnTo>
                  <a:pt x="1162489" y="1549399"/>
                </a:lnTo>
                <a:lnTo>
                  <a:pt x="1161248" y="1511299"/>
                </a:lnTo>
                <a:lnTo>
                  <a:pt x="1287600" y="1511299"/>
                </a:lnTo>
                <a:lnTo>
                  <a:pt x="1287600" y="1536699"/>
                </a:lnTo>
                <a:lnTo>
                  <a:pt x="1286250" y="1536699"/>
                </a:lnTo>
                <a:lnTo>
                  <a:pt x="1251887" y="1549399"/>
                </a:lnTo>
                <a:lnTo>
                  <a:pt x="1216762" y="1549399"/>
                </a:lnTo>
                <a:lnTo>
                  <a:pt x="1185067" y="1574799"/>
                </a:lnTo>
                <a:close/>
              </a:path>
              <a:path w="1287780" h="2679700">
                <a:moveTo>
                  <a:pt x="454618" y="2666999"/>
                </a:moveTo>
                <a:lnTo>
                  <a:pt x="433901" y="2654299"/>
                </a:lnTo>
                <a:lnTo>
                  <a:pt x="419882" y="2628899"/>
                </a:lnTo>
                <a:lnTo>
                  <a:pt x="413307" y="2616199"/>
                </a:lnTo>
                <a:lnTo>
                  <a:pt x="414920" y="2590799"/>
                </a:lnTo>
                <a:lnTo>
                  <a:pt x="414920" y="2578099"/>
                </a:lnTo>
                <a:lnTo>
                  <a:pt x="440024" y="2539999"/>
                </a:lnTo>
                <a:lnTo>
                  <a:pt x="462841" y="2501899"/>
                </a:lnTo>
                <a:lnTo>
                  <a:pt x="484025" y="2451099"/>
                </a:lnTo>
                <a:lnTo>
                  <a:pt x="504228" y="2400299"/>
                </a:lnTo>
                <a:lnTo>
                  <a:pt x="524104" y="2362199"/>
                </a:lnTo>
                <a:lnTo>
                  <a:pt x="544307" y="2311399"/>
                </a:lnTo>
                <a:lnTo>
                  <a:pt x="565490" y="2273299"/>
                </a:lnTo>
                <a:lnTo>
                  <a:pt x="588307" y="2222499"/>
                </a:lnTo>
                <a:lnTo>
                  <a:pt x="613412" y="2184399"/>
                </a:lnTo>
                <a:lnTo>
                  <a:pt x="633757" y="2146299"/>
                </a:lnTo>
                <a:lnTo>
                  <a:pt x="680402" y="2082799"/>
                </a:lnTo>
                <a:lnTo>
                  <a:pt x="700748" y="2044699"/>
                </a:lnTo>
                <a:lnTo>
                  <a:pt x="715263" y="2019299"/>
                </a:lnTo>
                <a:lnTo>
                  <a:pt x="733499" y="1993899"/>
                </a:lnTo>
                <a:lnTo>
                  <a:pt x="753224" y="1968499"/>
                </a:lnTo>
                <a:lnTo>
                  <a:pt x="772205" y="1943099"/>
                </a:lnTo>
                <a:lnTo>
                  <a:pt x="799125" y="1904999"/>
                </a:lnTo>
                <a:lnTo>
                  <a:pt x="814880" y="1866899"/>
                </a:lnTo>
                <a:lnTo>
                  <a:pt x="829147" y="1828799"/>
                </a:lnTo>
                <a:lnTo>
                  <a:pt x="851601" y="1790699"/>
                </a:lnTo>
                <a:lnTo>
                  <a:pt x="878522" y="1765299"/>
                </a:lnTo>
                <a:lnTo>
                  <a:pt x="900232" y="1739899"/>
                </a:lnTo>
                <a:lnTo>
                  <a:pt x="917476" y="1714499"/>
                </a:lnTo>
                <a:lnTo>
                  <a:pt x="930998" y="1689099"/>
                </a:lnTo>
                <a:lnTo>
                  <a:pt x="947001" y="1663699"/>
                </a:lnTo>
                <a:lnTo>
                  <a:pt x="969704" y="1650999"/>
                </a:lnTo>
                <a:lnTo>
                  <a:pt x="996872" y="1663699"/>
                </a:lnTo>
                <a:lnTo>
                  <a:pt x="1026274" y="1701799"/>
                </a:lnTo>
                <a:lnTo>
                  <a:pt x="1089791" y="1701799"/>
                </a:lnTo>
                <a:lnTo>
                  <a:pt x="1121550" y="1727199"/>
                </a:lnTo>
                <a:lnTo>
                  <a:pt x="1167823" y="1727199"/>
                </a:lnTo>
                <a:lnTo>
                  <a:pt x="1164226" y="1739899"/>
                </a:lnTo>
                <a:lnTo>
                  <a:pt x="1159139" y="1765299"/>
                </a:lnTo>
                <a:lnTo>
                  <a:pt x="1153309" y="1790699"/>
                </a:lnTo>
                <a:lnTo>
                  <a:pt x="1126760" y="1841499"/>
                </a:lnTo>
                <a:lnTo>
                  <a:pt x="1101701" y="1879599"/>
                </a:lnTo>
                <a:lnTo>
                  <a:pt x="1070686" y="1930399"/>
                </a:lnTo>
                <a:lnTo>
                  <a:pt x="1026274" y="1955799"/>
                </a:lnTo>
                <a:lnTo>
                  <a:pt x="1000594" y="1993899"/>
                </a:lnTo>
                <a:lnTo>
                  <a:pt x="994515" y="2019299"/>
                </a:lnTo>
                <a:lnTo>
                  <a:pt x="974418" y="2070099"/>
                </a:lnTo>
                <a:lnTo>
                  <a:pt x="946877" y="2108199"/>
                </a:lnTo>
                <a:lnTo>
                  <a:pt x="907427" y="2133599"/>
                </a:lnTo>
                <a:lnTo>
                  <a:pt x="851602" y="2146299"/>
                </a:lnTo>
                <a:lnTo>
                  <a:pt x="867977" y="2184399"/>
                </a:lnTo>
                <a:lnTo>
                  <a:pt x="869466" y="2222499"/>
                </a:lnTo>
                <a:lnTo>
                  <a:pt x="856068" y="2260599"/>
                </a:lnTo>
                <a:lnTo>
                  <a:pt x="827783" y="2298699"/>
                </a:lnTo>
                <a:lnTo>
                  <a:pt x="819843" y="2298699"/>
                </a:lnTo>
                <a:lnTo>
                  <a:pt x="790317" y="2336799"/>
                </a:lnTo>
                <a:lnTo>
                  <a:pt x="762280" y="2374899"/>
                </a:lnTo>
                <a:lnTo>
                  <a:pt x="737221" y="2425699"/>
                </a:lnTo>
                <a:lnTo>
                  <a:pt x="716627" y="2476499"/>
                </a:lnTo>
                <a:lnTo>
                  <a:pt x="701120" y="2527299"/>
                </a:lnTo>
                <a:lnTo>
                  <a:pt x="681891" y="2565399"/>
                </a:lnTo>
                <a:lnTo>
                  <a:pt x="646287" y="2578099"/>
                </a:lnTo>
                <a:lnTo>
                  <a:pt x="573713" y="2578099"/>
                </a:lnTo>
                <a:lnTo>
                  <a:pt x="573713" y="2590799"/>
                </a:lnTo>
                <a:lnTo>
                  <a:pt x="565774" y="2590799"/>
                </a:lnTo>
                <a:lnTo>
                  <a:pt x="569992" y="2616199"/>
                </a:lnTo>
                <a:lnTo>
                  <a:pt x="478437" y="2616199"/>
                </a:lnTo>
                <a:lnTo>
                  <a:pt x="454618" y="2666999"/>
                </a:lnTo>
                <a:close/>
              </a:path>
              <a:path w="1287780" h="2679700">
                <a:moveTo>
                  <a:pt x="1167823" y="1727199"/>
                </a:moveTo>
                <a:lnTo>
                  <a:pt x="1121550" y="1727199"/>
                </a:lnTo>
                <a:lnTo>
                  <a:pt x="1120061" y="1714499"/>
                </a:lnTo>
                <a:lnTo>
                  <a:pt x="1115595" y="1701799"/>
                </a:lnTo>
                <a:lnTo>
                  <a:pt x="1108152" y="1689099"/>
                </a:lnTo>
                <a:lnTo>
                  <a:pt x="1097731" y="1676399"/>
                </a:lnTo>
                <a:lnTo>
                  <a:pt x="1206240" y="1676399"/>
                </a:lnTo>
                <a:lnTo>
                  <a:pt x="1200946" y="1701799"/>
                </a:lnTo>
                <a:lnTo>
                  <a:pt x="1169188" y="1701799"/>
                </a:lnTo>
                <a:lnTo>
                  <a:pt x="1167823" y="1727199"/>
                </a:lnTo>
                <a:close/>
              </a:path>
              <a:path w="1287780" h="2679700">
                <a:moveTo>
                  <a:pt x="537613" y="2679699"/>
                </a:moveTo>
                <a:lnTo>
                  <a:pt x="494317" y="2679699"/>
                </a:lnTo>
                <a:lnTo>
                  <a:pt x="494317" y="2616199"/>
                </a:lnTo>
                <a:lnTo>
                  <a:pt x="608201" y="2616199"/>
                </a:lnTo>
                <a:lnTo>
                  <a:pt x="621351" y="2628899"/>
                </a:lnTo>
                <a:lnTo>
                  <a:pt x="609318" y="2654299"/>
                </a:lnTo>
                <a:lnTo>
                  <a:pt x="578676" y="2666999"/>
                </a:lnTo>
                <a:lnTo>
                  <a:pt x="537613" y="26796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7" name="object 177" descr=""/>
          <p:cNvSpPr txBox="1"/>
          <p:nvPr/>
        </p:nvSpPr>
        <p:spPr>
          <a:xfrm>
            <a:off x="4223192" y="2929892"/>
            <a:ext cx="10093960" cy="3860165"/>
          </a:xfrm>
          <a:prstGeom prst="rect">
            <a:avLst/>
          </a:prstGeom>
        </p:spPr>
        <p:txBody>
          <a:bodyPr wrap="square" lIns="0" tIns="628650" rIns="0" bIns="0" rtlCol="0" vert="horz">
            <a:spAutoFit/>
          </a:bodyPr>
          <a:lstStyle/>
          <a:p>
            <a:pPr marL="12700" marR="5080" indent="398145">
              <a:lnSpc>
                <a:spcPct val="72300"/>
              </a:lnSpc>
              <a:spcBef>
                <a:spcPts val="4950"/>
              </a:spcBef>
            </a:pPr>
            <a:r>
              <a:rPr dirty="0" sz="14600" spc="165" b="1">
                <a:latin typeface="Trebuchet MS"/>
                <a:cs typeface="Trebuchet MS"/>
              </a:rPr>
              <a:t>Thank</a:t>
            </a:r>
            <a:r>
              <a:rPr dirty="0" sz="14600" spc="-930" b="1">
                <a:latin typeface="Trebuchet MS"/>
                <a:cs typeface="Trebuchet MS"/>
              </a:rPr>
              <a:t> </a:t>
            </a:r>
            <a:r>
              <a:rPr dirty="0" sz="14600" spc="505" b="1">
                <a:latin typeface="Trebuchet MS"/>
                <a:cs typeface="Trebuchet MS"/>
              </a:rPr>
              <a:t>you</a:t>
            </a:r>
            <a:r>
              <a:rPr dirty="0" sz="14600" spc="505" b="1">
                <a:latin typeface="Trebuchet MS"/>
                <a:cs typeface="Trebuchet MS"/>
              </a:rPr>
              <a:t> </a:t>
            </a:r>
            <a:r>
              <a:rPr dirty="0" sz="14600" spc="245" b="1">
                <a:latin typeface="Trebuchet MS"/>
                <a:cs typeface="Trebuchet MS"/>
              </a:rPr>
              <a:t>very</a:t>
            </a:r>
            <a:r>
              <a:rPr dirty="0" sz="14600" spc="-919" b="1">
                <a:latin typeface="Trebuchet MS"/>
                <a:cs typeface="Trebuchet MS"/>
              </a:rPr>
              <a:t> </a:t>
            </a:r>
            <a:r>
              <a:rPr dirty="0" sz="14600" spc="285" b="1">
                <a:latin typeface="Trebuchet MS"/>
                <a:cs typeface="Trebuchet MS"/>
              </a:rPr>
              <a:t>much!</a:t>
            </a:r>
            <a:endParaRPr sz="14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0" y="8834286"/>
            <a:ext cx="2317115" cy="1452245"/>
          </a:xfrm>
          <a:custGeom>
            <a:avLst/>
            <a:gdLst/>
            <a:ahLst/>
            <a:cxnLst/>
            <a:rect l="l" t="t" r="r" b="b"/>
            <a:pathLst>
              <a:path w="2317115" h="1452245">
                <a:moveTo>
                  <a:pt x="576441" y="12624"/>
                </a:moveTo>
                <a:lnTo>
                  <a:pt x="22706" y="12624"/>
                </a:lnTo>
                <a:lnTo>
                  <a:pt x="68869" y="0"/>
                </a:lnTo>
                <a:lnTo>
                  <a:pt x="530628" y="0"/>
                </a:lnTo>
                <a:lnTo>
                  <a:pt x="576441" y="12624"/>
                </a:lnTo>
                <a:close/>
              </a:path>
              <a:path w="2317115" h="1452245">
                <a:moveTo>
                  <a:pt x="63789" y="138866"/>
                </a:moveTo>
                <a:lnTo>
                  <a:pt x="0" y="138866"/>
                </a:lnTo>
                <a:lnTo>
                  <a:pt x="0" y="12624"/>
                </a:lnTo>
                <a:lnTo>
                  <a:pt x="622119" y="12624"/>
                </a:lnTo>
                <a:lnTo>
                  <a:pt x="667647" y="25248"/>
                </a:lnTo>
                <a:lnTo>
                  <a:pt x="713006" y="25248"/>
                </a:lnTo>
                <a:lnTo>
                  <a:pt x="847900" y="63121"/>
                </a:lnTo>
                <a:lnTo>
                  <a:pt x="892415" y="63121"/>
                </a:lnTo>
                <a:lnTo>
                  <a:pt x="980664" y="88369"/>
                </a:lnTo>
                <a:lnTo>
                  <a:pt x="1024366" y="113618"/>
                </a:lnTo>
                <a:lnTo>
                  <a:pt x="1067762" y="126242"/>
                </a:lnTo>
                <a:lnTo>
                  <a:pt x="109968" y="126242"/>
                </a:lnTo>
                <a:lnTo>
                  <a:pt x="63789" y="138866"/>
                </a:lnTo>
                <a:close/>
              </a:path>
              <a:path w="2317115" h="1452245">
                <a:moveTo>
                  <a:pt x="2316695" y="1451790"/>
                </a:moveTo>
                <a:lnTo>
                  <a:pt x="2176651" y="1451790"/>
                </a:lnTo>
                <a:lnTo>
                  <a:pt x="2168274" y="1426541"/>
                </a:lnTo>
                <a:lnTo>
                  <a:pt x="2148101" y="1376044"/>
                </a:lnTo>
                <a:lnTo>
                  <a:pt x="2127117" y="1325547"/>
                </a:lnTo>
                <a:lnTo>
                  <a:pt x="2105329" y="1275050"/>
                </a:lnTo>
                <a:lnTo>
                  <a:pt x="2082745" y="1237177"/>
                </a:lnTo>
                <a:lnTo>
                  <a:pt x="2059374" y="1186680"/>
                </a:lnTo>
                <a:lnTo>
                  <a:pt x="2035225" y="1136183"/>
                </a:lnTo>
                <a:lnTo>
                  <a:pt x="2010304" y="1085686"/>
                </a:lnTo>
                <a:lnTo>
                  <a:pt x="1984621" y="1047813"/>
                </a:lnTo>
                <a:lnTo>
                  <a:pt x="1958183" y="997316"/>
                </a:lnTo>
                <a:lnTo>
                  <a:pt x="1930998" y="959444"/>
                </a:lnTo>
                <a:lnTo>
                  <a:pt x="1903075" y="921571"/>
                </a:lnTo>
                <a:lnTo>
                  <a:pt x="1874422" y="871074"/>
                </a:lnTo>
                <a:lnTo>
                  <a:pt x="1845047" y="833201"/>
                </a:lnTo>
                <a:lnTo>
                  <a:pt x="1814957" y="795328"/>
                </a:lnTo>
                <a:lnTo>
                  <a:pt x="1784162" y="757455"/>
                </a:lnTo>
                <a:lnTo>
                  <a:pt x="1752669" y="719583"/>
                </a:lnTo>
                <a:lnTo>
                  <a:pt x="1720487" y="694334"/>
                </a:lnTo>
                <a:lnTo>
                  <a:pt x="1687623" y="656461"/>
                </a:lnTo>
                <a:lnTo>
                  <a:pt x="1652587" y="618588"/>
                </a:lnTo>
                <a:lnTo>
                  <a:pt x="1616904" y="593340"/>
                </a:lnTo>
                <a:lnTo>
                  <a:pt x="1580596" y="555467"/>
                </a:lnTo>
                <a:lnTo>
                  <a:pt x="1543680" y="530219"/>
                </a:lnTo>
                <a:lnTo>
                  <a:pt x="1506175" y="504970"/>
                </a:lnTo>
                <a:lnTo>
                  <a:pt x="1468102" y="479722"/>
                </a:lnTo>
                <a:lnTo>
                  <a:pt x="1390324" y="429225"/>
                </a:lnTo>
                <a:lnTo>
                  <a:pt x="1310499" y="378727"/>
                </a:lnTo>
                <a:lnTo>
                  <a:pt x="1228781" y="328230"/>
                </a:lnTo>
                <a:lnTo>
                  <a:pt x="1187259" y="315606"/>
                </a:lnTo>
                <a:lnTo>
                  <a:pt x="1145322" y="290358"/>
                </a:lnTo>
                <a:lnTo>
                  <a:pt x="1060276" y="265109"/>
                </a:lnTo>
                <a:lnTo>
                  <a:pt x="1017205" y="239861"/>
                </a:lnTo>
                <a:lnTo>
                  <a:pt x="797144" y="176739"/>
                </a:lnTo>
                <a:lnTo>
                  <a:pt x="752323" y="176739"/>
                </a:lnTo>
                <a:lnTo>
                  <a:pt x="662029" y="151491"/>
                </a:lnTo>
                <a:lnTo>
                  <a:pt x="616592" y="151491"/>
                </a:lnTo>
                <a:lnTo>
                  <a:pt x="570989" y="138866"/>
                </a:lnTo>
                <a:lnTo>
                  <a:pt x="525237" y="138866"/>
                </a:lnTo>
                <a:lnTo>
                  <a:pt x="479356" y="126242"/>
                </a:lnTo>
                <a:lnTo>
                  <a:pt x="1067762" y="126242"/>
                </a:lnTo>
                <a:lnTo>
                  <a:pt x="1153571" y="151491"/>
                </a:lnTo>
                <a:lnTo>
                  <a:pt x="1195950" y="176739"/>
                </a:lnTo>
                <a:lnTo>
                  <a:pt x="1237955" y="189363"/>
                </a:lnTo>
                <a:lnTo>
                  <a:pt x="1320776" y="239861"/>
                </a:lnTo>
                <a:lnTo>
                  <a:pt x="1361559" y="252485"/>
                </a:lnTo>
                <a:lnTo>
                  <a:pt x="1441782" y="302982"/>
                </a:lnTo>
                <a:lnTo>
                  <a:pt x="1520101" y="353479"/>
                </a:lnTo>
                <a:lnTo>
                  <a:pt x="1596380" y="403976"/>
                </a:lnTo>
                <a:lnTo>
                  <a:pt x="1633712" y="429225"/>
                </a:lnTo>
                <a:lnTo>
                  <a:pt x="1670482" y="467097"/>
                </a:lnTo>
                <a:lnTo>
                  <a:pt x="1706674" y="492346"/>
                </a:lnTo>
                <a:lnTo>
                  <a:pt x="1742271" y="530219"/>
                </a:lnTo>
                <a:lnTo>
                  <a:pt x="1777255" y="555467"/>
                </a:lnTo>
                <a:lnTo>
                  <a:pt x="1809738" y="593340"/>
                </a:lnTo>
                <a:lnTo>
                  <a:pt x="1841612" y="631213"/>
                </a:lnTo>
                <a:lnTo>
                  <a:pt x="1872870" y="656461"/>
                </a:lnTo>
                <a:lnTo>
                  <a:pt x="1903503" y="694334"/>
                </a:lnTo>
                <a:lnTo>
                  <a:pt x="1933501" y="732207"/>
                </a:lnTo>
                <a:lnTo>
                  <a:pt x="1962856" y="770080"/>
                </a:lnTo>
                <a:lnTo>
                  <a:pt x="1991559" y="807952"/>
                </a:lnTo>
                <a:lnTo>
                  <a:pt x="2019602" y="858450"/>
                </a:lnTo>
                <a:lnTo>
                  <a:pt x="2046975" y="896322"/>
                </a:lnTo>
                <a:lnTo>
                  <a:pt x="2073670" y="946819"/>
                </a:lnTo>
                <a:lnTo>
                  <a:pt x="2099677" y="984692"/>
                </a:lnTo>
                <a:lnTo>
                  <a:pt x="2124990" y="1035189"/>
                </a:lnTo>
                <a:lnTo>
                  <a:pt x="2149597" y="1073062"/>
                </a:lnTo>
                <a:lnTo>
                  <a:pt x="2173491" y="1123559"/>
                </a:lnTo>
                <a:lnTo>
                  <a:pt x="2196663" y="1174056"/>
                </a:lnTo>
                <a:lnTo>
                  <a:pt x="2219104" y="1211929"/>
                </a:lnTo>
                <a:lnTo>
                  <a:pt x="2240806" y="1262426"/>
                </a:lnTo>
                <a:lnTo>
                  <a:pt x="2261759" y="1312923"/>
                </a:lnTo>
                <a:lnTo>
                  <a:pt x="2281954" y="1363420"/>
                </a:lnTo>
                <a:lnTo>
                  <a:pt x="2301384" y="1401293"/>
                </a:lnTo>
                <a:lnTo>
                  <a:pt x="2316695" y="1451790"/>
                </a:lnTo>
                <a:close/>
              </a:path>
              <a:path w="2317115" h="1452245">
                <a:moveTo>
                  <a:pt x="576960" y="467097"/>
                </a:moveTo>
                <a:lnTo>
                  <a:pt x="223810" y="467097"/>
                </a:lnTo>
                <a:lnTo>
                  <a:pt x="272823" y="454473"/>
                </a:lnTo>
                <a:lnTo>
                  <a:pt x="525797" y="454473"/>
                </a:lnTo>
                <a:lnTo>
                  <a:pt x="576960" y="467097"/>
                </a:lnTo>
                <a:close/>
              </a:path>
              <a:path w="2317115" h="1452245">
                <a:moveTo>
                  <a:pt x="16524" y="643837"/>
                </a:moveTo>
                <a:lnTo>
                  <a:pt x="0" y="643837"/>
                </a:lnTo>
                <a:lnTo>
                  <a:pt x="0" y="504970"/>
                </a:lnTo>
                <a:lnTo>
                  <a:pt x="37317" y="492346"/>
                </a:lnTo>
                <a:lnTo>
                  <a:pt x="82954" y="492346"/>
                </a:lnTo>
                <a:lnTo>
                  <a:pt x="175663" y="467097"/>
                </a:lnTo>
                <a:lnTo>
                  <a:pt x="627974" y="467097"/>
                </a:lnTo>
                <a:lnTo>
                  <a:pt x="875745" y="530219"/>
                </a:lnTo>
                <a:lnTo>
                  <a:pt x="922825" y="542843"/>
                </a:lnTo>
                <a:lnTo>
                  <a:pt x="968742" y="568091"/>
                </a:lnTo>
                <a:lnTo>
                  <a:pt x="1013352" y="580716"/>
                </a:lnTo>
                <a:lnTo>
                  <a:pt x="298884" y="580716"/>
                </a:lnTo>
                <a:lnTo>
                  <a:pt x="249527" y="593340"/>
                </a:lnTo>
                <a:lnTo>
                  <a:pt x="201098" y="593340"/>
                </a:lnTo>
                <a:lnTo>
                  <a:pt x="16524" y="643837"/>
                </a:lnTo>
                <a:close/>
              </a:path>
              <a:path w="2317115" h="1452245">
                <a:moveTo>
                  <a:pt x="1909192" y="1451790"/>
                </a:moveTo>
                <a:lnTo>
                  <a:pt x="1767711" y="1451790"/>
                </a:lnTo>
                <a:lnTo>
                  <a:pt x="1759061" y="1426541"/>
                </a:lnTo>
                <a:lnTo>
                  <a:pt x="1735158" y="1388669"/>
                </a:lnTo>
                <a:lnTo>
                  <a:pt x="1710073" y="1338172"/>
                </a:lnTo>
                <a:lnTo>
                  <a:pt x="1683836" y="1300299"/>
                </a:lnTo>
                <a:lnTo>
                  <a:pt x="1651536" y="1262426"/>
                </a:lnTo>
                <a:lnTo>
                  <a:pt x="1618377" y="1224553"/>
                </a:lnTo>
                <a:lnTo>
                  <a:pt x="1584341" y="1186680"/>
                </a:lnTo>
                <a:lnTo>
                  <a:pt x="1549411" y="1148808"/>
                </a:lnTo>
                <a:lnTo>
                  <a:pt x="1513569" y="1123559"/>
                </a:lnTo>
                <a:lnTo>
                  <a:pt x="1476798" y="1085686"/>
                </a:lnTo>
                <a:lnTo>
                  <a:pt x="1439080" y="1060438"/>
                </a:lnTo>
                <a:lnTo>
                  <a:pt x="1400398" y="1022565"/>
                </a:lnTo>
                <a:lnTo>
                  <a:pt x="1360733" y="997316"/>
                </a:lnTo>
                <a:lnTo>
                  <a:pt x="1320070" y="959444"/>
                </a:lnTo>
                <a:lnTo>
                  <a:pt x="1278389" y="934195"/>
                </a:lnTo>
                <a:lnTo>
                  <a:pt x="1235674" y="908947"/>
                </a:lnTo>
                <a:lnTo>
                  <a:pt x="1193176" y="871074"/>
                </a:lnTo>
                <a:lnTo>
                  <a:pt x="1152617" y="845825"/>
                </a:lnTo>
                <a:lnTo>
                  <a:pt x="1112603" y="807952"/>
                </a:lnTo>
                <a:lnTo>
                  <a:pt x="1071741" y="770080"/>
                </a:lnTo>
                <a:lnTo>
                  <a:pt x="1028636" y="744831"/>
                </a:lnTo>
                <a:lnTo>
                  <a:pt x="986878" y="719583"/>
                </a:lnTo>
                <a:lnTo>
                  <a:pt x="943358" y="694334"/>
                </a:lnTo>
                <a:lnTo>
                  <a:pt x="898256" y="681710"/>
                </a:lnTo>
                <a:lnTo>
                  <a:pt x="851751" y="656461"/>
                </a:lnTo>
                <a:lnTo>
                  <a:pt x="804023" y="643837"/>
                </a:lnTo>
                <a:lnTo>
                  <a:pt x="604461" y="593340"/>
                </a:lnTo>
                <a:lnTo>
                  <a:pt x="553304" y="593340"/>
                </a:lnTo>
                <a:lnTo>
                  <a:pt x="502000" y="580716"/>
                </a:lnTo>
                <a:lnTo>
                  <a:pt x="1013352" y="580716"/>
                </a:lnTo>
                <a:lnTo>
                  <a:pt x="1056510" y="605964"/>
                </a:lnTo>
                <a:lnTo>
                  <a:pt x="1098070" y="631213"/>
                </a:lnTo>
                <a:lnTo>
                  <a:pt x="1141922" y="669086"/>
                </a:lnTo>
                <a:lnTo>
                  <a:pt x="1183471" y="694334"/>
                </a:lnTo>
                <a:lnTo>
                  <a:pt x="1264993" y="770080"/>
                </a:lnTo>
                <a:lnTo>
                  <a:pt x="1349947" y="820577"/>
                </a:lnTo>
                <a:lnTo>
                  <a:pt x="1391254" y="858450"/>
                </a:lnTo>
                <a:lnTo>
                  <a:pt x="1431579" y="883698"/>
                </a:lnTo>
                <a:lnTo>
                  <a:pt x="1470945" y="908947"/>
                </a:lnTo>
                <a:lnTo>
                  <a:pt x="1509377" y="946819"/>
                </a:lnTo>
                <a:lnTo>
                  <a:pt x="1546898" y="972068"/>
                </a:lnTo>
                <a:lnTo>
                  <a:pt x="1583534" y="1009941"/>
                </a:lnTo>
                <a:lnTo>
                  <a:pt x="1619308" y="1035189"/>
                </a:lnTo>
                <a:lnTo>
                  <a:pt x="1654244" y="1073062"/>
                </a:lnTo>
                <a:lnTo>
                  <a:pt x="1688366" y="1110935"/>
                </a:lnTo>
                <a:lnTo>
                  <a:pt x="1721699" y="1148808"/>
                </a:lnTo>
                <a:lnTo>
                  <a:pt x="1754266" y="1186680"/>
                </a:lnTo>
                <a:lnTo>
                  <a:pt x="1786092" y="1224553"/>
                </a:lnTo>
                <a:lnTo>
                  <a:pt x="1810915" y="1262426"/>
                </a:lnTo>
                <a:lnTo>
                  <a:pt x="1834864" y="1300299"/>
                </a:lnTo>
                <a:lnTo>
                  <a:pt x="1857909" y="1338172"/>
                </a:lnTo>
                <a:lnTo>
                  <a:pt x="1880018" y="1376044"/>
                </a:lnTo>
                <a:lnTo>
                  <a:pt x="1901160" y="1426541"/>
                </a:lnTo>
                <a:lnTo>
                  <a:pt x="1909192" y="1451790"/>
                </a:lnTo>
                <a:close/>
              </a:path>
              <a:path w="2317115" h="1452245">
                <a:moveTo>
                  <a:pt x="453658" y="997316"/>
                </a:moveTo>
                <a:lnTo>
                  <a:pt x="296769" y="997316"/>
                </a:lnTo>
                <a:lnTo>
                  <a:pt x="349027" y="984692"/>
                </a:lnTo>
                <a:lnTo>
                  <a:pt x="401354" y="984692"/>
                </a:lnTo>
                <a:lnTo>
                  <a:pt x="453658" y="997316"/>
                </a:lnTo>
                <a:close/>
              </a:path>
              <a:path w="2317115" h="1452245">
                <a:moveTo>
                  <a:pt x="0" y="1199305"/>
                </a:moveTo>
                <a:lnTo>
                  <a:pt x="0" y="1060438"/>
                </a:lnTo>
                <a:lnTo>
                  <a:pt x="18883" y="1047813"/>
                </a:lnTo>
                <a:lnTo>
                  <a:pt x="199059" y="997316"/>
                </a:lnTo>
                <a:lnTo>
                  <a:pt x="505848" y="997316"/>
                </a:lnTo>
                <a:lnTo>
                  <a:pt x="557833" y="1009941"/>
                </a:lnTo>
                <a:lnTo>
                  <a:pt x="609522" y="1009941"/>
                </a:lnTo>
                <a:lnTo>
                  <a:pt x="811499" y="1060438"/>
                </a:lnTo>
                <a:lnTo>
                  <a:pt x="865576" y="1085686"/>
                </a:lnTo>
                <a:lnTo>
                  <a:pt x="916793" y="1098311"/>
                </a:lnTo>
                <a:lnTo>
                  <a:pt x="965273" y="1123559"/>
                </a:lnTo>
                <a:lnTo>
                  <a:pt x="256032" y="1123559"/>
                </a:lnTo>
                <a:lnTo>
                  <a:pt x="208706" y="1136183"/>
                </a:lnTo>
                <a:lnTo>
                  <a:pt x="161718" y="1136183"/>
                </a:lnTo>
                <a:lnTo>
                  <a:pt x="68852" y="1161432"/>
                </a:lnTo>
                <a:lnTo>
                  <a:pt x="0" y="1199305"/>
                </a:lnTo>
                <a:close/>
              </a:path>
              <a:path w="2317115" h="1452245">
                <a:moveTo>
                  <a:pt x="1353211" y="1451790"/>
                </a:moveTo>
                <a:lnTo>
                  <a:pt x="1183490" y="1451790"/>
                </a:lnTo>
                <a:lnTo>
                  <a:pt x="1177542" y="1439166"/>
                </a:lnTo>
                <a:lnTo>
                  <a:pt x="1147076" y="1413917"/>
                </a:lnTo>
                <a:lnTo>
                  <a:pt x="1114683" y="1376044"/>
                </a:lnTo>
                <a:lnTo>
                  <a:pt x="1080217" y="1350796"/>
                </a:lnTo>
                <a:lnTo>
                  <a:pt x="1043531" y="1325547"/>
                </a:lnTo>
                <a:lnTo>
                  <a:pt x="1004479" y="1300299"/>
                </a:lnTo>
                <a:lnTo>
                  <a:pt x="962913" y="1275050"/>
                </a:lnTo>
                <a:lnTo>
                  <a:pt x="918687" y="1249802"/>
                </a:lnTo>
                <a:lnTo>
                  <a:pt x="871653" y="1224553"/>
                </a:lnTo>
                <a:lnTo>
                  <a:pt x="821666" y="1211929"/>
                </a:lnTo>
                <a:lnTo>
                  <a:pt x="768577" y="1186680"/>
                </a:lnTo>
                <a:lnTo>
                  <a:pt x="516091" y="1123559"/>
                </a:lnTo>
                <a:lnTo>
                  <a:pt x="965273" y="1123559"/>
                </a:lnTo>
                <a:lnTo>
                  <a:pt x="1011140" y="1148808"/>
                </a:lnTo>
                <a:lnTo>
                  <a:pt x="1054515" y="1174056"/>
                </a:lnTo>
                <a:lnTo>
                  <a:pt x="1095523" y="1199305"/>
                </a:lnTo>
                <a:lnTo>
                  <a:pt x="1134285" y="1224553"/>
                </a:lnTo>
                <a:lnTo>
                  <a:pt x="1170924" y="1249802"/>
                </a:lnTo>
                <a:lnTo>
                  <a:pt x="1205563" y="1287675"/>
                </a:lnTo>
                <a:lnTo>
                  <a:pt x="1238326" y="1312923"/>
                </a:lnTo>
                <a:lnTo>
                  <a:pt x="1269333" y="1338172"/>
                </a:lnTo>
                <a:lnTo>
                  <a:pt x="1298709" y="1376044"/>
                </a:lnTo>
                <a:lnTo>
                  <a:pt x="1326577" y="1413917"/>
                </a:lnTo>
                <a:lnTo>
                  <a:pt x="1353211" y="145179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034142" y="9259385"/>
            <a:ext cx="3053080" cy="749935"/>
          </a:xfrm>
          <a:custGeom>
            <a:avLst/>
            <a:gdLst/>
            <a:ahLst/>
            <a:cxnLst/>
            <a:rect l="l" t="t" r="r" b="b"/>
            <a:pathLst>
              <a:path w="3053079" h="749934">
                <a:moveTo>
                  <a:pt x="33131" y="749900"/>
                </a:moveTo>
                <a:lnTo>
                  <a:pt x="27934" y="749251"/>
                </a:lnTo>
                <a:lnTo>
                  <a:pt x="20788" y="748601"/>
                </a:lnTo>
                <a:lnTo>
                  <a:pt x="14292" y="745353"/>
                </a:lnTo>
                <a:lnTo>
                  <a:pt x="0" y="714170"/>
                </a:lnTo>
                <a:lnTo>
                  <a:pt x="680" y="710292"/>
                </a:lnTo>
                <a:lnTo>
                  <a:pt x="15672" y="672674"/>
                </a:lnTo>
                <a:lnTo>
                  <a:pt x="38978" y="653103"/>
                </a:lnTo>
                <a:lnTo>
                  <a:pt x="42226" y="645957"/>
                </a:lnTo>
                <a:lnTo>
                  <a:pt x="44825" y="638162"/>
                </a:lnTo>
                <a:lnTo>
                  <a:pt x="48073" y="630366"/>
                </a:lnTo>
                <a:lnTo>
                  <a:pt x="62339" y="589062"/>
                </a:lnTo>
                <a:lnTo>
                  <a:pt x="76286" y="542632"/>
                </a:lnTo>
                <a:lnTo>
                  <a:pt x="90074" y="492873"/>
                </a:lnTo>
                <a:lnTo>
                  <a:pt x="103863" y="441579"/>
                </a:lnTo>
                <a:lnTo>
                  <a:pt x="117810" y="390547"/>
                </a:lnTo>
                <a:lnTo>
                  <a:pt x="132076" y="341572"/>
                </a:lnTo>
                <a:lnTo>
                  <a:pt x="146819" y="296450"/>
                </a:lnTo>
                <a:lnTo>
                  <a:pt x="169150" y="241636"/>
                </a:lnTo>
                <a:lnTo>
                  <a:pt x="192943" y="200952"/>
                </a:lnTo>
                <a:lnTo>
                  <a:pt x="231313" y="170074"/>
                </a:lnTo>
                <a:lnTo>
                  <a:pt x="244915" y="166521"/>
                </a:lnTo>
                <a:lnTo>
                  <a:pt x="265409" y="166998"/>
                </a:lnTo>
                <a:lnTo>
                  <a:pt x="310782" y="188173"/>
                </a:lnTo>
                <a:lnTo>
                  <a:pt x="362732" y="240683"/>
                </a:lnTo>
                <a:lnTo>
                  <a:pt x="391638" y="279944"/>
                </a:lnTo>
                <a:lnTo>
                  <a:pt x="420724" y="324547"/>
                </a:lnTo>
                <a:lnTo>
                  <a:pt x="449432" y="372506"/>
                </a:lnTo>
                <a:lnTo>
                  <a:pt x="477201" y="421837"/>
                </a:lnTo>
                <a:lnTo>
                  <a:pt x="503472" y="470554"/>
                </a:lnTo>
                <a:lnTo>
                  <a:pt x="556550" y="570132"/>
                </a:lnTo>
                <a:lnTo>
                  <a:pt x="570386" y="595285"/>
                </a:lnTo>
                <a:lnTo>
                  <a:pt x="584434" y="556581"/>
                </a:lnTo>
                <a:lnTo>
                  <a:pt x="594098" y="514161"/>
                </a:lnTo>
                <a:lnTo>
                  <a:pt x="601812" y="471863"/>
                </a:lnTo>
                <a:lnTo>
                  <a:pt x="610014" y="433524"/>
                </a:lnTo>
                <a:lnTo>
                  <a:pt x="624333" y="382365"/>
                </a:lnTo>
                <a:lnTo>
                  <a:pt x="640331" y="331530"/>
                </a:lnTo>
                <a:lnTo>
                  <a:pt x="657519" y="281021"/>
                </a:lnTo>
                <a:lnTo>
                  <a:pt x="675411" y="230836"/>
                </a:lnTo>
                <a:lnTo>
                  <a:pt x="693520" y="180976"/>
                </a:lnTo>
                <a:lnTo>
                  <a:pt x="711358" y="131440"/>
                </a:lnTo>
                <a:lnTo>
                  <a:pt x="713622" y="123716"/>
                </a:lnTo>
                <a:lnTo>
                  <a:pt x="715824" y="114956"/>
                </a:lnTo>
                <a:lnTo>
                  <a:pt x="718392" y="106318"/>
                </a:lnTo>
                <a:lnTo>
                  <a:pt x="752285" y="79469"/>
                </a:lnTo>
                <a:lnTo>
                  <a:pt x="756183" y="78170"/>
                </a:lnTo>
                <a:lnTo>
                  <a:pt x="798786" y="100298"/>
                </a:lnTo>
                <a:lnTo>
                  <a:pt x="828294" y="143784"/>
                </a:lnTo>
                <a:lnTo>
                  <a:pt x="848902" y="180338"/>
                </a:lnTo>
                <a:lnTo>
                  <a:pt x="871840" y="223537"/>
                </a:lnTo>
                <a:lnTo>
                  <a:pt x="896514" y="271625"/>
                </a:lnTo>
                <a:lnTo>
                  <a:pt x="948693" y="375428"/>
                </a:lnTo>
                <a:lnTo>
                  <a:pt x="975011" y="427627"/>
                </a:lnTo>
                <a:lnTo>
                  <a:pt x="1000690" y="477678"/>
                </a:lnTo>
                <a:lnTo>
                  <a:pt x="1025135" y="523825"/>
                </a:lnTo>
                <a:lnTo>
                  <a:pt x="1050989" y="569959"/>
                </a:lnTo>
                <a:lnTo>
                  <a:pt x="1058917" y="582942"/>
                </a:lnTo>
                <a:lnTo>
                  <a:pt x="1058917" y="579044"/>
                </a:lnTo>
                <a:lnTo>
                  <a:pt x="1059566" y="576446"/>
                </a:lnTo>
                <a:lnTo>
                  <a:pt x="1059566" y="575146"/>
                </a:lnTo>
                <a:lnTo>
                  <a:pt x="1065034" y="544254"/>
                </a:lnTo>
                <a:lnTo>
                  <a:pt x="1073370" y="502007"/>
                </a:lnTo>
                <a:lnTo>
                  <a:pt x="1084170" y="450967"/>
                </a:lnTo>
                <a:lnTo>
                  <a:pt x="1097027" y="393693"/>
                </a:lnTo>
                <a:lnTo>
                  <a:pt x="1111538" y="332748"/>
                </a:lnTo>
                <a:lnTo>
                  <a:pt x="1127296" y="270693"/>
                </a:lnTo>
                <a:lnTo>
                  <a:pt x="1143895" y="210087"/>
                </a:lnTo>
                <a:lnTo>
                  <a:pt x="1160931" y="153492"/>
                </a:lnTo>
                <a:lnTo>
                  <a:pt x="1177999" y="103469"/>
                </a:lnTo>
                <a:lnTo>
                  <a:pt x="1194692" y="62578"/>
                </a:lnTo>
                <a:lnTo>
                  <a:pt x="1222464" y="18088"/>
                </a:lnTo>
                <a:lnTo>
                  <a:pt x="1256195" y="0"/>
                </a:lnTo>
                <a:lnTo>
                  <a:pt x="1264204" y="213"/>
                </a:lnTo>
                <a:lnTo>
                  <a:pt x="1301020" y="24128"/>
                </a:lnTo>
                <a:lnTo>
                  <a:pt x="1338100" y="96392"/>
                </a:lnTo>
                <a:lnTo>
                  <a:pt x="1355375" y="143590"/>
                </a:lnTo>
                <a:lnTo>
                  <a:pt x="1369821" y="192369"/>
                </a:lnTo>
                <a:lnTo>
                  <a:pt x="1382607" y="241965"/>
                </a:lnTo>
                <a:lnTo>
                  <a:pt x="1394905" y="291618"/>
                </a:lnTo>
                <a:lnTo>
                  <a:pt x="1407885" y="340567"/>
                </a:lnTo>
                <a:lnTo>
                  <a:pt x="1422716" y="388049"/>
                </a:lnTo>
                <a:lnTo>
                  <a:pt x="1443282" y="440325"/>
                </a:lnTo>
                <a:lnTo>
                  <a:pt x="1466405" y="491505"/>
                </a:lnTo>
                <a:lnTo>
                  <a:pt x="1489772" y="542441"/>
                </a:lnTo>
                <a:lnTo>
                  <a:pt x="1511068" y="593986"/>
                </a:lnTo>
                <a:lnTo>
                  <a:pt x="1513017" y="589438"/>
                </a:lnTo>
                <a:lnTo>
                  <a:pt x="1527566" y="539313"/>
                </a:lnTo>
                <a:lnTo>
                  <a:pt x="1540454" y="493159"/>
                </a:lnTo>
                <a:lnTo>
                  <a:pt x="1568642" y="391054"/>
                </a:lnTo>
                <a:lnTo>
                  <a:pt x="1583745" y="337888"/>
                </a:lnTo>
                <a:lnTo>
                  <a:pt x="1599389" y="285172"/>
                </a:lnTo>
                <a:lnTo>
                  <a:pt x="1615474" y="234298"/>
                </a:lnTo>
                <a:lnTo>
                  <a:pt x="1631901" y="186660"/>
                </a:lnTo>
                <a:lnTo>
                  <a:pt x="1647493" y="146849"/>
                </a:lnTo>
                <a:lnTo>
                  <a:pt x="1663084" y="111789"/>
                </a:lnTo>
                <a:lnTo>
                  <a:pt x="1694267" y="59330"/>
                </a:lnTo>
                <a:lnTo>
                  <a:pt x="1723775" y="33842"/>
                </a:lnTo>
                <a:lnTo>
                  <a:pt x="1744746" y="27183"/>
                </a:lnTo>
                <a:lnTo>
                  <a:pt x="1756551" y="28391"/>
                </a:lnTo>
                <a:lnTo>
                  <a:pt x="1788475" y="54113"/>
                </a:lnTo>
                <a:lnTo>
                  <a:pt x="1806655" y="87914"/>
                </a:lnTo>
                <a:lnTo>
                  <a:pt x="1826476" y="133142"/>
                </a:lnTo>
                <a:lnTo>
                  <a:pt x="1846456" y="178225"/>
                </a:lnTo>
                <a:lnTo>
                  <a:pt x="1866573" y="223201"/>
                </a:lnTo>
                <a:lnTo>
                  <a:pt x="1886805" y="268109"/>
                </a:lnTo>
                <a:lnTo>
                  <a:pt x="1968416" y="447816"/>
                </a:lnTo>
                <a:lnTo>
                  <a:pt x="1984028" y="483090"/>
                </a:lnTo>
                <a:lnTo>
                  <a:pt x="1999274" y="518546"/>
                </a:lnTo>
                <a:lnTo>
                  <a:pt x="2013546" y="552419"/>
                </a:lnTo>
                <a:lnTo>
                  <a:pt x="2026234" y="582942"/>
                </a:lnTo>
                <a:lnTo>
                  <a:pt x="2039257" y="547110"/>
                </a:lnTo>
                <a:lnTo>
                  <a:pt x="2087017" y="412153"/>
                </a:lnTo>
                <a:lnTo>
                  <a:pt x="2104980" y="362237"/>
                </a:lnTo>
                <a:lnTo>
                  <a:pt x="2123536" y="311969"/>
                </a:lnTo>
                <a:lnTo>
                  <a:pt x="2142429" y="262615"/>
                </a:lnTo>
                <a:lnTo>
                  <a:pt x="2161403" y="215442"/>
                </a:lnTo>
                <a:lnTo>
                  <a:pt x="2180200" y="171718"/>
                </a:lnTo>
                <a:lnTo>
                  <a:pt x="2196715" y="136526"/>
                </a:lnTo>
                <a:lnTo>
                  <a:pt x="2228527" y="79540"/>
                </a:lnTo>
                <a:lnTo>
                  <a:pt x="2252442" y="49687"/>
                </a:lnTo>
                <a:lnTo>
                  <a:pt x="2286782" y="30634"/>
                </a:lnTo>
                <a:lnTo>
                  <a:pt x="2296486" y="30827"/>
                </a:lnTo>
                <a:lnTo>
                  <a:pt x="2333881" y="58041"/>
                </a:lnTo>
                <a:lnTo>
                  <a:pt x="2374484" y="124000"/>
                </a:lnTo>
                <a:lnTo>
                  <a:pt x="2397830" y="169769"/>
                </a:lnTo>
                <a:lnTo>
                  <a:pt x="2420342" y="217349"/>
                </a:lnTo>
                <a:lnTo>
                  <a:pt x="2443811" y="268896"/>
                </a:lnTo>
                <a:lnTo>
                  <a:pt x="2467751" y="322748"/>
                </a:lnTo>
                <a:lnTo>
                  <a:pt x="2515096" y="430714"/>
                </a:lnTo>
                <a:lnTo>
                  <a:pt x="2537527" y="481502"/>
                </a:lnTo>
                <a:lnTo>
                  <a:pt x="2558484" y="527943"/>
                </a:lnTo>
                <a:lnTo>
                  <a:pt x="2577477" y="568374"/>
                </a:lnTo>
                <a:lnTo>
                  <a:pt x="2594022" y="601132"/>
                </a:lnTo>
                <a:lnTo>
                  <a:pt x="2614303" y="553353"/>
                </a:lnTo>
                <a:lnTo>
                  <a:pt x="2621307" y="536168"/>
                </a:lnTo>
                <a:lnTo>
                  <a:pt x="2653799" y="446639"/>
                </a:lnTo>
                <a:lnTo>
                  <a:pt x="2671952" y="397809"/>
                </a:lnTo>
                <a:lnTo>
                  <a:pt x="2691225" y="348096"/>
                </a:lnTo>
                <a:lnTo>
                  <a:pt x="2711502" y="298871"/>
                </a:lnTo>
                <a:lnTo>
                  <a:pt x="2732670" y="251503"/>
                </a:lnTo>
                <a:lnTo>
                  <a:pt x="2754614" y="207362"/>
                </a:lnTo>
                <a:lnTo>
                  <a:pt x="2777221" y="167820"/>
                </a:lnTo>
                <a:lnTo>
                  <a:pt x="2800547" y="134201"/>
                </a:lnTo>
                <a:lnTo>
                  <a:pt x="2848662" y="86696"/>
                </a:lnTo>
                <a:lnTo>
                  <a:pt x="2883549" y="71714"/>
                </a:lnTo>
                <a:lnTo>
                  <a:pt x="2894563" y="71836"/>
                </a:lnTo>
                <a:lnTo>
                  <a:pt x="2930344" y="91142"/>
                </a:lnTo>
                <a:lnTo>
                  <a:pt x="2957730" y="128537"/>
                </a:lnTo>
                <a:lnTo>
                  <a:pt x="2989323" y="198672"/>
                </a:lnTo>
                <a:lnTo>
                  <a:pt x="3006713" y="248545"/>
                </a:lnTo>
                <a:lnTo>
                  <a:pt x="3022299" y="300185"/>
                </a:lnTo>
                <a:lnTo>
                  <a:pt x="3035394" y="349985"/>
                </a:lnTo>
                <a:lnTo>
                  <a:pt x="3045313" y="394335"/>
                </a:lnTo>
                <a:lnTo>
                  <a:pt x="3052801" y="446142"/>
                </a:lnTo>
                <a:lnTo>
                  <a:pt x="3052588" y="459429"/>
                </a:lnTo>
                <a:lnTo>
                  <a:pt x="3031231" y="491018"/>
                </a:lnTo>
                <a:lnTo>
                  <a:pt x="3019274" y="492642"/>
                </a:lnTo>
                <a:lnTo>
                  <a:pt x="3007195" y="489394"/>
                </a:lnTo>
                <a:lnTo>
                  <a:pt x="2998343" y="483080"/>
                </a:lnTo>
                <a:lnTo>
                  <a:pt x="2992415" y="474452"/>
                </a:lnTo>
                <a:lnTo>
                  <a:pt x="2989654" y="464362"/>
                </a:lnTo>
                <a:lnTo>
                  <a:pt x="2990304" y="453014"/>
                </a:lnTo>
                <a:lnTo>
                  <a:pt x="2986926" y="424775"/>
                </a:lnTo>
                <a:lnTo>
                  <a:pt x="2978658" y="383454"/>
                </a:lnTo>
                <a:lnTo>
                  <a:pt x="2966348" y="333723"/>
                </a:lnTo>
                <a:lnTo>
                  <a:pt x="2950844" y="280257"/>
                </a:lnTo>
                <a:lnTo>
                  <a:pt x="2932994" y="227729"/>
                </a:lnTo>
                <a:lnTo>
                  <a:pt x="2913646" y="180813"/>
                </a:lnTo>
                <a:lnTo>
                  <a:pt x="2891355" y="144362"/>
                </a:lnTo>
                <a:lnTo>
                  <a:pt x="2885712" y="136638"/>
                </a:lnTo>
                <a:lnTo>
                  <a:pt x="2879378" y="140637"/>
                </a:lnTo>
                <a:lnTo>
                  <a:pt x="2849778" y="171251"/>
                </a:lnTo>
                <a:lnTo>
                  <a:pt x="2819448" y="217843"/>
                </a:lnTo>
                <a:lnTo>
                  <a:pt x="2797667" y="259475"/>
                </a:lnTo>
                <a:lnTo>
                  <a:pt x="2776570" y="305048"/>
                </a:lnTo>
                <a:lnTo>
                  <a:pt x="2756264" y="353161"/>
                </a:lnTo>
                <a:lnTo>
                  <a:pt x="2736857" y="402413"/>
                </a:lnTo>
                <a:lnTo>
                  <a:pt x="2718455" y="451402"/>
                </a:lnTo>
                <a:lnTo>
                  <a:pt x="2685094" y="542992"/>
                </a:lnTo>
                <a:lnTo>
                  <a:pt x="2670349" y="582791"/>
                </a:lnTo>
                <a:lnTo>
                  <a:pt x="2647364" y="639075"/>
                </a:lnTo>
                <a:lnTo>
                  <a:pt x="2622606" y="679089"/>
                </a:lnTo>
                <a:lnTo>
                  <a:pt x="2596621" y="689483"/>
                </a:lnTo>
                <a:lnTo>
                  <a:pt x="2590774" y="690133"/>
                </a:lnTo>
                <a:lnTo>
                  <a:pt x="2552973" y="655844"/>
                </a:lnTo>
                <a:lnTo>
                  <a:pt x="2529114" y="612077"/>
                </a:lnTo>
                <a:lnTo>
                  <a:pt x="2511996" y="576404"/>
                </a:lnTo>
                <a:lnTo>
                  <a:pt x="2493022" y="535056"/>
                </a:lnTo>
                <a:lnTo>
                  <a:pt x="2472570" y="489347"/>
                </a:lnTo>
                <a:lnTo>
                  <a:pt x="2428748" y="390097"/>
                </a:lnTo>
                <a:lnTo>
                  <a:pt x="2406133" y="339184"/>
                </a:lnTo>
                <a:lnTo>
                  <a:pt x="2383554" y="289163"/>
                </a:lnTo>
                <a:lnTo>
                  <a:pt x="2361387" y="241349"/>
                </a:lnTo>
                <a:lnTo>
                  <a:pt x="2340012" y="197054"/>
                </a:lnTo>
                <a:lnTo>
                  <a:pt x="2311184" y="143703"/>
                </a:lnTo>
                <a:lnTo>
                  <a:pt x="2286741" y="103506"/>
                </a:lnTo>
                <a:lnTo>
                  <a:pt x="2284143" y="106104"/>
                </a:lnTo>
                <a:lnTo>
                  <a:pt x="2283493" y="107404"/>
                </a:lnTo>
                <a:lnTo>
                  <a:pt x="2272429" y="124883"/>
                </a:lnTo>
                <a:lnTo>
                  <a:pt x="2248595" y="170074"/>
                </a:lnTo>
                <a:lnTo>
                  <a:pt x="2215003" y="246265"/>
                </a:lnTo>
                <a:lnTo>
                  <a:pt x="2193749" y="299568"/>
                </a:lnTo>
                <a:lnTo>
                  <a:pt x="2172667" y="355210"/>
                </a:lnTo>
                <a:lnTo>
                  <a:pt x="2152115" y="411436"/>
                </a:lnTo>
                <a:lnTo>
                  <a:pt x="2132451" y="466494"/>
                </a:lnTo>
                <a:lnTo>
                  <a:pt x="2097225" y="566084"/>
                </a:lnTo>
                <a:lnTo>
                  <a:pt x="2082379" y="607109"/>
                </a:lnTo>
                <a:lnTo>
                  <a:pt x="2060016" y="662848"/>
                </a:lnTo>
                <a:lnTo>
                  <a:pt x="2033381" y="688834"/>
                </a:lnTo>
                <a:lnTo>
                  <a:pt x="2024286" y="688834"/>
                </a:lnTo>
                <a:lnTo>
                  <a:pt x="1982485" y="645541"/>
                </a:lnTo>
                <a:lnTo>
                  <a:pt x="1938675" y="539467"/>
                </a:lnTo>
                <a:lnTo>
                  <a:pt x="1909949" y="473152"/>
                </a:lnTo>
                <a:lnTo>
                  <a:pt x="1848660" y="338288"/>
                </a:lnTo>
                <a:lnTo>
                  <a:pt x="1808106" y="248379"/>
                </a:lnTo>
                <a:lnTo>
                  <a:pt x="1787989" y="203287"/>
                </a:lnTo>
                <a:lnTo>
                  <a:pt x="1768008" y="158043"/>
                </a:lnTo>
                <a:lnTo>
                  <a:pt x="1748188" y="112601"/>
                </a:lnTo>
                <a:lnTo>
                  <a:pt x="1741042" y="99608"/>
                </a:lnTo>
                <a:lnTo>
                  <a:pt x="1739093" y="101557"/>
                </a:lnTo>
                <a:lnTo>
                  <a:pt x="1737793" y="104156"/>
                </a:lnTo>
                <a:lnTo>
                  <a:pt x="1735845" y="106754"/>
                </a:lnTo>
                <a:lnTo>
                  <a:pt x="1712539" y="150280"/>
                </a:lnTo>
                <a:lnTo>
                  <a:pt x="1689720" y="207449"/>
                </a:lnTo>
                <a:lnTo>
                  <a:pt x="1673535" y="254387"/>
                </a:lnTo>
                <a:lnTo>
                  <a:pt x="1657684" y="304621"/>
                </a:lnTo>
                <a:lnTo>
                  <a:pt x="1642260" y="356759"/>
                </a:lnTo>
                <a:lnTo>
                  <a:pt x="1627354" y="409406"/>
                </a:lnTo>
                <a:lnTo>
                  <a:pt x="1599460" y="510659"/>
                </a:lnTo>
                <a:lnTo>
                  <a:pt x="1586655" y="556478"/>
                </a:lnTo>
                <a:lnTo>
                  <a:pt x="1574733" y="597234"/>
                </a:lnTo>
                <a:lnTo>
                  <a:pt x="1561091" y="640273"/>
                </a:lnTo>
                <a:lnTo>
                  <a:pt x="1545520" y="678206"/>
                </a:lnTo>
                <a:lnTo>
                  <a:pt x="1513545" y="703694"/>
                </a:lnTo>
                <a:lnTo>
                  <a:pt x="1506521" y="703776"/>
                </a:lnTo>
                <a:lnTo>
                  <a:pt x="1500583" y="702781"/>
                </a:lnTo>
                <a:lnTo>
                  <a:pt x="1471166" y="673821"/>
                </a:lnTo>
                <a:lnTo>
                  <a:pt x="1457219" y="629635"/>
                </a:lnTo>
                <a:lnTo>
                  <a:pt x="1455849" y="623870"/>
                </a:lnTo>
                <a:lnTo>
                  <a:pt x="1438771" y="580104"/>
                </a:lnTo>
                <a:lnTo>
                  <a:pt x="1419635" y="537244"/>
                </a:lnTo>
                <a:lnTo>
                  <a:pt x="1399813" y="494632"/>
                </a:lnTo>
                <a:lnTo>
                  <a:pt x="1380677" y="451616"/>
                </a:lnTo>
                <a:lnTo>
                  <a:pt x="1363599" y="407539"/>
                </a:lnTo>
                <a:lnTo>
                  <a:pt x="1349120" y="361446"/>
                </a:lnTo>
                <a:lnTo>
                  <a:pt x="1336617" y="313876"/>
                </a:lnTo>
                <a:lnTo>
                  <a:pt x="1324888" y="265579"/>
                </a:lnTo>
                <a:lnTo>
                  <a:pt x="1312727" y="217305"/>
                </a:lnTo>
                <a:lnTo>
                  <a:pt x="1298929" y="169804"/>
                </a:lnTo>
                <a:lnTo>
                  <a:pt x="1282290" y="123825"/>
                </a:lnTo>
                <a:lnTo>
                  <a:pt x="1260956" y="78819"/>
                </a:lnTo>
                <a:lnTo>
                  <a:pt x="1259657" y="76871"/>
                </a:lnTo>
                <a:lnTo>
                  <a:pt x="1258357" y="74272"/>
                </a:lnTo>
                <a:lnTo>
                  <a:pt x="1238533" y="118945"/>
                </a:lnTo>
                <a:lnTo>
                  <a:pt x="1215444" y="186085"/>
                </a:lnTo>
                <a:lnTo>
                  <a:pt x="1199332" y="240433"/>
                </a:lnTo>
                <a:lnTo>
                  <a:pt x="1183745" y="298038"/>
                </a:lnTo>
                <a:lnTo>
                  <a:pt x="1169039" y="356604"/>
                </a:lnTo>
                <a:lnTo>
                  <a:pt x="1155574" y="413840"/>
                </a:lnTo>
                <a:lnTo>
                  <a:pt x="1143707" y="467450"/>
                </a:lnTo>
                <a:lnTo>
                  <a:pt x="1133798" y="515141"/>
                </a:lnTo>
                <a:lnTo>
                  <a:pt x="1126204" y="554620"/>
                </a:lnTo>
                <a:lnTo>
                  <a:pt x="1120532" y="590494"/>
                </a:lnTo>
                <a:lnTo>
                  <a:pt x="1119171" y="601295"/>
                </a:lnTo>
                <a:lnTo>
                  <a:pt x="1109021" y="642872"/>
                </a:lnTo>
                <a:lnTo>
                  <a:pt x="1077594" y="673415"/>
                </a:lnTo>
                <a:lnTo>
                  <a:pt x="1068012" y="674542"/>
                </a:lnTo>
                <a:lnTo>
                  <a:pt x="1060754" y="673831"/>
                </a:lnTo>
                <a:lnTo>
                  <a:pt x="1029175" y="649530"/>
                </a:lnTo>
                <a:lnTo>
                  <a:pt x="997627" y="602025"/>
                </a:lnTo>
                <a:lnTo>
                  <a:pt x="958986" y="532304"/>
                </a:lnTo>
                <a:lnTo>
                  <a:pt x="937170" y="490317"/>
                </a:lnTo>
                <a:lnTo>
                  <a:pt x="914592" y="445818"/>
                </a:lnTo>
                <a:lnTo>
                  <a:pt x="846098" y="309047"/>
                </a:lnTo>
                <a:lnTo>
                  <a:pt x="824282" y="266298"/>
                </a:lnTo>
                <a:lnTo>
                  <a:pt x="803607" y="226938"/>
                </a:lnTo>
                <a:lnTo>
                  <a:pt x="783956" y="192832"/>
                </a:lnTo>
                <a:lnTo>
                  <a:pt x="765278" y="162623"/>
                </a:lnTo>
                <a:lnTo>
                  <a:pt x="748734" y="209828"/>
                </a:lnTo>
                <a:lnTo>
                  <a:pt x="731882" y="257231"/>
                </a:lnTo>
                <a:lnTo>
                  <a:pt x="715175" y="304814"/>
                </a:lnTo>
                <a:lnTo>
                  <a:pt x="699063" y="352560"/>
                </a:lnTo>
                <a:lnTo>
                  <a:pt x="683998" y="400450"/>
                </a:lnTo>
                <a:lnTo>
                  <a:pt x="670431" y="448466"/>
                </a:lnTo>
                <a:lnTo>
                  <a:pt x="660026" y="497057"/>
                </a:lnTo>
                <a:lnTo>
                  <a:pt x="649074" y="550216"/>
                </a:lnTo>
                <a:lnTo>
                  <a:pt x="634345" y="602035"/>
                </a:lnTo>
                <a:lnTo>
                  <a:pt x="612612" y="646607"/>
                </a:lnTo>
                <a:lnTo>
                  <a:pt x="584028" y="675191"/>
                </a:lnTo>
                <a:lnTo>
                  <a:pt x="576232" y="677140"/>
                </a:lnTo>
                <a:lnTo>
                  <a:pt x="570386" y="677140"/>
                </a:lnTo>
                <a:lnTo>
                  <a:pt x="535305" y="656352"/>
                </a:lnTo>
                <a:lnTo>
                  <a:pt x="500062" y="596179"/>
                </a:lnTo>
                <a:lnTo>
                  <a:pt x="475741" y="550470"/>
                </a:lnTo>
                <a:lnTo>
                  <a:pt x="448253" y="498489"/>
                </a:lnTo>
                <a:lnTo>
                  <a:pt x="422776" y="451054"/>
                </a:lnTo>
                <a:lnTo>
                  <a:pt x="395834" y="402934"/>
                </a:lnTo>
                <a:lnTo>
                  <a:pt x="367988" y="356248"/>
                </a:lnTo>
                <a:lnTo>
                  <a:pt x="339799" y="313117"/>
                </a:lnTo>
                <a:lnTo>
                  <a:pt x="311828" y="275661"/>
                </a:lnTo>
                <a:lnTo>
                  <a:pt x="281954" y="243687"/>
                </a:lnTo>
                <a:lnTo>
                  <a:pt x="259857" y="226938"/>
                </a:lnTo>
                <a:lnTo>
                  <a:pt x="254010" y="227588"/>
                </a:lnTo>
                <a:lnTo>
                  <a:pt x="251411" y="228237"/>
                </a:lnTo>
                <a:lnTo>
                  <a:pt x="250112" y="230836"/>
                </a:lnTo>
                <a:lnTo>
                  <a:pt x="243615" y="237332"/>
                </a:lnTo>
                <a:lnTo>
                  <a:pt x="222522" y="275570"/>
                </a:lnTo>
                <a:lnTo>
                  <a:pt x="197633" y="342219"/>
                </a:lnTo>
                <a:lnTo>
                  <a:pt x="185797" y="380903"/>
                </a:lnTo>
                <a:lnTo>
                  <a:pt x="171370" y="431819"/>
                </a:lnTo>
                <a:lnTo>
                  <a:pt x="143164" y="535599"/>
                </a:lnTo>
                <a:lnTo>
                  <a:pt x="129062" y="584891"/>
                </a:lnTo>
                <a:lnTo>
                  <a:pt x="114743" y="630068"/>
                </a:lnTo>
                <a:lnTo>
                  <a:pt x="100044" y="669345"/>
                </a:lnTo>
                <a:lnTo>
                  <a:pt x="74140" y="717499"/>
                </a:lnTo>
                <a:lnTo>
                  <a:pt x="46774" y="744703"/>
                </a:lnTo>
                <a:lnTo>
                  <a:pt x="39628" y="749251"/>
                </a:lnTo>
                <a:lnTo>
                  <a:pt x="33131" y="7499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4237278" y="6412551"/>
            <a:ext cx="723900" cy="918210"/>
          </a:xfrm>
          <a:custGeom>
            <a:avLst/>
            <a:gdLst/>
            <a:ahLst/>
            <a:cxnLst/>
            <a:rect l="l" t="t" r="r" b="b"/>
            <a:pathLst>
              <a:path w="723900" h="918209">
                <a:moveTo>
                  <a:pt x="350779" y="917824"/>
                </a:moveTo>
                <a:lnTo>
                  <a:pt x="331945" y="917301"/>
                </a:lnTo>
                <a:lnTo>
                  <a:pt x="324359" y="909454"/>
                </a:lnTo>
                <a:lnTo>
                  <a:pt x="324359" y="881465"/>
                </a:lnTo>
                <a:lnTo>
                  <a:pt x="321466" y="858597"/>
                </a:lnTo>
                <a:lnTo>
                  <a:pt x="314207" y="812861"/>
                </a:lnTo>
                <a:lnTo>
                  <a:pt x="293777" y="741280"/>
                </a:lnTo>
                <a:lnTo>
                  <a:pt x="277773" y="694148"/>
                </a:lnTo>
                <a:lnTo>
                  <a:pt x="258906" y="648861"/>
                </a:lnTo>
                <a:lnTo>
                  <a:pt x="235430" y="605244"/>
                </a:lnTo>
                <a:lnTo>
                  <a:pt x="205602" y="563121"/>
                </a:lnTo>
                <a:lnTo>
                  <a:pt x="174592" y="532263"/>
                </a:lnTo>
                <a:lnTo>
                  <a:pt x="138997" y="508908"/>
                </a:lnTo>
                <a:lnTo>
                  <a:pt x="99625" y="492126"/>
                </a:lnTo>
                <a:lnTo>
                  <a:pt x="57286" y="480985"/>
                </a:lnTo>
                <a:lnTo>
                  <a:pt x="44472" y="478218"/>
                </a:lnTo>
                <a:lnTo>
                  <a:pt x="30310" y="474936"/>
                </a:lnTo>
                <a:lnTo>
                  <a:pt x="6801" y="469214"/>
                </a:lnTo>
                <a:lnTo>
                  <a:pt x="1569" y="463197"/>
                </a:lnTo>
                <a:lnTo>
                  <a:pt x="0" y="448287"/>
                </a:lnTo>
                <a:lnTo>
                  <a:pt x="4185" y="441225"/>
                </a:lnTo>
                <a:lnTo>
                  <a:pt x="10986" y="438086"/>
                </a:lnTo>
                <a:lnTo>
                  <a:pt x="15694" y="435731"/>
                </a:lnTo>
                <a:lnTo>
                  <a:pt x="25070" y="430655"/>
                </a:lnTo>
                <a:lnTo>
                  <a:pt x="34986" y="426314"/>
                </a:lnTo>
                <a:lnTo>
                  <a:pt x="45196" y="422562"/>
                </a:lnTo>
                <a:lnTo>
                  <a:pt x="55455" y="419252"/>
                </a:lnTo>
                <a:lnTo>
                  <a:pt x="97952" y="403300"/>
                </a:lnTo>
                <a:lnTo>
                  <a:pt x="140424" y="382225"/>
                </a:lnTo>
                <a:lnTo>
                  <a:pt x="181528" y="357119"/>
                </a:lnTo>
                <a:lnTo>
                  <a:pt x="219920" y="329076"/>
                </a:lnTo>
                <a:lnTo>
                  <a:pt x="254256" y="299186"/>
                </a:lnTo>
                <a:lnTo>
                  <a:pt x="286026" y="266813"/>
                </a:lnTo>
                <a:lnTo>
                  <a:pt x="316190" y="230108"/>
                </a:lnTo>
                <a:lnTo>
                  <a:pt x="341193" y="189762"/>
                </a:lnTo>
                <a:lnTo>
                  <a:pt x="357482" y="146465"/>
                </a:lnTo>
                <a:lnTo>
                  <a:pt x="361504" y="100908"/>
                </a:lnTo>
                <a:lnTo>
                  <a:pt x="360437" y="89248"/>
                </a:lnTo>
                <a:lnTo>
                  <a:pt x="358855" y="76287"/>
                </a:lnTo>
                <a:lnTo>
                  <a:pt x="357421" y="62689"/>
                </a:lnTo>
                <a:lnTo>
                  <a:pt x="356795" y="49115"/>
                </a:lnTo>
                <a:lnTo>
                  <a:pt x="357265" y="37961"/>
                </a:lnTo>
                <a:lnTo>
                  <a:pt x="358790" y="27371"/>
                </a:lnTo>
                <a:lnTo>
                  <a:pt x="383162" y="0"/>
                </a:lnTo>
                <a:lnTo>
                  <a:pt x="389754" y="2292"/>
                </a:lnTo>
                <a:lnTo>
                  <a:pt x="392109" y="3600"/>
                </a:lnTo>
                <a:lnTo>
                  <a:pt x="394201" y="5693"/>
                </a:lnTo>
                <a:lnTo>
                  <a:pt x="395509" y="7786"/>
                </a:lnTo>
                <a:lnTo>
                  <a:pt x="402833" y="9878"/>
                </a:lnTo>
                <a:lnTo>
                  <a:pt x="408065" y="16679"/>
                </a:lnTo>
                <a:lnTo>
                  <a:pt x="408065" y="24527"/>
                </a:lnTo>
                <a:lnTo>
                  <a:pt x="413301" y="71264"/>
                </a:lnTo>
                <a:lnTo>
                  <a:pt x="426408" y="127295"/>
                </a:lnTo>
                <a:lnTo>
                  <a:pt x="430759" y="141453"/>
                </a:lnTo>
                <a:lnTo>
                  <a:pt x="394201" y="141453"/>
                </a:lnTo>
                <a:lnTo>
                  <a:pt x="377681" y="193459"/>
                </a:lnTo>
                <a:lnTo>
                  <a:pt x="350125" y="242031"/>
                </a:lnTo>
                <a:lnTo>
                  <a:pt x="315703" y="286091"/>
                </a:lnTo>
                <a:lnTo>
                  <a:pt x="278583" y="324560"/>
                </a:lnTo>
                <a:lnTo>
                  <a:pt x="243669" y="355089"/>
                </a:lnTo>
                <a:lnTo>
                  <a:pt x="204750" y="383848"/>
                </a:lnTo>
                <a:lnTo>
                  <a:pt x="163094" y="409820"/>
                </a:lnTo>
                <a:lnTo>
                  <a:pt x="119969" y="431988"/>
                </a:lnTo>
                <a:lnTo>
                  <a:pt x="76643" y="449334"/>
                </a:lnTo>
                <a:lnTo>
                  <a:pt x="121050" y="462609"/>
                </a:lnTo>
                <a:lnTo>
                  <a:pt x="162343" y="481770"/>
                </a:lnTo>
                <a:lnTo>
                  <a:pt x="199761" y="507601"/>
                </a:lnTo>
                <a:lnTo>
                  <a:pt x="232545" y="540887"/>
                </a:lnTo>
                <a:lnTo>
                  <a:pt x="262001" y="581844"/>
                </a:lnTo>
                <a:lnTo>
                  <a:pt x="285694" y="624145"/>
                </a:lnTo>
                <a:lnTo>
                  <a:pt x="305017" y="667940"/>
                </a:lnTo>
                <a:lnTo>
                  <a:pt x="321365" y="713379"/>
                </a:lnTo>
                <a:lnTo>
                  <a:pt x="336131" y="760614"/>
                </a:lnTo>
                <a:lnTo>
                  <a:pt x="373716" y="760614"/>
                </a:lnTo>
                <a:lnTo>
                  <a:pt x="360981" y="830980"/>
                </a:lnTo>
                <a:lnTo>
                  <a:pt x="359411" y="879895"/>
                </a:lnTo>
                <a:lnTo>
                  <a:pt x="360196" y="887743"/>
                </a:lnTo>
                <a:lnTo>
                  <a:pt x="359411" y="901083"/>
                </a:lnTo>
                <a:lnTo>
                  <a:pt x="358888" y="910500"/>
                </a:lnTo>
                <a:lnTo>
                  <a:pt x="350779" y="917824"/>
                </a:lnTo>
                <a:close/>
              </a:path>
              <a:path w="723900" h="918209">
                <a:moveTo>
                  <a:pt x="373716" y="760614"/>
                </a:moveTo>
                <a:lnTo>
                  <a:pt x="336131" y="760614"/>
                </a:lnTo>
                <a:lnTo>
                  <a:pt x="352120" y="710669"/>
                </a:lnTo>
                <a:lnTo>
                  <a:pt x="374190" y="662979"/>
                </a:lnTo>
                <a:lnTo>
                  <a:pt x="401755" y="617742"/>
                </a:lnTo>
                <a:lnTo>
                  <a:pt x="434223" y="575154"/>
                </a:lnTo>
                <a:lnTo>
                  <a:pt x="468126" y="538482"/>
                </a:lnTo>
                <a:lnTo>
                  <a:pt x="506562" y="504272"/>
                </a:lnTo>
                <a:lnTo>
                  <a:pt x="548789" y="474167"/>
                </a:lnTo>
                <a:lnTo>
                  <a:pt x="594068" y="449813"/>
                </a:lnTo>
                <a:lnTo>
                  <a:pt x="641657" y="432854"/>
                </a:lnTo>
                <a:lnTo>
                  <a:pt x="611166" y="417613"/>
                </a:lnTo>
                <a:lnTo>
                  <a:pt x="552932" y="381245"/>
                </a:lnTo>
                <a:lnTo>
                  <a:pt x="497840" y="336363"/>
                </a:lnTo>
                <a:lnTo>
                  <a:pt x="470419" y="307361"/>
                </a:lnTo>
                <a:lnTo>
                  <a:pt x="446481" y="275513"/>
                </a:lnTo>
                <a:lnTo>
                  <a:pt x="428207" y="241900"/>
                </a:lnTo>
                <a:lnTo>
                  <a:pt x="411302" y="196778"/>
                </a:lnTo>
                <a:lnTo>
                  <a:pt x="394201" y="141453"/>
                </a:lnTo>
                <a:lnTo>
                  <a:pt x="430759" y="141453"/>
                </a:lnTo>
                <a:lnTo>
                  <a:pt x="443489" y="182885"/>
                </a:lnTo>
                <a:lnTo>
                  <a:pt x="460643" y="228298"/>
                </a:lnTo>
                <a:lnTo>
                  <a:pt x="498409" y="286369"/>
                </a:lnTo>
                <a:lnTo>
                  <a:pt x="548534" y="334238"/>
                </a:lnTo>
                <a:lnTo>
                  <a:pt x="611869" y="377955"/>
                </a:lnTo>
                <a:lnTo>
                  <a:pt x="646271" y="396588"/>
                </a:lnTo>
                <a:lnTo>
                  <a:pt x="719084" y="425530"/>
                </a:lnTo>
                <a:lnTo>
                  <a:pt x="723793" y="433116"/>
                </a:lnTo>
                <a:lnTo>
                  <a:pt x="687846" y="460561"/>
                </a:lnTo>
                <a:lnTo>
                  <a:pt x="678801" y="461889"/>
                </a:lnTo>
                <a:lnTo>
                  <a:pt x="628822" y="474002"/>
                </a:lnTo>
                <a:lnTo>
                  <a:pt x="581192" y="495945"/>
                </a:lnTo>
                <a:lnTo>
                  <a:pt x="536813" y="525435"/>
                </a:lnTo>
                <a:lnTo>
                  <a:pt x="496590" y="560185"/>
                </a:lnTo>
                <a:lnTo>
                  <a:pt x="461428" y="597911"/>
                </a:lnTo>
                <a:lnTo>
                  <a:pt x="429912" y="639402"/>
                </a:lnTo>
                <a:lnTo>
                  <a:pt x="403357" y="683680"/>
                </a:lnTo>
                <a:lnTo>
                  <a:pt x="382514" y="730520"/>
                </a:lnTo>
                <a:lnTo>
                  <a:pt x="373716" y="7606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221693" cy="1981940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12723607" y="0"/>
            <a:ext cx="4136390" cy="1270000"/>
          </a:xfrm>
          <a:custGeom>
            <a:avLst/>
            <a:gdLst/>
            <a:ahLst/>
            <a:cxnLst/>
            <a:rect l="l" t="t" r="r" b="b"/>
            <a:pathLst>
              <a:path w="4136390" h="1270000">
                <a:moveTo>
                  <a:pt x="1463150" y="1206499"/>
                </a:moveTo>
                <a:lnTo>
                  <a:pt x="1313153" y="1206499"/>
                </a:lnTo>
                <a:lnTo>
                  <a:pt x="1266403" y="1193799"/>
                </a:lnTo>
                <a:lnTo>
                  <a:pt x="1219909" y="1168399"/>
                </a:lnTo>
                <a:lnTo>
                  <a:pt x="1082062" y="1130299"/>
                </a:lnTo>
                <a:lnTo>
                  <a:pt x="1036906" y="1104899"/>
                </a:lnTo>
                <a:lnTo>
                  <a:pt x="992217" y="1092199"/>
                </a:lnTo>
                <a:lnTo>
                  <a:pt x="947995" y="1066799"/>
                </a:lnTo>
                <a:lnTo>
                  <a:pt x="904241" y="1054099"/>
                </a:lnTo>
                <a:lnTo>
                  <a:pt x="818134" y="1003299"/>
                </a:lnTo>
                <a:lnTo>
                  <a:pt x="775781" y="990599"/>
                </a:lnTo>
                <a:lnTo>
                  <a:pt x="691774" y="939799"/>
                </a:lnTo>
                <a:lnTo>
                  <a:pt x="650265" y="901699"/>
                </a:lnTo>
                <a:lnTo>
                  <a:pt x="609427" y="876299"/>
                </a:lnTo>
                <a:lnTo>
                  <a:pt x="569320" y="850899"/>
                </a:lnTo>
                <a:lnTo>
                  <a:pt x="530001" y="812799"/>
                </a:lnTo>
                <a:lnTo>
                  <a:pt x="491529" y="787399"/>
                </a:lnTo>
                <a:lnTo>
                  <a:pt x="453963" y="749299"/>
                </a:lnTo>
                <a:lnTo>
                  <a:pt x="417361" y="723899"/>
                </a:lnTo>
                <a:lnTo>
                  <a:pt x="381782" y="685799"/>
                </a:lnTo>
                <a:lnTo>
                  <a:pt x="347284" y="647699"/>
                </a:lnTo>
                <a:lnTo>
                  <a:pt x="313927" y="609599"/>
                </a:lnTo>
                <a:lnTo>
                  <a:pt x="281768" y="571499"/>
                </a:lnTo>
                <a:lnTo>
                  <a:pt x="250866" y="533399"/>
                </a:lnTo>
                <a:lnTo>
                  <a:pt x="221279" y="495299"/>
                </a:lnTo>
                <a:lnTo>
                  <a:pt x="193067" y="457199"/>
                </a:lnTo>
                <a:lnTo>
                  <a:pt x="166288" y="419099"/>
                </a:lnTo>
                <a:lnTo>
                  <a:pt x="141000" y="368299"/>
                </a:lnTo>
                <a:lnTo>
                  <a:pt x="116055" y="330199"/>
                </a:lnTo>
                <a:lnTo>
                  <a:pt x="93119" y="279399"/>
                </a:lnTo>
                <a:lnTo>
                  <a:pt x="72192" y="228599"/>
                </a:lnTo>
                <a:lnTo>
                  <a:pt x="53274" y="177799"/>
                </a:lnTo>
                <a:lnTo>
                  <a:pt x="36364" y="139699"/>
                </a:lnTo>
                <a:lnTo>
                  <a:pt x="21463" y="88899"/>
                </a:lnTo>
                <a:lnTo>
                  <a:pt x="8571" y="38099"/>
                </a:lnTo>
                <a:lnTo>
                  <a:pt x="0" y="0"/>
                </a:lnTo>
                <a:lnTo>
                  <a:pt x="27075" y="0"/>
                </a:lnTo>
                <a:lnTo>
                  <a:pt x="36714" y="38099"/>
                </a:lnTo>
                <a:lnTo>
                  <a:pt x="50094" y="88899"/>
                </a:lnTo>
                <a:lnTo>
                  <a:pt x="65566" y="139699"/>
                </a:lnTo>
                <a:lnTo>
                  <a:pt x="83129" y="190499"/>
                </a:lnTo>
                <a:lnTo>
                  <a:pt x="102783" y="228599"/>
                </a:lnTo>
                <a:lnTo>
                  <a:pt x="124530" y="279399"/>
                </a:lnTo>
                <a:lnTo>
                  <a:pt x="148367" y="330199"/>
                </a:lnTo>
                <a:lnTo>
                  <a:pt x="172300" y="368299"/>
                </a:lnTo>
                <a:lnTo>
                  <a:pt x="197744" y="419099"/>
                </a:lnTo>
                <a:lnTo>
                  <a:pt x="224642" y="457199"/>
                </a:lnTo>
                <a:lnTo>
                  <a:pt x="252934" y="495299"/>
                </a:lnTo>
                <a:lnTo>
                  <a:pt x="282564" y="533399"/>
                </a:lnTo>
                <a:lnTo>
                  <a:pt x="313472" y="571499"/>
                </a:lnTo>
                <a:lnTo>
                  <a:pt x="345601" y="609599"/>
                </a:lnTo>
                <a:lnTo>
                  <a:pt x="378892" y="647699"/>
                </a:lnTo>
                <a:lnTo>
                  <a:pt x="413288" y="673099"/>
                </a:lnTo>
                <a:lnTo>
                  <a:pt x="448730" y="711199"/>
                </a:lnTo>
                <a:lnTo>
                  <a:pt x="485160" y="749299"/>
                </a:lnTo>
                <a:lnTo>
                  <a:pt x="522520" y="774699"/>
                </a:lnTo>
                <a:lnTo>
                  <a:pt x="560751" y="812799"/>
                </a:lnTo>
                <a:lnTo>
                  <a:pt x="599796" y="838199"/>
                </a:lnTo>
                <a:lnTo>
                  <a:pt x="639597" y="863599"/>
                </a:lnTo>
                <a:lnTo>
                  <a:pt x="721231" y="914399"/>
                </a:lnTo>
                <a:lnTo>
                  <a:pt x="766955" y="952499"/>
                </a:lnTo>
                <a:lnTo>
                  <a:pt x="860186" y="1003299"/>
                </a:lnTo>
                <a:lnTo>
                  <a:pt x="907693" y="1015999"/>
                </a:lnTo>
                <a:lnTo>
                  <a:pt x="1053776" y="1092199"/>
                </a:lnTo>
                <a:lnTo>
                  <a:pt x="1154006" y="1117599"/>
                </a:lnTo>
                <a:lnTo>
                  <a:pt x="1204690" y="1142999"/>
                </a:lnTo>
                <a:lnTo>
                  <a:pt x="1463150" y="1206499"/>
                </a:lnTo>
                <a:close/>
              </a:path>
              <a:path w="4136390" h="1270000">
                <a:moveTo>
                  <a:pt x="1600314" y="1079499"/>
                </a:moveTo>
                <a:lnTo>
                  <a:pt x="1508486" y="1079499"/>
                </a:lnTo>
                <a:lnTo>
                  <a:pt x="1405253" y="1028699"/>
                </a:lnTo>
                <a:lnTo>
                  <a:pt x="1379841" y="1028699"/>
                </a:lnTo>
                <a:lnTo>
                  <a:pt x="1329521" y="1003299"/>
                </a:lnTo>
                <a:lnTo>
                  <a:pt x="1206953" y="939799"/>
                </a:lnTo>
                <a:lnTo>
                  <a:pt x="1183039" y="914399"/>
                </a:lnTo>
                <a:lnTo>
                  <a:pt x="1135846" y="888999"/>
                </a:lnTo>
                <a:lnTo>
                  <a:pt x="1066733" y="850899"/>
                </a:lnTo>
                <a:lnTo>
                  <a:pt x="1044158" y="825499"/>
                </a:lnTo>
                <a:lnTo>
                  <a:pt x="999743" y="800099"/>
                </a:lnTo>
                <a:lnTo>
                  <a:pt x="977913" y="774699"/>
                </a:lnTo>
                <a:lnTo>
                  <a:pt x="956333" y="761999"/>
                </a:lnTo>
                <a:lnTo>
                  <a:pt x="935014" y="736599"/>
                </a:lnTo>
                <a:lnTo>
                  <a:pt x="893186" y="711199"/>
                </a:lnTo>
                <a:lnTo>
                  <a:pt x="872677" y="685799"/>
                </a:lnTo>
                <a:lnTo>
                  <a:pt x="852447" y="673099"/>
                </a:lnTo>
                <a:lnTo>
                  <a:pt x="832504" y="647699"/>
                </a:lnTo>
                <a:lnTo>
                  <a:pt x="812849" y="634999"/>
                </a:lnTo>
                <a:lnTo>
                  <a:pt x="793481" y="609599"/>
                </a:lnTo>
                <a:lnTo>
                  <a:pt x="774410" y="584199"/>
                </a:lnTo>
                <a:lnTo>
                  <a:pt x="755643" y="571499"/>
                </a:lnTo>
                <a:lnTo>
                  <a:pt x="737180" y="546099"/>
                </a:lnTo>
                <a:lnTo>
                  <a:pt x="719022" y="520699"/>
                </a:lnTo>
                <a:lnTo>
                  <a:pt x="701176" y="507999"/>
                </a:lnTo>
                <a:lnTo>
                  <a:pt x="683650" y="482599"/>
                </a:lnTo>
                <a:lnTo>
                  <a:pt x="666444" y="457199"/>
                </a:lnTo>
                <a:lnTo>
                  <a:pt x="649558" y="444499"/>
                </a:lnTo>
                <a:lnTo>
                  <a:pt x="633000" y="419099"/>
                </a:lnTo>
                <a:lnTo>
                  <a:pt x="616776" y="393699"/>
                </a:lnTo>
                <a:lnTo>
                  <a:pt x="600887" y="368299"/>
                </a:lnTo>
                <a:lnTo>
                  <a:pt x="585332" y="355599"/>
                </a:lnTo>
                <a:lnTo>
                  <a:pt x="555254" y="304799"/>
                </a:lnTo>
                <a:lnTo>
                  <a:pt x="526567" y="253999"/>
                </a:lnTo>
                <a:lnTo>
                  <a:pt x="499298" y="203199"/>
                </a:lnTo>
                <a:lnTo>
                  <a:pt x="473469" y="152399"/>
                </a:lnTo>
                <a:lnTo>
                  <a:pt x="449103" y="101599"/>
                </a:lnTo>
                <a:lnTo>
                  <a:pt x="426221" y="50799"/>
                </a:lnTo>
                <a:lnTo>
                  <a:pt x="405172" y="0"/>
                </a:lnTo>
                <a:lnTo>
                  <a:pt x="437465" y="0"/>
                </a:lnTo>
                <a:lnTo>
                  <a:pt x="447895" y="25399"/>
                </a:lnTo>
                <a:lnTo>
                  <a:pt x="458691" y="50799"/>
                </a:lnTo>
                <a:lnTo>
                  <a:pt x="481381" y="101599"/>
                </a:lnTo>
                <a:lnTo>
                  <a:pt x="505515" y="152399"/>
                </a:lnTo>
                <a:lnTo>
                  <a:pt x="531072" y="203199"/>
                </a:lnTo>
                <a:lnTo>
                  <a:pt x="558030" y="253999"/>
                </a:lnTo>
                <a:lnTo>
                  <a:pt x="572025" y="266699"/>
                </a:lnTo>
                <a:lnTo>
                  <a:pt x="586365" y="292099"/>
                </a:lnTo>
                <a:lnTo>
                  <a:pt x="601044" y="317499"/>
                </a:lnTo>
                <a:lnTo>
                  <a:pt x="616054" y="342899"/>
                </a:lnTo>
                <a:lnTo>
                  <a:pt x="631396" y="368299"/>
                </a:lnTo>
                <a:lnTo>
                  <a:pt x="647071" y="380999"/>
                </a:lnTo>
                <a:lnTo>
                  <a:pt x="663070" y="406399"/>
                </a:lnTo>
                <a:lnTo>
                  <a:pt x="679388" y="431799"/>
                </a:lnTo>
                <a:lnTo>
                  <a:pt x="696024" y="444499"/>
                </a:lnTo>
                <a:lnTo>
                  <a:pt x="712978" y="469899"/>
                </a:lnTo>
                <a:lnTo>
                  <a:pt x="730243" y="495299"/>
                </a:lnTo>
                <a:lnTo>
                  <a:pt x="747812" y="507999"/>
                </a:lnTo>
                <a:lnTo>
                  <a:pt x="765684" y="533399"/>
                </a:lnTo>
                <a:lnTo>
                  <a:pt x="783860" y="558799"/>
                </a:lnTo>
                <a:lnTo>
                  <a:pt x="802331" y="571499"/>
                </a:lnTo>
                <a:lnTo>
                  <a:pt x="821091" y="596899"/>
                </a:lnTo>
                <a:lnTo>
                  <a:pt x="840137" y="609599"/>
                </a:lnTo>
                <a:lnTo>
                  <a:pt x="859472" y="634999"/>
                </a:lnTo>
                <a:lnTo>
                  <a:pt x="879086" y="647699"/>
                </a:lnTo>
                <a:lnTo>
                  <a:pt x="898970" y="673099"/>
                </a:lnTo>
                <a:lnTo>
                  <a:pt x="919126" y="685799"/>
                </a:lnTo>
                <a:lnTo>
                  <a:pt x="939552" y="711199"/>
                </a:lnTo>
                <a:lnTo>
                  <a:pt x="981182" y="736599"/>
                </a:lnTo>
                <a:lnTo>
                  <a:pt x="1002377" y="761999"/>
                </a:lnTo>
                <a:lnTo>
                  <a:pt x="1045517" y="787399"/>
                </a:lnTo>
                <a:lnTo>
                  <a:pt x="1067443" y="812799"/>
                </a:lnTo>
                <a:lnTo>
                  <a:pt x="1134619" y="850899"/>
                </a:lnTo>
                <a:lnTo>
                  <a:pt x="1157454" y="863599"/>
                </a:lnTo>
                <a:lnTo>
                  <a:pt x="1180504" y="888999"/>
                </a:lnTo>
                <a:lnTo>
                  <a:pt x="1274764" y="939799"/>
                </a:lnTo>
                <a:lnTo>
                  <a:pt x="1396820" y="1003299"/>
                </a:lnTo>
                <a:lnTo>
                  <a:pt x="1421745" y="1003299"/>
                </a:lnTo>
                <a:lnTo>
                  <a:pt x="1522958" y="1054099"/>
                </a:lnTo>
                <a:lnTo>
                  <a:pt x="1548613" y="1054099"/>
                </a:lnTo>
                <a:lnTo>
                  <a:pt x="1600314" y="1079499"/>
                </a:lnTo>
                <a:close/>
              </a:path>
              <a:path w="4136390" h="1270000">
                <a:moveTo>
                  <a:pt x="2372824" y="901699"/>
                </a:moveTo>
                <a:lnTo>
                  <a:pt x="1825974" y="901699"/>
                </a:lnTo>
                <a:lnTo>
                  <a:pt x="1487750" y="812799"/>
                </a:lnTo>
                <a:lnTo>
                  <a:pt x="1436799" y="787399"/>
                </a:lnTo>
                <a:lnTo>
                  <a:pt x="1386502" y="774699"/>
                </a:lnTo>
                <a:lnTo>
                  <a:pt x="1287867" y="723899"/>
                </a:lnTo>
                <a:lnTo>
                  <a:pt x="1192202" y="673099"/>
                </a:lnTo>
                <a:lnTo>
                  <a:pt x="1099863" y="622299"/>
                </a:lnTo>
                <a:lnTo>
                  <a:pt x="1055025" y="584199"/>
                </a:lnTo>
                <a:lnTo>
                  <a:pt x="1011184" y="558799"/>
                </a:lnTo>
                <a:lnTo>
                  <a:pt x="968341" y="520699"/>
                </a:lnTo>
                <a:lnTo>
                  <a:pt x="926496" y="482599"/>
                </a:lnTo>
                <a:lnTo>
                  <a:pt x="885726" y="444499"/>
                </a:lnTo>
                <a:lnTo>
                  <a:pt x="846104" y="406399"/>
                </a:lnTo>
                <a:lnTo>
                  <a:pt x="807633" y="368299"/>
                </a:lnTo>
                <a:lnTo>
                  <a:pt x="770311" y="330199"/>
                </a:lnTo>
                <a:lnTo>
                  <a:pt x="736836" y="292099"/>
                </a:lnTo>
                <a:lnTo>
                  <a:pt x="704484" y="253999"/>
                </a:lnTo>
                <a:lnTo>
                  <a:pt x="673299" y="215899"/>
                </a:lnTo>
                <a:lnTo>
                  <a:pt x="643325" y="177799"/>
                </a:lnTo>
                <a:lnTo>
                  <a:pt x="614603" y="139699"/>
                </a:lnTo>
                <a:lnTo>
                  <a:pt x="587179" y="88899"/>
                </a:lnTo>
                <a:lnTo>
                  <a:pt x="561094" y="50799"/>
                </a:lnTo>
                <a:lnTo>
                  <a:pt x="536392" y="0"/>
                </a:lnTo>
                <a:lnTo>
                  <a:pt x="566515" y="0"/>
                </a:lnTo>
                <a:lnTo>
                  <a:pt x="589454" y="38099"/>
                </a:lnTo>
                <a:lnTo>
                  <a:pt x="616707" y="76199"/>
                </a:lnTo>
                <a:lnTo>
                  <a:pt x="645553" y="126999"/>
                </a:lnTo>
                <a:lnTo>
                  <a:pt x="675921" y="165099"/>
                </a:lnTo>
                <a:lnTo>
                  <a:pt x="707741" y="215899"/>
                </a:lnTo>
                <a:lnTo>
                  <a:pt x="741011" y="253999"/>
                </a:lnTo>
                <a:lnTo>
                  <a:pt x="775732" y="292099"/>
                </a:lnTo>
                <a:lnTo>
                  <a:pt x="811743" y="330199"/>
                </a:lnTo>
                <a:lnTo>
                  <a:pt x="848900" y="368299"/>
                </a:lnTo>
                <a:lnTo>
                  <a:pt x="887203" y="406399"/>
                </a:lnTo>
                <a:lnTo>
                  <a:pt x="926652" y="444499"/>
                </a:lnTo>
                <a:lnTo>
                  <a:pt x="967173" y="482599"/>
                </a:lnTo>
                <a:lnTo>
                  <a:pt x="1008694" y="507999"/>
                </a:lnTo>
                <a:lnTo>
                  <a:pt x="1051213" y="546099"/>
                </a:lnTo>
                <a:lnTo>
                  <a:pt x="1094731" y="571499"/>
                </a:lnTo>
                <a:lnTo>
                  <a:pt x="1139167" y="609599"/>
                </a:lnTo>
                <a:lnTo>
                  <a:pt x="1184441" y="634999"/>
                </a:lnTo>
                <a:lnTo>
                  <a:pt x="1277500" y="685799"/>
                </a:lnTo>
                <a:lnTo>
                  <a:pt x="1373562" y="736599"/>
                </a:lnTo>
                <a:lnTo>
                  <a:pt x="1422588" y="749299"/>
                </a:lnTo>
                <a:lnTo>
                  <a:pt x="1472278" y="774699"/>
                </a:lnTo>
                <a:lnTo>
                  <a:pt x="1803242" y="863599"/>
                </a:lnTo>
                <a:lnTo>
                  <a:pt x="1851677" y="863599"/>
                </a:lnTo>
                <a:lnTo>
                  <a:pt x="1900296" y="876299"/>
                </a:lnTo>
                <a:lnTo>
                  <a:pt x="1997948" y="876299"/>
                </a:lnTo>
                <a:lnTo>
                  <a:pt x="2046911" y="888999"/>
                </a:lnTo>
                <a:lnTo>
                  <a:pt x="2422139" y="888999"/>
                </a:lnTo>
                <a:lnTo>
                  <a:pt x="2372824" y="901699"/>
                </a:lnTo>
                <a:close/>
              </a:path>
              <a:path w="4136390" h="1270000">
                <a:moveTo>
                  <a:pt x="2470567" y="888999"/>
                </a:moveTo>
                <a:lnTo>
                  <a:pt x="2144937" y="888999"/>
                </a:lnTo>
                <a:lnTo>
                  <a:pt x="2193931" y="876299"/>
                </a:lnTo>
                <a:lnTo>
                  <a:pt x="2340420" y="876299"/>
                </a:lnTo>
                <a:lnTo>
                  <a:pt x="2388968" y="863599"/>
                </a:lnTo>
                <a:lnTo>
                  <a:pt x="2441804" y="850899"/>
                </a:lnTo>
                <a:lnTo>
                  <a:pt x="2494325" y="850899"/>
                </a:lnTo>
                <a:lnTo>
                  <a:pt x="2701266" y="800099"/>
                </a:lnTo>
                <a:lnTo>
                  <a:pt x="2752215" y="774699"/>
                </a:lnTo>
                <a:lnTo>
                  <a:pt x="2853172" y="749299"/>
                </a:lnTo>
                <a:lnTo>
                  <a:pt x="2952372" y="698499"/>
                </a:lnTo>
                <a:lnTo>
                  <a:pt x="3001127" y="685799"/>
                </a:lnTo>
                <a:lnTo>
                  <a:pt x="3049318" y="660399"/>
                </a:lnTo>
                <a:lnTo>
                  <a:pt x="3190510" y="584199"/>
                </a:lnTo>
                <a:lnTo>
                  <a:pt x="3281820" y="533399"/>
                </a:lnTo>
                <a:lnTo>
                  <a:pt x="3324063" y="507999"/>
                </a:lnTo>
                <a:lnTo>
                  <a:pt x="3365757" y="469899"/>
                </a:lnTo>
                <a:lnTo>
                  <a:pt x="3447355" y="419099"/>
                </a:lnTo>
                <a:lnTo>
                  <a:pt x="3487188" y="380999"/>
                </a:lnTo>
                <a:lnTo>
                  <a:pt x="3526328" y="355599"/>
                </a:lnTo>
                <a:lnTo>
                  <a:pt x="3564740" y="317499"/>
                </a:lnTo>
                <a:lnTo>
                  <a:pt x="3602388" y="279399"/>
                </a:lnTo>
                <a:lnTo>
                  <a:pt x="3639236" y="253999"/>
                </a:lnTo>
                <a:lnTo>
                  <a:pt x="3675249" y="215899"/>
                </a:lnTo>
                <a:lnTo>
                  <a:pt x="3710389" y="177799"/>
                </a:lnTo>
                <a:lnTo>
                  <a:pt x="3744622" y="139699"/>
                </a:lnTo>
                <a:lnTo>
                  <a:pt x="3777912" y="101599"/>
                </a:lnTo>
                <a:lnTo>
                  <a:pt x="3810222" y="63499"/>
                </a:lnTo>
                <a:lnTo>
                  <a:pt x="3841517" y="25399"/>
                </a:lnTo>
                <a:lnTo>
                  <a:pt x="3863073" y="0"/>
                </a:lnTo>
                <a:lnTo>
                  <a:pt x="3925435" y="0"/>
                </a:lnTo>
                <a:lnTo>
                  <a:pt x="3919211" y="12699"/>
                </a:lnTo>
                <a:lnTo>
                  <a:pt x="3912886" y="25399"/>
                </a:lnTo>
                <a:lnTo>
                  <a:pt x="3876136" y="25399"/>
                </a:lnTo>
                <a:lnTo>
                  <a:pt x="3842950" y="76199"/>
                </a:lnTo>
                <a:lnTo>
                  <a:pt x="3808805" y="114299"/>
                </a:lnTo>
                <a:lnTo>
                  <a:pt x="3773700" y="152399"/>
                </a:lnTo>
                <a:lnTo>
                  <a:pt x="3737637" y="190499"/>
                </a:lnTo>
                <a:lnTo>
                  <a:pt x="3700614" y="228599"/>
                </a:lnTo>
                <a:lnTo>
                  <a:pt x="3662633" y="266699"/>
                </a:lnTo>
                <a:lnTo>
                  <a:pt x="3623692" y="304799"/>
                </a:lnTo>
                <a:lnTo>
                  <a:pt x="3583872" y="342899"/>
                </a:lnTo>
                <a:lnTo>
                  <a:pt x="3543255" y="380999"/>
                </a:lnTo>
                <a:lnTo>
                  <a:pt x="3501840" y="406399"/>
                </a:lnTo>
                <a:lnTo>
                  <a:pt x="3459627" y="444499"/>
                </a:lnTo>
                <a:lnTo>
                  <a:pt x="3416615" y="482599"/>
                </a:lnTo>
                <a:lnTo>
                  <a:pt x="3372806" y="507999"/>
                </a:lnTo>
                <a:lnTo>
                  <a:pt x="3328199" y="533399"/>
                </a:lnTo>
                <a:lnTo>
                  <a:pt x="3286957" y="558799"/>
                </a:lnTo>
                <a:lnTo>
                  <a:pt x="3245233" y="596899"/>
                </a:lnTo>
                <a:lnTo>
                  <a:pt x="3203027" y="609599"/>
                </a:lnTo>
                <a:lnTo>
                  <a:pt x="3073515" y="685799"/>
                </a:lnTo>
                <a:lnTo>
                  <a:pt x="3029380" y="711199"/>
                </a:lnTo>
                <a:lnTo>
                  <a:pt x="2984763" y="723899"/>
                </a:lnTo>
                <a:lnTo>
                  <a:pt x="2939663" y="749299"/>
                </a:lnTo>
                <a:lnTo>
                  <a:pt x="2848121" y="774699"/>
                </a:lnTo>
                <a:lnTo>
                  <a:pt x="2801887" y="800099"/>
                </a:lnTo>
                <a:lnTo>
                  <a:pt x="2470567" y="888999"/>
                </a:lnTo>
                <a:close/>
              </a:path>
              <a:path w="4136390" h="1270000">
                <a:moveTo>
                  <a:pt x="2984487" y="1041399"/>
                </a:moveTo>
                <a:lnTo>
                  <a:pt x="2893964" y="1041399"/>
                </a:lnTo>
                <a:lnTo>
                  <a:pt x="2941602" y="1028699"/>
                </a:lnTo>
                <a:lnTo>
                  <a:pt x="2988729" y="1003299"/>
                </a:lnTo>
                <a:lnTo>
                  <a:pt x="3035344" y="990599"/>
                </a:lnTo>
                <a:lnTo>
                  <a:pt x="3081449" y="965199"/>
                </a:lnTo>
                <a:lnTo>
                  <a:pt x="3127043" y="952499"/>
                </a:lnTo>
                <a:lnTo>
                  <a:pt x="3216699" y="901699"/>
                </a:lnTo>
                <a:lnTo>
                  <a:pt x="3260760" y="888999"/>
                </a:lnTo>
                <a:lnTo>
                  <a:pt x="3304310" y="863599"/>
                </a:lnTo>
                <a:lnTo>
                  <a:pt x="3389879" y="812799"/>
                </a:lnTo>
                <a:lnTo>
                  <a:pt x="3431896" y="774699"/>
                </a:lnTo>
                <a:lnTo>
                  <a:pt x="3514399" y="723899"/>
                </a:lnTo>
                <a:lnTo>
                  <a:pt x="3554986" y="685799"/>
                </a:lnTo>
                <a:lnTo>
                  <a:pt x="3594909" y="660399"/>
                </a:lnTo>
                <a:lnTo>
                  <a:pt x="3634104" y="622299"/>
                </a:lnTo>
                <a:lnTo>
                  <a:pt x="3672508" y="596899"/>
                </a:lnTo>
                <a:lnTo>
                  <a:pt x="3710058" y="558799"/>
                </a:lnTo>
                <a:lnTo>
                  <a:pt x="3746688" y="520699"/>
                </a:lnTo>
                <a:lnTo>
                  <a:pt x="3782336" y="482599"/>
                </a:lnTo>
                <a:lnTo>
                  <a:pt x="3816936" y="444499"/>
                </a:lnTo>
                <a:lnTo>
                  <a:pt x="3850427" y="406399"/>
                </a:lnTo>
                <a:lnTo>
                  <a:pt x="3882743" y="368299"/>
                </a:lnTo>
                <a:lnTo>
                  <a:pt x="3913821" y="330199"/>
                </a:lnTo>
                <a:lnTo>
                  <a:pt x="3943596" y="292099"/>
                </a:lnTo>
                <a:lnTo>
                  <a:pt x="3972006" y="253999"/>
                </a:lnTo>
                <a:lnTo>
                  <a:pt x="3998986" y="203199"/>
                </a:lnTo>
                <a:lnTo>
                  <a:pt x="4024473" y="165099"/>
                </a:lnTo>
                <a:lnTo>
                  <a:pt x="4048402" y="114299"/>
                </a:lnTo>
                <a:lnTo>
                  <a:pt x="4070710" y="76199"/>
                </a:lnTo>
                <a:lnTo>
                  <a:pt x="4091333" y="25399"/>
                </a:lnTo>
                <a:lnTo>
                  <a:pt x="4103101" y="0"/>
                </a:lnTo>
                <a:lnTo>
                  <a:pt x="4136391" y="0"/>
                </a:lnTo>
                <a:lnTo>
                  <a:pt x="4121330" y="25399"/>
                </a:lnTo>
                <a:lnTo>
                  <a:pt x="4101535" y="76199"/>
                </a:lnTo>
                <a:lnTo>
                  <a:pt x="4080234" y="126999"/>
                </a:lnTo>
                <a:lnTo>
                  <a:pt x="4057479" y="165099"/>
                </a:lnTo>
                <a:lnTo>
                  <a:pt x="4033319" y="203199"/>
                </a:lnTo>
                <a:lnTo>
                  <a:pt x="4007806" y="253999"/>
                </a:lnTo>
                <a:lnTo>
                  <a:pt x="3980991" y="292099"/>
                </a:lnTo>
                <a:lnTo>
                  <a:pt x="3952923" y="330199"/>
                </a:lnTo>
                <a:lnTo>
                  <a:pt x="3923655" y="368299"/>
                </a:lnTo>
                <a:lnTo>
                  <a:pt x="3893236" y="406399"/>
                </a:lnTo>
                <a:lnTo>
                  <a:pt x="3861717" y="444499"/>
                </a:lnTo>
                <a:lnTo>
                  <a:pt x="3829150" y="482599"/>
                </a:lnTo>
                <a:lnTo>
                  <a:pt x="3795585" y="520699"/>
                </a:lnTo>
                <a:lnTo>
                  <a:pt x="3761072" y="558799"/>
                </a:lnTo>
                <a:lnTo>
                  <a:pt x="3725662" y="584199"/>
                </a:lnTo>
                <a:lnTo>
                  <a:pt x="3689407" y="622299"/>
                </a:lnTo>
                <a:lnTo>
                  <a:pt x="3652357" y="647699"/>
                </a:lnTo>
                <a:lnTo>
                  <a:pt x="3614562" y="685799"/>
                </a:lnTo>
                <a:lnTo>
                  <a:pt x="3576074" y="711199"/>
                </a:lnTo>
                <a:lnTo>
                  <a:pt x="3537206" y="749299"/>
                </a:lnTo>
                <a:lnTo>
                  <a:pt x="3457854" y="800099"/>
                </a:lnTo>
                <a:lnTo>
                  <a:pt x="3376349" y="850899"/>
                </a:lnTo>
                <a:lnTo>
                  <a:pt x="3292690" y="901699"/>
                </a:lnTo>
                <a:lnTo>
                  <a:pt x="3206877" y="952499"/>
                </a:lnTo>
                <a:lnTo>
                  <a:pt x="3163163" y="965199"/>
                </a:lnTo>
                <a:lnTo>
                  <a:pt x="3119009" y="990599"/>
                </a:lnTo>
                <a:lnTo>
                  <a:pt x="3074511" y="1003299"/>
                </a:lnTo>
                <a:lnTo>
                  <a:pt x="3029670" y="1028699"/>
                </a:lnTo>
                <a:lnTo>
                  <a:pt x="2984487" y="1041399"/>
                </a:lnTo>
                <a:close/>
              </a:path>
              <a:path w="4136390" h="1270000">
                <a:moveTo>
                  <a:pt x="2706184" y="1130299"/>
                </a:moveTo>
                <a:lnTo>
                  <a:pt x="2580388" y="1130299"/>
                </a:lnTo>
                <a:lnTo>
                  <a:pt x="2631406" y="1117599"/>
                </a:lnTo>
                <a:lnTo>
                  <a:pt x="2679812" y="1092199"/>
                </a:lnTo>
                <a:lnTo>
                  <a:pt x="2775051" y="1066799"/>
                </a:lnTo>
                <a:lnTo>
                  <a:pt x="2821901" y="1041399"/>
                </a:lnTo>
                <a:lnTo>
                  <a:pt x="2868239" y="1028699"/>
                </a:lnTo>
                <a:lnTo>
                  <a:pt x="2914065" y="1003299"/>
                </a:lnTo>
                <a:lnTo>
                  <a:pt x="3048467" y="927099"/>
                </a:lnTo>
                <a:lnTo>
                  <a:pt x="3135506" y="876299"/>
                </a:lnTo>
                <a:lnTo>
                  <a:pt x="3220495" y="825499"/>
                </a:lnTo>
                <a:lnTo>
                  <a:pt x="3260658" y="787399"/>
                </a:lnTo>
                <a:lnTo>
                  <a:pt x="3299987" y="761999"/>
                </a:lnTo>
                <a:lnTo>
                  <a:pt x="3338484" y="736599"/>
                </a:lnTo>
                <a:lnTo>
                  <a:pt x="3376148" y="698499"/>
                </a:lnTo>
                <a:lnTo>
                  <a:pt x="3412978" y="673099"/>
                </a:lnTo>
                <a:lnTo>
                  <a:pt x="3448976" y="634999"/>
                </a:lnTo>
                <a:lnTo>
                  <a:pt x="3484140" y="596899"/>
                </a:lnTo>
                <a:lnTo>
                  <a:pt x="3518472" y="571499"/>
                </a:lnTo>
                <a:lnTo>
                  <a:pt x="3551970" y="533399"/>
                </a:lnTo>
                <a:lnTo>
                  <a:pt x="3584539" y="495299"/>
                </a:lnTo>
                <a:lnTo>
                  <a:pt x="3616081" y="457199"/>
                </a:lnTo>
                <a:lnTo>
                  <a:pt x="3646597" y="419099"/>
                </a:lnTo>
                <a:lnTo>
                  <a:pt x="3676085" y="380999"/>
                </a:lnTo>
                <a:lnTo>
                  <a:pt x="3704547" y="342899"/>
                </a:lnTo>
                <a:lnTo>
                  <a:pt x="3731983" y="292099"/>
                </a:lnTo>
                <a:lnTo>
                  <a:pt x="3758391" y="253999"/>
                </a:lnTo>
                <a:lnTo>
                  <a:pt x="3783773" y="215899"/>
                </a:lnTo>
                <a:lnTo>
                  <a:pt x="3808128" y="165099"/>
                </a:lnTo>
                <a:lnTo>
                  <a:pt x="3826153" y="139699"/>
                </a:lnTo>
                <a:lnTo>
                  <a:pt x="3843496" y="101599"/>
                </a:lnTo>
                <a:lnTo>
                  <a:pt x="3860157" y="63499"/>
                </a:lnTo>
                <a:lnTo>
                  <a:pt x="3876136" y="25399"/>
                </a:lnTo>
                <a:lnTo>
                  <a:pt x="3912886" y="25399"/>
                </a:lnTo>
                <a:lnTo>
                  <a:pt x="3900235" y="50799"/>
                </a:lnTo>
                <a:lnTo>
                  <a:pt x="3880205" y="101599"/>
                </a:lnTo>
                <a:lnTo>
                  <a:pt x="3859121" y="139699"/>
                </a:lnTo>
                <a:lnTo>
                  <a:pt x="3835544" y="177799"/>
                </a:lnTo>
                <a:lnTo>
                  <a:pt x="3810897" y="228599"/>
                </a:lnTo>
                <a:lnTo>
                  <a:pt x="3785180" y="266699"/>
                </a:lnTo>
                <a:lnTo>
                  <a:pt x="3758391" y="317499"/>
                </a:lnTo>
                <a:lnTo>
                  <a:pt x="3730532" y="355599"/>
                </a:lnTo>
                <a:lnTo>
                  <a:pt x="3701602" y="393699"/>
                </a:lnTo>
                <a:lnTo>
                  <a:pt x="3671602" y="431799"/>
                </a:lnTo>
                <a:lnTo>
                  <a:pt x="3640530" y="469899"/>
                </a:lnTo>
                <a:lnTo>
                  <a:pt x="3608388" y="507999"/>
                </a:lnTo>
                <a:lnTo>
                  <a:pt x="3575273" y="546099"/>
                </a:lnTo>
                <a:lnTo>
                  <a:pt x="3541280" y="584199"/>
                </a:lnTo>
                <a:lnTo>
                  <a:pt x="3506411" y="622299"/>
                </a:lnTo>
                <a:lnTo>
                  <a:pt x="3470665" y="660399"/>
                </a:lnTo>
                <a:lnTo>
                  <a:pt x="3434043" y="685799"/>
                </a:lnTo>
                <a:lnTo>
                  <a:pt x="3396543" y="723899"/>
                </a:lnTo>
                <a:lnTo>
                  <a:pt x="3358167" y="749299"/>
                </a:lnTo>
                <a:lnTo>
                  <a:pt x="3318914" y="787399"/>
                </a:lnTo>
                <a:lnTo>
                  <a:pt x="3278785" y="812799"/>
                </a:lnTo>
                <a:lnTo>
                  <a:pt x="3238312" y="850899"/>
                </a:lnTo>
                <a:lnTo>
                  <a:pt x="3155652" y="901699"/>
                </a:lnTo>
                <a:lnTo>
                  <a:pt x="3070708" y="952499"/>
                </a:lnTo>
                <a:lnTo>
                  <a:pt x="2983478" y="1003299"/>
                </a:lnTo>
                <a:lnTo>
                  <a:pt x="2939007" y="1015999"/>
                </a:lnTo>
                <a:lnTo>
                  <a:pt x="2893964" y="1041399"/>
                </a:lnTo>
                <a:lnTo>
                  <a:pt x="2984487" y="1041399"/>
                </a:lnTo>
                <a:lnTo>
                  <a:pt x="2938960" y="1066799"/>
                </a:lnTo>
                <a:lnTo>
                  <a:pt x="2706184" y="1130299"/>
                </a:lnTo>
                <a:close/>
              </a:path>
              <a:path w="4136390" h="1270000">
                <a:moveTo>
                  <a:pt x="2273680" y="914399"/>
                </a:moveTo>
                <a:lnTo>
                  <a:pt x="1974653" y="914399"/>
                </a:lnTo>
                <a:lnTo>
                  <a:pt x="1924950" y="901699"/>
                </a:lnTo>
                <a:lnTo>
                  <a:pt x="2323326" y="901699"/>
                </a:lnTo>
                <a:lnTo>
                  <a:pt x="2273680" y="914399"/>
                </a:lnTo>
                <a:close/>
              </a:path>
              <a:path w="4136390" h="1270000">
                <a:moveTo>
                  <a:pt x="1806789" y="1130299"/>
                </a:moveTo>
                <a:lnTo>
                  <a:pt x="1667437" y="1130299"/>
                </a:lnTo>
                <a:lnTo>
                  <a:pt x="1613965" y="1104899"/>
                </a:lnTo>
                <a:lnTo>
                  <a:pt x="1587407" y="1104899"/>
                </a:lnTo>
                <a:lnTo>
                  <a:pt x="1534662" y="1079499"/>
                </a:lnTo>
                <a:lnTo>
                  <a:pt x="1626349" y="1079499"/>
                </a:lnTo>
                <a:lnTo>
                  <a:pt x="1652492" y="1092199"/>
                </a:lnTo>
                <a:lnTo>
                  <a:pt x="1678744" y="1092199"/>
                </a:lnTo>
                <a:lnTo>
                  <a:pt x="1705104" y="1104899"/>
                </a:lnTo>
                <a:lnTo>
                  <a:pt x="1806789" y="1130299"/>
                </a:lnTo>
                <a:close/>
              </a:path>
              <a:path w="4136390" h="1270000">
                <a:moveTo>
                  <a:pt x="1909104" y="1142999"/>
                </a:moveTo>
                <a:lnTo>
                  <a:pt x="1721321" y="1142999"/>
                </a:lnTo>
                <a:lnTo>
                  <a:pt x="1694329" y="1130299"/>
                </a:lnTo>
                <a:lnTo>
                  <a:pt x="1857868" y="1130299"/>
                </a:lnTo>
                <a:lnTo>
                  <a:pt x="1909104" y="1142999"/>
                </a:lnTo>
                <a:close/>
              </a:path>
              <a:path w="4136390" h="1270000">
                <a:moveTo>
                  <a:pt x="2668751" y="1142999"/>
                </a:moveTo>
                <a:lnTo>
                  <a:pt x="2477969" y="1142999"/>
                </a:lnTo>
                <a:lnTo>
                  <a:pt x="2529242" y="1130299"/>
                </a:lnTo>
                <a:lnTo>
                  <a:pt x="2687491" y="1130299"/>
                </a:lnTo>
                <a:lnTo>
                  <a:pt x="2668751" y="1142999"/>
                </a:lnTo>
                <a:close/>
              </a:path>
              <a:path w="4136390" h="1270000">
                <a:moveTo>
                  <a:pt x="2309690" y="1231899"/>
                </a:moveTo>
                <a:lnTo>
                  <a:pt x="2091891" y="1231899"/>
                </a:lnTo>
                <a:lnTo>
                  <a:pt x="2139716" y="1219199"/>
                </a:lnTo>
                <a:lnTo>
                  <a:pt x="2187424" y="1219199"/>
                </a:lnTo>
                <a:lnTo>
                  <a:pt x="2235016" y="1206499"/>
                </a:lnTo>
                <a:lnTo>
                  <a:pt x="2282491" y="1206499"/>
                </a:lnTo>
                <a:lnTo>
                  <a:pt x="2377093" y="1181099"/>
                </a:lnTo>
                <a:lnTo>
                  <a:pt x="1956698" y="1181099"/>
                </a:lnTo>
                <a:lnTo>
                  <a:pt x="1904508" y="1168399"/>
                </a:lnTo>
                <a:lnTo>
                  <a:pt x="1852396" y="1168399"/>
                </a:lnTo>
                <a:lnTo>
                  <a:pt x="1748413" y="1142999"/>
                </a:lnTo>
                <a:lnTo>
                  <a:pt x="1960498" y="1142999"/>
                </a:lnTo>
                <a:lnTo>
                  <a:pt x="2012049" y="1155699"/>
                </a:lnTo>
                <a:lnTo>
                  <a:pt x="2588398" y="1155699"/>
                </a:lnTo>
                <a:lnTo>
                  <a:pt x="2458888" y="1193799"/>
                </a:lnTo>
                <a:lnTo>
                  <a:pt x="2309690" y="1231899"/>
                </a:lnTo>
                <a:close/>
              </a:path>
              <a:path w="4136390" h="1270000">
                <a:moveTo>
                  <a:pt x="2588398" y="1155699"/>
                </a:moveTo>
                <a:lnTo>
                  <a:pt x="2375039" y="1155699"/>
                </a:lnTo>
                <a:lnTo>
                  <a:pt x="2426568" y="1142999"/>
                </a:lnTo>
                <a:lnTo>
                  <a:pt x="2631160" y="1142999"/>
                </a:lnTo>
                <a:lnTo>
                  <a:pt x="2588398" y="1155699"/>
                </a:lnTo>
                <a:close/>
              </a:path>
              <a:path w="4136390" h="1270000">
                <a:moveTo>
                  <a:pt x="2324265" y="1193799"/>
                </a:moveTo>
                <a:lnTo>
                  <a:pt x="2061319" y="1193799"/>
                </a:lnTo>
                <a:lnTo>
                  <a:pt x="2008969" y="1181099"/>
                </a:lnTo>
                <a:lnTo>
                  <a:pt x="2377093" y="1181099"/>
                </a:lnTo>
                <a:lnTo>
                  <a:pt x="2324265" y="1193799"/>
                </a:lnTo>
                <a:close/>
              </a:path>
              <a:path w="4136390" h="1270000">
                <a:moveTo>
                  <a:pt x="2209453" y="1244599"/>
                </a:moveTo>
                <a:lnTo>
                  <a:pt x="1502699" y="1244599"/>
                </a:lnTo>
                <a:lnTo>
                  <a:pt x="1360157" y="1206499"/>
                </a:lnTo>
                <a:lnTo>
                  <a:pt x="1515851" y="1206499"/>
                </a:lnTo>
                <a:lnTo>
                  <a:pt x="1563617" y="1219199"/>
                </a:lnTo>
                <a:lnTo>
                  <a:pt x="1611437" y="1219199"/>
                </a:lnTo>
                <a:lnTo>
                  <a:pt x="1659313" y="1231899"/>
                </a:lnTo>
                <a:lnTo>
                  <a:pt x="2259648" y="1231899"/>
                </a:lnTo>
                <a:lnTo>
                  <a:pt x="2209453" y="1244599"/>
                </a:lnTo>
                <a:close/>
              </a:path>
              <a:path w="4136390" h="1270000">
                <a:moveTo>
                  <a:pt x="2108598" y="1257299"/>
                </a:moveTo>
                <a:lnTo>
                  <a:pt x="1601275" y="1257299"/>
                </a:lnTo>
                <a:lnTo>
                  <a:pt x="1550723" y="1244599"/>
                </a:lnTo>
                <a:lnTo>
                  <a:pt x="2159103" y="1244599"/>
                </a:lnTo>
                <a:lnTo>
                  <a:pt x="2108598" y="1257299"/>
                </a:lnTo>
                <a:close/>
              </a:path>
              <a:path w="4136390" h="1270000">
                <a:moveTo>
                  <a:pt x="1956255" y="1269999"/>
                </a:moveTo>
                <a:lnTo>
                  <a:pt x="1803882" y="1269999"/>
                </a:lnTo>
                <a:lnTo>
                  <a:pt x="1753170" y="1257299"/>
                </a:lnTo>
                <a:lnTo>
                  <a:pt x="2007126" y="1257299"/>
                </a:lnTo>
                <a:lnTo>
                  <a:pt x="1956255" y="12699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0143168" y="9271077"/>
            <a:ext cx="3605529" cy="1016000"/>
          </a:xfrm>
          <a:custGeom>
            <a:avLst/>
            <a:gdLst/>
            <a:ahLst/>
            <a:cxnLst/>
            <a:rect l="l" t="t" r="r" b="b"/>
            <a:pathLst>
              <a:path w="3605530" h="1016000">
                <a:moveTo>
                  <a:pt x="2248026" y="933926"/>
                </a:moveTo>
                <a:lnTo>
                  <a:pt x="2241859" y="928121"/>
                </a:lnTo>
                <a:lnTo>
                  <a:pt x="2235449" y="922316"/>
                </a:lnTo>
                <a:lnTo>
                  <a:pt x="2229523" y="916512"/>
                </a:lnTo>
                <a:lnTo>
                  <a:pt x="2205901" y="880352"/>
                </a:lnTo>
                <a:lnTo>
                  <a:pt x="2181634" y="813839"/>
                </a:lnTo>
                <a:lnTo>
                  <a:pt x="2173370" y="759782"/>
                </a:lnTo>
                <a:lnTo>
                  <a:pt x="2169984" y="740433"/>
                </a:lnTo>
                <a:lnTo>
                  <a:pt x="2165630" y="721084"/>
                </a:lnTo>
                <a:lnTo>
                  <a:pt x="2160309" y="701734"/>
                </a:lnTo>
                <a:lnTo>
                  <a:pt x="2144388" y="648834"/>
                </a:lnTo>
                <a:lnTo>
                  <a:pt x="2130115" y="595862"/>
                </a:lnTo>
                <a:lnTo>
                  <a:pt x="2117418" y="542747"/>
                </a:lnTo>
                <a:lnTo>
                  <a:pt x="2106226" y="489417"/>
                </a:lnTo>
                <a:lnTo>
                  <a:pt x="2096468" y="435801"/>
                </a:lnTo>
                <a:lnTo>
                  <a:pt x="2088049" y="381624"/>
                </a:lnTo>
                <a:lnTo>
                  <a:pt x="2081864" y="327204"/>
                </a:lnTo>
                <a:lnTo>
                  <a:pt x="2079042" y="271857"/>
                </a:lnTo>
                <a:lnTo>
                  <a:pt x="2080023" y="219614"/>
                </a:lnTo>
                <a:lnTo>
                  <a:pt x="2085492" y="159954"/>
                </a:lnTo>
                <a:lnTo>
                  <a:pt x="2102543" y="117869"/>
                </a:lnTo>
                <a:lnTo>
                  <a:pt x="2139589" y="91989"/>
                </a:lnTo>
                <a:lnTo>
                  <a:pt x="2149989" y="95456"/>
                </a:lnTo>
                <a:lnTo>
                  <a:pt x="2155149" y="98036"/>
                </a:lnTo>
                <a:lnTo>
                  <a:pt x="2160309" y="103196"/>
                </a:lnTo>
                <a:lnTo>
                  <a:pt x="2162889" y="110935"/>
                </a:lnTo>
                <a:lnTo>
                  <a:pt x="2166678" y="119078"/>
                </a:lnTo>
                <a:lnTo>
                  <a:pt x="2169984" y="127705"/>
                </a:lnTo>
                <a:lnTo>
                  <a:pt x="2172322" y="136331"/>
                </a:lnTo>
                <a:lnTo>
                  <a:pt x="2173209" y="144474"/>
                </a:lnTo>
                <a:lnTo>
                  <a:pt x="2178933" y="182407"/>
                </a:lnTo>
                <a:lnTo>
                  <a:pt x="2186108" y="219614"/>
                </a:lnTo>
                <a:lnTo>
                  <a:pt x="2191264" y="256700"/>
                </a:lnTo>
                <a:lnTo>
                  <a:pt x="2191268" y="296689"/>
                </a:lnTo>
                <a:lnTo>
                  <a:pt x="2192316" y="320311"/>
                </a:lnTo>
                <a:lnTo>
                  <a:pt x="2197718" y="344417"/>
                </a:lnTo>
                <a:lnTo>
                  <a:pt x="2205054" y="368523"/>
                </a:lnTo>
                <a:lnTo>
                  <a:pt x="2211907" y="392145"/>
                </a:lnTo>
                <a:lnTo>
                  <a:pt x="2218236" y="417703"/>
                </a:lnTo>
                <a:lnTo>
                  <a:pt x="2221904" y="443744"/>
                </a:lnTo>
                <a:lnTo>
                  <a:pt x="2223154" y="469784"/>
                </a:lnTo>
                <a:lnTo>
                  <a:pt x="2222227" y="495342"/>
                </a:lnTo>
                <a:lnTo>
                  <a:pt x="2221259" y="504976"/>
                </a:lnTo>
                <a:lnTo>
                  <a:pt x="2222227" y="514369"/>
                </a:lnTo>
                <a:lnTo>
                  <a:pt x="2225129" y="523277"/>
                </a:lnTo>
                <a:lnTo>
                  <a:pt x="2229967" y="531460"/>
                </a:lnTo>
                <a:lnTo>
                  <a:pt x="2239682" y="553631"/>
                </a:lnTo>
                <a:lnTo>
                  <a:pt x="2245769" y="577254"/>
                </a:lnTo>
                <a:lnTo>
                  <a:pt x="2248469" y="601843"/>
                </a:lnTo>
                <a:lnTo>
                  <a:pt x="2248072" y="624337"/>
                </a:lnTo>
                <a:lnTo>
                  <a:pt x="2248192" y="634657"/>
                </a:lnTo>
                <a:lnTo>
                  <a:pt x="2248429" y="645742"/>
                </a:lnTo>
                <a:lnTo>
                  <a:pt x="2253186" y="663358"/>
                </a:lnTo>
                <a:lnTo>
                  <a:pt x="2261812" y="679523"/>
                </a:lnTo>
                <a:lnTo>
                  <a:pt x="2273825" y="693995"/>
                </a:lnTo>
                <a:lnTo>
                  <a:pt x="2397846" y="693995"/>
                </a:lnTo>
                <a:lnTo>
                  <a:pt x="2389921" y="719794"/>
                </a:lnTo>
                <a:lnTo>
                  <a:pt x="2373071" y="753816"/>
                </a:lnTo>
                <a:lnTo>
                  <a:pt x="2353802" y="786871"/>
                </a:lnTo>
                <a:lnTo>
                  <a:pt x="2348481" y="794651"/>
                </a:lnTo>
                <a:lnTo>
                  <a:pt x="2344128" y="802673"/>
                </a:lnTo>
                <a:lnTo>
                  <a:pt x="2340741" y="811179"/>
                </a:lnTo>
                <a:lnTo>
                  <a:pt x="2338323" y="820410"/>
                </a:lnTo>
                <a:lnTo>
                  <a:pt x="2331470" y="859189"/>
                </a:lnTo>
                <a:lnTo>
                  <a:pt x="2312524" y="892647"/>
                </a:lnTo>
                <a:lnTo>
                  <a:pt x="2283903" y="918366"/>
                </a:lnTo>
                <a:lnTo>
                  <a:pt x="2248026" y="933926"/>
                </a:lnTo>
                <a:close/>
              </a:path>
              <a:path w="3605530" h="1016000">
                <a:moveTo>
                  <a:pt x="2397846" y="693995"/>
                </a:moveTo>
                <a:lnTo>
                  <a:pt x="2273825" y="693995"/>
                </a:lnTo>
                <a:lnTo>
                  <a:pt x="2286362" y="681458"/>
                </a:lnTo>
                <a:lnTo>
                  <a:pt x="2296722" y="667228"/>
                </a:lnTo>
                <a:lnTo>
                  <a:pt x="2304663" y="651547"/>
                </a:lnTo>
                <a:lnTo>
                  <a:pt x="2309944" y="634657"/>
                </a:lnTo>
                <a:lnTo>
                  <a:pt x="2324152" y="583969"/>
                </a:lnTo>
                <a:lnTo>
                  <a:pt x="2340211" y="533687"/>
                </a:lnTo>
                <a:lnTo>
                  <a:pt x="2358074" y="483901"/>
                </a:lnTo>
                <a:lnTo>
                  <a:pt x="2377698" y="434703"/>
                </a:lnTo>
                <a:lnTo>
                  <a:pt x="2399037" y="386181"/>
                </a:lnTo>
                <a:lnTo>
                  <a:pt x="2422046" y="338426"/>
                </a:lnTo>
                <a:lnTo>
                  <a:pt x="2446679" y="291529"/>
                </a:lnTo>
                <a:lnTo>
                  <a:pt x="2452081" y="279919"/>
                </a:lnTo>
                <a:lnTo>
                  <a:pt x="2474937" y="232151"/>
                </a:lnTo>
                <a:lnTo>
                  <a:pt x="2513757" y="206392"/>
                </a:lnTo>
                <a:lnTo>
                  <a:pt x="2527140" y="204901"/>
                </a:lnTo>
                <a:lnTo>
                  <a:pt x="2539556" y="208005"/>
                </a:lnTo>
                <a:lnTo>
                  <a:pt x="2550037" y="215462"/>
                </a:lnTo>
                <a:lnTo>
                  <a:pt x="2557615" y="227031"/>
                </a:lnTo>
                <a:lnTo>
                  <a:pt x="2557615" y="232191"/>
                </a:lnTo>
                <a:lnTo>
                  <a:pt x="2560195" y="234771"/>
                </a:lnTo>
                <a:lnTo>
                  <a:pt x="2563178" y="262183"/>
                </a:lnTo>
                <a:lnTo>
                  <a:pt x="2560840" y="289594"/>
                </a:lnTo>
                <a:lnTo>
                  <a:pt x="2553664" y="316038"/>
                </a:lnTo>
                <a:lnTo>
                  <a:pt x="2542136" y="340547"/>
                </a:lnTo>
                <a:lnTo>
                  <a:pt x="2519828" y="381826"/>
                </a:lnTo>
                <a:lnTo>
                  <a:pt x="2499890" y="423427"/>
                </a:lnTo>
                <a:lnTo>
                  <a:pt x="2482274" y="465713"/>
                </a:lnTo>
                <a:lnTo>
                  <a:pt x="2467318" y="508241"/>
                </a:lnTo>
                <a:lnTo>
                  <a:pt x="2455225" y="537628"/>
                </a:lnTo>
                <a:lnTo>
                  <a:pt x="2442164" y="567257"/>
                </a:lnTo>
                <a:lnTo>
                  <a:pt x="2428136" y="596402"/>
                </a:lnTo>
                <a:lnTo>
                  <a:pt x="2413140" y="624337"/>
                </a:lnTo>
                <a:lnTo>
                  <a:pt x="2410560" y="632077"/>
                </a:lnTo>
                <a:lnTo>
                  <a:pt x="2402821" y="639817"/>
                </a:lnTo>
                <a:lnTo>
                  <a:pt x="2402784" y="645742"/>
                </a:lnTo>
                <a:lnTo>
                  <a:pt x="2400966" y="683836"/>
                </a:lnTo>
                <a:lnTo>
                  <a:pt x="2397846" y="693995"/>
                </a:lnTo>
                <a:close/>
              </a:path>
              <a:path w="3605530" h="1016000">
                <a:moveTo>
                  <a:pt x="1143082" y="1015922"/>
                </a:moveTo>
                <a:lnTo>
                  <a:pt x="1046281" y="1015922"/>
                </a:lnTo>
                <a:lnTo>
                  <a:pt x="1040629" y="988104"/>
                </a:lnTo>
                <a:lnTo>
                  <a:pt x="1038049" y="980364"/>
                </a:lnTo>
                <a:lnTo>
                  <a:pt x="1038049" y="964885"/>
                </a:lnTo>
                <a:lnTo>
                  <a:pt x="1042241" y="947712"/>
                </a:lnTo>
                <a:lnTo>
                  <a:pt x="1048369" y="931991"/>
                </a:lnTo>
                <a:lnTo>
                  <a:pt x="1058366" y="919172"/>
                </a:lnTo>
                <a:lnTo>
                  <a:pt x="1074168" y="910707"/>
                </a:lnTo>
                <a:lnTo>
                  <a:pt x="1090494" y="910505"/>
                </a:lnTo>
                <a:lnTo>
                  <a:pt x="1102224" y="918769"/>
                </a:lnTo>
                <a:lnTo>
                  <a:pt x="1130765" y="964038"/>
                </a:lnTo>
                <a:lnTo>
                  <a:pt x="1142374" y="1005559"/>
                </a:lnTo>
                <a:lnTo>
                  <a:pt x="1143082" y="1015922"/>
                </a:lnTo>
                <a:close/>
              </a:path>
              <a:path w="3605530" h="1016000">
                <a:moveTo>
                  <a:pt x="1360457" y="673839"/>
                </a:moveTo>
                <a:lnTo>
                  <a:pt x="1320630" y="654812"/>
                </a:lnTo>
                <a:lnTo>
                  <a:pt x="1292222" y="585122"/>
                </a:lnTo>
                <a:lnTo>
                  <a:pt x="1276123" y="535588"/>
                </a:lnTo>
                <a:lnTo>
                  <a:pt x="1260644" y="486054"/>
                </a:lnTo>
                <a:lnTo>
                  <a:pt x="1245783" y="436520"/>
                </a:lnTo>
                <a:lnTo>
                  <a:pt x="1231542" y="386986"/>
                </a:lnTo>
                <a:lnTo>
                  <a:pt x="1219574" y="336295"/>
                </a:lnTo>
                <a:lnTo>
                  <a:pt x="1208896" y="285031"/>
                </a:lnTo>
                <a:lnTo>
                  <a:pt x="1198649" y="233481"/>
                </a:lnTo>
                <a:lnTo>
                  <a:pt x="1187971" y="181931"/>
                </a:lnTo>
                <a:lnTo>
                  <a:pt x="1176003" y="130667"/>
                </a:lnTo>
                <a:lnTo>
                  <a:pt x="1161885" y="79977"/>
                </a:lnTo>
                <a:lnTo>
                  <a:pt x="1159914" y="70302"/>
                </a:lnTo>
                <a:lnTo>
                  <a:pt x="1158337" y="61917"/>
                </a:lnTo>
                <a:lnTo>
                  <a:pt x="1157168" y="53129"/>
                </a:lnTo>
                <a:lnTo>
                  <a:pt x="1156725" y="43858"/>
                </a:lnTo>
                <a:lnTo>
                  <a:pt x="1157572" y="28661"/>
                </a:lnTo>
                <a:lnTo>
                  <a:pt x="1163497" y="15156"/>
                </a:lnTo>
                <a:lnTo>
                  <a:pt x="1173777" y="5038"/>
                </a:lnTo>
                <a:lnTo>
                  <a:pt x="1187684" y="0"/>
                </a:lnTo>
                <a:lnTo>
                  <a:pt x="1191997" y="11166"/>
                </a:lnTo>
                <a:lnTo>
                  <a:pt x="1197036" y="21606"/>
                </a:lnTo>
                <a:lnTo>
                  <a:pt x="1202559" y="31563"/>
                </a:lnTo>
                <a:lnTo>
                  <a:pt x="1208323" y="41278"/>
                </a:lnTo>
                <a:lnTo>
                  <a:pt x="1213684" y="50953"/>
                </a:lnTo>
                <a:lnTo>
                  <a:pt x="1218320" y="60627"/>
                </a:lnTo>
                <a:lnTo>
                  <a:pt x="1222472" y="70302"/>
                </a:lnTo>
                <a:lnTo>
                  <a:pt x="1226383" y="79977"/>
                </a:lnTo>
                <a:lnTo>
                  <a:pt x="1236339" y="110210"/>
                </a:lnTo>
                <a:lnTo>
                  <a:pt x="1247989" y="139959"/>
                </a:lnTo>
                <a:lnTo>
                  <a:pt x="1257220" y="170676"/>
                </a:lnTo>
                <a:lnTo>
                  <a:pt x="1259921" y="203812"/>
                </a:lnTo>
                <a:lnTo>
                  <a:pt x="1259921" y="208972"/>
                </a:lnTo>
                <a:lnTo>
                  <a:pt x="1267661" y="216712"/>
                </a:lnTo>
                <a:lnTo>
                  <a:pt x="1270241" y="224451"/>
                </a:lnTo>
                <a:lnTo>
                  <a:pt x="1275602" y="237593"/>
                </a:lnTo>
                <a:lnTo>
                  <a:pt x="1280238" y="250251"/>
                </a:lnTo>
                <a:lnTo>
                  <a:pt x="1284390" y="262908"/>
                </a:lnTo>
                <a:lnTo>
                  <a:pt x="1288300" y="276050"/>
                </a:lnTo>
                <a:lnTo>
                  <a:pt x="1295677" y="308500"/>
                </a:lnTo>
                <a:lnTo>
                  <a:pt x="1302812" y="340225"/>
                </a:lnTo>
                <a:lnTo>
                  <a:pt x="1310431" y="371466"/>
                </a:lnTo>
                <a:lnTo>
                  <a:pt x="1319259" y="402465"/>
                </a:lnTo>
                <a:lnTo>
                  <a:pt x="1327805" y="434351"/>
                </a:lnTo>
                <a:lnTo>
                  <a:pt x="1341188" y="464060"/>
                </a:lnTo>
                <a:lnTo>
                  <a:pt x="1358442" y="491351"/>
                </a:lnTo>
                <a:lnTo>
                  <a:pt x="1378597" y="515981"/>
                </a:lnTo>
                <a:lnTo>
                  <a:pt x="1502433" y="515981"/>
                </a:lnTo>
                <a:lnTo>
                  <a:pt x="1487397" y="539240"/>
                </a:lnTo>
                <a:lnTo>
                  <a:pt x="1473086" y="562742"/>
                </a:lnTo>
                <a:lnTo>
                  <a:pt x="1459259" y="586727"/>
                </a:lnTo>
                <a:lnTo>
                  <a:pt x="1445675" y="611438"/>
                </a:lnTo>
                <a:lnTo>
                  <a:pt x="1436605" y="625990"/>
                </a:lnTo>
                <a:lnTo>
                  <a:pt x="1425358" y="638849"/>
                </a:lnTo>
                <a:lnTo>
                  <a:pt x="1412660" y="650257"/>
                </a:lnTo>
                <a:lnTo>
                  <a:pt x="1399236" y="660456"/>
                </a:lnTo>
                <a:lnTo>
                  <a:pt x="1394077" y="665616"/>
                </a:lnTo>
                <a:lnTo>
                  <a:pt x="1383757" y="670775"/>
                </a:lnTo>
                <a:lnTo>
                  <a:pt x="1360457" y="673839"/>
                </a:lnTo>
                <a:close/>
              </a:path>
              <a:path w="3605530" h="1016000">
                <a:moveTo>
                  <a:pt x="1502433" y="515981"/>
                </a:moveTo>
                <a:lnTo>
                  <a:pt x="1378597" y="515981"/>
                </a:lnTo>
                <a:lnTo>
                  <a:pt x="1388917" y="508241"/>
                </a:lnTo>
                <a:lnTo>
                  <a:pt x="1394077" y="508241"/>
                </a:lnTo>
                <a:lnTo>
                  <a:pt x="1396656" y="505661"/>
                </a:lnTo>
                <a:lnTo>
                  <a:pt x="1423383" y="461158"/>
                </a:lnTo>
                <a:lnTo>
                  <a:pt x="1449867" y="416654"/>
                </a:lnTo>
                <a:lnTo>
                  <a:pt x="1476835" y="372151"/>
                </a:lnTo>
                <a:lnTo>
                  <a:pt x="1505013" y="327648"/>
                </a:lnTo>
                <a:lnTo>
                  <a:pt x="1520935" y="301002"/>
                </a:lnTo>
                <a:lnTo>
                  <a:pt x="1537584" y="275082"/>
                </a:lnTo>
                <a:lnTo>
                  <a:pt x="1554716" y="249646"/>
                </a:lnTo>
                <a:lnTo>
                  <a:pt x="1572090" y="224451"/>
                </a:lnTo>
                <a:lnTo>
                  <a:pt x="1703665" y="30958"/>
                </a:lnTo>
                <a:lnTo>
                  <a:pt x="1720233" y="9997"/>
                </a:lnTo>
                <a:lnTo>
                  <a:pt x="1737527" y="644"/>
                </a:lnTo>
                <a:lnTo>
                  <a:pt x="1759174" y="1934"/>
                </a:lnTo>
                <a:lnTo>
                  <a:pt x="1788802" y="12899"/>
                </a:lnTo>
                <a:lnTo>
                  <a:pt x="1792229" y="48655"/>
                </a:lnTo>
                <a:lnTo>
                  <a:pt x="1789125" y="82234"/>
                </a:lnTo>
                <a:lnTo>
                  <a:pt x="1776830" y="113394"/>
                </a:lnTo>
                <a:lnTo>
                  <a:pt x="1752684" y="141894"/>
                </a:lnTo>
                <a:lnTo>
                  <a:pt x="1741518" y="155842"/>
                </a:lnTo>
                <a:lnTo>
                  <a:pt x="1734947" y="172208"/>
                </a:lnTo>
                <a:lnTo>
                  <a:pt x="1726925" y="187607"/>
                </a:lnTo>
                <a:lnTo>
                  <a:pt x="1711405" y="198652"/>
                </a:lnTo>
                <a:lnTo>
                  <a:pt x="1695576" y="224451"/>
                </a:lnTo>
                <a:lnTo>
                  <a:pt x="1680769" y="248961"/>
                </a:lnTo>
                <a:lnTo>
                  <a:pt x="1666055" y="274115"/>
                </a:lnTo>
                <a:lnTo>
                  <a:pt x="1652067" y="299269"/>
                </a:lnTo>
                <a:lnTo>
                  <a:pt x="1637596" y="329300"/>
                </a:lnTo>
                <a:lnTo>
                  <a:pt x="1621431" y="357639"/>
                </a:lnTo>
                <a:lnTo>
                  <a:pt x="1603815" y="384527"/>
                </a:lnTo>
                <a:lnTo>
                  <a:pt x="1584990" y="410205"/>
                </a:lnTo>
                <a:lnTo>
                  <a:pt x="1564834" y="436891"/>
                </a:lnTo>
                <a:lnTo>
                  <a:pt x="1522588" y="489295"/>
                </a:lnTo>
                <a:lnTo>
                  <a:pt x="1502433" y="515981"/>
                </a:lnTo>
                <a:close/>
              </a:path>
              <a:path w="3605530" h="1016000">
                <a:moveTo>
                  <a:pt x="3213637" y="968311"/>
                </a:moveTo>
                <a:lnTo>
                  <a:pt x="3166473" y="951985"/>
                </a:lnTo>
                <a:lnTo>
                  <a:pt x="3112617" y="902645"/>
                </a:lnTo>
                <a:lnTo>
                  <a:pt x="3068436" y="843629"/>
                </a:lnTo>
                <a:lnTo>
                  <a:pt x="3052957" y="815452"/>
                </a:lnTo>
                <a:lnTo>
                  <a:pt x="3037478" y="788484"/>
                </a:lnTo>
                <a:lnTo>
                  <a:pt x="3006519" y="735273"/>
                </a:lnTo>
                <a:lnTo>
                  <a:pt x="2984710" y="689883"/>
                </a:lnTo>
                <a:lnTo>
                  <a:pt x="2965563" y="643041"/>
                </a:lnTo>
                <a:lnTo>
                  <a:pt x="2948833" y="595232"/>
                </a:lnTo>
                <a:lnTo>
                  <a:pt x="2934281" y="546940"/>
                </a:lnTo>
                <a:lnTo>
                  <a:pt x="2918802" y="500501"/>
                </a:lnTo>
                <a:lnTo>
                  <a:pt x="2918802" y="497922"/>
                </a:lnTo>
                <a:lnTo>
                  <a:pt x="2916222" y="495342"/>
                </a:lnTo>
                <a:lnTo>
                  <a:pt x="2916222" y="490182"/>
                </a:lnTo>
                <a:lnTo>
                  <a:pt x="2916424" y="473050"/>
                </a:lnTo>
                <a:lnTo>
                  <a:pt x="2923639" y="457611"/>
                </a:lnTo>
                <a:lnTo>
                  <a:pt x="2936176" y="445558"/>
                </a:lnTo>
                <a:lnTo>
                  <a:pt x="2952341" y="438584"/>
                </a:lnTo>
                <a:lnTo>
                  <a:pt x="2960040" y="439067"/>
                </a:lnTo>
                <a:lnTo>
                  <a:pt x="2967498" y="440519"/>
                </a:lnTo>
                <a:lnTo>
                  <a:pt x="2974471" y="442937"/>
                </a:lnTo>
                <a:lnTo>
                  <a:pt x="2980720" y="446323"/>
                </a:lnTo>
                <a:lnTo>
                  <a:pt x="2984952" y="452169"/>
                </a:lnTo>
                <a:lnTo>
                  <a:pt x="2989427" y="458255"/>
                </a:lnTo>
                <a:lnTo>
                  <a:pt x="2993418" y="464826"/>
                </a:lnTo>
                <a:lnTo>
                  <a:pt x="2996199" y="472122"/>
                </a:lnTo>
                <a:lnTo>
                  <a:pt x="3020975" y="517147"/>
                </a:lnTo>
                <a:lnTo>
                  <a:pt x="3046564" y="561584"/>
                </a:lnTo>
                <a:lnTo>
                  <a:pt x="3072829" y="605480"/>
                </a:lnTo>
                <a:lnTo>
                  <a:pt x="3099636" y="648880"/>
                </a:lnTo>
                <a:lnTo>
                  <a:pt x="3126849" y="691828"/>
                </a:lnTo>
                <a:lnTo>
                  <a:pt x="3154924" y="735273"/>
                </a:lnTo>
                <a:lnTo>
                  <a:pt x="3181952" y="776552"/>
                </a:lnTo>
                <a:lnTo>
                  <a:pt x="3188241" y="787758"/>
                </a:lnTo>
                <a:lnTo>
                  <a:pt x="3195497" y="798481"/>
                </a:lnTo>
                <a:lnTo>
                  <a:pt x="3203819" y="809324"/>
                </a:lnTo>
                <a:lnTo>
                  <a:pt x="3212911" y="820410"/>
                </a:lnTo>
                <a:lnTo>
                  <a:pt x="3366563" y="820410"/>
                </a:lnTo>
                <a:lnTo>
                  <a:pt x="3345746" y="850997"/>
                </a:lnTo>
                <a:lnTo>
                  <a:pt x="3318832" y="887673"/>
                </a:lnTo>
                <a:lnTo>
                  <a:pt x="3290309" y="923606"/>
                </a:lnTo>
                <a:lnTo>
                  <a:pt x="3247861" y="957709"/>
                </a:lnTo>
                <a:lnTo>
                  <a:pt x="3230971" y="964885"/>
                </a:lnTo>
                <a:lnTo>
                  <a:pt x="3213637" y="968311"/>
                </a:lnTo>
                <a:close/>
              </a:path>
              <a:path w="3605530" h="1016000">
                <a:moveTo>
                  <a:pt x="3366563" y="820410"/>
                </a:moveTo>
                <a:lnTo>
                  <a:pt x="3212911" y="820410"/>
                </a:lnTo>
                <a:lnTo>
                  <a:pt x="3229721" y="809324"/>
                </a:lnTo>
                <a:lnTo>
                  <a:pt x="3244837" y="795578"/>
                </a:lnTo>
                <a:lnTo>
                  <a:pt x="3257535" y="779414"/>
                </a:lnTo>
                <a:lnTo>
                  <a:pt x="3267089" y="761072"/>
                </a:lnTo>
                <a:lnTo>
                  <a:pt x="3292888" y="718705"/>
                </a:lnTo>
                <a:lnTo>
                  <a:pt x="3322557" y="679483"/>
                </a:lnTo>
                <a:lnTo>
                  <a:pt x="3409427" y="575117"/>
                </a:lnTo>
                <a:lnTo>
                  <a:pt x="3458687" y="519891"/>
                </a:lnTo>
                <a:lnTo>
                  <a:pt x="3483801" y="492762"/>
                </a:lnTo>
                <a:lnTo>
                  <a:pt x="3498313" y="476758"/>
                </a:lnTo>
                <a:lnTo>
                  <a:pt x="3514760" y="463415"/>
                </a:lnTo>
                <a:lnTo>
                  <a:pt x="3533142" y="452491"/>
                </a:lnTo>
                <a:lnTo>
                  <a:pt x="3553459" y="443744"/>
                </a:lnTo>
                <a:lnTo>
                  <a:pt x="3565391" y="440277"/>
                </a:lnTo>
                <a:lnTo>
                  <a:pt x="3577323" y="441164"/>
                </a:lnTo>
                <a:lnTo>
                  <a:pt x="3588287" y="445920"/>
                </a:lnTo>
                <a:lnTo>
                  <a:pt x="3597317" y="454063"/>
                </a:lnTo>
                <a:lnTo>
                  <a:pt x="3602477" y="459223"/>
                </a:lnTo>
                <a:lnTo>
                  <a:pt x="3605057" y="466963"/>
                </a:lnTo>
                <a:lnTo>
                  <a:pt x="3605057" y="474702"/>
                </a:lnTo>
                <a:lnTo>
                  <a:pt x="3586191" y="524769"/>
                </a:lnTo>
                <a:lnTo>
                  <a:pt x="3559143" y="553228"/>
                </a:lnTo>
                <a:lnTo>
                  <a:pt x="3545397" y="568224"/>
                </a:lnTo>
                <a:lnTo>
                  <a:pt x="3533102" y="584187"/>
                </a:lnTo>
                <a:lnTo>
                  <a:pt x="3522500" y="601118"/>
                </a:lnTo>
                <a:lnTo>
                  <a:pt x="3517743" y="608777"/>
                </a:lnTo>
                <a:lnTo>
                  <a:pt x="3511535" y="615952"/>
                </a:lnTo>
                <a:lnTo>
                  <a:pt x="3504360" y="622160"/>
                </a:lnTo>
                <a:lnTo>
                  <a:pt x="3496701" y="626917"/>
                </a:lnTo>
                <a:lnTo>
                  <a:pt x="3486059" y="635181"/>
                </a:lnTo>
                <a:lnTo>
                  <a:pt x="3477352" y="644654"/>
                </a:lnTo>
                <a:lnTo>
                  <a:pt x="3470579" y="655578"/>
                </a:lnTo>
                <a:lnTo>
                  <a:pt x="3465742" y="668195"/>
                </a:lnTo>
                <a:lnTo>
                  <a:pt x="3455221" y="685570"/>
                </a:lnTo>
                <a:lnTo>
                  <a:pt x="3443490" y="702702"/>
                </a:lnTo>
                <a:lnTo>
                  <a:pt x="3431276" y="719350"/>
                </a:lnTo>
                <a:lnTo>
                  <a:pt x="3419304" y="735273"/>
                </a:lnTo>
                <a:lnTo>
                  <a:pt x="3395734" y="774921"/>
                </a:lnTo>
                <a:lnTo>
                  <a:pt x="3371297" y="813455"/>
                </a:lnTo>
                <a:lnTo>
                  <a:pt x="3366563" y="820410"/>
                </a:lnTo>
                <a:close/>
              </a:path>
              <a:path w="3605530" h="1016000">
                <a:moveTo>
                  <a:pt x="158301" y="921026"/>
                </a:moveTo>
                <a:lnTo>
                  <a:pt x="127826" y="892849"/>
                </a:lnTo>
                <a:lnTo>
                  <a:pt x="101745" y="825812"/>
                </a:lnTo>
                <a:lnTo>
                  <a:pt x="90901" y="792031"/>
                </a:lnTo>
                <a:lnTo>
                  <a:pt x="68004" y="724953"/>
                </a:lnTo>
                <a:lnTo>
                  <a:pt x="41883" y="660456"/>
                </a:lnTo>
                <a:lnTo>
                  <a:pt x="27734" y="628449"/>
                </a:lnTo>
                <a:lnTo>
                  <a:pt x="13826" y="595958"/>
                </a:lnTo>
                <a:lnTo>
                  <a:pt x="11488" y="590153"/>
                </a:lnTo>
                <a:lnTo>
                  <a:pt x="5845" y="578544"/>
                </a:lnTo>
                <a:lnTo>
                  <a:pt x="3507" y="572739"/>
                </a:lnTo>
                <a:lnTo>
                  <a:pt x="0" y="562702"/>
                </a:lnTo>
                <a:lnTo>
                  <a:pt x="604" y="552422"/>
                </a:lnTo>
                <a:lnTo>
                  <a:pt x="4595" y="542627"/>
                </a:lnTo>
                <a:lnTo>
                  <a:pt x="11246" y="534040"/>
                </a:lnTo>
                <a:lnTo>
                  <a:pt x="21324" y="529687"/>
                </a:lnTo>
                <a:lnTo>
                  <a:pt x="31886" y="528236"/>
                </a:lnTo>
                <a:lnTo>
                  <a:pt x="42447" y="529687"/>
                </a:lnTo>
                <a:lnTo>
                  <a:pt x="73164" y="554680"/>
                </a:lnTo>
                <a:lnTo>
                  <a:pt x="119602" y="647556"/>
                </a:lnTo>
                <a:lnTo>
                  <a:pt x="137500" y="684239"/>
                </a:lnTo>
                <a:lnTo>
                  <a:pt x="156366" y="720439"/>
                </a:lnTo>
                <a:lnTo>
                  <a:pt x="176199" y="755670"/>
                </a:lnTo>
                <a:lnTo>
                  <a:pt x="197000" y="789451"/>
                </a:lnTo>
                <a:lnTo>
                  <a:pt x="377222" y="789451"/>
                </a:lnTo>
                <a:lnTo>
                  <a:pt x="360541" y="805011"/>
                </a:lnTo>
                <a:lnTo>
                  <a:pt x="338572" y="826215"/>
                </a:lnTo>
                <a:lnTo>
                  <a:pt x="314184" y="844516"/>
                </a:lnTo>
                <a:lnTo>
                  <a:pt x="284716" y="856529"/>
                </a:lnTo>
                <a:lnTo>
                  <a:pt x="275929" y="860640"/>
                </a:lnTo>
                <a:lnTo>
                  <a:pt x="268592" y="868138"/>
                </a:lnTo>
                <a:lnTo>
                  <a:pt x="262223" y="877571"/>
                </a:lnTo>
                <a:lnTo>
                  <a:pt x="256337" y="887488"/>
                </a:lnTo>
                <a:lnTo>
                  <a:pt x="250412" y="897001"/>
                </a:lnTo>
                <a:lnTo>
                  <a:pt x="208367" y="917761"/>
                </a:lnTo>
                <a:lnTo>
                  <a:pt x="175312" y="920583"/>
                </a:lnTo>
                <a:lnTo>
                  <a:pt x="158301" y="921026"/>
                </a:lnTo>
                <a:close/>
              </a:path>
              <a:path w="3605530" h="1016000">
                <a:moveTo>
                  <a:pt x="377222" y="789451"/>
                </a:moveTo>
                <a:lnTo>
                  <a:pt x="197000" y="789451"/>
                </a:lnTo>
                <a:lnTo>
                  <a:pt x="226548" y="774052"/>
                </a:lnTo>
                <a:lnTo>
                  <a:pt x="253435" y="755267"/>
                </a:lnTo>
                <a:lnTo>
                  <a:pt x="277904" y="733580"/>
                </a:lnTo>
                <a:lnTo>
                  <a:pt x="300196" y="709474"/>
                </a:lnTo>
                <a:lnTo>
                  <a:pt x="327285" y="674242"/>
                </a:lnTo>
                <a:lnTo>
                  <a:pt x="381463" y="602811"/>
                </a:lnTo>
                <a:lnTo>
                  <a:pt x="408552" y="567579"/>
                </a:lnTo>
                <a:lnTo>
                  <a:pt x="421089" y="554639"/>
                </a:lnTo>
                <a:lnTo>
                  <a:pt x="435319" y="543392"/>
                </a:lnTo>
                <a:lnTo>
                  <a:pt x="451000" y="534564"/>
                </a:lnTo>
                <a:lnTo>
                  <a:pt x="467890" y="528881"/>
                </a:lnTo>
                <a:lnTo>
                  <a:pt x="492238" y="551374"/>
                </a:lnTo>
                <a:lnTo>
                  <a:pt x="504009" y="571449"/>
                </a:lnTo>
                <a:lnTo>
                  <a:pt x="504170" y="593459"/>
                </a:lnTo>
                <a:lnTo>
                  <a:pt x="493689" y="621757"/>
                </a:lnTo>
                <a:lnTo>
                  <a:pt x="479177" y="651749"/>
                </a:lnTo>
                <a:lnTo>
                  <a:pt x="462730" y="679805"/>
                </a:lnTo>
                <a:lnTo>
                  <a:pt x="444348" y="705927"/>
                </a:lnTo>
                <a:lnTo>
                  <a:pt x="413228" y="742932"/>
                </a:lnTo>
                <a:lnTo>
                  <a:pt x="393556" y="771472"/>
                </a:lnTo>
                <a:lnTo>
                  <a:pt x="382753" y="784291"/>
                </a:lnTo>
                <a:lnTo>
                  <a:pt x="377222" y="7894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8451534" y="0"/>
            <a:ext cx="3647440" cy="1397000"/>
          </a:xfrm>
          <a:custGeom>
            <a:avLst/>
            <a:gdLst/>
            <a:ahLst/>
            <a:cxnLst/>
            <a:rect l="l" t="t" r="r" b="b"/>
            <a:pathLst>
              <a:path w="3647440" h="1397000">
                <a:moveTo>
                  <a:pt x="560570" y="952499"/>
                </a:moveTo>
                <a:lnTo>
                  <a:pt x="466654" y="952499"/>
                </a:lnTo>
                <a:lnTo>
                  <a:pt x="330892" y="914399"/>
                </a:lnTo>
                <a:lnTo>
                  <a:pt x="287928" y="888999"/>
                </a:lnTo>
                <a:lnTo>
                  <a:pt x="246494" y="863599"/>
                </a:lnTo>
                <a:lnTo>
                  <a:pt x="209609" y="825499"/>
                </a:lnTo>
                <a:lnTo>
                  <a:pt x="176424" y="800099"/>
                </a:lnTo>
                <a:lnTo>
                  <a:pt x="146760" y="761999"/>
                </a:lnTo>
                <a:lnTo>
                  <a:pt x="120436" y="711199"/>
                </a:lnTo>
                <a:lnTo>
                  <a:pt x="97275" y="673099"/>
                </a:lnTo>
                <a:lnTo>
                  <a:pt x="77097" y="634999"/>
                </a:lnTo>
                <a:lnTo>
                  <a:pt x="59723" y="584199"/>
                </a:lnTo>
                <a:lnTo>
                  <a:pt x="44974" y="533399"/>
                </a:lnTo>
                <a:lnTo>
                  <a:pt x="32671" y="495299"/>
                </a:lnTo>
                <a:lnTo>
                  <a:pt x="22635" y="444499"/>
                </a:lnTo>
                <a:lnTo>
                  <a:pt x="14687" y="393699"/>
                </a:lnTo>
                <a:lnTo>
                  <a:pt x="8648" y="342899"/>
                </a:lnTo>
                <a:lnTo>
                  <a:pt x="4339" y="292099"/>
                </a:lnTo>
                <a:lnTo>
                  <a:pt x="1580" y="253999"/>
                </a:lnTo>
                <a:lnTo>
                  <a:pt x="193" y="203199"/>
                </a:lnTo>
                <a:lnTo>
                  <a:pt x="0" y="152399"/>
                </a:lnTo>
                <a:lnTo>
                  <a:pt x="1090" y="101599"/>
                </a:lnTo>
                <a:lnTo>
                  <a:pt x="3583" y="50799"/>
                </a:lnTo>
                <a:lnTo>
                  <a:pt x="7439" y="0"/>
                </a:lnTo>
                <a:lnTo>
                  <a:pt x="51636" y="0"/>
                </a:lnTo>
                <a:lnTo>
                  <a:pt x="47212" y="50799"/>
                </a:lnTo>
                <a:lnTo>
                  <a:pt x="44205" y="114299"/>
                </a:lnTo>
                <a:lnTo>
                  <a:pt x="42747" y="165099"/>
                </a:lnTo>
                <a:lnTo>
                  <a:pt x="42969" y="215899"/>
                </a:lnTo>
                <a:lnTo>
                  <a:pt x="45003" y="266699"/>
                </a:lnTo>
                <a:lnTo>
                  <a:pt x="48981" y="317499"/>
                </a:lnTo>
                <a:lnTo>
                  <a:pt x="55033" y="368299"/>
                </a:lnTo>
                <a:lnTo>
                  <a:pt x="63294" y="419099"/>
                </a:lnTo>
                <a:lnTo>
                  <a:pt x="73892" y="469899"/>
                </a:lnTo>
                <a:lnTo>
                  <a:pt x="86962" y="520699"/>
                </a:lnTo>
                <a:lnTo>
                  <a:pt x="102633" y="571499"/>
                </a:lnTo>
                <a:lnTo>
                  <a:pt x="121039" y="609599"/>
                </a:lnTo>
                <a:lnTo>
                  <a:pt x="134789" y="647699"/>
                </a:lnTo>
                <a:lnTo>
                  <a:pt x="150660" y="673099"/>
                </a:lnTo>
                <a:lnTo>
                  <a:pt x="168652" y="711199"/>
                </a:lnTo>
                <a:lnTo>
                  <a:pt x="188766" y="736599"/>
                </a:lnTo>
                <a:lnTo>
                  <a:pt x="234550" y="787399"/>
                </a:lnTo>
                <a:lnTo>
                  <a:pt x="287204" y="838199"/>
                </a:lnTo>
                <a:lnTo>
                  <a:pt x="345331" y="863599"/>
                </a:lnTo>
                <a:lnTo>
                  <a:pt x="440843" y="901699"/>
                </a:lnTo>
                <a:lnTo>
                  <a:pt x="770862" y="901699"/>
                </a:lnTo>
                <a:lnTo>
                  <a:pt x="746129" y="914399"/>
                </a:lnTo>
                <a:lnTo>
                  <a:pt x="751567" y="927099"/>
                </a:lnTo>
                <a:lnTo>
                  <a:pt x="701929" y="927099"/>
                </a:lnTo>
                <a:lnTo>
                  <a:pt x="655053" y="939799"/>
                </a:lnTo>
                <a:lnTo>
                  <a:pt x="607857" y="939799"/>
                </a:lnTo>
                <a:lnTo>
                  <a:pt x="560570" y="952499"/>
                </a:lnTo>
                <a:close/>
              </a:path>
              <a:path w="3647440" h="1397000">
                <a:moveTo>
                  <a:pt x="770862" y="901699"/>
                </a:moveTo>
                <a:lnTo>
                  <a:pt x="614446" y="901699"/>
                </a:lnTo>
                <a:lnTo>
                  <a:pt x="686642" y="876299"/>
                </a:lnTo>
                <a:lnTo>
                  <a:pt x="680775" y="863599"/>
                </a:lnTo>
                <a:lnTo>
                  <a:pt x="675173" y="850899"/>
                </a:lnTo>
                <a:lnTo>
                  <a:pt x="669834" y="825499"/>
                </a:lnTo>
                <a:lnTo>
                  <a:pt x="664755" y="812799"/>
                </a:lnTo>
                <a:lnTo>
                  <a:pt x="649752" y="761999"/>
                </a:lnTo>
                <a:lnTo>
                  <a:pt x="637126" y="711199"/>
                </a:lnTo>
                <a:lnTo>
                  <a:pt x="626878" y="660399"/>
                </a:lnTo>
                <a:lnTo>
                  <a:pt x="619006" y="609599"/>
                </a:lnTo>
                <a:lnTo>
                  <a:pt x="613512" y="558799"/>
                </a:lnTo>
                <a:lnTo>
                  <a:pt x="610396" y="507999"/>
                </a:lnTo>
                <a:lnTo>
                  <a:pt x="611251" y="457199"/>
                </a:lnTo>
                <a:lnTo>
                  <a:pt x="614339" y="406399"/>
                </a:lnTo>
                <a:lnTo>
                  <a:pt x="619659" y="355599"/>
                </a:lnTo>
                <a:lnTo>
                  <a:pt x="627212" y="304799"/>
                </a:lnTo>
                <a:lnTo>
                  <a:pt x="636998" y="253999"/>
                </a:lnTo>
                <a:lnTo>
                  <a:pt x="649017" y="203199"/>
                </a:lnTo>
                <a:lnTo>
                  <a:pt x="662209" y="165099"/>
                </a:lnTo>
                <a:lnTo>
                  <a:pt x="676942" y="114299"/>
                </a:lnTo>
                <a:lnTo>
                  <a:pt x="693144" y="63499"/>
                </a:lnTo>
                <a:lnTo>
                  <a:pt x="710741" y="25399"/>
                </a:lnTo>
                <a:lnTo>
                  <a:pt x="723373" y="0"/>
                </a:lnTo>
                <a:lnTo>
                  <a:pt x="773197" y="0"/>
                </a:lnTo>
                <a:lnTo>
                  <a:pt x="754485" y="38099"/>
                </a:lnTo>
                <a:lnTo>
                  <a:pt x="736681" y="88899"/>
                </a:lnTo>
                <a:lnTo>
                  <a:pt x="719825" y="126999"/>
                </a:lnTo>
                <a:lnTo>
                  <a:pt x="704554" y="177799"/>
                </a:lnTo>
                <a:lnTo>
                  <a:pt x="691049" y="228599"/>
                </a:lnTo>
                <a:lnTo>
                  <a:pt x="679487" y="279399"/>
                </a:lnTo>
                <a:lnTo>
                  <a:pt x="670049" y="330199"/>
                </a:lnTo>
                <a:lnTo>
                  <a:pt x="662912" y="380999"/>
                </a:lnTo>
                <a:lnTo>
                  <a:pt x="658255" y="431799"/>
                </a:lnTo>
                <a:lnTo>
                  <a:pt x="656258" y="482599"/>
                </a:lnTo>
                <a:lnTo>
                  <a:pt x="657099" y="533399"/>
                </a:lnTo>
                <a:lnTo>
                  <a:pt x="660957" y="584199"/>
                </a:lnTo>
                <a:lnTo>
                  <a:pt x="667496" y="634999"/>
                </a:lnTo>
                <a:lnTo>
                  <a:pt x="675718" y="673099"/>
                </a:lnTo>
                <a:lnTo>
                  <a:pt x="685622" y="723899"/>
                </a:lnTo>
                <a:lnTo>
                  <a:pt x="697209" y="761999"/>
                </a:lnTo>
                <a:lnTo>
                  <a:pt x="710478" y="812799"/>
                </a:lnTo>
                <a:lnTo>
                  <a:pt x="725429" y="850899"/>
                </a:lnTo>
                <a:lnTo>
                  <a:pt x="727067" y="863599"/>
                </a:lnTo>
                <a:lnTo>
                  <a:pt x="844032" y="863599"/>
                </a:lnTo>
                <a:lnTo>
                  <a:pt x="795595" y="888999"/>
                </a:lnTo>
                <a:lnTo>
                  <a:pt x="770862" y="901699"/>
                </a:lnTo>
                <a:close/>
              </a:path>
              <a:path w="3647440" h="1397000">
                <a:moveTo>
                  <a:pt x="844032" y="863599"/>
                </a:moveTo>
                <a:lnTo>
                  <a:pt x="730675" y="863599"/>
                </a:lnTo>
                <a:lnTo>
                  <a:pt x="766431" y="850899"/>
                </a:lnTo>
                <a:lnTo>
                  <a:pt x="870373" y="812799"/>
                </a:lnTo>
                <a:lnTo>
                  <a:pt x="915558" y="787399"/>
                </a:lnTo>
                <a:lnTo>
                  <a:pt x="959845" y="761999"/>
                </a:lnTo>
                <a:lnTo>
                  <a:pt x="1003232" y="723899"/>
                </a:lnTo>
                <a:lnTo>
                  <a:pt x="1045719" y="698499"/>
                </a:lnTo>
                <a:lnTo>
                  <a:pt x="1087307" y="673099"/>
                </a:lnTo>
                <a:lnTo>
                  <a:pt x="1127996" y="634999"/>
                </a:lnTo>
                <a:lnTo>
                  <a:pt x="1167785" y="609599"/>
                </a:lnTo>
                <a:lnTo>
                  <a:pt x="1205898" y="571499"/>
                </a:lnTo>
                <a:lnTo>
                  <a:pt x="1243131" y="533399"/>
                </a:lnTo>
                <a:lnTo>
                  <a:pt x="1279485" y="507999"/>
                </a:lnTo>
                <a:lnTo>
                  <a:pt x="1314958" y="469899"/>
                </a:lnTo>
                <a:lnTo>
                  <a:pt x="1349551" y="431799"/>
                </a:lnTo>
                <a:lnTo>
                  <a:pt x="1383265" y="393699"/>
                </a:lnTo>
                <a:lnTo>
                  <a:pt x="1416098" y="355599"/>
                </a:lnTo>
                <a:lnTo>
                  <a:pt x="1447984" y="317499"/>
                </a:lnTo>
                <a:lnTo>
                  <a:pt x="1478856" y="279399"/>
                </a:lnTo>
                <a:lnTo>
                  <a:pt x="1508713" y="228599"/>
                </a:lnTo>
                <a:lnTo>
                  <a:pt x="1537556" y="190499"/>
                </a:lnTo>
                <a:lnTo>
                  <a:pt x="1565384" y="152399"/>
                </a:lnTo>
                <a:lnTo>
                  <a:pt x="1592198" y="101599"/>
                </a:lnTo>
                <a:lnTo>
                  <a:pt x="1617998" y="63499"/>
                </a:lnTo>
                <a:lnTo>
                  <a:pt x="1643070" y="12699"/>
                </a:lnTo>
                <a:lnTo>
                  <a:pt x="1656573" y="0"/>
                </a:lnTo>
                <a:lnTo>
                  <a:pt x="1706053" y="0"/>
                </a:lnTo>
                <a:lnTo>
                  <a:pt x="1681142" y="38099"/>
                </a:lnTo>
                <a:lnTo>
                  <a:pt x="1654779" y="88899"/>
                </a:lnTo>
                <a:lnTo>
                  <a:pt x="1627447" y="126999"/>
                </a:lnTo>
                <a:lnTo>
                  <a:pt x="1599146" y="177799"/>
                </a:lnTo>
                <a:lnTo>
                  <a:pt x="1569877" y="215899"/>
                </a:lnTo>
                <a:lnTo>
                  <a:pt x="1539639" y="266699"/>
                </a:lnTo>
                <a:lnTo>
                  <a:pt x="1509429" y="304799"/>
                </a:lnTo>
                <a:lnTo>
                  <a:pt x="1478174" y="342899"/>
                </a:lnTo>
                <a:lnTo>
                  <a:pt x="1445873" y="393699"/>
                </a:lnTo>
                <a:lnTo>
                  <a:pt x="1412527" y="431799"/>
                </a:lnTo>
                <a:lnTo>
                  <a:pt x="1378135" y="469899"/>
                </a:lnTo>
                <a:lnTo>
                  <a:pt x="1342698" y="507999"/>
                </a:lnTo>
                <a:lnTo>
                  <a:pt x="1306216" y="533399"/>
                </a:lnTo>
                <a:lnTo>
                  <a:pt x="1268687" y="571499"/>
                </a:lnTo>
                <a:lnTo>
                  <a:pt x="1230223" y="609599"/>
                </a:lnTo>
                <a:lnTo>
                  <a:pt x="1190931" y="647699"/>
                </a:lnTo>
                <a:lnTo>
                  <a:pt x="1150813" y="673099"/>
                </a:lnTo>
                <a:lnTo>
                  <a:pt x="1109867" y="711199"/>
                </a:lnTo>
                <a:lnTo>
                  <a:pt x="1068094" y="736599"/>
                </a:lnTo>
                <a:lnTo>
                  <a:pt x="1025494" y="761999"/>
                </a:lnTo>
                <a:lnTo>
                  <a:pt x="982067" y="787399"/>
                </a:lnTo>
                <a:lnTo>
                  <a:pt x="937812" y="825499"/>
                </a:lnTo>
                <a:lnTo>
                  <a:pt x="891437" y="850899"/>
                </a:lnTo>
                <a:lnTo>
                  <a:pt x="844032" y="863599"/>
                </a:lnTo>
                <a:close/>
              </a:path>
              <a:path w="3647440" h="1397000">
                <a:moveTo>
                  <a:pt x="1313108" y="1206499"/>
                </a:moveTo>
                <a:lnTo>
                  <a:pt x="1138949" y="1206499"/>
                </a:lnTo>
                <a:lnTo>
                  <a:pt x="1284827" y="1168399"/>
                </a:lnTo>
                <a:lnTo>
                  <a:pt x="1331193" y="1142999"/>
                </a:lnTo>
                <a:lnTo>
                  <a:pt x="1376115" y="1130299"/>
                </a:lnTo>
                <a:lnTo>
                  <a:pt x="1419407" y="1104899"/>
                </a:lnTo>
                <a:lnTo>
                  <a:pt x="1462686" y="1066799"/>
                </a:lnTo>
                <a:lnTo>
                  <a:pt x="1505153" y="1041399"/>
                </a:lnTo>
                <a:lnTo>
                  <a:pt x="1546807" y="1015999"/>
                </a:lnTo>
                <a:lnTo>
                  <a:pt x="1587647" y="977899"/>
                </a:lnTo>
                <a:lnTo>
                  <a:pt x="1627675" y="952499"/>
                </a:lnTo>
                <a:lnTo>
                  <a:pt x="1666889" y="914399"/>
                </a:lnTo>
                <a:lnTo>
                  <a:pt x="1705290" y="888999"/>
                </a:lnTo>
                <a:lnTo>
                  <a:pt x="1742878" y="850899"/>
                </a:lnTo>
                <a:lnTo>
                  <a:pt x="1779653" y="812799"/>
                </a:lnTo>
                <a:lnTo>
                  <a:pt x="1787231" y="800099"/>
                </a:lnTo>
                <a:lnTo>
                  <a:pt x="1802235" y="787399"/>
                </a:lnTo>
                <a:lnTo>
                  <a:pt x="1809800" y="787399"/>
                </a:lnTo>
                <a:lnTo>
                  <a:pt x="1812257" y="723899"/>
                </a:lnTo>
                <a:lnTo>
                  <a:pt x="1817512" y="673099"/>
                </a:lnTo>
                <a:lnTo>
                  <a:pt x="1825565" y="622299"/>
                </a:lnTo>
                <a:lnTo>
                  <a:pt x="1836417" y="571499"/>
                </a:lnTo>
                <a:lnTo>
                  <a:pt x="1850067" y="520699"/>
                </a:lnTo>
                <a:lnTo>
                  <a:pt x="1866515" y="469899"/>
                </a:lnTo>
                <a:lnTo>
                  <a:pt x="1885761" y="419099"/>
                </a:lnTo>
                <a:lnTo>
                  <a:pt x="1904520" y="380999"/>
                </a:lnTo>
                <a:lnTo>
                  <a:pt x="1923786" y="330199"/>
                </a:lnTo>
                <a:lnTo>
                  <a:pt x="1943559" y="279399"/>
                </a:lnTo>
                <a:lnTo>
                  <a:pt x="1963838" y="228599"/>
                </a:lnTo>
                <a:lnTo>
                  <a:pt x="1984623" y="177799"/>
                </a:lnTo>
                <a:lnTo>
                  <a:pt x="2005915" y="139699"/>
                </a:lnTo>
                <a:lnTo>
                  <a:pt x="2027714" y="88899"/>
                </a:lnTo>
                <a:lnTo>
                  <a:pt x="2050020" y="38099"/>
                </a:lnTo>
                <a:lnTo>
                  <a:pt x="2072831" y="0"/>
                </a:lnTo>
                <a:lnTo>
                  <a:pt x="2125197" y="0"/>
                </a:lnTo>
                <a:lnTo>
                  <a:pt x="2115090" y="12699"/>
                </a:lnTo>
                <a:lnTo>
                  <a:pt x="2092962" y="50799"/>
                </a:lnTo>
                <a:lnTo>
                  <a:pt x="2071552" y="101599"/>
                </a:lnTo>
                <a:lnTo>
                  <a:pt x="2050858" y="152399"/>
                </a:lnTo>
                <a:lnTo>
                  <a:pt x="2031102" y="190499"/>
                </a:lnTo>
                <a:lnTo>
                  <a:pt x="2012533" y="241299"/>
                </a:lnTo>
                <a:lnTo>
                  <a:pt x="1994325" y="279399"/>
                </a:lnTo>
                <a:lnTo>
                  <a:pt x="1975653" y="330199"/>
                </a:lnTo>
                <a:lnTo>
                  <a:pt x="1955693" y="380999"/>
                </a:lnTo>
                <a:lnTo>
                  <a:pt x="1935724" y="419099"/>
                </a:lnTo>
                <a:lnTo>
                  <a:pt x="1917735" y="469899"/>
                </a:lnTo>
                <a:lnTo>
                  <a:pt x="1901726" y="520699"/>
                </a:lnTo>
                <a:lnTo>
                  <a:pt x="1887697" y="558799"/>
                </a:lnTo>
                <a:lnTo>
                  <a:pt x="1875649" y="609599"/>
                </a:lnTo>
                <a:lnTo>
                  <a:pt x="1869511" y="634999"/>
                </a:lnTo>
                <a:lnTo>
                  <a:pt x="1864557" y="673099"/>
                </a:lnTo>
                <a:lnTo>
                  <a:pt x="1860787" y="698499"/>
                </a:lnTo>
                <a:lnTo>
                  <a:pt x="1858201" y="736599"/>
                </a:lnTo>
                <a:lnTo>
                  <a:pt x="1915445" y="736599"/>
                </a:lnTo>
                <a:lnTo>
                  <a:pt x="1892187" y="761999"/>
                </a:lnTo>
                <a:lnTo>
                  <a:pt x="1856825" y="800099"/>
                </a:lnTo>
                <a:lnTo>
                  <a:pt x="1859225" y="850899"/>
                </a:lnTo>
                <a:lnTo>
                  <a:pt x="1812364" y="850899"/>
                </a:lnTo>
                <a:lnTo>
                  <a:pt x="1775801" y="876299"/>
                </a:lnTo>
                <a:lnTo>
                  <a:pt x="1757364" y="901699"/>
                </a:lnTo>
                <a:lnTo>
                  <a:pt x="1738776" y="914399"/>
                </a:lnTo>
                <a:lnTo>
                  <a:pt x="1700307" y="952499"/>
                </a:lnTo>
                <a:lnTo>
                  <a:pt x="1661042" y="977899"/>
                </a:lnTo>
                <a:lnTo>
                  <a:pt x="1620937" y="1015999"/>
                </a:lnTo>
                <a:lnTo>
                  <a:pt x="1579951" y="1041399"/>
                </a:lnTo>
                <a:lnTo>
                  <a:pt x="1538040" y="1079499"/>
                </a:lnTo>
                <a:lnTo>
                  <a:pt x="1495160" y="1104899"/>
                </a:lnTo>
                <a:lnTo>
                  <a:pt x="1451271" y="1130299"/>
                </a:lnTo>
                <a:lnTo>
                  <a:pt x="1406327" y="1155699"/>
                </a:lnTo>
                <a:lnTo>
                  <a:pt x="1360287" y="1181099"/>
                </a:lnTo>
                <a:lnTo>
                  <a:pt x="1313108" y="1206499"/>
                </a:lnTo>
                <a:close/>
              </a:path>
              <a:path w="3647440" h="1397000">
                <a:moveTo>
                  <a:pt x="1915445" y="736599"/>
                </a:moveTo>
                <a:lnTo>
                  <a:pt x="1858201" y="736599"/>
                </a:lnTo>
                <a:lnTo>
                  <a:pt x="1894003" y="698499"/>
                </a:lnTo>
                <a:lnTo>
                  <a:pt x="1929350" y="660399"/>
                </a:lnTo>
                <a:lnTo>
                  <a:pt x="1964258" y="622299"/>
                </a:lnTo>
                <a:lnTo>
                  <a:pt x="1998742" y="584199"/>
                </a:lnTo>
                <a:lnTo>
                  <a:pt x="2032815" y="546099"/>
                </a:lnTo>
                <a:lnTo>
                  <a:pt x="2066495" y="507999"/>
                </a:lnTo>
                <a:lnTo>
                  <a:pt x="2099795" y="469899"/>
                </a:lnTo>
                <a:lnTo>
                  <a:pt x="2132730" y="419099"/>
                </a:lnTo>
                <a:lnTo>
                  <a:pt x="2164899" y="380999"/>
                </a:lnTo>
                <a:lnTo>
                  <a:pt x="2196751" y="342899"/>
                </a:lnTo>
                <a:lnTo>
                  <a:pt x="2228286" y="304799"/>
                </a:lnTo>
                <a:lnTo>
                  <a:pt x="2259504" y="266699"/>
                </a:lnTo>
                <a:lnTo>
                  <a:pt x="2290405" y="228599"/>
                </a:lnTo>
                <a:lnTo>
                  <a:pt x="2320989" y="190499"/>
                </a:lnTo>
                <a:lnTo>
                  <a:pt x="2351256" y="139699"/>
                </a:lnTo>
                <a:lnTo>
                  <a:pt x="2381206" y="101599"/>
                </a:lnTo>
                <a:lnTo>
                  <a:pt x="2410840" y="63499"/>
                </a:lnTo>
                <a:lnTo>
                  <a:pt x="2440156" y="25399"/>
                </a:lnTo>
                <a:lnTo>
                  <a:pt x="2458539" y="0"/>
                </a:lnTo>
                <a:lnTo>
                  <a:pt x="2513271" y="0"/>
                </a:lnTo>
                <a:lnTo>
                  <a:pt x="2489959" y="25399"/>
                </a:lnTo>
                <a:lnTo>
                  <a:pt x="2461322" y="63499"/>
                </a:lnTo>
                <a:lnTo>
                  <a:pt x="2432415" y="114299"/>
                </a:lnTo>
                <a:lnTo>
                  <a:pt x="2403236" y="152399"/>
                </a:lnTo>
                <a:lnTo>
                  <a:pt x="2373781" y="190499"/>
                </a:lnTo>
                <a:lnTo>
                  <a:pt x="2344048" y="228599"/>
                </a:lnTo>
                <a:lnTo>
                  <a:pt x="2314035" y="266699"/>
                </a:lnTo>
                <a:lnTo>
                  <a:pt x="2283738" y="304799"/>
                </a:lnTo>
                <a:lnTo>
                  <a:pt x="2253157" y="342899"/>
                </a:lnTo>
                <a:lnTo>
                  <a:pt x="2222287" y="380999"/>
                </a:lnTo>
                <a:lnTo>
                  <a:pt x="2191126" y="419099"/>
                </a:lnTo>
                <a:lnTo>
                  <a:pt x="2159673" y="457199"/>
                </a:lnTo>
                <a:lnTo>
                  <a:pt x="2127546" y="507999"/>
                </a:lnTo>
                <a:lnTo>
                  <a:pt x="2095086" y="546099"/>
                </a:lnTo>
                <a:lnTo>
                  <a:pt x="2062272" y="584199"/>
                </a:lnTo>
                <a:lnTo>
                  <a:pt x="2029084" y="622299"/>
                </a:lnTo>
                <a:lnTo>
                  <a:pt x="1995502" y="660399"/>
                </a:lnTo>
                <a:lnTo>
                  <a:pt x="1961505" y="685799"/>
                </a:lnTo>
                <a:lnTo>
                  <a:pt x="1927074" y="723899"/>
                </a:lnTo>
                <a:lnTo>
                  <a:pt x="1915445" y="736599"/>
                </a:lnTo>
                <a:close/>
              </a:path>
              <a:path w="3647440" h="1397000">
                <a:moveTo>
                  <a:pt x="2380886" y="1346199"/>
                </a:moveTo>
                <a:lnTo>
                  <a:pt x="2210877" y="1346199"/>
                </a:lnTo>
                <a:lnTo>
                  <a:pt x="2358181" y="1308099"/>
                </a:lnTo>
                <a:lnTo>
                  <a:pt x="2406415" y="1282699"/>
                </a:lnTo>
                <a:lnTo>
                  <a:pt x="2501579" y="1257299"/>
                </a:lnTo>
                <a:lnTo>
                  <a:pt x="2594387" y="1206499"/>
                </a:lnTo>
                <a:lnTo>
                  <a:pt x="2639675" y="1193799"/>
                </a:lnTo>
                <a:lnTo>
                  <a:pt x="2728021" y="1142999"/>
                </a:lnTo>
                <a:lnTo>
                  <a:pt x="2771077" y="1117599"/>
                </a:lnTo>
                <a:lnTo>
                  <a:pt x="2813390" y="1079499"/>
                </a:lnTo>
                <a:lnTo>
                  <a:pt x="2854087" y="1054099"/>
                </a:lnTo>
                <a:lnTo>
                  <a:pt x="2893791" y="1028699"/>
                </a:lnTo>
                <a:lnTo>
                  <a:pt x="2932510" y="990599"/>
                </a:lnTo>
                <a:lnTo>
                  <a:pt x="2970256" y="965199"/>
                </a:lnTo>
                <a:lnTo>
                  <a:pt x="3007038" y="927099"/>
                </a:lnTo>
                <a:lnTo>
                  <a:pt x="3042865" y="888999"/>
                </a:lnTo>
                <a:lnTo>
                  <a:pt x="3077749" y="850899"/>
                </a:lnTo>
                <a:lnTo>
                  <a:pt x="3111697" y="825499"/>
                </a:lnTo>
                <a:lnTo>
                  <a:pt x="3144721" y="787399"/>
                </a:lnTo>
                <a:lnTo>
                  <a:pt x="3176831" y="749299"/>
                </a:lnTo>
                <a:lnTo>
                  <a:pt x="3208035" y="711199"/>
                </a:lnTo>
                <a:lnTo>
                  <a:pt x="3238345" y="660399"/>
                </a:lnTo>
                <a:lnTo>
                  <a:pt x="3267769" y="622299"/>
                </a:lnTo>
                <a:lnTo>
                  <a:pt x="3296318" y="584199"/>
                </a:lnTo>
                <a:lnTo>
                  <a:pt x="3324001" y="546099"/>
                </a:lnTo>
                <a:lnTo>
                  <a:pt x="3350829" y="495299"/>
                </a:lnTo>
                <a:lnTo>
                  <a:pt x="3376812" y="457199"/>
                </a:lnTo>
                <a:lnTo>
                  <a:pt x="3401958" y="419099"/>
                </a:lnTo>
                <a:lnTo>
                  <a:pt x="3426278" y="368299"/>
                </a:lnTo>
                <a:lnTo>
                  <a:pt x="3449782" y="330199"/>
                </a:lnTo>
                <a:lnTo>
                  <a:pt x="3472480" y="279399"/>
                </a:lnTo>
                <a:lnTo>
                  <a:pt x="3494381" y="241299"/>
                </a:lnTo>
                <a:lnTo>
                  <a:pt x="3515496" y="190499"/>
                </a:lnTo>
                <a:lnTo>
                  <a:pt x="3535834" y="139699"/>
                </a:lnTo>
                <a:lnTo>
                  <a:pt x="3555406" y="101599"/>
                </a:lnTo>
                <a:lnTo>
                  <a:pt x="3574220" y="50799"/>
                </a:lnTo>
                <a:lnTo>
                  <a:pt x="3592287" y="12699"/>
                </a:lnTo>
                <a:lnTo>
                  <a:pt x="3597379" y="0"/>
                </a:lnTo>
                <a:lnTo>
                  <a:pt x="3647312" y="0"/>
                </a:lnTo>
                <a:lnTo>
                  <a:pt x="3629061" y="38099"/>
                </a:lnTo>
                <a:lnTo>
                  <a:pt x="3609998" y="88899"/>
                </a:lnTo>
                <a:lnTo>
                  <a:pt x="3590123" y="139699"/>
                </a:lnTo>
                <a:lnTo>
                  <a:pt x="3569435" y="190499"/>
                </a:lnTo>
                <a:lnTo>
                  <a:pt x="3547934" y="228599"/>
                </a:lnTo>
                <a:lnTo>
                  <a:pt x="3525620" y="279399"/>
                </a:lnTo>
                <a:lnTo>
                  <a:pt x="3502494" y="330199"/>
                </a:lnTo>
                <a:lnTo>
                  <a:pt x="3478555" y="368299"/>
                </a:lnTo>
                <a:lnTo>
                  <a:pt x="3453803" y="419099"/>
                </a:lnTo>
                <a:lnTo>
                  <a:pt x="3428239" y="457199"/>
                </a:lnTo>
                <a:lnTo>
                  <a:pt x="3401862" y="507999"/>
                </a:lnTo>
                <a:lnTo>
                  <a:pt x="3374672" y="546099"/>
                </a:lnTo>
                <a:lnTo>
                  <a:pt x="3346980" y="596899"/>
                </a:lnTo>
                <a:lnTo>
                  <a:pt x="3318367" y="634999"/>
                </a:lnTo>
                <a:lnTo>
                  <a:pt x="3288833" y="673099"/>
                </a:lnTo>
                <a:lnTo>
                  <a:pt x="3258376" y="711199"/>
                </a:lnTo>
                <a:lnTo>
                  <a:pt x="3226994" y="761999"/>
                </a:lnTo>
                <a:lnTo>
                  <a:pt x="3194686" y="800099"/>
                </a:lnTo>
                <a:lnTo>
                  <a:pt x="3161451" y="838199"/>
                </a:lnTo>
                <a:lnTo>
                  <a:pt x="3127286" y="876299"/>
                </a:lnTo>
                <a:lnTo>
                  <a:pt x="3092192" y="901699"/>
                </a:lnTo>
                <a:lnTo>
                  <a:pt x="3056165" y="939799"/>
                </a:lnTo>
                <a:lnTo>
                  <a:pt x="3019205" y="977899"/>
                </a:lnTo>
                <a:lnTo>
                  <a:pt x="2981310" y="1015999"/>
                </a:lnTo>
                <a:lnTo>
                  <a:pt x="2942478" y="1041399"/>
                </a:lnTo>
                <a:lnTo>
                  <a:pt x="2902709" y="1079499"/>
                </a:lnTo>
                <a:lnTo>
                  <a:pt x="2862000" y="1104899"/>
                </a:lnTo>
                <a:lnTo>
                  <a:pt x="2820351" y="1130299"/>
                </a:lnTo>
                <a:lnTo>
                  <a:pt x="2777759" y="1168399"/>
                </a:lnTo>
                <a:lnTo>
                  <a:pt x="2693771" y="1219199"/>
                </a:lnTo>
                <a:lnTo>
                  <a:pt x="2650875" y="1231899"/>
                </a:lnTo>
                <a:lnTo>
                  <a:pt x="2563282" y="1282699"/>
                </a:lnTo>
                <a:lnTo>
                  <a:pt x="2518584" y="1295399"/>
                </a:lnTo>
                <a:lnTo>
                  <a:pt x="2473285" y="1320799"/>
                </a:lnTo>
                <a:lnTo>
                  <a:pt x="2380886" y="1346199"/>
                </a:lnTo>
                <a:close/>
              </a:path>
              <a:path w="3647440" h="1397000">
                <a:moveTo>
                  <a:pt x="2353632" y="1358899"/>
                </a:moveTo>
                <a:lnTo>
                  <a:pt x="2090293" y="1358899"/>
                </a:lnTo>
                <a:lnTo>
                  <a:pt x="2079190" y="1346199"/>
                </a:lnTo>
                <a:lnTo>
                  <a:pt x="2046221" y="1308099"/>
                </a:lnTo>
                <a:lnTo>
                  <a:pt x="2024910" y="1295399"/>
                </a:lnTo>
                <a:lnTo>
                  <a:pt x="2004300" y="1269999"/>
                </a:lnTo>
                <a:lnTo>
                  <a:pt x="1984392" y="1244599"/>
                </a:lnTo>
                <a:lnTo>
                  <a:pt x="1951651" y="1206499"/>
                </a:lnTo>
                <a:lnTo>
                  <a:pt x="1922082" y="1168399"/>
                </a:lnTo>
                <a:lnTo>
                  <a:pt x="1895687" y="1117599"/>
                </a:lnTo>
                <a:lnTo>
                  <a:pt x="1872466" y="1079499"/>
                </a:lnTo>
                <a:lnTo>
                  <a:pt x="1852642" y="1028699"/>
                </a:lnTo>
                <a:lnTo>
                  <a:pt x="1836440" y="977899"/>
                </a:lnTo>
                <a:lnTo>
                  <a:pt x="1823861" y="927099"/>
                </a:lnTo>
                <a:lnTo>
                  <a:pt x="1814904" y="876299"/>
                </a:lnTo>
                <a:lnTo>
                  <a:pt x="1814083" y="863599"/>
                </a:lnTo>
                <a:lnTo>
                  <a:pt x="1813464" y="863599"/>
                </a:lnTo>
                <a:lnTo>
                  <a:pt x="1812931" y="850899"/>
                </a:lnTo>
                <a:lnTo>
                  <a:pt x="1859225" y="850899"/>
                </a:lnTo>
                <a:lnTo>
                  <a:pt x="1864791" y="888999"/>
                </a:lnTo>
                <a:lnTo>
                  <a:pt x="1873522" y="939799"/>
                </a:lnTo>
                <a:lnTo>
                  <a:pt x="1885418" y="977899"/>
                </a:lnTo>
                <a:lnTo>
                  <a:pt x="1900479" y="1028699"/>
                </a:lnTo>
                <a:lnTo>
                  <a:pt x="1922220" y="1066799"/>
                </a:lnTo>
                <a:lnTo>
                  <a:pt x="1947797" y="1117599"/>
                </a:lnTo>
                <a:lnTo>
                  <a:pt x="1976836" y="1168399"/>
                </a:lnTo>
                <a:lnTo>
                  <a:pt x="2008964" y="1206499"/>
                </a:lnTo>
                <a:lnTo>
                  <a:pt x="2043808" y="1244599"/>
                </a:lnTo>
                <a:lnTo>
                  <a:pt x="2080995" y="1282699"/>
                </a:lnTo>
                <a:lnTo>
                  <a:pt x="2120153" y="1320799"/>
                </a:lnTo>
                <a:lnTo>
                  <a:pt x="2160907" y="1346199"/>
                </a:lnTo>
                <a:lnTo>
                  <a:pt x="2380886" y="1346199"/>
                </a:lnTo>
                <a:lnTo>
                  <a:pt x="2353632" y="1358899"/>
                </a:lnTo>
                <a:close/>
              </a:path>
              <a:path w="3647440" h="1397000">
                <a:moveTo>
                  <a:pt x="1122799" y="1257299"/>
                </a:moveTo>
                <a:lnTo>
                  <a:pt x="1074214" y="1257299"/>
                </a:lnTo>
                <a:lnTo>
                  <a:pt x="932756" y="1219199"/>
                </a:lnTo>
                <a:lnTo>
                  <a:pt x="892256" y="1193799"/>
                </a:lnTo>
                <a:lnTo>
                  <a:pt x="855543" y="1155699"/>
                </a:lnTo>
                <a:lnTo>
                  <a:pt x="822388" y="1130299"/>
                </a:lnTo>
                <a:lnTo>
                  <a:pt x="792560" y="1092199"/>
                </a:lnTo>
                <a:lnTo>
                  <a:pt x="765830" y="1054099"/>
                </a:lnTo>
                <a:lnTo>
                  <a:pt x="741968" y="1015999"/>
                </a:lnTo>
                <a:lnTo>
                  <a:pt x="720744" y="965199"/>
                </a:lnTo>
                <a:lnTo>
                  <a:pt x="701929" y="927099"/>
                </a:lnTo>
                <a:lnTo>
                  <a:pt x="751567" y="927099"/>
                </a:lnTo>
                <a:lnTo>
                  <a:pt x="762444" y="952499"/>
                </a:lnTo>
                <a:lnTo>
                  <a:pt x="780848" y="977899"/>
                </a:lnTo>
                <a:lnTo>
                  <a:pt x="801339" y="1015999"/>
                </a:lnTo>
                <a:lnTo>
                  <a:pt x="823918" y="1054099"/>
                </a:lnTo>
                <a:lnTo>
                  <a:pt x="857543" y="1092199"/>
                </a:lnTo>
                <a:lnTo>
                  <a:pt x="895749" y="1130299"/>
                </a:lnTo>
                <a:lnTo>
                  <a:pt x="938252" y="1168399"/>
                </a:lnTo>
                <a:lnTo>
                  <a:pt x="984766" y="1181099"/>
                </a:lnTo>
                <a:lnTo>
                  <a:pt x="1035007" y="1206499"/>
                </a:lnTo>
                <a:lnTo>
                  <a:pt x="1313108" y="1206499"/>
                </a:lnTo>
                <a:lnTo>
                  <a:pt x="1122799" y="1257299"/>
                </a:lnTo>
                <a:close/>
              </a:path>
              <a:path w="3647440" h="1397000">
                <a:moveTo>
                  <a:pt x="2215141" y="1396999"/>
                </a:moveTo>
                <a:lnTo>
                  <a:pt x="2145268" y="1396999"/>
                </a:lnTo>
                <a:lnTo>
                  <a:pt x="2133682" y="1384299"/>
                </a:lnTo>
                <a:lnTo>
                  <a:pt x="2122973" y="1384299"/>
                </a:lnTo>
                <a:lnTo>
                  <a:pt x="2112885" y="1371599"/>
                </a:lnTo>
                <a:lnTo>
                  <a:pt x="2101529" y="1358899"/>
                </a:lnTo>
                <a:lnTo>
                  <a:pt x="2326253" y="1358899"/>
                </a:lnTo>
                <a:lnTo>
                  <a:pt x="2298750" y="1371599"/>
                </a:lnTo>
                <a:lnTo>
                  <a:pt x="2271122" y="1371599"/>
                </a:lnTo>
                <a:lnTo>
                  <a:pt x="2215141" y="13969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0" y="5538414"/>
            <a:ext cx="447040" cy="547370"/>
          </a:xfrm>
          <a:custGeom>
            <a:avLst/>
            <a:gdLst/>
            <a:ahLst/>
            <a:cxnLst/>
            <a:rect l="l" t="t" r="r" b="b"/>
            <a:pathLst>
              <a:path w="447040" h="547370">
                <a:moveTo>
                  <a:pt x="0" y="75162"/>
                </a:moveTo>
                <a:lnTo>
                  <a:pt x="0" y="0"/>
                </a:lnTo>
                <a:lnTo>
                  <a:pt x="9349" y="7199"/>
                </a:lnTo>
                <a:lnTo>
                  <a:pt x="40249" y="33582"/>
                </a:lnTo>
                <a:lnTo>
                  <a:pt x="69856" y="61559"/>
                </a:lnTo>
                <a:lnTo>
                  <a:pt x="104629" y="76228"/>
                </a:lnTo>
                <a:lnTo>
                  <a:pt x="135681" y="96725"/>
                </a:lnTo>
                <a:lnTo>
                  <a:pt x="165136" y="119719"/>
                </a:lnTo>
                <a:lnTo>
                  <a:pt x="195123" y="141880"/>
                </a:lnTo>
                <a:lnTo>
                  <a:pt x="230131" y="169690"/>
                </a:lnTo>
                <a:lnTo>
                  <a:pt x="265681" y="211858"/>
                </a:lnTo>
                <a:lnTo>
                  <a:pt x="302120" y="253207"/>
                </a:lnTo>
                <a:lnTo>
                  <a:pt x="339448" y="293736"/>
                </a:lnTo>
                <a:lnTo>
                  <a:pt x="377666" y="333446"/>
                </a:lnTo>
                <a:lnTo>
                  <a:pt x="416774" y="372337"/>
                </a:lnTo>
                <a:lnTo>
                  <a:pt x="428188" y="387453"/>
                </a:lnTo>
                <a:lnTo>
                  <a:pt x="436734" y="403774"/>
                </a:lnTo>
                <a:lnTo>
                  <a:pt x="442414" y="421300"/>
                </a:lnTo>
                <a:lnTo>
                  <a:pt x="446501" y="448146"/>
                </a:lnTo>
                <a:lnTo>
                  <a:pt x="446475" y="456258"/>
                </a:lnTo>
                <a:lnTo>
                  <a:pt x="433693" y="494749"/>
                </a:lnTo>
                <a:lnTo>
                  <a:pt x="403115" y="521052"/>
                </a:lnTo>
                <a:lnTo>
                  <a:pt x="354340" y="540217"/>
                </a:lnTo>
                <a:lnTo>
                  <a:pt x="334438" y="543887"/>
                </a:lnTo>
                <a:lnTo>
                  <a:pt x="311161" y="422712"/>
                </a:lnTo>
                <a:lnTo>
                  <a:pt x="309383" y="415040"/>
                </a:lnTo>
                <a:lnTo>
                  <a:pt x="269777" y="347442"/>
                </a:lnTo>
                <a:lnTo>
                  <a:pt x="235646" y="304362"/>
                </a:lnTo>
                <a:lnTo>
                  <a:pt x="198806" y="263739"/>
                </a:lnTo>
                <a:lnTo>
                  <a:pt x="159256" y="225573"/>
                </a:lnTo>
                <a:lnTo>
                  <a:pt x="116996" y="189865"/>
                </a:lnTo>
                <a:lnTo>
                  <a:pt x="81082" y="163604"/>
                </a:lnTo>
                <a:lnTo>
                  <a:pt x="46452" y="135490"/>
                </a:lnTo>
                <a:lnTo>
                  <a:pt x="16192" y="103043"/>
                </a:lnTo>
                <a:lnTo>
                  <a:pt x="0" y="75162"/>
                </a:lnTo>
                <a:close/>
              </a:path>
              <a:path w="447040" h="547370">
                <a:moveTo>
                  <a:pt x="0" y="506615"/>
                </a:moveTo>
                <a:lnTo>
                  <a:pt x="0" y="368772"/>
                </a:lnTo>
                <a:lnTo>
                  <a:pt x="37884" y="381526"/>
                </a:lnTo>
                <a:lnTo>
                  <a:pt x="86193" y="396073"/>
                </a:lnTo>
                <a:lnTo>
                  <a:pt x="134946" y="409052"/>
                </a:lnTo>
                <a:lnTo>
                  <a:pt x="184144" y="420464"/>
                </a:lnTo>
                <a:lnTo>
                  <a:pt x="232020" y="428153"/>
                </a:lnTo>
                <a:lnTo>
                  <a:pt x="280425" y="431506"/>
                </a:lnTo>
                <a:lnTo>
                  <a:pt x="288337" y="430191"/>
                </a:lnTo>
                <a:lnTo>
                  <a:pt x="296113" y="428284"/>
                </a:lnTo>
                <a:lnTo>
                  <a:pt x="303721" y="425791"/>
                </a:lnTo>
                <a:lnTo>
                  <a:pt x="311161" y="422712"/>
                </a:lnTo>
                <a:lnTo>
                  <a:pt x="334438" y="543887"/>
                </a:lnTo>
                <a:lnTo>
                  <a:pt x="328731" y="544939"/>
                </a:lnTo>
                <a:lnTo>
                  <a:pt x="302305" y="546422"/>
                </a:lnTo>
                <a:lnTo>
                  <a:pt x="253619" y="546950"/>
                </a:lnTo>
                <a:lnTo>
                  <a:pt x="205133" y="544759"/>
                </a:lnTo>
                <a:lnTo>
                  <a:pt x="156846" y="539849"/>
                </a:lnTo>
                <a:lnTo>
                  <a:pt x="108758" y="532221"/>
                </a:lnTo>
                <a:lnTo>
                  <a:pt x="56904" y="520617"/>
                </a:lnTo>
                <a:lnTo>
                  <a:pt x="5342" y="508016"/>
                </a:lnTo>
                <a:lnTo>
                  <a:pt x="0" y="50661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0" y="3266087"/>
            <a:ext cx="269875" cy="513080"/>
          </a:xfrm>
          <a:custGeom>
            <a:avLst/>
            <a:gdLst/>
            <a:ahLst/>
            <a:cxnLst/>
            <a:rect l="l" t="t" r="r" b="b"/>
            <a:pathLst>
              <a:path w="269875" h="513079">
                <a:moveTo>
                  <a:pt x="0" y="64779"/>
                </a:moveTo>
                <a:lnTo>
                  <a:pt x="0" y="0"/>
                </a:lnTo>
                <a:lnTo>
                  <a:pt x="10788" y="8927"/>
                </a:lnTo>
                <a:lnTo>
                  <a:pt x="46624" y="39943"/>
                </a:lnTo>
                <a:lnTo>
                  <a:pt x="81745" y="71731"/>
                </a:lnTo>
                <a:lnTo>
                  <a:pt x="116153" y="104291"/>
                </a:lnTo>
                <a:lnTo>
                  <a:pt x="149847" y="137622"/>
                </a:lnTo>
                <a:lnTo>
                  <a:pt x="182828" y="171724"/>
                </a:lnTo>
                <a:lnTo>
                  <a:pt x="221919" y="221883"/>
                </a:lnTo>
                <a:lnTo>
                  <a:pt x="252274" y="277763"/>
                </a:lnTo>
                <a:lnTo>
                  <a:pt x="266022" y="318568"/>
                </a:lnTo>
                <a:lnTo>
                  <a:pt x="269511" y="350688"/>
                </a:lnTo>
                <a:lnTo>
                  <a:pt x="269336" y="361499"/>
                </a:lnTo>
                <a:lnTo>
                  <a:pt x="262013" y="403930"/>
                </a:lnTo>
                <a:lnTo>
                  <a:pt x="244500" y="443266"/>
                </a:lnTo>
                <a:lnTo>
                  <a:pt x="227267" y="464854"/>
                </a:lnTo>
                <a:lnTo>
                  <a:pt x="199527" y="320450"/>
                </a:lnTo>
                <a:lnTo>
                  <a:pt x="188386" y="270423"/>
                </a:lnTo>
                <a:lnTo>
                  <a:pt x="167728" y="223917"/>
                </a:lnTo>
                <a:lnTo>
                  <a:pt x="134425" y="182158"/>
                </a:lnTo>
                <a:lnTo>
                  <a:pt x="104254" y="158602"/>
                </a:lnTo>
                <a:lnTo>
                  <a:pt x="93744" y="151348"/>
                </a:lnTo>
                <a:lnTo>
                  <a:pt x="87805" y="147074"/>
                </a:lnTo>
                <a:lnTo>
                  <a:pt x="81999" y="142629"/>
                </a:lnTo>
                <a:lnTo>
                  <a:pt x="76327" y="138015"/>
                </a:lnTo>
                <a:lnTo>
                  <a:pt x="70789" y="133232"/>
                </a:lnTo>
                <a:lnTo>
                  <a:pt x="0" y="64779"/>
                </a:lnTo>
                <a:close/>
              </a:path>
              <a:path w="269875" h="513079">
                <a:moveTo>
                  <a:pt x="0" y="510556"/>
                </a:moveTo>
                <a:lnTo>
                  <a:pt x="0" y="418892"/>
                </a:lnTo>
                <a:lnTo>
                  <a:pt x="50590" y="429037"/>
                </a:lnTo>
                <a:lnTo>
                  <a:pt x="66426" y="431076"/>
                </a:lnTo>
                <a:lnTo>
                  <a:pt x="82280" y="431915"/>
                </a:lnTo>
                <a:lnTo>
                  <a:pt x="98152" y="431553"/>
                </a:lnTo>
                <a:lnTo>
                  <a:pt x="114041" y="429991"/>
                </a:lnTo>
                <a:lnTo>
                  <a:pt x="160218" y="418323"/>
                </a:lnTo>
                <a:lnTo>
                  <a:pt x="174934" y="412130"/>
                </a:lnTo>
                <a:lnTo>
                  <a:pt x="179194" y="410903"/>
                </a:lnTo>
                <a:lnTo>
                  <a:pt x="203650" y="381525"/>
                </a:lnTo>
                <a:lnTo>
                  <a:pt x="204318" y="377202"/>
                </a:lnTo>
                <a:lnTo>
                  <a:pt x="204277" y="372769"/>
                </a:lnTo>
                <a:lnTo>
                  <a:pt x="199527" y="320450"/>
                </a:lnTo>
                <a:lnTo>
                  <a:pt x="227267" y="464854"/>
                </a:lnTo>
                <a:lnTo>
                  <a:pt x="169050" y="496963"/>
                </a:lnTo>
                <a:lnTo>
                  <a:pt x="82127" y="511647"/>
                </a:lnTo>
                <a:lnTo>
                  <a:pt x="26489" y="512763"/>
                </a:lnTo>
                <a:lnTo>
                  <a:pt x="0" y="51055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0" y="4418488"/>
            <a:ext cx="895985" cy="988694"/>
          </a:xfrm>
          <a:custGeom>
            <a:avLst/>
            <a:gdLst/>
            <a:ahLst/>
            <a:cxnLst/>
            <a:rect l="l" t="t" r="r" b="b"/>
            <a:pathLst>
              <a:path w="895985" h="988695">
                <a:moveTo>
                  <a:pt x="176409" y="91357"/>
                </a:moveTo>
                <a:lnTo>
                  <a:pt x="224508" y="120047"/>
                </a:lnTo>
                <a:lnTo>
                  <a:pt x="272102" y="149448"/>
                </a:lnTo>
                <a:lnTo>
                  <a:pt x="360565" y="204782"/>
                </a:lnTo>
                <a:lnTo>
                  <a:pt x="362662" y="206067"/>
                </a:lnTo>
                <a:lnTo>
                  <a:pt x="365724" y="206128"/>
                </a:lnTo>
                <a:lnTo>
                  <a:pt x="367369" y="207759"/>
                </a:lnTo>
                <a:lnTo>
                  <a:pt x="378561" y="220208"/>
                </a:lnTo>
                <a:lnTo>
                  <a:pt x="389517" y="233167"/>
                </a:lnTo>
                <a:lnTo>
                  <a:pt x="401051" y="244573"/>
                </a:lnTo>
                <a:lnTo>
                  <a:pt x="413977" y="252361"/>
                </a:lnTo>
                <a:lnTo>
                  <a:pt x="429426" y="258701"/>
                </a:lnTo>
                <a:lnTo>
                  <a:pt x="443915" y="266594"/>
                </a:lnTo>
                <a:lnTo>
                  <a:pt x="457441" y="276040"/>
                </a:lnTo>
                <a:lnTo>
                  <a:pt x="470007" y="287039"/>
                </a:lnTo>
                <a:lnTo>
                  <a:pt x="532736" y="351173"/>
                </a:lnTo>
                <a:lnTo>
                  <a:pt x="553839" y="372333"/>
                </a:lnTo>
                <a:lnTo>
                  <a:pt x="588373" y="400040"/>
                </a:lnTo>
                <a:lnTo>
                  <a:pt x="630179" y="428393"/>
                </a:lnTo>
                <a:lnTo>
                  <a:pt x="669985" y="459173"/>
                </a:lnTo>
                <a:lnTo>
                  <a:pt x="707790" y="492379"/>
                </a:lnTo>
                <a:lnTo>
                  <a:pt x="743596" y="528010"/>
                </a:lnTo>
                <a:lnTo>
                  <a:pt x="777134" y="565784"/>
                </a:lnTo>
                <a:lnTo>
                  <a:pt x="808135" y="605417"/>
                </a:lnTo>
                <a:lnTo>
                  <a:pt x="836601" y="646908"/>
                </a:lnTo>
                <a:lnTo>
                  <a:pt x="862532" y="690258"/>
                </a:lnTo>
                <a:lnTo>
                  <a:pt x="887642" y="752619"/>
                </a:lnTo>
                <a:lnTo>
                  <a:pt x="895325" y="819405"/>
                </a:lnTo>
                <a:lnTo>
                  <a:pt x="895400" y="828777"/>
                </a:lnTo>
                <a:lnTo>
                  <a:pt x="894823" y="838086"/>
                </a:lnTo>
                <a:lnTo>
                  <a:pt x="882347" y="882876"/>
                </a:lnTo>
                <a:lnTo>
                  <a:pt x="855272" y="920730"/>
                </a:lnTo>
                <a:lnTo>
                  <a:pt x="811876" y="949808"/>
                </a:lnTo>
                <a:lnTo>
                  <a:pt x="778586" y="776509"/>
                </a:lnTo>
                <a:lnTo>
                  <a:pt x="767173" y="741300"/>
                </a:lnTo>
                <a:lnTo>
                  <a:pt x="730646" y="676352"/>
                </a:lnTo>
                <a:lnTo>
                  <a:pt x="708577" y="643687"/>
                </a:lnTo>
                <a:lnTo>
                  <a:pt x="683720" y="613560"/>
                </a:lnTo>
                <a:lnTo>
                  <a:pt x="656074" y="585969"/>
                </a:lnTo>
                <a:lnTo>
                  <a:pt x="615519" y="552591"/>
                </a:lnTo>
                <a:lnTo>
                  <a:pt x="605808" y="543834"/>
                </a:lnTo>
                <a:lnTo>
                  <a:pt x="596507" y="534642"/>
                </a:lnTo>
                <a:lnTo>
                  <a:pt x="587616" y="525017"/>
                </a:lnTo>
                <a:lnTo>
                  <a:pt x="553254" y="491545"/>
                </a:lnTo>
                <a:lnTo>
                  <a:pt x="518256" y="459110"/>
                </a:lnTo>
                <a:lnTo>
                  <a:pt x="482394" y="427497"/>
                </a:lnTo>
                <a:lnTo>
                  <a:pt x="445743" y="396779"/>
                </a:lnTo>
                <a:lnTo>
                  <a:pt x="408304" y="366956"/>
                </a:lnTo>
                <a:lnTo>
                  <a:pt x="374316" y="340931"/>
                </a:lnTo>
                <a:lnTo>
                  <a:pt x="341518" y="313226"/>
                </a:lnTo>
                <a:lnTo>
                  <a:pt x="309154" y="284897"/>
                </a:lnTo>
                <a:lnTo>
                  <a:pt x="276468" y="256997"/>
                </a:lnTo>
                <a:lnTo>
                  <a:pt x="240773" y="230720"/>
                </a:lnTo>
                <a:lnTo>
                  <a:pt x="199178" y="203565"/>
                </a:lnTo>
                <a:lnTo>
                  <a:pt x="177811" y="92335"/>
                </a:lnTo>
                <a:lnTo>
                  <a:pt x="176409" y="91357"/>
                </a:lnTo>
                <a:close/>
              </a:path>
              <a:path w="895985" h="988695">
                <a:moveTo>
                  <a:pt x="398439" y="807691"/>
                </a:moveTo>
                <a:lnTo>
                  <a:pt x="398518" y="807535"/>
                </a:lnTo>
                <a:lnTo>
                  <a:pt x="499191" y="848174"/>
                </a:lnTo>
                <a:lnTo>
                  <a:pt x="549557" y="868334"/>
                </a:lnTo>
                <a:lnTo>
                  <a:pt x="600043" y="888105"/>
                </a:lnTo>
                <a:lnTo>
                  <a:pt x="631122" y="896580"/>
                </a:lnTo>
                <a:lnTo>
                  <a:pt x="662353" y="900777"/>
                </a:lnTo>
                <a:lnTo>
                  <a:pt x="694020" y="900710"/>
                </a:lnTo>
                <a:lnTo>
                  <a:pt x="725789" y="896407"/>
                </a:lnTo>
                <a:lnTo>
                  <a:pt x="758392" y="887335"/>
                </a:lnTo>
                <a:lnTo>
                  <a:pt x="778047" y="871661"/>
                </a:lnTo>
                <a:lnTo>
                  <a:pt x="786485" y="847644"/>
                </a:lnTo>
                <a:lnTo>
                  <a:pt x="785433" y="813543"/>
                </a:lnTo>
                <a:lnTo>
                  <a:pt x="778586" y="776509"/>
                </a:lnTo>
                <a:lnTo>
                  <a:pt x="811876" y="949808"/>
                </a:lnTo>
                <a:lnTo>
                  <a:pt x="769514" y="968662"/>
                </a:lnTo>
                <a:lnTo>
                  <a:pt x="709919" y="983953"/>
                </a:lnTo>
                <a:lnTo>
                  <a:pt x="648694" y="988379"/>
                </a:lnTo>
                <a:lnTo>
                  <a:pt x="618173" y="986415"/>
                </a:lnTo>
                <a:lnTo>
                  <a:pt x="535351" y="968616"/>
                </a:lnTo>
                <a:lnTo>
                  <a:pt x="484392" y="952410"/>
                </a:lnTo>
                <a:lnTo>
                  <a:pt x="434788" y="933038"/>
                </a:lnTo>
                <a:lnTo>
                  <a:pt x="399966" y="808652"/>
                </a:lnTo>
                <a:lnTo>
                  <a:pt x="398439" y="807691"/>
                </a:lnTo>
                <a:close/>
              </a:path>
              <a:path w="895985" h="988695">
                <a:moveTo>
                  <a:pt x="397467" y="809628"/>
                </a:moveTo>
                <a:lnTo>
                  <a:pt x="398439" y="807691"/>
                </a:lnTo>
                <a:lnTo>
                  <a:pt x="399966" y="808652"/>
                </a:lnTo>
                <a:lnTo>
                  <a:pt x="397467" y="809628"/>
                </a:lnTo>
                <a:close/>
              </a:path>
              <a:path w="895985" h="988695">
                <a:moveTo>
                  <a:pt x="406166" y="919668"/>
                </a:moveTo>
                <a:lnTo>
                  <a:pt x="387670" y="823380"/>
                </a:lnTo>
                <a:lnTo>
                  <a:pt x="389507" y="822246"/>
                </a:lnTo>
                <a:lnTo>
                  <a:pt x="391122" y="820854"/>
                </a:lnTo>
                <a:lnTo>
                  <a:pt x="392515" y="819204"/>
                </a:lnTo>
                <a:lnTo>
                  <a:pt x="394851" y="815477"/>
                </a:lnTo>
                <a:lnTo>
                  <a:pt x="396569" y="811415"/>
                </a:lnTo>
                <a:lnTo>
                  <a:pt x="397479" y="809623"/>
                </a:lnTo>
                <a:lnTo>
                  <a:pt x="399966" y="808652"/>
                </a:lnTo>
                <a:lnTo>
                  <a:pt x="422783" y="927430"/>
                </a:lnTo>
                <a:lnTo>
                  <a:pt x="406166" y="919668"/>
                </a:lnTo>
                <a:close/>
              </a:path>
              <a:path w="895985" h="988695">
                <a:moveTo>
                  <a:pt x="224694" y="819130"/>
                </a:moveTo>
                <a:lnTo>
                  <a:pt x="209352" y="739261"/>
                </a:lnTo>
                <a:lnTo>
                  <a:pt x="259590" y="749401"/>
                </a:lnTo>
                <a:lnTo>
                  <a:pt x="308855" y="762281"/>
                </a:lnTo>
                <a:lnTo>
                  <a:pt x="356022" y="780999"/>
                </a:lnTo>
                <a:lnTo>
                  <a:pt x="398439" y="807691"/>
                </a:lnTo>
                <a:lnTo>
                  <a:pt x="397467" y="809628"/>
                </a:lnTo>
                <a:lnTo>
                  <a:pt x="395902" y="810238"/>
                </a:lnTo>
                <a:lnTo>
                  <a:pt x="392117" y="812329"/>
                </a:lnTo>
                <a:lnTo>
                  <a:pt x="388610" y="814923"/>
                </a:lnTo>
                <a:lnTo>
                  <a:pt x="387010" y="816399"/>
                </a:lnTo>
                <a:lnTo>
                  <a:pt x="387864" y="820844"/>
                </a:lnTo>
                <a:lnTo>
                  <a:pt x="387670" y="823380"/>
                </a:lnTo>
                <a:lnTo>
                  <a:pt x="406166" y="919668"/>
                </a:lnTo>
                <a:lnTo>
                  <a:pt x="386541" y="910500"/>
                </a:lnTo>
                <a:lnTo>
                  <a:pt x="339650" y="884796"/>
                </a:lnTo>
                <a:lnTo>
                  <a:pt x="294114" y="855926"/>
                </a:lnTo>
                <a:lnTo>
                  <a:pt x="268301" y="841086"/>
                </a:lnTo>
                <a:lnTo>
                  <a:pt x="241557" y="827689"/>
                </a:lnTo>
                <a:lnTo>
                  <a:pt x="224694" y="819130"/>
                </a:lnTo>
                <a:close/>
              </a:path>
              <a:path w="895985" h="988695">
                <a:moveTo>
                  <a:pt x="387864" y="820844"/>
                </a:moveTo>
                <a:lnTo>
                  <a:pt x="387010" y="816399"/>
                </a:lnTo>
                <a:lnTo>
                  <a:pt x="387892" y="820482"/>
                </a:lnTo>
                <a:lnTo>
                  <a:pt x="387864" y="820844"/>
                </a:lnTo>
                <a:close/>
              </a:path>
              <a:path w="895985" h="988695">
                <a:moveTo>
                  <a:pt x="174737" y="92208"/>
                </a:moveTo>
                <a:lnTo>
                  <a:pt x="176409" y="91357"/>
                </a:lnTo>
                <a:lnTo>
                  <a:pt x="177811" y="92335"/>
                </a:lnTo>
                <a:lnTo>
                  <a:pt x="174737" y="92208"/>
                </a:lnTo>
                <a:close/>
              </a:path>
              <a:path w="895985" h="988695">
                <a:moveTo>
                  <a:pt x="142709" y="166766"/>
                </a:moveTo>
                <a:lnTo>
                  <a:pt x="129676" y="98920"/>
                </a:lnTo>
                <a:lnTo>
                  <a:pt x="131637" y="104905"/>
                </a:lnTo>
                <a:lnTo>
                  <a:pt x="138101" y="109830"/>
                </a:lnTo>
                <a:lnTo>
                  <a:pt x="140145" y="108983"/>
                </a:lnTo>
                <a:lnTo>
                  <a:pt x="149392" y="104908"/>
                </a:lnTo>
                <a:lnTo>
                  <a:pt x="158523" y="100466"/>
                </a:lnTo>
                <a:lnTo>
                  <a:pt x="174737" y="92208"/>
                </a:lnTo>
                <a:lnTo>
                  <a:pt x="177811" y="92335"/>
                </a:lnTo>
                <a:lnTo>
                  <a:pt x="199178" y="203565"/>
                </a:lnTo>
                <a:lnTo>
                  <a:pt x="175309" y="187994"/>
                </a:lnTo>
                <a:lnTo>
                  <a:pt x="142709" y="166766"/>
                </a:lnTo>
                <a:close/>
              </a:path>
              <a:path w="895985" h="988695">
                <a:moveTo>
                  <a:pt x="0" y="76872"/>
                </a:moveTo>
                <a:lnTo>
                  <a:pt x="0" y="0"/>
                </a:lnTo>
                <a:lnTo>
                  <a:pt x="3834" y="2470"/>
                </a:lnTo>
                <a:lnTo>
                  <a:pt x="10502" y="4906"/>
                </a:lnTo>
                <a:lnTo>
                  <a:pt x="17783" y="5936"/>
                </a:lnTo>
                <a:lnTo>
                  <a:pt x="36289" y="8369"/>
                </a:lnTo>
                <a:lnTo>
                  <a:pt x="54332" y="12470"/>
                </a:lnTo>
                <a:lnTo>
                  <a:pt x="105402" y="34641"/>
                </a:lnTo>
                <a:lnTo>
                  <a:pt x="148307" y="69862"/>
                </a:lnTo>
                <a:lnTo>
                  <a:pt x="155448" y="75789"/>
                </a:lnTo>
                <a:lnTo>
                  <a:pt x="162745" y="81511"/>
                </a:lnTo>
                <a:lnTo>
                  <a:pt x="170200" y="87026"/>
                </a:lnTo>
                <a:lnTo>
                  <a:pt x="176409" y="91357"/>
                </a:lnTo>
                <a:lnTo>
                  <a:pt x="174737" y="92208"/>
                </a:lnTo>
                <a:lnTo>
                  <a:pt x="167299" y="91902"/>
                </a:lnTo>
                <a:lnTo>
                  <a:pt x="156777" y="91525"/>
                </a:lnTo>
                <a:lnTo>
                  <a:pt x="146334" y="91352"/>
                </a:lnTo>
                <a:lnTo>
                  <a:pt x="135565" y="91540"/>
                </a:lnTo>
                <a:lnTo>
                  <a:pt x="133788" y="91606"/>
                </a:lnTo>
                <a:lnTo>
                  <a:pt x="129676" y="98920"/>
                </a:lnTo>
                <a:lnTo>
                  <a:pt x="142709" y="166766"/>
                </a:lnTo>
                <a:lnTo>
                  <a:pt x="112317" y="147053"/>
                </a:lnTo>
                <a:lnTo>
                  <a:pt x="73477" y="122084"/>
                </a:lnTo>
                <a:lnTo>
                  <a:pt x="34498" y="97339"/>
                </a:lnTo>
                <a:lnTo>
                  <a:pt x="10504" y="82853"/>
                </a:lnTo>
                <a:lnTo>
                  <a:pt x="0" y="76872"/>
                </a:lnTo>
                <a:close/>
              </a:path>
              <a:path w="895985" h="988695">
                <a:moveTo>
                  <a:pt x="0" y="699266"/>
                </a:moveTo>
                <a:lnTo>
                  <a:pt x="0" y="596317"/>
                </a:lnTo>
                <a:lnTo>
                  <a:pt x="72310" y="633970"/>
                </a:lnTo>
                <a:lnTo>
                  <a:pt x="105153" y="651302"/>
                </a:lnTo>
                <a:lnTo>
                  <a:pt x="138086" y="669072"/>
                </a:lnTo>
                <a:lnTo>
                  <a:pt x="205575" y="705744"/>
                </a:lnTo>
                <a:lnTo>
                  <a:pt x="209352" y="739261"/>
                </a:lnTo>
                <a:lnTo>
                  <a:pt x="224694" y="819130"/>
                </a:lnTo>
                <a:lnTo>
                  <a:pt x="214931" y="814174"/>
                </a:lnTo>
                <a:lnTo>
                  <a:pt x="189468" y="798973"/>
                </a:lnTo>
                <a:lnTo>
                  <a:pt x="145574" y="773243"/>
                </a:lnTo>
                <a:lnTo>
                  <a:pt x="101026" y="748785"/>
                </a:lnTo>
                <a:lnTo>
                  <a:pt x="55825" y="725601"/>
                </a:lnTo>
                <a:lnTo>
                  <a:pt x="9970" y="703690"/>
                </a:lnTo>
                <a:lnTo>
                  <a:pt x="0" y="6992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0" y="6724088"/>
            <a:ext cx="346710" cy="673735"/>
          </a:xfrm>
          <a:custGeom>
            <a:avLst/>
            <a:gdLst/>
            <a:ahLst/>
            <a:cxnLst/>
            <a:rect l="l" t="t" r="r" b="b"/>
            <a:pathLst>
              <a:path w="346710" h="673734">
                <a:moveTo>
                  <a:pt x="312398" y="567030"/>
                </a:moveTo>
                <a:lnTo>
                  <a:pt x="246807" y="225583"/>
                </a:lnTo>
                <a:lnTo>
                  <a:pt x="250085" y="236150"/>
                </a:lnTo>
                <a:lnTo>
                  <a:pt x="252668" y="240923"/>
                </a:lnTo>
                <a:lnTo>
                  <a:pt x="284395" y="260186"/>
                </a:lnTo>
                <a:lnTo>
                  <a:pt x="291409" y="263575"/>
                </a:lnTo>
                <a:lnTo>
                  <a:pt x="296498" y="268830"/>
                </a:lnTo>
                <a:lnTo>
                  <a:pt x="299660" y="275949"/>
                </a:lnTo>
                <a:lnTo>
                  <a:pt x="321175" y="319773"/>
                </a:lnTo>
                <a:lnTo>
                  <a:pt x="336621" y="364146"/>
                </a:lnTo>
                <a:lnTo>
                  <a:pt x="345263" y="409134"/>
                </a:lnTo>
                <a:lnTo>
                  <a:pt x="346364" y="454723"/>
                </a:lnTo>
                <a:lnTo>
                  <a:pt x="339191" y="501015"/>
                </a:lnTo>
                <a:lnTo>
                  <a:pt x="323007" y="548037"/>
                </a:lnTo>
                <a:lnTo>
                  <a:pt x="317317" y="558866"/>
                </a:lnTo>
                <a:lnTo>
                  <a:pt x="312398" y="567030"/>
                </a:lnTo>
                <a:close/>
              </a:path>
              <a:path w="346710" h="673734">
                <a:moveTo>
                  <a:pt x="154426" y="142591"/>
                </a:moveTo>
                <a:lnTo>
                  <a:pt x="180274" y="155757"/>
                </a:lnTo>
                <a:lnTo>
                  <a:pt x="204755" y="172405"/>
                </a:lnTo>
                <a:lnTo>
                  <a:pt x="226908" y="192045"/>
                </a:lnTo>
                <a:lnTo>
                  <a:pt x="246733" y="214677"/>
                </a:lnTo>
                <a:lnTo>
                  <a:pt x="246236" y="220186"/>
                </a:lnTo>
                <a:lnTo>
                  <a:pt x="246807" y="225583"/>
                </a:lnTo>
                <a:lnTo>
                  <a:pt x="312398" y="567030"/>
                </a:lnTo>
                <a:lnTo>
                  <a:pt x="311026" y="569308"/>
                </a:lnTo>
                <a:lnTo>
                  <a:pt x="304131" y="579363"/>
                </a:lnTo>
                <a:lnTo>
                  <a:pt x="271004" y="615120"/>
                </a:lnTo>
                <a:lnTo>
                  <a:pt x="261392" y="622837"/>
                </a:lnTo>
                <a:lnTo>
                  <a:pt x="226059" y="438906"/>
                </a:lnTo>
                <a:lnTo>
                  <a:pt x="221609" y="418818"/>
                </a:lnTo>
                <a:lnTo>
                  <a:pt x="211115" y="379060"/>
                </a:lnTo>
                <a:lnTo>
                  <a:pt x="194147" y="340198"/>
                </a:lnTo>
                <a:lnTo>
                  <a:pt x="192224" y="338128"/>
                </a:lnTo>
                <a:lnTo>
                  <a:pt x="154823" y="143429"/>
                </a:lnTo>
                <a:lnTo>
                  <a:pt x="154426" y="142591"/>
                </a:lnTo>
                <a:close/>
              </a:path>
              <a:path w="346710" h="673734">
                <a:moveTo>
                  <a:pt x="0" y="664143"/>
                </a:moveTo>
                <a:lnTo>
                  <a:pt x="0" y="533975"/>
                </a:lnTo>
                <a:lnTo>
                  <a:pt x="18164" y="540609"/>
                </a:lnTo>
                <a:lnTo>
                  <a:pt x="44888" y="549611"/>
                </a:lnTo>
                <a:lnTo>
                  <a:pt x="72100" y="555841"/>
                </a:lnTo>
                <a:lnTo>
                  <a:pt x="99801" y="559299"/>
                </a:lnTo>
                <a:lnTo>
                  <a:pt x="127991" y="559987"/>
                </a:lnTo>
                <a:lnTo>
                  <a:pt x="180168" y="550840"/>
                </a:lnTo>
                <a:lnTo>
                  <a:pt x="213364" y="528372"/>
                </a:lnTo>
                <a:lnTo>
                  <a:pt x="228390" y="491442"/>
                </a:lnTo>
                <a:lnTo>
                  <a:pt x="226059" y="438906"/>
                </a:lnTo>
                <a:lnTo>
                  <a:pt x="261392" y="622837"/>
                </a:lnTo>
                <a:lnTo>
                  <a:pt x="219430" y="647456"/>
                </a:lnTo>
                <a:lnTo>
                  <a:pt x="172815" y="661701"/>
                </a:lnTo>
                <a:lnTo>
                  <a:pt x="151846" y="666465"/>
                </a:lnTo>
                <a:lnTo>
                  <a:pt x="130708" y="669980"/>
                </a:lnTo>
                <a:lnTo>
                  <a:pt x="109399" y="672247"/>
                </a:lnTo>
                <a:lnTo>
                  <a:pt x="87920" y="673265"/>
                </a:lnTo>
                <a:lnTo>
                  <a:pt x="66419" y="673032"/>
                </a:lnTo>
                <a:lnTo>
                  <a:pt x="45041" y="671545"/>
                </a:lnTo>
                <a:lnTo>
                  <a:pt x="23789" y="668804"/>
                </a:lnTo>
                <a:lnTo>
                  <a:pt x="2660" y="664809"/>
                </a:lnTo>
                <a:lnTo>
                  <a:pt x="0" y="664143"/>
                </a:lnTo>
                <a:close/>
              </a:path>
              <a:path w="346710" h="673734">
                <a:moveTo>
                  <a:pt x="152979" y="143066"/>
                </a:moveTo>
                <a:lnTo>
                  <a:pt x="153464" y="142101"/>
                </a:lnTo>
                <a:lnTo>
                  <a:pt x="154426" y="142591"/>
                </a:lnTo>
                <a:lnTo>
                  <a:pt x="154823" y="143429"/>
                </a:lnTo>
                <a:lnTo>
                  <a:pt x="152979" y="143066"/>
                </a:lnTo>
                <a:close/>
              </a:path>
              <a:path w="346710" h="673734">
                <a:moveTo>
                  <a:pt x="160185" y="303644"/>
                </a:moveTo>
                <a:lnTo>
                  <a:pt x="131407" y="153835"/>
                </a:lnTo>
                <a:lnTo>
                  <a:pt x="135446" y="155428"/>
                </a:lnTo>
                <a:lnTo>
                  <a:pt x="141892" y="159415"/>
                </a:lnTo>
                <a:lnTo>
                  <a:pt x="147138" y="153100"/>
                </a:lnTo>
                <a:lnTo>
                  <a:pt x="150584" y="147830"/>
                </a:lnTo>
                <a:lnTo>
                  <a:pt x="152979" y="143066"/>
                </a:lnTo>
                <a:lnTo>
                  <a:pt x="154823" y="143429"/>
                </a:lnTo>
                <a:lnTo>
                  <a:pt x="192224" y="338128"/>
                </a:lnTo>
                <a:lnTo>
                  <a:pt x="160185" y="303644"/>
                </a:lnTo>
                <a:close/>
              </a:path>
              <a:path w="346710" h="673734">
                <a:moveTo>
                  <a:pt x="0" y="136967"/>
                </a:moveTo>
                <a:lnTo>
                  <a:pt x="0" y="0"/>
                </a:lnTo>
                <a:lnTo>
                  <a:pt x="18485" y="14465"/>
                </a:lnTo>
                <a:lnTo>
                  <a:pt x="45266" y="34847"/>
                </a:lnTo>
                <a:lnTo>
                  <a:pt x="72269" y="54930"/>
                </a:lnTo>
                <a:lnTo>
                  <a:pt x="99439" y="74774"/>
                </a:lnTo>
                <a:lnTo>
                  <a:pt x="117419" y="88603"/>
                </a:lnTo>
                <a:lnTo>
                  <a:pt x="132642" y="104656"/>
                </a:lnTo>
                <a:lnTo>
                  <a:pt x="145110" y="122931"/>
                </a:lnTo>
                <a:lnTo>
                  <a:pt x="154426" y="142591"/>
                </a:lnTo>
                <a:lnTo>
                  <a:pt x="153464" y="142101"/>
                </a:lnTo>
                <a:lnTo>
                  <a:pt x="152979" y="143066"/>
                </a:lnTo>
                <a:lnTo>
                  <a:pt x="150235" y="142525"/>
                </a:lnTo>
                <a:lnTo>
                  <a:pt x="144538" y="139563"/>
                </a:lnTo>
                <a:lnTo>
                  <a:pt x="141424" y="141264"/>
                </a:lnTo>
                <a:lnTo>
                  <a:pt x="137099" y="143588"/>
                </a:lnTo>
                <a:lnTo>
                  <a:pt x="134660" y="149477"/>
                </a:lnTo>
                <a:lnTo>
                  <a:pt x="131407" y="153835"/>
                </a:lnTo>
                <a:lnTo>
                  <a:pt x="160185" y="303644"/>
                </a:lnTo>
                <a:lnTo>
                  <a:pt x="87545" y="225830"/>
                </a:lnTo>
                <a:lnTo>
                  <a:pt x="52416" y="187348"/>
                </a:lnTo>
                <a:lnTo>
                  <a:pt x="12614" y="148042"/>
                </a:lnTo>
                <a:lnTo>
                  <a:pt x="0" y="13696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5889119" y="1219499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0" y="12209"/>
                </a:moveTo>
                <a:lnTo>
                  <a:pt x="4069" y="581"/>
                </a:lnTo>
                <a:lnTo>
                  <a:pt x="5814" y="0"/>
                </a:lnTo>
                <a:lnTo>
                  <a:pt x="4651" y="6976"/>
                </a:lnTo>
                <a:lnTo>
                  <a:pt x="3488" y="9883"/>
                </a:lnTo>
                <a:lnTo>
                  <a:pt x="0" y="122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6850191" y="95960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14" y="8139"/>
                </a:moveTo>
                <a:lnTo>
                  <a:pt x="0" y="4651"/>
                </a:lnTo>
                <a:lnTo>
                  <a:pt x="1162" y="0"/>
                </a:lnTo>
                <a:lnTo>
                  <a:pt x="5814" y="813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6683326" y="1109030"/>
            <a:ext cx="5715" cy="1270"/>
          </a:xfrm>
          <a:custGeom>
            <a:avLst/>
            <a:gdLst/>
            <a:ahLst/>
            <a:cxnLst/>
            <a:rect l="l" t="t" r="r" b="b"/>
            <a:pathLst>
              <a:path w="5715" h="1269">
                <a:moveTo>
                  <a:pt x="1162" y="1162"/>
                </a:moveTo>
                <a:lnTo>
                  <a:pt x="0" y="1162"/>
                </a:lnTo>
                <a:lnTo>
                  <a:pt x="5232" y="0"/>
                </a:lnTo>
                <a:lnTo>
                  <a:pt x="3488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6958333" y="870652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4">
                <a:moveTo>
                  <a:pt x="4651" y="581"/>
                </a:moveTo>
                <a:lnTo>
                  <a:pt x="0" y="0"/>
                </a:lnTo>
                <a:lnTo>
                  <a:pt x="2325" y="0"/>
                </a:lnTo>
                <a:lnTo>
                  <a:pt x="465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6296106" y="1258453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1162"/>
                </a:moveTo>
                <a:lnTo>
                  <a:pt x="0" y="581"/>
                </a:lnTo>
                <a:lnTo>
                  <a:pt x="581" y="0"/>
                </a:lnTo>
                <a:lnTo>
                  <a:pt x="581" y="581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6033308" y="1270081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0" y="3488"/>
                </a:moveTo>
                <a:lnTo>
                  <a:pt x="5232" y="1162"/>
                </a:lnTo>
                <a:lnTo>
                  <a:pt x="5232" y="0"/>
                </a:lnTo>
                <a:lnTo>
                  <a:pt x="5814" y="2906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6939140" y="859027"/>
            <a:ext cx="35560" cy="27305"/>
          </a:xfrm>
          <a:custGeom>
            <a:avLst/>
            <a:gdLst/>
            <a:ahLst/>
            <a:cxnLst/>
            <a:rect l="l" t="t" r="r" b="b"/>
            <a:pathLst>
              <a:path w="35559" h="27305">
                <a:moveTo>
                  <a:pt x="2324" y="26746"/>
                </a:moveTo>
                <a:lnTo>
                  <a:pt x="1739" y="25590"/>
                </a:lnTo>
                <a:lnTo>
                  <a:pt x="1168" y="25590"/>
                </a:lnTo>
                <a:lnTo>
                  <a:pt x="0" y="25006"/>
                </a:lnTo>
                <a:lnTo>
                  <a:pt x="584" y="25590"/>
                </a:lnTo>
                <a:lnTo>
                  <a:pt x="1739" y="26162"/>
                </a:lnTo>
                <a:lnTo>
                  <a:pt x="2324" y="26746"/>
                </a:lnTo>
                <a:close/>
              </a:path>
              <a:path w="35559" h="27305">
                <a:moveTo>
                  <a:pt x="35471" y="3492"/>
                </a:moveTo>
                <a:lnTo>
                  <a:pt x="34302" y="1752"/>
                </a:lnTo>
                <a:lnTo>
                  <a:pt x="32562" y="0"/>
                </a:lnTo>
                <a:lnTo>
                  <a:pt x="35471" y="349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7017626" y="812519"/>
            <a:ext cx="17145" cy="10795"/>
          </a:xfrm>
          <a:custGeom>
            <a:avLst/>
            <a:gdLst/>
            <a:ahLst/>
            <a:cxnLst/>
            <a:rect l="l" t="t" r="r" b="b"/>
            <a:pathLst>
              <a:path w="17145" h="10794">
                <a:moveTo>
                  <a:pt x="2908" y="9880"/>
                </a:moveTo>
                <a:lnTo>
                  <a:pt x="0" y="6972"/>
                </a:lnTo>
                <a:lnTo>
                  <a:pt x="1752" y="9296"/>
                </a:lnTo>
                <a:lnTo>
                  <a:pt x="2336" y="10464"/>
                </a:lnTo>
                <a:lnTo>
                  <a:pt x="2908" y="10464"/>
                </a:lnTo>
                <a:lnTo>
                  <a:pt x="2908" y="9880"/>
                </a:lnTo>
                <a:close/>
              </a:path>
              <a:path w="17145" h="10794">
                <a:moveTo>
                  <a:pt x="16865" y="1155"/>
                </a:moveTo>
                <a:lnTo>
                  <a:pt x="16281" y="584"/>
                </a:lnTo>
                <a:lnTo>
                  <a:pt x="16281" y="0"/>
                </a:lnTo>
                <a:lnTo>
                  <a:pt x="15697" y="0"/>
                </a:lnTo>
                <a:lnTo>
                  <a:pt x="15697" y="1155"/>
                </a:lnTo>
                <a:lnTo>
                  <a:pt x="16865" y="11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6664139" y="1114845"/>
            <a:ext cx="6985" cy="5080"/>
          </a:xfrm>
          <a:custGeom>
            <a:avLst/>
            <a:gdLst/>
            <a:ahLst/>
            <a:cxnLst/>
            <a:rect l="l" t="t" r="r" b="b"/>
            <a:pathLst>
              <a:path w="6984" h="5080">
                <a:moveTo>
                  <a:pt x="6395" y="4651"/>
                </a:moveTo>
                <a:lnTo>
                  <a:pt x="581" y="2907"/>
                </a:lnTo>
                <a:lnTo>
                  <a:pt x="581" y="1744"/>
                </a:lnTo>
                <a:lnTo>
                  <a:pt x="0" y="581"/>
                </a:lnTo>
                <a:lnTo>
                  <a:pt x="0" y="0"/>
                </a:lnTo>
                <a:lnTo>
                  <a:pt x="1744" y="581"/>
                </a:lnTo>
                <a:lnTo>
                  <a:pt x="3488" y="1744"/>
                </a:lnTo>
                <a:lnTo>
                  <a:pt x="639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7013562" y="820076"/>
            <a:ext cx="8255" cy="8890"/>
          </a:xfrm>
          <a:custGeom>
            <a:avLst/>
            <a:gdLst/>
            <a:ahLst/>
            <a:cxnLst/>
            <a:rect l="l" t="t" r="r" b="b"/>
            <a:pathLst>
              <a:path w="8254" h="8890">
                <a:moveTo>
                  <a:pt x="1524" y="8318"/>
                </a:moveTo>
                <a:lnTo>
                  <a:pt x="1155" y="7556"/>
                </a:lnTo>
                <a:lnTo>
                  <a:pt x="0" y="6400"/>
                </a:lnTo>
                <a:lnTo>
                  <a:pt x="1524" y="8318"/>
                </a:lnTo>
                <a:close/>
              </a:path>
              <a:path w="8254" h="8890">
                <a:moveTo>
                  <a:pt x="8140" y="2324"/>
                </a:moveTo>
                <a:lnTo>
                  <a:pt x="6972" y="0"/>
                </a:lnTo>
                <a:lnTo>
                  <a:pt x="6972" y="2908"/>
                </a:lnTo>
                <a:lnTo>
                  <a:pt x="7556" y="2908"/>
                </a:lnTo>
                <a:lnTo>
                  <a:pt x="8140" y="3492"/>
                </a:lnTo>
                <a:lnTo>
                  <a:pt x="8140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5876328" y="1213687"/>
            <a:ext cx="14604" cy="17145"/>
          </a:xfrm>
          <a:custGeom>
            <a:avLst/>
            <a:gdLst/>
            <a:ahLst/>
            <a:cxnLst/>
            <a:rect l="l" t="t" r="r" b="b"/>
            <a:pathLst>
              <a:path w="14604" h="17144">
                <a:moveTo>
                  <a:pt x="7556" y="2908"/>
                </a:moveTo>
                <a:lnTo>
                  <a:pt x="5803" y="1168"/>
                </a:lnTo>
                <a:lnTo>
                  <a:pt x="5232" y="0"/>
                </a:lnTo>
                <a:lnTo>
                  <a:pt x="2895" y="4648"/>
                </a:lnTo>
                <a:lnTo>
                  <a:pt x="1155" y="10464"/>
                </a:lnTo>
                <a:lnTo>
                  <a:pt x="0" y="16865"/>
                </a:lnTo>
                <a:lnTo>
                  <a:pt x="4064" y="7556"/>
                </a:lnTo>
                <a:lnTo>
                  <a:pt x="4648" y="9309"/>
                </a:lnTo>
                <a:lnTo>
                  <a:pt x="7556" y="2908"/>
                </a:lnTo>
                <a:close/>
              </a:path>
              <a:path w="14604" h="17144">
                <a:moveTo>
                  <a:pt x="11036" y="5524"/>
                </a:moveTo>
                <a:lnTo>
                  <a:pt x="10464" y="6985"/>
                </a:lnTo>
                <a:lnTo>
                  <a:pt x="11036" y="6400"/>
                </a:lnTo>
                <a:lnTo>
                  <a:pt x="11036" y="5524"/>
                </a:lnTo>
                <a:close/>
              </a:path>
              <a:path w="14604" h="17144">
                <a:moveTo>
                  <a:pt x="11811" y="5626"/>
                </a:moveTo>
                <a:lnTo>
                  <a:pt x="11620" y="4076"/>
                </a:lnTo>
                <a:lnTo>
                  <a:pt x="11137" y="5283"/>
                </a:lnTo>
                <a:lnTo>
                  <a:pt x="11811" y="5626"/>
                </a:lnTo>
                <a:close/>
              </a:path>
              <a:path w="14604" h="17144">
                <a:moveTo>
                  <a:pt x="14528" y="4648"/>
                </a:moveTo>
                <a:lnTo>
                  <a:pt x="12204" y="5816"/>
                </a:lnTo>
                <a:lnTo>
                  <a:pt x="11811" y="5626"/>
                </a:lnTo>
                <a:lnTo>
                  <a:pt x="12204" y="8724"/>
                </a:lnTo>
                <a:lnTo>
                  <a:pt x="13868" y="5816"/>
                </a:lnTo>
                <a:lnTo>
                  <a:pt x="14528" y="464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7017637" y="79565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0" y="581"/>
                </a:moveTo>
                <a:lnTo>
                  <a:pt x="1162" y="581"/>
                </a:lnTo>
                <a:lnTo>
                  <a:pt x="581" y="581"/>
                </a:lnTo>
                <a:lnTo>
                  <a:pt x="0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7505441" y="161331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5">
                <a:moveTo>
                  <a:pt x="2325" y="1744"/>
                </a:moveTo>
                <a:lnTo>
                  <a:pt x="1162" y="1162"/>
                </a:lnTo>
                <a:lnTo>
                  <a:pt x="0" y="0"/>
                </a:lnTo>
                <a:lnTo>
                  <a:pt x="4069" y="0"/>
                </a:lnTo>
                <a:lnTo>
                  <a:pt x="8139" y="581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7150780" y="691577"/>
            <a:ext cx="8255" cy="10160"/>
          </a:xfrm>
          <a:custGeom>
            <a:avLst/>
            <a:gdLst/>
            <a:ahLst/>
            <a:cxnLst/>
            <a:rect l="l" t="t" r="r" b="b"/>
            <a:pathLst>
              <a:path w="8254" h="10159">
                <a:moveTo>
                  <a:pt x="4651" y="9884"/>
                </a:moveTo>
                <a:lnTo>
                  <a:pt x="5814" y="4651"/>
                </a:lnTo>
                <a:lnTo>
                  <a:pt x="0" y="0"/>
                </a:lnTo>
                <a:lnTo>
                  <a:pt x="2907" y="1744"/>
                </a:lnTo>
                <a:lnTo>
                  <a:pt x="5232" y="4069"/>
                </a:lnTo>
                <a:lnTo>
                  <a:pt x="8139" y="5232"/>
                </a:lnTo>
                <a:lnTo>
                  <a:pt x="4651" y="988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7035661" y="784603"/>
            <a:ext cx="8255" cy="12700"/>
          </a:xfrm>
          <a:custGeom>
            <a:avLst/>
            <a:gdLst/>
            <a:ahLst/>
            <a:cxnLst/>
            <a:rect l="l" t="t" r="r" b="b"/>
            <a:pathLst>
              <a:path w="8254" h="12700">
                <a:moveTo>
                  <a:pt x="8139" y="12209"/>
                </a:moveTo>
                <a:lnTo>
                  <a:pt x="0" y="2325"/>
                </a:lnTo>
                <a:lnTo>
                  <a:pt x="0" y="0"/>
                </a:lnTo>
                <a:lnTo>
                  <a:pt x="5814" y="5232"/>
                </a:lnTo>
                <a:lnTo>
                  <a:pt x="7558" y="7558"/>
                </a:lnTo>
                <a:lnTo>
                  <a:pt x="8139" y="122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7297296" y="521806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1162" y="1744"/>
                </a:moveTo>
                <a:lnTo>
                  <a:pt x="0" y="0"/>
                </a:lnTo>
                <a:lnTo>
                  <a:pt x="2325" y="1162"/>
                </a:lnTo>
                <a:lnTo>
                  <a:pt x="1162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6278083" y="1257871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0" y="1744"/>
                </a:moveTo>
                <a:lnTo>
                  <a:pt x="1162" y="0"/>
                </a:lnTo>
                <a:lnTo>
                  <a:pt x="581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7301365" y="511340"/>
            <a:ext cx="635" cy="1905"/>
          </a:xfrm>
          <a:custGeom>
            <a:avLst/>
            <a:gdLst/>
            <a:ahLst/>
            <a:cxnLst/>
            <a:rect l="l" t="t" r="r" b="b"/>
            <a:pathLst>
              <a:path w="634" h="1904">
                <a:moveTo>
                  <a:pt x="0" y="0"/>
                </a:moveTo>
                <a:lnTo>
                  <a:pt x="581" y="1744"/>
                </a:lnTo>
                <a:lnTo>
                  <a:pt x="581" y="1162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7518813" y="143307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4">
                <a:moveTo>
                  <a:pt x="0" y="4069"/>
                </a:moveTo>
                <a:lnTo>
                  <a:pt x="3488" y="0"/>
                </a:lnTo>
                <a:lnTo>
                  <a:pt x="2325" y="1744"/>
                </a:lnTo>
                <a:lnTo>
                  <a:pt x="0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6761235" y="1047401"/>
            <a:ext cx="635" cy="3810"/>
          </a:xfrm>
          <a:custGeom>
            <a:avLst/>
            <a:gdLst/>
            <a:ahLst/>
            <a:cxnLst/>
            <a:rect l="l" t="t" r="r" b="b"/>
            <a:pathLst>
              <a:path w="634" h="3809">
                <a:moveTo>
                  <a:pt x="0" y="3488"/>
                </a:moveTo>
                <a:lnTo>
                  <a:pt x="0" y="581"/>
                </a:lnTo>
                <a:lnTo>
                  <a:pt x="581" y="581"/>
                </a:lnTo>
                <a:lnTo>
                  <a:pt x="581" y="0"/>
                </a:lnTo>
                <a:lnTo>
                  <a:pt x="581" y="1744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6813562" y="984027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2325" y="2907"/>
                </a:moveTo>
                <a:lnTo>
                  <a:pt x="0" y="2325"/>
                </a:lnTo>
                <a:lnTo>
                  <a:pt x="0" y="0"/>
                </a:lnTo>
                <a:lnTo>
                  <a:pt x="3488" y="0"/>
                </a:lnTo>
                <a:lnTo>
                  <a:pt x="2907" y="2325"/>
                </a:lnTo>
                <a:lnTo>
                  <a:pt x="2325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6688559" y="1108449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581" y="581"/>
                </a:moveTo>
                <a:lnTo>
                  <a:pt x="581" y="0"/>
                </a:lnTo>
                <a:lnTo>
                  <a:pt x="581" y="581"/>
                </a:lnTo>
                <a:lnTo>
                  <a:pt x="0" y="581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6815887" y="978213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2325" y="5814"/>
                </a:moveTo>
                <a:lnTo>
                  <a:pt x="581" y="5814"/>
                </a:lnTo>
                <a:lnTo>
                  <a:pt x="1162" y="4069"/>
                </a:lnTo>
                <a:lnTo>
                  <a:pt x="581" y="2325"/>
                </a:lnTo>
                <a:lnTo>
                  <a:pt x="0" y="0"/>
                </a:lnTo>
                <a:lnTo>
                  <a:pt x="3488" y="5232"/>
                </a:lnTo>
                <a:lnTo>
                  <a:pt x="2325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7017626" y="781125"/>
            <a:ext cx="19050" cy="31115"/>
          </a:xfrm>
          <a:custGeom>
            <a:avLst/>
            <a:gdLst/>
            <a:ahLst/>
            <a:cxnLst/>
            <a:rect l="l" t="t" r="r" b="b"/>
            <a:pathLst>
              <a:path w="19050" h="31115">
                <a:moveTo>
                  <a:pt x="16865" y="28486"/>
                </a:moveTo>
                <a:lnTo>
                  <a:pt x="15125" y="26162"/>
                </a:lnTo>
                <a:lnTo>
                  <a:pt x="15608" y="29159"/>
                </a:lnTo>
                <a:lnTo>
                  <a:pt x="15125" y="29641"/>
                </a:lnTo>
                <a:lnTo>
                  <a:pt x="15697" y="30810"/>
                </a:lnTo>
                <a:lnTo>
                  <a:pt x="15697" y="29641"/>
                </a:lnTo>
                <a:lnTo>
                  <a:pt x="15697" y="29070"/>
                </a:lnTo>
                <a:lnTo>
                  <a:pt x="15697" y="28486"/>
                </a:lnTo>
                <a:lnTo>
                  <a:pt x="16865" y="28486"/>
                </a:lnTo>
                <a:close/>
              </a:path>
              <a:path w="19050" h="31115">
                <a:moveTo>
                  <a:pt x="18605" y="11620"/>
                </a:moveTo>
                <a:lnTo>
                  <a:pt x="13373" y="5232"/>
                </a:lnTo>
                <a:lnTo>
                  <a:pt x="4660" y="0"/>
                </a:lnTo>
                <a:lnTo>
                  <a:pt x="2336" y="1739"/>
                </a:lnTo>
                <a:lnTo>
                  <a:pt x="5816" y="9880"/>
                </a:lnTo>
                <a:lnTo>
                  <a:pt x="3492" y="8140"/>
                </a:lnTo>
                <a:lnTo>
                  <a:pt x="1752" y="5803"/>
                </a:lnTo>
                <a:lnTo>
                  <a:pt x="0" y="4064"/>
                </a:lnTo>
                <a:lnTo>
                  <a:pt x="2730" y="8991"/>
                </a:lnTo>
                <a:lnTo>
                  <a:pt x="6540" y="14681"/>
                </a:lnTo>
                <a:lnTo>
                  <a:pt x="11455" y="20586"/>
                </a:lnTo>
                <a:lnTo>
                  <a:pt x="17449" y="26162"/>
                </a:lnTo>
                <a:lnTo>
                  <a:pt x="13919" y="20713"/>
                </a:lnTo>
                <a:lnTo>
                  <a:pt x="12280" y="17513"/>
                </a:lnTo>
                <a:lnTo>
                  <a:pt x="10337" y="13970"/>
                </a:lnTo>
                <a:lnTo>
                  <a:pt x="5816" y="7556"/>
                </a:lnTo>
                <a:lnTo>
                  <a:pt x="6985" y="5232"/>
                </a:lnTo>
                <a:lnTo>
                  <a:pt x="11633" y="8140"/>
                </a:lnTo>
                <a:lnTo>
                  <a:pt x="14541" y="11620"/>
                </a:lnTo>
                <a:lnTo>
                  <a:pt x="12801" y="8712"/>
                </a:lnTo>
                <a:lnTo>
                  <a:pt x="18605" y="1162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7094384" y="772393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290" y="581"/>
                </a:moveTo>
                <a:lnTo>
                  <a:pt x="0" y="581"/>
                </a:lnTo>
                <a:lnTo>
                  <a:pt x="0" y="0"/>
                </a:lnTo>
                <a:lnTo>
                  <a:pt x="290" y="581"/>
                </a:lnTo>
                <a:close/>
              </a:path>
              <a:path w="1270" h="1904">
                <a:moveTo>
                  <a:pt x="581" y="1744"/>
                </a:moveTo>
                <a:lnTo>
                  <a:pt x="581" y="1162"/>
                </a:lnTo>
                <a:lnTo>
                  <a:pt x="290" y="581"/>
                </a:lnTo>
                <a:lnTo>
                  <a:pt x="581" y="581"/>
                </a:lnTo>
                <a:lnTo>
                  <a:pt x="1162" y="1162"/>
                </a:lnTo>
                <a:lnTo>
                  <a:pt x="581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5884467" y="1203800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581" y="4651"/>
                </a:moveTo>
                <a:lnTo>
                  <a:pt x="0" y="4069"/>
                </a:lnTo>
                <a:lnTo>
                  <a:pt x="581" y="2325"/>
                </a:lnTo>
                <a:lnTo>
                  <a:pt x="1744" y="1162"/>
                </a:lnTo>
                <a:lnTo>
                  <a:pt x="2325" y="0"/>
                </a:lnTo>
                <a:lnTo>
                  <a:pt x="1744" y="1744"/>
                </a:lnTo>
                <a:lnTo>
                  <a:pt x="1162" y="2907"/>
                </a:lnTo>
                <a:lnTo>
                  <a:pt x="581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5065841" y="-301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325" y="581"/>
                </a:moveTo>
                <a:lnTo>
                  <a:pt x="0" y="581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5305964" y="478200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581"/>
                </a:lnTo>
                <a:lnTo>
                  <a:pt x="581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/>
          <p:nvPr/>
        </p:nvSpPr>
        <p:spPr>
          <a:xfrm>
            <a:off x="5340267" y="171796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2" y="0"/>
                </a:lnTo>
                <a:lnTo>
                  <a:pt x="1744" y="581"/>
                </a:lnTo>
                <a:lnTo>
                  <a:pt x="581" y="0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/>
          <p:nvPr/>
        </p:nvSpPr>
        <p:spPr>
          <a:xfrm>
            <a:off x="5294336" y="620064"/>
            <a:ext cx="3810" cy="6985"/>
          </a:xfrm>
          <a:custGeom>
            <a:avLst/>
            <a:gdLst/>
            <a:ahLst/>
            <a:cxnLst/>
            <a:rect l="l" t="t" r="r" b="b"/>
            <a:pathLst>
              <a:path w="3810" h="6984">
                <a:moveTo>
                  <a:pt x="0" y="6976"/>
                </a:moveTo>
                <a:lnTo>
                  <a:pt x="581" y="5232"/>
                </a:lnTo>
                <a:lnTo>
                  <a:pt x="1744" y="3488"/>
                </a:lnTo>
                <a:lnTo>
                  <a:pt x="3488" y="0"/>
                </a:lnTo>
                <a:lnTo>
                  <a:pt x="2907" y="1744"/>
                </a:lnTo>
                <a:lnTo>
                  <a:pt x="2325" y="2907"/>
                </a:lnTo>
                <a:lnTo>
                  <a:pt x="1162" y="4651"/>
                </a:lnTo>
                <a:lnTo>
                  <a:pt x="1162" y="5232"/>
                </a:lnTo>
                <a:lnTo>
                  <a:pt x="581" y="6395"/>
                </a:lnTo>
                <a:lnTo>
                  <a:pt x="0" y="69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/>
          <p:nvPr/>
        </p:nvSpPr>
        <p:spPr>
          <a:xfrm>
            <a:off x="5343174" y="92143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2325" y="581"/>
                </a:moveTo>
                <a:lnTo>
                  <a:pt x="0" y="581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close/>
              </a:path>
              <a:path w="2539" h="1269">
                <a:moveTo>
                  <a:pt x="581" y="1162"/>
                </a:moveTo>
                <a:lnTo>
                  <a:pt x="581" y="581"/>
                </a:lnTo>
                <a:lnTo>
                  <a:pt x="2325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/>
          <p:nvPr/>
        </p:nvSpPr>
        <p:spPr>
          <a:xfrm>
            <a:off x="5305374" y="488085"/>
            <a:ext cx="6350" cy="17780"/>
          </a:xfrm>
          <a:custGeom>
            <a:avLst/>
            <a:gdLst/>
            <a:ahLst/>
            <a:cxnLst/>
            <a:rect l="l" t="t" r="r" b="b"/>
            <a:pathLst>
              <a:path w="6350" h="17779">
                <a:moveTo>
                  <a:pt x="1168" y="16865"/>
                </a:moveTo>
                <a:lnTo>
                  <a:pt x="0" y="16281"/>
                </a:lnTo>
                <a:lnTo>
                  <a:pt x="584" y="16865"/>
                </a:lnTo>
                <a:lnTo>
                  <a:pt x="1168" y="16865"/>
                </a:lnTo>
                <a:close/>
              </a:path>
              <a:path w="6350" h="17779">
                <a:moveTo>
                  <a:pt x="2324" y="17449"/>
                </a:moveTo>
                <a:lnTo>
                  <a:pt x="1752" y="16865"/>
                </a:lnTo>
                <a:lnTo>
                  <a:pt x="1168" y="16865"/>
                </a:lnTo>
                <a:lnTo>
                  <a:pt x="2324" y="17449"/>
                </a:lnTo>
                <a:close/>
              </a:path>
              <a:path w="6350" h="17779">
                <a:moveTo>
                  <a:pt x="5816" y="1168"/>
                </a:moveTo>
                <a:lnTo>
                  <a:pt x="4648" y="0"/>
                </a:lnTo>
                <a:lnTo>
                  <a:pt x="4648" y="1168"/>
                </a:lnTo>
                <a:lnTo>
                  <a:pt x="5816" y="116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/>
          <p:nvPr/>
        </p:nvSpPr>
        <p:spPr>
          <a:xfrm>
            <a:off x="5076304" y="280529"/>
            <a:ext cx="26034" cy="10795"/>
          </a:xfrm>
          <a:custGeom>
            <a:avLst/>
            <a:gdLst/>
            <a:ahLst/>
            <a:cxnLst/>
            <a:rect l="l" t="t" r="r" b="b"/>
            <a:pathLst>
              <a:path w="26035" h="10795">
                <a:moveTo>
                  <a:pt x="1155" y="0"/>
                </a:moveTo>
                <a:lnTo>
                  <a:pt x="0" y="0"/>
                </a:lnTo>
                <a:lnTo>
                  <a:pt x="571" y="584"/>
                </a:lnTo>
                <a:lnTo>
                  <a:pt x="1155" y="0"/>
                </a:lnTo>
                <a:close/>
              </a:path>
              <a:path w="26035" h="10795">
                <a:moveTo>
                  <a:pt x="24993" y="9296"/>
                </a:moveTo>
                <a:lnTo>
                  <a:pt x="24409" y="9296"/>
                </a:lnTo>
                <a:lnTo>
                  <a:pt x="22669" y="9880"/>
                </a:lnTo>
                <a:lnTo>
                  <a:pt x="21513" y="9880"/>
                </a:lnTo>
                <a:lnTo>
                  <a:pt x="20345" y="10464"/>
                </a:lnTo>
                <a:lnTo>
                  <a:pt x="23253" y="9880"/>
                </a:lnTo>
                <a:lnTo>
                  <a:pt x="24993" y="9880"/>
                </a:lnTo>
                <a:lnTo>
                  <a:pt x="24993" y="9296"/>
                </a:lnTo>
                <a:close/>
              </a:path>
              <a:path w="26035" h="10795">
                <a:moveTo>
                  <a:pt x="25577" y="10464"/>
                </a:moveTo>
                <a:lnTo>
                  <a:pt x="24993" y="9880"/>
                </a:lnTo>
                <a:lnTo>
                  <a:pt x="24993" y="10464"/>
                </a:lnTo>
                <a:lnTo>
                  <a:pt x="25577" y="1046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/>
          <p:nvPr/>
        </p:nvSpPr>
        <p:spPr>
          <a:xfrm>
            <a:off x="5112931" y="343318"/>
            <a:ext cx="5080" cy="17145"/>
          </a:xfrm>
          <a:custGeom>
            <a:avLst/>
            <a:gdLst/>
            <a:ahLst/>
            <a:cxnLst/>
            <a:rect l="l" t="t" r="r" b="b"/>
            <a:pathLst>
              <a:path w="5079" h="17145">
                <a:moveTo>
                  <a:pt x="2324" y="0"/>
                </a:moveTo>
                <a:lnTo>
                  <a:pt x="0" y="584"/>
                </a:lnTo>
                <a:lnTo>
                  <a:pt x="584" y="584"/>
                </a:lnTo>
                <a:lnTo>
                  <a:pt x="2324" y="0"/>
                </a:lnTo>
                <a:close/>
              </a:path>
              <a:path w="5079" h="17145">
                <a:moveTo>
                  <a:pt x="4648" y="12788"/>
                </a:moveTo>
                <a:lnTo>
                  <a:pt x="2324" y="16865"/>
                </a:lnTo>
                <a:lnTo>
                  <a:pt x="2908" y="16281"/>
                </a:lnTo>
                <a:lnTo>
                  <a:pt x="4648" y="127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/>
          <p:nvPr/>
        </p:nvSpPr>
        <p:spPr>
          <a:xfrm>
            <a:off x="5098981" y="28866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2907" y="1162"/>
                </a:moveTo>
                <a:lnTo>
                  <a:pt x="1744" y="1162"/>
                </a:lnTo>
                <a:lnTo>
                  <a:pt x="1162" y="581"/>
                </a:lnTo>
                <a:lnTo>
                  <a:pt x="581" y="581"/>
                </a:lnTo>
                <a:lnTo>
                  <a:pt x="0" y="0"/>
                </a:lnTo>
                <a:lnTo>
                  <a:pt x="2907" y="0"/>
                </a:lnTo>
                <a:lnTo>
                  <a:pt x="3488" y="581"/>
                </a:lnTo>
                <a:lnTo>
                  <a:pt x="2907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/>
          <p:nvPr/>
        </p:nvSpPr>
        <p:spPr>
          <a:xfrm>
            <a:off x="5100726" y="218890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4" y="581"/>
                </a:moveTo>
                <a:lnTo>
                  <a:pt x="0" y="581"/>
                </a:lnTo>
                <a:lnTo>
                  <a:pt x="581" y="0"/>
                </a:lnTo>
                <a:lnTo>
                  <a:pt x="1744" y="0"/>
                </a:lnTo>
                <a:lnTo>
                  <a:pt x="1744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/>
          <p:nvPr/>
        </p:nvSpPr>
        <p:spPr>
          <a:xfrm>
            <a:off x="5293169" y="615415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79">
                <a:moveTo>
                  <a:pt x="584" y="584"/>
                </a:moveTo>
                <a:lnTo>
                  <a:pt x="0" y="0"/>
                </a:lnTo>
                <a:lnTo>
                  <a:pt x="0" y="584"/>
                </a:lnTo>
                <a:lnTo>
                  <a:pt x="584" y="584"/>
                </a:lnTo>
                <a:close/>
              </a:path>
              <a:path w="2539" h="5079">
                <a:moveTo>
                  <a:pt x="2324" y="2908"/>
                </a:moveTo>
                <a:lnTo>
                  <a:pt x="1739" y="1752"/>
                </a:lnTo>
                <a:lnTo>
                  <a:pt x="584" y="584"/>
                </a:lnTo>
                <a:lnTo>
                  <a:pt x="2324" y="4648"/>
                </a:lnTo>
                <a:lnTo>
                  <a:pt x="2324" y="290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/>
          <p:nvPr/>
        </p:nvSpPr>
        <p:spPr>
          <a:xfrm>
            <a:off x="5173396" y="511352"/>
            <a:ext cx="8890" cy="5715"/>
          </a:xfrm>
          <a:custGeom>
            <a:avLst/>
            <a:gdLst/>
            <a:ahLst/>
            <a:cxnLst/>
            <a:rect l="l" t="t" r="r" b="b"/>
            <a:pathLst>
              <a:path w="8889" h="5715">
                <a:moveTo>
                  <a:pt x="5816" y="0"/>
                </a:moveTo>
                <a:lnTo>
                  <a:pt x="0" y="2324"/>
                </a:lnTo>
                <a:lnTo>
                  <a:pt x="2324" y="2324"/>
                </a:lnTo>
                <a:lnTo>
                  <a:pt x="4648" y="1739"/>
                </a:lnTo>
                <a:lnTo>
                  <a:pt x="5816" y="2324"/>
                </a:lnTo>
                <a:lnTo>
                  <a:pt x="5816" y="0"/>
                </a:lnTo>
                <a:close/>
              </a:path>
              <a:path w="8889" h="5715">
                <a:moveTo>
                  <a:pt x="8724" y="2895"/>
                </a:moveTo>
                <a:lnTo>
                  <a:pt x="8140" y="2324"/>
                </a:lnTo>
                <a:lnTo>
                  <a:pt x="5816" y="2324"/>
                </a:lnTo>
                <a:lnTo>
                  <a:pt x="5816" y="3479"/>
                </a:lnTo>
                <a:lnTo>
                  <a:pt x="5232" y="5232"/>
                </a:lnTo>
                <a:lnTo>
                  <a:pt x="7556" y="5232"/>
                </a:lnTo>
                <a:lnTo>
                  <a:pt x="8724" y="289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/>
          <p:nvPr/>
        </p:nvSpPr>
        <p:spPr>
          <a:xfrm>
            <a:off x="5843181" y="1205546"/>
            <a:ext cx="48895" cy="27305"/>
          </a:xfrm>
          <a:custGeom>
            <a:avLst/>
            <a:gdLst/>
            <a:ahLst/>
            <a:cxnLst/>
            <a:rect l="l" t="t" r="r" b="b"/>
            <a:pathLst>
              <a:path w="48895" h="27305">
                <a:moveTo>
                  <a:pt x="5816" y="18605"/>
                </a:moveTo>
                <a:lnTo>
                  <a:pt x="3848" y="19354"/>
                </a:lnTo>
                <a:lnTo>
                  <a:pt x="2692" y="16281"/>
                </a:lnTo>
                <a:lnTo>
                  <a:pt x="1638" y="13208"/>
                </a:lnTo>
                <a:lnTo>
                  <a:pt x="0" y="13957"/>
                </a:lnTo>
                <a:lnTo>
                  <a:pt x="1168" y="15125"/>
                </a:lnTo>
                <a:lnTo>
                  <a:pt x="1739" y="23266"/>
                </a:lnTo>
                <a:lnTo>
                  <a:pt x="4648" y="21513"/>
                </a:lnTo>
                <a:lnTo>
                  <a:pt x="5816" y="18605"/>
                </a:lnTo>
                <a:close/>
              </a:path>
              <a:path w="48895" h="27305">
                <a:moveTo>
                  <a:pt x="5816" y="16865"/>
                </a:moveTo>
                <a:lnTo>
                  <a:pt x="5232" y="18605"/>
                </a:lnTo>
                <a:lnTo>
                  <a:pt x="5816" y="18034"/>
                </a:lnTo>
                <a:lnTo>
                  <a:pt x="5816" y="16865"/>
                </a:lnTo>
                <a:close/>
              </a:path>
              <a:path w="48895" h="27305">
                <a:moveTo>
                  <a:pt x="27901" y="25006"/>
                </a:moveTo>
                <a:lnTo>
                  <a:pt x="26746" y="26162"/>
                </a:lnTo>
                <a:lnTo>
                  <a:pt x="27330" y="26746"/>
                </a:lnTo>
                <a:lnTo>
                  <a:pt x="27330" y="26162"/>
                </a:lnTo>
                <a:lnTo>
                  <a:pt x="27901" y="25590"/>
                </a:lnTo>
                <a:lnTo>
                  <a:pt x="27901" y="25006"/>
                </a:lnTo>
                <a:close/>
              </a:path>
              <a:path w="48895" h="27305">
                <a:moveTo>
                  <a:pt x="29070" y="23837"/>
                </a:moveTo>
                <a:lnTo>
                  <a:pt x="28486" y="24422"/>
                </a:lnTo>
                <a:lnTo>
                  <a:pt x="29070" y="24422"/>
                </a:lnTo>
                <a:lnTo>
                  <a:pt x="29070" y="23837"/>
                </a:lnTo>
                <a:close/>
              </a:path>
              <a:path w="48895" h="27305">
                <a:moveTo>
                  <a:pt x="31978" y="22098"/>
                </a:moveTo>
                <a:lnTo>
                  <a:pt x="29654" y="24422"/>
                </a:lnTo>
                <a:lnTo>
                  <a:pt x="30238" y="24422"/>
                </a:lnTo>
                <a:lnTo>
                  <a:pt x="30810" y="25006"/>
                </a:lnTo>
                <a:lnTo>
                  <a:pt x="31978" y="22098"/>
                </a:lnTo>
                <a:close/>
              </a:path>
              <a:path w="48895" h="27305">
                <a:moveTo>
                  <a:pt x="48844" y="2324"/>
                </a:moveTo>
                <a:lnTo>
                  <a:pt x="47091" y="0"/>
                </a:lnTo>
                <a:lnTo>
                  <a:pt x="43027" y="4076"/>
                </a:lnTo>
                <a:lnTo>
                  <a:pt x="43027" y="4660"/>
                </a:lnTo>
                <a:lnTo>
                  <a:pt x="43611" y="4660"/>
                </a:lnTo>
                <a:lnTo>
                  <a:pt x="43611" y="5232"/>
                </a:lnTo>
                <a:lnTo>
                  <a:pt x="44183" y="5232"/>
                </a:lnTo>
                <a:lnTo>
                  <a:pt x="44183" y="6400"/>
                </a:lnTo>
                <a:lnTo>
                  <a:pt x="44767" y="7556"/>
                </a:lnTo>
                <a:lnTo>
                  <a:pt x="45351" y="9309"/>
                </a:lnTo>
                <a:lnTo>
                  <a:pt x="46507" y="11049"/>
                </a:lnTo>
                <a:lnTo>
                  <a:pt x="47675" y="12217"/>
                </a:lnTo>
                <a:lnTo>
                  <a:pt x="47675" y="11633"/>
                </a:lnTo>
                <a:lnTo>
                  <a:pt x="48260" y="11633"/>
                </a:lnTo>
                <a:lnTo>
                  <a:pt x="48260" y="11049"/>
                </a:lnTo>
                <a:lnTo>
                  <a:pt x="48844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/>
          <p:nvPr/>
        </p:nvSpPr>
        <p:spPr>
          <a:xfrm>
            <a:off x="7008916" y="828790"/>
            <a:ext cx="8890" cy="6350"/>
          </a:xfrm>
          <a:custGeom>
            <a:avLst/>
            <a:gdLst/>
            <a:ahLst/>
            <a:cxnLst/>
            <a:rect l="l" t="t" r="r" b="b"/>
            <a:pathLst>
              <a:path w="8890" h="6350">
                <a:moveTo>
                  <a:pt x="8721" y="5814"/>
                </a:moveTo>
                <a:lnTo>
                  <a:pt x="1744" y="2325"/>
                </a:lnTo>
                <a:lnTo>
                  <a:pt x="0" y="2907"/>
                </a:lnTo>
                <a:lnTo>
                  <a:pt x="27" y="735"/>
                </a:lnTo>
                <a:lnTo>
                  <a:pt x="3270" y="1235"/>
                </a:lnTo>
                <a:lnTo>
                  <a:pt x="6622" y="1844"/>
                </a:lnTo>
                <a:lnTo>
                  <a:pt x="6976" y="0"/>
                </a:lnTo>
                <a:lnTo>
                  <a:pt x="8721" y="2325"/>
                </a:lnTo>
                <a:lnTo>
                  <a:pt x="8721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/>
          <p:nvPr/>
        </p:nvSpPr>
        <p:spPr>
          <a:xfrm>
            <a:off x="4958280" y="509014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325" y="581"/>
                </a:moveTo>
                <a:lnTo>
                  <a:pt x="0" y="581"/>
                </a:lnTo>
                <a:lnTo>
                  <a:pt x="1162" y="0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/>
          <p:nvPr/>
        </p:nvSpPr>
        <p:spPr>
          <a:xfrm>
            <a:off x="7547302" y="50863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09">
                <a:moveTo>
                  <a:pt x="1162" y="3488"/>
                </a:moveTo>
                <a:lnTo>
                  <a:pt x="0" y="581"/>
                </a:lnTo>
                <a:lnTo>
                  <a:pt x="0" y="0"/>
                </a:lnTo>
                <a:lnTo>
                  <a:pt x="1162" y="1744"/>
                </a:lnTo>
                <a:lnTo>
                  <a:pt x="116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5918771" y="45630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2907" y="1744"/>
                </a:moveTo>
                <a:lnTo>
                  <a:pt x="0" y="1744"/>
                </a:lnTo>
                <a:lnTo>
                  <a:pt x="581" y="0"/>
                </a:lnTo>
                <a:lnTo>
                  <a:pt x="2907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7" name="object 5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55164" y="5896293"/>
            <a:ext cx="3932778" cy="4385426"/>
          </a:xfrm>
          <a:prstGeom prst="rect">
            <a:avLst/>
          </a:prstGeom>
        </p:spPr>
      </p:pic>
      <p:sp>
        <p:nvSpPr>
          <p:cNvPr id="58" name="object 58" descr=""/>
          <p:cNvSpPr/>
          <p:nvPr/>
        </p:nvSpPr>
        <p:spPr>
          <a:xfrm>
            <a:off x="5903646" y="12496"/>
            <a:ext cx="19685" cy="56515"/>
          </a:xfrm>
          <a:custGeom>
            <a:avLst/>
            <a:gdLst/>
            <a:ahLst/>
            <a:cxnLst/>
            <a:rect l="l" t="t" r="r" b="b"/>
            <a:pathLst>
              <a:path w="19685" h="56515">
                <a:moveTo>
                  <a:pt x="4648" y="8140"/>
                </a:moveTo>
                <a:lnTo>
                  <a:pt x="4076" y="5816"/>
                </a:lnTo>
                <a:lnTo>
                  <a:pt x="2908" y="7556"/>
                </a:lnTo>
                <a:lnTo>
                  <a:pt x="1168" y="9880"/>
                </a:lnTo>
                <a:lnTo>
                  <a:pt x="2324" y="12204"/>
                </a:lnTo>
                <a:lnTo>
                  <a:pt x="4648" y="9880"/>
                </a:lnTo>
                <a:lnTo>
                  <a:pt x="4648" y="8140"/>
                </a:lnTo>
                <a:close/>
              </a:path>
              <a:path w="19685" h="56515">
                <a:moveTo>
                  <a:pt x="5816" y="1739"/>
                </a:moveTo>
                <a:lnTo>
                  <a:pt x="0" y="0"/>
                </a:lnTo>
                <a:lnTo>
                  <a:pt x="1752" y="1739"/>
                </a:lnTo>
                <a:lnTo>
                  <a:pt x="2908" y="4064"/>
                </a:lnTo>
                <a:lnTo>
                  <a:pt x="4076" y="5816"/>
                </a:lnTo>
                <a:lnTo>
                  <a:pt x="5232" y="3492"/>
                </a:lnTo>
                <a:lnTo>
                  <a:pt x="5816" y="1739"/>
                </a:lnTo>
                <a:close/>
              </a:path>
              <a:path w="19685" h="56515">
                <a:moveTo>
                  <a:pt x="19189" y="56400"/>
                </a:moveTo>
                <a:lnTo>
                  <a:pt x="18021" y="54076"/>
                </a:lnTo>
                <a:lnTo>
                  <a:pt x="17449" y="54648"/>
                </a:lnTo>
                <a:lnTo>
                  <a:pt x="18021" y="55816"/>
                </a:lnTo>
                <a:lnTo>
                  <a:pt x="19189" y="564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/>
          <p:nvPr/>
        </p:nvSpPr>
        <p:spPr>
          <a:xfrm>
            <a:off x="5631554" y="1106705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162" y="3488"/>
                </a:moveTo>
                <a:lnTo>
                  <a:pt x="0" y="2907"/>
                </a:lnTo>
                <a:lnTo>
                  <a:pt x="0" y="581"/>
                </a:lnTo>
                <a:lnTo>
                  <a:pt x="1744" y="0"/>
                </a:lnTo>
                <a:lnTo>
                  <a:pt x="2325" y="1744"/>
                </a:lnTo>
                <a:lnTo>
                  <a:pt x="2907" y="2907"/>
                </a:lnTo>
                <a:lnTo>
                  <a:pt x="116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/>
          <p:nvPr/>
        </p:nvSpPr>
        <p:spPr>
          <a:xfrm>
            <a:off x="4937925" y="386346"/>
            <a:ext cx="27305" cy="55244"/>
          </a:xfrm>
          <a:custGeom>
            <a:avLst/>
            <a:gdLst/>
            <a:ahLst/>
            <a:cxnLst/>
            <a:rect l="l" t="t" r="r" b="b"/>
            <a:pathLst>
              <a:path w="27304" h="55245">
                <a:moveTo>
                  <a:pt x="2324" y="11620"/>
                </a:moveTo>
                <a:lnTo>
                  <a:pt x="1739" y="11620"/>
                </a:lnTo>
                <a:lnTo>
                  <a:pt x="0" y="12204"/>
                </a:lnTo>
                <a:lnTo>
                  <a:pt x="2324" y="11620"/>
                </a:lnTo>
                <a:close/>
              </a:path>
              <a:path w="27304" h="55245">
                <a:moveTo>
                  <a:pt x="12446" y="53606"/>
                </a:moveTo>
                <a:lnTo>
                  <a:pt x="9880" y="53492"/>
                </a:lnTo>
                <a:lnTo>
                  <a:pt x="4064" y="54648"/>
                </a:lnTo>
                <a:lnTo>
                  <a:pt x="12446" y="53606"/>
                </a:lnTo>
                <a:close/>
              </a:path>
              <a:path w="27304" h="55245">
                <a:moveTo>
                  <a:pt x="13652" y="53657"/>
                </a:moveTo>
                <a:lnTo>
                  <a:pt x="13373" y="53492"/>
                </a:lnTo>
                <a:lnTo>
                  <a:pt x="12446" y="53606"/>
                </a:lnTo>
                <a:lnTo>
                  <a:pt x="13652" y="53657"/>
                </a:lnTo>
                <a:close/>
              </a:path>
              <a:path w="27304" h="55245">
                <a:moveTo>
                  <a:pt x="14528" y="0"/>
                </a:moveTo>
                <a:lnTo>
                  <a:pt x="13373" y="584"/>
                </a:lnTo>
                <a:lnTo>
                  <a:pt x="14528" y="584"/>
                </a:lnTo>
                <a:lnTo>
                  <a:pt x="14528" y="0"/>
                </a:lnTo>
                <a:close/>
              </a:path>
              <a:path w="27304" h="55245">
                <a:moveTo>
                  <a:pt x="26746" y="53492"/>
                </a:moveTo>
                <a:lnTo>
                  <a:pt x="22669" y="54063"/>
                </a:lnTo>
                <a:lnTo>
                  <a:pt x="13652" y="53657"/>
                </a:lnTo>
                <a:lnTo>
                  <a:pt x="16281" y="55232"/>
                </a:lnTo>
                <a:lnTo>
                  <a:pt x="23253" y="54063"/>
                </a:lnTo>
                <a:lnTo>
                  <a:pt x="26746" y="5349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/>
          <p:nvPr/>
        </p:nvSpPr>
        <p:spPr>
          <a:xfrm>
            <a:off x="5185612" y="811348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581" y="581"/>
                </a:moveTo>
                <a:lnTo>
                  <a:pt x="0" y="581"/>
                </a:lnTo>
                <a:lnTo>
                  <a:pt x="0" y="0"/>
                </a:lnTo>
                <a:lnTo>
                  <a:pt x="1744" y="0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/>
          <p:nvPr/>
        </p:nvSpPr>
        <p:spPr>
          <a:xfrm>
            <a:off x="5471666" y="996818"/>
            <a:ext cx="4445" cy="6985"/>
          </a:xfrm>
          <a:custGeom>
            <a:avLst/>
            <a:gdLst/>
            <a:ahLst/>
            <a:cxnLst/>
            <a:rect l="l" t="t" r="r" b="b"/>
            <a:pathLst>
              <a:path w="4445" h="6984">
                <a:moveTo>
                  <a:pt x="0" y="6977"/>
                </a:moveTo>
                <a:lnTo>
                  <a:pt x="1744" y="1162"/>
                </a:lnTo>
                <a:lnTo>
                  <a:pt x="2325" y="581"/>
                </a:lnTo>
                <a:lnTo>
                  <a:pt x="3488" y="581"/>
                </a:lnTo>
                <a:lnTo>
                  <a:pt x="4069" y="0"/>
                </a:lnTo>
                <a:lnTo>
                  <a:pt x="3488" y="1744"/>
                </a:lnTo>
                <a:lnTo>
                  <a:pt x="2325" y="4069"/>
                </a:lnTo>
                <a:lnTo>
                  <a:pt x="0" y="697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 descr=""/>
          <p:cNvSpPr/>
          <p:nvPr/>
        </p:nvSpPr>
        <p:spPr>
          <a:xfrm>
            <a:off x="4983281" y="553783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744" y="0"/>
                </a:moveTo>
                <a:lnTo>
                  <a:pt x="581" y="0"/>
                </a:lnTo>
                <a:lnTo>
                  <a:pt x="0" y="581"/>
                </a:lnTo>
                <a:lnTo>
                  <a:pt x="581" y="0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/>
          <p:nvPr/>
        </p:nvSpPr>
        <p:spPr>
          <a:xfrm>
            <a:off x="5174565" y="80669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581" y="2325"/>
                </a:moveTo>
                <a:lnTo>
                  <a:pt x="0" y="1162"/>
                </a:lnTo>
                <a:lnTo>
                  <a:pt x="2325" y="0"/>
                </a:lnTo>
                <a:lnTo>
                  <a:pt x="58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 descr=""/>
          <p:cNvSpPr/>
          <p:nvPr/>
        </p:nvSpPr>
        <p:spPr>
          <a:xfrm>
            <a:off x="4861766" y="80515"/>
            <a:ext cx="3175" cy="2540"/>
          </a:xfrm>
          <a:custGeom>
            <a:avLst/>
            <a:gdLst/>
            <a:ahLst/>
            <a:cxnLst/>
            <a:rect l="l" t="t" r="r" b="b"/>
            <a:pathLst>
              <a:path w="3175" h="2540">
                <a:moveTo>
                  <a:pt x="2907" y="2325"/>
                </a:moveTo>
                <a:lnTo>
                  <a:pt x="581" y="1162"/>
                </a:lnTo>
                <a:lnTo>
                  <a:pt x="0" y="0"/>
                </a:lnTo>
                <a:lnTo>
                  <a:pt x="2325" y="1744"/>
                </a:lnTo>
                <a:lnTo>
                  <a:pt x="2907" y="1744"/>
                </a:lnTo>
                <a:lnTo>
                  <a:pt x="2907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 descr=""/>
          <p:cNvSpPr/>
          <p:nvPr/>
        </p:nvSpPr>
        <p:spPr>
          <a:xfrm>
            <a:off x="4896069" y="171796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488"/>
                </a:moveTo>
                <a:lnTo>
                  <a:pt x="0" y="1744"/>
                </a:lnTo>
                <a:lnTo>
                  <a:pt x="1162" y="0"/>
                </a:lnTo>
                <a:lnTo>
                  <a:pt x="2325" y="1162"/>
                </a:lnTo>
                <a:lnTo>
                  <a:pt x="4069" y="1744"/>
                </a:lnTo>
                <a:lnTo>
                  <a:pt x="6395" y="2325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 descr=""/>
          <p:cNvSpPr/>
          <p:nvPr/>
        </p:nvSpPr>
        <p:spPr>
          <a:xfrm>
            <a:off x="4935601" y="349135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1739" y="0"/>
                </a:moveTo>
                <a:lnTo>
                  <a:pt x="584" y="0"/>
                </a:lnTo>
                <a:lnTo>
                  <a:pt x="0" y="1155"/>
                </a:lnTo>
                <a:lnTo>
                  <a:pt x="584" y="584"/>
                </a:lnTo>
                <a:lnTo>
                  <a:pt x="1739" y="0"/>
                </a:lnTo>
                <a:close/>
              </a:path>
              <a:path w="13970" h="1270">
                <a:moveTo>
                  <a:pt x="13373" y="0"/>
                </a:moveTo>
                <a:lnTo>
                  <a:pt x="12204" y="0"/>
                </a:lnTo>
                <a:lnTo>
                  <a:pt x="11049" y="584"/>
                </a:lnTo>
                <a:lnTo>
                  <a:pt x="12204" y="584"/>
                </a:lnTo>
                <a:lnTo>
                  <a:pt x="13373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 descr=""/>
          <p:cNvSpPr/>
          <p:nvPr/>
        </p:nvSpPr>
        <p:spPr>
          <a:xfrm>
            <a:off x="4894325" y="167726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80">
                <a:moveTo>
                  <a:pt x="2325" y="4651"/>
                </a:moveTo>
                <a:lnTo>
                  <a:pt x="581" y="3488"/>
                </a:lnTo>
                <a:lnTo>
                  <a:pt x="0" y="1744"/>
                </a:lnTo>
                <a:lnTo>
                  <a:pt x="1744" y="0"/>
                </a:lnTo>
                <a:lnTo>
                  <a:pt x="3488" y="1162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 descr=""/>
          <p:cNvSpPr/>
          <p:nvPr/>
        </p:nvSpPr>
        <p:spPr>
          <a:xfrm>
            <a:off x="5482713" y="1014842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2325" y="4651"/>
                </a:moveTo>
                <a:lnTo>
                  <a:pt x="1162" y="3488"/>
                </a:lnTo>
                <a:lnTo>
                  <a:pt x="0" y="0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 descr=""/>
          <p:cNvSpPr/>
          <p:nvPr/>
        </p:nvSpPr>
        <p:spPr>
          <a:xfrm>
            <a:off x="5936794" y="1263104"/>
            <a:ext cx="635" cy="1905"/>
          </a:xfrm>
          <a:custGeom>
            <a:avLst/>
            <a:gdLst/>
            <a:ahLst/>
            <a:cxnLst/>
            <a:rect l="l" t="t" r="r" b="b"/>
            <a:pathLst>
              <a:path w="635" h="1905">
                <a:moveTo>
                  <a:pt x="0" y="1744"/>
                </a:moveTo>
                <a:lnTo>
                  <a:pt x="0" y="581"/>
                </a:lnTo>
                <a:lnTo>
                  <a:pt x="581" y="0"/>
                </a:lnTo>
                <a:lnTo>
                  <a:pt x="0" y="581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 descr=""/>
          <p:cNvSpPr/>
          <p:nvPr/>
        </p:nvSpPr>
        <p:spPr>
          <a:xfrm>
            <a:off x="5855386" y="1209039"/>
            <a:ext cx="22225" cy="18415"/>
          </a:xfrm>
          <a:custGeom>
            <a:avLst/>
            <a:gdLst/>
            <a:ahLst/>
            <a:cxnLst/>
            <a:rect l="l" t="t" r="r" b="b"/>
            <a:pathLst>
              <a:path w="22225" h="18415">
                <a:moveTo>
                  <a:pt x="2336" y="15113"/>
                </a:moveTo>
                <a:lnTo>
                  <a:pt x="1752" y="15697"/>
                </a:lnTo>
                <a:lnTo>
                  <a:pt x="1168" y="15697"/>
                </a:lnTo>
                <a:lnTo>
                  <a:pt x="584" y="16281"/>
                </a:lnTo>
                <a:lnTo>
                  <a:pt x="584" y="16865"/>
                </a:lnTo>
                <a:lnTo>
                  <a:pt x="0" y="18021"/>
                </a:lnTo>
                <a:lnTo>
                  <a:pt x="584" y="17437"/>
                </a:lnTo>
                <a:lnTo>
                  <a:pt x="1752" y="16865"/>
                </a:lnTo>
                <a:lnTo>
                  <a:pt x="2336" y="15113"/>
                </a:lnTo>
                <a:close/>
              </a:path>
              <a:path w="22225" h="18415">
                <a:moveTo>
                  <a:pt x="22098" y="0"/>
                </a:moveTo>
                <a:lnTo>
                  <a:pt x="21513" y="0"/>
                </a:lnTo>
                <a:lnTo>
                  <a:pt x="22098" y="1168"/>
                </a:lnTo>
                <a:lnTo>
                  <a:pt x="22098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 descr=""/>
          <p:cNvSpPr/>
          <p:nvPr/>
        </p:nvSpPr>
        <p:spPr>
          <a:xfrm>
            <a:off x="6268199" y="1262523"/>
            <a:ext cx="635" cy="2540"/>
          </a:xfrm>
          <a:custGeom>
            <a:avLst/>
            <a:gdLst/>
            <a:ahLst/>
            <a:cxnLst/>
            <a:rect l="l" t="t" r="r" b="b"/>
            <a:pathLst>
              <a:path w="635" h="2540">
                <a:moveTo>
                  <a:pt x="581" y="2325"/>
                </a:moveTo>
                <a:lnTo>
                  <a:pt x="0" y="2325"/>
                </a:lnTo>
                <a:lnTo>
                  <a:pt x="581" y="0"/>
                </a:lnTo>
                <a:lnTo>
                  <a:pt x="58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 descr=""/>
          <p:cNvSpPr/>
          <p:nvPr/>
        </p:nvSpPr>
        <p:spPr>
          <a:xfrm>
            <a:off x="5557133" y="1077053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1162" y="581"/>
                </a:moveTo>
                <a:lnTo>
                  <a:pt x="0" y="0"/>
                </a:lnTo>
                <a:lnTo>
                  <a:pt x="3488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 descr=""/>
          <p:cNvSpPr/>
          <p:nvPr/>
        </p:nvSpPr>
        <p:spPr>
          <a:xfrm>
            <a:off x="5855397" y="1221243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4">
                <a:moveTo>
                  <a:pt x="1162" y="4069"/>
                </a:moveTo>
                <a:lnTo>
                  <a:pt x="0" y="4069"/>
                </a:lnTo>
                <a:lnTo>
                  <a:pt x="581" y="3488"/>
                </a:lnTo>
                <a:lnTo>
                  <a:pt x="2325" y="0"/>
                </a:lnTo>
                <a:lnTo>
                  <a:pt x="2325" y="1162"/>
                </a:lnTo>
                <a:lnTo>
                  <a:pt x="1744" y="2325"/>
                </a:lnTo>
                <a:lnTo>
                  <a:pt x="1162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 descr=""/>
          <p:cNvSpPr/>
          <p:nvPr/>
        </p:nvSpPr>
        <p:spPr>
          <a:xfrm>
            <a:off x="5634461" y="110670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44" y="5232"/>
                </a:moveTo>
                <a:lnTo>
                  <a:pt x="581" y="4069"/>
                </a:lnTo>
                <a:lnTo>
                  <a:pt x="0" y="2907"/>
                </a:lnTo>
                <a:lnTo>
                  <a:pt x="1744" y="2325"/>
                </a:lnTo>
                <a:lnTo>
                  <a:pt x="5232" y="0"/>
                </a:lnTo>
                <a:lnTo>
                  <a:pt x="1744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 descr=""/>
          <p:cNvSpPr/>
          <p:nvPr/>
        </p:nvSpPr>
        <p:spPr>
          <a:xfrm>
            <a:off x="5767603" y="1182877"/>
            <a:ext cx="35560" cy="21590"/>
          </a:xfrm>
          <a:custGeom>
            <a:avLst/>
            <a:gdLst/>
            <a:ahLst/>
            <a:cxnLst/>
            <a:rect l="l" t="t" r="r" b="b"/>
            <a:pathLst>
              <a:path w="35560" h="21590">
                <a:moveTo>
                  <a:pt x="571" y="0"/>
                </a:moveTo>
                <a:lnTo>
                  <a:pt x="0" y="1155"/>
                </a:lnTo>
                <a:lnTo>
                  <a:pt x="0" y="1739"/>
                </a:lnTo>
                <a:lnTo>
                  <a:pt x="571" y="1155"/>
                </a:lnTo>
                <a:lnTo>
                  <a:pt x="571" y="0"/>
                </a:lnTo>
                <a:close/>
              </a:path>
              <a:path w="35560" h="21590">
                <a:moveTo>
                  <a:pt x="21501" y="15113"/>
                </a:moveTo>
                <a:lnTo>
                  <a:pt x="20929" y="12788"/>
                </a:lnTo>
                <a:lnTo>
                  <a:pt x="19761" y="10464"/>
                </a:lnTo>
                <a:lnTo>
                  <a:pt x="21501" y="15113"/>
                </a:lnTo>
                <a:close/>
              </a:path>
              <a:path w="35560" h="21590">
                <a:moveTo>
                  <a:pt x="35458" y="17437"/>
                </a:moveTo>
                <a:lnTo>
                  <a:pt x="34302" y="19761"/>
                </a:lnTo>
                <a:lnTo>
                  <a:pt x="33718" y="21513"/>
                </a:lnTo>
                <a:lnTo>
                  <a:pt x="35458" y="174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 descr=""/>
          <p:cNvSpPr/>
          <p:nvPr/>
        </p:nvSpPr>
        <p:spPr>
          <a:xfrm>
            <a:off x="6664721" y="846814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09">
                <a:moveTo>
                  <a:pt x="581" y="3488"/>
                </a:moveTo>
                <a:lnTo>
                  <a:pt x="0" y="1162"/>
                </a:lnTo>
                <a:lnTo>
                  <a:pt x="581" y="0"/>
                </a:lnTo>
                <a:lnTo>
                  <a:pt x="3488" y="0"/>
                </a:lnTo>
                <a:lnTo>
                  <a:pt x="3488" y="2325"/>
                </a:lnTo>
                <a:lnTo>
                  <a:pt x="1744" y="2907"/>
                </a:lnTo>
                <a:lnTo>
                  <a:pt x="581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 descr=""/>
          <p:cNvSpPr/>
          <p:nvPr/>
        </p:nvSpPr>
        <p:spPr>
          <a:xfrm>
            <a:off x="5531548" y="309015"/>
            <a:ext cx="10160" cy="15240"/>
          </a:xfrm>
          <a:custGeom>
            <a:avLst/>
            <a:gdLst/>
            <a:ahLst/>
            <a:cxnLst/>
            <a:rect l="l" t="t" r="r" b="b"/>
            <a:pathLst>
              <a:path w="10160" h="15239">
                <a:moveTo>
                  <a:pt x="7556" y="13373"/>
                </a:moveTo>
                <a:lnTo>
                  <a:pt x="3479" y="13373"/>
                </a:lnTo>
                <a:lnTo>
                  <a:pt x="0" y="14528"/>
                </a:lnTo>
                <a:lnTo>
                  <a:pt x="584" y="14528"/>
                </a:lnTo>
                <a:lnTo>
                  <a:pt x="1739" y="15113"/>
                </a:lnTo>
                <a:lnTo>
                  <a:pt x="2908" y="15113"/>
                </a:lnTo>
                <a:lnTo>
                  <a:pt x="7556" y="13373"/>
                </a:lnTo>
                <a:close/>
              </a:path>
              <a:path w="10160" h="15239">
                <a:moveTo>
                  <a:pt x="9880" y="0"/>
                </a:moveTo>
                <a:lnTo>
                  <a:pt x="7556" y="2908"/>
                </a:lnTo>
                <a:lnTo>
                  <a:pt x="8712" y="2324"/>
                </a:lnTo>
                <a:lnTo>
                  <a:pt x="988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 descr=""/>
          <p:cNvSpPr/>
          <p:nvPr/>
        </p:nvSpPr>
        <p:spPr>
          <a:xfrm>
            <a:off x="5617018" y="857861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2325" y="1162"/>
                </a:moveTo>
                <a:lnTo>
                  <a:pt x="1744" y="581"/>
                </a:lnTo>
                <a:lnTo>
                  <a:pt x="0" y="581"/>
                </a:lnTo>
                <a:lnTo>
                  <a:pt x="1744" y="0"/>
                </a:lnTo>
                <a:lnTo>
                  <a:pt x="3488" y="0"/>
                </a:lnTo>
                <a:lnTo>
                  <a:pt x="2325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 descr=""/>
          <p:cNvSpPr/>
          <p:nvPr/>
        </p:nvSpPr>
        <p:spPr>
          <a:xfrm>
            <a:off x="5529807" y="581109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5" y="581"/>
                </a:moveTo>
                <a:lnTo>
                  <a:pt x="581" y="581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 descr=""/>
          <p:cNvSpPr/>
          <p:nvPr/>
        </p:nvSpPr>
        <p:spPr>
          <a:xfrm>
            <a:off x="5652484" y="12490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13372" y="5814"/>
                </a:moveTo>
                <a:lnTo>
                  <a:pt x="5814" y="4651"/>
                </a:lnTo>
                <a:lnTo>
                  <a:pt x="2907" y="3488"/>
                </a:lnTo>
                <a:lnTo>
                  <a:pt x="0" y="0"/>
                </a:lnTo>
                <a:lnTo>
                  <a:pt x="12209" y="4069"/>
                </a:lnTo>
                <a:lnTo>
                  <a:pt x="13372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 descr=""/>
          <p:cNvSpPr/>
          <p:nvPr/>
        </p:nvSpPr>
        <p:spPr>
          <a:xfrm>
            <a:off x="5598413" y="793906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581"/>
                </a:moveTo>
                <a:lnTo>
                  <a:pt x="1453" y="581"/>
                </a:lnTo>
                <a:lnTo>
                  <a:pt x="1744" y="0"/>
                </a:lnTo>
                <a:lnTo>
                  <a:pt x="1744" y="581"/>
                </a:lnTo>
                <a:close/>
              </a:path>
              <a:path w="1904" h="1270">
                <a:moveTo>
                  <a:pt x="1162" y="1162"/>
                </a:moveTo>
                <a:lnTo>
                  <a:pt x="0" y="1162"/>
                </a:lnTo>
                <a:lnTo>
                  <a:pt x="1162" y="581"/>
                </a:lnTo>
                <a:lnTo>
                  <a:pt x="1453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 descr=""/>
          <p:cNvSpPr/>
          <p:nvPr/>
        </p:nvSpPr>
        <p:spPr>
          <a:xfrm>
            <a:off x="5593181" y="857861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1162"/>
                </a:moveTo>
                <a:lnTo>
                  <a:pt x="581" y="0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 descr=""/>
          <p:cNvSpPr/>
          <p:nvPr/>
        </p:nvSpPr>
        <p:spPr>
          <a:xfrm>
            <a:off x="5530388" y="599133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325" y="581"/>
                </a:moveTo>
                <a:lnTo>
                  <a:pt x="0" y="0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 descr=""/>
          <p:cNvSpPr/>
          <p:nvPr/>
        </p:nvSpPr>
        <p:spPr>
          <a:xfrm>
            <a:off x="5539691" y="244472"/>
            <a:ext cx="2540" cy="1905"/>
          </a:xfrm>
          <a:custGeom>
            <a:avLst/>
            <a:gdLst/>
            <a:ahLst/>
            <a:cxnLst/>
            <a:rect l="l" t="t" r="r" b="b"/>
            <a:pathLst>
              <a:path w="2539" h="1904">
                <a:moveTo>
                  <a:pt x="2325" y="1744"/>
                </a:moveTo>
                <a:lnTo>
                  <a:pt x="0" y="0"/>
                </a:lnTo>
                <a:lnTo>
                  <a:pt x="1744" y="581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 descr=""/>
          <p:cNvSpPr/>
          <p:nvPr/>
        </p:nvSpPr>
        <p:spPr>
          <a:xfrm>
            <a:off x="5588529" y="13652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39">
                <a:moveTo>
                  <a:pt x="4651" y="2325"/>
                </a:moveTo>
                <a:lnTo>
                  <a:pt x="4069" y="1744"/>
                </a:lnTo>
                <a:lnTo>
                  <a:pt x="2907" y="1162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lnTo>
                  <a:pt x="4069" y="1162"/>
                </a:lnTo>
                <a:lnTo>
                  <a:pt x="4651" y="1744"/>
                </a:lnTo>
                <a:lnTo>
                  <a:pt x="465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 descr=""/>
          <p:cNvSpPr/>
          <p:nvPr/>
        </p:nvSpPr>
        <p:spPr>
          <a:xfrm>
            <a:off x="5530388" y="185750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39">
                <a:moveTo>
                  <a:pt x="1162" y="2325"/>
                </a:moveTo>
                <a:lnTo>
                  <a:pt x="0" y="1162"/>
                </a:lnTo>
                <a:lnTo>
                  <a:pt x="1162" y="581"/>
                </a:lnTo>
                <a:lnTo>
                  <a:pt x="1744" y="0"/>
                </a:lnTo>
                <a:lnTo>
                  <a:pt x="3488" y="1162"/>
                </a:lnTo>
                <a:lnTo>
                  <a:pt x="3488" y="1744"/>
                </a:lnTo>
                <a:lnTo>
                  <a:pt x="1162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 descr=""/>
          <p:cNvSpPr/>
          <p:nvPr/>
        </p:nvSpPr>
        <p:spPr>
          <a:xfrm>
            <a:off x="5573407" y="13664"/>
            <a:ext cx="20955" cy="41275"/>
          </a:xfrm>
          <a:custGeom>
            <a:avLst/>
            <a:gdLst/>
            <a:ahLst/>
            <a:cxnLst/>
            <a:rect l="l" t="t" r="r" b="b"/>
            <a:pathLst>
              <a:path w="20954" h="41275">
                <a:moveTo>
                  <a:pt x="4064" y="40690"/>
                </a:moveTo>
                <a:lnTo>
                  <a:pt x="0" y="38950"/>
                </a:lnTo>
                <a:lnTo>
                  <a:pt x="2324" y="40106"/>
                </a:lnTo>
                <a:lnTo>
                  <a:pt x="4064" y="40690"/>
                </a:lnTo>
                <a:close/>
              </a:path>
              <a:path w="20954" h="41275">
                <a:moveTo>
                  <a:pt x="20929" y="2324"/>
                </a:moveTo>
                <a:lnTo>
                  <a:pt x="19761" y="1155"/>
                </a:lnTo>
                <a:lnTo>
                  <a:pt x="18021" y="0"/>
                </a:lnTo>
                <a:lnTo>
                  <a:pt x="18605" y="571"/>
                </a:lnTo>
                <a:lnTo>
                  <a:pt x="18605" y="1155"/>
                </a:lnTo>
                <a:lnTo>
                  <a:pt x="19189" y="1155"/>
                </a:lnTo>
                <a:lnTo>
                  <a:pt x="20345" y="2324"/>
                </a:lnTo>
                <a:lnTo>
                  <a:pt x="20929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 descr=""/>
          <p:cNvSpPr/>
          <p:nvPr/>
        </p:nvSpPr>
        <p:spPr>
          <a:xfrm>
            <a:off x="5528062" y="182843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4651" y="2907"/>
                </a:moveTo>
                <a:lnTo>
                  <a:pt x="3488" y="2325"/>
                </a:lnTo>
                <a:lnTo>
                  <a:pt x="0" y="0"/>
                </a:lnTo>
                <a:lnTo>
                  <a:pt x="5814" y="1162"/>
                </a:lnTo>
                <a:lnTo>
                  <a:pt x="5814" y="1744"/>
                </a:lnTo>
                <a:lnTo>
                  <a:pt x="465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 descr=""/>
          <p:cNvSpPr/>
          <p:nvPr/>
        </p:nvSpPr>
        <p:spPr>
          <a:xfrm>
            <a:off x="5562943" y="63664"/>
            <a:ext cx="10160" cy="16510"/>
          </a:xfrm>
          <a:custGeom>
            <a:avLst/>
            <a:gdLst/>
            <a:ahLst/>
            <a:cxnLst/>
            <a:rect l="l" t="t" r="r" b="b"/>
            <a:pathLst>
              <a:path w="10160" h="16509">
                <a:moveTo>
                  <a:pt x="1739" y="16281"/>
                </a:moveTo>
                <a:lnTo>
                  <a:pt x="1155" y="15697"/>
                </a:lnTo>
                <a:lnTo>
                  <a:pt x="0" y="15697"/>
                </a:lnTo>
                <a:lnTo>
                  <a:pt x="584" y="16281"/>
                </a:lnTo>
                <a:lnTo>
                  <a:pt x="1739" y="16281"/>
                </a:lnTo>
                <a:close/>
              </a:path>
              <a:path w="10160" h="16509">
                <a:moveTo>
                  <a:pt x="9880" y="0"/>
                </a:moveTo>
                <a:lnTo>
                  <a:pt x="7556" y="0"/>
                </a:lnTo>
                <a:lnTo>
                  <a:pt x="6388" y="571"/>
                </a:lnTo>
                <a:lnTo>
                  <a:pt x="5816" y="1155"/>
                </a:lnTo>
                <a:lnTo>
                  <a:pt x="988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 descr=""/>
          <p:cNvSpPr/>
          <p:nvPr/>
        </p:nvSpPr>
        <p:spPr>
          <a:xfrm>
            <a:off x="5526900" y="592737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162" y="581"/>
                </a:moveTo>
                <a:lnTo>
                  <a:pt x="0" y="0"/>
                </a:lnTo>
                <a:lnTo>
                  <a:pt x="1744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 descr=""/>
          <p:cNvSpPr/>
          <p:nvPr/>
        </p:nvSpPr>
        <p:spPr>
          <a:xfrm>
            <a:off x="5662943" y="688682"/>
            <a:ext cx="31750" cy="9525"/>
          </a:xfrm>
          <a:custGeom>
            <a:avLst/>
            <a:gdLst/>
            <a:ahLst/>
            <a:cxnLst/>
            <a:rect l="l" t="t" r="r" b="b"/>
            <a:pathLst>
              <a:path w="31750" h="9525">
                <a:moveTo>
                  <a:pt x="1168" y="4064"/>
                </a:moveTo>
                <a:lnTo>
                  <a:pt x="0" y="4064"/>
                </a:lnTo>
                <a:lnTo>
                  <a:pt x="584" y="4648"/>
                </a:lnTo>
                <a:lnTo>
                  <a:pt x="1168" y="4064"/>
                </a:lnTo>
                <a:close/>
              </a:path>
              <a:path w="31750" h="9525">
                <a:moveTo>
                  <a:pt x="2908" y="4648"/>
                </a:moveTo>
                <a:lnTo>
                  <a:pt x="2324" y="4064"/>
                </a:lnTo>
                <a:lnTo>
                  <a:pt x="1168" y="4648"/>
                </a:lnTo>
                <a:lnTo>
                  <a:pt x="2908" y="4648"/>
                </a:lnTo>
                <a:close/>
              </a:path>
              <a:path w="31750" h="9525">
                <a:moveTo>
                  <a:pt x="5816" y="4648"/>
                </a:moveTo>
                <a:lnTo>
                  <a:pt x="2908" y="4064"/>
                </a:lnTo>
                <a:lnTo>
                  <a:pt x="2908" y="4648"/>
                </a:lnTo>
                <a:lnTo>
                  <a:pt x="2908" y="5232"/>
                </a:lnTo>
                <a:lnTo>
                  <a:pt x="5816" y="4648"/>
                </a:lnTo>
                <a:close/>
              </a:path>
              <a:path w="31750" h="9525">
                <a:moveTo>
                  <a:pt x="31394" y="0"/>
                </a:moveTo>
                <a:lnTo>
                  <a:pt x="25895" y="673"/>
                </a:lnTo>
                <a:lnTo>
                  <a:pt x="19265" y="1879"/>
                </a:lnTo>
                <a:lnTo>
                  <a:pt x="11861" y="3759"/>
                </a:lnTo>
                <a:lnTo>
                  <a:pt x="4076" y="6388"/>
                </a:lnTo>
                <a:lnTo>
                  <a:pt x="10287" y="5270"/>
                </a:lnTo>
                <a:lnTo>
                  <a:pt x="17475" y="4343"/>
                </a:lnTo>
                <a:lnTo>
                  <a:pt x="25006" y="2895"/>
                </a:lnTo>
                <a:lnTo>
                  <a:pt x="26746" y="3479"/>
                </a:lnTo>
                <a:lnTo>
                  <a:pt x="21513" y="5803"/>
                </a:lnTo>
                <a:lnTo>
                  <a:pt x="17449" y="6972"/>
                </a:lnTo>
                <a:lnTo>
                  <a:pt x="20345" y="6388"/>
                </a:lnTo>
                <a:lnTo>
                  <a:pt x="15113" y="9296"/>
                </a:lnTo>
                <a:lnTo>
                  <a:pt x="22682" y="7556"/>
                </a:lnTo>
                <a:lnTo>
                  <a:pt x="31394" y="3479"/>
                </a:lnTo>
                <a:lnTo>
                  <a:pt x="31394" y="1739"/>
                </a:lnTo>
                <a:lnTo>
                  <a:pt x="23253" y="2324"/>
                </a:lnTo>
                <a:lnTo>
                  <a:pt x="25577" y="1155"/>
                </a:lnTo>
                <a:lnTo>
                  <a:pt x="29070" y="571"/>
                </a:lnTo>
                <a:lnTo>
                  <a:pt x="3139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 descr=""/>
          <p:cNvSpPr/>
          <p:nvPr/>
        </p:nvSpPr>
        <p:spPr>
          <a:xfrm>
            <a:off x="5620507" y="859605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0"/>
                </a:moveTo>
                <a:close/>
              </a:path>
              <a:path w="635" h="1269">
                <a:moveTo>
                  <a:pt x="581" y="1162"/>
                </a:moveTo>
                <a:lnTo>
                  <a:pt x="0" y="581"/>
                </a:lnTo>
                <a:lnTo>
                  <a:pt x="0" y="0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 descr=""/>
          <p:cNvSpPr/>
          <p:nvPr/>
        </p:nvSpPr>
        <p:spPr>
          <a:xfrm>
            <a:off x="5621088" y="88654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2325" y="2907"/>
                </a:moveTo>
                <a:lnTo>
                  <a:pt x="0" y="2907"/>
                </a:lnTo>
                <a:lnTo>
                  <a:pt x="0" y="0"/>
                </a:lnTo>
                <a:lnTo>
                  <a:pt x="2325" y="2907"/>
                </a:lnTo>
                <a:close/>
              </a:path>
              <a:path w="9525" h="3809">
                <a:moveTo>
                  <a:pt x="3488" y="3003"/>
                </a:moveTo>
                <a:lnTo>
                  <a:pt x="2325" y="2907"/>
                </a:lnTo>
                <a:lnTo>
                  <a:pt x="2907" y="2907"/>
                </a:lnTo>
                <a:lnTo>
                  <a:pt x="3488" y="3003"/>
                </a:lnTo>
                <a:close/>
              </a:path>
              <a:path w="9525" h="3809">
                <a:moveTo>
                  <a:pt x="9302" y="3488"/>
                </a:moveTo>
                <a:lnTo>
                  <a:pt x="6395" y="3488"/>
                </a:lnTo>
                <a:lnTo>
                  <a:pt x="3488" y="3003"/>
                </a:lnTo>
                <a:lnTo>
                  <a:pt x="930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 descr=""/>
          <p:cNvSpPr/>
          <p:nvPr/>
        </p:nvSpPr>
        <p:spPr>
          <a:xfrm>
            <a:off x="5670508" y="698554"/>
            <a:ext cx="13970" cy="3810"/>
          </a:xfrm>
          <a:custGeom>
            <a:avLst/>
            <a:gdLst/>
            <a:ahLst/>
            <a:cxnLst/>
            <a:rect l="l" t="t" r="r" b="b"/>
            <a:pathLst>
              <a:path w="13970" h="3809">
                <a:moveTo>
                  <a:pt x="3488" y="3488"/>
                </a:moveTo>
                <a:lnTo>
                  <a:pt x="0" y="2907"/>
                </a:lnTo>
                <a:lnTo>
                  <a:pt x="12209" y="0"/>
                </a:lnTo>
                <a:lnTo>
                  <a:pt x="13953" y="581"/>
                </a:lnTo>
                <a:lnTo>
                  <a:pt x="6976" y="2907"/>
                </a:lnTo>
                <a:lnTo>
                  <a:pt x="3488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 descr=""/>
          <p:cNvSpPr/>
          <p:nvPr/>
        </p:nvSpPr>
        <p:spPr>
          <a:xfrm>
            <a:off x="5671671" y="930537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0" y="1744"/>
                </a:moveTo>
                <a:lnTo>
                  <a:pt x="581" y="581"/>
                </a:lnTo>
                <a:lnTo>
                  <a:pt x="1162" y="0"/>
                </a:lnTo>
                <a:lnTo>
                  <a:pt x="581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 descr=""/>
          <p:cNvSpPr/>
          <p:nvPr/>
        </p:nvSpPr>
        <p:spPr>
          <a:xfrm>
            <a:off x="5784465" y="1011353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0" y="5232"/>
                </a:moveTo>
                <a:lnTo>
                  <a:pt x="2325" y="0"/>
                </a:lnTo>
                <a:lnTo>
                  <a:pt x="3488" y="581"/>
                </a:lnTo>
                <a:lnTo>
                  <a:pt x="4651" y="1744"/>
                </a:lnTo>
                <a:lnTo>
                  <a:pt x="2907" y="2325"/>
                </a:lnTo>
                <a:lnTo>
                  <a:pt x="1744" y="4069"/>
                </a:lnTo>
                <a:lnTo>
                  <a:pt x="0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 descr=""/>
          <p:cNvSpPr/>
          <p:nvPr/>
        </p:nvSpPr>
        <p:spPr>
          <a:xfrm>
            <a:off x="5615851" y="859027"/>
            <a:ext cx="33655" cy="45720"/>
          </a:xfrm>
          <a:custGeom>
            <a:avLst/>
            <a:gdLst/>
            <a:ahLst/>
            <a:cxnLst/>
            <a:rect l="l" t="t" r="r" b="b"/>
            <a:pathLst>
              <a:path w="33654" h="45719">
                <a:moveTo>
                  <a:pt x="1739" y="1168"/>
                </a:moveTo>
                <a:lnTo>
                  <a:pt x="584" y="1752"/>
                </a:lnTo>
                <a:lnTo>
                  <a:pt x="0" y="2324"/>
                </a:lnTo>
                <a:lnTo>
                  <a:pt x="1739" y="1168"/>
                </a:lnTo>
                <a:close/>
              </a:path>
              <a:path w="33654" h="45719">
                <a:moveTo>
                  <a:pt x="3492" y="0"/>
                </a:moveTo>
                <a:lnTo>
                  <a:pt x="2908" y="0"/>
                </a:lnTo>
                <a:lnTo>
                  <a:pt x="1739" y="1168"/>
                </a:lnTo>
                <a:lnTo>
                  <a:pt x="2908" y="584"/>
                </a:lnTo>
                <a:lnTo>
                  <a:pt x="3492" y="584"/>
                </a:lnTo>
                <a:lnTo>
                  <a:pt x="3492" y="0"/>
                </a:lnTo>
                <a:close/>
              </a:path>
              <a:path w="33654" h="45719">
                <a:moveTo>
                  <a:pt x="33464" y="44107"/>
                </a:moveTo>
                <a:lnTo>
                  <a:pt x="31978" y="45351"/>
                </a:lnTo>
                <a:lnTo>
                  <a:pt x="33134" y="44767"/>
                </a:lnTo>
                <a:lnTo>
                  <a:pt x="33464" y="441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 descr=""/>
          <p:cNvSpPr/>
          <p:nvPr/>
        </p:nvSpPr>
        <p:spPr>
          <a:xfrm>
            <a:off x="5788535" y="1012516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744" y="3488"/>
                </a:moveTo>
                <a:lnTo>
                  <a:pt x="581" y="1744"/>
                </a:lnTo>
                <a:lnTo>
                  <a:pt x="0" y="581"/>
                </a:lnTo>
                <a:lnTo>
                  <a:pt x="1744" y="0"/>
                </a:lnTo>
                <a:lnTo>
                  <a:pt x="2907" y="0"/>
                </a:lnTo>
                <a:lnTo>
                  <a:pt x="2907" y="2325"/>
                </a:lnTo>
                <a:lnTo>
                  <a:pt x="1744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 descr=""/>
          <p:cNvSpPr/>
          <p:nvPr/>
        </p:nvSpPr>
        <p:spPr>
          <a:xfrm>
            <a:off x="5703649" y="835186"/>
            <a:ext cx="11430" cy="5715"/>
          </a:xfrm>
          <a:custGeom>
            <a:avLst/>
            <a:gdLst/>
            <a:ahLst/>
            <a:cxnLst/>
            <a:rect l="l" t="t" r="r" b="b"/>
            <a:pathLst>
              <a:path w="11429" h="5715">
                <a:moveTo>
                  <a:pt x="2907" y="5232"/>
                </a:moveTo>
                <a:lnTo>
                  <a:pt x="0" y="581"/>
                </a:lnTo>
                <a:lnTo>
                  <a:pt x="4651" y="3488"/>
                </a:lnTo>
                <a:lnTo>
                  <a:pt x="11046" y="0"/>
                </a:lnTo>
                <a:lnTo>
                  <a:pt x="5232" y="3488"/>
                </a:lnTo>
                <a:lnTo>
                  <a:pt x="2907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 descr=""/>
          <p:cNvSpPr/>
          <p:nvPr/>
        </p:nvSpPr>
        <p:spPr>
          <a:xfrm>
            <a:off x="6102496" y="187494"/>
            <a:ext cx="13970" cy="3175"/>
          </a:xfrm>
          <a:custGeom>
            <a:avLst/>
            <a:gdLst/>
            <a:ahLst/>
            <a:cxnLst/>
            <a:rect l="l" t="t" r="r" b="b"/>
            <a:pathLst>
              <a:path w="13970" h="3175">
                <a:moveTo>
                  <a:pt x="13953" y="2907"/>
                </a:moveTo>
                <a:lnTo>
                  <a:pt x="1162" y="2325"/>
                </a:lnTo>
                <a:lnTo>
                  <a:pt x="0" y="1162"/>
                </a:lnTo>
                <a:lnTo>
                  <a:pt x="6976" y="0"/>
                </a:lnTo>
                <a:lnTo>
                  <a:pt x="10465" y="581"/>
                </a:lnTo>
                <a:lnTo>
                  <a:pt x="13953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 descr=""/>
          <p:cNvSpPr/>
          <p:nvPr/>
        </p:nvSpPr>
        <p:spPr>
          <a:xfrm>
            <a:off x="5607134" y="217728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1162" y="581"/>
                </a:moveTo>
                <a:lnTo>
                  <a:pt x="0" y="581"/>
                </a:lnTo>
                <a:lnTo>
                  <a:pt x="0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 descr=""/>
          <p:cNvSpPr/>
          <p:nvPr/>
        </p:nvSpPr>
        <p:spPr>
          <a:xfrm>
            <a:off x="5598995" y="439245"/>
            <a:ext cx="6985" cy="2540"/>
          </a:xfrm>
          <a:custGeom>
            <a:avLst/>
            <a:gdLst/>
            <a:ahLst/>
            <a:cxnLst/>
            <a:rect l="l" t="t" r="r" b="b"/>
            <a:pathLst>
              <a:path w="6985" h="2540">
                <a:moveTo>
                  <a:pt x="0" y="2325"/>
                </a:moveTo>
                <a:lnTo>
                  <a:pt x="4069" y="0"/>
                </a:lnTo>
                <a:lnTo>
                  <a:pt x="6976" y="0"/>
                </a:lnTo>
                <a:lnTo>
                  <a:pt x="3488" y="1744"/>
                </a:lnTo>
                <a:lnTo>
                  <a:pt x="0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 descr=""/>
          <p:cNvSpPr/>
          <p:nvPr/>
        </p:nvSpPr>
        <p:spPr>
          <a:xfrm>
            <a:off x="6121683" y="119469"/>
            <a:ext cx="10795" cy="3175"/>
          </a:xfrm>
          <a:custGeom>
            <a:avLst/>
            <a:gdLst/>
            <a:ahLst/>
            <a:cxnLst/>
            <a:rect l="l" t="t" r="r" b="b"/>
            <a:pathLst>
              <a:path w="10795" h="3175">
                <a:moveTo>
                  <a:pt x="10465" y="2907"/>
                </a:moveTo>
                <a:lnTo>
                  <a:pt x="7558" y="581"/>
                </a:lnTo>
                <a:lnTo>
                  <a:pt x="0" y="581"/>
                </a:lnTo>
                <a:lnTo>
                  <a:pt x="2907" y="0"/>
                </a:lnTo>
                <a:lnTo>
                  <a:pt x="9302" y="0"/>
                </a:lnTo>
                <a:lnTo>
                  <a:pt x="10465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 descr=""/>
          <p:cNvSpPr/>
          <p:nvPr/>
        </p:nvSpPr>
        <p:spPr>
          <a:xfrm>
            <a:off x="5601902" y="226449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581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 descr=""/>
          <p:cNvSpPr/>
          <p:nvPr/>
        </p:nvSpPr>
        <p:spPr>
          <a:xfrm>
            <a:off x="6267617" y="572388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79">
                <a:moveTo>
                  <a:pt x="1162" y="4651"/>
                </a:moveTo>
                <a:lnTo>
                  <a:pt x="0" y="0"/>
                </a:lnTo>
                <a:lnTo>
                  <a:pt x="1162" y="1162"/>
                </a:lnTo>
                <a:lnTo>
                  <a:pt x="1744" y="2907"/>
                </a:lnTo>
                <a:lnTo>
                  <a:pt x="1162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 descr=""/>
          <p:cNvSpPr/>
          <p:nvPr/>
        </p:nvSpPr>
        <p:spPr>
          <a:xfrm>
            <a:off x="5599576" y="449710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581" y="2907"/>
                </a:moveTo>
                <a:lnTo>
                  <a:pt x="0" y="1744"/>
                </a:lnTo>
                <a:lnTo>
                  <a:pt x="1744" y="0"/>
                </a:lnTo>
                <a:lnTo>
                  <a:pt x="58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 descr=""/>
          <p:cNvSpPr/>
          <p:nvPr/>
        </p:nvSpPr>
        <p:spPr>
          <a:xfrm>
            <a:off x="6239709" y="36909"/>
            <a:ext cx="8255" cy="4445"/>
          </a:xfrm>
          <a:custGeom>
            <a:avLst/>
            <a:gdLst/>
            <a:ahLst/>
            <a:cxnLst/>
            <a:rect l="l" t="t" r="r" b="b"/>
            <a:pathLst>
              <a:path w="8254" h="4445">
                <a:moveTo>
                  <a:pt x="0" y="4069"/>
                </a:moveTo>
                <a:lnTo>
                  <a:pt x="5232" y="0"/>
                </a:lnTo>
                <a:lnTo>
                  <a:pt x="8139" y="581"/>
                </a:lnTo>
                <a:lnTo>
                  <a:pt x="0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 descr=""/>
          <p:cNvSpPr/>
          <p:nvPr/>
        </p:nvSpPr>
        <p:spPr>
          <a:xfrm>
            <a:off x="6273431" y="586342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4">
                <a:moveTo>
                  <a:pt x="0" y="6395"/>
                </a:moveTo>
                <a:lnTo>
                  <a:pt x="2325" y="2907"/>
                </a:lnTo>
                <a:lnTo>
                  <a:pt x="4651" y="0"/>
                </a:lnTo>
                <a:lnTo>
                  <a:pt x="2325" y="5232"/>
                </a:lnTo>
                <a:lnTo>
                  <a:pt x="1162" y="5814"/>
                </a:lnTo>
                <a:lnTo>
                  <a:pt x="581" y="5814"/>
                </a:lnTo>
                <a:lnTo>
                  <a:pt x="0" y="639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 descr=""/>
          <p:cNvSpPr/>
          <p:nvPr/>
        </p:nvSpPr>
        <p:spPr>
          <a:xfrm>
            <a:off x="6311223" y="275869"/>
            <a:ext cx="11430" cy="5080"/>
          </a:xfrm>
          <a:custGeom>
            <a:avLst/>
            <a:gdLst/>
            <a:ahLst/>
            <a:cxnLst/>
            <a:rect l="l" t="t" r="r" b="b"/>
            <a:pathLst>
              <a:path w="11429" h="5079">
                <a:moveTo>
                  <a:pt x="2325" y="4651"/>
                </a:moveTo>
                <a:lnTo>
                  <a:pt x="0" y="0"/>
                </a:lnTo>
                <a:lnTo>
                  <a:pt x="3979" y="3410"/>
                </a:lnTo>
                <a:lnTo>
                  <a:pt x="2325" y="4651"/>
                </a:lnTo>
                <a:close/>
              </a:path>
              <a:path w="11429" h="5079">
                <a:moveTo>
                  <a:pt x="4069" y="3488"/>
                </a:moveTo>
                <a:lnTo>
                  <a:pt x="4651" y="2907"/>
                </a:lnTo>
                <a:lnTo>
                  <a:pt x="8139" y="1744"/>
                </a:lnTo>
                <a:lnTo>
                  <a:pt x="11046" y="1162"/>
                </a:lnTo>
                <a:lnTo>
                  <a:pt x="4069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 descr=""/>
          <p:cNvSpPr/>
          <p:nvPr/>
        </p:nvSpPr>
        <p:spPr>
          <a:xfrm>
            <a:off x="5641438" y="541573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40">
                <a:moveTo>
                  <a:pt x="1744" y="2325"/>
                </a:moveTo>
                <a:lnTo>
                  <a:pt x="581" y="1744"/>
                </a:lnTo>
                <a:lnTo>
                  <a:pt x="0" y="1162"/>
                </a:lnTo>
                <a:lnTo>
                  <a:pt x="1744" y="0"/>
                </a:lnTo>
                <a:lnTo>
                  <a:pt x="3488" y="0"/>
                </a:lnTo>
                <a:lnTo>
                  <a:pt x="2325" y="1162"/>
                </a:lnTo>
                <a:lnTo>
                  <a:pt x="1744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 descr=""/>
          <p:cNvSpPr/>
          <p:nvPr/>
        </p:nvSpPr>
        <p:spPr>
          <a:xfrm>
            <a:off x="5655970" y="640422"/>
            <a:ext cx="12065" cy="44450"/>
          </a:xfrm>
          <a:custGeom>
            <a:avLst/>
            <a:gdLst/>
            <a:ahLst/>
            <a:cxnLst/>
            <a:rect l="l" t="t" r="r" b="b"/>
            <a:pathLst>
              <a:path w="12064" h="44450">
                <a:moveTo>
                  <a:pt x="3479" y="0"/>
                </a:moveTo>
                <a:lnTo>
                  <a:pt x="0" y="2324"/>
                </a:lnTo>
                <a:lnTo>
                  <a:pt x="2324" y="1739"/>
                </a:lnTo>
                <a:lnTo>
                  <a:pt x="3479" y="584"/>
                </a:lnTo>
                <a:lnTo>
                  <a:pt x="3479" y="0"/>
                </a:lnTo>
                <a:close/>
              </a:path>
              <a:path w="12064" h="44450">
                <a:moveTo>
                  <a:pt x="5232" y="9880"/>
                </a:moveTo>
                <a:lnTo>
                  <a:pt x="2908" y="10464"/>
                </a:lnTo>
                <a:lnTo>
                  <a:pt x="4064" y="10464"/>
                </a:lnTo>
                <a:lnTo>
                  <a:pt x="5232" y="9880"/>
                </a:lnTo>
                <a:close/>
              </a:path>
              <a:path w="12064" h="44450">
                <a:moveTo>
                  <a:pt x="6972" y="43027"/>
                </a:moveTo>
                <a:lnTo>
                  <a:pt x="6388" y="42443"/>
                </a:lnTo>
                <a:lnTo>
                  <a:pt x="6388" y="43027"/>
                </a:lnTo>
                <a:lnTo>
                  <a:pt x="6972" y="43027"/>
                </a:lnTo>
                <a:close/>
              </a:path>
              <a:path w="12064" h="44450">
                <a:moveTo>
                  <a:pt x="8140" y="44183"/>
                </a:moveTo>
                <a:lnTo>
                  <a:pt x="7556" y="43599"/>
                </a:lnTo>
                <a:lnTo>
                  <a:pt x="6388" y="43599"/>
                </a:lnTo>
                <a:lnTo>
                  <a:pt x="5816" y="44183"/>
                </a:lnTo>
                <a:lnTo>
                  <a:pt x="8140" y="44183"/>
                </a:lnTo>
                <a:close/>
              </a:path>
              <a:path w="12064" h="44450">
                <a:moveTo>
                  <a:pt x="11620" y="42443"/>
                </a:moveTo>
                <a:lnTo>
                  <a:pt x="8712" y="43027"/>
                </a:lnTo>
                <a:lnTo>
                  <a:pt x="6972" y="43027"/>
                </a:lnTo>
                <a:lnTo>
                  <a:pt x="7556" y="43599"/>
                </a:lnTo>
                <a:lnTo>
                  <a:pt x="9296" y="43027"/>
                </a:lnTo>
                <a:lnTo>
                  <a:pt x="10464" y="43027"/>
                </a:lnTo>
                <a:lnTo>
                  <a:pt x="11620" y="4244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 descr=""/>
          <p:cNvSpPr/>
          <p:nvPr/>
        </p:nvSpPr>
        <p:spPr>
          <a:xfrm>
            <a:off x="5603646" y="211913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2325" y="581"/>
                </a:moveTo>
                <a:lnTo>
                  <a:pt x="0" y="581"/>
                </a:lnTo>
                <a:lnTo>
                  <a:pt x="0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 descr=""/>
          <p:cNvSpPr/>
          <p:nvPr/>
        </p:nvSpPr>
        <p:spPr>
          <a:xfrm>
            <a:off x="5614693" y="501456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2907" y="1162"/>
                </a:moveTo>
                <a:lnTo>
                  <a:pt x="1162" y="581"/>
                </a:lnTo>
                <a:lnTo>
                  <a:pt x="0" y="0"/>
                </a:lnTo>
                <a:lnTo>
                  <a:pt x="2907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 descr=""/>
          <p:cNvSpPr/>
          <p:nvPr/>
        </p:nvSpPr>
        <p:spPr>
          <a:xfrm>
            <a:off x="5657136" y="628204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1162"/>
                </a:moveTo>
                <a:lnTo>
                  <a:pt x="0" y="581"/>
                </a:lnTo>
                <a:lnTo>
                  <a:pt x="1162" y="0"/>
                </a:lnTo>
                <a:lnTo>
                  <a:pt x="2325" y="0"/>
                </a:lnTo>
                <a:lnTo>
                  <a:pt x="1162" y="0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 descr=""/>
          <p:cNvSpPr/>
          <p:nvPr/>
        </p:nvSpPr>
        <p:spPr>
          <a:xfrm>
            <a:off x="5599576" y="452618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581"/>
                </a:move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 descr=""/>
          <p:cNvSpPr/>
          <p:nvPr/>
        </p:nvSpPr>
        <p:spPr>
          <a:xfrm>
            <a:off x="5642019" y="543318"/>
            <a:ext cx="6985" cy="1905"/>
          </a:xfrm>
          <a:custGeom>
            <a:avLst/>
            <a:gdLst/>
            <a:ahLst/>
            <a:cxnLst/>
            <a:rect l="l" t="t" r="r" b="b"/>
            <a:pathLst>
              <a:path w="6985" h="1904">
                <a:moveTo>
                  <a:pt x="0" y="1744"/>
                </a:moveTo>
                <a:lnTo>
                  <a:pt x="581" y="1162"/>
                </a:lnTo>
                <a:lnTo>
                  <a:pt x="1162" y="0"/>
                </a:lnTo>
                <a:lnTo>
                  <a:pt x="2325" y="0"/>
                </a:lnTo>
                <a:lnTo>
                  <a:pt x="4651" y="581"/>
                </a:lnTo>
                <a:lnTo>
                  <a:pt x="6395" y="581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 descr=""/>
          <p:cNvSpPr/>
          <p:nvPr/>
        </p:nvSpPr>
        <p:spPr>
          <a:xfrm>
            <a:off x="6117031" y="220064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4064" y="1155"/>
                </a:moveTo>
                <a:lnTo>
                  <a:pt x="1155" y="1155"/>
                </a:lnTo>
                <a:lnTo>
                  <a:pt x="0" y="1739"/>
                </a:lnTo>
                <a:lnTo>
                  <a:pt x="4064" y="1739"/>
                </a:lnTo>
                <a:lnTo>
                  <a:pt x="4064" y="1155"/>
                </a:lnTo>
                <a:close/>
              </a:path>
              <a:path w="6350" h="3810">
                <a:moveTo>
                  <a:pt x="4648" y="1739"/>
                </a:moveTo>
                <a:lnTo>
                  <a:pt x="4064" y="1739"/>
                </a:lnTo>
                <a:lnTo>
                  <a:pt x="4648" y="2324"/>
                </a:lnTo>
                <a:lnTo>
                  <a:pt x="4648" y="1739"/>
                </a:lnTo>
                <a:close/>
              </a:path>
              <a:path w="6350" h="3810">
                <a:moveTo>
                  <a:pt x="5232" y="3479"/>
                </a:moveTo>
                <a:lnTo>
                  <a:pt x="4940" y="3187"/>
                </a:lnTo>
                <a:lnTo>
                  <a:pt x="4648" y="3479"/>
                </a:lnTo>
                <a:lnTo>
                  <a:pt x="5232" y="3479"/>
                </a:lnTo>
                <a:close/>
              </a:path>
              <a:path w="6350" h="3810">
                <a:moveTo>
                  <a:pt x="5232" y="2324"/>
                </a:moveTo>
                <a:lnTo>
                  <a:pt x="4648" y="2324"/>
                </a:lnTo>
                <a:lnTo>
                  <a:pt x="4648" y="2895"/>
                </a:lnTo>
                <a:lnTo>
                  <a:pt x="4940" y="3187"/>
                </a:lnTo>
                <a:lnTo>
                  <a:pt x="5232" y="2895"/>
                </a:lnTo>
                <a:lnTo>
                  <a:pt x="5232" y="2324"/>
                </a:lnTo>
                <a:close/>
              </a:path>
              <a:path w="6350" h="3810">
                <a:moveTo>
                  <a:pt x="5803" y="1155"/>
                </a:moveTo>
                <a:lnTo>
                  <a:pt x="5232" y="571"/>
                </a:lnTo>
                <a:lnTo>
                  <a:pt x="4064" y="571"/>
                </a:lnTo>
                <a:lnTo>
                  <a:pt x="2324" y="0"/>
                </a:lnTo>
                <a:lnTo>
                  <a:pt x="2895" y="571"/>
                </a:lnTo>
                <a:lnTo>
                  <a:pt x="3479" y="571"/>
                </a:lnTo>
                <a:lnTo>
                  <a:pt x="4064" y="1155"/>
                </a:lnTo>
                <a:lnTo>
                  <a:pt x="5803" y="11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 descr=""/>
          <p:cNvSpPr/>
          <p:nvPr/>
        </p:nvSpPr>
        <p:spPr>
          <a:xfrm>
            <a:off x="5685044" y="686926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581"/>
                </a:move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 descr=""/>
          <p:cNvSpPr/>
          <p:nvPr/>
        </p:nvSpPr>
        <p:spPr>
          <a:xfrm>
            <a:off x="5626321" y="3749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 descr=""/>
          <p:cNvSpPr/>
          <p:nvPr/>
        </p:nvSpPr>
        <p:spPr>
          <a:xfrm>
            <a:off x="6215290" y="509596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3488" y="581"/>
                </a:moveTo>
                <a:lnTo>
                  <a:pt x="581" y="581"/>
                </a:lnTo>
                <a:lnTo>
                  <a:pt x="581" y="0"/>
                </a:lnTo>
                <a:lnTo>
                  <a:pt x="0" y="0"/>
                </a:lnTo>
                <a:lnTo>
                  <a:pt x="2325" y="0"/>
                </a:lnTo>
                <a:lnTo>
                  <a:pt x="3488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 descr=""/>
          <p:cNvSpPr/>
          <p:nvPr/>
        </p:nvSpPr>
        <p:spPr>
          <a:xfrm>
            <a:off x="6126334" y="311916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1162" y="1162"/>
                </a:moveTo>
                <a:lnTo>
                  <a:pt x="0" y="1162"/>
                </a:lnTo>
                <a:lnTo>
                  <a:pt x="581" y="581"/>
                </a:lnTo>
                <a:lnTo>
                  <a:pt x="1744" y="0"/>
                </a:lnTo>
                <a:lnTo>
                  <a:pt x="2325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 descr=""/>
          <p:cNvSpPr/>
          <p:nvPr/>
        </p:nvSpPr>
        <p:spPr>
          <a:xfrm>
            <a:off x="6167033" y="451455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09">
                <a:moveTo>
                  <a:pt x="2325" y="3488"/>
                </a:moveTo>
                <a:lnTo>
                  <a:pt x="0" y="3488"/>
                </a:lnTo>
                <a:lnTo>
                  <a:pt x="1162" y="0"/>
                </a:lnTo>
                <a:lnTo>
                  <a:pt x="2907" y="581"/>
                </a:lnTo>
                <a:lnTo>
                  <a:pt x="4069" y="1744"/>
                </a:lnTo>
                <a:lnTo>
                  <a:pt x="2325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 descr=""/>
          <p:cNvSpPr/>
          <p:nvPr/>
        </p:nvSpPr>
        <p:spPr>
          <a:xfrm>
            <a:off x="6121683" y="275287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5">
                <a:moveTo>
                  <a:pt x="1162" y="581"/>
                </a:moveTo>
                <a:lnTo>
                  <a:pt x="2907" y="0"/>
                </a:lnTo>
                <a:lnTo>
                  <a:pt x="4651" y="0"/>
                </a:lnTo>
                <a:lnTo>
                  <a:pt x="0" y="581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 descr=""/>
          <p:cNvSpPr/>
          <p:nvPr/>
        </p:nvSpPr>
        <p:spPr>
          <a:xfrm>
            <a:off x="6162382" y="449129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14" y="2907"/>
                </a:moveTo>
                <a:lnTo>
                  <a:pt x="4069" y="2325"/>
                </a:lnTo>
                <a:lnTo>
                  <a:pt x="0" y="2325"/>
                </a:lnTo>
                <a:lnTo>
                  <a:pt x="5814" y="0"/>
                </a:lnTo>
                <a:lnTo>
                  <a:pt x="5814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 descr=""/>
          <p:cNvSpPr/>
          <p:nvPr/>
        </p:nvSpPr>
        <p:spPr>
          <a:xfrm>
            <a:off x="6840888" y="50281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90">
                <a:moveTo>
                  <a:pt x="5814" y="8721"/>
                </a:moveTo>
                <a:lnTo>
                  <a:pt x="0" y="3488"/>
                </a:lnTo>
                <a:lnTo>
                  <a:pt x="12209" y="4069"/>
                </a:lnTo>
                <a:lnTo>
                  <a:pt x="11628" y="5232"/>
                </a:lnTo>
                <a:lnTo>
                  <a:pt x="11628" y="6976"/>
                </a:lnTo>
                <a:lnTo>
                  <a:pt x="6395" y="0"/>
                </a:lnTo>
                <a:lnTo>
                  <a:pt x="5814" y="87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 descr=""/>
          <p:cNvSpPr/>
          <p:nvPr/>
        </p:nvSpPr>
        <p:spPr>
          <a:xfrm>
            <a:off x="6272850" y="10609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0" y="1744"/>
                </a:moveTo>
                <a:lnTo>
                  <a:pt x="4069" y="0"/>
                </a:lnTo>
                <a:lnTo>
                  <a:pt x="1744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 descr=""/>
          <p:cNvSpPr/>
          <p:nvPr/>
        </p:nvSpPr>
        <p:spPr>
          <a:xfrm>
            <a:off x="6150172" y="939840"/>
            <a:ext cx="4445" cy="7620"/>
          </a:xfrm>
          <a:custGeom>
            <a:avLst/>
            <a:gdLst/>
            <a:ahLst/>
            <a:cxnLst/>
            <a:rect l="l" t="t" r="r" b="b"/>
            <a:pathLst>
              <a:path w="4445" h="7619">
                <a:moveTo>
                  <a:pt x="3488" y="7558"/>
                </a:moveTo>
                <a:lnTo>
                  <a:pt x="2325" y="5814"/>
                </a:lnTo>
                <a:lnTo>
                  <a:pt x="1162" y="3488"/>
                </a:lnTo>
                <a:lnTo>
                  <a:pt x="0" y="0"/>
                </a:lnTo>
                <a:lnTo>
                  <a:pt x="4069" y="4651"/>
                </a:lnTo>
                <a:lnTo>
                  <a:pt x="4069" y="5814"/>
                </a:lnTo>
                <a:lnTo>
                  <a:pt x="3488" y="6976"/>
                </a:lnTo>
                <a:lnTo>
                  <a:pt x="3488" y="75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 descr=""/>
          <p:cNvSpPr/>
          <p:nvPr/>
        </p:nvSpPr>
        <p:spPr>
          <a:xfrm>
            <a:off x="6284478" y="196215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4" y="0"/>
                </a:moveTo>
                <a:lnTo>
                  <a:pt x="581" y="0"/>
                </a:lnTo>
                <a:lnTo>
                  <a:pt x="0" y="581"/>
                </a:lnTo>
                <a:lnTo>
                  <a:pt x="581" y="581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 descr=""/>
          <p:cNvSpPr/>
          <p:nvPr/>
        </p:nvSpPr>
        <p:spPr>
          <a:xfrm>
            <a:off x="6342619" y="48517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1162"/>
                </a:moveTo>
                <a:lnTo>
                  <a:pt x="581" y="1162"/>
                </a:lnTo>
                <a:lnTo>
                  <a:pt x="0" y="581"/>
                </a:lnTo>
                <a:lnTo>
                  <a:pt x="581" y="0"/>
                </a:lnTo>
                <a:lnTo>
                  <a:pt x="1744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 descr=""/>
          <p:cNvSpPr/>
          <p:nvPr/>
        </p:nvSpPr>
        <p:spPr>
          <a:xfrm>
            <a:off x="5957144" y="759603"/>
            <a:ext cx="8890" cy="6350"/>
          </a:xfrm>
          <a:custGeom>
            <a:avLst/>
            <a:gdLst/>
            <a:ahLst/>
            <a:cxnLst/>
            <a:rect l="l" t="t" r="r" b="b"/>
            <a:pathLst>
              <a:path w="8889" h="6350">
                <a:moveTo>
                  <a:pt x="4651" y="5814"/>
                </a:moveTo>
                <a:lnTo>
                  <a:pt x="0" y="2907"/>
                </a:lnTo>
                <a:lnTo>
                  <a:pt x="8721" y="0"/>
                </a:lnTo>
                <a:lnTo>
                  <a:pt x="4651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 descr=""/>
          <p:cNvSpPr/>
          <p:nvPr/>
        </p:nvSpPr>
        <p:spPr>
          <a:xfrm>
            <a:off x="6339131" y="500293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1162"/>
                </a:moveTo>
                <a:lnTo>
                  <a:pt x="1162" y="1162"/>
                </a:lnTo>
                <a:lnTo>
                  <a:pt x="0" y="0"/>
                </a:lnTo>
                <a:lnTo>
                  <a:pt x="581" y="581"/>
                </a:lnTo>
                <a:lnTo>
                  <a:pt x="1162" y="581"/>
                </a:lnTo>
                <a:lnTo>
                  <a:pt x="1744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 descr=""/>
          <p:cNvSpPr/>
          <p:nvPr/>
        </p:nvSpPr>
        <p:spPr>
          <a:xfrm>
            <a:off x="6551345" y="46482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162" y="1162"/>
                </a:moveTo>
                <a:lnTo>
                  <a:pt x="0" y="0"/>
                </a:lnTo>
                <a:lnTo>
                  <a:pt x="1162" y="581"/>
                </a:lnTo>
                <a:lnTo>
                  <a:pt x="1744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 descr=""/>
          <p:cNvSpPr/>
          <p:nvPr/>
        </p:nvSpPr>
        <p:spPr>
          <a:xfrm>
            <a:off x="6137962" y="939258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581" y="1162"/>
                </a:moveTo>
                <a:lnTo>
                  <a:pt x="0" y="581"/>
                </a:lnTo>
                <a:lnTo>
                  <a:pt x="0" y="0"/>
                </a:lnTo>
                <a:lnTo>
                  <a:pt x="581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 descr=""/>
          <p:cNvSpPr/>
          <p:nvPr/>
        </p:nvSpPr>
        <p:spPr>
          <a:xfrm>
            <a:off x="6057146" y="884024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3488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 descr=""/>
          <p:cNvSpPr/>
          <p:nvPr/>
        </p:nvSpPr>
        <p:spPr>
          <a:xfrm>
            <a:off x="6271687" y="97957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0" y="2907"/>
                </a:moveTo>
                <a:lnTo>
                  <a:pt x="2907" y="0"/>
                </a:lnTo>
                <a:lnTo>
                  <a:pt x="2907" y="581"/>
                </a:lnTo>
                <a:lnTo>
                  <a:pt x="1744" y="1744"/>
                </a:lnTo>
                <a:lnTo>
                  <a:pt x="0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 descr=""/>
          <p:cNvSpPr/>
          <p:nvPr/>
        </p:nvSpPr>
        <p:spPr>
          <a:xfrm>
            <a:off x="6240291" y="17722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1" y="2907"/>
                </a:moveTo>
                <a:lnTo>
                  <a:pt x="0" y="2325"/>
                </a:lnTo>
                <a:lnTo>
                  <a:pt x="581" y="1162"/>
                </a:lnTo>
                <a:lnTo>
                  <a:pt x="1744" y="1162"/>
                </a:lnTo>
                <a:lnTo>
                  <a:pt x="4069" y="581"/>
                </a:lnTo>
                <a:lnTo>
                  <a:pt x="5814" y="0"/>
                </a:lnTo>
                <a:lnTo>
                  <a:pt x="58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 descr=""/>
          <p:cNvSpPr/>
          <p:nvPr/>
        </p:nvSpPr>
        <p:spPr>
          <a:xfrm>
            <a:off x="6271105" y="8691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0" y="1162"/>
                </a:moveTo>
                <a:lnTo>
                  <a:pt x="581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 descr=""/>
          <p:cNvSpPr/>
          <p:nvPr/>
        </p:nvSpPr>
        <p:spPr>
          <a:xfrm>
            <a:off x="5981563" y="811929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2325" y="4651"/>
                </a:moveTo>
                <a:lnTo>
                  <a:pt x="0" y="4069"/>
                </a:lnTo>
                <a:lnTo>
                  <a:pt x="0" y="0"/>
                </a:lnTo>
                <a:lnTo>
                  <a:pt x="1744" y="581"/>
                </a:lnTo>
                <a:lnTo>
                  <a:pt x="2907" y="1744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 descr=""/>
          <p:cNvSpPr/>
          <p:nvPr/>
        </p:nvSpPr>
        <p:spPr>
          <a:xfrm>
            <a:off x="6238547" y="17141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2325" y="1744"/>
                </a:moveTo>
                <a:lnTo>
                  <a:pt x="0" y="1744"/>
                </a:lnTo>
                <a:lnTo>
                  <a:pt x="1744" y="0"/>
                </a:lnTo>
                <a:lnTo>
                  <a:pt x="3488" y="0"/>
                </a:lnTo>
                <a:lnTo>
                  <a:pt x="2907" y="1162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 descr=""/>
          <p:cNvSpPr/>
          <p:nvPr/>
        </p:nvSpPr>
        <p:spPr>
          <a:xfrm>
            <a:off x="5590845" y="11"/>
            <a:ext cx="7620" cy="21590"/>
          </a:xfrm>
          <a:custGeom>
            <a:avLst/>
            <a:gdLst/>
            <a:ahLst/>
            <a:cxnLst/>
            <a:rect l="l" t="t" r="r" b="b"/>
            <a:pathLst>
              <a:path w="7620" h="21590">
                <a:moveTo>
                  <a:pt x="1752" y="21209"/>
                </a:moveTo>
                <a:lnTo>
                  <a:pt x="1168" y="20624"/>
                </a:lnTo>
                <a:lnTo>
                  <a:pt x="0" y="20624"/>
                </a:lnTo>
                <a:lnTo>
                  <a:pt x="1752" y="21209"/>
                </a:lnTo>
                <a:close/>
              </a:path>
              <a:path w="7620" h="21590">
                <a:moveTo>
                  <a:pt x="6400" y="2019"/>
                </a:moveTo>
                <a:lnTo>
                  <a:pt x="3225" y="0"/>
                </a:lnTo>
                <a:lnTo>
                  <a:pt x="114" y="0"/>
                </a:lnTo>
                <a:lnTo>
                  <a:pt x="6400" y="2019"/>
                </a:lnTo>
                <a:close/>
              </a:path>
              <a:path w="7620" h="21590">
                <a:moveTo>
                  <a:pt x="7556" y="4927"/>
                </a:moveTo>
                <a:lnTo>
                  <a:pt x="6400" y="3759"/>
                </a:lnTo>
                <a:lnTo>
                  <a:pt x="6985" y="3175"/>
                </a:lnTo>
                <a:lnTo>
                  <a:pt x="4076" y="2019"/>
                </a:lnTo>
                <a:lnTo>
                  <a:pt x="6400" y="4343"/>
                </a:lnTo>
                <a:lnTo>
                  <a:pt x="7556" y="492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 descr=""/>
          <p:cNvSpPr/>
          <p:nvPr/>
        </p:nvSpPr>
        <p:spPr>
          <a:xfrm>
            <a:off x="5559459" y="739253"/>
            <a:ext cx="10795" cy="5080"/>
          </a:xfrm>
          <a:custGeom>
            <a:avLst/>
            <a:gdLst/>
            <a:ahLst/>
            <a:cxnLst/>
            <a:rect l="l" t="t" r="r" b="b"/>
            <a:pathLst>
              <a:path w="10795" h="5079">
                <a:moveTo>
                  <a:pt x="3171" y="3329"/>
                </a:moveTo>
                <a:lnTo>
                  <a:pt x="8721" y="0"/>
                </a:lnTo>
                <a:lnTo>
                  <a:pt x="9593" y="1744"/>
                </a:lnTo>
                <a:lnTo>
                  <a:pt x="6976" y="1744"/>
                </a:lnTo>
                <a:lnTo>
                  <a:pt x="3171" y="3329"/>
                </a:lnTo>
                <a:close/>
              </a:path>
              <a:path w="10795" h="5079">
                <a:moveTo>
                  <a:pt x="10465" y="3488"/>
                </a:moveTo>
                <a:lnTo>
                  <a:pt x="6976" y="1744"/>
                </a:lnTo>
                <a:lnTo>
                  <a:pt x="9593" y="1744"/>
                </a:lnTo>
                <a:lnTo>
                  <a:pt x="10465" y="3488"/>
                </a:lnTo>
                <a:close/>
              </a:path>
              <a:path w="10795" h="5079">
                <a:moveTo>
                  <a:pt x="0" y="4651"/>
                </a:moveTo>
                <a:lnTo>
                  <a:pt x="3171" y="3329"/>
                </a:lnTo>
                <a:lnTo>
                  <a:pt x="2907" y="3488"/>
                </a:lnTo>
                <a:lnTo>
                  <a:pt x="0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 descr=""/>
          <p:cNvSpPr/>
          <p:nvPr/>
        </p:nvSpPr>
        <p:spPr>
          <a:xfrm>
            <a:off x="6517043" y="58421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40">
                <a:moveTo>
                  <a:pt x="1744" y="2325"/>
                </a:moveTo>
                <a:lnTo>
                  <a:pt x="0" y="1744"/>
                </a:lnTo>
                <a:lnTo>
                  <a:pt x="581" y="581"/>
                </a:lnTo>
                <a:lnTo>
                  <a:pt x="1162" y="0"/>
                </a:lnTo>
                <a:lnTo>
                  <a:pt x="2907" y="0"/>
                </a:lnTo>
                <a:lnTo>
                  <a:pt x="3488" y="581"/>
                </a:lnTo>
                <a:lnTo>
                  <a:pt x="1744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 descr=""/>
          <p:cNvSpPr/>
          <p:nvPr/>
        </p:nvSpPr>
        <p:spPr>
          <a:xfrm>
            <a:off x="5587441" y="4939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20">
                <a:moveTo>
                  <a:pt x="9804" y="19761"/>
                </a:moveTo>
                <a:lnTo>
                  <a:pt x="8064" y="17437"/>
                </a:lnTo>
                <a:lnTo>
                  <a:pt x="5156" y="16281"/>
                </a:lnTo>
                <a:lnTo>
                  <a:pt x="5905" y="17399"/>
                </a:lnTo>
                <a:lnTo>
                  <a:pt x="2895" y="17805"/>
                </a:lnTo>
                <a:lnTo>
                  <a:pt x="0" y="18326"/>
                </a:lnTo>
                <a:lnTo>
                  <a:pt x="1079" y="19761"/>
                </a:lnTo>
                <a:lnTo>
                  <a:pt x="2247" y="19189"/>
                </a:lnTo>
                <a:lnTo>
                  <a:pt x="9804" y="19761"/>
                </a:lnTo>
                <a:close/>
              </a:path>
              <a:path w="12700" h="20320">
                <a:moveTo>
                  <a:pt x="12128" y="584"/>
                </a:moveTo>
                <a:lnTo>
                  <a:pt x="11544" y="584"/>
                </a:lnTo>
                <a:lnTo>
                  <a:pt x="10960" y="0"/>
                </a:lnTo>
                <a:lnTo>
                  <a:pt x="10388" y="0"/>
                </a:lnTo>
                <a:lnTo>
                  <a:pt x="11544" y="1155"/>
                </a:lnTo>
                <a:lnTo>
                  <a:pt x="12128" y="58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 descr=""/>
          <p:cNvSpPr/>
          <p:nvPr/>
        </p:nvSpPr>
        <p:spPr>
          <a:xfrm>
            <a:off x="5541435" y="157842"/>
            <a:ext cx="8890" cy="3175"/>
          </a:xfrm>
          <a:custGeom>
            <a:avLst/>
            <a:gdLst/>
            <a:ahLst/>
            <a:cxnLst/>
            <a:rect l="l" t="t" r="r" b="b"/>
            <a:pathLst>
              <a:path w="8889" h="3175">
                <a:moveTo>
                  <a:pt x="8721" y="2907"/>
                </a:moveTo>
                <a:lnTo>
                  <a:pt x="2325" y="2907"/>
                </a:lnTo>
                <a:lnTo>
                  <a:pt x="0" y="0"/>
                </a:lnTo>
                <a:lnTo>
                  <a:pt x="872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 descr=""/>
          <p:cNvSpPr/>
          <p:nvPr/>
        </p:nvSpPr>
        <p:spPr>
          <a:xfrm>
            <a:off x="5653647" y="-301"/>
            <a:ext cx="27305" cy="15240"/>
          </a:xfrm>
          <a:custGeom>
            <a:avLst/>
            <a:gdLst/>
            <a:ahLst/>
            <a:cxnLst/>
            <a:rect l="l" t="t" r="r" b="b"/>
            <a:pathLst>
              <a:path w="27304" h="15240">
                <a:moveTo>
                  <a:pt x="26163" y="12209"/>
                </a:moveTo>
                <a:lnTo>
                  <a:pt x="15116" y="12209"/>
                </a:lnTo>
                <a:lnTo>
                  <a:pt x="20930" y="11628"/>
                </a:lnTo>
                <a:lnTo>
                  <a:pt x="19768" y="9884"/>
                </a:lnTo>
                <a:lnTo>
                  <a:pt x="12345" y="6868"/>
                </a:lnTo>
                <a:lnTo>
                  <a:pt x="8793" y="4942"/>
                </a:lnTo>
                <a:lnTo>
                  <a:pt x="5786" y="3016"/>
                </a:lnTo>
                <a:lnTo>
                  <a:pt x="0" y="0"/>
                </a:lnTo>
                <a:lnTo>
                  <a:pt x="8348" y="1453"/>
                </a:lnTo>
                <a:lnTo>
                  <a:pt x="15770" y="3779"/>
                </a:lnTo>
                <a:lnTo>
                  <a:pt x="21993" y="6540"/>
                </a:lnTo>
                <a:lnTo>
                  <a:pt x="23744" y="7558"/>
                </a:lnTo>
                <a:lnTo>
                  <a:pt x="18605" y="7558"/>
                </a:lnTo>
                <a:lnTo>
                  <a:pt x="26163" y="12209"/>
                </a:lnTo>
                <a:close/>
              </a:path>
              <a:path w="27304" h="15240">
                <a:moveTo>
                  <a:pt x="26744" y="9302"/>
                </a:moveTo>
                <a:lnTo>
                  <a:pt x="24419" y="8721"/>
                </a:lnTo>
                <a:lnTo>
                  <a:pt x="21512" y="7558"/>
                </a:lnTo>
                <a:lnTo>
                  <a:pt x="23744" y="7558"/>
                </a:lnTo>
                <a:lnTo>
                  <a:pt x="26744" y="9302"/>
                </a:lnTo>
                <a:close/>
              </a:path>
              <a:path w="27304" h="15240">
                <a:moveTo>
                  <a:pt x="13817" y="11653"/>
                </a:moveTo>
                <a:lnTo>
                  <a:pt x="11046" y="10465"/>
                </a:lnTo>
                <a:lnTo>
                  <a:pt x="13953" y="11628"/>
                </a:lnTo>
                <a:lnTo>
                  <a:pt x="13817" y="11653"/>
                </a:lnTo>
                <a:close/>
              </a:path>
              <a:path w="27304" h="15240">
                <a:moveTo>
                  <a:pt x="25000" y="15116"/>
                </a:moveTo>
                <a:lnTo>
                  <a:pt x="15116" y="15116"/>
                </a:lnTo>
                <a:lnTo>
                  <a:pt x="7558" y="12791"/>
                </a:lnTo>
                <a:lnTo>
                  <a:pt x="13817" y="11653"/>
                </a:lnTo>
                <a:lnTo>
                  <a:pt x="15116" y="12209"/>
                </a:lnTo>
                <a:lnTo>
                  <a:pt x="26163" y="12209"/>
                </a:lnTo>
                <a:lnTo>
                  <a:pt x="25000" y="1511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 descr=""/>
          <p:cNvSpPr/>
          <p:nvPr/>
        </p:nvSpPr>
        <p:spPr>
          <a:xfrm>
            <a:off x="6099008" y="207843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0" y="581"/>
                </a:moveTo>
                <a:lnTo>
                  <a:pt x="0" y="0"/>
                </a:ln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 descr=""/>
          <p:cNvSpPr/>
          <p:nvPr/>
        </p:nvSpPr>
        <p:spPr>
          <a:xfrm>
            <a:off x="5660624" y="678786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581" y="1162"/>
                </a:moveTo>
                <a:lnTo>
                  <a:pt x="0" y="1162"/>
                </a:lnTo>
                <a:lnTo>
                  <a:pt x="3488" y="0"/>
                </a:lnTo>
                <a:lnTo>
                  <a:pt x="1744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 descr=""/>
          <p:cNvSpPr/>
          <p:nvPr/>
        </p:nvSpPr>
        <p:spPr>
          <a:xfrm>
            <a:off x="6136800" y="13652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2" y="581"/>
                </a:lnTo>
                <a:lnTo>
                  <a:pt x="1744" y="581"/>
                </a:lnTo>
                <a:lnTo>
                  <a:pt x="1162" y="581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 descr=""/>
          <p:cNvSpPr/>
          <p:nvPr/>
        </p:nvSpPr>
        <p:spPr>
          <a:xfrm>
            <a:off x="5621668" y="861935"/>
            <a:ext cx="8890" cy="8255"/>
          </a:xfrm>
          <a:custGeom>
            <a:avLst/>
            <a:gdLst/>
            <a:ahLst/>
            <a:cxnLst/>
            <a:rect l="l" t="t" r="r" b="b"/>
            <a:pathLst>
              <a:path w="8889" h="8255">
                <a:moveTo>
                  <a:pt x="1943" y="2514"/>
                </a:moveTo>
                <a:lnTo>
                  <a:pt x="1155" y="2908"/>
                </a:lnTo>
                <a:lnTo>
                  <a:pt x="0" y="4076"/>
                </a:lnTo>
                <a:lnTo>
                  <a:pt x="1943" y="2514"/>
                </a:lnTo>
                <a:close/>
              </a:path>
              <a:path w="8889" h="8255">
                <a:moveTo>
                  <a:pt x="8712" y="0"/>
                </a:moveTo>
                <a:lnTo>
                  <a:pt x="5232" y="0"/>
                </a:lnTo>
                <a:lnTo>
                  <a:pt x="2908" y="1739"/>
                </a:lnTo>
                <a:lnTo>
                  <a:pt x="4483" y="1930"/>
                </a:lnTo>
                <a:lnTo>
                  <a:pt x="3340" y="4940"/>
                </a:lnTo>
                <a:lnTo>
                  <a:pt x="2413" y="7962"/>
                </a:lnTo>
                <a:lnTo>
                  <a:pt x="4648" y="8140"/>
                </a:lnTo>
                <a:lnTo>
                  <a:pt x="4064" y="6400"/>
                </a:lnTo>
                <a:lnTo>
                  <a:pt x="8712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 descr=""/>
          <p:cNvSpPr/>
          <p:nvPr/>
        </p:nvSpPr>
        <p:spPr>
          <a:xfrm>
            <a:off x="6138544" y="18885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907" y="581"/>
                </a:moveTo>
                <a:lnTo>
                  <a:pt x="2325" y="581"/>
                </a:lnTo>
                <a:lnTo>
                  <a:pt x="0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 descr=""/>
          <p:cNvSpPr/>
          <p:nvPr/>
        </p:nvSpPr>
        <p:spPr>
          <a:xfrm>
            <a:off x="5756557" y="985771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0" y="6976"/>
                </a:moveTo>
                <a:lnTo>
                  <a:pt x="5232" y="0"/>
                </a:lnTo>
                <a:lnTo>
                  <a:pt x="4069" y="6395"/>
                </a:lnTo>
                <a:lnTo>
                  <a:pt x="0" y="69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 descr=""/>
          <p:cNvSpPr/>
          <p:nvPr/>
        </p:nvSpPr>
        <p:spPr>
          <a:xfrm>
            <a:off x="5975167" y="808441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5814" y="3488"/>
                </a:moveTo>
                <a:lnTo>
                  <a:pt x="4651" y="2907"/>
                </a:lnTo>
                <a:lnTo>
                  <a:pt x="0" y="2907"/>
                </a:lnTo>
                <a:lnTo>
                  <a:pt x="5232" y="0"/>
                </a:lnTo>
                <a:lnTo>
                  <a:pt x="5814" y="1744"/>
                </a:lnTo>
                <a:lnTo>
                  <a:pt x="5814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 descr=""/>
          <p:cNvSpPr/>
          <p:nvPr/>
        </p:nvSpPr>
        <p:spPr>
          <a:xfrm>
            <a:off x="5654810" y="675879"/>
            <a:ext cx="9525" cy="5715"/>
          </a:xfrm>
          <a:custGeom>
            <a:avLst/>
            <a:gdLst/>
            <a:ahLst/>
            <a:cxnLst/>
            <a:rect l="l" t="t" r="r" b="b"/>
            <a:pathLst>
              <a:path w="9525" h="5715">
                <a:moveTo>
                  <a:pt x="2907" y="5232"/>
                </a:moveTo>
                <a:lnTo>
                  <a:pt x="0" y="4651"/>
                </a:lnTo>
                <a:lnTo>
                  <a:pt x="6976" y="1162"/>
                </a:lnTo>
                <a:lnTo>
                  <a:pt x="7558" y="0"/>
                </a:lnTo>
                <a:lnTo>
                  <a:pt x="9166" y="308"/>
                </a:lnTo>
                <a:lnTo>
                  <a:pt x="6904" y="2035"/>
                </a:lnTo>
                <a:lnTo>
                  <a:pt x="4533" y="3761"/>
                </a:lnTo>
                <a:lnTo>
                  <a:pt x="5814" y="4069"/>
                </a:lnTo>
                <a:lnTo>
                  <a:pt x="2907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 descr=""/>
          <p:cNvSpPr/>
          <p:nvPr/>
        </p:nvSpPr>
        <p:spPr>
          <a:xfrm>
            <a:off x="6126334" y="859024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1162" y="2325"/>
                </a:moveTo>
                <a:lnTo>
                  <a:pt x="0" y="1744"/>
                </a:lnTo>
                <a:lnTo>
                  <a:pt x="2325" y="0"/>
                </a:lnTo>
                <a:lnTo>
                  <a:pt x="1162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 descr=""/>
          <p:cNvSpPr/>
          <p:nvPr/>
        </p:nvSpPr>
        <p:spPr>
          <a:xfrm>
            <a:off x="6554253" y="473548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0"/>
                </a:lnTo>
                <a:lnTo>
                  <a:pt x="2907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 descr=""/>
          <p:cNvSpPr/>
          <p:nvPr/>
        </p:nvSpPr>
        <p:spPr>
          <a:xfrm>
            <a:off x="5579808" y="834605"/>
            <a:ext cx="34290" cy="22860"/>
          </a:xfrm>
          <a:custGeom>
            <a:avLst/>
            <a:gdLst/>
            <a:ahLst/>
            <a:cxnLst/>
            <a:rect l="l" t="t" r="r" b="b"/>
            <a:pathLst>
              <a:path w="34289" h="22859">
                <a:moveTo>
                  <a:pt x="20345" y="584"/>
                </a:moveTo>
                <a:lnTo>
                  <a:pt x="16268" y="0"/>
                </a:lnTo>
                <a:lnTo>
                  <a:pt x="13360" y="1168"/>
                </a:lnTo>
                <a:lnTo>
                  <a:pt x="6972" y="5816"/>
                </a:lnTo>
                <a:lnTo>
                  <a:pt x="9296" y="6400"/>
                </a:lnTo>
                <a:lnTo>
                  <a:pt x="20345" y="584"/>
                </a:lnTo>
                <a:close/>
              </a:path>
              <a:path w="34289" h="22859">
                <a:moveTo>
                  <a:pt x="27901" y="9309"/>
                </a:moveTo>
                <a:lnTo>
                  <a:pt x="21945" y="11887"/>
                </a:lnTo>
                <a:lnTo>
                  <a:pt x="18592" y="12941"/>
                </a:lnTo>
                <a:lnTo>
                  <a:pt x="14820" y="14211"/>
                </a:lnTo>
                <a:lnTo>
                  <a:pt x="7556" y="17449"/>
                </a:lnTo>
                <a:lnTo>
                  <a:pt x="5232" y="16865"/>
                </a:lnTo>
                <a:lnTo>
                  <a:pt x="9296" y="12801"/>
                </a:lnTo>
                <a:lnTo>
                  <a:pt x="13360" y="10464"/>
                </a:lnTo>
                <a:lnTo>
                  <a:pt x="10464" y="11633"/>
                </a:lnTo>
                <a:lnTo>
                  <a:pt x="13944" y="6985"/>
                </a:lnTo>
                <a:lnTo>
                  <a:pt x="6972" y="10464"/>
                </a:lnTo>
                <a:lnTo>
                  <a:pt x="0" y="17449"/>
                </a:lnTo>
                <a:lnTo>
                  <a:pt x="1155" y="20358"/>
                </a:lnTo>
                <a:lnTo>
                  <a:pt x="9880" y="18034"/>
                </a:lnTo>
                <a:lnTo>
                  <a:pt x="8128" y="20358"/>
                </a:lnTo>
                <a:lnTo>
                  <a:pt x="4648" y="21513"/>
                </a:lnTo>
                <a:lnTo>
                  <a:pt x="2895" y="22682"/>
                </a:lnTo>
                <a:lnTo>
                  <a:pt x="8280" y="20916"/>
                </a:lnTo>
                <a:lnTo>
                  <a:pt x="14528" y="18173"/>
                </a:lnTo>
                <a:lnTo>
                  <a:pt x="21209" y="14338"/>
                </a:lnTo>
                <a:lnTo>
                  <a:pt x="27901" y="9309"/>
                </a:lnTo>
                <a:close/>
              </a:path>
              <a:path w="34289" h="22859">
                <a:moveTo>
                  <a:pt x="30226" y="11633"/>
                </a:moveTo>
                <a:lnTo>
                  <a:pt x="29641" y="11049"/>
                </a:lnTo>
                <a:lnTo>
                  <a:pt x="29641" y="10464"/>
                </a:lnTo>
                <a:lnTo>
                  <a:pt x="26733" y="11633"/>
                </a:lnTo>
                <a:lnTo>
                  <a:pt x="30226" y="11633"/>
                </a:lnTo>
                <a:close/>
              </a:path>
              <a:path w="34289" h="22859">
                <a:moveTo>
                  <a:pt x="31965" y="11633"/>
                </a:moveTo>
                <a:lnTo>
                  <a:pt x="30226" y="11633"/>
                </a:lnTo>
                <a:lnTo>
                  <a:pt x="30226" y="12217"/>
                </a:lnTo>
                <a:lnTo>
                  <a:pt x="30810" y="12217"/>
                </a:lnTo>
                <a:lnTo>
                  <a:pt x="31965" y="11633"/>
                </a:lnTo>
                <a:close/>
              </a:path>
              <a:path w="34289" h="22859">
                <a:moveTo>
                  <a:pt x="33718" y="11049"/>
                </a:moveTo>
                <a:lnTo>
                  <a:pt x="32550" y="11049"/>
                </a:lnTo>
                <a:lnTo>
                  <a:pt x="31965" y="11633"/>
                </a:lnTo>
                <a:lnTo>
                  <a:pt x="33718" y="11633"/>
                </a:lnTo>
                <a:lnTo>
                  <a:pt x="33718" y="1104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 descr=""/>
          <p:cNvSpPr/>
          <p:nvPr/>
        </p:nvSpPr>
        <p:spPr>
          <a:xfrm>
            <a:off x="6512391" y="5609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232" y="1744"/>
                </a:moveTo>
                <a:lnTo>
                  <a:pt x="0" y="1744"/>
                </a:lnTo>
                <a:lnTo>
                  <a:pt x="5814" y="0"/>
                </a:lnTo>
                <a:lnTo>
                  <a:pt x="5814" y="581"/>
                </a:lnTo>
                <a:lnTo>
                  <a:pt x="5232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 descr=""/>
          <p:cNvSpPr/>
          <p:nvPr/>
        </p:nvSpPr>
        <p:spPr>
          <a:xfrm>
            <a:off x="5636786" y="565411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4">
                <a:moveTo>
                  <a:pt x="0" y="1744"/>
                </a:moveTo>
                <a:lnTo>
                  <a:pt x="5232" y="0"/>
                </a:lnTo>
                <a:lnTo>
                  <a:pt x="8139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 descr=""/>
          <p:cNvSpPr/>
          <p:nvPr/>
        </p:nvSpPr>
        <p:spPr>
          <a:xfrm>
            <a:off x="6142614" y="864256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1162" y="1162"/>
                </a:moveTo>
                <a:lnTo>
                  <a:pt x="581" y="1162"/>
                </a:lnTo>
                <a:lnTo>
                  <a:pt x="0" y="581"/>
                </a:lnTo>
                <a:lnTo>
                  <a:pt x="2325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 descr=""/>
          <p:cNvSpPr/>
          <p:nvPr/>
        </p:nvSpPr>
        <p:spPr>
          <a:xfrm>
            <a:off x="6338549" y="476455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581"/>
                </a:lnTo>
                <a:lnTo>
                  <a:pt x="581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 descr=""/>
          <p:cNvSpPr/>
          <p:nvPr/>
        </p:nvSpPr>
        <p:spPr>
          <a:xfrm>
            <a:off x="5066411" y="258431"/>
            <a:ext cx="44450" cy="45085"/>
          </a:xfrm>
          <a:custGeom>
            <a:avLst/>
            <a:gdLst/>
            <a:ahLst/>
            <a:cxnLst/>
            <a:rect l="l" t="t" r="r" b="b"/>
            <a:pathLst>
              <a:path w="44450" h="45085">
                <a:moveTo>
                  <a:pt x="24422" y="1739"/>
                </a:moveTo>
                <a:lnTo>
                  <a:pt x="20358" y="0"/>
                </a:lnTo>
                <a:lnTo>
                  <a:pt x="16865" y="0"/>
                </a:lnTo>
                <a:lnTo>
                  <a:pt x="9893" y="2324"/>
                </a:lnTo>
                <a:lnTo>
                  <a:pt x="11633" y="3492"/>
                </a:lnTo>
                <a:lnTo>
                  <a:pt x="24422" y="1739"/>
                </a:lnTo>
                <a:close/>
              </a:path>
              <a:path w="44450" h="45085">
                <a:moveTo>
                  <a:pt x="28498" y="12204"/>
                </a:moveTo>
                <a:lnTo>
                  <a:pt x="22275" y="12966"/>
                </a:lnTo>
                <a:lnTo>
                  <a:pt x="18834" y="13004"/>
                </a:lnTo>
                <a:lnTo>
                  <a:pt x="14846" y="12941"/>
                </a:lnTo>
                <a:lnTo>
                  <a:pt x="6985" y="13373"/>
                </a:lnTo>
                <a:lnTo>
                  <a:pt x="5232" y="12204"/>
                </a:lnTo>
                <a:lnTo>
                  <a:pt x="9893" y="9309"/>
                </a:lnTo>
                <a:lnTo>
                  <a:pt x="14541" y="8724"/>
                </a:lnTo>
                <a:lnTo>
                  <a:pt x="11049" y="8724"/>
                </a:lnTo>
                <a:lnTo>
                  <a:pt x="16281" y="5232"/>
                </a:lnTo>
                <a:lnTo>
                  <a:pt x="8724" y="6400"/>
                </a:lnTo>
                <a:lnTo>
                  <a:pt x="0" y="11049"/>
                </a:lnTo>
                <a:lnTo>
                  <a:pt x="0" y="13957"/>
                </a:lnTo>
                <a:lnTo>
                  <a:pt x="8724" y="14541"/>
                </a:lnTo>
                <a:lnTo>
                  <a:pt x="6400" y="15697"/>
                </a:lnTo>
                <a:lnTo>
                  <a:pt x="2908" y="16281"/>
                </a:lnTo>
                <a:lnTo>
                  <a:pt x="584" y="16865"/>
                </a:lnTo>
                <a:lnTo>
                  <a:pt x="6172" y="17030"/>
                </a:lnTo>
                <a:lnTo>
                  <a:pt x="13017" y="16497"/>
                </a:lnTo>
                <a:lnTo>
                  <a:pt x="20612" y="14986"/>
                </a:lnTo>
                <a:lnTo>
                  <a:pt x="28498" y="12204"/>
                </a:lnTo>
                <a:close/>
              </a:path>
              <a:path w="44450" h="45085">
                <a:moveTo>
                  <a:pt x="33147" y="16281"/>
                </a:moveTo>
                <a:lnTo>
                  <a:pt x="32562" y="16281"/>
                </a:lnTo>
                <a:lnTo>
                  <a:pt x="31978" y="16865"/>
                </a:lnTo>
                <a:lnTo>
                  <a:pt x="33147" y="16865"/>
                </a:lnTo>
                <a:lnTo>
                  <a:pt x="33147" y="16281"/>
                </a:lnTo>
                <a:close/>
              </a:path>
              <a:path w="44450" h="45085">
                <a:moveTo>
                  <a:pt x="44196" y="38950"/>
                </a:moveTo>
                <a:lnTo>
                  <a:pt x="41287" y="37211"/>
                </a:lnTo>
                <a:lnTo>
                  <a:pt x="37795" y="37795"/>
                </a:lnTo>
                <a:lnTo>
                  <a:pt x="39179" y="38633"/>
                </a:lnTo>
                <a:lnTo>
                  <a:pt x="37071" y="41059"/>
                </a:lnTo>
                <a:lnTo>
                  <a:pt x="35179" y="43599"/>
                </a:lnTo>
                <a:lnTo>
                  <a:pt x="37211" y="44767"/>
                </a:lnTo>
                <a:lnTo>
                  <a:pt x="37795" y="43027"/>
                </a:lnTo>
                <a:lnTo>
                  <a:pt x="44196" y="389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 descr=""/>
          <p:cNvSpPr/>
          <p:nvPr/>
        </p:nvSpPr>
        <p:spPr>
          <a:xfrm>
            <a:off x="5901910" y="61832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0" y="1162"/>
                </a:moveTo>
                <a:lnTo>
                  <a:pt x="581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 descr=""/>
          <p:cNvSpPr/>
          <p:nvPr/>
        </p:nvSpPr>
        <p:spPr>
          <a:xfrm>
            <a:off x="4944326" y="412508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8128" y="2324"/>
                </a:moveTo>
                <a:lnTo>
                  <a:pt x="4648" y="2324"/>
                </a:lnTo>
                <a:lnTo>
                  <a:pt x="0" y="2908"/>
                </a:lnTo>
                <a:lnTo>
                  <a:pt x="3479" y="2908"/>
                </a:lnTo>
                <a:lnTo>
                  <a:pt x="7556" y="3492"/>
                </a:lnTo>
                <a:lnTo>
                  <a:pt x="7556" y="2908"/>
                </a:lnTo>
                <a:lnTo>
                  <a:pt x="8128" y="2324"/>
                </a:lnTo>
                <a:close/>
              </a:path>
              <a:path w="9525" h="3809">
                <a:moveTo>
                  <a:pt x="9296" y="0"/>
                </a:moveTo>
                <a:lnTo>
                  <a:pt x="4648" y="584"/>
                </a:lnTo>
                <a:lnTo>
                  <a:pt x="6388" y="1155"/>
                </a:lnTo>
                <a:lnTo>
                  <a:pt x="8712" y="1155"/>
                </a:lnTo>
                <a:lnTo>
                  <a:pt x="8712" y="584"/>
                </a:lnTo>
                <a:lnTo>
                  <a:pt x="9296" y="584"/>
                </a:lnTo>
                <a:lnTo>
                  <a:pt x="9296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 descr=""/>
          <p:cNvSpPr/>
          <p:nvPr/>
        </p:nvSpPr>
        <p:spPr>
          <a:xfrm>
            <a:off x="4897232" y="195634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581"/>
                </a:moveTo>
                <a:lnTo>
                  <a:pt x="1744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 descr=""/>
          <p:cNvSpPr/>
          <p:nvPr/>
        </p:nvSpPr>
        <p:spPr>
          <a:xfrm>
            <a:off x="4936768" y="368313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5">
                <a:moveTo>
                  <a:pt x="3488" y="581"/>
                </a:moveTo>
                <a:lnTo>
                  <a:pt x="0" y="0"/>
                </a:lnTo>
                <a:lnTo>
                  <a:pt x="1744" y="0"/>
                </a:lnTo>
                <a:lnTo>
                  <a:pt x="3488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 descr=""/>
          <p:cNvSpPr/>
          <p:nvPr/>
        </p:nvSpPr>
        <p:spPr>
          <a:xfrm>
            <a:off x="5662369" y="1133450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0" y="6977"/>
                </a:moveTo>
                <a:lnTo>
                  <a:pt x="1162" y="581"/>
                </a:lnTo>
                <a:lnTo>
                  <a:pt x="5232" y="0"/>
                </a:lnTo>
                <a:lnTo>
                  <a:pt x="0" y="697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 descr=""/>
          <p:cNvSpPr/>
          <p:nvPr/>
        </p:nvSpPr>
        <p:spPr>
          <a:xfrm>
            <a:off x="5029212" y="631111"/>
            <a:ext cx="11430" cy="6985"/>
          </a:xfrm>
          <a:custGeom>
            <a:avLst/>
            <a:gdLst/>
            <a:ahLst/>
            <a:cxnLst/>
            <a:rect l="l" t="t" r="r" b="b"/>
            <a:pathLst>
              <a:path w="11429" h="6984">
                <a:moveTo>
                  <a:pt x="5233" y="4650"/>
                </a:moveTo>
                <a:lnTo>
                  <a:pt x="5814" y="4069"/>
                </a:lnTo>
                <a:lnTo>
                  <a:pt x="8139" y="2325"/>
                </a:lnTo>
                <a:lnTo>
                  <a:pt x="11046" y="0"/>
                </a:lnTo>
                <a:lnTo>
                  <a:pt x="5233" y="4650"/>
                </a:lnTo>
                <a:close/>
              </a:path>
              <a:path w="11429" h="6984">
                <a:moveTo>
                  <a:pt x="3488" y="6395"/>
                </a:moveTo>
                <a:lnTo>
                  <a:pt x="0" y="1744"/>
                </a:lnTo>
                <a:lnTo>
                  <a:pt x="5232" y="4651"/>
                </a:lnTo>
                <a:lnTo>
                  <a:pt x="3488" y="6395"/>
                </a:lnTo>
                <a:close/>
              </a:path>
              <a:path w="11429" h="6984">
                <a:moveTo>
                  <a:pt x="5232" y="4651"/>
                </a:move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 descr=""/>
          <p:cNvSpPr/>
          <p:nvPr/>
        </p:nvSpPr>
        <p:spPr>
          <a:xfrm>
            <a:off x="4948396" y="422965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5" y="581"/>
                </a:moveTo>
                <a:lnTo>
                  <a:pt x="1162" y="0"/>
                </a:lnTo>
                <a:lnTo>
                  <a:pt x="0" y="0"/>
                </a:lnTo>
                <a:lnTo>
                  <a:pt x="2325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 descr=""/>
          <p:cNvSpPr/>
          <p:nvPr/>
        </p:nvSpPr>
        <p:spPr>
          <a:xfrm>
            <a:off x="4937349" y="477618"/>
            <a:ext cx="4445" cy="635"/>
          </a:xfrm>
          <a:custGeom>
            <a:avLst/>
            <a:gdLst/>
            <a:ahLst/>
            <a:cxnLst/>
            <a:rect l="l" t="t" r="r" b="b"/>
            <a:pathLst>
              <a:path w="4445" h="634">
                <a:moveTo>
                  <a:pt x="2907" y="581"/>
                </a:moveTo>
                <a:lnTo>
                  <a:pt x="0" y="0"/>
                </a:lnTo>
                <a:lnTo>
                  <a:pt x="4069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 descr=""/>
          <p:cNvSpPr/>
          <p:nvPr/>
        </p:nvSpPr>
        <p:spPr>
          <a:xfrm>
            <a:off x="5338522" y="20048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2907" y="2325"/>
                </a:moveTo>
                <a:lnTo>
                  <a:pt x="0" y="0"/>
                </a:lnTo>
                <a:lnTo>
                  <a:pt x="4069" y="1744"/>
                </a:lnTo>
                <a:lnTo>
                  <a:pt x="2907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 descr=""/>
          <p:cNvSpPr/>
          <p:nvPr/>
        </p:nvSpPr>
        <p:spPr>
          <a:xfrm>
            <a:off x="5327476" y="260171"/>
            <a:ext cx="10160" cy="6350"/>
          </a:xfrm>
          <a:custGeom>
            <a:avLst/>
            <a:gdLst/>
            <a:ahLst/>
            <a:cxnLst/>
            <a:rect l="l" t="t" r="r" b="b"/>
            <a:pathLst>
              <a:path w="10160" h="6350">
                <a:moveTo>
                  <a:pt x="0" y="5814"/>
                </a:moveTo>
                <a:lnTo>
                  <a:pt x="581" y="0"/>
                </a:lnTo>
                <a:lnTo>
                  <a:pt x="2325" y="5232"/>
                </a:lnTo>
                <a:lnTo>
                  <a:pt x="3121" y="5293"/>
                </a:lnTo>
                <a:lnTo>
                  <a:pt x="0" y="5814"/>
                </a:lnTo>
                <a:close/>
              </a:path>
              <a:path w="10160" h="6350">
                <a:moveTo>
                  <a:pt x="4215" y="5378"/>
                </a:moveTo>
                <a:lnTo>
                  <a:pt x="3121" y="5293"/>
                </a:lnTo>
                <a:lnTo>
                  <a:pt x="3488" y="5232"/>
                </a:lnTo>
                <a:lnTo>
                  <a:pt x="4215" y="5378"/>
                </a:lnTo>
                <a:close/>
              </a:path>
              <a:path w="10160" h="6350">
                <a:moveTo>
                  <a:pt x="9883" y="5814"/>
                </a:moveTo>
                <a:lnTo>
                  <a:pt x="6395" y="5814"/>
                </a:lnTo>
                <a:lnTo>
                  <a:pt x="4215" y="5378"/>
                </a:lnTo>
                <a:lnTo>
                  <a:pt x="9883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 descr=""/>
          <p:cNvSpPr/>
          <p:nvPr/>
        </p:nvSpPr>
        <p:spPr>
          <a:xfrm>
            <a:off x="5163518" y="475293"/>
            <a:ext cx="8255" cy="5080"/>
          </a:xfrm>
          <a:custGeom>
            <a:avLst/>
            <a:gdLst/>
            <a:ahLst/>
            <a:cxnLst/>
            <a:rect l="l" t="t" r="r" b="b"/>
            <a:pathLst>
              <a:path w="8254" h="5079">
                <a:moveTo>
                  <a:pt x="4069" y="4651"/>
                </a:moveTo>
                <a:lnTo>
                  <a:pt x="0" y="2907"/>
                </a:lnTo>
                <a:lnTo>
                  <a:pt x="8139" y="0"/>
                </a:lnTo>
                <a:lnTo>
                  <a:pt x="4069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 descr=""/>
          <p:cNvSpPr/>
          <p:nvPr/>
        </p:nvSpPr>
        <p:spPr>
          <a:xfrm>
            <a:off x="4894897" y="200290"/>
            <a:ext cx="9525" cy="20955"/>
          </a:xfrm>
          <a:custGeom>
            <a:avLst/>
            <a:gdLst/>
            <a:ahLst/>
            <a:cxnLst/>
            <a:rect l="l" t="t" r="r" b="b"/>
            <a:pathLst>
              <a:path w="9525" h="20954">
                <a:moveTo>
                  <a:pt x="6400" y="2324"/>
                </a:moveTo>
                <a:lnTo>
                  <a:pt x="5232" y="1168"/>
                </a:lnTo>
                <a:lnTo>
                  <a:pt x="4648" y="0"/>
                </a:lnTo>
                <a:lnTo>
                  <a:pt x="2908" y="0"/>
                </a:lnTo>
                <a:lnTo>
                  <a:pt x="2324" y="584"/>
                </a:lnTo>
                <a:lnTo>
                  <a:pt x="2324" y="2324"/>
                </a:lnTo>
                <a:lnTo>
                  <a:pt x="4076" y="2908"/>
                </a:lnTo>
                <a:lnTo>
                  <a:pt x="6400" y="2324"/>
                </a:lnTo>
                <a:close/>
              </a:path>
              <a:path w="9525" h="20954">
                <a:moveTo>
                  <a:pt x="9309" y="19773"/>
                </a:moveTo>
                <a:lnTo>
                  <a:pt x="5232" y="16281"/>
                </a:lnTo>
                <a:lnTo>
                  <a:pt x="0" y="20345"/>
                </a:lnTo>
                <a:lnTo>
                  <a:pt x="9309" y="1977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 descr=""/>
          <p:cNvSpPr/>
          <p:nvPr/>
        </p:nvSpPr>
        <p:spPr>
          <a:xfrm>
            <a:off x="4847806" y="-2045"/>
            <a:ext cx="2706370" cy="1285240"/>
          </a:xfrm>
          <a:custGeom>
            <a:avLst/>
            <a:gdLst/>
            <a:ahLst/>
            <a:cxnLst/>
            <a:rect l="l" t="t" r="r" b="b"/>
            <a:pathLst>
              <a:path w="2706370" h="1285240">
                <a:moveTo>
                  <a:pt x="13614" y="36283"/>
                </a:moveTo>
                <a:lnTo>
                  <a:pt x="12141" y="27457"/>
                </a:lnTo>
                <a:lnTo>
                  <a:pt x="8674" y="27457"/>
                </a:lnTo>
                <a:lnTo>
                  <a:pt x="13614" y="36283"/>
                </a:lnTo>
                <a:close/>
              </a:path>
              <a:path w="2706370" h="1285240">
                <a:moveTo>
                  <a:pt x="15773" y="40157"/>
                </a:moveTo>
                <a:lnTo>
                  <a:pt x="13614" y="36283"/>
                </a:lnTo>
                <a:lnTo>
                  <a:pt x="14249" y="40157"/>
                </a:lnTo>
                <a:lnTo>
                  <a:pt x="15773" y="40157"/>
                </a:lnTo>
                <a:close/>
              </a:path>
              <a:path w="2706370" h="1285240">
                <a:moveTo>
                  <a:pt x="25006" y="103657"/>
                </a:moveTo>
                <a:lnTo>
                  <a:pt x="18605" y="90957"/>
                </a:lnTo>
                <a:lnTo>
                  <a:pt x="23837" y="103657"/>
                </a:lnTo>
                <a:lnTo>
                  <a:pt x="25006" y="103657"/>
                </a:lnTo>
                <a:close/>
              </a:path>
              <a:path w="2706370" h="1285240">
                <a:moveTo>
                  <a:pt x="38379" y="141757"/>
                </a:moveTo>
                <a:lnTo>
                  <a:pt x="26746" y="141757"/>
                </a:lnTo>
                <a:lnTo>
                  <a:pt x="31978" y="154457"/>
                </a:lnTo>
                <a:lnTo>
                  <a:pt x="38379" y="141757"/>
                </a:lnTo>
                <a:close/>
              </a:path>
              <a:path w="2706370" h="1285240">
                <a:moveTo>
                  <a:pt x="62814" y="164109"/>
                </a:moveTo>
                <a:lnTo>
                  <a:pt x="61048" y="154457"/>
                </a:lnTo>
                <a:lnTo>
                  <a:pt x="62788" y="167157"/>
                </a:lnTo>
                <a:lnTo>
                  <a:pt x="62814" y="164109"/>
                </a:lnTo>
                <a:close/>
              </a:path>
              <a:path w="2706370" h="1285240">
                <a:moveTo>
                  <a:pt x="104076" y="370357"/>
                </a:moveTo>
                <a:lnTo>
                  <a:pt x="91287" y="383057"/>
                </a:lnTo>
                <a:lnTo>
                  <a:pt x="100584" y="383057"/>
                </a:lnTo>
                <a:lnTo>
                  <a:pt x="104076" y="370357"/>
                </a:lnTo>
                <a:close/>
              </a:path>
              <a:path w="2706370" h="1285240">
                <a:moveTo>
                  <a:pt x="222681" y="52857"/>
                </a:moveTo>
                <a:lnTo>
                  <a:pt x="220916" y="40157"/>
                </a:lnTo>
                <a:lnTo>
                  <a:pt x="219189" y="40157"/>
                </a:lnTo>
                <a:lnTo>
                  <a:pt x="222681" y="52857"/>
                </a:lnTo>
                <a:close/>
              </a:path>
              <a:path w="2706370" h="1285240">
                <a:moveTo>
                  <a:pt x="238112" y="291274"/>
                </a:moveTo>
                <a:lnTo>
                  <a:pt x="237286" y="288505"/>
                </a:lnTo>
                <a:lnTo>
                  <a:pt x="235470" y="294157"/>
                </a:lnTo>
                <a:lnTo>
                  <a:pt x="238112" y="291274"/>
                </a:lnTo>
                <a:close/>
              </a:path>
              <a:path w="2706370" h="1285240">
                <a:moveTo>
                  <a:pt x="239547" y="281457"/>
                </a:moveTo>
                <a:lnTo>
                  <a:pt x="235191" y="281457"/>
                </a:lnTo>
                <a:lnTo>
                  <a:pt x="237286" y="288505"/>
                </a:lnTo>
                <a:lnTo>
                  <a:pt x="239547" y="281457"/>
                </a:lnTo>
                <a:close/>
              </a:path>
              <a:path w="2706370" h="1285240">
                <a:moveTo>
                  <a:pt x="248843" y="129057"/>
                </a:moveTo>
                <a:lnTo>
                  <a:pt x="238379" y="141757"/>
                </a:lnTo>
                <a:lnTo>
                  <a:pt x="245935" y="141757"/>
                </a:lnTo>
                <a:lnTo>
                  <a:pt x="248843" y="129057"/>
                </a:lnTo>
                <a:close/>
              </a:path>
              <a:path w="2706370" h="1285240">
                <a:moveTo>
                  <a:pt x="250583" y="268757"/>
                </a:moveTo>
                <a:lnTo>
                  <a:pt x="249428" y="268757"/>
                </a:lnTo>
                <a:lnTo>
                  <a:pt x="249707" y="269773"/>
                </a:lnTo>
                <a:lnTo>
                  <a:pt x="250583" y="268757"/>
                </a:lnTo>
                <a:close/>
              </a:path>
              <a:path w="2706370" h="1285240">
                <a:moveTo>
                  <a:pt x="252920" y="281457"/>
                </a:moveTo>
                <a:lnTo>
                  <a:pt x="249707" y="269773"/>
                </a:lnTo>
                <a:lnTo>
                  <a:pt x="239547" y="281457"/>
                </a:lnTo>
                <a:lnTo>
                  <a:pt x="247103" y="281457"/>
                </a:lnTo>
                <a:lnTo>
                  <a:pt x="238112" y="291274"/>
                </a:lnTo>
                <a:lnTo>
                  <a:pt x="238963" y="294157"/>
                </a:lnTo>
                <a:lnTo>
                  <a:pt x="245351" y="294157"/>
                </a:lnTo>
                <a:lnTo>
                  <a:pt x="248843" y="281457"/>
                </a:lnTo>
                <a:lnTo>
                  <a:pt x="252920" y="281457"/>
                </a:lnTo>
                <a:close/>
              </a:path>
              <a:path w="2706370" h="1285240">
                <a:moveTo>
                  <a:pt x="255524" y="298424"/>
                </a:moveTo>
                <a:lnTo>
                  <a:pt x="252907" y="298856"/>
                </a:lnTo>
                <a:lnTo>
                  <a:pt x="254660" y="298856"/>
                </a:lnTo>
                <a:lnTo>
                  <a:pt x="255524" y="298424"/>
                </a:lnTo>
                <a:close/>
              </a:path>
              <a:path w="2706370" h="1285240">
                <a:moveTo>
                  <a:pt x="263385" y="357657"/>
                </a:moveTo>
                <a:lnTo>
                  <a:pt x="259918" y="362369"/>
                </a:lnTo>
                <a:lnTo>
                  <a:pt x="261073" y="364832"/>
                </a:lnTo>
                <a:lnTo>
                  <a:pt x="263385" y="357657"/>
                </a:lnTo>
                <a:close/>
              </a:path>
              <a:path w="2706370" h="1285240">
                <a:moveTo>
                  <a:pt x="265125" y="230657"/>
                </a:moveTo>
                <a:lnTo>
                  <a:pt x="256400" y="230657"/>
                </a:lnTo>
                <a:lnTo>
                  <a:pt x="257568" y="243357"/>
                </a:lnTo>
                <a:lnTo>
                  <a:pt x="265125" y="230657"/>
                </a:lnTo>
                <a:close/>
              </a:path>
              <a:path w="2706370" h="1285240">
                <a:moveTo>
                  <a:pt x="361061" y="510057"/>
                </a:moveTo>
                <a:lnTo>
                  <a:pt x="355244" y="510057"/>
                </a:lnTo>
                <a:lnTo>
                  <a:pt x="350012" y="522757"/>
                </a:lnTo>
                <a:lnTo>
                  <a:pt x="355917" y="522757"/>
                </a:lnTo>
                <a:lnTo>
                  <a:pt x="361061" y="510057"/>
                </a:lnTo>
                <a:close/>
              </a:path>
              <a:path w="2706370" h="1285240">
                <a:moveTo>
                  <a:pt x="462661" y="612101"/>
                </a:moveTo>
                <a:lnTo>
                  <a:pt x="462508" y="611657"/>
                </a:lnTo>
                <a:lnTo>
                  <a:pt x="462216" y="611657"/>
                </a:lnTo>
                <a:lnTo>
                  <a:pt x="462661" y="612101"/>
                </a:lnTo>
                <a:close/>
              </a:path>
              <a:path w="2706370" h="1285240">
                <a:moveTo>
                  <a:pt x="467207" y="618909"/>
                </a:moveTo>
                <a:lnTo>
                  <a:pt x="465950" y="615467"/>
                </a:lnTo>
                <a:lnTo>
                  <a:pt x="465797" y="615327"/>
                </a:lnTo>
                <a:lnTo>
                  <a:pt x="465709" y="614832"/>
                </a:lnTo>
                <a:lnTo>
                  <a:pt x="464553" y="611657"/>
                </a:lnTo>
                <a:lnTo>
                  <a:pt x="465315" y="614832"/>
                </a:lnTo>
                <a:lnTo>
                  <a:pt x="462661" y="612101"/>
                </a:lnTo>
                <a:lnTo>
                  <a:pt x="462788" y="612482"/>
                </a:lnTo>
                <a:lnTo>
                  <a:pt x="465848" y="616940"/>
                </a:lnTo>
                <a:lnTo>
                  <a:pt x="466801" y="620788"/>
                </a:lnTo>
                <a:lnTo>
                  <a:pt x="466191" y="617423"/>
                </a:lnTo>
                <a:lnTo>
                  <a:pt x="467207" y="618909"/>
                </a:lnTo>
                <a:close/>
              </a:path>
              <a:path w="2706370" h="1285240">
                <a:moveTo>
                  <a:pt x="467258" y="616813"/>
                </a:moveTo>
                <a:lnTo>
                  <a:pt x="465124" y="611657"/>
                </a:lnTo>
                <a:lnTo>
                  <a:pt x="465709" y="614832"/>
                </a:lnTo>
                <a:lnTo>
                  <a:pt x="465950" y="615467"/>
                </a:lnTo>
                <a:lnTo>
                  <a:pt x="467258" y="616813"/>
                </a:lnTo>
                <a:close/>
              </a:path>
              <a:path w="2706370" h="1285240">
                <a:moveTo>
                  <a:pt x="473633" y="539915"/>
                </a:moveTo>
                <a:lnTo>
                  <a:pt x="470357" y="535457"/>
                </a:lnTo>
                <a:lnTo>
                  <a:pt x="471817" y="541807"/>
                </a:lnTo>
                <a:lnTo>
                  <a:pt x="473633" y="539915"/>
                </a:lnTo>
                <a:close/>
              </a:path>
              <a:path w="2706370" h="1285240">
                <a:moveTo>
                  <a:pt x="475018" y="230657"/>
                </a:moveTo>
                <a:lnTo>
                  <a:pt x="469201" y="217957"/>
                </a:lnTo>
                <a:lnTo>
                  <a:pt x="468033" y="230657"/>
                </a:lnTo>
                <a:lnTo>
                  <a:pt x="475018" y="230657"/>
                </a:lnTo>
                <a:close/>
              </a:path>
              <a:path w="2706370" h="1285240">
                <a:moveTo>
                  <a:pt x="483730" y="90957"/>
                </a:moveTo>
                <a:lnTo>
                  <a:pt x="481406" y="78257"/>
                </a:lnTo>
                <a:lnTo>
                  <a:pt x="475589" y="78257"/>
                </a:lnTo>
                <a:lnTo>
                  <a:pt x="479082" y="90957"/>
                </a:lnTo>
                <a:lnTo>
                  <a:pt x="483730" y="90957"/>
                </a:lnTo>
                <a:close/>
              </a:path>
              <a:path w="2706370" h="1285240">
                <a:moveTo>
                  <a:pt x="497878" y="167157"/>
                </a:moveTo>
                <a:lnTo>
                  <a:pt x="489915" y="154457"/>
                </a:lnTo>
                <a:lnTo>
                  <a:pt x="478497" y="154457"/>
                </a:lnTo>
                <a:lnTo>
                  <a:pt x="480822" y="167157"/>
                </a:lnTo>
                <a:lnTo>
                  <a:pt x="497192" y="167157"/>
                </a:lnTo>
                <a:lnTo>
                  <a:pt x="497878" y="167157"/>
                </a:lnTo>
                <a:close/>
              </a:path>
              <a:path w="2706370" h="1285240">
                <a:moveTo>
                  <a:pt x="691883" y="192557"/>
                </a:moveTo>
                <a:lnTo>
                  <a:pt x="690714" y="179857"/>
                </a:lnTo>
                <a:lnTo>
                  <a:pt x="686650" y="179857"/>
                </a:lnTo>
                <a:lnTo>
                  <a:pt x="691883" y="192557"/>
                </a:lnTo>
                <a:close/>
              </a:path>
              <a:path w="2706370" h="1285240">
                <a:moveTo>
                  <a:pt x="694207" y="294157"/>
                </a:moveTo>
                <a:lnTo>
                  <a:pt x="687222" y="294157"/>
                </a:lnTo>
                <a:lnTo>
                  <a:pt x="694207" y="306857"/>
                </a:lnTo>
                <a:lnTo>
                  <a:pt x="694207" y="294157"/>
                </a:lnTo>
                <a:close/>
              </a:path>
              <a:path w="2706370" h="1285240">
                <a:moveTo>
                  <a:pt x="734237" y="1071753"/>
                </a:moveTo>
                <a:lnTo>
                  <a:pt x="726770" y="1081557"/>
                </a:lnTo>
                <a:lnTo>
                  <a:pt x="732002" y="1081557"/>
                </a:lnTo>
                <a:lnTo>
                  <a:pt x="734237" y="1071753"/>
                </a:lnTo>
                <a:close/>
              </a:path>
              <a:path w="2706370" h="1285240">
                <a:moveTo>
                  <a:pt x="734898" y="1068857"/>
                </a:moveTo>
                <a:lnTo>
                  <a:pt x="734237" y="1071753"/>
                </a:lnTo>
                <a:lnTo>
                  <a:pt x="734898" y="1070889"/>
                </a:lnTo>
                <a:lnTo>
                  <a:pt x="734898" y="1068857"/>
                </a:lnTo>
                <a:close/>
              </a:path>
              <a:path w="2706370" h="1285240">
                <a:moveTo>
                  <a:pt x="736066" y="52857"/>
                </a:moveTo>
                <a:lnTo>
                  <a:pt x="733717" y="40157"/>
                </a:lnTo>
                <a:lnTo>
                  <a:pt x="733158" y="40157"/>
                </a:lnTo>
                <a:lnTo>
                  <a:pt x="736066" y="52857"/>
                </a:lnTo>
                <a:close/>
              </a:path>
              <a:path w="2706370" h="1285240">
                <a:moveTo>
                  <a:pt x="748855" y="802157"/>
                </a:moveTo>
                <a:lnTo>
                  <a:pt x="747699" y="802157"/>
                </a:lnTo>
                <a:lnTo>
                  <a:pt x="741883" y="814857"/>
                </a:lnTo>
                <a:lnTo>
                  <a:pt x="745134" y="812317"/>
                </a:lnTo>
                <a:lnTo>
                  <a:pt x="748855" y="802157"/>
                </a:lnTo>
                <a:close/>
              </a:path>
              <a:path w="2706370" h="1285240">
                <a:moveTo>
                  <a:pt x="758164" y="802157"/>
                </a:moveTo>
                <a:lnTo>
                  <a:pt x="757580" y="802157"/>
                </a:lnTo>
                <a:lnTo>
                  <a:pt x="757453" y="802703"/>
                </a:lnTo>
                <a:lnTo>
                  <a:pt x="758164" y="802157"/>
                </a:lnTo>
                <a:close/>
              </a:path>
              <a:path w="2706370" h="1285240">
                <a:moveTo>
                  <a:pt x="768629" y="167157"/>
                </a:moveTo>
                <a:lnTo>
                  <a:pt x="765136" y="154457"/>
                </a:lnTo>
                <a:lnTo>
                  <a:pt x="766457" y="167157"/>
                </a:lnTo>
                <a:lnTo>
                  <a:pt x="768629" y="167157"/>
                </a:lnTo>
                <a:close/>
              </a:path>
              <a:path w="2706370" h="1285240">
                <a:moveTo>
                  <a:pt x="771537" y="1094257"/>
                </a:moveTo>
                <a:lnTo>
                  <a:pt x="765733" y="1094257"/>
                </a:lnTo>
                <a:lnTo>
                  <a:pt x="762812" y="1106957"/>
                </a:lnTo>
                <a:lnTo>
                  <a:pt x="769200" y="1106957"/>
                </a:lnTo>
                <a:lnTo>
                  <a:pt x="771537" y="1094257"/>
                </a:lnTo>
                <a:close/>
              </a:path>
              <a:path w="2706370" h="1285240">
                <a:moveTo>
                  <a:pt x="773277" y="90957"/>
                </a:moveTo>
                <a:lnTo>
                  <a:pt x="763968" y="78257"/>
                </a:lnTo>
                <a:lnTo>
                  <a:pt x="759904" y="90957"/>
                </a:lnTo>
                <a:lnTo>
                  <a:pt x="773277" y="90957"/>
                </a:lnTo>
                <a:close/>
              </a:path>
              <a:path w="2706370" h="1285240">
                <a:moveTo>
                  <a:pt x="799820" y="1106957"/>
                </a:moveTo>
                <a:lnTo>
                  <a:pt x="796531" y="1106957"/>
                </a:lnTo>
                <a:lnTo>
                  <a:pt x="795947" y="1106957"/>
                </a:lnTo>
                <a:lnTo>
                  <a:pt x="794791" y="1119657"/>
                </a:lnTo>
                <a:lnTo>
                  <a:pt x="799820" y="1106957"/>
                </a:lnTo>
                <a:close/>
              </a:path>
              <a:path w="2706370" h="1285240">
                <a:moveTo>
                  <a:pt x="800608" y="878357"/>
                </a:moveTo>
                <a:lnTo>
                  <a:pt x="796531" y="878357"/>
                </a:lnTo>
                <a:lnTo>
                  <a:pt x="796531" y="885190"/>
                </a:lnTo>
                <a:lnTo>
                  <a:pt x="800608" y="878357"/>
                </a:lnTo>
                <a:close/>
              </a:path>
              <a:path w="2706370" h="1285240">
                <a:moveTo>
                  <a:pt x="808012" y="1116482"/>
                </a:moveTo>
                <a:lnTo>
                  <a:pt x="806411" y="1119657"/>
                </a:lnTo>
                <a:lnTo>
                  <a:pt x="806996" y="1119657"/>
                </a:lnTo>
                <a:lnTo>
                  <a:pt x="808012" y="1116482"/>
                </a:lnTo>
                <a:close/>
              </a:path>
              <a:path w="2706370" h="1285240">
                <a:moveTo>
                  <a:pt x="818045" y="754672"/>
                </a:moveTo>
                <a:lnTo>
                  <a:pt x="817460" y="754672"/>
                </a:lnTo>
                <a:lnTo>
                  <a:pt x="816876" y="755256"/>
                </a:lnTo>
                <a:lnTo>
                  <a:pt x="817460" y="755256"/>
                </a:lnTo>
                <a:lnTo>
                  <a:pt x="818045" y="754672"/>
                </a:lnTo>
                <a:close/>
              </a:path>
              <a:path w="2706370" h="1285240">
                <a:moveTo>
                  <a:pt x="818045" y="687857"/>
                </a:moveTo>
                <a:lnTo>
                  <a:pt x="817626" y="686333"/>
                </a:lnTo>
                <a:lnTo>
                  <a:pt x="816305" y="687857"/>
                </a:lnTo>
                <a:lnTo>
                  <a:pt x="818045" y="687857"/>
                </a:lnTo>
                <a:close/>
              </a:path>
              <a:path w="2706370" h="1285240">
                <a:moveTo>
                  <a:pt x="843076" y="789457"/>
                </a:moveTo>
                <a:lnTo>
                  <a:pt x="840765" y="789457"/>
                </a:lnTo>
                <a:lnTo>
                  <a:pt x="834910" y="802157"/>
                </a:lnTo>
                <a:lnTo>
                  <a:pt x="843076" y="789457"/>
                </a:lnTo>
                <a:close/>
              </a:path>
              <a:path w="2706370" h="1285240">
                <a:moveTo>
                  <a:pt x="844384" y="802157"/>
                </a:moveTo>
                <a:lnTo>
                  <a:pt x="841883" y="802157"/>
                </a:lnTo>
                <a:lnTo>
                  <a:pt x="837819" y="814857"/>
                </a:lnTo>
                <a:lnTo>
                  <a:pt x="837958" y="814857"/>
                </a:lnTo>
                <a:lnTo>
                  <a:pt x="844384" y="802157"/>
                </a:lnTo>
                <a:close/>
              </a:path>
              <a:path w="2706370" h="1285240">
                <a:moveTo>
                  <a:pt x="920026" y="992657"/>
                </a:moveTo>
                <a:lnTo>
                  <a:pt x="919797" y="992657"/>
                </a:lnTo>
                <a:lnTo>
                  <a:pt x="919721" y="994168"/>
                </a:lnTo>
                <a:lnTo>
                  <a:pt x="920026" y="992657"/>
                </a:lnTo>
                <a:close/>
              </a:path>
              <a:path w="2706370" h="1285240">
                <a:moveTo>
                  <a:pt x="925029" y="992657"/>
                </a:moveTo>
                <a:lnTo>
                  <a:pt x="924445" y="992657"/>
                </a:lnTo>
                <a:lnTo>
                  <a:pt x="923569" y="995832"/>
                </a:lnTo>
                <a:lnTo>
                  <a:pt x="925029" y="992657"/>
                </a:lnTo>
                <a:close/>
              </a:path>
              <a:path w="2706370" h="1285240">
                <a:moveTo>
                  <a:pt x="936066" y="992657"/>
                </a:moveTo>
                <a:lnTo>
                  <a:pt x="931545" y="1005357"/>
                </a:lnTo>
                <a:lnTo>
                  <a:pt x="935494" y="1005357"/>
                </a:lnTo>
                <a:lnTo>
                  <a:pt x="936066" y="992657"/>
                </a:lnTo>
                <a:close/>
              </a:path>
              <a:path w="2706370" h="1285240">
                <a:moveTo>
                  <a:pt x="1018044" y="1208557"/>
                </a:moveTo>
                <a:lnTo>
                  <a:pt x="1016304" y="1208557"/>
                </a:lnTo>
                <a:lnTo>
                  <a:pt x="1013980" y="1221257"/>
                </a:lnTo>
                <a:lnTo>
                  <a:pt x="1018044" y="1208557"/>
                </a:lnTo>
                <a:close/>
              </a:path>
              <a:path w="2706370" h="1285240">
                <a:moveTo>
                  <a:pt x="1033754" y="1208557"/>
                </a:moveTo>
                <a:lnTo>
                  <a:pt x="1029677" y="1208557"/>
                </a:lnTo>
                <a:lnTo>
                  <a:pt x="1029639" y="1195857"/>
                </a:lnTo>
                <a:lnTo>
                  <a:pt x="1018628" y="1195857"/>
                </a:lnTo>
                <a:lnTo>
                  <a:pt x="1020381" y="1208557"/>
                </a:lnTo>
                <a:lnTo>
                  <a:pt x="1022121" y="1208557"/>
                </a:lnTo>
                <a:lnTo>
                  <a:pt x="1019797" y="1221257"/>
                </a:lnTo>
                <a:lnTo>
                  <a:pt x="1023861" y="1221257"/>
                </a:lnTo>
                <a:lnTo>
                  <a:pt x="1025613" y="1208557"/>
                </a:lnTo>
                <a:lnTo>
                  <a:pt x="1029093" y="1208557"/>
                </a:lnTo>
                <a:lnTo>
                  <a:pt x="1023861" y="1221257"/>
                </a:lnTo>
                <a:lnTo>
                  <a:pt x="1030262" y="1221257"/>
                </a:lnTo>
                <a:lnTo>
                  <a:pt x="1033754" y="1208557"/>
                </a:lnTo>
                <a:close/>
              </a:path>
              <a:path w="2706370" h="1285240">
                <a:moveTo>
                  <a:pt x="1062329" y="93065"/>
                </a:moveTo>
                <a:lnTo>
                  <a:pt x="1062240" y="90957"/>
                </a:lnTo>
                <a:lnTo>
                  <a:pt x="1057592" y="90957"/>
                </a:lnTo>
                <a:lnTo>
                  <a:pt x="1059916" y="103657"/>
                </a:lnTo>
                <a:lnTo>
                  <a:pt x="1062329" y="93065"/>
                </a:lnTo>
                <a:close/>
              </a:path>
              <a:path w="2706370" h="1285240">
                <a:moveTo>
                  <a:pt x="1062824" y="90957"/>
                </a:moveTo>
                <a:lnTo>
                  <a:pt x="1062329" y="93065"/>
                </a:lnTo>
                <a:lnTo>
                  <a:pt x="1062824" y="103657"/>
                </a:lnTo>
                <a:lnTo>
                  <a:pt x="1062824" y="90957"/>
                </a:lnTo>
                <a:close/>
              </a:path>
              <a:path w="2706370" h="1285240">
                <a:moveTo>
                  <a:pt x="1064564" y="27457"/>
                </a:moveTo>
                <a:lnTo>
                  <a:pt x="1059916" y="27457"/>
                </a:lnTo>
                <a:lnTo>
                  <a:pt x="1064564" y="40157"/>
                </a:lnTo>
                <a:lnTo>
                  <a:pt x="1064564" y="27457"/>
                </a:lnTo>
                <a:close/>
              </a:path>
              <a:path w="2706370" h="1285240">
                <a:moveTo>
                  <a:pt x="1069797" y="624357"/>
                </a:moveTo>
                <a:lnTo>
                  <a:pt x="1068362" y="622198"/>
                </a:lnTo>
                <a:lnTo>
                  <a:pt x="1067473" y="624357"/>
                </a:lnTo>
                <a:lnTo>
                  <a:pt x="1069797" y="624357"/>
                </a:lnTo>
                <a:close/>
              </a:path>
              <a:path w="2706370" h="1285240">
                <a:moveTo>
                  <a:pt x="1072705" y="1233957"/>
                </a:moveTo>
                <a:lnTo>
                  <a:pt x="1071829" y="1235227"/>
                </a:lnTo>
                <a:lnTo>
                  <a:pt x="1072515" y="1238186"/>
                </a:lnTo>
                <a:lnTo>
                  <a:pt x="1072705" y="1233957"/>
                </a:lnTo>
                <a:close/>
              </a:path>
              <a:path w="2706370" h="1285240">
                <a:moveTo>
                  <a:pt x="1074445" y="1246657"/>
                </a:moveTo>
                <a:lnTo>
                  <a:pt x="1072515" y="1238186"/>
                </a:lnTo>
                <a:lnTo>
                  <a:pt x="1072121" y="1246657"/>
                </a:lnTo>
                <a:lnTo>
                  <a:pt x="1074445" y="1246657"/>
                </a:lnTo>
                <a:close/>
              </a:path>
              <a:path w="2706370" h="1285240">
                <a:moveTo>
                  <a:pt x="1079093" y="52857"/>
                </a:moveTo>
                <a:lnTo>
                  <a:pt x="1070952" y="52857"/>
                </a:lnTo>
                <a:lnTo>
                  <a:pt x="1073861" y="65557"/>
                </a:lnTo>
                <a:lnTo>
                  <a:pt x="1074445" y="65557"/>
                </a:lnTo>
                <a:lnTo>
                  <a:pt x="1079093" y="52857"/>
                </a:lnTo>
                <a:close/>
              </a:path>
              <a:path w="2706370" h="1285240">
                <a:moveTo>
                  <a:pt x="1138402" y="1259357"/>
                </a:moveTo>
                <a:lnTo>
                  <a:pt x="1138047" y="1259357"/>
                </a:lnTo>
                <a:lnTo>
                  <a:pt x="1136662" y="1272057"/>
                </a:lnTo>
                <a:lnTo>
                  <a:pt x="1138402" y="1259357"/>
                </a:lnTo>
                <a:close/>
              </a:path>
              <a:path w="2706370" h="1285240">
                <a:moveTo>
                  <a:pt x="1161656" y="1284757"/>
                </a:moveTo>
                <a:lnTo>
                  <a:pt x="1161135" y="1273327"/>
                </a:lnTo>
                <a:lnTo>
                  <a:pt x="1156423" y="1284757"/>
                </a:lnTo>
                <a:lnTo>
                  <a:pt x="1161656" y="1284757"/>
                </a:lnTo>
                <a:close/>
              </a:path>
              <a:path w="2706370" h="1285240">
                <a:moveTo>
                  <a:pt x="1161656" y="1272057"/>
                </a:moveTo>
                <a:lnTo>
                  <a:pt x="1161072" y="1272057"/>
                </a:lnTo>
                <a:lnTo>
                  <a:pt x="1161135" y="1273327"/>
                </a:lnTo>
                <a:lnTo>
                  <a:pt x="1161656" y="1272057"/>
                </a:lnTo>
                <a:close/>
              </a:path>
              <a:path w="2706370" h="1285240">
                <a:moveTo>
                  <a:pt x="1189824" y="875741"/>
                </a:moveTo>
                <a:lnTo>
                  <a:pt x="1188986" y="876668"/>
                </a:lnTo>
                <a:lnTo>
                  <a:pt x="1188986" y="878357"/>
                </a:lnTo>
                <a:lnTo>
                  <a:pt x="1189824" y="875741"/>
                </a:lnTo>
                <a:close/>
              </a:path>
              <a:path w="2706370" h="1285240">
                <a:moveTo>
                  <a:pt x="1198867" y="865657"/>
                </a:moveTo>
                <a:lnTo>
                  <a:pt x="1193050" y="865657"/>
                </a:lnTo>
                <a:lnTo>
                  <a:pt x="1189824" y="875741"/>
                </a:lnTo>
                <a:lnTo>
                  <a:pt x="1198867" y="865657"/>
                </a:lnTo>
                <a:close/>
              </a:path>
              <a:path w="2706370" h="1285240">
                <a:moveTo>
                  <a:pt x="1272120" y="206413"/>
                </a:moveTo>
                <a:lnTo>
                  <a:pt x="1269225" y="205828"/>
                </a:lnTo>
                <a:lnTo>
                  <a:pt x="1272120" y="207568"/>
                </a:lnTo>
                <a:lnTo>
                  <a:pt x="1272120" y="206413"/>
                </a:lnTo>
                <a:close/>
              </a:path>
              <a:path w="2706370" h="1285240">
                <a:moveTo>
                  <a:pt x="1273289" y="306857"/>
                </a:moveTo>
                <a:lnTo>
                  <a:pt x="1259332" y="306857"/>
                </a:lnTo>
                <a:lnTo>
                  <a:pt x="1265732" y="319557"/>
                </a:lnTo>
                <a:lnTo>
                  <a:pt x="1273289" y="306857"/>
                </a:lnTo>
                <a:close/>
              </a:path>
              <a:path w="2706370" h="1285240">
                <a:moveTo>
                  <a:pt x="1273289" y="208153"/>
                </a:moveTo>
                <a:lnTo>
                  <a:pt x="1272120" y="207568"/>
                </a:lnTo>
                <a:lnTo>
                  <a:pt x="1272120" y="208153"/>
                </a:lnTo>
                <a:lnTo>
                  <a:pt x="1273289" y="208153"/>
                </a:lnTo>
                <a:close/>
              </a:path>
              <a:path w="2706370" h="1285240">
                <a:moveTo>
                  <a:pt x="1275029" y="208153"/>
                </a:moveTo>
                <a:lnTo>
                  <a:pt x="1273289" y="208153"/>
                </a:lnTo>
                <a:lnTo>
                  <a:pt x="1274457" y="208737"/>
                </a:lnTo>
                <a:lnTo>
                  <a:pt x="1275029" y="208153"/>
                </a:lnTo>
                <a:close/>
              </a:path>
              <a:path w="2706370" h="1285240">
                <a:moveTo>
                  <a:pt x="1281430" y="231990"/>
                </a:moveTo>
                <a:lnTo>
                  <a:pt x="1279105" y="230251"/>
                </a:lnTo>
                <a:lnTo>
                  <a:pt x="1275613" y="230251"/>
                </a:lnTo>
                <a:lnTo>
                  <a:pt x="1276819" y="231406"/>
                </a:lnTo>
                <a:lnTo>
                  <a:pt x="1274305" y="233438"/>
                </a:lnTo>
                <a:lnTo>
                  <a:pt x="1272019" y="235483"/>
                </a:lnTo>
                <a:lnTo>
                  <a:pt x="1273873" y="236639"/>
                </a:lnTo>
                <a:lnTo>
                  <a:pt x="1274457" y="234899"/>
                </a:lnTo>
                <a:lnTo>
                  <a:pt x="1281430" y="231990"/>
                </a:lnTo>
                <a:close/>
              </a:path>
              <a:path w="2706370" h="1285240">
                <a:moveTo>
                  <a:pt x="1288986" y="167157"/>
                </a:moveTo>
                <a:lnTo>
                  <a:pt x="1280261" y="167157"/>
                </a:lnTo>
                <a:lnTo>
                  <a:pt x="1280845" y="179857"/>
                </a:lnTo>
                <a:lnTo>
                  <a:pt x="1288986" y="167157"/>
                </a:lnTo>
                <a:close/>
              </a:path>
              <a:path w="2706370" h="1285240">
                <a:moveTo>
                  <a:pt x="1316647" y="1271295"/>
                </a:moveTo>
                <a:lnTo>
                  <a:pt x="1312824" y="1259357"/>
                </a:lnTo>
                <a:lnTo>
                  <a:pt x="1313408" y="1272057"/>
                </a:lnTo>
                <a:lnTo>
                  <a:pt x="1316316" y="1272057"/>
                </a:lnTo>
                <a:lnTo>
                  <a:pt x="1316647" y="1271295"/>
                </a:lnTo>
                <a:close/>
              </a:path>
              <a:path w="2706370" h="1285240">
                <a:moveTo>
                  <a:pt x="1317472" y="1272057"/>
                </a:moveTo>
                <a:lnTo>
                  <a:pt x="1317282" y="1269885"/>
                </a:lnTo>
                <a:lnTo>
                  <a:pt x="1316647" y="1271295"/>
                </a:lnTo>
                <a:lnTo>
                  <a:pt x="1316901" y="1272057"/>
                </a:lnTo>
                <a:lnTo>
                  <a:pt x="1317472" y="1272057"/>
                </a:lnTo>
                <a:close/>
              </a:path>
              <a:path w="2706370" h="1285240">
                <a:moveTo>
                  <a:pt x="1317472" y="415137"/>
                </a:moveTo>
                <a:lnTo>
                  <a:pt x="1308760" y="416877"/>
                </a:lnTo>
                <a:lnTo>
                  <a:pt x="1312240" y="419201"/>
                </a:lnTo>
                <a:lnTo>
                  <a:pt x="1317472" y="415137"/>
                </a:lnTo>
                <a:close/>
              </a:path>
              <a:path w="2706370" h="1285240">
                <a:moveTo>
                  <a:pt x="1329690" y="459257"/>
                </a:moveTo>
                <a:lnTo>
                  <a:pt x="1324457" y="446557"/>
                </a:lnTo>
                <a:lnTo>
                  <a:pt x="1324038" y="448043"/>
                </a:lnTo>
                <a:lnTo>
                  <a:pt x="1329690" y="459257"/>
                </a:lnTo>
                <a:close/>
              </a:path>
              <a:path w="2706370" h="1285240">
                <a:moveTo>
                  <a:pt x="1348257" y="932713"/>
                </a:moveTo>
                <a:lnTo>
                  <a:pt x="1347101" y="929157"/>
                </a:lnTo>
                <a:lnTo>
                  <a:pt x="1345971" y="929157"/>
                </a:lnTo>
                <a:lnTo>
                  <a:pt x="1348257" y="932713"/>
                </a:lnTo>
                <a:close/>
              </a:path>
              <a:path w="2706370" h="1285240">
                <a:moveTo>
                  <a:pt x="1351826" y="938301"/>
                </a:moveTo>
                <a:lnTo>
                  <a:pt x="1348257" y="932713"/>
                </a:lnTo>
                <a:lnTo>
                  <a:pt x="1350746" y="940447"/>
                </a:lnTo>
                <a:lnTo>
                  <a:pt x="1351826" y="938301"/>
                </a:lnTo>
                <a:close/>
              </a:path>
              <a:path w="2706370" h="1285240">
                <a:moveTo>
                  <a:pt x="1359344" y="497357"/>
                </a:moveTo>
                <a:lnTo>
                  <a:pt x="1353527" y="484657"/>
                </a:lnTo>
                <a:lnTo>
                  <a:pt x="1346542" y="497357"/>
                </a:lnTo>
                <a:lnTo>
                  <a:pt x="1359344" y="497357"/>
                </a:lnTo>
                <a:close/>
              </a:path>
              <a:path w="2706370" h="1285240">
                <a:moveTo>
                  <a:pt x="1365148" y="497357"/>
                </a:moveTo>
                <a:lnTo>
                  <a:pt x="1363408" y="497357"/>
                </a:lnTo>
                <a:lnTo>
                  <a:pt x="1363662" y="500075"/>
                </a:lnTo>
                <a:lnTo>
                  <a:pt x="1365148" y="497357"/>
                </a:lnTo>
                <a:close/>
              </a:path>
              <a:path w="2706370" h="1285240">
                <a:moveTo>
                  <a:pt x="1368056" y="0"/>
                </a:moveTo>
                <a:lnTo>
                  <a:pt x="1359916" y="4076"/>
                </a:lnTo>
                <a:lnTo>
                  <a:pt x="1361668" y="4076"/>
                </a:lnTo>
                <a:lnTo>
                  <a:pt x="1364576" y="2908"/>
                </a:lnTo>
                <a:lnTo>
                  <a:pt x="1368056" y="0"/>
                </a:lnTo>
                <a:close/>
              </a:path>
              <a:path w="2706370" h="1285240">
                <a:moveTo>
                  <a:pt x="1368640" y="0"/>
                </a:moveTo>
                <a:lnTo>
                  <a:pt x="1368056" y="0"/>
                </a:lnTo>
                <a:lnTo>
                  <a:pt x="1368640" y="584"/>
                </a:lnTo>
                <a:lnTo>
                  <a:pt x="1368640" y="0"/>
                </a:lnTo>
                <a:close/>
              </a:path>
              <a:path w="2706370" h="1285240">
                <a:moveTo>
                  <a:pt x="1371549" y="2336"/>
                </a:moveTo>
                <a:lnTo>
                  <a:pt x="1370380" y="1752"/>
                </a:lnTo>
                <a:lnTo>
                  <a:pt x="1369225" y="584"/>
                </a:lnTo>
                <a:lnTo>
                  <a:pt x="1368056" y="1752"/>
                </a:lnTo>
                <a:lnTo>
                  <a:pt x="1365732" y="3492"/>
                </a:lnTo>
                <a:lnTo>
                  <a:pt x="1361084" y="5232"/>
                </a:lnTo>
                <a:lnTo>
                  <a:pt x="1364576" y="5232"/>
                </a:lnTo>
                <a:lnTo>
                  <a:pt x="1369225" y="2908"/>
                </a:lnTo>
                <a:lnTo>
                  <a:pt x="1371549" y="2336"/>
                </a:lnTo>
                <a:close/>
              </a:path>
              <a:path w="2706370" h="1285240">
                <a:moveTo>
                  <a:pt x="1377950" y="2057"/>
                </a:moveTo>
                <a:lnTo>
                  <a:pt x="1374216" y="2057"/>
                </a:lnTo>
                <a:lnTo>
                  <a:pt x="1368640" y="14757"/>
                </a:lnTo>
                <a:lnTo>
                  <a:pt x="1373289" y="14757"/>
                </a:lnTo>
                <a:lnTo>
                  <a:pt x="1377950" y="2057"/>
                </a:lnTo>
                <a:close/>
              </a:path>
              <a:path w="2706370" h="1285240">
                <a:moveTo>
                  <a:pt x="1387830" y="2057"/>
                </a:moveTo>
                <a:lnTo>
                  <a:pt x="1386662" y="2057"/>
                </a:lnTo>
                <a:lnTo>
                  <a:pt x="1385506" y="14757"/>
                </a:lnTo>
                <a:lnTo>
                  <a:pt x="1387830" y="2057"/>
                </a:lnTo>
                <a:close/>
              </a:path>
              <a:path w="2706370" h="1285240">
                <a:moveTo>
                  <a:pt x="1398879" y="14757"/>
                </a:moveTo>
                <a:lnTo>
                  <a:pt x="1396555" y="14757"/>
                </a:lnTo>
                <a:lnTo>
                  <a:pt x="1395387" y="14757"/>
                </a:lnTo>
                <a:lnTo>
                  <a:pt x="1394802" y="14757"/>
                </a:lnTo>
                <a:lnTo>
                  <a:pt x="1391894" y="14757"/>
                </a:lnTo>
                <a:lnTo>
                  <a:pt x="1390408" y="25641"/>
                </a:lnTo>
                <a:lnTo>
                  <a:pt x="1389570" y="27457"/>
                </a:lnTo>
                <a:lnTo>
                  <a:pt x="1390154" y="27457"/>
                </a:lnTo>
                <a:lnTo>
                  <a:pt x="1391704" y="27457"/>
                </a:lnTo>
                <a:lnTo>
                  <a:pt x="1393634" y="22377"/>
                </a:lnTo>
                <a:lnTo>
                  <a:pt x="1398879" y="14757"/>
                </a:lnTo>
                <a:close/>
              </a:path>
              <a:path w="2706370" h="1285240">
                <a:moveTo>
                  <a:pt x="1404112" y="2057"/>
                </a:moveTo>
                <a:lnTo>
                  <a:pt x="1401787" y="2057"/>
                </a:lnTo>
                <a:lnTo>
                  <a:pt x="1394802" y="14757"/>
                </a:lnTo>
                <a:lnTo>
                  <a:pt x="1404112" y="2057"/>
                </a:lnTo>
                <a:close/>
              </a:path>
              <a:path w="2706370" h="1285240">
                <a:moveTo>
                  <a:pt x="1427949" y="134315"/>
                </a:moveTo>
                <a:lnTo>
                  <a:pt x="1427365" y="134899"/>
                </a:lnTo>
                <a:lnTo>
                  <a:pt x="1427949" y="134899"/>
                </a:lnTo>
                <a:lnTo>
                  <a:pt x="1427949" y="134315"/>
                </a:lnTo>
                <a:close/>
              </a:path>
              <a:path w="2706370" h="1285240">
                <a:moveTo>
                  <a:pt x="1429105" y="65557"/>
                </a:moveTo>
                <a:lnTo>
                  <a:pt x="1422908" y="65557"/>
                </a:lnTo>
                <a:lnTo>
                  <a:pt x="1417485" y="78257"/>
                </a:lnTo>
                <a:lnTo>
                  <a:pt x="1423289" y="78257"/>
                </a:lnTo>
                <a:lnTo>
                  <a:pt x="1429105" y="65557"/>
                </a:lnTo>
                <a:close/>
              </a:path>
              <a:path w="2706370" h="1285240">
                <a:moveTo>
                  <a:pt x="1437246" y="135470"/>
                </a:moveTo>
                <a:lnTo>
                  <a:pt x="1436662" y="136055"/>
                </a:lnTo>
                <a:lnTo>
                  <a:pt x="1437246" y="136055"/>
                </a:lnTo>
                <a:lnTo>
                  <a:pt x="1437246" y="135470"/>
                </a:lnTo>
                <a:close/>
              </a:path>
              <a:path w="2706370" h="1285240">
                <a:moveTo>
                  <a:pt x="1455851" y="137223"/>
                </a:moveTo>
                <a:lnTo>
                  <a:pt x="1454111" y="138379"/>
                </a:lnTo>
                <a:lnTo>
                  <a:pt x="1448295" y="140131"/>
                </a:lnTo>
                <a:lnTo>
                  <a:pt x="1446555" y="140131"/>
                </a:lnTo>
                <a:lnTo>
                  <a:pt x="1444218" y="140703"/>
                </a:lnTo>
                <a:lnTo>
                  <a:pt x="1443647" y="140703"/>
                </a:lnTo>
                <a:lnTo>
                  <a:pt x="1443647" y="140131"/>
                </a:lnTo>
                <a:lnTo>
                  <a:pt x="1441894" y="140131"/>
                </a:lnTo>
                <a:lnTo>
                  <a:pt x="1441894" y="138963"/>
                </a:lnTo>
                <a:lnTo>
                  <a:pt x="1440738" y="138963"/>
                </a:lnTo>
                <a:lnTo>
                  <a:pt x="1439570" y="139547"/>
                </a:lnTo>
                <a:lnTo>
                  <a:pt x="1437830" y="139547"/>
                </a:lnTo>
                <a:lnTo>
                  <a:pt x="1437830" y="140131"/>
                </a:lnTo>
                <a:lnTo>
                  <a:pt x="1440738" y="140703"/>
                </a:lnTo>
                <a:lnTo>
                  <a:pt x="1444802" y="141287"/>
                </a:lnTo>
                <a:lnTo>
                  <a:pt x="1446987" y="140703"/>
                </a:lnTo>
                <a:lnTo>
                  <a:pt x="1453527" y="138963"/>
                </a:lnTo>
                <a:lnTo>
                  <a:pt x="1455851" y="137223"/>
                </a:lnTo>
                <a:close/>
              </a:path>
              <a:path w="2706370" h="1285240">
                <a:moveTo>
                  <a:pt x="1472260" y="629056"/>
                </a:moveTo>
                <a:lnTo>
                  <a:pt x="1471828" y="624357"/>
                </a:lnTo>
                <a:lnTo>
                  <a:pt x="1470964" y="624357"/>
                </a:lnTo>
                <a:lnTo>
                  <a:pt x="1472260" y="629056"/>
                </a:lnTo>
                <a:close/>
              </a:path>
              <a:path w="2706370" h="1285240">
                <a:moveTo>
                  <a:pt x="1474457" y="624357"/>
                </a:moveTo>
                <a:lnTo>
                  <a:pt x="1473288" y="624357"/>
                </a:lnTo>
                <a:lnTo>
                  <a:pt x="1474457" y="625843"/>
                </a:lnTo>
                <a:lnTo>
                  <a:pt x="1474457" y="624357"/>
                </a:lnTo>
                <a:close/>
              </a:path>
              <a:path w="2706370" h="1285240">
                <a:moveTo>
                  <a:pt x="1494802" y="1233957"/>
                </a:moveTo>
                <a:lnTo>
                  <a:pt x="1491640" y="1224076"/>
                </a:lnTo>
                <a:lnTo>
                  <a:pt x="1490738" y="1233957"/>
                </a:lnTo>
                <a:lnTo>
                  <a:pt x="1494802" y="1233957"/>
                </a:lnTo>
                <a:close/>
              </a:path>
              <a:path w="2706370" h="1285240">
                <a:moveTo>
                  <a:pt x="1563408" y="687857"/>
                </a:moveTo>
                <a:lnTo>
                  <a:pt x="1562252" y="675157"/>
                </a:lnTo>
                <a:lnTo>
                  <a:pt x="1563052" y="687857"/>
                </a:lnTo>
                <a:lnTo>
                  <a:pt x="1563408" y="687857"/>
                </a:lnTo>
                <a:close/>
              </a:path>
              <a:path w="2706370" h="1285240">
                <a:moveTo>
                  <a:pt x="1681441" y="1183157"/>
                </a:moveTo>
                <a:lnTo>
                  <a:pt x="1679117" y="1176807"/>
                </a:lnTo>
                <a:lnTo>
                  <a:pt x="1679117" y="1183157"/>
                </a:lnTo>
                <a:lnTo>
                  <a:pt x="1681441" y="1183157"/>
                </a:lnTo>
                <a:close/>
              </a:path>
              <a:path w="2706370" h="1285240">
                <a:moveTo>
                  <a:pt x="1784934" y="878357"/>
                </a:moveTo>
                <a:lnTo>
                  <a:pt x="1778889" y="870585"/>
                </a:lnTo>
                <a:lnTo>
                  <a:pt x="1778533" y="878357"/>
                </a:lnTo>
                <a:lnTo>
                  <a:pt x="1784934" y="878357"/>
                </a:lnTo>
                <a:close/>
              </a:path>
              <a:path w="2706370" h="1285240">
                <a:moveTo>
                  <a:pt x="1819236" y="858164"/>
                </a:moveTo>
                <a:lnTo>
                  <a:pt x="1818652" y="855840"/>
                </a:lnTo>
                <a:lnTo>
                  <a:pt x="1817484" y="854100"/>
                </a:lnTo>
                <a:lnTo>
                  <a:pt x="1817484" y="852360"/>
                </a:lnTo>
                <a:lnTo>
                  <a:pt x="1815744" y="852932"/>
                </a:lnTo>
                <a:lnTo>
                  <a:pt x="1814588" y="854100"/>
                </a:lnTo>
                <a:lnTo>
                  <a:pt x="1819236" y="858164"/>
                </a:lnTo>
                <a:close/>
              </a:path>
              <a:path w="2706370" h="1285240">
                <a:moveTo>
                  <a:pt x="1820976" y="840257"/>
                </a:moveTo>
                <a:lnTo>
                  <a:pt x="1818652" y="827557"/>
                </a:lnTo>
                <a:lnTo>
                  <a:pt x="1815160" y="840257"/>
                </a:lnTo>
                <a:lnTo>
                  <a:pt x="1820976" y="840257"/>
                </a:lnTo>
                <a:close/>
              </a:path>
              <a:path w="2706370" h="1285240">
                <a:moveTo>
                  <a:pt x="1918652" y="1043457"/>
                </a:moveTo>
                <a:lnTo>
                  <a:pt x="1914004" y="1030757"/>
                </a:lnTo>
                <a:lnTo>
                  <a:pt x="1913420" y="1030757"/>
                </a:lnTo>
                <a:lnTo>
                  <a:pt x="1914004" y="1043457"/>
                </a:lnTo>
                <a:lnTo>
                  <a:pt x="1918652" y="1043457"/>
                </a:lnTo>
                <a:close/>
              </a:path>
              <a:path w="2706370" h="1285240">
                <a:moveTo>
                  <a:pt x="1967496" y="979957"/>
                </a:moveTo>
                <a:lnTo>
                  <a:pt x="1961680" y="979957"/>
                </a:lnTo>
                <a:lnTo>
                  <a:pt x="1962848" y="992657"/>
                </a:lnTo>
                <a:lnTo>
                  <a:pt x="1967496" y="979957"/>
                </a:lnTo>
                <a:close/>
              </a:path>
              <a:path w="2706370" h="1285240">
                <a:moveTo>
                  <a:pt x="2022729" y="237007"/>
                </a:moveTo>
                <a:lnTo>
                  <a:pt x="2022144" y="230657"/>
                </a:lnTo>
                <a:lnTo>
                  <a:pt x="2022144" y="243357"/>
                </a:lnTo>
                <a:lnTo>
                  <a:pt x="2022729" y="237007"/>
                </a:lnTo>
                <a:close/>
              </a:path>
              <a:path w="2706370" h="1285240">
                <a:moveTo>
                  <a:pt x="2097151" y="865657"/>
                </a:moveTo>
                <a:lnTo>
                  <a:pt x="2095576" y="863015"/>
                </a:lnTo>
                <a:lnTo>
                  <a:pt x="2095931" y="865657"/>
                </a:lnTo>
                <a:lnTo>
                  <a:pt x="2097151" y="865657"/>
                </a:lnTo>
                <a:close/>
              </a:path>
              <a:path w="2706370" h="1285240">
                <a:moveTo>
                  <a:pt x="2143087" y="852957"/>
                </a:moveTo>
                <a:lnTo>
                  <a:pt x="2137270" y="840257"/>
                </a:lnTo>
                <a:lnTo>
                  <a:pt x="2137854" y="852957"/>
                </a:lnTo>
                <a:lnTo>
                  <a:pt x="2143087" y="852957"/>
                </a:lnTo>
                <a:close/>
              </a:path>
              <a:path w="2706370" h="1285240">
                <a:moveTo>
                  <a:pt x="2170988" y="814857"/>
                </a:moveTo>
                <a:lnTo>
                  <a:pt x="2168080" y="802157"/>
                </a:lnTo>
                <a:lnTo>
                  <a:pt x="2170404" y="802157"/>
                </a:lnTo>
                <a:lnTo>
                  <a:pt x="2167496" y="789457"/>
                </a:lnTo>
                <a:lnTo>
                  <a:pt x="2158555" y="789457"/>
                </a:lnTo>
                <a:lnTo>
                  <a:pt x="2159736" y="802157"/>
                </a:lnTo>
                <a:lnTo>
                  <a:pt x="2161108" y="802157"/>
                </a:lnTo>
                <a:lnTo>
                  <a:pt x="2164588" y="814857"/>
                </a:lnTo>
                <a:lnTo>
                  <a:pt x="2165629" y="803567"/>
                </a:lnTo>
                <a:lnTo>
                  <a:pt x="2169249" y="814857"/>
                </a:lnTo>
                <a:lnTo>
                  <a:pt x="2170988" y="814857"/>
                </a:lnTo>
                <a:close/>
              </a:path>
              <a:path w="2706370" h="1285240">
                <a:moveTo>
                  <a:pt x="2175929" y="795807"/>
                </a:moveTo>
                <a:lnTo>
                  <a:pt x="2175637" y="789457"/>
                </a:lnTo>
                <a:lnTo>
                  <a:pt x="2172728" y="789457"/>
                </a:lnTo>
                <a:lnTo>
                  <a:pt x="2175929" y="795807"/>
                </a:lnTo>
                <a:close/>
              </a:path>
              <a:path w="2706370" h="1285240">
                <a:moveTo>
                  <a:pt x="2179129" y="802157"/>
                </a:moveTo>
                <a:lnTo>
                  <a:pt x="2175929" y="795807"/>
                </a:lnTo>
                <a:lnTo>
                  <a:pt x="2176221" y="802157"/>
                </a:lnTo>
                <a:lnTo>
                  <a:pt x="2173897" y="802157"/>
                </a:lnTo>
                <a:lnTo>
                  <a:pt x="2176221" y="814857"/>
                </a:lnTo>
                <a:lnTo>
                  <a:pt x="2176805" y="802157"/>
                </a:lnTo>
                <a:lnTo>
                  <a:pt x="2179129" y="802157"/>
                </a:lnTo>
                <a:close/>
              </a:path>
              <a:path w="2706370" h="1285240">
                <a:moveTo>
                  <a:pt x="2217305" y="778167"/>
                </a:moveTo>
                <a:lnTo>
                  <a:pt x="2216924" y="776757"/>
                </a:lnTo>
                <a:lnTo>
                  <a:pt x="2217128" y="777900"/>
                </a:lnTo>
                <a:lnTo>
                  <a:pt x="2217305" y="778167"/>
                </a:lnTo>
                <a:close/>
              </a:path>
              <a:path w="2706370" h="1285240">
                <a:moveTo>
                  <a:pt x="2225065" y="789457"/>
                </a:moveTo>
                <a:lnTo>
                  <a:pt x="2217305" y="778167"/>
                </a:lnTo>
                <a:lnTo>
                  <a:pt x="2220404" y="789457"/>
                </a:lnTo>
                <a:lnTo>
                  <a:pt x="2225065" y="789457"/>
                </a:lnTo>
                <a:close/>
              </a:path>
              <a:path w="2706370" h="1285240">
                <a:moveTo>
                  <a:pt x="2294826" y="725957"/>
                </a:moveTo>
                <a:lnTo>
                  <a:pt x="2289010" y="713257"/>
                </a:lnTo>
                <a:lnTo>
                  <a:pt x="2289200" y="717270"/>
                </a:lnTo>
                <a:lnTo>
                  <a:pt x="2292870" y="725957"/>
                </a:lnTo>
                <a:lnTo>
                  <a:pt x="2294826" y="725957"/>
                </a:lnTo>
                <a:close/>
              </a:path>
              <a:path w="2706370" h="1285240">
                <a:moveTo>
                  <a:pt x="2452395" y="510057"/>
                </a:moveTo>
                <a:lnTo>
                  <a:pt x="2444572" y="502285"/>
                </a:lnTo>
                <a:lnTo>
                  <a:pt x="2445474" y="507225"/>
                </a:lnTo>
                <a:lnTo>
                  <a:pt x="2447163" y="510057"/>
                </a:lnTo>
                <a:lnTo>
                  <a:pt x="2452395" y="510057"/>
                </a:lnTo>
                <a:close/>
              </a:path>
              <a:path w="2706370" h="1285240">
                <a:moveTo>
                  <a:pt x="2482050" y="453237"/>
                </a:moveTo>
                <a:lnTo>
                  <a:pt x="2476233" y="446557"/>
                </a:lnTo>
                <a:lnTo>
                  <a:pt x="2476881" y="447967"/>
                </a:lnTo>
                <a:lnTo>
                  <a:pt x="2482050" y="453898"/>
                </a:lnTo>
                <a:lnTo>
                  <a:pt x="2482050" y="453237"/>
                </a:lnTo>
                <a:close/>
              </a:path>
              <a:path w="2706370" h="1285240">
                <a:moveTo>
                  <a:pt x="2487282" y="459257"/>
                </a:moveTo>
                <a:lnTo>
                  <a:pt x="2482050" y="446557"/>
                </a:lnTo>
                <a:lnTo>
                  <a:pt x="2482050" y="453237"/>
                </a:lnTo>
                <a:lnTo>
                  <a:pt x="2487282" y="459257"/>
                </a:lnTo>
                <a:close/>
              </a:path>
              <a:path w="2706370" h="1285240">
                <a:moveTo>
                  <a:pt x="2699486" y="40157"/>
                </a:moveTo>
                <a:lnTo>
                  <a:pt x="2697162" y="40157"/>
                </a:lnTo>
                <a:lnTo>
                  <a:pt x="2699486" y="52857"/>
                </a:lnTo>
                <a:lnTo>
                  <a:pt x="2699486" y="40157"/>
                </a:lnTo>
                <a:close/>
              </a:path>
              <a:path w="2706370" h="1285240">
                <a:moveTo>
                  <a:pt x="2705887" y="27457"/>
                </a:moveTo>
                <a:lnTo>
                  <a:pt x="2702014" y="23215"/>
                </a:lnTo>
                <a:lnTo>
                  <a:pt x="2702395" y="27457"/>
                </a:lnTo>
                <a:lnTo>
                  <a:pt x="2695422" y="27457"/>
                </a:lnTo>
                <a:lnTo>
                  <a:pt x="2697162" y="17932"/>
                </a:lnTo>
                <a:lnTo>
                  <a:pt x="2694254" y="14757"/>
                </a:lnTo>
                <a:lnTo>
                  <a:pt x="2697746" y="14757"/>
                </a:lnTo>
                <a:lnTo>
                  <a:pt x="2697162" y="17932"/>
                </a:lnTo>
                <a:lnTo>
                  <a:pt x="2702014" y="23215"/>
                </a:lnTo>
                <a:lnTo>
                  <a:pt x="2701239" y="14757"/>
                </a:lnTo>
                <a:lnTo>
                  <a:pt x="2703563" y="14757"/>
                </a:lnTo>
                <a:lnTo>
                  <a:pt x="2702115" y="2057"/>
                </a:lnTo>
                <a:lnTo>
                  <a:pt x="2627401" y="2057"/>
                </a:lnTo>
                <a:lnTo>
                  <a:pt x="2627401" y="27457"/>
                </a:lnTo>
                <a:lnTo>
                  <a:pt x="2619832" y="27457"/>
                </a:lnTo>
                <a:lnTo>
                  <a:pt x="2623909" y="14757"/>
                </a:lnTo>
                <a:lnTo>
                  <a:pt x="2627401" y="27457"/>
                </a:lnTo>
                <a:lnTo>
                  <a:pt x="2627401" y="2057"/>
                </a:lnTo>
                <a:lnTo>
                  <a:pt x="2590762" y="2057"/>
                </a:lnTo>
                <a:lnTo>
                  <a:pt x="2590762" y="65557"/>
                </a:lnTo>
                <a:lnTo>
                  <a:pt x="2590762" y="78257"/>
                </a:lnTo>
                <a:lnTo>
                  <a:pt x="2586698" y="78257"/>
                </a:lnTo>
                <a:lnTo>
                  <a:pt x="2586698" y="65557"/>
                </a:lnTo>
                <a:lnTo>
                  <a:pt x="2590762" y="65557"/>
                </a:lnTo>
                <a:lnTo>
                  <a:pt x="2590762" y="2057"/>
                </a:lnTo>
                <a:lnTo>
                  <a:pt x="2580297" y="2057"/>
                </a:lnTo>
                <a:lnTo>
                  <a:pt x="2580297" y="167157"/>
                </a:lnTo>
                <a:lnTo>
                  <a:pt x="2573909" y="179857"/>
                </a:lnTo>
                <a:lnTo>
                  <a:pt x="2568270" y="179857"/>
                </a:lnTo>
                <a:lnTo>
                  <a:pt x="2567800" y="167157"/>
                </a:lnTo>
                <a:lnTo>
                  <a:pt x="2580297" y="167157"/>
                </a:lnTo>
                <a:lnTo>
                  <a:pt x="2580297" y="2057"/>
                </a:lnTo>
                <a:lnTo>
                  <a:pt x="2527973" y="2057"/>
                </a:lnTo>
                <a:lnTo>
                  <a:pt x="2527973" y="103657"/>
                </a:lnTo>
                <a:lnTo>
                  <a:pt x="2526817" y="116357"/>
                </a:lnTo>
                <a:lnTo>
                  <a:pt x="2526233" y="114947"/>
                </a:lnTo>
                <a:lnTo>
                  <a:pt x="2526233" y="141757"/>
                </a:lnTo>
                <a:lnTo>
                  <a:pt x="2524480" y="154457"/>
                </a:lnTo>
                <a:lnTo>
                  <a:pt x="2523909" y="154457"/>
                </a:lnTo>
                <a:lnTo>
                  <a:pt x="2520429" y="167157"/>
                </a:lnTo>
                <a:lnTo>
                  <a:pt x="2517876" y="154457"/>
                </a:lnTo>
                <a:lnTo>
                  <a:pt x="2515768" y="154457"/>
                </a:lnTo>
                <a:lnTo>
                  <a:pt x="2518092" y="141757"/>
                </a:lnTo>
                <a:lnTo>
                  <a:pt x="2526233" y="141757"/>
                </a:lnTo>
                <a:lnTo>
                  <a:pt x="2526233" y="114947"/>
                </a:lnTo>
                <a:lnTo>
                  <a:pt x="2521585" y="103657"/>
                </a:lnTo>
                <a:lnTo>
                  <a:pt x="2523909" y="116357"/>
                </a:lnTo>
                <a:lnTo>
                  <a:pt x="2515768" y="116357"/>
                </a:lnTo>
                <a:lnTo>
                  <a:pt x="2516924" y="103657"/>
                </a:lnTo>
                <a:lnTo>
                  <a:pt x="2521585" y="103657"/>
                </a:lnTo>
                <a:lnTo>
                  <a:pt x="2527973" y="103657"/>
                </a:lnTo>
                <a:lnTo>
                  <a:pt x="2527973" y="2057"/>
                </a:lnTo>
                <a:lnTo>
                  <a:pt x="2468676" y="2057"/>
                </a:lnTo>
                <a:lnTo>
                  <a:pt x="2468676" y="129057"/>
                </a:lnTo>
                <a:lnTo>
                  <a:pt x="2453551" y="129057"/>
                </a:lnTo>
                <a:lnTo>
                  <a:pt x="2458783" y="116357"/>
                </a:lnTo>
                <a:lnTo>
                  <a:pt x="2468676" y="129057"/>
                </a:lnTo>
                <a:lnTo>
                  <a:pt x="2468676" y="2057"/>
                </a:lnTo>
                <a:lnTo>
                  <a:pt x="2436114" y="2057"/>
                </a:lnTo>
                <a:lnTo>
                  <a:pt x="2436114" y="192557"/>
                </a:lnTo>
                <a:lnTo>
                  <a:pt x="2427973" y="192557"/>
                </a:lnTo>
                <a:lnTo>
                  <a:pt x="2427973" y="179857"/>
                </a:lnTo>
                <a:lnTo>
                  <a:pt x="2436114" y="192557"/>
                </a:lnTo>
                <a:lnTo>
                  <a:pt x="2436114" y="2057"/>
                </a:lnTo>
                <a:lnTo>
                  <a:pt x="2425649" y="2057"/>
                </a:lnTo>
                <a:lnTo>
                  <a:pt x="2425649" y="256057"/>
                </a:lnTo>
                <a:lnTo>
                  <a:pt x="2425649" y="268757"/>
                </a:lnTo>
                <a:lnTo>
                  <a:pt x="2419921" y="268757"/>
                </a:lnTo>
                <a:lnTo>
                  <a:pt x="2425649" y="256057"/>
                </a:lnTo>
                <a:lnTo>
                  <a:pt x="2425649" y="2057"/>
                </a:lnTo>
                <a:lnTo>
                  <a:pt x="2408199" y="2057"/>
                </a:lnTo>
                <a:lnTo>
                  <a:pt x="2408199" y="344957"/>
                </a:lnTo>
                <a:lnTo>
                  <a:pt x="2398903" y="344957"/>
                </a:lnTo>
                <a:lnTo>
                  <a:pt x="2399487" y="332257"/>
                </a:lnTo>
                <a:lnTo>
                  <a:pt x="2407043" y="332257"/>
                </a:lnTo>
                <a:lnTo>
                  <a:pt x="2408199" y="344957"/>
                </a:lnTo>
                <a:lnTo>
                  <a:pt x="2408199" y="2057"/>
                </a:lnTo>
                <a:lnTo>
                  <a:pt x="2397163" y="2057"/>
                </a:lnTo>
                <a:lnTo>
                  <a:pt x="2397163" y="256057"/>
                </a:lnTo>
                <a:lnTo>
                  <a:pt x="2396579" y="268757"/>
                </a:lnTo>
                <a:lnTo>
                  <a:pt x="2390762" y="268757"/>
                </a:lnTo>
                <a:lnTo>
                  <a:pt x="2390762" y="256057"/>
                </a:lnTo>
                <a:lnTo>
                  <a:pt x="2397163" y="256057"/>
                </a:lnTo>
                <a:lnTo>
                  <a:pt x="2397163" y="2057"/>
                </a:lnTo>
                <a:lnTo>
                  <a:pt x="2360523" y="2057"/>
                </a:lnTo>
                <a:lnTo>
                  <a:pt x="2360523" y="65557"/>
                </a:lnTo>
                <a:lnTo>
                  <a:pt x="2360523" y="192557"/>
                </a:lnTo>
                <a:lnTo>
                  <a:pt x="2344826" y="192557"/>
                </a:lnTo>
                <a:lnTo>
                  <a:pt x="2345994" y="179857"/>
                </a:lnTo>
                <a:lnTo>
                  <a:pt x="2357615" y="179857"/>
                </a:lnTo>
                <a:lnTo>
                  <a:pt x="2360523" y="192557"/>
                </a:lnTo>
                <a:lnTo>
                  <a:pt x="2360523" y="65557"/>
                </a:lnTo>
                <a:lnTo>
                  <a:pt x="2358783" y="65557"/>
                </a:lnTo>
                <a:lnTo>
                  <a:pt x="2358199" y="52857"/>
                </a:lnTo>
                <a:lnTo>
                  <a:pt x="2358199" y="65557"/>
                </a:lnTo>
                <a:lnTo>
                  <a:pt x="2357043" y="65557"/>
                </a:lnTo>
                <a:lnTo>
                  <a:pt x="2358199" y="52857"/>
                </a:lnTo>
                <a:lnTo>
                  <a:pt x="2359952" y="52857"/>
                </a:lnTo>
                <a:lnTo>
                  <a:pt x="2360523" y="65557"/>
                </a:lnTo>
                <a:lnTo>
                  <a:pt x="2360523" y="2057"/>
                </a:lnTo>
                <a:lnTo>
                  <a:pt x="2350643" y="2057"/>
                </a:lnTo>
                <a:lnTo>
                  <a:pt x="2350643" y="40157"/>
                </a:lnTo>
                <a:lnTo>
                  <a:pt x="2347150" y="40157"/>
                </a:lnTo>
                <a:lnTo>
                  <a:pt x="2347150" y="52857"/>
                </a:lnTo>
                <a:lnTo>
                  <a:pt x="2346579" y="52857"/>
                </a:lnTo>
                <a:lnTo>
                  <a:pt x="2346579" y="40157"/>
                </a:lnTo>
                <a:lnTo>
                  <a:pt x="2344255" y="40157"/>
                </a:lnTo>
                <a:lnTo>
                  <a:pt x="2343670" y="27457"/>
                </a:lnTo>
                <a:lnTo>
                  <a:pt x="2350643" y="40157"/>
                </a:lnTo>
                <a:lnTo>
                  <a:pt x="2350643" y="2057"/>
                </a:lnTo>
                <a:lnTo>
                  <a:pt x="2340762" y="2057"/>
                </a:lnTo>
                <a:lnTo>
                  <a:pt x="2340762" y="40157"/>
                </a:lnTo>
                <a:lnTo>
                  <a:pt x="2339594" y="40157"/>
                </a:lnTo>
                <a:lnTo>
                  <a:pt x="2339009" y="27457"/>
                </a:lnTo>
                <a:lnTo>
                  <a:pt x="2340178" y="27457"/>
                </a:lnTo>
                <a:lnTo>
                  <a:pt x="2340762" y="40157"/>
                </a:lnTo>
                <a:lnTo>
                  <a:pt x="2340762" y="2057"/>
                </a:lnTo>
                <a:lnTo>
                  <a:pt x="2329129" y="2057"/>
                </a:lnTo>
                <a:lnTo>
                  <a:pt x="2329129" y="52857"/>
                </a:lnTo>
                <a:lnTo>
                  <a:pt x="2329129" y="65557"/>
                </a:lnTo>
                <a:lnTo>
                  <a:pt x="2328545" y="52857"/>
                </a:lnTo>
                <a:lnTo>
                  <a:pt x="2329129" y="52857"/>
                </a:lnTo>
                <a:lnTo>
                  <a:pt x="2329129" y="2057"/>
                </a:lnTo>
                <a:lnTo>
                  <a:pt x="2327389" y="2057"/>
                </a:lnTo>
                <a:lnTo>
                  <a:pt x="2327389" y="446557"/>
                </a:lnTo>
                <a:lnTo>
                  <a:pt x="2327389" y="459257"/>
                </a:lnTo>
                <a:lnTo>
                  <a:pt x="2321572" y="459257"/>
                </a:lnTo>
                <a:lnTo>
                  <a:pt x="2327389" y="446557"/>
                </a:lnTo>
                <a:lnTo>
                  <a:pt x="2327389" y="2057"/>
                </a:lnTo>
                <a:lnTo>
                  <a:pt x="2291346" y="2057"/>
                </a:lnTo>
                <a:lnTo>
                  <a:pt x="2291346" y="192557"/>
                </a:lnTo>
                <a:lnTo>
                  <a:pt x="2291346" y="205257"/>
                </a:lnTo>
                <a:lnTo>
                  <a:pt x="2290762" y="205257"/>
                </a:lnTo>
                <a:lnTo>
                  <a:pt x="2290762" y="446557"/>
                </a:lnTo>
                <a:lnTo>
                  <a:pt x="2289010" y="446557"/>
                </a:lnTo>
                <a:lnTo>
                  <a:pt x="2289010" y="675157"/>
                </a:lnTo>
                <a:lnTo>
                  <a:pt x="2286685" y="675157"/>
                </a:lnTo>
                <a:lnTo>
                  <a:pt x="2281453" y="662457"/>
                </a:lnTo>
                <a:lnTo>
                  <a:pt x="2289010" y="675157"/>
                </a:lnTo>
                <a:lnTo>
                  <a:pt x="2289010" y="446557"/>
                </a:lnTo>
                <a:lnTo>
                  <a:pt x="2285530" y="446557"/>
                </a:lnTo>
                <a:lnTo>
                  <a:pt x="2288438" y="433857"/>
                </a:lnTo>
                <a:lnTo>
                  <a:pt x="2290762" y="446557"/>
                </a:lnTo>
                <a:lnTo>
                  <a:pt x="2290762" y="205257"/>
                </a:lnTo>
                <a:lnTo>
                  <a:pt x="2290762" y="192557"/>
                </a:lnTo>
                <a:lnTo>
                  <a:pt x="2291346" y="192557"/>
                </a:lnTo>
                <a:lnTo>
                  <a:pt x="2291346" y="2057"/>
                </a:lnTo>
                <a:lnTo>
                  <a:pt x="2289010" y="2057"/>
                </a:lnTo>
                <a:lnTo>
                  <a:pt x="2289010" y="383057"/>
                </a:lnTo>
                <a:lnTo>
                  <a:pt x="2289010" y="395757"/>
                </a:lnTo>
                <a:lnTo>
                  <a:pt x="2284946" y="395757"/>
                </a:lnTo>
                <a:lnTo>
                  <a:pt x="2284946" y="383057"/>
                </a:lnTo>
                <a:lnTo>
                  <a:pt x="2289010" y="383057"/>
                </a:lnTo>
                <a:lnTo>
                  <a:pt x="2289010" y="2057"/>
                </a:lnTo>
                <a:lnTo>
                  <a:pt x="2281453" y="2057"/>
                </a:lnTo>
                <a:lnTo>
                  <a:pt x="2281453" y="446557"/>
                </a:lnTo>
                <a:lnTo>
                  <a:pt x="2277389" y="459257"/>
                </a:lnTo>
                <a:lnTo>
                  <a:pt x="2275065" y="446557"/>
                </a:lnTo>
                <a:lnTo>
                  <a:pt x="2281453" y="446557"/>
                </a:lnTo>
                <a:lnTo>
                  <a:pt x="2281453" y="2057"/>
                </a:lnTo>
                <a:lnTo>
                  <a:pt x="2276805" y="2057"/>
                </a:lnTo>
                <a:lnTo>
                  <a:pt x="2276805" y="167157"/>
                </a:lnTo>
                <a:lnTo>
                  <a:pt x="2276221" y="179857"/>
                </a:lnTo>
                <a:lnTo>
                  <a:pt x="2270404" y="179857"/>
                </a:lnTo>
                <a:lnTo>
                  <a:pt x="2268080" y="167157"/>
                </a:lnTo>
                <a:lnTo>
                  <a:pt x="2276805" y="167157"/>
                </a:lnTo>
                <a:lnTo>
                  <a:pt x="2276805" y="2057"/>
                </a:lnTo>
                <a:lnTo>
                  <a:pt x="2267445" y="2057"/>
                </a:lnTo>
                <a:lnTo>
                  <a:pt x="2267445" y="141757"/>
                </a:lnTo>
                <a:lnTo>
                  <a:pt x="2258199" y="141757"/>
                </a:lnTo>
                <a:lnTo>
                  <a:pt x="2256739" y="154457"/>
                </a:lnTo>
                <a:lnTo>
                  <a:pt x="2258276" y="154457"/>
                </a:lnTo>
                <a:lnTo>
                  <a:pt x="2263838" y="167157"/>
                </a:lnTo>
                <a:lnTo>
                  <a:pt x="2265172" y="167157"/>
                </a:lnTo>
                <a:lnTo>
                  <a:pt x="2264600" y="169659"/>
                </a:lnTo>
                <a:lnTo>
                  <a:pt x="2264600" y="459257"/>
                </a:lnTo>
                <a:lnTo>
                  <a:pt x="2261108" y="459257"/>
                </a:lnTo>
                <a:lnTo>
                  <a:pt x="2261108" y="446557"/>
                </a:lnTo>
                <a:lnTo>
                  <a:pt x="2261692" y="446557"/>
                </a:lnTo>
                <a:lnTo>
                  <a:pt x="2264600" y="459257"/>
                </a:lnTo>
                <a:lnTo>
                  <a:pt x="2264600" y="169659"/>
                </a:lnTo>
                <a:lnTo>
                  <a:pt x="2262263" y="179857"/>
                </a:lnTo>
                <a:lnTo>
                  <a:pt x="2253551" y="174002"/>
                </a:lnTo>
                <a:lnTo>
                  <a:pt x="2253551" y="471957"/>
                </a:lnTo>
                <a:lnTo>
                  <a:pt x="2247735" y="484657"/>
                </a:lnTo>
                <a:lnTo>
                  <a:pt x="2245995" y="484657"/>
                </a:lnTo>
                <a:lnTo>
                  <a:pt x="2244242" y="471957"/>
                </a:lnTo>
                <a:lnTo>
                  <a:pt x="2253551" y="471957"/>
                </a:lnTo>
                <a:lnTo>
                  <a:pt x="2253551" y="174002"/>
                </a:lnTo>
                <a:lnTo>
                  <a:pt x="2252383" y="173228"/>
                </a:lnTo>
                <a:lnTo>
                  <a:pt x="2252383" y="332257"/>
                </a:lnTo>
                <a:lnTo>
                  <a:pt x="2244826" y="332257"/>
                </a:lnTo>
                <a:lnTo>
                  <a:pt x="2245410" y="319557"/>
                </a:lnTo>
                <a:lnTo>
                  <a:pt x="2250643" y="319557"/>
                </a:lnTo>
                <a:lnTo>
                  <a:pt x="2252383" y="332257"/>
                </a:lnTo>
                <a:lnTo>
                  <a:pt x="2252383" y="173228"/>
                </a:lnTo>
                <a:lnTo>
                  <a:pt x="2243366" y="167157"/>
                </a:lnTo>
                <a:lnTo>
                  <a:pt x="2244458" y="141757"/>
                </a:lnTo>
                <a:lnTo>
                  <a:pt x="2258098" y="129057"/>
                </a:lnTo>
                <a:lnTo>
                  <a:pt x="2267445" y="141757"/>
                </a:lnTo>
                <a:lnTo>
                  <a:pt x="2267445" y="2057"/>
                </a:lnTo>
                <a:lnTo>
                  <a:pt x="2235530" y="2057"/>
                </a:lnTo>
                <a:lnTo>
                  <a:pt x="2235530" y="484657"/>
                </a:lnTo>
                <a:lnTo>
                  <a:pt x="2234946" y="497357"/>
                </a:lnTo>
                <a:lnTo>
                  <a:pt x="2234361" y="497357"/>
                </a:lnTo>
                <a:lnTo>
                  <a:pt x="2234361" y="484657"/>
                </a:lnTo>
                <a:lnTo>
                  <a:pt x="2235530" y="484657"/>
                </a:lnTo>
                <a:lnTo>
                  <a:pt x="2235530" y="2057"/>
                </a:lnTo>
                <a:lnTo>
                  <a:pt x="2230297" y="2057"/>
                </a:lnTo>
                <a:lnTo>
                  <a:pt x="2230297" y="624357"/>
                </a:lnTo>
                <a:lnTo>
                  <a:pt x="2229713" y="637057"/>
                </a:lnTo>
                <a:lnTo>
                  <a:pt x="2219833" y="624357"/>
                </a:lnTo>
                <a:lnTo>
                  <a:pt x="2230297" y="624357"/>
                </a:lnTo>
                <a:lnTo>
                  <a:pt x="2230297" y="2057"/>
                </a:lnTo>
                <a:lnTo>
                  <a:pt x="2227491" y="2057"/>
                </a:lnTo>
                <a:lnTo>
                  <a:pt x="2227491" y="497357"/>
                </a:lnTo>
                <a:lnTo>
                  <a:pt x="2226221" y="510057"/>
                </a:lnTo>
                <a:lnTo>
                  <a:pt x="2225637" y="510057"/>
                </a:lnTo>
                <a:lnTo>
                  <a:pt x="2218664" y="497357"/>
                </a:lnTo>
                <a:lnTo>
                  <a:pt x="2227491" y="497357"/>
                </a:lnTo>
                <a:lnTo>
                  <a:pt x="2227491" y="2057"/>
                </a:lnTo>
                <a:lnTo>
                  <a:pt x="2217496" y="2057"/>
                </a:lnTo>
                <a:lnTo>
                  <a:pt x="2217496" y="624357"/>
                </a:lnTo>
                <a:lnTo>
                  <a:pt x="2217356" y="637057"/>
                </a:lnTo>
                <a:lnTo>
                  <a:pt x="2215896" y="637057"/>
                </a:lnTo>
                <a:lnTo>
                  <a:pt x="2216848" y="649757"/>
                </a:lnTo>
                <a:lnTo>
                  <a:pt x="2211819" y="649757"/>
                </a:lnTo>
                <a:lnTo>
                  <a:pt x="2209647" y="637057"/>
                </a:lnTo>
                <a:lnTo>
                  <a:pt x="2216213" y="624357"/>
                </a:lnTo>
                <a:lnTo>
                  <a:pt x="2217496" y="624357"/>
                </a:lnTo>
                <a:lnTo>
                  <a:pt x="2217496" y="2057"/>
                </a:lnTo>
                <a:lnTo>
                  <a:pt x="2215756" y="2057"/>
                </a:lnTo>
                <a:lnTo>
                  <a:pt x="2215756" y="510057"/>
                </a:lnTo>
                <a:lnTo>
                  <a:pt x="2215756" y="522757"/>
                </a:lnTo>
                <a:lnTo>
                  <a:pt x="2212848" y="522757"/>
                </a:lnTo>
                <a:lnTo>
                  <a:pt x="2210524" y="518515"/>
                </a:lnTo>
                <a:lnTo>
                  <a:pt x="2210524" y="522757"/>
                </a:lnTo>
                <a:lnTo>
                  <a:pt x="2204123" y="522757"/>
                </a:lnTo>
                <a:lnTo>
                  <a:pt x="2202383" y="515137"/>
                </a:lnTo>
                <a:lnTo>
                  <a:pt x="2202383" y="560857"/>
                </a:lnTo>
                <a:lnTo>
                  <a:pt x="2186686" y="560857"/>
                </a:lnTo>
                <a:lnTo>
                  <a:pt x="2187079" y="552386"/>
                </a:lnTo>
                <a:lnTo>
                  <a:pt x="2184946" y="559041"/>
                </a:lnTo>
                <a:lnTo>
                  <a:pt x="2184946" y="598957"/>
                </a:lnTo>
                <a:lnTo>
                  <a:pt x="2184362" y="611657"/>
                </a:lnTo>
                <a:lnTo>
                  <a:pt x="2169820" y="611657"/>
                </a:lnTo>
                <a:lnTo>
                  <a:pt x="2175052" y="598957"/>
                </a:lnTo>
                <a:lnTo>
                  <a:pt x="2184946" y="598957"/>
                </a:lnTo>
                <a:lnTo>
                  <a:pt x="2184946" y="559041"/>
                </a:lnTo>
                <a:lnTo>
                  <a:pt x="2184362" y="560857"/>
                </a:lnTo>
                <a:lnTo>
                  <a:pt x="2183777" y="560857"/>
                </a:lnTo>
                <a:lnTo>
                  <a:pt x="2184362" y="567207"/>
                </a:lnTo>
                <a:lnTo>
                  <a:pt x="2182622" y="560857"/>
                </a:lnTo>
                <a:lnTo>
                  <a:pt x="2179713" y="560857"/>
                </a:lnTo>
                <a:lnTo>
                  <a:pt x="2177961" y="548157"/>
                </a:lnTo>
                <a:lnTo>
                  <a:pt x="2187270" y="548157"/>
                </a:lnTo>
                <a:lnTo>
                  <a:pt x="2187079" y="552386"/>
                </a:lnTo>
                <a:lnTo>
                  <a:pt x="2188426" y="548157"/>
                </a:lnTo>
                <a:lnTo>
                  <a:pt x="2200643" y="548157"/>
                </a:lnTo>
                <a:lnTo>
                  <a:pt x="2202383" y="560857"/>
                </a:lnTo>
                <a:lnTo>
                  <a:pt x="2202383" y="515137"/>
                </a:lnTo>
                <a:lnTo>
                  <a:pt x="2201227" y="510057"/>
                </a:lnTo>
                <a:lnTo>
                  <a:pt x="2205875" y="510057"/>
                </a:lnTo>
                <a:lnTo>
                  <a:pt x="2210524" y="518515"/>
                </a:lnTo>
                <a:lnTo>
                  <a:pt x="2210524" y="510057"/>
                </a:lnTo>
                <a:lnTo>
                  <a:pt x="2215756" y="510057"/>
                </a:lnTo>
                <a:lnTo>
                  <a:pt x="2215756" y="2057"/>
                </a:lnTo>
                <a:lnTo>
                  <a:pt x="2193086" y="2057"/>
                </a:lnTo>
                <a:lnTo>
                  <a:pt x="2193086" y="40157"/>
                </a:lnTo>
                <a:lnTo>
                  <a:pt x="2191918" y="52857"/>
                </a:lnTo>
                <a:lnTo>
                  <a:pt x="2181453" y="52857"/>
                </a:lnTo>
                <a:lnTo>
                  <a:pt x="2182622" y="40157"/>
                </a:lnTo>
                <a:lnTo>
                  <a:pt x="2193086" y="40157"/>
                </a:lnTo>
                <a:lnTo>
                  <a:pt x="2193086" y="2057"/>
                </a:lnTo>
                <a:lnTo>
                  <a:pt x="2172728" y="2057"/>
                </a:lnTo>
                <a:lnTo>
                  <a:pt x="2172728" y="52857"/>
                </a:lnTo>
                <a:lnTo>
                  <a:pt x="2172728" y="65557"/>
                </a:lnTo>
                <a:lnTo>
                  <a:pt x="2170404" y="65557"/>
                </a:lnTo>
                <a:lnTo>
                  <a:pt x="2170404" y="560857"/>
                </a:lnTo>
                <a:lnTo>
                  <a:pt x="2168664" y="560857"/>
                </a:lnTo>
                <a:lnTo>
                  <a:pt x="2161679" y="548157"/>
                </a:lnTo>
                <a:lnTo>
                  <a:pt x="2170404" y="560857"/>
                </a:lnTo>
                <a:lnTo>
                  <a:pt x="2170404" y="65557"/>
                </a:lnTo>
                <a:lnTo>
                  <a:pt x="2164588" y="65557"/>
                </a:lnTo>
                <a:lnTo>
                  <a:pt x="2164588" y="332257"/>
                </a:lnTo>
                <a:lnTo>
                  <a:pt x="2157615" y="319557"/>
                </a:lnTo>
                <a:lnTo>
                  <a:pt x="2162264" y="319557"/>
                </a:lnTo>
                <a:lnTo>
                  <a:pt x="2164588" y="332257"/>
                </a:lnTo>
                <a:lnTo>
                  <a:pt x="2164588" y="65557"/>
                </a:lnTo>
                <a:lnTo>
                  <a:pt x="2162264" y="65557"/>
                </a:lnTo>
                <a:lnTo>
                  <a:pt x="2162213" y="52857"/>
                </a:lnTo>
                <a:lnTo>
                  <a:pt x="2172728" y="52857"/>
                </a:lnTo>
                <a:lnTo>
                  <a:pt x="2172728" y="2057"/>
                </a:lnTo>
                <a:lnTo>
                  <a:pt x="2156447" y="2057"/>
                </a:lnTo>
                <a:lnTo>
                  <a:pt x="2156447" y="370357"/>
                </a:lnTo>
                <a:lnTo>
                  <a:pt x="2147735" y="370357"/>
                </a:lnTo>
                <a:lnTo>
                  <a:pt x="2147735" y="611657"/>
                </a:lnTo>
                <a:lnTo>
                  <a:pt x="2136686" y="611657"/>
                </a:lnTo>
                <a:lnTo>
                  <a:pt x="2136686" y="827557"/>
                </a:lnTo>
                <a:lnTo>
                  <a:pt x="2129713" y="814857"/>
                </a:lnTo>
                <a:lnTo>
                  <a:pt x="2135517" y="814857"/>
                </a:lnTo>
                <a:lnTo>
                  <a:pt x="2136686" y="827557"/>
                </a:lnTo>
                <a:lnTo>
                  <a:pt x="2136686" y="611657"/>
                </a:lnTo>
                <a:lnTo>
                  <a:pt x="2135835" y="611657"/>
                </a:lnTo>
                <a:lnTo>
                  <a:pt x="2131022" y="598957"/>
                </a:lnTo>
                <a:lnTo>
                  <a:pt x="2135136" y="586257"/>
                </a:lnTo>
                <a:lnTo>
                  <a:pt x="2144547" y="586257"/>
                </a:lnTo>
                <a:lnTo>
                  <a:pt x="2139518" y="598957"/>
                </a:lnTo>
                <a:lnTo>
                  <a:pt x="2139188" y="598957"/>
                </a:lnTo>
                <a:lnTo>
                  <a:pt x="2147735" y="611657"/>
                </a:lnTo>
                <a:lnTo>
                  <a:pt x="2147735" y="370357"/>
                </a:lnTo>
                <a:lnTo>
                  <a:pt x="2148319" y="357657"/>
                </a:lnTo>
                <a:lnTo>
                  <a:pt x="2156447" y="370357"/>
                </a:lnTo>
                <a:lnTo>
                  <a:pt x="2156447" y="2057"/>
                </a:lnTo>
                <a:lnTo>
                  <a:pt x="2135517" y="2057"/>
                </a:lnTo>
                <a:lnTo>
                  <a:pt x="2135517" y="306857"/>
                </a:lnTo>
                <a:lnTo>
                  <a:pt x="2135517" y="459257"/>
                </a:lnTo>
                <a:lnTo>
                  <a:pt x="2129129" y="459257"/>
                </a:lnTo>
                <a:lnTo>
                  <a:pt x="2132609" y="446557"/>
                </a:lnTo>
                <a:lnTo>
                  <a:pt x="2134946" y="446557"/>
                </a:lnTo>
                <a:lnTo>
                  <a:pt x="2135517" y="459257"/>
                </a:lnTo>
                <a:lnTo>
                  <a:pt x="2135517" y="306857"/>
                </a:lnTo>
                <a:lnTo>
                  <a:pt x="2129129" y="306857"/>
                </a:lnTo>
                <a:lnTo>
                  <a:pt x="2128545" y="294157"/>
                </a:lnTo>
                <a:lnTo>
                  <a:pt x="2134362" y="294157"/>
                </a:lnTo>
                <a:lnTo>
                  <a:pt x="2135517" y="306857"/>
                </a:lnTo>
                <a:lnTo>
                  <a:pt x="2135517" y="2057"/>
                </a:lnTo>
                <a:lnTo>
                  <a:pt x="2116340" y="2057"/>
                </a:lnTo>
                <a:lnTo>
                  <a:pt x="2116340" y="27457"/>
                </a:lnTo>
                <a:lnTo>
                  <a:pt x="2113432" y="40157"/>
                </a:lnTo>
                <a:lnTo>
                  <a:pt x="2109355" y="40157"/>
                </a:lnTo>
                <a:lnTo>
                  <a:pt x="2109940" y="27457"/>
                </a:lnTo>
                <a:lnTo>
                  <a:pt x="2116340" y="27457"/>
                </a:lnTo>
                <a:lnTo>
                  <a:pt x="2116340" y="2057"/>
                </a:lnTo>
                <a:lnTo>
                  <a:pt x="2105291" y="2057"/>
                </a:lnTo>
                <a:lnTo>
                  <a:pt x="2105291" y="738657"/>
                </a:lnTo>
                <a:lnTo>
                  <a:pt x="2103539" y="751357"/>
                </a:lnTo>
                <a:lnTo>
                  <a:pt x="2098306" y="738657"/>
                </a:lnTo>
                <a:lnTo>
                  <a:pt x="2105291" y="738657"/>
                </a:lnTo>
                <a:lnTo>
                  <a:pt x="2105291" y="2057"/>
                </a:lnTo>
                <a:lnTo>
                  <a:pt x="2080869" y="2057"/>
                </a:lnTo>
                <a:lnTo>
                  <a:pt x="2080869" y="319557"/>
                </a:lnTo>
                <a:lnTo>
                  <a:pt x="2075141" y="319557"/>
                </a:lnTo>
                <a:lnTo>
                  <a:pt x="2076069" y="306857"/>
                </a:lnTo>
                <a:lnTo>
                  <a:pt x="2079396" y="306857"/>
                </a:lnTo>
                <a:lnTo>
                  <a:pt x="2080869" y="319557"/>
                </a:lnTo>
                <a:lnTo>
                  <a:pt x="2080869" y="2057"/>
                </a:lnTo>
                <a:lnTo>
                  <a:pt x="2074468" y="2057"/>
                </a:lnTo>
                <a:lnTo>
                  <a:pt x="2074468" y="116357"/>
                </a:lnTo>
                <a:lnTo>
                  <a:pt x="2072005" y="116357"/>
                </a:lnTo>
                <a:lnTo>
                  <a:pt x="2072005" y="535457"/>
                </a:lnTo>
                <a:lnTo>
                  <a:pt x="2065756" y="535457"/>
                </a:lnTo>
                <a:lnTo>
                  <a:pt x="2065756" y="878357"/>
                </a:lnTo>
                <a:lnTo>
                  <a:pt x="2065756" y="891057"/>
                </a:lnTo>
                <a:lnTo>
                  <a:pt x="2064004" y="891057"/>
                </a:lnTo>
                <a:lnTo>
                  <a:pt x="2061679" y="878357"/>
                </a:lnTo>
                <a:lnTo>
                  <a:pt x="2065756" y="878357"/>
                </a:lnTo>
                <a:lnTo>
                  <a:pt x="2065756" y="535457"/>
                </a:lnTo>
                <a:lnTo>
                  <a:pt x="2064588" y="535457"/>
                </a:lnTo>
                <a:lnTo>
                  <a:pt x="2064588" y="522757"/>
                </a:lnTo>
                <a:lnTo>
                  <a:pt x="2069985" y="522757"/>
                </a:lnTo>
                <a:lnTo>
                  <a:pt x="2072005" y="535457"/>
                </a:lnTo>
                <a:lnTo>
                  <a:pt x="2072005" y="116357"/>
                </a:lnTo>
                <a:lnTo>
                  <a:pt x="2066912" y="116357"/>
                </a:lnTo>
                <a:lnTo>
                  <a:pt x="2066912" y="408457"/>
                </a:lnTo>
                <a:lnTo>
                  <a:pt x="2066328" y="421157"/>
                </a:lnTo>
                <a:lnTo>
                  <a:pt x="2062848" y="421157"/>
                </a:lnTo>
                <a:lnTo>
                  <a:pt x="2062848" y="548157"/>
                </a:lnTo>
                <a:lnTo>
                  <a:pt x="2061679" y="560857"/>
                </a:lnTo>
                <a:lnTo>
                  <a:pt x="2050630" y="560857"/>
                </a:lnTo>
                <a:lnTo>
                  <a:pt x="2050059" y="573557"/>
                </a:lnTo>
                <a:lnTo>
                  <a:pt x="2040750" y="560857"/>
                </a:lnTo>
                <a:lnTo>
                  <a:pt x="2038426" y="573557"/>
                </a:lnTo>
                <a:lnTo>
                  <a:pt x="2033778" y="573557"/>
                </a:lnTo>
                <a:lnTo>
                  <a:pt x="2035517" y="560857"/>
                </a:lnTo>
                <a:lnTo>
                  <a:pt x="2033778" y="560857"/>
                </a:lnTo>
                <a:lnTo>
                  <a:pt x="2041829" y="548157"/>
                </a:lnTo>
                <a:lnTo>
                  <a:pt x="2062848" y="548157"/>
                </a:lnTo>
                <a:lnTo>
                  <a:pt x="2062848" y="421157"/>
                </a:lnTo>
                <a:lnTo>
                  <a:pt x="2059940" y="421157"/>
                </a:lnTo>
                <a:lnTo>
                  <a:pt x="2059940" y="408457"/>
                </a:lnTo>
                <a:lnTo>
                  <a:pt x="2066912" y="408457"/>
                </a:lnTo>
                <a:lnTo>
                  <a:pt x="2066912" y="116357"/>
                </a:lnTo>
                <a:lnTo>
                  <a:pt x="2062264" y="116357"/>
                </a:lnTo>
                <a:lnTo>
                  <a:pt x="2068664" y="103657"/>
                </a:lnTo>
                <a:lnTo>
                  <a:pt x="2074468" y="116357"/>
                </a:lnTo>
                <a:lnTo>
                  <a:pt x="2074468" y="2057"/>
                </a:lnTo>
                <a:lnTo>
                  <a:pt x="1976221" y="2057"/>
                </a:lnTo>
                <a:lnTo>
                  <a:pt x="1979117" y="14757"/>
                </a:lnTo>
                <a:lnTo>
                  <a:pt x="1984349" y="14757"/>
                </a:lnTo>
                <a:lnTo>
                  <a:pt x="1990166" y="27457"/>
                </a:lnTo>
                <a:lnTo>
                  <a:pt x="1987257" y="27457"/>
                </a:lnTo>
                <a:lnTo>
                  <a:pt x="1988426" y="40157"/>
                </a:lnTo>
                <a:lnTo>
                  <a:pt x="1993874" y="40157"/>
                </a:lnTo>
                <a:lnTo>
                  <a:pt x="1996033" y="27457"/>
                </a:lnTo>
                <a:lnTo>
                  <a:pt x="1998891" y="40157"/>
                </a:lnTo>
                <a:lnTo>
                  <a:pt x="2009495" y="40157"/>
                </a:lnTo>
                <a:lnTo>
                  <a:pt x="2015680" y="27457"/>
                </a:lnTo>
                <a:lnTo>
                  <a:pt x="2013419" y="27457"/>
                </a:lnTo>
                <a:lnTo>
                  <a:pt x="2015172" y="14757"/>
                </a:lnTo>
                <a:lnTo>
                  <a:pt x="2019236" y="14757"/>
                </a:lnTo>
                <a:lnTo>
                  <a:pt x="2019820" y="27457"/>
                </a:lnTo>
                <a:lnTo>
                  <a:pt x="2023935" y="27457"/>
                </a:lnTo>
                <a:lnTo>
                  <a:pt x="2033778" y="40157"/>
                </a:lnTo>
                <a:lnTo>
                  <a:pt x="2031619" y="40157"/>
                </a:lnTo>
                <a:lnTo>
                  <a:pt x="2027885" y="52857"/>
                </a:lnTo>
                <a:lnTo>
                  <a:pt x="2024049" y="52857"/>
                </a:lnTo>
                <a:lnTo>
                  <a:pt x="2021560" y="65557"/>
                </a:lnTo>
                <a:lnTo>
                  <a:pt x="2029701" y="65557"/>
                </a:lnTo>
                <a:lnTo>
                  <a:pt x="2027961" y="78257"/>
                </a:lnTo>
                <a:lnTo>
                  <a:pt x="2023313" y="78257"/>
                </a:lnTo>
                <a:lnTo>
                  <a:pt x="2023313" y="230657"/>
                </a:lnTo>
                <a:lnTo>
                  <a:pt x="2022729" y="237007"/>
                </a:lnTo>
                <a:lnTo>
                  <a:pt x="2023313" y="243357"/>
                </a:lnTo>
                <a:lnTo>
                  <a:pt x="2022144" y="243357"/>
                </a:lnTo>
                <a:lnTo>
                  <a:pt x="2015172" y="243357"/>
                </a:lnTo>
                <a:lnTo>
                  <a:pt x="2015172" y="789457"/>
                </a:lnTo>
                <a:lnTo>
                  <a:pt x="2013585" y="802157"/>
                </a:lnTo>
                <a:lnTo>
                  <a:pt x="2010371" y="802157"/>
                </a:lnTo>
                <a:lnTo>
                  <a:pt x="2006498" y="814857"/>
                </a:lnTo>
                <a:lnTo>
                  <a:pt x="2004123" y="814857"/>
                </a:lnTo>
                <a:lnTo>
                  <a:pt x="2009940" y="827557"/>
                </a:lnTo>
                <a:lnTo>
                  <a:pt x="2004707" y="827557"/>
                </a:lnTo>
                <a:lnTo>
                  <a:pt x="2004707" y="929157"/>
                </a:lnTo>
                <a:lnTo>
                  <a:pt x="2000059" y="929157"/>
                </a:lnTo>
                <a:lnTo>
                  <a:pt x="2000631" y="916457"/>
                </a:lnTo>
                <a:lnTo>
                  <a:pt x="2004123" y="916457"/>
                </a:lnTo>
                <a:lnTo>
                  <a:pt x="2004707" y="929157"/>
                </a:lnTo>
                <a:lnTo>
                  <a:pt x="2004707" y="827557"/>
                </a:lnTo>
                <a:lnTo>
                  <a:pt x="1999716" y="827557"/>
                </a:lnTo>
                <a:lnTo>
                  <a:pt x="1994890" y="814857"/>
                </a:lnTo>
                <a:lnTo>
                  <a:pt x="2000211" y="789457"/>
                </a:lnTo>
                <a:lnTo>
                  <a:pt x="2015172" y="789457"/>
                </a:lnTo>
                <a:lnTo>
                  <a:pt x="2015172" y="243357"/>
                </a:lnTo>
                <a:lnTo>
                  <a:pt x="2014004" y="243357"/>
                </a:lnTo>
                <a:lnTo>
                  <a:pt x="2015172" y="230657"/>
                </a:lnTo>
                <a:lnTo>
                  <a:pt x="2022144" y="230657"/>
                </a:lnTo>
                <a:lnTo>
                  <a:pt x="2023313" y="230657"/>
                </a:lnTo>
                <a:lnTo>
                  <a:pt x="2023313" y="78257"/>
                </a:lnTo>
                <a:lnTo>
                  <a:pt x="2017877" y="78257"/>
                </a:lnTo>
                <a:lnTo>
                  <a:pt x="2010956" y="65557"/>
                </a:lnTo>
                <a:lnTo>
                  <a:pt x="2010524" y="65557"/>
                </a:lnTo>
                <a:lnTo>
                  <a:pt x="2010524" y="141757"/>
                </a:lnTo>
                <a:lnTo>
                  <a:pt x="2002955" y="141757"/>
                </a:lnTo>
                <a:lnTo>
                  <a:pt x="2007616" y="129057"/>
                </a:lnTo>
                <a:lnTo>
                  <a:pt x="2010524" y="141757"/>
                </a:lnTo>
                <a:lnTo>
                  <a:pt x="2010524" y="65557"/>
                </a:lnTo>
                <a:lnTo>
                  <a:pt x="2006866" y="65557"/>
                </a:lnTo>
                <a:lnTo>
                  <a:pt x="2005291" y="52857"/>
                </a:lnTo>
                <a:lnTo>
                  <a:pt x="2001215" y="65557"/>
                </a:lnTo>
                <a:lnTo>
                  <a:pt x="1991334" y="52857"/>
                </a:lnTo>
                <a:lnTo>
                  <a:pt x="1989010" y="52857"/>
                </a:lnTo>
                <a:lnTo>
                  <a:pt x="1990750" y="65557"/>
                </a:lnTo>
                <a:lnTo>
                  <a:pt x="1989010" y="65557"/>
                </a:lnTo>
                <a:lnTo>
                  <a:pt x="1989010" y="217957"/>
                </a:lnTo>
                <a:lnTo>
                  <a:pt x="1972144" y="217957"/>
                </a:lnTo>
                <a:lnTo>
                  <a:pt x="1971395" y="226174"/>
                </a:lnTo>
                <a:lnTo>
                  <a:pt x="1958263" y="217957"/>
                </a:lnTo>
                <a:lnTo>
                  <a:pt x="1960664" y="205257"/>
                </a:lnTo>
                <a:lnTo>
                  <a:pt x="1974621" y="205257"/>
                </a:lnTo>
                <a:lnTo>
                  <a:pt x="1989010" y="217957"/>
                </a:lnTo>
                <a:lnTo>
                  <a:pt x="1989010" y="65557"/>
                </a:lnTo>
                <a:lnTo>
                  <a:pt x="1987257" y="65557"/>
                </a:lnTo>
                <a:lnTo>
                  <a:pt x="1985518" y="52857"/>
                </a:lnTo>
                <a:lnTo>
                  <a:pt x="1981454" y="52857"/>
                </a:lnTo>
                <a:lnTo>
                  <a:pt x="1981784" y="65557"/>
                </a:lnTo>
                <a:lnTo>
                  <a:pt x="1977161" y="65557"/>
                </a:lnTo>
                <a:lnTo>
                  <a:pt x="1976793" y="66852"/>
                </a:lnTo>
                <a:lnTo>
                  <a:pt x="1976793" y="116357"/>
                </a:lnTo>
                <a:lnTo>
                  <a:pt x="1970405" y="116357"/>
                </a:lnTo>
                <a:lnTo>
                  <a:pt x="1969236" y="103657"/>
                </a:lnTo>
                <a:lnTo>
                  <a:pt x="1972729" y="90957"/>
                </a:lnTo>
                <a:lnTo>
                  <a:pt x="1976221" y="103657"/>
                </a:lnTo>
                <a:lnTo>
                  <a:pt x="1976793" y="116357"/>
                </a:lnTo>
                <a:lnTo>
                  <a:pt x="1976793" y="66852"/>
                </a:lnTo>
                <a:lnTo>
                  <a:pt x="1973516" y="78257"/>
                </a:lnTo>
                <a:lnTo>
                  <a:pt x="1973313" y="78257"/>
                </a:lnTo>
                <a:lnTo>
                  <a:pt x="1970151" y="90957"/>
                </a:lnTo>
                <a:lnTo>
                  <a:pt x="1968512" y="103657"/>
                </a:lnTo>
                <a:lnTo>
                  <a:pt x="1967090" y="116357"/>
                </a:lnTo>
                <a:lnTo>
                  <a:pt x="1964588" y="129057"/>
                </a:lnTo>
                <a:lnTo>
                  <a:pt x="1972068" y="129057"/>
                </a:lnTo>
                <a:lnTo>
                  <a:pt x="1973821" y="141757"/>
                </a:lnTo>
                <a:lnTo>
                  <a:pt x="1973605" y="141757"/>
                </a:lnTo>
                <a:lnTo>
                  <a:pt x="1965198" y="154457"/>
                </a:lnTo>
                <a:lnTo>
                  <a:pt x="1961095" y="167157"/>
                </a:lnTo>
                <a:lnTo>
                  <a:pt x="1968080" y="167157"/>
                </a:lnTo>
                <a:lnTo>
                  <a:pt x="1965172" y="179857"/>
                </a:lnTo>
                <a:lnTo>
                  <a:pt x="1958771" y="167157"/>
                </a:lnTo>
                <a:lnTo>
                  <a:pt x="1955863" y="167157"/>
                </a:lnTo>
                <a:lnTo>
                  <a:pt x="1954707" y="179857"/>
                </a:lnTo>
                <a:lnTo>
                  <a:pt x="1955863" y="179857"/>
                </a:lnTo>
                <a:lnTo>
                  <a:pt x="1958187" y="192557"/>
                </a:lnTo>
                <a:lnTo>
                  <a:pt x="1962848" y="179857"/>
                </a:lnTo>
                <a:lnTo>
                  <a:pt x="1966912" y="192557"/>
                </a:lnTo>
                <a:lnTo>
                  <a:pt x="1958187" y="192557"/>
                </a:lnTo>
                <a:lnTo>
                  <a:pt x="1954123" y="192557"/>
                </a:lnTo>
                <a:lnTo>
                  <a:pt x="1954123" y="243357"/>
                </a:lnTo>
                <a:lnTo>
                  <a:pt x="1948891" y="243357"/>
                </a:lnTo>
                <a:lnTo>
                  <a:pt x="1951215" y="230657"/>
                </a:lnTo>
                <a:lnTo>
                  <a:pt x="1954123" y="243357"/>
                </a:lnTo>
                <a:lnTo>
                  <a:pt x="1954123" y="192557"/>
                </a:lnTo>
                <a:lnTo>
                  <a:pt x="1949475" y="192557"/>
                </a:lnTo>
                <a:lnTo>
                  <a:pt x="1946935" y="205257"/>
                </a:lnTo>
                <a:lnTo>
                  <a:pt x="1945322" y="217957"/>
                </a:lnTo>
                <a:lnTo>
                  <a:pt x="1944484" y="217957"/>
                </a:lnTo>
                <a:lnTo>
                  <a:pt x="1944243" y="243357"/>
                </a:lnTo>
                <a:lnTo>
                  <a:pt x="1942490" y="243357"/>
                </a:lnTo>
                <a:lnTo>
                  <a:pt x="1942426" y="256057"/>
                </a:lnTo>
                <a:lnTo>
                  <a:pt x="1939302" y="256057"/>
                </a:lnTo>
                <a:lnTo>
                  <a:pt x="1933994" y="268757"/>
                </a:lnTo>
                <a:lnTo>
                  <a:pt x="1927669" y="268757"/>
                </a:lnTo>
                <a:lnTo>
                  <a:pt x="1928393" y="256057"/>
                </a:lnTo>
                <a:lnTo>
                  <a:pt x="1930285" y="230657"/>
                </a:lnTo>
                <a:lnTo>
                  <a:pt x="1932495" y="217957"/>
                </a:lnTo>
                <a:lnTo>
                  <a:pt x="1934502" y="205257"/>
                </a:lnTo>
                <a:lnTo>
                  <a:pt x="1935848" y="179857"/>
                </a:lnTo>
                <a:lnTo>
                  <a:pt x="1936102" y="167157"/>
                </a:lnTo>
                <a:lnTo>
                  <a:pt x="1930171" y="154457"/>
                </a:lnTo>
                <a:lnTo>
                  <a:pt x="1926793" y="154457"/>
                </a:lnTo>
                <a:lnTo>
                  <a:pt x="1926793" y="179857"/>
                </a:lnTo>
                <a:lnTo>
                  <a:pt x="1924469" y="167157"/>
                </a:lnTo>
                <a:lnTo>
                  <a:pt x="1925637" y="167157"/>
                </a:lnTo>
                <a:lnTo>
                  <a:pt x="1926793" y="179857"/>
                </a:lnTo>
                <a:lnTo>
                  <a:pt x="1926793" y="154457"/>
                </a:lnTo>
                <a:lnTo>
                  <a:pt x="1919236" y="154457"/>
                </a:lnTo>
                <a:lnTo>
                  <a:pt x="1918068" y="152679"/>
                </a:lnTo>
                <a:lnTo>
                  <a:pt x="1918068" y="332257"/>
                </a:lnTo>
                <a:lnTo>
                  <a:pt x="1908771" y="332257"/>
                </a:lnTo>
                <a:lnTo>
                  <a:pt x="1904707" y="319557"/>
                </a:lnTo>
                <a:lnTo>
                  <a:pt x="1915744" y="319557"/>
                </a:lnTo>
                <a:lnTo>
                  <a:pt x="1918068" y="332257"/>
                </a:lnTo>
                <a:lnTo>
                  <a:pt x="1918068" y="152679"/>
                </a:lnTo>
                <a:lnTo>
                  <a:pt x="1910918" y="141757"/>
                </a:lnTo>
                <a:lnTo>
                  <a:pt x="1912848" y="129057"/>
                </a:lnTo>
                <a:lnTo>
                  <a:pt x="1926209" y="141757"/>
                </a:lnTo>
                <a:lnTo>
                  <a:pt x="1922856" y="129057"/>
                </a:lnTo>
                <a:lnTo>
                  <a:pt x="1919820" y="129057"/>
                </a:lnTo>
                <a:lnTo>
                  <a:pt x="1917217" y="116357"/>
                </a:lnTo>
                <a:lnTo>
                  <a:pt x="1915172" y="116357"/>
                </a:lnTo>
                <a:lnTo>
                  <a:pt x="1913267" y="103657"/>
                </a:lnTo>
                <a:lnTo>
                  <a:pt x="1911756" y="103657"/>
                </a:lnTo>
                <a:lnTo>
                  <a:pt x="1910346" y="90957"/>
                </a:lnTo>
                <a:lnTo>
                  <a:pt x="1908771" y="90957"/>
                </a:lnTo>
                <a:lnTo>
                  <a:pt x="1907349" y="78257"/>
                </a:lnTo>
                <a:lnTo>
                  <a:pt x="1905723" y="78257"/>
                </a:lnTo>
                <a:lnTo>
                  <a:pt x="1903869" y="65557"/>
                </a:lnTo>
                <a:lnTo>
                  <a:pt x="1901799" y="65557"/>
                </a:lnTo>
                <a:lnTo>
                  <a:pt x="1899399" y="52857"/>
                </a:lnTo>
                <a:lnTo>
                  <a:pt x="1896567" y="52857"/>
                </a:lnTo>
                <a:lnTo>
                  <a:pt x="1893290" y="40157"/>
                </a:lnTo>
                <a:lnTo>
                  <a:pt x="1897722" y="40157"/>
                </a:lnTo>
                <a:lnTo>
                  <a:pt x="1899119" y="27457"/>
                </a:lnTo>
                <a:lnTo>
                  <a:pt x="1895398" y="27457"/>
                </a:lnTo>
                <a:lnTo>
                  <a:pt x="1889061" y="14757"/>
                </a:lnTo>
                <a:lnTo>
                  <a:pt x="1890750" y="14757"/>
                </a:lnTo>
                <a:lnTo>
                  <a:pt x="1889125" y="2057"/>
                </a:lnTo>
                <a:lnTo>
                  <a:pt x="1880285" y="2057"/>
                </a:lnTo>
                <a:lnTo>
                  <a:pt x="1880285" y="27457"/>
                </a:lnTo>
                <a:lnTo>
                  <a:pt x="1879117" y="40157"/>
                </a:lnTo>
                <a:lnTo>
                  <a:pt x="1872729" y="32816"/>
                </a:lnTo>
                <a:lnTo>
                  <a:pt x="1872729" y="471957"/>
                </a:lnTo>
                <a:lnTo>
                  <a:pt x="1864004" y="471957"/>
                </a:lnTo>
                <a:lnTo>
                  <a:pt x="1869236" y="459257"/>
                </a:lnTo>
                <a:lnTo>
                  <a:pt x="1872729" y="471957"/>
                </a:lnTo>
                <a:lnTo>
                  <a:pt x="1872729" y="32816"/>
                </a:lnTo>
                <a:lnTo>
                  <a:pt x="1868068" y="27457"/>
                </a:lnTo>
                <a:lnTo>
                  <a:pt x="1870405" y="40157"/>
                </a:lnTo>
                <a:lnTo>
                  <a:pt x="1867496" y="40157"/>
                </a:lnTo>
                <a:lnTo>
                  <a:pt x="1865744" y="27457"/>
                </a:lnTo>
                <a:lnTo>
                  <a:pt x="1868068" y="27457"/>
                </a:lnTo>
                <a:lnTo>
                  <a:pt x="1880285" y="27457"/>
                </a:lnTo>
                <a:lnTo>
                  <a:pt x="1880285" y="2057"/>
                </a:lnTo>
                <a:lnTo>
                  <a:pt x="1864245" y="2057"/>
                </a:lnTo>
                <a:lnTo>
                  <a:pt x="1858772" y="2057"/>
                </a:lnTo>
                <a:lnTo>
                  <a:pt x="1858772" y="116357"/>
                </a:lnTo>
                <a:lnTo>
                  <a:pt x="1855863" y="129057"/>
                </a:lnTo>
                <a:lnTo>
                  <a:pt x="1851799" y="129057"/>
                </a:lnTo>
                <a:lnTo>
                  <a:pt x="1852371" y="116357"/>
                </a:lnTo>
                <a:lnTo>
                  <a:pt x="1858772" y="116357"/>
                </a:lnTo>
                <a:lnTo>
                  <a:pt x="1858772" y="2057"/>
                </a:lnTo>
                <a:lnTo>
                  <a:pt x="1852371" y="2057"/>
                </a:lnTo>
                <a:lnTo>
                  <a:pt x="1852371" y="65557"/>
                </a:lnTo>
                <a:lnTo>
                  <a:pt x="1846567" y="65557"/>
                </a:lnTo>
                <a:lnTo>
                  <a:pt x="1846567" y="78257"/>
                </a:lnTo>
                <a:lnTo>
                  <a:pt x="1842490" y="83502"/>
                </a:lnTo>
                <a:lnTo>
                  <a:pt x="1842490" y="814857"/>
                </a:lnTo>
                <a:lnTo>
                  <a:pt x="1837258" y="827557"/>
                </a:lnTo>
                <a:lnTo>
                  <a:pt x="1837258" y="852957"/>
                </a:lnTo>
                <a:lnTo>
                  <a:pt x="1820976" y="852957"/>
                </a:lnTo>
                <a:lnTo>
                  <a:pt x="1822729" y="865657"/>
                </a:lnTo>
                <a:lnTo>
                  <a:pt x="1814004" y="865657"/>
                </a:lnTo>
                <a:lnTo>
                  <a:pt x="1807019" y="852957"/>
                </a:lnTo>
                <a:lnTo>
                  <a:pt x="1806448" y="852957"/>
                </a:lnTo>
                <a:lnTo>
                  <a:pt x="1805063" y="865657"/>
                </a:lnTo>
                <a:lnTo>
                  <a:pt x="1798523" y="865657"/>
                </a:lnTo>
                <a:lnTo>
                  <a:pt x="1801596" y="878357"/>
                </a:lnTo>
                <a:lnTo>
                  <a:pt x="1788414" y="878357"/>
                </a:lnTo>
                <a:lnTo>
                  <a:pt x="1790166" y="891057"/>
                </a:lnTo>
                <a:lnTo>
                  <a:pt x="1782025" y="891057"/>
                </a:lnTo>
                <a:lnTo>
                  <a:pt x="1778330" y="881075"/>
                </a:lnTo>
                <a:lnTo>
                  <a:pt x="1782610" y="887234"/>
                </a:lnTo>
                <a:lnTo>
                  <a:pt x="1783181" y="882002"/>
                </a:lnTo>
                <a:lnTo>
                  <a:pt x="1777898" y="879894"/>
                </a:lnTo>
                <a:lnTo>
                  <a:pt x="1777339" y="878357"/>
                </a:lnTo>
                <a:lnTo>
                  <a:pt x="1775053" y="878357"/>
                </a:lnTo>
                <a:lnTo>
                  <a:pt x="1774469" y="865657"/>
                </a:lnTo>
                <a:lnTo>
                  <a:pt x="1775053" y="865657"/>
                </a:lnTo>
                <a:lnTo>
                  <a:pt x="1778889" y="870585"/>
                </a:lnTo>
                <a:lnTo>
                  <a:pt x="1779117" y="865657"/>
                </a:lnTo>
                <a:lnTo>
                  <a:pt x="1784527" y="865657"/>
                </a:lnTo>
                <a:lnTo>
                  <a:pt x="1789506" y="852957"/>
                </a:lnTo>
                <a:lnTo>
                  <a:pt x="1796567" y="840257"/>
                </a:lnTo>
                <a:lnTo>
                  <a:pt x="1805863" y="840257"/>
                </a:lnTo>
                <a:lnTo>
                  <a:pt x="1806448" y="852957"/>
                </a:lnTo>
                <a:lnTo>
                  <a:pt x="1809292" y="840257"/>
                </a:lnTo>
                <a:lnTo>
                  <a:pt x="1807895" y="840257"/>
                </a:lnTo>
                <a:lnTo>
                  <a:pt x="1806930" y="827557"/>
                </a:lnTo>
                <a:lnTo>
                  <a:pt x="1818652" y="827557"/>
                </a:lnTo>
                <a:lnTo>
                  <a:pt x="1822145" y="827557"/>
                </a:lnTo>
                <a:lnTo>
                  <a:pt x="1826793" y="840257"/>
                </a:lnTo>
                <a:lnTo>
                  <a:pt x="1825625" y="840257"/>
                </a:lnTo>
                <a:lnTo>
                  <a:pt x="1837258" y="852957"/>
                </a:lnTo>
                <a:lnTo>
                  <a:pt x="1837258" y="827557"/>
                </a:lnTo>
                <a:lnTo>
                  <a:pt x="1834934" y="814857"/>
                </a:lnTo>
                <a:lnTo>
                  <a:pt x="1842490" y="814857"/>
                </a:lnTo>
                <a:lnTo>
                  <a:pt x="1842490" y="83502"/>
                </a:lnTo>
                <a:lnTo>
                  <a:pt x="1836674" y="90957"/>
                </a:lnTo>
                <a:lnTo>
                  <a:pt x="1837842" y="78257"/>
                </a:lnTo>
                <a:lnTo>
                  <a:pt x="1846567" y="78257"/>
                </a:lnTo>
                <a:lnTo>
                  <a:pt x="1846567" y="65557"/>
                </a:lnTo>
                <a:lnTo>
                  <a:pt x="1843659" y="65557"/>
                </a:lnTo>
                <a:lnTo>
                  <a:pt x="1844230" y="52857"/>
                </a:lnTo>
                <a:lnTo>
                  <a:pt x="1851799" y="52857"/>
                </a:lnTo>
                <a:lnTo>
                  <a:pt x="1852371" y="65557"/>
                </a:lnTo>
                <a:lnTo>
                  <a:pt x="1852371" y="2057"/>
                </a:lnTo>
                <a:lnTo>
                  <a:pt x="1833765" y="2057"/>
                </a:lnTo>
                <a:lnTo>
                  <a:pt x="1833765" y="484657"/>
                </a:lnTo>
                <a:lnTo>
                  <a:pt x="1833765" y="497357"/>
                </a:lnTo>
                <a:lnTo>
                  <a:pt x="1827961" y="484657"/>
                </a:lnTo>
                <a:lnTo>
                  <a:pt x="1829701" y="497357"/>
                </a:lnTo>
                <a:lnTo>
                  <a:pt x="1823300" y="497357"/>
                </a:lnTo>
                <a:lnTo>
                  <a:pt x="1824469" y="484657"/>
                </a:lnTo>
                <a:lnTo>
                  <a:pt x="1827961" y="484657"/>
                </a:lnTo>
                <a:lnTo>
                  <a:pt x="1833765" y="484657"/>
                </a:lnTo>
                <a:lnTo>
                  <a:pt x="1833765" y="2057"/>
                </a:lnTo>
                <a:lnTo>
                  <a:pt x="1818068" y="2057"/>
                </a:lnTo>
                <a:lnTo>
                  <a:pt x="1818068" y="52857"/>
                </a:lnTo>
                <a:lnTo>
                  <a:pt x="1817484" y="65557"/>
                </a:lnTo>
                <a:lnTo>
                  <a:pt x="1812836" y="65557"/>
                </a:lnTo>
                <a:lnTo>
                  <a:pt x="1812721" y="64312"/>
                </a:lnTo>
                <a:lnTo>
                  <a:pt x="1812721" y="243357"/>
                </a:lnTo>
                <a:lnTo>
                  <a:pt x="1805279" y="243357"/>
                </a:lnTo>
                <a:lnTo>
                  <a:pt x="1807324" y="230657"/>
                </a:lnTo>
                <a:lnTo>
                  <a:pt x="1811604" y="230657"/>
                </a:lnTo>
                <a:lnTo>
                  <a:pt x="1812721" y="243357"/>
                </a:lnTo>
                <a:lnTo>
                  <a:pt x="1812721" y="64312"/>
                </a:lnTo>
                <a:lnTo>
                  <a:pt x="1811680" y="52857"/>
                </a:lnTo>
                <a:lnTo>
                  <a:pt x="1811680" y="116357"/>
                </a:lnTo>
                <a:lnTo>
                  <a:pt x="1805901" y="129057"/>
                </a:lnTo>
                <a:lnTo>
                  <a:pt x="1802155" y="129057"/>
                </a:lnTo>
                <a:lnTo>
                  <a:pt x="1798510" y="141757"/>
                </a:lnTo>
                <a:lnTo>
                  <a:pt x="1795983" y="141757"/>
                </a:lnTo>
                <a:lnTo>
                  <a:pt x="1795983" y="268757"/>
                </a:lnTo>
                <a:lnTo>
                  <a:pt x="1785518" y="268757"/>
                </a:lnTo>
                <a:lnTo>
                  <a:pt x="1786674" y="256057"/>
                </a:lnTo>
                <a:lnTo>
                  <a:pt x="1793074" y="256057"/>
                </a:lnTo>
                <a:lnTo>
                  <a:pt x="1795983" y="268757"/>
                </a:lnTo>
                <a:lnTo>
                  <a:pt x="1795983" y="141757"/>
                </a:lnTo>
                <a:lnTo>
                  <a:pt x="1793074" y="141757"/>
                </a:lnTo>
                <a:lnTo>
                  <a:pt x="1797367" y="129057"/>
                </a:lnTo>
                <a:lnTo>
                  <a:pt x="1799971" y="116357"/>
                </a:lnTo>
                <a:lnTo>
                  <a:pt x="1801164" y="103657"/>
                </a:lnTo>
                <a:lnTo>
                  <a:pt x="1802841" y="103657"/>
                </a:lnTo>
                <a:lnTo>
                  <a:pt x="1809356" y="116357"/>
                </a:lnTo>
                <a:lnTo>
                  <a:pt x="1811680" y="116357"/>
                </a:lnTo>
                <a:lnTo>
                  <a:pt x="1811680" y="52857"/>
                </a:lnTo>
                <a:lnTo>
                  <a:pt x="1818068" y="52857"/>
                </a:lnTo>
                <a:lnTo>
                  <a:pt x="1818068" y="2057"/>
                </a:lnTo>
                <a:lnTo>
                  <a:pt x="1802955" y="2057"/>
                </a:lnTo>
                <a:lnTo>
                  <a:pt x="1802955" y="14757"/>
                </a:lnTo>
                <a:lnTo>
                  <a:pt x="1798891" y="14757"/>
                </a:lnTo>
                <a:lnTo>
                  <a:pt x="1798891" y="2057"/>
                </a:lnTo>
                <a:lnTo>
                  <a:pt x="1788604" y="2057"/>
                </a:lnTo>
                <a:lnTo>
                  <a:pt x="1788604" y="167157"/>
                </a:lnTo>
                <a:lnTo>
                  <a:pt x="1788414" y="179857"/>
                </a:lnTo>
                <a:lnTo>
                  <a:pt x="1784934" y="172948"/>
                </a:lnTo>
                <a:lnTo>
                  <a:pt x="1784934" y="687857"/>
                </a:lnTo>
                <a:lnTo>
                  <a:pt x="1784350" y="700557"/>
                </a:lnTo>
                <a:lnTo>
                  <a:pt x="1777377" y="700557"/>
                </a:lnTo>
                <a:lnTo>
                  <a:pt x="1777377" y="687857"/>
                </a:lnTo>
                <a:lnTo>
                  <a:pt x="1784934" y="687857"/>
                </a:lnTo>
                <a:lnTo>
                  <a:pt x="1784934" y="172948"/>
                </a:lnTo>
                <a:lnTo>
                  <a:pt x="1782025" y="167157"/>
                </a:lnTo>
                <a:lnTo>
                  <a:pt x="1788604" y="167157"/>
                </a:lnTo>
                <a:lnTo>
                  <a:pt x="1788604" y="2057"/>
                </a:lnTo>
                <a:lnTo>
                  <a:pt x="1774469" y="2057"/>
                </a:lnTo>
                <a:lnTo>
                  <a:pt x="1774469" y="141757"/>
                </a:lnTo>
                <a:lnTo>
                  <a:pt x="1774469" y="154457"/>
                </a:lnTo>
                <a:lnTo>
                  <a:pt x="1770392" y="154457"/>
                </a:lnTo>
                <a:lnTo>
                  <a:pt x="1770392" y="878357"/>
                </a:lnTo>
                <a:lnTo>
                  <a:pt x="1769808" y="891057"/>
                </a:lnTo>
                <a:lnTo>
                  <a:pt x="1768652" y="891057"/>
                </a:lnTo>
                <a:lnTo>
                  <a:pt x="1767484" y="903757"/>
                </a:lnTo>
                <a:lnTo>
                  <a:pt x="1762836" y="903757"/>
                </a:lnTo>
                <a:lnTo>
                  <a:pt x="1766112" y="916457"/>
                </a:lnTo>
                <a:lnTo>
                  <a:pt x="1762252" y="916457"/>
                </a:lnTo>
                <a:lnTo>
                  <a:pt x="1762252" y="1081557"/>
                </a:lnTo>
                <a:lnTo>
                  <a:pt x="1757019" y="1081557"/>
                </a:lnTo>
                <a:lnTo>
                  <a:pt x="1757019" y="1068857"/>
                </a:lnTo>
                <a:lnTo>
                  <a:pt x="1761096" y="1068857"/>
                </a:lnTo>
                <a:lnTo>
                  <a:pt x="1762252" y="1081557"/>
                </a:lnTo>
                <a:lnTo>
                  <a:pt x="1762252" y="916457"/>
                </a:lnTo>
                <a:lnTo>
                  <a:pt x="1752955" y="916457"/>
                </a:lnTo>
                <a:lnTo>
                  <a:pt x="1747621" y="905865"/>
                </a:lnTo>
                <a:lnTo>
                  <a:pt x="1744192" y="916457"/>
                </a:lnTo>
                <a:lnTo>
                  <a:pt x="1741614" y="916457"/>
                </a:lnTo>
                <a:lnTo>
                  <a:pt x="1739468" y="929157"/>
                </a:lnTo>
                <a:lnTo>
                  <a:pt x="1729117" y="929157"/>
                </a:lnTo>
                <a:lnTo>
                  <a:pt x="1724545" y="916457"/>
                </a:lnTo>
                <a:lnTo>
                  <a:pt x="1732026" y="916457"/>
                </a:lnTo>
                <a:lnTo>
                  <a:pt x="1729701" y="903757"/>
                </a:lnTo>
                <a:lnTo>
                  <a:pt x="1737842" y="903757"/>
                </a:lnTo>
                <a:lnTo>
                  <a:pt x="1734350" y="916457"/>
                </a:lnTo>
                <a:lnTo>
                  <a:pt x="1741474" y="916457"/>
                </a:lnTo>
                <a:lnTo>
                  <a:pt x="1739722" y="903757"/>
                </a:lnTo>
                <a:lnTo>
                  <a:pt x="1746554" y="903757"/>
                </a:lnTo>
                <a:lnTo>
                  <a:pt x="1747621" y="905865"/>
                </a:lnTo>
                <a:lnTo>
                  <a:pt x="1748307" y="903757"/>
                </a:lnTo>
                <a:lnTo>
                  <a:pt x="1747774" y="903757"/>
                </a:lnTo>
                <a:lnTo>
                  <a:pt x="1749412" y="878357"/>
                </a:lnTo>
                <a:lnTo>
                  <a:pt x="1770392" y="878357"/>
                </a:lnTo>
                <a:lnTo>
                  <a:pt x="1770392" y="154457"/>
                </a:lnTo>
                <a:lnTo>
                  <a:pt x="1770392" y="141757"/>
                </a:lnTo>
                <a:lnTo>
                  <a:pt x="1774469" y="141757"/>
                </a:lnTo>
                <a:lnTo>
                  <a:pt x="1774469" y="2057"/>
                </a:lnTo>
                <a:lnTo>
                  <a:pt x="1742490" y="2057"/>
                </a:lnTo>
                <a:lnTo>
                  <a:pt x="1742490" y="116357"/>
                </a:lnTo>
                <a:lnTo>
                  <a:pt x="1732610" y="116357"/>
                </a:lnTo>
                <a:lnTo>
                  <a:pt x="1735505" y="103657"/>
                </a:lnTo>
                <a:lnTo>
                  <a:pt x="1741906" y="103657"/>
                </a:lnTo>
                <a:lnTo>
                  <a:pt x="1742490" y="116357"/>
                </a:lnTo>
                <a:lnTo>
                  <a:pt x="1742490" y="2057"/>
                </a:lnTo>
                <a:lnTo>
                  <a:pt x="1731441" y="2057"/>
                </a:lnTo>
                <a:lnTo>
                  <a:pt x="1731441" y="179857"/>
                </a:lnTo>
                <a:lnTo>
                  <a:pt x="1729701" y="192557"/>
                </a:lnTo>
                <a:lnTo>
                  <a:pt x="1722285" y="192557"/>
                </a:lnTo>
                <a:lnTo>
                  <a:pt x="1723720" y="179857"/>
                </a:lnTo>
                <a:lnTo>
                  <a:pt x="1731441" y="179857"/>
                </a:lnTo>
                <a:lnTo>
                  <a:pt x="1731441" y="2057"/>
                </a:lnTo>
                <a:lnTo>
                  <a:pt x="1722132" y="2057"/>
                </a:lnTo>
                <a:lnTo>
                  <a:pt x="1722132" y="941857"/>
                </a:lnTo>
                <a:lnTo>
                  <a:pt x="1707603" y="941857"/>
                </a:lnTo>
                <a:lnTo>
                  <a:pt x="1706435" y="929157"/>
                </a:lnTo>
                <a:lnTo>
                  <a:pt x="1720392" y="929157"/>
                </a:lnTo>
                <a:lnTo>
                  <a:pt x="1722132" y="941857"/>
                </a:lnTo>
                <a:lnTo>
                  <a:pt x="1722132" y="2057"/>
                </a:lnTo>
                <a:lnTo>
                  <a:pt x="1719808" y="2057"/>
                </a:lnTo>
                <a:lnTo>
                  <a:pt x="1719808" y="243357"/>
                </a:lnTo>
                <a:lnTo>
                  <a:pt x="1719808" y="256057"/>
                </a:lnTo>
                <a:lnTo>
                  <a:pt x="1716468" y="256057"/>
                </a:lnTo>
                <a:lnTo>
                  <a:pt x="1716468" y="510057"/>
                </a:lnTo>
                <a:lnTo>
                  <a:pt x="1711096" y="510057"/>
                </a:lnTo>
                <a:lnTo>
                  <a:pt x="1711096" y="713257"/>
                </a:lnTo>
                <a:lnTo>
                  <a:pt x="1710512" y="725957"/>
                </a:lnTo>
                <a:lnTo>
                  <a:pt x="1702371" y="725957"/>
                </a:lnTo>
                <a:lnTo>
                  <a:pt x="1702371" y="954557"/>
                </a:lnTo>
                <a:lnTo>
                  <a:pt x="1700047" y="954557"/>
                </a:lnTo>
                <a:lnTo>
                  <a:pt x="1696554" y="967257"/>
                </a:lnTo>
                <a:lnTo>
                  <a:pt x="1694230" y="963028"/>
                </a:lnTo>
                <a:lnTo>
                  <a:pt x="1694230" y="979957"/>
                </a:lnTo>
                <a:lnTo>
                  <a:pt x="1689582" y="979957"/>
                </a:lnTo>
                <a:lnTo>
                  <a:pt x="1687258" y="967257"/>
                </a:lnTo>
                <a:lnTo>
                  <a:pt x="1692490" y="967257"/>
                </a:lnTo>
                <a:lnTo>
                  <a:pt x="1694230" y="979957"/>
                </a:lnTo>
                <a:lnTo>
                  <a:pt x="1694230" y="963028"/>
                </a:lnTo>
                <a:lnTo>
                  <a:pt x="1689582" y="954557"/>
                </a:lnTo>
                <a:lnTo>
                  <a:pt x="1683766" y="954557"/>
                </a:lnTo>
                <a:lnTo>
                  <a:pt x="1679702" y="954557"/>
                </a:lnTo>
                <a:lnTo>
                  <a:pt x="1676793" y="941857"/>
                </a:lnTo>
                <a:lnTo>
                  <a:pt x="1682026" y="941857"/>
                </a:lnTo>
                <a:lnTo>
                  <a:pt x="1683766" y="954557"/>
                </a:lnTo>
                <a:lnTo>
                  <a:pt x="1682597" y="941857"/>
                </a:lnTo>
                <a:lnTo>
                  <a:pt x="1691322" y="954557"/>
                </a:lnTo>
                <a:lnTo>
                  <a:pt x="1691906" y="954557"/>
                </a:lnTo>
                <a:lnTo>
                  <a:pt x="1687830" y="941857"/>
                </a:lnTo>
                <a:lnTo>
                  <a:pt x="1697240" y="941857"/>
                </a:lnTo>
                <a:lnTo>
                  <a:pt x="1702371" y="954557"/>
                </a:lnTo>
                <a:lnTo>
                  <a:pt x="1702371" y="725957"/>
                </a:lnTo>
                <a:lnTo>
                  <a:pt x="1701203" y="725957"/>
                </a:lnTo>
                <a:lnTo>
                  <a:pt x="1702955" y="713257"/>
                </a:lnTo>
                <a:lnTo>
                  <a:pt x="1711096" y="713257"/>
                </a:lnTo>
                <a:lnTo>
                  <a:pt x="1711096" y="510057"/>
                </a:lnTo>
                <a:lnTo>
                  <a:pt x="1705279" y="510057"/>
                </a:lnTo>
                <a:lnTo>
                  <a:pt x="1704111" y="522757"/>
                </a:lnTo>
                <a:lnTo>
                  <a:pt x="1701203" y="522757"/>
                </a:lnTo>
                <a:lnTo>
                  <a:pt x="1696415" y="513232"/>
                </a:lnTo>
                <a:lnTo>
                  <a:pt x="1699463" y="522757"/>
                </a:lnTo>
                <a:lnTo>
                  <a:pt x="1698879" y="522757"/>
                </a:lnTo>
                <a:lnTo>
                  <a:pt x="1701292" y="535457"/>
                </a:lnTo>
                <a:lnTo>
                  <a:pt x="1708937" y="535457"/>
                </a:lnTo>
                <a:lnTo>
                  <a:pt x="1706435" y="548157"/>
                </a:lnTo>
                <a:lnTo>
                  <a:pt x="1697139" y="535457"/>
                </a:lnTo>
                <a:lnTo>
                  <a:pt x="1695399" y="548157"/>
                </a:lnTo>
                <a:lnTo>
                  <a:pt x="1694815" y="535457"/>
                </a:lnTo>
                <a:lnTo>
                  <a:pt x="1694815" y="586257"/>
                </a:lnTo>
                <a:lnTo>
                  <a:pt x="1694815" y="598957"/>
                </a:lnTo>
                <a:lnTo>
                  <a:pt x="1693062" y="598957"/>
                </a:lnTo>
                <a:lnTo>
                  <a:pt x="1691322" y="586257"/>
                </a:lnTo>
                <a:lnTo>
                  <a:pt x="1694815" y="586257"/>
                </a:lnTo>
                <a:lnTo>
                  <a:pt x="1694815" y="535457"/>
                </a:lnTo>
                <a:lnTo>
                  <a:pt x="1696262" y="535457"/>
                </a:lnTo>
                <a:lnTo>
                  <a:pt x="1690382" y="522757"/>
                </a:lnTo>
                <a:lnTo>
                  <a:pt x="1695399" y="522757"/>
                </a:lnTo>
                <a:lnTo>
                  <a:pt x="1694815" y="510057"/>
                </a:lnTo>
                <a:lnTo>
                  <a:pt x="1696415" y="513232"/>
                </a:lnTo>
                <a:lnTo>
                  <a:pt x="1695399" y="510057"/>
                </a:lnTo>
                <a:lnTo>
                  <a:pt x="1695970" y="510057"/>
                </a:lnTo>
                <a:lnTo>
                  <a:pt x="1697139" y="497357"/>
                </a:lnTo>
                <a:lnTo>
                  <a:pt x="1708988" y="497357"/>
                </a:lnTo>
                <a:lnTo>
                  <a:pt x="1716468" y="510057"/>
                </a:lnTo>
                <a:lnTo>
                  <a:pt x="1716468" y="256057"/>
                </a:lnTo>
                <a:lnTo>
                  <a:pt x="1711667" y="256057"/>
                </a:lnTo>
                <a:lnTo>
                  <a:pt x="1713420" y="243357"/>
                </a:lnTo>
                <a:lnTo>
                  <a:pt x="1719808" y="243357"/>
                </a:lnTo>
                <a:lnTo>
                  <a:pt x="1719808" y="2057"/>
                </a:lnTo>
                <a:lnTo>
                  <a:pt x="1718652" y="2057"/>
                </a:lnTo>
                <a:lnTo>
                  <a:pt x="1718652" y="65557"/>
                </a:lnTo>
                <a:lnTo>
                  <a:pt x="1713420" y="78257"/>
                </a:lnTo>
                <a:lnTo>
                  <a:pt x="1711096" y="78257"/>
                </a:lnTo>
                <a:lnTo>
                  <a:pt x="1711096" y="471957"/>
                </a:lnTo>
                <a:lnTo>
                  <a:pt x="1709343" y="471957"/>
                </a:lnTo>
                <a:lnTo>
                  <a:pt x="1709928" y="484657"/>
                </a:lnTo>
                <a:lnTo>
                  <a:pt x="1707603" y="484657"/>
                </a:lnTo>
                <a:lnTo>
                  <a:pt x="1709343" y="471957"/>
                </a:lnTo>
                <a:lnTo>
                  <a:pt x="1704111" y="471957"/>
                </a:lnTo>
                <a:lnTo>
                  <a:pt x="1703539" y="459257"/>
                </a:lnTo>
                <a:lnTo>
                  <a:pt x="1709343" y="459257"/>
                </a:lnTo>
                <a:lnTo>
                  <a:pt x="1711096" y="471957"/>
                </a:lnTo>
                <a:lnTo>
                  <a:pt x="1711096" y="78257"/>
                </a:lnTo>
                <a:lnTo>
                  <a:pt x="1709343" y="78257"/>
                </a:lnTo>
                <a:lnTo>
                  <a:pt x="1710309" y="85267"/>
                </a:lnTo>
                <a:lnTo>
                  <a:pt x="1704327" y="78257"/>
                </a:lnTo>
                <a:lnTo>
                  <a:pt x="1702663" y="78257"/>
                </a:lnTo>
                <a:lnTo>
                  <a:pt x="1709280" y="65557"/>
                </a:lnTo>
                <a:lnTo>
                  <a:pt x="1718652" y="65557"/>
                </a:lnTo>
                <a:lnTo>
                  <a:pt x="1718652" y="2057"/>
                </a:lnTo>
                <a:lnTo>
                  <a:pt x="1699463" y="2057"/>
                </a:lnTo>
                <a:lnTo>
                  <a:pt x="1699463" y="90957"/>
                </a:lnTo>
                <a:lnTo>
                  <a:pt x="1697723" y="93205"/>
                </a:lnTo>
                <a:lnTo>
                  <a:pt x="1697723" y="357657"/>
                </a:lnTo>
                <a:lnTo>
                  <a:pt x="1694815" y="370357"/>
                </a:lnTo>
                <a:lnTo>
                  <a:pt x="1688414" y="370357"/>
                </a:lnTo>
                <a:lnTo>
                  <a:pt x="1687830" y="357657"/>
                </a:lnTo>
                <a:lnTo>
                  <a:pt x="1697723" y="357657"/>
                </a:lnTo>
                <a:lnTo>
                  <a:pt x="1697723" y="93205"/>
                </a:lnTo>
                <a:lnTo>
                  <a:pt x="1689582" y="103657"/>
                </a:lnTo>
                <a:lnTo>
                  <a:pt x="1689582" y="167157"/>
                </a:lnTo>
                <a:lnTo>
                  <a:pt x="1680273" y="167157"/>
                </a:lnTo>
                <a:lnTo>
                  <a:pt x="1680857" y="154457"/>
                </a:lnTo>
                <a:lnTo>
                  <a:pt x="1689582" y="167157"/>
                </a:lnTo>
                <a:lnTo>
                  <a:pt x="1689582" y="103657"/>
                </a:lnTo>
                <a:lnTo>
                  <a:pt x="1685531" y="103657"/>
                </a:lnTo>
                <a:lnTo>
                  <a:pt x="1688858" y="90957"/>
                </a:lnTo>
                <a:lnTo>
                  <a:pt x="1699463" y="90957"/>
                </a:lnTo>
                <a:lnTo>
                  <a:pt x="1699463" y="2057"/>
                </a:lnTo>
                <a:lnTo>
                  <a:pt x="1697139" y="2057"/>
                </a:lnTo>
                <a:lnTo>
                  <a:pt x="1697139" y="27457"/>
                </a:lnTo>
                <a:lnTo>
                  <a:pt x="1697139" y="65557"/>
                </a:lnTo>
                <a:lnTo>
                  <a:pt x="1693062" y="78257"/>
                </a:lnTo>
                <a:lnTo>
                  <a:pt x="1672717" y="78257"/>
                </a:lnTo>
                <a:lnTo>
                  <a:pt x="1675625" y="65557"/>
                </a:lnTo>
                <a:lnTo>
                  <a:pt x="1670392" y="65557"/>
                </a:lnTo>
                <a:lnTo>
                  <a:pt x="1670392" y="383057"/>
                </a:lnTo>
                <a:lnTo>
                  <a:pt x="1668437" y="395757"/>
                </a:lnTo>
                <a:lnTo>
                  <a:pt x="1665592" y="395757"/>
                </a:lnTo>
                <a:lnTo>
                  <a:pt x="1665160" y="383057"/>
                </a:lnTo>
                <a:lnTo>
                  <a:pt x="1670392" y="383057"/>
                </a:lnTo>
                <a:lnTo>
                  <a:pt x="1670392" y="65557"/>
                </a:lnTo>
                <a:lnTo>
                  <a:pt x="1673885" y="52857"/>
                </a:lnTo>
                <a:lnTo>
                  <a:pt x="1664576" y="52857"/>
                </a:lnTo>
                <a:lnTo>
                  <a:pt x="1663636" y="54229"/>
                </a:lnTo>
                <a:lnTo>
                  <a:pt x="1663636" y="78257"/>
                </a:lnTo>
                <a:lnTo>
                  <a:pt x="1659928" y="78257"/>
                </a:lnTo>
                <a:lnTo>
                  <a:pt x="1662303" y="65557"/>
                </a:lnTo>
                <a:lnTo>
                  <a:pt x="1663636" y="78257"/>
                </a:lnTo>
                <a:lnTo>
                  <a:pt x="1663636" y="54229"/>
                </a:lnTo>
                <a:lnTo>
                  <a:pt x="1659077" y="60871"/>
                </a:lnTo>
                <a:lnTo>
                  <a:pt x="1657604" y="52857"/>
                </a:lnTo>
                <a:lnTo>
                  <a:pt x="1661668" y="52857"/>
                </a:lnTo>
                <a:lnTo>
                  <a:pt x="1672132" y="40157"/>
                </a:lnTo>
                <a:lnTo>
                  <a:pt x="1661668" y="40157"/>
                </a:lnTo>
                <a:lnTo>
                  <a:pt x="1662836" y="27457"/>
                </a:lnTo>
                <a:lnTo>
                  <a:pt x="1673809" y="27457"/>
                </a:lnTo>
                <a:lnTo>
                  <a:pt x="1676755" y="40157"/>
                </a:lnTo>
                <a:lnTo>
                  <a:pt x="1682026" y="40157"/>
                </a:lnTo>
                <a:lnTo>
                  <a:pt x="1681441" y="52857"/>
                </a:lnTo>
                <a:lnTo>
                  <a:pt x="1686674" y="52857"/>
                </a:lnTo>
                <a:lnTo>
                  <a:pt x="1684934" y="65557"/>
                </a:lnTo>
                <a:lnTo>
                  <a:pt x="1697139" y="65557"/>
                </a:lnTo>
                <a:lnTo>
                  <a:pt x="1697139" y="27457"/>
                </a:lnTo>
                <a:lnTo>
                  <a:pt x="1691906" y="40157"/>
                </a:lnTo>
                <a:lnTo>
                  <a:pt x="1690166" y="27457"/>
                </a:lnTo>
                <a:lnTo>
                  <a:pt x="1697139" y="27457"/>
                </a:lnTo>
                <a:lnTo>
                  <a:pt x="1697139" y="2057"/>
                </a:lnTo>
                <a:lnTo>
                  <a:pt x="1655864" y="2057"/>
                </a:lnTo>
                <a:lnTo>
                  <a:pt x="1657019" y="14757"/>
                </a:lnTo>
                <a:lnTo>
                  <a:pt x="1652371" y="14757"/>
                </a:lnTo>
                <a:lnTo>
                  <a:pt x="1652371" y="2057"/>
                </a:lnTo>
                <a:lnTo>
                  <a:pt x="1651203" y="14757"/>
                </a:lnTo>
                <a:lnTo>
                  <a:pt x="1650631" y="14757"/>
                </a:lnTo>
                <a:lnTo>
                  <a:pt x="1650631" y="675157"/>
                </a:lnTo>
                <a:lnTo>
                  <a:pt x="1644815" y="675157"/>
                </a:lnTo>
                <a:lnTo>
                  <a:pt x="1645970" y="662457"/>
                </a:lnTo>
                <a:lnTo>
                  <a:pt x="1650047" y="662457"/>
                </a:lnTo>
                <a:lnTo>
                  <a:pt x="1650631" y="675157"/>
                </a:lnTo>
                <a:lnTo>
                  <a:pt x="1650631" y="14757"/>
                </a:lnTo>
                <a:lnTo>
                  <a:pt x="1647355" y="14757"/>
                </a:lnTo>
                <a:lnTo>
                  <a:pt x="1651774" y="2057"/>
                </a:lnTo>
                <a:lnTo>
                  <a:pt x="1633054" y="2057"/>
                </a:lnTo>
                <a:lnTo>
                  <a:pt x="1632597" y="14757"/>
                </a:lnTo>
                <a:lnTo>
                  <a:pt x="1629689" y="14757"/>
                </a:lnTo>
                <a:lnTo>
                  <a:pt x="1629689" y="395757"/>
                </a:lnTo>
                <a:lnTo>
                  <a:pt x="1629689" y="408457"/>
                </a:lnTo>
                <a:lnTo>
                  <a:pt x="1623885" y="408457"/>
                </a:lnTo>
                <a:lnTo>
                  <a:pt x="1623885" y="878357"/>
                </a:lnTo>
                <a:lnTo>
                  <a:pt x="1615160" y="878357"/>
                </a:lnTo>
                <a:lnTo>
                  <a:pt x="1615744" y="865657"/>
                </a:lnTo>
                <a:lnTo>
                  <a:pt x="1623885" y="878357"/>
                </a:lnTo>
                <a:lnTo>
                  <a:pt x="1623885" y="408457"/>
                </a:lnTo>
                <a:lnTo>
                  <a:pt x="1622132" y="408457"/>
                </a:lnTo>
                <a:lnTo>
                  <a:pt x="1623301" y="395757"/>
                </a:lnTo>
                <a:lnTo>
                  <a:pt x="1629689" y="395757"/>
                </a:lnTo>
                <a:lnTo>
                  <a:pt x="1629689" y="14757"/>
                </a:lnTo>
                <a:lnTo>
                  <a:pt x="1623301" y="14757"/>
                </a:lnTo>
                <a:lnTo>
                  <a:pt x="1626412" y="2057"/>
                </a:lnTo>
                <a:lnTo>
                  <a:pt x="1621409" y="2057"/>
                </a:lnTo>
                <a:lnTo>
                  <a:pt x="1621409" y="141757"/>
                </a:lnTo>
                <a:lnTo>
                  <a:pt x="1618742" y="154457"/>
                </a:lnTo>
                <a:lnTo>
                  <a:pt x="1619224" y="141757"/>
                </a:lnTo>
                <a:lnTo>
                  <a:pt x="1621409" y="141757"/>
                </a:lnTo>
                <a:lnTo>
                  <a:pt x="1621409" y="2057"/>
                </a:lnTo>
                <a:lnTo>
                  <a:pt x="1602371" y="2057"/>
                </a:lnTo>
                <a:lnTo>
                  <a:pt x="1602371" y="776757"/>
                </a:lnTo>
                <a:lnTo>
                  <a:pt x="1601203" y="789457"/>
                </a:lnTo>
                <a:lnTo>
                  <a:pt x="1600619" y="789457"/>
                </a:lnTo>
                <a:lnTo>
                  <a:pt x="1592414" y="802157"/>
                </a:lnTo>
                <a:lnTo>
                  <a:pt x="1585582" y="789457"/>
                </a:lnTo>
                <a:lnTo>
                  <a:pt x="1580591" y="789457"/>
                </a:lnTo>
                <a:lnTo>
                  <a:pt x="1577949" y="776757"/>
                </a:lnTo>
                <a:lnTo>
                  <a:pt x="1602371" y="776757"/>
                </a:lnTo>
                <a:lnTo>
                  <a:pt x="1602371" y="2057"/>
                </a:lnTo>
                <a:lnTo>
                  <a:pt x="1576781" y="2057"/>
                </a:lnTo>
                <a:lnTo>
                  <a:pt x="1576781" y="230657"/>
                </a:lnTo>
                <a:lnTo>
                  <a:pt x="1573364" y="225679"/>
                </a:lnTo>
                <a:lnTo>
                  <a:pt x="1573364" y="700557"/>
                </a:lnTo>
                <a:lnTo>
                  <a:pt x="1561084" y="700557"/>
                </a:lnTo>
                <a:lnTo>
                  <a:pt x="1561084" y="1170457"/>
                </a:lnTo>
                <a:lnTo>
                  <a:pt x="1559928" y="1183157"/>
                </a:lnTo>
                <a:lnTo>
                  <a:pt x="1550047" y="1183157"/>
                </a:lnTo>
                <a:lnTo>
                  <a:pt x="1553527" y="1170457"/>
                </a:lnTo>
                <a:lnTo>
                  <a:pt x="1561084" y="1170457"/>
                </a:lnTo>
                <a:lnTo>
                  <a:pt x="1561084" y="700557"/>
                </a:lnTo>
                <a:lnTo>
                  <a:pt x="1558772" y="700557"/>
                </a:lnTo>
                <a:lnTo>
                  <a:pt x="1552879" y="694258"/>
                </a:lnTo>
                <a:lnTo>
                  <a:pt x="1552879" y="827557"/>
                </a:lnTo>
                <a:lnTo>
                  <a:pt x="1551927" y="840257"/>
                </a:lnTo>
                <a:lnTo>
                  <a:pt x="1550047" y="827557"/>
                </a:lnTo>
                <a:lnTo>
                  <a:pt x="1552879" y="827557"/>
                </a:lnTo>
                <a:lnTo>
                  <a:pt x="1552879" y="694258"/>
                </a:lnTo>
                <a:lnTo>
                  <a:pt x="1546910" y="687857"/>
                </a:lnTo>
                <a:lnTo>
                  <a:pt x="1541716" y="662457"/>
                </a:lnTo>
                <a:lnTo>
                  <a:pt x="1543646" y="649757"/>
                </a:lnTo>
                <a:lnTo>
                  <a:pt x="1550047" y="637057"/>
                </a:lnTo>
                <a:lnTo>
                  <a:pt x="1551787" y="649757"/>
                </a:lnTo>
                <a:lnTo>
                  <a:pt x="1562252" y="649757"/>
                </a:lnTo>
                <a:lnTo>
                  <a:pt x="1559026" y="662457"/>
                </a:lnTo>
                <a:lnTo>
                  <a:pt x="1560004" y="662457"/>
                </a:lnTo>
                <a:lnTo>
                  <a:pt x="1564132" y="675157"/>
                </a:lnTo>
                <a:lnTo>
                  <a:pt x="1570393" y="687857"/>
                </a:lnTo>
                <a:lnTo>
                  <a:pt x="1567776" y="687857"/>
                </a:lnTo>
                <a:lnTo>
                  <a:pt x="1573364" y="700557"/>
                </a:lnTo>
                <a:lnTo>
                  <a:pt x="1573364" y="225679"/>
                </a:lnTo>
                <a:lnTo>
                  <a:pt x="1568069" y="217957"/>
                </a:lnTo>
                <a:lnTo>
                  <a:pt x="1568640" y="217957"/>
                </a:lnTo>
                <a:lnTo>
                  <a:pt x="1576781" y="230657"/>
                </a:lnTo>
                <a:lnTo>
                  <a:pt x="1576781" y="2057"/>
                </a:lnTo>
                <a:lnTo>
                  <a:pt x="1565160" y="2057"/>
                </a:lnTo>
                <a:lnTo>
                  <a:pt x="1565160" y="141757"/>
                </a:lnTo>
                <a:lnTo>
                  <a:pt x="1565160" y="154457"/>
                </a:lnTo>
                <a:lnTo>
                  <a:pt x="1562252" y="154457"/>
                </a:lnTo>
                <a:lnTo>
                  <a:pt x="1562252" y="598957"/>
                </a:lnTo>
                <a:lnTo>
                  <a:pt x="1551216" y="624357"/>
                </a:lnTo>
                <a:lnTo>
                  <a:pt x="1538046" y="611657"/>
                </a:lnTo>
                <a:lnTo>
                  <a:pt x="1537246" y="602018"/>
                </a:lnTo>
                <a:lnTo>
                  <a:pt x="1537246" y="1119657"/>
                </a:lnTo>
                <a:lnTo>
                  <a:pt x="1537246" y="1132357"/>
                </a:lnTo>
                <a:lnTo>
                  <a:pt x="1526209" y="1132357"/>
                </a:lnTo>
                <a:lnTo>
                  <a:pt x="1529689" y="1119657"/>
                </a:lnTo>
                <a:lnTo>
                  <a:pt x="1537246" y="1119657"/>
                </a:lnTo>
                <a:lnTo>
                  <a:pt x="1537246" y="602018"/>
                </a:lnTo>
                <a:lnTo>
                  <a:pt x="1536992" y="598957"/>
                </a:lnTo>
                <a:lnTo>
                  <a:pt x="1562252" y="598957"/>
                </a:lnTo>
                <a:lnTo>
                  <a:pt x="1562252" y="154457"/>
                </a:lnTo>
                <a:lnTo>
                  <a:pt x="1557604" y="167157"/>
                </a:lnTo>
                <a:lnTo>
                  <a:pt x="1556435" y="154457"/>
                </a:lnTo>
                <a:lnTo>
                  <a:pt x="1555280" y="154457"/>
                </a:lnTo>
                <a:lnTo>
                  <a:pt x="1554695" y="141757"/>
                </a:lnTo>
                <a:lnTo>
                  <a:pt x="1565160" y="141757"/>
                </a:lnTo>
                <a:lnTo>
                  <a:pt x="1565160" y="2057"/>
                </a:lnTo>
                <a:lnTo>
                  <a:pt x="1564576" y="2057"/>
                </a:lnTo>
                <a:lnTo>
                  <a:pt x="1564576" y="27457"/>
                </a:lnTo>
                <a:lnTo>
                  <a:pt x="1555851" y="27457"/>
                </a:lnTo>
                <a:lnTo>
                  <a:pt x="1556435" y="14757"/>
                </a:lnTo>
                <a:lnTo>
                  <a:pt x="1564576" y="27457"/>
                </a:lnTo>
                <a:lnTo>
                  <a:pt x="1564576" y="2057"/>
                </a:lnTo>
                <a:lnTo>
                  <a:pt x="1553527" y="2057"/>
                </a:lnTo>
                <a:lnTo>
                  <a:pt x="1553527" y="319557"/>
                </a:lnTo>
                <a:lnTo>
                  <a:pt x="1550047" y="332257"/>
                </a:lnTo>
                <a:lnTo>
                  <a:pt x="1551787" y="344957"/>
                </a:lnTo>
                <a:lnTo>
                  <a:pt x="1545386" y="344957"/>
                </a:lnTo>
                <a:lnTo>
                  <a:pt x="1541322" y="357657"/>
                </a:lnTo>
                <a:lnTo>
                  <a:pt x="1533156" y="344957"/>
                </a:lnTo>
                <a:lnTo>
                  <a:pt x="1536166" y="332257"/>
                </a:lnTo>
                <a:lnTo>
                  <a:pt x="1545818" y="319557"/>
                </a:lnTo>
                <a:lnTo>
                  <a:pt x="1553527" y="319557"/>
                </a:lnTo>
                <a:lnTo>
                  <a:pt x="1553527" y="2057"/>
                </a:lnTo>
                <a:lnTo>
                  <a:pt x="1527365" y="2057"/>
                </a:lnTo>
                <a:lnTo>
                  <a:pt x="1527365" y="78257"/>
                </a:lnTo>
                <a:lnTo>
                  <a:pt x="1523301" y="78257"/>
                </a:lnTo>
                <a:lnTo>
                  <a:pt x="1523873" y="65557"/>
                </a:lnTo>
                <a:lnTo>
                  <a:pt x="1527365" y="78257"/>
                </a:lnTo>
                <a:lnTo>
                  <a:pt x="1527365" y="2057"/>
                </a:lnTo>
                <a:lnTo>
                  <a:pt x="1511084" y="2057"/>
                </a:lnTo>
                <a:lnTo>
                  <a:pt x="1511084" y="65557"/>
                </a:lnTo>
                <a:lnTo>
                  <a:pt x="1511084" y="78257"/>
                </a:lnTo>
                <a:lnTo>
                  <a:pt x="1500619" y="78257"/>
                </a:lnTo>
                <a:lnTo>
                  <a:pt x="1504696" y="65557"/>
                </a:lnTo>
                <a:lnTo>
                  <a:pt x="1511084" y="65557"/>
                </a:lnTo>
                <a:lnTo>
                  <a:pt x="1511084" y="2057"/>
                </a:lnTo>
                <a:lnTo>
                  <a:pt x="1485226" y="2057"/>
                </a:lnTo>
                <a:lnTo>
                  <a:pt x="1478673" y="14757"/>
                </a:lnTo>
                <a:lnTo>
                  <a:pt x="1471891" y="2057"/>
                </a:lnTo>
                <a:lnTo>
                  <a:pt x="1460500" y="2057"/>
                </a:lnTo>
                <a:lnTo>
                  <a:pt x="1459357" y="14757"/>
                </a:lnTo>
                <a:lnTo>
                  <a:pt x="1450530" y="14757"/>
                </a:lnTo>
                <a:lnTo>
                  <a:pt x="1450035" y="2057"/>
                </a:lnTo>
                <a:lnTo>
                  <a:pt x="1404112" y="2057"/>
                </a:lnTo>
                <a:lnTo>
                  <a:pt x="1401203" y="14757"/>
                </a:lnTo>
                <a:lnTo>
                  <a:pt x="1399451" y="14757"/>
                </a:lnTo>
                <a:lnTo>
                  <a:pt x="1397711" y="27457"/>
                </a:lnTo>
                <a:lnTo>
                  <a:pt x="1392212" y="27457"/>
                </a:lnTo>
                <a:lnTo>
                  <a:pt x="1387246" y="40157"/>
                </a:lnTo>
                <a:lnTo>
                  <a:pt x="1406436" y="40157"/>
                </a:lnTo>
                <a:lnTo>
                  <a:pt x="1397711" y="52857"/>
                </a:lnTo>
                <a:lnTo>
                  <a:pt x="1409344" y="52857"/>
                </a:lnTo>
                <a:lnTo>
                  <a:pt x="1408176" y="65557"/>
                </a:lnTo>
                <a:lnTo>
                  <a:pt x="1411516" y="65557"/>
                </a:lnTo>
                <a:lnTo>
                  <a:pt x="1412824" y="65557"/>
                </a:lnTo>
                <a:lnTo>
                  <a:pt x="1421549" y="65557"/>
                </a:lnTo>
                <a:lnTo>
                  <a:pt x="1421549" y="52857"/>
                </a:lnTo>
                <a:lnTo>
                  <a:pt x="1429689" y="65557"/>
                </a:lnTo>
                <a:lnTo>
                  <a:pt x="1432598" y="65557"/>
                </a:lnTo>
                <a:lnTo>
                  <a:pt x="1425625" y="78257"/>
                </a:lnTo>
                <a:lnTo>
                  <a:pt x="1431429" y="78257"/>
                </a:lnTo>
                <a:lnTo>
                  <a:pt x="1420964" y="90957"/>
                </a:lnTo>
                <a:lnTo>
                  <a:pt x="1430502" y="90957"/>
                </a:lnTo>
                <a:lnTo>
                  <a:pt x="1425041" y="103657"/>
                </a:lnTo>
                <a:lnTo>
                  <a:pt x="1426425" y="103657"/>
                </a:lnTo>
                <a:lnTo>
                  <a:pt x="1424305" y="116357"/>
                </a:lnTo>
                <a:lnTo>
                  <a:pt x="1430858" y="116357"/>
                </a:lnTo>
                <a:lnTo>
                  <a:pt x="1433182" y="103657"/>
                </a:lnTo>
                <a:lnTo>
                  <a:pt x="1441894" y="103657"/>
                </a:lnTo>
                <a:lnTo>
                  <a:pt x="1446555" y="116357"/>
                </a:lnTo>
                <a:lnTo>
                  <a:pt x="1450035" y="103657"/>
                </a:lnTo>
                <a:lnTo>
                  <a:pt x="1455851" y="103657"/>
                </a:lnTo>
                <a:lnTo>
                  <a:pt x="1450619" y="116357"/>
                </a:lnTo>
                <a:lnTo>
                  <a:pt x="1446555" y="116357"/>
                </a:lnTo>
                <a:lnTo>
                  <a:pt x="1444802" y="116357"/>
                </a:lnTo>
                <a:lnTo>
                  <a:pt x="1436090" y="129057"/>
                </a:lnTo>
                <a:lnTo>
                  <a:pt x="1450035" y="129057"/>
                </a:lnTo>
                <a:lnTo>
                  <a:pt x="1457566" y="116357"/>
                </a:lnTo>
                <a:lnTo>
                  <a:pt x="1458175" y="116357"/>
                </a:lnTo>
                <a:lnTo>
                  <a:pt x="1462836" y="129057"/>
                </a:lnTo>
                <a:lnTo>
                  <a:pt x="1465732" y="129057"/>
                </a:lnTo>
                <a:lnTo>
                  <a:pt x="1456321" y="139306"/>
                </a:lnTo>
                <a:lnTo>
                  <a:pt x="1452943" y="140271"/>
                </a:lnTo>
                <a:lnTo>
                  <a:pt x="1448574" y="141757"/>
                </a:lnTo>
                <a:lnTo>
                  <a:pt x="1433360" y="141757"/>
                </a:lnTo>
                <a:lnTo>
                  <a:pt x="1425625" y="154457"/>
                </a:lnTo>
                <a:lnTo>
                  <a:pt x="1429105" y="154457"/>
                </a:lnTo>
                <a:lnTo>
                  <a:pt x="1426197" y="167157"/>
                </a:lnTo>
                <a:lnTo>
                  <a:pt x="1436662" y="167157"/>
                </a:lnTo>
                <a:lnTo>
                  <a:pt x="1434922" y="179857"/>
                </a:lnTo>
                <a:lnTo>
                  <a:pt x="1440548" y="179857"/>
                </a:lnTo>
                <a:lnTo>
                  <a:pt x="1433182" y="192557"/>
                </a:lnTo>
                <a:lnTo>
                  <a:pt x="1438706" y="192557"/>
                </a:lnTo>
                <a:lnTo>
                  <a:pt x="1437830" y="205257"/>
                </a:lnTo>
                <a:lnTo>
                  <a:pt x="1445374" y="205257"/>
                </a:lnTo>
                <a:lnTo>
                  <a:pt x="1450619" y="217957"/>
                </a:lnTo>
                <a:lnTo>
                  <a:pt x="1459166" y="217957"/>
                </a:lnTo>
                <a:lnTo>
                  <a:pt x="1452359" y="230657"/>
                </a:lnTo>
                <a:lnTo>
                  <a:pt x="1459928" y="230657"/>
                </a:lnTo>
                <a:lnTo>
                  <a:pt x="1452359" y="243357"/>
                </a:lnTo>
                <a:lnTo>
                  <a:pt x="1449527" y="243357"/>
                </a:lnTo>
                <a:lnTo>
                  <a:pt x="1443647" y="256057"/>
                </a:lnTo>
                <a:lnTo>
                  <a:pt x="1462900" y="256057"/>
                </a:lnTo>
                <a:lnTo>
                  <a:pt x="1465491" y="268757"/>
                </a:lnTo>
                <a:lnTo>
                  <a:pt x="1472717" y="268757"/>
                </a:lnTo>
                <a:lnTo>
                  <a:pt x="1488414" y="268757"/>
                </a:lnTo>
                <a:lnTo>
                  <a:pt x="1485506" y="281457"/>
                </a:lnTo>
                <a:lnTo>
                  <a:pt x="1469224" y="281457"/>
                </a:lnTo>
                <a:lnTo>
                  <a:pt x="1472717" y="268757"/>
                </a:lnTo>
                <a:lnTo>
                  <a:pt x="1464640" y="281457"/>
                </a:lnTo>
                <a:lnTo>
                  <a:pt x="1461084" y="281457"/>
                </a:lnTo>
                <a:lnTo>
                  <a:pt x="1458760" y="294157"/>
                </a:lnTo>
                <a:lnTo>
                  <a:pt x="1468793" y="294157"/>
                </a:lnTo>
                <a:lnTo>
                  <a:pt x="1460347" y="306857"/>
                </a:lnTo>
                <a:lnTo>
                  <a:pt x="1473873" y="306857"/>
                </a:lnTo>
                <a:lnTo>
                  <a:pt x="1481124" y="306857"/>
                </a:lnTo>
                <a:lnTo>
                  <a:pt x="1479689" y="319557"/>
                </a:lnTo>
                <a:lnTo>
                  <a:pt x="1473873" y="319557"/>
                </a:lnTo>
                <a:lnTo>
                  <a:pt x="1473873" y="306857"/>
                </a:lnTo>
                <a:lnTo>
                  <a:pt x="1472717" y="319557"/>
                </a:lnTo>
                <a:lnTo>
                  <a:pt x="1469809" y="319557"/>
                </a:lnTo>
                <a:lnTo>
                  <a:pt x="1473301" y="332257"/>
                </a:lnTo>
                <a:lnTo>
                  <a:pt x="1483766" y="332257"/>
                </a:lnTo>
                <a:lnTo>
                  <a:pt x="1487246" y="344957"/>
                </a:lnTo>
                <a:lnTo>
                  <a:pt x="1479232" y="344957"/>
                </a:lnTo>
                <a:lnTo>
                  <a:pt x="1478749" y="357657"/>
                </a:lnTo>
                <a:lnTo>
                  <a:pt x="1475536" y="357657"/>
                </a:lnTo>
                <a:lnTo>
                  <a:pt x="1470964" y="370357"/>
                </a:lnTo>
                <a:lnTo>
                  <a:pt x="1475625" y="370357"/>
                </a:lnTo>
                <a:lnTo>
                  <a:pt x="1472133" y="383057"/>
                </a:lnTo>
                <a:lnTo>
                  <a:pt x="1482598" y="370357"/>
                </a:lnTo>
                <a:lnTo>
                  <a:pt x="1488414" y="370357"/>
                </a:lnTo>
                <a:lnTo>
                  <a:pt x="1481429" y="383057"/>
                </a:lnTo>
                <a:lnTo>
                  <a:pt x="1491615" y="383057"/>
                </a:lnTo>
                <a:lnTo>
                  <a:pt x="1493812" y="395757"/>
                </a:lnTo>
                <a:lnTo>
                  <a:pt x="1487843" y="395757"/>
                </a:lnTo>
                <a:lnTo>
                  <a:pt x="1494955" y="408457"/>
                </a:lnTo>
                <a:lnTo>
                  <a:pt x="1497139" y="408457"/>
                </a:lnTo>
                <a:lnTo>
                  <a:pt x="1496593" y="421157"/>
                </a:lnTo>
                <a:lnTo>
                  <a:pt x="1497647" y="421157"/>
                </a:lnTo>
                <a:lnTo>
                  <a:pt x="1496402" y="433857"/>
                </a:lnTo>
                <a:lnTo>
                  <a:pt x="1488998" y="433857"/>
                </a:lnTo>
                <a:lnTo>
                  <a:pt x="1495221" y="446557"/>
                </a:lnTo>
                <a:lnTo>
                  <a:pt x="1498473" y="446557"/>
                </a:lnTo>
                <a:lnTo>
                  <a:pt x="1493215" y="459257"/>
                </a:lnTo>
                <a:lnTo>
                  <a:pt x="1483766" y="459257"/>
                </a:lnTo>
                <a:lnTo>
                  <a:pt x="1482598" y="471957"/>
                </a:lnTo>
                <a:lnTo>
                  <a:pt x="1498879" y="471957"/>
                </a:lnTo>
                <a:lnTo>
                  <a:pt x="1499819" y="484657"/>
                </a:lnTo>
                <a:lnTo>
                  <a:pt x="1485506" y="484657"/>
                </a:lnTo>
                <a:lnTo>
                  <a:pt x="1495971" y="497357"/>
                </a:lnTo>
                <a:lnTo>
                  <a:pt x="1487830" y="497357"/>
                </a:lnTo>
                <a:lnTo>
                  <a:pt x="1487830" y="510057"/>
                </a:lnTo>
                <a:lnTo>
                  <a:pt x="1480858" y="510057"/>
                </a:lnTo>
                <a:lnTo>
                  <a:pt x="1486674" y="522757"/>
                </a:lnTo>
                <a:lnTo>
                  <a:pt x="1486090" y="535457"/>
                </a:lnTo>
                <a:lnTo>
                  <a:pt x="1487246" y="535457"/>
                </a:lnTo>
                <a:lnTo>
                  <a:pt x="1488643" y="548157"/>
                </a:lnTo>
                <a:lnTo>
                  <a:pt x="1484337" y="548157"/>
                </a:lnTo>
                <a:lnTo>
                  <a:pt x="1483766" y="560857"/>
                </a:lnTo>
                <a:lnTo>
                  <a:pt x="1498295" y="560857"/>
                </a:lnTo>
                <a:lnTo>
                  <a:pt x="1495971" y="573557"/>
                </a:lnTo>
                <a:lnTo>
                  <a:pt x="1500035" y="573557"/>
                </a:lnTo>
                <a:lnTo>
                  <a:pt x="1491894" y="586257"/>
                </a:lnTo>
                <a:lnTo>
                  <a:pt x="1496555" y="586257"/>
                </a:lnTo>
                <a:lnTo>
                  <a:pt x="1497139" y="598957"/>
                </a:lnTo>
                <a:lnTo>
                  <a:pt x="1490738" y="586257"/>
                </a:lnTo>
                <a:lnTo>
                  <a:pt x="1491322" y="598957"/>
                </a:lnTo>
                <a:lnTo>
                  <a:pt x="1497711" y="611657"/>
                </a:lnTo>
                <a:lnTo>
                  <a:pt x="1496555" y="611657"/>
                </a:lnTo>
                <a:lnTo>
                  <a:pt x="1494231" y="624357"/>
                </a:lnTo>
                <a:lnTo>
                  <a:pt x="1488414" y="624357"/>
                </a:lnTo>
                <a:lnTo>
                  <a:pt x="1490738" y="637057"/>
                </a:lnTo>
                <a:lnTo>
                  <a:pt x="1489570" y="637057"/>
                </a:lnTo>
                <a:lnTo>
                  <a:pt x="1482598" y="624357"/>
                </a:lnTo>
                <a:lnTo>
                  <a:pt x="1479689" y="624357"/>
                </a:lnTo>
                <a:lnTo>
                  <a:pt x="1486090" y="637057"/>
                </a:lnTo>
                <a:lnTo>
                  <a:pt x="1483182" y="637057"/>
                </a:lnTo>
                <a:lnTo>
                  <a:pt x="1474457" y="625843"/>
                </a:lnTo>
                <a:lnTo>
                  <a:pt x="1474457" y="637057"/>
                </a:lnTo>
                <a:lnTo>
                  <a:pt x="1473288" y="632802"/>
                </a:lnTo>
                <a:lnTo>
                  <a:pt x="1473288" y="637057"/>
                </a:lnTo>
                <a:lnTo>
                  <a:pt x="1473009" y="637057"/>
                </a:lnTo>
                <a:lnTo>
                  <a:pt x="1472704" y="633831"/>
                </a:lnTo>
                <a:lnTo>
                  <a:pt x="1473288" y="637057"/>
                </a:lnTo>
                <a:lnTo>
                  <a:pt x="1473288" y="632802"/>
                </a:lnTo>
                <a:lnTo>
                  <a:pt x="1472260" y="629056"/>
                </a:lnTo>
                <a:lnTo>
                  <a:pt x="1470964" y="624357"/>
                </a:lnTo>
                <a:lnTo>
                  <a:pt x="1472717" y="637057"/>
                </a:lnTo>
                <a:lnTo>
                  <a:pt x="1468056" y="637057"/>
                </a:lnTo>
                <a:lnTo>
                  <a:pt x="1467700" y="629119"/>
                </a:lnTo>
                <a:lnTo>
                  <a:pt x="1467650" y="622439"/>
                </a:lnTo>
                <a:lnTo>
                  <a:pt x="1468640" y="611657"/>
                </a:lnTo>
                <a:lnTo>
                  <a:pt x="1468056" y="611657"/>
                </a:lnTo>
                <a:lnTo>
                  <a:pt x="1465160" y="624357"/>
                </a:lnTo>
                <a:lnTo>
                  <a:pt x="1463992" y="624357"/>
                </a:lnTo>
                <a:lnTo>
                  <a:pt x="1463992" y="891057"/>
                </a:lnTo>
                <a:lnTo>
                  <a:pt x="1462824" y="891057"/>
                </a:lnTo>
                <a:lnTo>
                  <a:pt x="1463408" y="878357"/>
                </a:lnTo>
                <a:lnTo>
                  <a:pt x="1463992" y="891057"/>
                </a:lnTo>
                <a:lnTo>
                  <a:pt x="1463992" y="624357"/>
                </a:lnTo>
                <a:lnTo>
                  <a:pt x="1463408" y="624357"/>
                </a:lnTo>
                <a:lnTo>
                  <a:pt x="1462252" y="624357"/>
                </a:lnTo>
                <a:lnTo>
                  <a:pt x="1461643" y="624357"/>
                </a:lnTo>
                <a:lnTo>
                  <a:pt x="1461643" y="891057"/>
                </a:lnTo>
                <a:lnTo>
                  <a:pt x="1454835" y="903757"/>
                </a:lnTo>
                <a:lnTo>
                  <a:pt x="1443647" y="903757"/>
                </a:lnTo>
                <a:lnTo>
                  <a:pt x="1443062" y="891057"/>
                </a:lnTo>
                <a:lnTo>
                  <a:pt x="1447711" y="891057"/>
                </a:lnTo>
                <a:lnTo>
                  <a:pt x="1450035" y="878357"/>
                </a:lnTo>
                <a:lnTo>
                  <a:pt x="1456436" y="878357"/>
                </a:lnTo>
                <a:lnTo>
                  <a:pt x="1457020" y="891057"/>
                </a:lnTo>
                <a:lnTo>
                  <a:pt x="1461643" y="891057"/>
                </a:lnTo>
                <a:lnTo>
                  <a:pt x="1461643" y="624357"/>
                </a:lnTo>
                <a:lnTo>
                  <a:pt x="1460309" y="624357"/>
                </a:lnTo>
                <a:lnTo>
                  <a:pt x="1460309" y="632815"/>
                </a:lnTo>
                <a:lnTo>
                  <a:pt x="1459344" y="637057"/>
                </a:lnTo>
                <a:lnTo>
                  <a:pt x="1458760" y="637057"/>
                </a:lnTo>
                <a:lnTo>
                  <a:pt x="1460309" y="632815"/>
                </a:lnTo>
                <a:lnTo>
                  <a:pt x="1460309" y="624357"/>
                </a:lnTo>
                <a:lnTo>
                  <a:pt x="1454683" y="624357"/>
                </a:lnTo>
                <a:lnTo>
                  <a:pt x="1451203" y="611657"/>
                </a:lnTo>
                <a:lnTo>
                  <a:pt x="1448879" y="611657"/>
                </a:lnTo>
                <a:lnTo>
                  <a:pt x="1454111" y="598957"/>
                </a:lnTo>
                <a:lnTo>
                  <a:pt x="1443062" y="598957"/>
                </a:lnTo>
                <a:lnTo>
                  <a:pt x="1437830" y="611657"/>
                </a:lnTo>
                <a:lnTo>
                  <a:pt x="1437246" y="611657"/>
                </a:lnTo>
                <a:lnTo>
                  <a:pt x="1442478" y="598957"/>
                </a:lnTo>
                <a:lnTo>
                  <a:pt x="1436662" y="598957"/>
                </a:lnTo>
                <a:lnTo>
                  <a:pt x="1436662" y="586257"/>
                </a:lnTo>
                <a:lnTo>
                  <a:pt x="1430274" y="598957"/>
                </a:lnTo>
                <a:lnTo>
                  <a:pt x="1431429" y="586257"/>
                </a:lnTo>
                <a:lnTo>
                  <a:pt x="1422133" y="598208"/>
                </a:lnTo>
                <a:lnTo>
                  <a:pt x="1422133" y="1094257"/>
                </a:lnTo>
                <a:lnTo>
                  <a:pt x="1418056" y="1106957"/>
                </a:lnTo>
                <a:lnTo>
                  <a:pt x="1412824" y="1106957"/>
                </a:lnTo>
                <a:lnTo>
                  <a:pt x="1410500" y="1094257"/>
                </a:lnTo>
                <a:lnTo>
                  <a:pt x="1422133" y="1094257"/>
                </a:lnTo>
                <a:lnTo>
                  <a:pt x="1422133" y="598208"/>
                </a:lnTo>
                <a:lnTo>
                  <a:pt x="1421549" y="598957"/>
                </a:lnTo>
                <a:lnTo>
                  <a:pt x="1423873" y="586257"/>
                </a:lnTo>
                <a:lnTo>
                  <a:pt x="1416685" y="586257"/>
                </a:lnTo>
                <a:lnTo>
                  <a:pt x="1417332" y="573557"/>
                </a:lnTo>
                <a:lnTo>
                  <a:pt x="1416316" y="573557"/>
                </a:lnTo>
                <a:lnTo>
                  <a:pt x="1416316" y="725957"/>
                </a:lnTo>
                <a:lnTo>
                  <a:pt x="1413408" y="738657"/>
                </a:lnTo>
                <a:lnTo>
                  <a:pt x="1407020" y="738657"/>
                </a:lnTo>
                <a:lnTo>
                  <a:pt x="1406436" y="725957"/>
                </a:lnTo>
                <a:lnTo>
                  <a:pt x="1416316" y="725957"/>
                </a:lnTo>
                <a:lnTo>
                  <a:pt x="1416316" y="573557"/>
                </a:lnTo>
                <a:lnTo>
                  <a:pt x="1411084" y="573557"/>
                </a:lnTo>
                <a:lnTo>
                  <a:pt x="1417485" y="560857"/>
                </a:lnTo>
                <a:lnTo>
                  <a:pt x="1411084" y="560857"/>
                </a:lnTo>
                <a:lnTo>
                  <a:pt x="1404112" y="560857"/>
                </a:lnTo>
                <a:lnTo>
                  <a:pt x="1404112" y="903757"/>
                </a:lnTo>
                <a:lnTo>
                  <a:pt x="1403527" y="903757"/>
                </a:lnTo>
                <a:lnTo>
                  <a:pt x="1401203" y="916457"/>
                </a:lnTo>
                <a:lnTo>
                  <a:pt x="1402867" y="929157"/>
                </a:lnTo>
                <a:lnTo>
                  <a:pt x="1396555" y="929157"/>
                </a:lnTo>
                <a:lnTo>
                  <a:pt x="1394802" y="916457"/>
                </a:lnTo>
                <a:lnTo>
                  <a:pt x="1392478" y="916457"/>
                </a:lnTo>
                <a:lnTo>
                  <a:pt x="1388986" y="929157"/>
                </a:lnTo>
                <a:lnTo>
                  <a:pt x="1356436" y="929157"/>
                </a:lnTo>
                <a:lnTo>
                  <a:pt x="1351826" y="938301"/>
                </a:lnTo>
                <a:lnTo>
                  <a:pt x="1354112" y="941857"/>
                </a:lnTo>
                <a:lnTo>
                  <a:pt x="1351203" y="941857"/>
                </a:lnTo>
                <a:lnTo>
                  <a:pt x="1350746" y="940447"/>
                </a:lnTo>
                <a:lnTo>
                  <a:pt x="1350035" y="941857"/>
                </a:lnTo>
                <a:lnTo>
                  <a:pt x="1345971" y="941857"/>
                </a:lnTo>
                <a:lnTo>
                  <a:pt x="1345971" y="929157"/>
                </a:lnTo>
                <a:lnTo>
                  <a:pt x="1343279" y="929157"/>
                </a:lnTo>
                <a:lnTo>
                  <a:pt x="1340650" y="941857"/>
                </a:lnTo>
                <a:lnTo>
                  <a:pt x="1338402" y="941857"/>
                </a:lnTo>
                <a:lnTo>
                  <a:pt x="1336662" y="929157"/>
                </a:lnTo>
                <a:lnTo>
                  <a:pt x="1333817" y="929157"/>
                </a:lnTo>
                <a:lnTo>
                  <a:pt x="1331290" y="941857"/>
                </a:lnTo>
                <a:lnTo>
                  <a:pt x="1325041" y="941857"/>
                </a:lnTo>
                <a:lnTo>
                  <a:pt x="1318056" y="929157"/>
                </a:lnTo>
                <a:lnTo>
                  <a:pt x="1320965" y="941857"/>
                </a:lnTo>
                <a:lnTo>
                  <a:pt x="1304683" y="941857"/>
                </a:lnTo>
                <a:lnTo>
                  <a:pt x="1302943" y="954557"/>
                </a:lnTo>
                <a:lnTo>
                  <a:pt x="1295958" y="941857"/>
                </a:lnTo>
                <a:lnTo>
                  <a:pt x="1294218" y="941857"/>
                </a:lnTo>
                <a:lnTo>
                  <a:pt x="1293063" y="954557"/>
                </a:lnTo>
                <a:lnTo>
                  <a:pt x="1293634" y="941857"/>
                </a:lnTo>
                <a:lnTo>
                  <a:pt x="1287830" y="941857"/>
                </a:lnTo>
                <a:lnTo>
                  <a:pt x="1283169" y="941857"/>
                </a:lnTo>
                <a:lnTo>
                  <a:pt x="1283169" y="1259357"/>
                </a:lnTo>
                <a:lnTo>
                  <a:pt x="1279105" y="1259357"/>
                </a:lnTo>
                <a:lnTo>
                  <a:pt x="1278521" y="1246657"/>
                </a:lnTo>
                <a:lnTo>
                  <a:pt x="1281430" y="1246657"/>
                </a:lnTo>
                <a:lnTo>
                  <a:pt x="1283169" y="1259357"/>
                </a:lnTo>
                <a:lnTo>
                  <a:pt x="1283169" y="941857"/>
                </a:lnTo>
                <a:lnTo>
                  <a:pt x="1269796" y="941857"/>
                </a:lnTo>
                <a:lnTo>
                  <a:pt x="1275613" y="929157"/>
                </a:lnTo>
                <a:lnTo>
                  <a:pt x="1242910" y="929157"/>
                </a:lnTo>
                <a:lnTo>
                  <a:pt x="1233754" y="916457"/>
                </a:lnTo>
                <a:lnTo>
                  <a:pt x="1225613" y="916457"/>
                </a:lnTo>
                <a:lnTo>
                  <a:pt x="1222705" y="903757"/>
                </a:lnTo>
                <a:lnTo>
                  <a:pt x="1225029" y="903757"/>
                </a:lnTo>
                <a:lnTo>
                  <a:pt x="1218057" y="891057"/>
                </a:lnTo>
                <a:lnTo>
                  <a:pt x="1213980" y="891057"/>
                </a:lnTo>
                <a:lnTo>
                  <a:pt x="1210500" y="878357"/>
                </a:lnTo>
                <a:lnTo>
                  <a:pt x="1204683" y="878357"/>
                </a:lnTo>
                <a:lnTo>
                  <a:pt x="1198270" y="891057"/>
                </a:lnTo>
                <a:lnTo>
                  <a:pt x="1184313" y="891057"/>
                </a:lnTo>
                <a:lnTo>
                  <a:pt x="1185354" y="878357"/>
                </a:lnTo>
                <a:lnTo>
                  <a:pt x="1187475" y="878357"/>
                </a:lnTo>
                <a:lnTo>
                  <a:pt x="1188986" y="876668"/>
                </a:lnTo>
                <a:lnTo>
                  <a:pt x="1188986" y="865657"/>
                </a:lnTo>
                <a:lnTo>
                  <a:pt x="1172705" y="865657"/>
                </a:lnTo>
                <a:lnTo>
                  <a:pt x="1171549" y="852957"/>
                </a:lnTo>
                <a:lnTo>
                  <a:pt x="1161072" y="852957"/>
                </a:lnTo>
                <a:lnTo>
                  <a:pt x="1155268" y="840257"/>
                </a:lnTo>
                <a:lnTo>
                  <a:pt x="1156957" y="840257"/>
                </a:lnTo>
                <a:lnTo>
                  <a:pt x="1158316" y="827557"/>
                </a:lnTo>
                <a:lnTo>
                  <a:pt x="1163980" y="827557"/>
                </a:lnTo>
                <a:lnTo>
                  <a:pt x="1157008" y="814857"/>
                </a:lnTo>
                <a:lnTo>
                  <a:pt x="1152359" y="827557"/>
                </a:lnTo>
                <a:lnTo>
                  <a:pt x="1138402" y="827557"/>
                </a:lnTo>
                <a:lnTo>
                  <a:pt x="1140142" y="814857"/>
                </a:lnTo>
                <a:lnTo>
                  <a:pt x="1133754" y="814857"/>
                </a:lnTo>
                <a:lnTo>
                  <a:pt x="1133754" y="1208557"/>
                </a:lnTo>
                <a:lnTo>
                  <a:pt x="1125029" y="1208557"/>
                </a:lnTo>
                <a:lnTo>
                  <a:pt x="1125613" y="1195857"/>
                </a:lnTo>
                <a:lnTo>
                  <a:pt x="1133754" y="1208557"/>
                </a:lnTo>
                <a:lnTo>
                  <a:pt x="1133754" y="814857"/>
                </a:lnTo>
                <a:lnTo>
                  <a:pt x="1128522" y="814857"/>
                </a:lnTo>
                <a:lnTo>
                  <a:pt x="1122705" y="827557"/>
                </a:lnTo>
                <a:lnTo>
                  <a:pt x="1122705" y="814857"/>
                </a:lnTo>
                <a:lnTo>
                  <a:pt x="1119797" y="814857"/>
                </a:lnTo>
                <a:lnTo>
                  <a:pt x="1125613" y="802157"/>
                </a:lnTo>
                <a:lnTo>
                  <a:pt x="1130261" y="802157"/>
                </a:lnTo>
                <a:lnTo>
                  <a:pt x="1132586" y="789457"/>
                </a:lnTo>
                <a:lnTo>
                  <a:pt x="1112824" y="789457"/>
                </a:lnTo>
                <a:lnTo>
                  <a:pt x="1114564" y="776757"/>
                </a:lnTo>
                <a:lnTo>
                  <a:pt x="1110500" y="776757"/>
                </a:lnTo>
                <a:lnTo>
                  <a:pt x="1106055" y="764057"/>
                </a:lnTo>
                <a:lnTo>
                  <a:pt x="1101940" y="764057"/>
                </a:lnTo>
                <a:lnTo>
                  <a:pt x="1100607" y="751357"/>
                </a:lnTo>
                <a:lnTo>
                  <a:pt x="1112824" y="751357"/>
                </a:lnTo>
                <a:lnTo>
                  <a:pt x="1106424" y="738657"/>
                </a:lnTo>
                <a:lnTo>
                  <a:pt x="1094790" y="738657"/>
                </a:lnTo>
                <a:lnTo>
                  <a:pt x="1090142" y="725957"/>
                </a:lnTo>
                <a:lnTo>
                  <a:pt x="1083310" y="725957"/>
                </a:lnTo>
                <a:lnTo>
                  <a:pt x="1086535" y="713257"/>
                </a:lnTo>
                <a:lnTo>
                  <a:pt x="1090676" y="713257"/>
                </a:lnTo>
                <a:lnTo>
                  <a:pt x="1086002" y="700557"/>
                </a:lnTo>
                <a:lnTo>
                  <a:pt x="1079474" y="700557"/>
                </a:lnTo>
                <a:lnTo>
                  <a:pt x="1072121" y="687857"/>
                </a:lnTo>
                <a:lnTo>
                  <a:pt x="1080262" y="687857"/>
                </a:lnTo>
                <a:lnTo>
                  <a:pt x="1075613" y="675157"/>
                </a:lnTo>
                <a:lnTo>
                  <a:pt x="1063980" y="675157"/>
                </a:lnTo>
                <a:lnTo>
                  <a:pt x="1069365" y="662457"/>
                </a:lnTo>
                <a:lnTo>
                  <a:pt x="1069936" y="662457"/>
                </a:lnTo>
                <a:lnTo>
                  <a:pt x="1067257" y="649757"/>
                </a:lnTo>
                <a:lnTo>
                  <a:pt x="1058189" y="649757"/>
                </a:lnTo>
                <a:lnTo>
                  <a:pt x="1055839" y="640473"/>
                </a:lnTo>
                <a:lnTo>
                  <a:pt x="1055839" y="1068857"/>
                </a:lnTo>
                <a:lnTo>
                  <a:pt x="1051191" y="1081557"/>
                </a:lnTo>
                <a:lnTo>
                  <a:pt x="1051775" y="1068857"/>
                </a:lnTo>
                <a:lnTo>
                  <a:pt x="1055839" y="1068857"/>
                </a:lnTo>
                <a:lnTo>
                  <a:pt x="1055839" y="640473"/>
                </a:lnTo>
                <a:lnTo>
                  <a:pt x="1054976" y="637057"/>
                </a:lnTo>
                <a:lnTo>
                  <a:pt x="1054811" y="637057"/>
                </a:lnTo>
                <a:lnTo>
                  <a:pt x="1059332" y="624357"/>
                </a:lnTo>
                <a:lnTo>
                  <a:pt x="1050023" y="624357"/>
                </a:lnTo>
                <a:lnTo>
                  <a:pt x="1054100" y="611657"/>
                </a:lnTo>
                <a:lnTo>
                  <a:pt x="1061326" y="611657"/>
                </a:lnTo>
                <a:lnTo>
                  <a:pt x="1068362" y="622198"/>
                </a:lnTo>
                <a:lnTo>
                  <a:pt x="1072705" y="611657"/>
                </a:lnTo>
                <a:lnTo>
                  <a:pt x="1084326" y="611657"/>
                </a:lnTo>
                <a:lnTo>
                  <a:pt x="1079284" y="624357"/>
                </a:lnTo>
                <a:lnTo>
                  <a:pt x="1090142" y="624357"/>
                </a:lnTo>
                <a:lnTo>
                  <a:pt x="1084338" y="637057"/>
                </a:lnTo>
                <a:lnTo>
                  <a:pt x="1080770" y="637057"/>
                </a:lnTo>
                <a:lnTo>
                  <a:pt x="1077963" y="624357"/>
                </a:lnTo>
                <a:lnTo>
                  <a:pt x="1074445" y="637057"/>
                </a:lnTo>
                <a:lnTo>
                  <a:pt x="1074445" y="624357"/>
                </a:lnTo>
                <a:lnTo>
                  <a:pt x="1066241" y="636308"/>
                </a:lnTo>
                <a:lnTo>
                  <a:pt x="1065149" y="624357"/>
                </a:lnTo>
                <a:lnTo>
                  <a:pt x="1059332" y="624357"/>
                </a:lnTo>
                <a:lnTo>
                  <a:pt x="1061072" y="637057"/>
                </a:lnTo>
                <a:lnTo>
                  <a:pt x="1059256" y="637057"/>
                </a:lnTo>
                <a:lnTo>
                  <a:pt x="1067549" y="649757"/>
                </a:lnTo>
                <a:lnTo>
                  <a:pt x="1078522" y="649757"/>
                </a:lnTo>
                <a:lnTo>
                  <a:pt x="1085494" y="637057"/>
                </a:lnTo>
                <a:lnTo>
                  <a:pt x="1090320" y="649757"/>
                </a:lnTo>
                <a:lnTo>
                  <a:pt x="1084834" y="662457"/>
                </a:lnTo>
                <a:lnTo>
                  <a:pt x="1104684" y="662457"/>
                </a:lnTo>
                <a:lnTo>
                  <a:pt x="1091311" y="675157"/>
                </a:lnTo>
                <a:lnTo>
                  <a:pt x="1100607" y="675157"/>
                </a:lnTo>
                <a:lnTo>
                  <a:pt x="1099896" y="687857"/>
                </a:lnTo>
                <a:lnTo>
                  <a:pt x="1102931" y="687857"/>
                </a:lnTo>
                <a:lnTo>
                  <a:pt x="1109713" y="700557"/>
                </a:lnTo>
                <a:lnTo>
                  <a:pt x="1126324" y="700557"/>
                </a:lnTo>
                <a:lnTo>
                  <a:pt x="1133754" y="713257"/>
                </a:lnTo>
                <a:lnTo>
                  <a:pt x="1124445" y="713257"/>
                </a:lnTo>
                <a:lnTo>
                  <a:pt x="1133221" y="725957"/>
                </a:lnTo>
                <a:lnTo>
                  <a:pt x="1139202" y="725957"/>
                </a:lnTo>
                <a:lnTo>
                  <a:pt x="1143330" y="738657"/>
                </a:lnTo>
                <a:lnTo>
                  <a:pt x="1146543" y="751357"/>
                </a:lnTo>
                <a:lnTo>
                  <a:pt x="1153515" y="751357"/>
                </a:lnTo>
                <a:lnTo>
                  <a:pt x="1154099" y="764057"/>
                </a:lnTo>
                <a:lnTo>
                  <a:pt x="1158748" y="751357"/>
                </a:lnTo>
                <a:lnTo>
                  <a:pt x="1166888" y="751357"/>
                </a:lnTo>
                <a:lnTo>
                  <a:pt x="1162240" y="764057"/>
                </a:lnTo>
                <a:lnTo>
                  <a:pt x="1179677" y="764057"/>
                </a:lnTo>
                <a:lnTo>
                  <a:pt x="1187767" y="776757"/>
                </a:lnTo>
                <a:lnTo>
                  <a:pt x="1187246" y="776757"/>
                </a:lnTo>
                <a:lnTo>
                  <a:pt x="1191895" y="789457"/>
                </a:lnTo>
                <a:lnTo>
                  <a:pt x="1199159" y="776757"/>
                </a:lnTo>
                <a:lnTo>
                  <a:pt x="1205560" y="776757"/>
                </a:lnTo>
                <a:lnTo>
                  <a:pt x="1207592" y="789457"/>
                </a:lnTo>
                <a:lnTo>
                  <a:pt x="1213980" y="789457"/>
                </a:lnTo>
                <a:lnTo>
                  <a:pt x="1219161" y="802157"/>
                </a:lnTo>
                <a:lnTo>
                  <a:pt x="1228979" y="802157"/>
                </a:lnTo>
                <a:lnTo>
                  <a:pt x="1232738" y="814857"/>
                </a:lnTo>
                <a:lnTo>
                  <a:pt x="1235405" y="814857"/>
                </a:lnTo>
                <a:lnTo>
                  <a:pt x="1236662" y="827557"/>
                </a:lnTo>
                <a:lnTo>
                  <a:pt x="1242479" y="814857"/>
                </a:lnTo>
                <a:lnTo>
                  <a:pt x="1244803" y="827557"/>
                </a:lnTo>
                <a:lnTo>
                  <a:pt x="1261656" y="827557"/>
                </a:lnTo>
                <a:lnTo>
                  <a:pt x="1261084" y="840257"/>
                </a:lnTo>
                <a:lnTo>
                  <a:pt x="1262240" y="852957"/>
                </a:lnTo>
                <a:lnTo>
                  <a:pt x="1269796" y="852957"/>
                </a:lnTo>
                <a:lnTo>
                  <a:pt x="1279105" y="840257"/>
                </a:lnTo>
                <a:lnTo>
                  <a:pt x="1284338" y="840257"/>
                </a:lnTo>
                <a:lnTo>
                  <a:pt x="1279105" y="852957"/>
                </a:lnTo>
                <a:lnTo>
                  <a:pt x="1290726" y="852957"/>
                </a:lnTo>
                <a:lnTo>
                  <a:pt x="1287246" y="865657"/>
                </a:lnTo>
                <a:lnTo>
                  <a:pt x="1291310" y="865657"/>
                </a:lnTo>
                <a:lnTo>
                  <a:pt x="1291310" y="852957"/>
                </a:lnTo>
                <a:lnTo>
                  <a:pt x="1298359" y="852957"/>
                </a:lnTo>
                <a:lnTo>
                  <a:pt x="1301927" y="865657"/>
                </a:lnTo>
                <a:lnTo>
                  <a:pt x="1303528" y="865657"/>
                </a:lnTo>
                <a:lnTo>
                  <a:pt x="1302943" y="878357"/>
                </a:lnTo>
                <a:lnTo>
                  <a:pt x="1309331" y="878357"/>
                </a:lnTo>
                <a:lnTo>
                  <a:pt x="1316316" y="865657"/>
                </a:lnTo>
                <a:lnTo>
                  <a:pt x="1322705" y="865657"/>
                </a:lnTo>
                <a:lnTo>
                  <a:pt x="1320965" y="878357"/>
                </a:lnTo>
                <a:lnTo>
                  <a:pt x="1345971" y="878357"/>
                </a:lnTo>
                <a:lnTo>
                  <a:pt x="1342478" y="891057"/>
                </a:lnTo>
                <a:lnTo>
                  <a:pt x="1380845" y="891057"/>
                </a:lnTo>
                <a:lnTo>
                  <a:pt x="1383753" y="878357"/>
                </a:lnTo>
                <a:lnTo>
                  <a:pt x="1387830" y="878357"/>
                </a:lnTo>
                <a:lnTo>
                  <a:pt x="1387830" y="891057"/>
                </a:lnTo>
                <a:lnTo>
                  <a:pt x="1391310" y="878357"/>
                </a:lnTo>
                <a:lnTo>
                  <a:pt x="1395971" y="878357"/>
                </a:lnTo>
                <a:lnTo>
                  <a:pt x="1393063" y="891057"/>
                </a:lnTo>
                <a:lnTo>
                  <a:pt x="1394218" y="891057"/>
                </a:lnTo>
                <a:lnTo>
                  <a:pt x="1393647" y="903757"/>
                </a:lnTo>
                <a:lnTo>
                  <a:pt x="1395387" y="891057"/>
                </a:lnTo>
                <a:lnTo>
                  <a:pt x="1404112" y="903757"/>
                </a:lnTo>
                <a:lnTo>
                  <a:pt x="1404112" y="560857"/>
                </a:lnTo>
                <a:lnTo>
                  <a:pt x="1402943" y="560857"/>
                </a:lnTo>
                <a:lnTo>
                  <a:pt x="1402943" y="764057"/>
                </a:lnTo>
                <a:lnTo>
                  <a:pt x="1394802" y="764057"/>
                </a:lnTo>
                <a:lnTo>
                  <a:pt x="1395387" y="751357"/>
                </a:lnTo>
                <a:lnTo>
                  <a:pt x="1402943" y="764057"/>
                </a:lnTo>
                <a:lnTo>
                  <a:pt x="1402943" y="560857"/>
                </a:lnTo>
                <a:lnTo>
                  <a:pt x="1393647" y="560857"/>
                </a:lnTo>
                <a:lnTo>
                  <a:pt x="1403527" y="548157"/>
                </a:lnTo>
                <a:lnTo>
                  <a:pt x="1378915" y="548157"/>
                </a:lnTo>
                <a:lnTo>
                  <a:pt x="1372704" y="535457"/>
                </a:lnTo>
                <a:lnTo>
                  <a:pt x="1371244" y="535457"/>
                </a:lnTo>
                <a:lnTo>
                  <a:pt x="1368056" y="522757"/>
                </a:lnTo>
                <a:lnTo>
                  <a:pt x="1372349" y="522757"/>
                </a:lnTo>
                <a:lnTo>
                  <a:pt x="1369364" y="510057"/>
                </a:lnTo>
                <a:lnTo>
                  <a:pt x="1364576" y="510057"/>
                </a:lnTo>
                <a:lnTo>
                  <a:pt x="1363662" y="500075"/>
                </a:lnTo>
                <a:lnTo>
                  <a:pt x="1358176" y="510057"/>
                </a:lnTo>
                <a:lnTo>
                  <a:pt x="1340954" y="510057"/>
                </a:lnTo>
                <a:lnTo>
                  <a:pt x="1343494" y="497357"/>
                </a:lnTo>
                <a:lnTo>
                  <a:pt x="1346542" y="497357"/>
                </a:lnTo>
                <a:lnTo>
                  <a:pt x="1344803" y="484657"/>
                </a:lnTo>
                <a:lnTo>
                  <a:pt x="1340180" y="484657"/>
                </a:lnTo>
                <a:lnTo>
                  <a:pt x="1332953" y="471957"/>
                </a:lnTo>
                <a:lnTo>
                  <a:pt x="1333652" y="471957"/>
                </a:lnTo>
                <a:lnTo>
                  <a:pt x="1335722" y="459257"/>
                </a:lnTo>
                <a:lnTo>
                  <a:pt x="1329690" y="459257"/>
                </a:lnTo>
                <a:lnTo>
                  <a:pt x="1320965" y="459257"/>
                </a:lnTo>
                <a:lnTo>
                  <a:pt x="1324038" y="448043"/>
                </a:lnTo>
                <a:lnTo>
                  <a:pt x="1323289" y="446557"/>
                </a:lnTo>
                <a:lnTo>
                  <a:pt x="1320380" y="459257"/>
                </a:lnTo>
                <a:lnTo>
                  <a:pt x="1308176" y="459257"/>
                </a:lnTo>
                <a:lnTo>
                  <a:pt x="1305267" y="446557"/>
                </a:lnTo>
                <a:lnTo>
                  <a:pt x="1304683" y="446557"/>
                </a:lnTo>
                <a:lnTo>
                  <a:pt x="1308760" y="433857"/>
                </a:lnTo>
                <a:lnTo>
                  <a:pt x="1305267" y="433857"/>
                </a:lnTo>
                <a:lnTo>
                  <a:pt x="1307592" y="421157"/>
                </a:lnTo>
                <a:lnTo>
                  <a:pt x="1309331" y="421157"/>
                </a:lnTo>
                <a:lnTo>
                  <a:pt x="1297711" y="408457"/>
                </a:lnTo>
                <a:lnTo>
                  <a:pt x="1316316" y="408457"/>
                </a:lnTo>
                <a:lnTo>
                  <a:pt x="1310767" y="395757"/>
                </a:lnTo>
                <a:lnTo>
                  <a:pt x="1297914" y="395757"/>
                </a:lnTo>
                <a:lnTo>
                  <a:pt x="1295958" y="383057"/>
                </a:lnTo>
                <a:lnTo>
                  <a:pt x="1294218" y="383057"/>
                </a:lnTo>
                <a:lnTo>
                  <a:pt x="1303528" y="370357"/>
                </a:lnTo>
                <a:lnTo>
                  <a:pt x="1293634" y="370357"/>
                </a:lnTo>
                <a:lnTo>
                  <a:pt x="1293063" y="369531"/>
                </a:lnTo>
                <a:lnTo>
                  <a:pt x="1293063" y="814857"/>
                </a:lnTo>
                <a:lnTo>
                  <a:pt x="1284338" y="814857"/>
                </a:lnTo>
                <a:lnTo>
                  <a:pt x="1284922" y="802157"/>
                </a:lnTo>
                <a:lnTo>
                  <a:pt x="1293063" y="814857"/>
                </a:lnTo>
                <a:lnTo>
                  <a:pt x="1293063" y="369531"/>
                </a:lnTo>
                <a:lnTo>
                  <a:pt x="1284922" y="357657"/>
                </a:lnTo>
                <a:lnTo>
                  <a:pt x="1293634" y="357657"/>
                </a:lnTo>
                <a:lnTo>
                  <a:pt x="1290154" y="344957"/>
                </a:lnTo>
                <a:lnTo>
                  <a:pt x="1286764" y="344957"/>
                </a:lnTo>
                <a:lnTo>
                  <a:pt x="1288186" y="332257"/>
                </a:lnTo>
                <a:lnTo>
                  <a:pt x="1278521" y="332257"/>
                </a:lnTo>
                <a:lnTo>
                  <a:pt x="1278521" y="548157"/>
                </a:lnTo>
                <a:lnTo>
                  <a:pt x="1270381" y="548157"/>
                </a:lnTo>
                <a:lnTo>
                  <a:pt x="1270381" y="535457"/>
                </a:lnTo>
                <a:lnTo>
                  <a:pt x="1278521" y="548157"/>
                </a:lnTo>
                <a:lnTo>
                  <a:pt x="1278521" y="332257"/>
                </a:lnTo>
                <a:lnTo>
                  <a:pt x="1275981" y="332257"/>
                </a:lnTo>
                <a:lnTo>
                  <a:pt x="1276629" y="319557"/>
                </a:lnTo>
                <a:lnTo>
                  <a:pt x="1286662" y="319557"/>
                </a:lnTo>
                <a:lnTo>
                  <a:pt x="1280261" y="306857"/>
                </a:lnTo>
                <a:lnTo>
                  <a:pt x="1272120" y="319557"/>
                </a:lnTo>
                <a:lnTo>
                  <a:pt x="1265732" y="319557"/>
                </a:lnTo>
                <a:lnTo>
                  <a:pt x="1259332" y="319557"/>
                </a:lnTo>
                <a:lnTo>
                  <a:pt x="1259332" y="306857"/>
                </a:lnTo>
                <a:lnTo>
                  <a:pt x="1256423" y="306857"/>
                </a:lnTo>
                <a:lnTo>
                  <a:pt x="1257592" y="294157"/>
                </a:lnTo>
                <a:lnTo>
                  <a:pt x="1274457" y="294157"/>
                </a:lnTo>
                <a:lnTo>
                  <a:pt x="1275613" y="281457"/>
                </a:lnTo>
                <a:lnTo>
                  <a:pt x="1260716" y="281457"/>
                </a:lnTo>
                <a:lnTo>
                  <a:pt x="1259433" y="268757"/>
                </a:lnTo>
                <a:lnTo>
                  <a:pt x="1278864" y="268757"/>
                </a:lnTo>
                <a:lnTo>
                  <a:pt x="1279982" y="256057"/>
                </a:lnTo>
                <a:lnTo>
                  <a:pt x="1268869" y="256057"/>
                </a:lnTo>
                <a:lnTo>
                  <a:pt x="1272120" y="243357"/>
                </a:lnTo>
                <a:lnTo>
                  <a:pt x="1268056" y="243357"/>
                </a:lnTo>
                <a:lnTo>
                  <a:pt x="1262176" y="230657"/>
                </a:lnTo>
                <a:lnTo>
                  <a:pt x="1254099" y="230657"/>
                </a:lnTo>
                <a:lnTo>
                  <a:pt x="1259332" y="217957"/>
                </a:lnTo>
                <a:lnTo>
                  <a:pt x="1269796" y="217957"/>
                </a:lnTo>
                <a:lnTo>
                  <a:pt x="1266317" y="205257"/>
                </a:lnTo>
                <a:lnTo>
                  <a:pt x="1259598" y="205257"/>
                </a:lnTo>
                <a:lnTo>
                  <a:pt x="1262507" y="205219"/>
                </a:lnTo>
                <a:lnTo>
                  <a:pt x="1270965" y="204076"/>
                </a:lnTo>
                <a:lnTo>
                  <a:pt x="1264742" y="203301"/>
                </a:lnTo>
                <a:lnTo>
                  <a:pt x="1261300" y="202628"/>
                </a:lnTo>
                <a:lnTo>
                  <a:pt x="1257312" y="201955"/>
                </a:lnTo>
                <a:lnTo>
                  <a:pt x="1249451" y="201168"/>
                </a:lnTo>
                <a:lnTo>
                  <a:pt x="1247711" y="199428"/>
                </a:lnTo>
                <a:lnTo>
                  <a:pt x="1253528" y="197688"/>
                </a:lnTo>
                <a:lnTo>
                  <a:pt x="1257592" y="197688"/>
                </a:lnTo>
                <a:lnTo>
                  <a:pt x="1254099" y="197104"/>
                </a:lnTo>
                <a:lnTo>
                  <a:pt x="1259916" y="194779"/>
                </a:lnTo>
                <a:lnTo>
                  <a:pt x="1252359" y="194779"/>
                </a:lnTo>
                <a:lnTo>
                  <a:pt x="1243050" y="197688"/>
                </a:lnTo>
                <a:lnTo>
                  <a:pt x="1242479" y="200596"/>
                </a:lnTo>
                <a:lnTo>
                  <a:pt x="1250619" y="202920"/>
                </a:lnTo>
                <a:lnTo>
                  <a:pt x="1247711" y="203504"/>
                </a:lnTo>
                <a:lnTo>
                  <a:pt x="1242479" y="203504"/>
                </a:lnTo>
                <a:lnTo>
                  <a:pt x="1247990" y="204647"/>
                </a:lnTo>
                <a:lnTo>
                  <a:pt x="1254112" y="205257"/>
                </a:lnTo>
                <a:lnTo>
                  <a:pt x="1244511" y="205257"/>
                </a:lnTo>
                <a:lnTo>
                  <a:pt x="1250772" y="217957"/>
                </a:lnTo>
                <a:lnTo>
                  <a:pt x="1241310" y="217957"/>
                </a:lnTo>
                <a:lnTo>
                  <a:pt x="1240447" y="205257"/>
                </a:lnTo>
                <a:lnTo>
                  <a:pt x="1239647" y="205257"/>
                </a:lnTo>
                <a:lnTo>
                  <a:pt x="1238935" y="192557"/>
                </a:lnTo>
                <a:lnTo>
                  <a:pt x="1238402" y="179857"/>
                </a:lnTo>
                <a:lnTo>
                  <a:pt x="1247711" y="179857"/>
                </a:lnTo>
                <a:lnTo>
                  <a:pt x="1240218" y="167157"/>
                </a:lnTo>
                <a:lnTo>
                  <a:pt x="1239278" y="154457"/>
                </a:lnTo>
                <a:lnTo>
                  <a:pt x="1245743" y="141757"/>
                </a:lnTo>
                <a:lnTo>
                  <a:pt x="1260500" y="141757"/>
                </a:lnTo>
                <a:lnTo>
                  <a:pt x="1255483" y="154457"/>
                </a:lnTo>
                <a:lnTo>
                  <a:pt x="1252651" y="167157"/>
                </a:lnTo>
                <a:lnTo>
                  <a:pt x="1251991" y="167157"/>
                </a:lnTo>
                <a:lnTo>
                  <a:pt x="1253528" y="179857"/>
                </a:lnTo>
                <a:lnTo>
                  <a:pt x="1271549" y="179857"/>
                </a:lnTo>
                <a:lnTo>
                  <a:pt x="1280261" y="167157"/>
                </a:lnTo>
                <a:lnTo>
                  <a:pt x="1271549" y="167157"/>
                </a:lnTo>
                <a:lnTo>
                  <a:pt x="1275524" y="154457"/>
                </a:lnTo>
                <a:lnTo>
                  <a:pt x="1285189" y="154457"/>
                </a:lnTo>
                <a:lnTo>
                  <a:pt x="1282153" y="141757"/>
                </a:lnTo>
                <a:lnTo>
                  <a:pt x="1281430" y="141757"/>
                </a:lnTo>
                <a:lnTo>
                  <a:pt x="1281430" y="129057"/>
                </a:lnTo>
                <a:lnTo>
                  <a:pt x="1293063" y="129057"/>
                </a:lnTo>
                <a:lnTo>
                  <a:pt x="1289570" y="116357"/>
                </a:lnTo>
                <a:lnTo>
                  <a:pt x="1269796" y="116357"/>
                </a:lnTo>
                <a:lnTo>
                  <a:pt x="1265732" y="103657"/>
                </a:lnTo>
                <a:lnTo>
                  <a:pt x="1278521" y="103657"/>
                </a:lnTo>
                <a:lnTo>
                  <a:pt x="1287538" y="90957"/>
                </a:lnTo>
                <a:lnTo>
                  <a:pt x="1282598" y="90957"/>
                </a:lnTo>
                <a:lnTo>
                  <a:pt x="1280845" y="78257"/>
                </a:lnTo>
                <a:lnTo>
                  <a:pt x="1278636" y="65557"/>
                </a:lnTo>
                <a:lnTo>
                  <a:pt x="1290739" y="65557"/>
                </a:lnTo>
                <a:lnTo>
                  <a:pt x="1279690" y="52857"/>
                </a:lnTo>
                <a:lnTo>
                  <a:pt x="1273657" y="52857"/>
                </a:lnTo>
                <a:lnTo>
                  <a:pt x="1272667" y="40157"/>
                </a:lnTo>
                <a:lnTo>
                  <a:pt x="1272794" y="40157"/>
                </a:lnTo>
                <a:lnTo>
                  <a:pt x="1272997" y="27457"/>
                </a:lnTo>
                <a:lnTo>
                  <a:pt x="1277962" y="27457"/>
                </a:lnTo>
                <a:lnTo>
                  <a:pt x="1278890" y="14757"/>
                </a:lnTo>
                <a:lnTo>
                  <a:pt x="1279105" y="14757"/>
                </a:lnTo>
                <a:lnTo>
                  <a:pt x="1276781" y="2057"/>
                </a:lnTo>
                <a:lnTo>
                  <a:pt x="1264348" y="2057"/>
                </a:lnTo>
                <a:lnTo>
                  <a:pt x="1264348" y="116357"/>
                </a:lnTo>
                <a:lnTo>
                  <a:pt x="1259916" y="116357"/>
                </a:lnTo>
                <a:lnTo>
                  <a:pt x="1255852" y="103657"/>
                </a:lnTo>
                <a:lnTo>
                  <a:pt x="1262367" y="103657"/>
                </a:lnTo>
                <a:lnTo>
                  <a:pt x="1264348" y="116357"/>
                </a:lnTo>
                <a:lnTo>
                  <a:pt x="1264348" y="2057"/>
                </a:lnTo>
                <a:lnTo>
                  <a:pt x="1256423" y="2057"/>
                </a:lnTo>
                <a:lnTo>
                  <a:pt x="1256423" y="52857"/>
                </a:lnTo>
                <a:lnTo>
                  <a:pt x="1255852" y="65557"/>
                </a:lnTo>
                <a:lnTo>
                  <a:pt x="1253528" y="65557"/>
                </a:lnTo>
                <a:lnTo>
                  <a:pt x="1253528" y="103657"/>
                </a:lnTo>
                <a:lnTo>
                  <a:pt x="1253528" y="116357"/>
                </a:lnTo>
                <a:lnTo>
                  <a:pt x="1252943" y="116357"/>
                </a:lnTo>
                <a:lnTo>
                  <a:pt x="1244219" y="103657"/>
                </a:lnTo>
                <a:lnTo>
                  <a:pt x="1253528" y="103657"/>
                </a:lnTo>
                <a:lnTo>
                  <a:pt x="1253528" y="65557"/>
                </a:lnTo>
                <a:lnTo>
                  <a:pt x="1247127" y="65557"/>
                </a:lnTo>
                <a:lnTo>
                  <a:pt x="1247711" y="52857"/>
                </a:lnTo>
                <a:lnTo>
                  <a:pt x="1256423" y="52857"/>
                </a:lnTo>
                <a:lnTo>
                  <a:pt x="1256423" y="2057"/>
                </a:lnTo>
                <a:lnTo>
                  <a:pt x="1233754" y="2057"/>
                </a:lnTo>
                <a:lnTo>
                  <a:pt x="1233754" y="370357"/>
                </a:lnTo>
                <a:lnTo>
                  <a:pt x="1233170" y="383057"/>
                </a:lnTo>
                <a:lnTo>
                  <a:pt x="1223873" y="383057"/>
                </a:lnTo>
                <a:lnTo>
                  <a:pt x="1225029" y="370357"/>
                </a:lnTo>
                <a:lnTo>
                  <a:pt x="1233754" y="370357"/>
                </a:lnTo>
                <a:lnTo>
                  <a:pt x="1233754" y="2057"/>
                </a:lnTo>
                <a:lnTo>
                  <a:pt x="1231430" y="2057"/>
                </a:lnTo>
                <a:lnTo>
                  <a:pt x="1231430" y="205257"/>
                </a:lnTo>
                <a:lnTo>
                  <a:pt x="1223289" y="205257"/>
                </a:lnTo>
                <a:lnTo>
                  <a:pt x="1223873" y="192557"/>
                </a:lnTo>
                <a:lnTo>
                  <a:pt x="1231430" y="205257"/>
                </a:lnTo>
                <a:lnTo>
                  <a:pt x="1231430" y="2057"/>
                </a:lnTo>
                <a:lnTo>
                  <a:pt x="1221549" y="2057"/>
                </a:lnTo>
                <a:lnTo>
                  <a:pt x="1221549" y="52857"/>
                </a:lnTo>
                <a:lnTo>
                  <a:pt x="1220965" y="65557"/>
                </a:lnTo>
                <a:lnTo>
                  <a:pt x="1218641" y="65557"/>
                </a:lnTo>
                <a:lnTo>
                  <a:pt x="1218641" y="103657"/>
                </a:lnTo>
                <a:lnTo>
                  <a:pt x="1218641" y="535457"/>
                </a:lnTo>
                <a:lnTo>
                  <a:pt x="1205268" y="535457"/>
                </a:lnTo>
                <a:lnTo>
                  <a:pt x="1208747" y="522757"/>
                </a:lnTo>
                <a:lnTo>
                  <a:pt x="1212824" y="522757"/>
                </a:lnTo>
                <a:lnTo>
                  <a:pt x="1218641" y="535457"/>
                </a:lnTo>
                <a:lnTo>
                  <a:pt x="1218641" y="103657"/>
                </a:lnTo>
                <a:lnTo>
                  <a:pt x="1216888" y="116357"/>
                </a:lnTo>
                <a:lnTo>
                  <a:pt x="1212824" y="116357"/>
                </a:lnTo>
                <a:lnTo>
                  <a:pt x="1212824" y="103657"/>
                </a:lnTo>
                <a:lnTo>
                  <a:pt x="1218641" y="103657"/>
                </a:lnTo>
                <a:lnTo>
                  <a:pt x="1218641" y="65557"/>
                </a:lnTo>
                <a:lnTo>
                  <a:pt x="1214564" y="65557"/>
                </a:lnTo>
                <a:lnTo>
                  <a:pt x="1213980" y="52857"/>
                </a:lnTo>
                <a:lnTo>
                  <a:pt x="1221549" y="52857"/>
                </a:lnTo>
                <a:lnTo>
                  <a:pt x="1221549" y="2057"/>
                </a:lnTo>
                <a:lnTo>
                  <a:pt x="1190726" y="2057"/>
                </a:lnTo>
                <a:lnTo>
                  <a:pt x="1190726" y="408457"/>
                </a:lnTo>
                <a:lnTo>
                  <a:pt x="1190726" y="421157"/>
                </a:lnTo>
                <a:lnTo>
                  <a:pt x="1175029" y="421157"/>
                </a:lnTo>
                <a:lnTo>
                  <a:pt x="1170381" y="433857"/>
                </a:lnTo>
                <a:lnTo>
                  <a:pt x="1159916" y="433857"/>
                </a:lnTo>
                <a:lnTo>
                  <a:pt x="1161072" y="421157"/>
                </a:lnTo>
                <a:lnTo>
                  <a:pt x="1166304" y="408457"/>
                </a:lnTo>
                <a:lnTo>
                  <a:pt x="1171536" y="408457"/>
                </a:lnTo>
                <a:lnTo>
                  <a:pt x="1172705" y="395757"/>
                </a:lnTo>
                <a:lnTo>
                  <a:pt x="1175029" y="408457"/>
                </a:lnTo>
                <a:lnTo>
                  <a:pt x="1190726" y="408457"/>
                </a:lnTo>
                <a:lnTo>
                  <a:pt x="1190726" y="2057"/>
                </a:lnTo>
                <a:lnTo>
                  <a:pt x="1184910" y="2057"/>
                </a:lnTo>
                <a:lnTo>
                  <a:pt x="1184910" y="256057"/>
                </a:lnTo>
                <a:lnTo>
                  <a:pt x="1182585" y="268757"/>
                </a:lnTo>
                <a:lnTo>
                  <a:pt x="1175029" y="268757"/>
                </a:lnTo>
                <a:lnTo>
                  <a:pt x="1172121" y="256057"/>
                </a:lnTo>
                <a:lnTo>
                  <a:pt x="1184910" y="256057"/>
                </a:lnTo>
                <a:lnTo>
                  <a:pt x="1184910" y="2057"/>
                </a:lnTo>
                <a:lnTo>
                  <a:pt x="1152347" y="2057"/>
                </a:lnTo>
                <a:lnTo>
                  <a:pt x="1152347" y="27457"/>
                </a:lnTo>
                <a:lnTo>
                  <a:pt x="1150035" y="31635"/>
                </a:lnTo>
                <a:lnTo>
                  <a:pt x="1150035" y="713257"/>
                </a:lnTo>
                <a:lnTo>
                  <a:pt x="1146543" y="713257"/>
                </a:lnTo>
                <a:lnTo>
                  <a:pt x="1149451" y="700557"/>
                </a:lnTo>
                <a:lnTo>
                  <a:pt x="1150035" y="713257"/>
                </a:lnTo>
                <a:lnTo>
                  <a:pt x="1150035" y="31635"/>
                </a:lnTo>
                <a:lnTo>
                  <a:pt x="1145311" y="40157"/>
                </a:lnTo>
                <a:lnTo>
                  <a:pt x="1140333" y="40157"/>
                </a:lnTo>
                <a:lnTo>
                  <a:pt x="1141310" y="52857"/>
                </a:lnTo>
                <a:lnTo>
                  <a:pt x="1129131" y="40157"/>
                </a:lnTo>
                <a:lnTo>
                  <a:pt x="1131570" y="27457"/>
                </a:lnTo>
                <a:lnTo>
                  <a:pt x="1152347" y="27457"/>
                </a:lnTo>
                <a:lnTo>
                  <a:pt x="1152347" y="2057"/>
                </a:lnTo>
                <a:lnTo>
                  <a:pt x="1118514" y="2057"/>
                </a:lnTo>
                <a:lnTo>
                  <a:pt x="1118514" y="90957"/>
                </a:lnTo>
                <a:lnTo>
                  <a:pt x="1114933" y="103657"/>
                </a:lnTo>
                <a:lnTo>
                  <a:pt x="1111453" y="90957"/>
                </a:lnTo>
                <a:lnTo>
                  <a:pt x="1118514" y="90957"/>
                </a:lnTo>
                <a:lnTo>
                  <a:pt x="1118514" y="2057"/>
                </a:lnTo>
                <a:lnTo>
                  <a:pt x="1109332" y="2057"/>
                </a:lnTo>
                <a:lnTo>
                  <a:pt x="1109332" y="675157"/>
                </a:lnTo>
                <a:lnTo>
                  <a:pt x="1103515" y="687857"/>
                </a:lnTo>
                <a:lnTo>
                  <a:pt x="1101191" y="675157"/>
                </a:lnTo>
                <a:lnTo>
                  <a:pt x="1109332" y="675157"/>
                </a:lnTo>
                <a:lnTo>
                  <a:pt x="1109332" y="2057"/>
                </a:lnTo>
                <a:lnTo>
                  <a:pt x="1098867" y="2057"/>
                </a:lnTo>
                <a:lnTo>
                  <a:pt x="1098867" y="154457"/>
                </a:lnTo>
                <a:lnTo>
                  <a:pt x="1098867" y="167157"/>
                </a:lnTo>
                <a:lnTo>
                  <a:pt x="1092466" y="167157"/>
                </a:lnTo>
                <a:lnTo>
                  <a:pt x="1092466" y="230657"/>
                </a:lnTo>
                <a:lnTo>
                  <a:pt x="1089723" y="230657"/>
                </a:lnTo>
                <a:lnTo>
                  <a:pt x="1085786" y="243357"/>
                </a:lnTo>
                <a:lnTo>
                  <a:pt x="1083144" y="243357"/>
                </a:lnTo>
                <a:lnTo>
                  <a:pt x="1084326" y="256057"/>
                </a:lnTo>
                <a:lnTo>
                  <a:pt x="1075029" y="256057"/>
                </a:lnTo>
                <a:lnTo>
                  <a:pt x="1068057" y="243357"/>
                </a:lnTo>
                <a:lnTo>
                  <a:pt x="1068679" y="230657"/>
                </a:lnTo>
                <a:lnTo>
                  <a:pt x="1074369" y="230657"/>
                </a:lnTo>
                <a:lnTo>
                  <a:pt x="1083017" y="217957"/>
                </a:lnTo>
                <a:lnTo>
                  <a:pt x="1092466" y="230657"/>
                </a:lnTo>
                <a:lnTo>
                  <a:pt x="1092466" y="167157"/>
                </a:lnTo>
                <a:lnTo>
                  <a:pt x="1091311" y="167157"/>
                </a:lnTo>
                <a:lnTo>
                  <a:pt x="1089558" y="159512"/>
                </a:lnTo>
                <a:lnTo>
                  <a:pt x="1089558" y="179857"/>
                </a:lnTo>
                <a:lnTo>
                  <a:pt x="1088986" y="192557"/>
                </a:lnTo>
                <a:lnTo>
                  <a:pt x="1078522" y="192557"/>
                </a:lnTo>
                <a:lnTo>
                  <a:pt x="1077937" y="179857"/>
                </a:lnTo>
                <a:lnTo>
                  <a:pt x="1089558" y="179857"/>
                </a:lnTo>
                <a:lnTo>
                  <a:pt x="1089558" y="159512"/>
                </a:lnTo>
                <a:lnTo>
                  <a:pt x="1088402" y="154457"/>
                </a:lnTo>
                <a:lnTo>
                  <a:pt x="1098867" y="154457"/>
                </a:lnTo>
                <a:lnTo>
                  <a:pt x="1098867" y="2057"/>
                </a:lnTo>
                <a:lnTo>
                  <a:pt x="1095959" y="2057"/>
                </a:lnTo>
                <a:lnTo>
                  <a:pt x="1087869" y="14757"/>
                </a:lnTo>
                <a:lnTo>
                  <a:pt x="1076502" y="14757"/>
                </a:lnTo>
                <a:lnTo>
                  <a:pt x="1070381" y="27457"/>
                </a:lnTo>
                <a:lnTo>
                  <a:pt x="1068628" y="40157"/>
                </a:lnTo>
                <a:lnTo>
                  <a:pt x="1073861" y="40157"/>
                </a:lnTo>
                <a:lnTo>
                  <a:pt x="1085494" y="52857"/>
                </a:lnTo>
                <a:lnTo>
                  <a:pt x="1082586" y="52857"/>
                </a:lnTo>
                <a:lnTo>
                  <a:pt x="1083005" y="65557"/>
                </a:lnTo>
                <a:lnTo>
                  <a:pt x="1078953" y="78257"/>
                </a:lnTo>
                <a:lnTo>
                  <a:pt x="1068628" y="78257"/>
                </a:lnTo>
                <a:lnTo>
                  <a:pt x="1070381" y="90957"/>
                </a:lnTo>
                <a:lnTo>
                  <a:pt x="1074445" y="90957"/>
                </a:lnTo>
                <a:lnTo>
                  <a:pt x="1075613" y="103657"/>
                </a:lnTo>
                <a:lnTo>
                  <a:pt x="1075029" y="103657"/>
                </a:lnTo>
                <a:lnTo>
                  <a:pt x="1070381" y="116357"/>
                </a:lnTo>
                <a:lnTo>
                  <a:pt x="1068628" y="116357"/>
                </a:lnTo>
                <a:lnTo>
                  <a:pt x="1069213" y="129057"/>
                </a:lnTo>
                <a:lnTo>
                  <a:pt x="1064564" y="116357"/>
                </a:lnTo>
                <a:lnTo>
                  <a:pt x="1063980" y="116357"/>
                </a:lnTo>
                <a:lnTo>
                  <a:pt x="1063980" y="154457"/>
                </a:lnTo>
                <a:lnTo>
                  <a:pt x="1056563" y="154457"/>
                </a:lnTo>
                <a:lnTo>
                  <a:pt x="1050023" y="142684"/>
                </a:lnTo>
                <a:lnTo>
                  <a:pt x="1050023" y="598957"/>
                </a:lnTo>
                <a:lnTo>
                  <a:pt x="1047699" y="611657"/>
                </a:lnTo>
                <a:lnTo>
                  <a:pt x="1032586" y="611657"/>
                </a:lnTo>
                <a:lnTo>
                  <a:pt x="1032002" y="598957"/>
                </a:lnTo>
                <a:lnTo>
                  <a:pt x="1031417" y="598957"/>
                </a:lnTo>
                <a:lnTo>
                  <a:pt x="1032002" y="586257"/>
                </a:lnTo>
                <a:lnTo>
                  <a:pt x="1035494" y="586257"/>
                </a:lnTo>
                <a:lnTo>
                  <a:pt x="1036650" y="598957"/>
                </a:lnTo>
                <a:lnTo>
                  <a:pt x="1050023" y="598957"/>
                </a:lnTo>
                <a:lnTo>
                  <a:pt x="1050023" y="142684"/>
                </a:lnTo>
                <a:lnTo>
                  <a:pt x="1049515" y="141757"/>
                </a:lnTo>
                <a:lnTo>
                  <a:pt x="1053223" y="141757"/>
                </a:lnTo>
                <a:lnTo>
                  <a:pt x="1057783" y="129057"/>
                </a:lnTo>
                <a:lnTo>
                  <a:pt x="1063396" y="129057"/>
                </a:lnTo>
                <a:lnTo>
                  <a:pt x="1062240" y="141757"/>
                </a:lnTo>
                <a:lnTo>
                  <a:pt x="1063396" y="141757"/>
                </a:lnTo>
                <a:lnTo>
                  <a:pt x="1063980" y="154457"/>
                </a:lnTo>
                <a:lnTo>
                  <a:pt x="1063980" y="116357"/>
                </a:lnTo>
                <a:lnTo>
                  <a:pt x="1063713" y="116357"/>
                </a:lnTo>
                <a:lnTo>
                  <a:pt x="1059256" y="103657"/>
                </a:lnTo>
                <a:lnTo>
                  <a:pt x="1056868" y="103657"/>
                </a:lnTo>
                <a:lnTo>
                  <a:pt x="1057592" y="90957"/>
                </a:lnTo>
                <a:lnTo>
                  <a:pt x="1050607" y="78257"/>
                </a:lnTo>
                <a:lnTo>
                  <a:pt x="1048283" y="65557"/>
                </a:lnTo>
                <a:lnTo>
                  <a:pt x="1062888" y="65557"/>
                </a:lnTo>
                <a:lnTo>
                  <a:pt x="1065352" y="52857"/>
                </a:lnTo>
                <a:lnTo>
                  <a:pt x="1058164" y="52857"/>
                </a:lnTo>
                <a:lnTo>
                  <a:pt x="1059332" y="40157"/>
                </a:lnTo>
                <a:lnTo>
                  <a:pt x="1058164" y="40157"/>
                </a:lnTo>
                <a:lnTo>
                  <a:pt x="1057008" y="27457"/>
                </a:lnTo>
                <a:lnTo>
                  <a:pt x="1043432" y="27457"/>
                </a:lnTo>
                <a:lnTo>
                  <a:pt x="1044790" y="14757"/>
                </a:lnTo>
                <a:lnTo>
                  <a:pt x="1055255" y="14757"/>
                </a:lnTo>
                <a:lnTo>
                  <a:pt x="1048283" y="2057"/>
                </a:lnTo>
                <a:lnTo>
                  <a:pt x="1031417" y="2057"/>
                </a:lnTo>
                <a:lnTo>
                  <a:pt x="1031417" y="27457"/>
                </a:lnTo>
                <a:lnTo>
                  <a:pt x="1030846" y="40157"/>
                </a:lnTo>
                <a:lnTo>
                  <a:pt x="1030846" y="560857"/>
                </a:lnTo>
                <a:lnTo>
                  <a:pt x="1030846" y="573557"/>
                </a:lnTo>
                <a:lnTo>
                  <a:pt x="1029677" y="573557"/>
                </a:lnTo>
                <a:lnTo>
                  <a:pt x="1030846" y="560857"/>
                </a:lnTo>
                <a:lnTo>
                  <a:pt x="1030846" y="40157"/>
                </a:lnTo>
                <a:lnTo>
                  <a:pt x="1027353" y="40157"/>
                </a:lnTo>
                <a:lnTo>
                  <a:pt x="1027353" y="192557"/>
                </a:lnTo>
                <a:lnTo>
                  <a:pt x="1027353" y="205257"/>
                </a:lnTo>
                <a:lnTo>
                  <a:pt x="1023277" y="205257"/>
                </a:lnTo>
                <a:lnTo>
                  <a:pt x="1023277" y="192557"/>
                </a:lnTo>
                <a:lnTo>
                  <a:pt x="1027353" y="192557"/>
                </a:lnTo>
                <a:lnTo>
                  <a:pt x="1027353" y="40157"/>
                </a:lnTo>
                <a:lnTo>
                  <a:pt x="1024445" y="40157"/>
                </a:lnTo>
                <a:lnTo>
                  <a:pt x="1023277" y="27457"/>
                </a:lnTo>
                <a:lnTo>
                  <a:pt x="1031417" y="27457"/>
                </a:lnTo>
                <a:lnTo>
                  <a:pt x="1031417" y="2057"/>
                </a:lnTo>
                <a:lnTo>
                  <a:pt x="1018044" y="2057"/>
                </a:lnTo>
                <a:lnTo>
                  <a:pt x="1018044" y="103657"/>
                </a:lnTo>
                <a:lnTo>
                  <a:pt x="1017473" y="116357"/>
                </a:lnTo>
                <a:lnTo>
                  <a:pt x="1013904" y="116357"/>
                </a:lnTo>
                <a:lnTo>
                  <a:pt x="1013904" y="459257"/>
                </a:lnTo>
                <a:lnTo>
                  <a:pt x="1013447" y="471957"/>
                </a:lnTo>
                <a:lnTo>
                  <a:pt x="1011072" y="459257"/>
                </a:lnTo>
                <a:lnTo>
                  <a:pt x="1013904" y="459257"/>
                </a:lnTo>
                <a:lnTo>
                  <a:pt x="1013904" y="116357"/>
                </a:lnTo>
                <a:lnTo>
                  <a:pt x="1005255" y="116357"/>
                </a:lnTo>
                <a:lnTo>
                  <a:pt x="1007008" y="103657"/>
                </a:lnTo>
                <a:lnTo>
                  <a:pt x="1018044" y="103657"/>
                </a:lnTo>
                <a:lnTo>
                  <a:pt x="1018044" y="2057"/>
                </a:lnTo>
                <a:lnTo>
                  <a:pt x="1004684" y="2057"/>
                </a:lnTo>
                <a:lnTo>
                  <a:pt x="1004684" y="1030757"/>
                </a:lnTo>
                <a:lnTo>
                  <a:pt x="1001776" y="1043457"/>
                </a:lnTo>
                <a:lnTo>
                  <a:pt x="999439" y="1043457"/>
                </a:lnTo>
                <a:lnTo>
                  <a:pt x="999439" y="1030757"/>
                </a:lnTo>
                <a:lnTo>
                  <a:pt x="1004684" y="1030757"/>
                </a:lnTo>
                <a:lnTo>
                  <a:pt x="1004684" y="2057"/>
                </a:lnTo>
                <a:lnTo>
                  <a:pt x="1001776" y="2057"/>
                </a:lnTo>
                <a:lnTo>
                  <a:pt x="1001776" y="268757"/>
                </a:lnTo>
                <a:lnTo>
                  <a:pt x="991450" y="268757"/>
                </a:lnTo>
                <a:lnTo>
                  <a:pt x="991450" y="713257"/>
                </a:lnTo>
                <a:lnTo>
                  <a:pt x="991311" y="713257"/>
                </a:lnTo>
                <a:lnTo>
                  <a:pt x="991311" y="1005357"/>
                </a:lnTo>
                <a:lnTo>
                  <a:pt x="991311" y="1183157"/>
                </a:lnTo>
                <a:lnTo>
                  <a:pt x="988974" y="1195857"/>
                </a:lnTo>
                <a:lnTo>
                  <a:pt x="990727" y="1183157"/>
                </a:lnTo>
                <a:lnTo>
                  <a:pt x="991311" y="1183157"/>
                </a:lnTo>
                <a:lnTo>
                  <a:pt x="991311" y="1005357"/>
                </a:lnTo>
                <a:lnTo>
                  <a:pt x="983742" y="1018057"/>
                </a:lnTo>
                <a:lnTo>
                  <a:pt x="987818" y="1018057"/>
                </a:lnTo>
                <a:lnTo>
                  <a:pt x="984326" y="1030757"/>
                </a:lnTo>
                <a:lnTo>
                  <a:pt x="982002" y="1018057"/>
                </a:lnTo>
                <a:lnTo>
                  <a:pt x="975601" y="1018057"/>
                </a:lnTo>
                <a:lnTo>
                  <a:pt x="987234" y="1005357"/>
                </a:lnTo>
                <a:lnTo>
                  <a:pt x="991311" y="1005357"/>
                </a:lnTo>
                <a:lnTo>
                  <a:pt x="991311" y="713257"/>
                </a:lnTo>
                <a:lnTo>
                  <a:pt x="988402" y="713257"/>
                </a:lnTo>
                <a:lnTo>
                  <a:pt x="990358" y="700557"/>
                </a:lnTo>
                <a:lnTo>
                  <a:pt x="991450" y="713257"/>
                </a:lnTo>
                <a:lnTo>
                  <a:pt x="991450" y="268757"/>
                </a:lnTo>
                <a:lnTo>
                  <a:pt x="991311" y="268757"/>
                </a:lnTo>
                <a:lnTo>
                  <a:pt x="994791" y="256057"/>
                </a:lnTo>
                <a:lnTo>
                  <a:pt x="1001191" y="256057"/>
                </a:lnTo>
                <a:lnTo>
                  <a:pt x="1001776" y="268757"/>
                </a:lnTo>
                <a:lnTo>
                  <a:pt x="1001776" y="2057"/>
                </a:lnTo>
                <a:lnTo>
                  <a:pt x="992466" y="2057"/>
                </a:lnTo>
                <a:lnTo>
                  <a:pt x="992466" y="27457"/>
                </a:lnTo>
                <a:lnTo>
                  <a:pt x="992466" y="40157"/>
                </a:lnTo>
                <a:lnTo>
                  <a:pt x="984326" y="40157"/>
                </a:lnTo>
                <a:lnTo>
                  <a:pt x="984326" y="27457"/>
                </a:lnTo>
                <a:lnTo>
                  <a:pt x="992466" y="27457"/>
                </a:lnTo>
                <a:lnTo>
                  <a:pt x="992466" y="2057"/>
                </a:lnTo>
                <a:lnTo>
                  <a:pt x="974445" y="2057"/>
                </a:lnTo>
                <a:lnTo>
                  <a:pt x="974445" y="141757"/>
                </a:lnTo>
                <a:lnTo>
                  <a:pt x="966304" y="141757"/>
                </a:lnTo>
                <a:lnTo>
                  <a:pt x="966304" y="129057"/>
                </a:lnTo>
                <a:lnTo>
                  <a:pt x="971537" y="129057"/>
                </a:lnTo>
                <a:lnTo>
                  <a:pt x="974445" y="141757"/>
                </a:lnTo>
                <a:lnTo>
                  <a:pt x="974445" y="2057"/>
                </a:lnTo>
                <a:lnTo>
                  <a:pt x="961656" y="2057"/>
                </a:lnTo>
                <a:lnTo>
                  <a:pt x="961656" y="192557"/>
                </a:lnTo>
                <a:lnTo>
                  <a:pt x="959332" y="205257"/>
                </a:lnTo>
                <a:lnTo>
                  <a:pt x="956424" y="205257"/>
                </a:lnTo>
                <a:lnTo>
                  <a:pt x="957580" y="217957"/>
                </a:lnTo>
                <a:lnTo>
                  <a:pt x="948004" y="217957"/>
                </a:lnTo>
                <a:lnTo>
                  <a:pt x="946759" y="205257"/>
                </a:lnTo>
                <a:lnTo>
                  <a:pt x="951941" y="192557"/>
                </a:lnTo>
                <a:lnTo>
                  <a:pt x="961656" y="192557"/>
                </a:lnTo>
                <a:lnTo>
                  <a:pt x="961656" y="2057"/>
                </a:lnTo>
                <a:lnTo>
                  <a:pt x="945210" y="2057"/>
                </a:lnTo>
                <a:lnTo>
                  <a:pt x="945210" y="446557"/>
                </a:lnTo>
                <a:lnTo>
                  <a:pt x="943483" y="459257"/>
                </a:lnTo>
                <a:lnTo>
                  <a:pt x="941108" y="459257"/>
                </a:lnTo>
                <a:lnTo>
                  <a:pt x="934910" y="471957"/>
                </a:lnTo>
                <a:lnTo>
                  <a:pt x="932002" y="459257"/>
                </a:lnTo>
                <a:lnTo>
                  <a:pt x="936066" y="459257"/>
                </a:lnTo>
                <a:lnTo>
                  <a:pt x="937234" y="446557"/>
                </a:lnTo>
                <a:lnTo>
                  <a:pt x="945210" y="446557"/>
                </a:lnTo>
                <a:lnTo>
                  <a:pt x="945210" y="2057"/>
                </a:lnTo>
                <a:lnTo>
                  <a:pt x="929093" y="2057"/>
                </a:lnTo>
                <a:lnTo>
                  <a:pt x="929093" y="548157"/>
                </a:lnTo>
                <a:lnTo>
                  <a:pt x="921385" y="548157"/>
                </a:lnTo>
                <a:lnTo>
                  <a:pt x="919797" y="541375"/>
                </a:lnTo>
                <a:lnTo>
                  <a:pt x="919797" y="903757"/>
                </a:lnTo>
                <a:lnTo>
                  <a:pt x="915720" y="903757"/>
                </a:lnTo>
                <a:lnTo>
                  <a:pt x="919213" y="891057"/>
                </a:lnTo>
                <a:lnTo>
                  <a:pt x="919797" y="903757"/>
                </a:lnTo>
                <a:lnTo>
                  <a:pt x="919797" y="541375"/>
                </a:lnTo>
                <a:lnTo>
                  <a:pt x="918413" y="535457"/>
                </a:lnTo>
                <a:lnTo>
                  <a:pt x="917727" y="522757"/>
                </a:lnTo>
                <a:lnTo>
                  <a:pt x="922312" y="522757"/>
                </a:lnTo>
                <a:lnTo>
                  <a:pt x="924229" y="535457"/>
                </a:lnTo>
                <a:lnTo>
                  <a:pt x="927557" y="535457"/>
                </a:lnTo>
                <a:lnTo>
                  <a:pt x="929093" y="548157"/>
                </a:lnTo>
                <a:lnTo>
                  <a:pt x="929093" y="2057"/>
                </a:lnTo>
                <a:lnTo>
                  <a:pt x="877925" y="2057"/>
                </a:lnTo>
                <a:lnTo>
                  <a:pt x="877925" y="90957"/>
                </a:lnTo>
                <a:lnTo>
                  <a:pt x="868629" y="90957"/>
                </a:lnTo>
                <a:lnTo>
                  <a:pt x="871537" y="78257"/>
                </a:lnTo>
                <a:lnTo>
                  <a:pt x="875601" y="78257"/>
                </a:lnTo>
                <a:lnTo>
                  <a:pt x="877925" y="90957"/>
                </a:lnTo>
                <a:lnTo>
                  <a:pt x="877925" y="2057"/>
                </a:lnTo>
                <a:lnTo>
                  <a:pt x="840714" y="2057"/>
                </a:lnTo>
                <a:lnTo>
                  <a:pt x="840714" y="649757"/>
                </a:lnTo>
                <a:lnTo>
                  <a:pt x="840714" y="662457"/>
                </a:lnTo>
                <a:lnTo>
                  <a:pt x="832002" y="662457"/>
                </a:lnTo>
                <a:lnTo>
                  <a:pt x="840714" y="649757"/>
                </a:lnTo>
                <a:lnTo>
                  <a:pt x="840714" y="2057"/>
                </a:lnTo>
                <a:lnTo>
                  <a:pt x="831176" y="2057"/>
                </a:lnTo>
                <a:lnTo>
                  <a:pt x="829094" y="14757"/>
                </a:lnTo>
                <a:lnTo>
                  <a:pt x="823277" y="14757"/>
                </a:lnTo>
                <a:lnTo>
                  <a:pt x="823277" y="78257"/>
                </a:lnTo>
                <a:lnTo>
                  <a:pt x="822134" y="90957"/>
                </a:lnTo>
                <a:lnTo>
                  <a:pt x="817460" y="90957"/>
                </a:lnTo>
                <a:lnTo>
                  <a:pt x="817460" y="78257"/>
                </a:lnTo>
                <a:lnTo>
                  <a:pt x="823277" y="78257"/>
                </a:lnTo>
                <a:lnTo>
                  <a:pt x="823277" y="14757"/>
                </a:lnTo>
                <a:lnTo>
                  <a:pt x="809320" y="14757"/>
                </a:lnTo>
                <a:lnTo>
                  <a:pt x="809320" y="522757"/>
                </a:lnTo>
                <a:lnTo>
                  <a:pt x="805840" y="535457"/>
                </a:lnTo>
                <a:lnTo>
                  <a:pt x="799439" y="535457"/>
                </a:lnTo>
                <a:lnTo>
                  <a:pt x="809320" y="522757"/>
                </a:lnTo>
                <a:lnTo>
                  <a:pt x="809320" y="14757"/>
                </a:lnTo>
                <a:lnTo>
                  <a:pt x="800023" y="14757"/>
                </a:lnTo>
                <a:lnTo>
                  <a:pt x="800023" y="319557"/>
                </a:lnTo>
                <a:lnTo>
                  <a:pt x="798855" y="332257"/>
                </a:lnTo>
                <a:lnTo>
                  <a:pt x="795210" y="332257"/>
                </a:lnTo>
                <a:lnTo>
                  <a:pt x="795210" y="484657"/>
                </a:lnTo>
                <a:lnTo>
                  <a:pt x="791286" y="484657"/>
                </a:lnTo>
                <a:lnTo>
                  <a:pt x="782218" y="471957"/>
                </a:lnTo>
                <a:lnTo>
                  <a:pt x="780440" y="459257"/>
                </a:lnTo>
                <a:lnTo>
                  <a:pt x="790905" y="459257"/>
                </a:lnTo>
                <a:lnTo>
                  <a:pt x="791806" y="471957"/>
                </a:lnTo>
                <a:lnTo>
                  <a:pt x="795210" y="484657"/>
                </a:lnTo>
                <a:lnTo>
                  <a:pt x="795210" y="332257"/>
                </a:lnTo>
                <a:lnTo>
                  <a:pt x="790714" y="332257"/>
                </a:lnTo>
                <a:lnTo>
                  <a:pt x="788390" y="319557"/>
                </a:lnTo>
                <a:lnTo>
                  <a:pt x="800023" y="319557"/>
                </a:lnTo>
                <a:lnTo>
                  <a:pt x="800023" y="14757"/>
                </a:lnTo>
                <a:lnTo>
                  <a:pt x="793623" y="14757"/>
                </a:lnTo>
                <a:lnTo>
                  <a:pt x="798271" y="27457"/>
                </a:lnTo>
                <a:lnTo>
                  <a:pt x="780834" y="27457"/>
                </a:lnTo>
                <a:lnTo>
                  <a:pt x="788974" y="40157"/>
                </a:lnTo>
                <a:lnTo>
                  <a:pt x="778649" y="40157"/>
                </a:lnTo>
                <a:lnTo>
                  <a:pt x="782574" y="52857"/>
                </a:lnTo>
                <a:lnTo>
                  <a:pt x="775601" y="52857"/>
                </a:lnTo>
                <a:lnTo>
                  <a:pt x="785482" y="65557"/>
                </a:lnTo>
                <a:lnTo>
                  <a:pt x="765721" y="65557"/>
                </a:lnTo>
                <a:lnTo>
                  <a:pt x="777925" y="78257"/>
                </a:lnTo>
                <a:lnTo>
                  <a:pt x="778154" y="78257"/>
                </a:lnTo>
                <a:lnTo>
                  <a:pt x="784326" y="90957"/>
                </a:lnTo>
                <a:lnTo>
                  <a:pt x="783158" y="90957"/>
                </a:lnTo>
                <a:lnTo>
                  <a:pt x="783234" y="103657"/>
                </a:lnTo>
                <a:lnTo>
                  <a:pt x="776909" y="103657"/>
                </a:lnTo>
                <a:lnTo>
                  <a:pt x="781380" y="116357"/>
                </a:lnTo>
                <a:lnTo>
                  <a:pt x="779094" y="116357"/>
                </a:lnTo>
                <a:lnTo>
                  <a:pt x="779094" y="306857"/>
                </a:lnTo>
                <a:lnTo>
                  <a:pt x="778510" y="319557"/>
                </a:lnTo>
                <a:lnTo>
                  <a:pt x="773861" y="332257"/>
                </a:lnTo>
                <a:lnTo>
                  <a:pt x="770953" y="332257"/>
                </a:lnTo>
                <a:lnTo>
                  <a:pt x="768629" y="319557"/>
                </a:lnTo>
                <a:lnTo>
                  <a:pt x="767461" y="319557"/>
                </a:lnTo>
                <a:lnTo>
                  <a:pt x="767461" y="306857"/>
                </a:lnTo>
                <a:lnTo>
                  <a:pt x="779094" y="306857"/>
                </a:lnTo>
                <a:lnTo>
                  <a:pt x="779094" y="116357"/>
                </a:lnTo>
                <a:lnTo>
                  <a:pt x="773277" y="116357"/>
                </a:lnTo>
                <a:lnTo>
                  <a:pt x="774446" y="103657"/>
                </a:lnTo>
                <a:lnTo>
                  <a:pt x="772693" y="103657"/>
                </a:lnTo>
                <a:lnTo>
                  <a:pt x="769048" y="116357"/>
                </a:lnTo>
                <a:lnTo>
                  <a:pt x="769200" y="116357"/>
                </a:lnTo>
                <a:lnTo>
                  <a:pt x="777341" y="129057"/>
                </a:lnTo>
                <a:lnTo>
                  <a:pt x="767168" y="129057"/>
                </a:lnTo>
                <a:lnTo>
                  <a:pt x="762393" y="141757"/>
                </a:lnTo>
                <a:lnTo>
                  <a:pt x="761644" y="141757"/>
                </a:lnTo>
                <a:lnTo>
                  <a:pt x="768134" y="154457"/>
                </a:lnTo>
                <a:lnTo>
                  <a:pt x="773912" y="154457"/>
                </a:lnTo>
                <a:lnTo>
                  <a:pt x="768629" y="167157"/>
                </a:lnTo>
                <a:lnTo>
                  <a:pt x="773176" y="167157"/>
                </a:lnTo>
                <a:lnTo>
                  <a:pt x="772909" y="179857"/>
                </a:lnTo>
                <a:lnTo>
                  <a:pt x="761644" y="179857"/>
                </a:lnTo>
                <a:lnTo>
                  <a:pt x="767435" y="192557"/>
                </a:lnTo>
                <a:lnTo>
                  <a:pt x="752932" y="192557"/>
                </a:lnTo>
                <a:lnTo>
                  <a:pt x="751763" y="205257"/>
                </a:lnTo>
                <a:lnTo>
                  <a:pt x="763752" y="205257"/>
                </a:lnTo>
                <a:lnTo>
                  <a:pt x="757809" y="217957"/>
                </a:lnTo>
                <a:lnTo>
                  <a:pt x="753503" y="217957"/>
                </a:lnTo>
                <a:lnTo>
                  <a:pt x="752932" y="230657"/>
                </a:lnTo>
                <a:lnTo>
                  <a:pt x="751179" y="230657"/>
                </a:lnTo>
                <a:lnTo>
                  <a:pt x="750608" y="243357"/>
                </a:lnTo>
                <a:lnTo>
                  <a:pt x="744207" y="243357"/>
                </a:lnTo>
                <a:lnTo>
                  <a:pt x="743623" y="256057"/>
                </a:lnTo>
                <a:lnTo>
                  <a:pt x="758736" y="256057"/>
                </a:lnTo>
                <a:lnTo>
                  <a:pt x="756412" y="268757"/>
                </a:lnTo>
                <a:lnTo>
                  <a:pt x="754087" y="268757"/>
                </a:lnTo>
                <a:lnTo>
                  <a:pt x="759320" y="281457"/>
                </a:lnTo>
                <a:lnTo>
                  <a:pt x="762812" y="268757"/>
                </a:lnTo>
                <a:lnTo>
                  <a:pt x="769200" y="281457"/>
                </a:lnTo>
                <a:lnTo>
                  <a:pt x="759320" y="281457"/>
                </a:lnTo>
                <a:lnTo>
                  <a:pt x="755256" y="281457"/>
                </a:lnTo>
                <a:lnTo>
                  <a:pt x="762812" y="294157"/>
                </a:lnTo>
                <a:lnTo>
                  <a:pt x="755396" y="294157"/>
                </a:lnTo>
                <a:lnTo>
                  <a:pt x="748245" y="306857"/>
                </a:lnTo>
                <a:lnTo>
                  <a:pt x="752348" y="306857"/>
                </a:lnTo>
                <a:lnTo>
                  <a:pt x="762812" y="319557"/>
                </a:lnTo>
                <a:lnTo>
                  <a:pt x="754430" y="319557"/>
                </a:lnTo>
                <a:lnTo>
                  <a:pt x="758164" y="332257"/>
                </a:lnTo>
                <a:lnTo>
                  <a:pt x="746315" y="332257"/>
                </a:lnTo>
                <a:lnTo>
                  <a:pt x="748271" y="344957"/>
                </a:lnTo>
                <a:lnTo>
                  <a:pt x="753503" y="344957"/>
                </a:lnTo>
                <a:lnTo>
                  <a:pt x="755408" y="357657"/>
                </a:lnTo>
                <a:lnTo>
                  <a:pt x="751255" y="357657"/>
                </a:lnTo>
                <a:lnTo>
                  <a:pt x="744601" y="370357"/>
                </a:lnTo>
                <a:lnTo>
                  <a:pt x="738974" y="383057"/>
                </a:lnTo>
                <a:lnTo>
                  <a:pt x="745363" y="383057"/>
                </a:lnTo>
                <a:lnTo>
                  <a:pt x="752043" y="395757"/>
                </a:lnTo>
                <a:lnTo>
                  <a:pt x="752932" y="395757"/>
                </a:lnTo>
                <a:lnTo>
                  <a:pt x="753376" y="408457"/>
                </a:lnTo>
                <a:lnTo>
                  <a:pt x="753503" y="408457"/>
                </a:lnTo>
                <a:lnTo>
                  <a:pt x="749439" y="421157"/>
                </a:lnTo>
                <a:lnTo>
                  <a:pt x="753503" y="421157"/>
                </a:lnTo>
                <a:lnTo>
                  <a:pt x="763397" y="433857"/>
                </a:lnTo>
                <a:lnTo>
                  <a:pt x="756056" y="433857"/>
                </a:lnTo>
                <a:lnTo>
                  <a:pt x="757821" y="446557"/>
                </a:lnTo>
                <a:lnTo>
                  <a:pt x="760412" y="446557"/>
                </a:lnTo>
                <a:lnTo>
                  <a:pt x="763384" y="459257"/>
                </a:lnTo>
                <a:lnTo>
                  <a:pt x="766521" y="459257"/>
                </a:lnTo>
                <a:lnTo>
                  <a:pt x="771182" y="471957"/>
                </a:lnTo>
                <a:lnTo>
                  <a:pt x="773150" y="471957"/>
                </a:lnTo>
                <a:lnTo>
                  <a:pt x="773277" y="484657"/>
                </a:lnTo>
                <a:lnTo>
                  <a:pt x="767549" y="484657"/>
                </a:lnTo>
                <a:lnTo>
                  <a:pt x="772109" y="497357"/>
                </a:lnTo>
                <a:lnTo>
                  <a:pt x="766876" y="497357"/>
                </a:lnTo>
                <a:lnTo>
                  <a:pt x="771537" y="510057"/>
                </a:lnTo>
                <a:lnTo>
                  <a:pt x="779678" y="497357"/>
                </a:lnTo>
                <a:lnTo>
                  <a:pt x="779678" y="510057"/>
                </a:lnTo>
                <a:lnTo>
                  <a:pt x="786790" y="510057"/>
                </a:lnTo>
                <a:lnTo>
                  <a:pt x="791476" y="522757"/>
                </a:lnTo>
                <a:lnTo>
                  <a:pt x="793038" y="522757"/>
                </a:lnTo>
                <a:lnTo>
                  <a:pt x="788974" y="535457"/>
                </a:lnTo>
                <a:lnTo>
                  <a:pt x="785482" y="535457"/>
                </a:lnTo>
                <a:lnTo>
                  <a:pt x="791222" y="548157"/>
                </a:lnTo>
                <a:lnTo>
                  <a:pt x="797699" y="548157"/>
                </a:lnTo>
                <a:lnTo>
                  <a:pt x="794207" y="560857"/>
                </a:lnTo>
                <a:lnTo>
                  <a:pt x="789559" y="560857"/>
                </a:lnTo>
                <a:lnTo>
                  <a:pt x="803516" y="573557"/>
                </a:lnTo>
                <a:lnTo>
                  <a:pt x="794207" y="573557"/>
                </a:lnTo>
                <a:lnTo>
                  <a:pt x="793623" y="586257"/>
                </a:lnTo>
                <a:lnTo>
                  <a:pt x="797699" y="586257"/>
                </a:lnTo>
                <a:lnTo>
                  <a:pt x="800023" y="598957"/>
                </a:lnTo>
                <a:lnTo>
                  <a:pt x="800836" y="598957"/>
                </a:lnTo>
                <a:lnTo>
                  <a:pt x="805840" y="611657"/>
                </a:lnTo>
                <a:lnTo>
                  <a:pt x="800608" y="611657"/>
                </a:lnTo>
                <a:lnTo>
                  <a:pt x="806411" y="624357"/>
                </a:lnTo>
                <a:lnTo>
                  <a:pt x="815136" y="611657"/>
                </a:lnTo>
                <a:lnTo>
                  <a:pt x="822121" y="611657"/>
                </a:lnTo>
                <a:lnTo>
                  <a:pt x="813981" y="624357"/>
                </a:lnTo>
                <a:lnTo>
                  <a:pt x="819213" y="624357"/>
                </a:lnTo>
                <a:lnTo>
                  <a:pt x="808164" y="637057"/>
                </a:lnTo>
                <a:lnTo>
                  <a:pt x="815962" y="637057"/>
                </a:lnTo>
                <a:lnTo>
                  <a:pt x="810488" y="649757"/>
                </a:lnTo>
                <a:lnTo>
                  <a:pt x="813574" y="649757"/>
                </a:lnTo>
                <a:lnTo>
                  <a:pt x="810488" y="662457"/>
                </a:lnTo>
                <a:lnTo>
                  <a:pt x="827925" y="662457"/>
                </a:lnTo>
                <a:lnTo>
                  <a:pt x="823277" y="675157"/>
                </a:lnTo>
                <a:lnTo>
                  <a:pt x="814552" y="675157"/>
                </a:lnTo>
                <a:lnTo>
                  <a:pt x="817626" y="686333"/>
                </a:lnTo>
                <a:lnTo>
                  <a:pt x="827354" y="675157"/>
                </a:lnTo>
                <a:lnTo>
                  <a:pt x="831418" y="675157"/>
                </a:lnTo>
                <a:lnTo>
                  <a:pt x="825601" y="687857"/>
                </a:lnTo>
                <a:lnTo>
                  <a:pt x="831418" y="687857"/>
                </a:lnTo>
                <a:lnTo>
                  <a:pt x="833742" y="675157"/>
                </a:lnTo>
                <a:lnTo>
                  <a:pt x="844791" y="675157"/>
                </a:lnTo>
                <a:lnTo>
                  <a:pt x="846531" y="687857"/>
                </a:lnTo>
                <a:lnTo>
                  <a:pt x="848855" y="687857"/>
                </a:lnTo>
                <a:lnTo>
                  <a:pt x="836764" y="700557"/>
                </a:lnTo>
                <a:lnTo>
                  <a:pt x="815416" y="700557"/>
                </a:lnTo>
                <a:lnTo>
                  <a:pt x="807580" y="713257"/>
                </a:lnTo>
                <a:lnTo>
                  <a:pt x="813396" y="713257"/>
                </a:lnTo>
                <a:lnTo>
                  <a:pt x="810488" y="725957"/>
                </a:lnTo>
                <a:lnTo>
                  <a:pt x="820953" y="725957"/>
                </a:lnTo>
                <a:lnTo>
                  <a:pt x="819213" y="738657"/>
                </a:lnTo>
                <a:lnTo>
                  <a:pt x="825080" y="738657"/>
                </a:lnTo>
                <a:lnTo>
                  <a:pt x="818045" y="751357"/>
                </a:lnTo>
                <a:lnTo>
                  <a:pt x="823861" y="751357"/>
                </a:lnTo>
                <a:lnTo>
                  <a:pt x="823188" y="764057"/>
                </a:lnTo>
                <a:lnTo>
                  <a:pt x="828509" y="764057"/>
                </a:lnTo>
                <a:lnTo>
                  <a:pt x="831557" y="776757"/>
                </a:lnTo>
                <a:lnTo>
                  <a:pt x="829094" y="776757"/>
                </a:lnTo>
                <a:lnTo>
                  <a:pt x="826770" y="789457"/>
                </a:lnTo>
                <a:lnTo>
                  <a:pt x="835710" y="776757"/>
                </a:lnTo>
                <a:lnTo>
                  <a:pt x="855256" y="776757"/>
                </a:lnTo>
                <a:lnTo>
                  <a:pt x="847521" y="789457"/>
                </a:lnTo>
                <a:lnTo>
                  <a:pt x="843076" y="789457"/>
                </a:lnTo>
                <a:lnTo>
                  <a:pt x="844931" y="802157"/>
                </a:lnTo>
                <a:lnTo>
                  <a:pt x="851700" y="802157"/>
                </a:lnTo>
                <a:lnTo>
                  <a:pt x="847991" y="814857"/>
                </a:lnTo>
                <a:lnTo>
                  <a:pt x="855395" y="814857"/>
                </a:lnTo>
                <a:lnTo>
                  <a:pt x="858240" y="827557"/>
                </a:lnTo>
                <a:lnTo>
                  <a:pt x="871537" y="827557"/>
                </a:lnTo>
                <a:lnTo>
                  <a:pt x="878509" y="827557"/>
                </a:lnTo>
                <a:lnTo>
                  <a:pt x="883158" y="814857"/>
                </a:lnTo>
                <a:lnTo>
                  <a:pt x="884326" y="827557"/>
                </a:lnTo>
                <a:lnTo>
                  <a:pt x="892467" y="814857"/>
                </a:lnTo>
                <a:lnTo>
                  <a:pt x="884910" y="827557"/>
                </a:lnTo>
                <a:lnTo>
                  <a:pt x="886650" y="827557"/>
                </a:lnTo>
                <a:lnTo>
                  <a:pt x="884910" y="840257"/>
                </a:lnTo>
                <a:lnTo>
                  <a:pt x="869213" y="840257"/>
                </a:lnTo>
                <a:lnTo>
                  <a:pt x="871537" y="827557"/>
                </a:lnTo>
                <a:lnTo>
                  <a:pt x="864387" y="840257"/>
                </a:lnTo>
                <a:lnTo>
                  <a:pt x="853516" y="840257"/>
                </a:lnTo>
                <a:lnTo>
                  <a:pt x="853516" y="852957"/>
                </a:lnTo>
                <a:lnTo>
                  <a:pt x="882015" y="852957"/>
                </a:lnTo>
                <a:lnTo>
                  <a:pt x="874585" y="865657"/>
                </a:lnTo>
                <a:lnTo>
                  <a:pt x="890727" y="865657"/>
                </a:lnTo>
                <a:lnTo>
                  <a:pt x="877354" y="878357"/>
                </a:lnTo>
                <a:lnTo>
                  <a:pt x="895375" y="878357"/>
                </a:lnTo>
                <a:lnTo>
                  <a:pt x="884326" y="891057"/>
                </a:lnTo>
                <a:lnTo>
                  <a:pt x="902233" y="891057"/>
                </a:lnTo>
                <a:lnTo>
                  <a:pt x="907580" y="903757"/>
                </a:lnTo>
                <a:lnTo>
                  <a:pt x="903643" y="903757"/>
                </a:lnTo>
                <a:lnTo>
                  <a:pt x="906424" y="916457"/>
                </a:lnTo>
                <a:lnTo>
                  <a:pt x="907021" y="929157"/>
                </a:lnTo>
                <a:lnTo>
                  <a:pt x="906424" y="941857"/>
                </a:lnTo>
                <a:lnTo>
                  <a:pt x="917460" y="929157"/>
                </a:lnTo>
                <a:lnTo>
                  <a:pt x="910488" y="941857"/>
                </a:lnTo>
                <a:lnTo>
                  <a:pt x="913980" y="941857"/>
                </a:lnTo>
                <a:lnTo>
                  <a:pt x="918044" y="929157"/>
                </a:lnTo>
                <a:lnTo>
                  <a:pt x="923861" y="929157"/>
                </a:lnTo>
                <a:lnTo>
                  <a:pt x="918629" y="941857"/>
                </a:lnTo>
                <a:lnTo>
                  <a:pt x="937628" y="941857"/>
                </a:lnTo>
                <a:lnTo>
                  <a:pt x="937234" y="954557"/>
                </a:lnTo>
                <a:lnTo>
                  <a:pt x="948283" y="954557"/>
                </a:lnTo>
                <a:lnTo>
                  <a:pt x="950023" y="967257"/>
                </a:lnTo>
                <a:lnTo>
                  <a:pt x="958748" y="967257"/>
                </a:lnTo>
                <a:lnTo>
                  <a:pt x="962240" y="979957"/>
                </a:lnTo>
                <a:lnTo>
                  <a:pt x="964565" y="979957"/>
                </a:lnTo>
                <a:lnTo>
                  <a:pt x="961072" y="992657"/>
                </a:lnTo>
                <a:lnTo>
                  <a:pt x="978204" y="992657"/>
                </a:lnTo>
                <a:lnTo>
                  <a:pt x="975893" y="1005357"/>
                </a:lnTo>
                <a:lnTo>
                  <a:pt x="974458" y="1005357"/>
                </a:lnTo>
                <a:lnTo>
                  <a:pt x="974445" y="1018057"/>
                </a:lnTo>
                <a:lnTo>
                  <a:pt x="968044" y="1018057"/>
                </a:lnTo>
                <a:lnTo>
                  <a:pt x="968044" y="1170457"/>
                </a:lnTo>
                <a:lnTo>
                  <a:pt x="962685" y="1183157"/>
                </a:lnTo>
                <a:lnTo>
                  <a:pt x="961656" y="1183157"/>
                </a:lnTo>
                <a:lnTo>
                  <a:pt x="968044" y="1170457"/>
                </a:lnTo>
                <a:lnTo>
                  <a:pt x="968044" y="1018057"/>
                </a:lnTo>
                <a:lnTo>
                  <a:pt x="965428" y="1018057"/>
                </a:lnTo>
                <a:lnTo>
                  <a:pt x="965657" y="1005357"/>
                </a:lnTo>
                <a:lnTo>
                  <a:pt x="957580" y="1005357"/>
                </a:lnTo>
                <a:lnTo>
                  <a:pt x="950023" y="1018057"/>
                </a:lnTo>
                <a:lnTo>
                  <a:pt x="948867" y="1005357"/>
                </a:lnTo>
                <a:lnTo>
                  <a:pt x="946531" y="1005357"/>
                </a:lnTo>
                <a:lnTo>
                  <a:pt x="947699" y="1018057"/>
                </a:lnTo>
                <a:lnTo>
                  <a:pt x="941298" y="1018057"/>
                </a:lnTo>
                <a:lnTo>
                  <a:pt x="940142" y="1030757"/>
                </a:lnTo>
                <a:lnTo>
                  <a:pt x="937234" y="1018057"/>
                </a:lnTo>
                <a:lnTo>
                  <a:pt x="927354" y="1018057"/>
                </a:lnTo>
                <a:lnTo>
                  <a:pt x="929093" y="1005357"/>
                </a:lnTo>
                <a:lnTo>
                  <a:pt x="920953" y="1005357"/>
                </a:lnTo>
                <a:lnTo>
                  <a:pt x="923569" y="995832"/>
                </a:lnTo>
                <a:lnTo>
                  <a:pt x="919213" y="1005357"/>
                </a:lnTo>
                <a:lnTo>
                  <a:pt x="919721" y="994168"/>
                </a:lnTo>
                <a:lnTo>
                  <a:pt x="917460" y="1005357"/>
                </a:lnTo>
                <a:lnTo>
                  <a:pt x="914565" y="1005357"/>
                </a:lnTo>
                <a:lnTo>
                  <a:pt x="915136" y="992657"/>
                </a:lnTo>
                <a:lnTo>
                  <a:pt x="901192" y="992657"/>
                </a:lnTo>
                <a:lnTo>
                  <a:pt x="904621" y="979957"/>
                </a:lnTo>
                <a:lnTo>
                  <a:pt x="879424" y="979957"/>
                </a:lnTo>
                <a:lnTo>
                  <a:pt x="876185" y="967257"/>
                </a:lnTo>
                <a:lnTo>
                  <a:pt x="882002" y="967257"/>
                </a:lnTo>
                <a:lnTo>
                  <a:pt x="879678" y="954557"/>
                </a:lnTo>
                <a:lnTo>
                  <a:pt x="870369" y="967257"/>
                </a:lnTo>
                <a:lnTo>
                  <a:pt x="863981" y="967257"/>
                </a:lnTo>
                <a:lnTo>
                  <a:pt x="863981" y="954557"/>
                </a:lnTo>
                <a:lnTo>
                  <a:pt x="848855" y="954557"/>
                </a:lnTo>
                <a:lnTo>
                  <a:pt x="854087" y="941857"/>
                </a:lnTo>
                <a:lnTo>
                  <a:pt x="826770" y="941857"/>
                </a:lnTo>
                <a:lnTo>
                  <a:pt x="831418" y="929157"/>
                </a:lnTo>
                <a:lnTo>
                  <a:pt x="826185" y="929157"/>
                </a:lnTo>
                <a:lnTo>
                  <a:pt x="820953" y="941857"/>
                </a:lnTo>
                <a:lnTo>
                  <a:pt x="823277" y="929157"/>
                </a:lnTo>
                <a:lnTo>
                  <a:pt x="820369" y="941857"/>
                </a:lnTo>
                <a:lnTo>
                  <a:pt x="816876" y="941857"/>
                </a:lnTo>
                <a:lnTo>
                  <a:pt x="819785" y="929157"/>
                </a:lnTo>
                <a:lnTo>
                  <a:pt x="813396" y="929157"/>
                </a:lnTo>
                <a:lnTo>
                  <a:pt x="808291" y="941857"/>
                </a:lnTo>
                <a:lnTo>
                  <a:pt x="806996" y="929157"/>
                </a:lnTo>
                <a:lnTo>
                  <a:pt x="806411" y="929157"/>
                </a:lnTo>
                <a:lnTo>
                  <a:pt x="812228" y="916457"/>
                </a:lnTo>
                <a:lnTo>
                  <a:pt x="809904" y="916457"/>
                </a:lnTo>
                <a:lnTo>
                  <a:pt x="810488" y="903757"/>
                </a:lnTo>
                <a:lnTo>
                  <a:pt x="809904" y="903757"/>
                </a:lnTo>
                <a:lnTo>
                  <a:pt x="808748" y="903757"/>
                </a:lnTo>
                <a:lnTo>
                  <a:pt x="797953" y="916457"/>
                </a:lnTo>
                <a:lnTo>
                  <a:pt x="783158" y="916457"/>
                </a:lnTo>
                <a:lnTo>
                  <a:pt x="791095" y="903757"/>
                </a:lnTo>
                <a:lnTo>
                  <a:pt x="800608" y="903757"/>
                </a:lnTo>
                <a:lnTo>
                  <a:pt x="801763" y="891057"/>
                </a:lnTo>
                <a:lnTo>
                  <a:pt x="796531" y="891057"/>
                </a:lnTo>
                <a:lnTo>
                  <a:pt x="796531" y="885190"/>
                </a:lnTo>
                <a:lnTo>
                  <a:pt x="793038" y="891057"/>
                </a:lnTo>
                <a:lnTo>
                  <a:pt x="787234" y="891057"/>
                </a:lnTo>
                <a:lnTo>
                  <a:pt x="787234" y="878357"/>
                </a:lnTo>
                <a:lnTo>
                  <a:pt x="761644" y="878357"/>
                </a:lnTo>
                <a:lnTo>
                  <a:pt x="763968" y="865657"/>
                </a:lnTo>
                <a:lnTo>
                  <a:pt x="758164" y="865657"/>
                </a:lnTo>
                <a:lnTo>
                  <a:pt x="763968" y="852957"/>
                </a:lnTo>
                <a:lnTo>
                  <a:pt x="760488" y="852957"/>
                </a:lnTo>
                <a:lnTo>
                  <a:pt x="756412" y="844067"/>
                </a:lnTo>
                <a:lnTo>
                  <a:pt x="756412" y="865657"/>
                </a:lnTo>
                <a:lnTo>
                  <a:pt x="751763" y="878357"/>
                </a:lnTo>
                <a:lnTo>
                  <a:pt x="746531" y="878357"/>
                </a:lnTo>
                <a:lnTo>
                  <a:pt x="756412" y="865657"/>
                </a:lnTo>
                <a:lnTo>
                  <a:pt x="756412" y="844067"/>
                </a:lnTo>
                <a:lnTo>
                  <a:pt x="754672" y="840257"/>
                </a:lnTo>
                <a:lnTo>
                  <a:pt x="745947" y="852957"/>
                </a:lnTo>
                <a:lnTo>
                  <a:pt x="746531" y="852957"/>
                </a:lnTo>
                <a:lnTo>
                  <a:pt x="740956" y="865657"/>
                </a:lnTo>
                <a:lnTo>
                  <a:pt x="755840" y="865657"/>
                </a:lnTo>
                <a:lnTo>
                  <a:pt x="744791" y="878357"/>
                </a:lnTo>
                <a:lnTo>
                  <a:pt x="739216" y="865657"/>
                </a:lnTo>
                <a:lnTo>
                  <a:pt x="733818" y="852957"/>
                </a:lnTo>
                <a:lnTo>
                  <a:pt x="728522" y="852957"/>
                </a:lnTo>
                <a:lnTo>
                  <a:pt x="723277" y="840257"/>
                </a:lnTo>
                <a:lnTo>
                  <a:pt x="733729" y="840257"/>
                </a:lnTo>
                <a:lnTo>
                  <a:pt x="743699" y="827557"/>
                </a:lnTo>
                <a:lnTo>
                  <a:pt x="752462" y="827557"/>
                </a:lnTo>
                <a:lnTo>
                  <a:pt x="759320" y="814857"/>
                </a:lnTo>
                <a:lnTo>
                  <a:pt x="756412" y="814857"/>
                </a:lnTo>
                <a:lnTo>
                  <a:pt x="762228" y="802157"/>
                </a:lnTo>
                <a:lnTo>
                  <a:pt x="755840" y="814857"/>
                </a:lnTo>
                <a:lnTo>
                  <a:pt x="754672" y="814857"/>
                </a:lnTo>
                <a:lnTo>
                  <a:pt x="757453" y="802703"/>
                </a:lnTo>
                <a:lnTo>
                  <a:pt x="745134" y="812317"/>
                </a:lnTo>
                <a:lnTo>
                  <a:pt x="744207" y="814857"/>
                </a:lnTo>
                <a:lnTo>
                  <a:pt x="741883" y="814857"/>
                </a:lnTo>
                <a:lnTo>
                  <a:pt x="738390" y="814857"/>
                </a:lnTo>
                <a:lnTo>
                  <a:pt x="744207" y="802157"/>
                </a:lnTo>
                <a:lnTo>
                  <a:pt x="741591" y="802157"/>
                </a:lnTo>
                <a:lnTo>
                  <a:pt x="742340" y="789457"/>
                </a:lnTo>
                <a:lnTo>
                  <a:pt x="744143" y="789457"/>
                </a:lnTo>
                <a:lnTo>
                  <a:pt x="752348" y="776757"/>
                </a:lnTo>
                <a:lnTo>
                  <a:pt x="739559" y="776757"/>
                </a:lnTo>
                <a:lnTo>
                  <a:pt x="742467" y="764057"/>
                </a:lnTo>
                <a:lnTo>
                  <a:pt x="733869" y="776757"/>
                </a:lnTo>
                <a:lnTo>
                  <a:pt x="723353" y="776757"/>
                </a:lnTo>
                <a:lnTo>
                  <a:pt x="729742" y="764057"/>
                </a:lnTo>
                <a:lnTo>
                  <a:pt x="722109" y="764057"/>
                </a:lnTo>
                <a:lnTo>
                  <a:pt x="729094" y="751357"/>
                </a:lnTo>
                <a:lnTo>
                  <a:pt x="719594" y="751357"/>
                </a:lnTo>
                <a:lnTo>
                  <a:pt x="717384" y="738657"/>
                </a:lnTo>
                <a:lnTo>
                  <a:pt x="716470" y="738657"/>
                </a:lnTo>
                <a:lnTo>
                  <a:pt x="725017" y="725957"/>
                </a:lnTo>
                <a:lnTo>
                  <a:pt x="709904" y="725957"/>
                </a:lnTo>
                <a:lnTo>
                  <a:pt x="706412" y="738657"/>
                </a:lnTo>
                <a:lnTo>
                  <a:pt x="710488" y="738657"/>
                </a:lnTo>
                <a:lnTo>
                  <a:pt x="697699" y="751357"/>
                </a:lnTo>
                <a:lnTo>
                  <a:pt x="683742" y="751357"/>
                </a:lnTo>
                <a:lnTo>
                  <a:pt x="691883" y="738657"/>
                </a:lnTo>
                <a:lnTo>
                  <a:pt x="704913" y="738657"/>
                </a:lnTo>
                <a:lnTo>
                  <a:pt x="709904" y="725957"/>
                </a:lnTo>
                <a:lnTo>
                  <a:pt x="700379" y="725957"/>
                </a:lnTo>
                <a:lnTo>
                  <a:pt x="708888" y="713257"/>
                </a:lnTo>
                <a:lnTo>
                  <a:pt x="704088" y="713257"/>
                </a:lnTo>
                <a:lnTo>
                  <a:pt x="706882" y="700557"/>
                </a:lnTo>
                <a:lnTo>
                  <a:pt x="702932" y="700557"/>
                </a:lnTo>
                <a:lnTo>
                  <a:pt x="702932" y="713257"/>
                </a:lnTo>
                <a:lnTo>
                  <a:pt x="695921" y="713257"/>
                </a:lnTo>
                <a:lnTo>
                  <a:pt x="697115" y="700557"/>
                </a:lnTo>
                <a:lnTo>
                  <a:pt x="693039" y="700557"/>
                </a:lnTo>
                <a:lnTo>
                  <a:pt x="689559" y="687857"/>
                </a:lnTo>
                <a:lnTo>
                  <a:pt x="696887" y="687857"/>
                </a:lnTo>
                <a:lnTo>
                  <a:pt x="697039" y="675157"/>
                </a:lnTo>
                <a:lnTo>
                  <a:pt x="699706" y="675157"/>
                </a:lnTo>
                <a:lnTo>
                  <a:pt x="703503" y="662457"/>
                </a:lnTo>
                <a:lnTo>
                  <a:pt x="689317" y="662457"/>
                </a:lnTo>
                <a:lnTo>
                  <a:pt x="683158" y="649757"/>
                </a:lnTo>
                <a:lnTo>
                  <a:pt x="673188" y="649757"/>
                </a:lnTo>
                <a:lnTo>
                  <a:pt x="674433" y="637057"/>
                </a:lnTo>
                <a:lnTo>
                  <a:pt x="676871" y="637057"/>
                </a:lnTo>
                <a:lnTo>
                  <a:pt x="675449" y="624357"/>
                </a:lnTo>
                <a:lnTo>
                  <a:pt x="676440" y="624357"/>
                </a:lnTo>
                <a:lnTo>
                  <a:pt x="683742" y="611657"/>
                </a:lnTo>
                <a:lnTo>
                  <a:pt x="667461" y="611657"/>
                </a:lnTo>
                <a:lnTo>
                  <a:pt x="677341" y="598957"/>
                </a:lnTo>
                <a:lnTo>
                  <a:pt x="670369" y="598957"/>
                </a:lnTo>
                <a:lnTo>
                  <a:pt x="683742" y="586257"/>
                </a:lnTo>
                <a:lnTo>
                  <a:pt x="684898" y="586257"/>
                </a:lnTo>
                <a:lnTo>
                  <a:pt x="674433" y="573557"/>
                </a:lnTo>
                <a:lnTo>
                  <a:pt x="682574" y="573557"/>
                </a:lnTo>
                <a:lnTo>
                  <a:pt x="681990" y="560857"/>
                </a:lnTo>
                <a:lnTo>
                  <a:pt x="687806" y="560857"/>
                </a:lnTo>
                <a:lnTo>
                  <a:pt x="681418" y="548157"/>
                </a:lnTo>
                <a:lnTo>
                  <a:pt x="683742" y="548157"/>
                </a:lnTo>
                <a:lnTo>
                  <a:pt x="682244" y="535457"/>
                </a:lnTo>
                <a:lnTo>
                  <a:pt x="685482" y="535457"/>
                </a:lnTo>
                <a:lnTo>
                  <a:pt x="681418" y="522757"/>
                </a:lnTo>
                <a:lnTo>
                  <a:pt x="663384" y="522757"/>
                </a:lnTo>
                <a:lnTo>
                  <a:pt x="666292" y="510057"/>
                </a:lnTo>
                <a:lnTo>
                  <a:pt x="668045" y="510057"/>
                </a:lnTo>
                <a:lnTo>
                  <a:pt x="666877" y="497357"/>
                </a:lnTo>
                <a:lnTo>
                  <a:pt x="671525" y="497357"/>
                </a:lnTo>
                <a:lnTo>
                  <a:pt x="663384" y="484657"/>
                </a:lnTo>
                <a:lnTo>
                  <a:pt x="663968" y="484657"/>
                </a:lnTo>
                <a:lnTo>
                  <a:pt x="670369" y="471957"/>
                </a:lnTo>
                <a:lnTo>
                  <a:pt x="681990" y="471957"/>
                </a:lnTo>
                <a:lnTo>
                  <a:pt x="673277" y="459257"/>
                </a:lnTo>
                <a:lnTo>
                  <a:pt x="669518" y="459257"/>
                </a:lnTo>
                <a:lnTo>
                  <a:pt x="669925" y="446557"/>
                </a:lnTo>
                <a:lnTo>
                  <a:pt x="668045" y="446557"/>
                </a:lnTo>
                <a:lnTo>
                  <a:pt x="682574" y="433857"/>
                </a:lnTo>
                <a:lnTo>
                  <a:pt x="678510" y="433857"/>
                </a:lnTo>
                <a:lnTo>
                  <a:pt x="675601" y="421157"/>
                </a:lnTo>
                <a:lnTo>
                  <a:pt x="673849" y="421157"/>
                </a:lnTo>
                <a:lnTo>
                  <a:pt x="672515" y="408457"/>
                </a:lnTo>
                <a:lnTo>
                  <a:pt x="677494" y="395757"/>
                </a:lnTo>
                <a:lnTo>
                  <a:pt x="685304" y="395757"/>
                </a:lnTo>
                <a:lnTo>
                  <a:pt x="692454" y="383057"/>
                </a:lnTo>
                <a:lnTo>
                  <a:pt x="688340" y="383057"/>
                </a:lnTo>
                <a:lnTo>
                  <a:pt x="678218" y="370357"/>
                </a:lnTo>
                <a:lnTo>
                  <a:pt x="680935" y="370357"/>
                </a:lnTo>
                <a:lnTo>
                  <a:pt x="681126" y="357657"/>
                </a:lnTo>
                <a:lnTo>
                  <a:pt x="681736" y="344957"/>
                </a:lnTo>
                <a:lnTo>
                  <a:pt x="686943" y="344957"/>
                </a:lnTo>
                <a:lnTo>
                  <a:pt x="683082" y="332257"/>
                </a:lnTo>
                <a:lnTo>
                  <a:pt x="686650" y="332257"/>
                </a:lnTo>
                <a:lnTo>
                  <a:pt x="690714" y="319557"/>
                </a:lnTo>
                <a:lnTo>
                  <a:pt x="680161" y="319557"/>
                </a:lnTo>
                <a:lnTo>
                  <a:pt x="681126" y="306857"/>
                </a:lnTo>
                <a:lnTo>
                  <a:pt x="686650" y="306857"/>
                </a:lnTo>
                <a:lnTo>
                  <a:pt x="687222" y="294157"/>
                </a:lnTo>
                <a:lnTo>
                  <a:pt x="687006" y="294157"/>
                </a:lnTo>
                <a:lnTo>
                  <a:pt x="684872" y="281457"/>
                </a:lnTo>
                <a:lnTo>
                  <a:pt x="689559" y="281457"/>
                </a:lnTo>
                <a:lnTo>
                  <a:pt x="685190" y="268757"/>
                </a:lnTo>
                <a:lnTo>
                  <a:pt x="681710" y="268757"/>
                </a:lnTo>
                <a:lnTo>
                  <a:pt x="679094" y="256057"/>
                </a:lnTo>
                <a:lnTo>
                  <a:pt x="686485" y="268757"/>
                </a:lnTo>
                <a:lnTo>
                  <a:pt x="691743" y="268757"/>
                </a:lnTo>
                <a:lnTo>
                  <a:pt x="685990" y="256057"/>
                </a:lnTo>
                <a:lnTo>
                  <a:pt x="683158" y="256057"/>
                </a:lnTo>
                <a:lnTo>
                  <a:pt x="685482" y="243357"/>
                </a:lnTo>
                <a:lnTo>
                  <a:pt x="690130" y="256057"/>
                </a:lnTo>
                <a:lnTo>
                  <a:pt x="693039" y="256057"/>
                </a:lnTo>
                <a:lnTo>
                  <a:pt x="691095" y="243357"/>
                </a:lnTo>
                <a:lnTo>
                  <a:pt x="692226" y="243357"/>
                </a:lnTo>
                <a:lnTo>
                  <a:pt x="688975" y="230657"/>
                </a:lnTo>
                <a:lnTo>
                  <a:pt x="696531" y="230657"/>
                </a:lnTo>
                <a:lnTo>
                  <a:pt x="693039" y="217957"/>
                </a:lnTo>
                <a:lnTo>
                  <a:pt x="690130" y="217957"/>
                </a:lnTo>
                <a:lnTo>
                  <a:pt x="685482" y="205257"/>
                </a:lnTo>
                <a:lnTo>
                  <a:pt x="676186" y="205257"/>
                </a:lnTo>
                <a:lnTo>
                  <a:pt x="678510" y="192557"/>
                </a:lnTo>
                <a:lnTo>
                  <a:pt x="690714" y="192557"/>
                </a:lnTo>
                <a:lnTo>
                  <a:pt x="681418" y="179857"/>
                </a:lnTo>
                <a:lnTo>
                  <a:pt x="677341" y="167157"/>
                </a:lnTo>
                <a:lnTo>
                  <a:pt x="673849" y="167157"/>
                </a:lnTo>
                <a:lnTo>
                  <a:pt x="673277" y="154457"/>
                </a:lnTo>
                <a:lnTo>
                  <a:pt x="681990" y="154457"/>
                </a:lnTo>
                <a:lnTo>
                  <a:pt x="680834" y="167157"/>
                </a:lnTo>
                <a:lnTo>
                  <a:pt x="684898" y="167157"/>
                </a:lnTo>
                <a:lnTo>
                  <a:pt x="688390" y="154457"/>
                </a:lnTo>
                <a:lnTo>
                  <a:pt x="689559" y="154457"/>
                </a:lnTo>
                <a:lnTo>
                  <a:pt x="695363" y="167157"/>
                </a:lnTo>
                <a:lnTo>
                  <a:pt x="693991" y="154457"/>
                </a:lnTo>
                <a:lnTo>
                  <a:pt x="694791" y="154457"/>
                </a:lnTo>
                <a:lnTo>
                  <a:pt x="686066" y="141757"/>
                </a:lnTo>
                <a:lnTo>
                  <a:pt x="697738" y="141757"/>
                </a:lnTo>
                <a:lnTo>
                  <a:pt x="699223" y="154457"/>
                </a:lnTo>
                <a:lnTo>
                  <a:pt x="705827" y="154457"/>
                </a:lnTo>
                <a:lnTo>
                  <a:pt x="703338" y="141757"/>
                </a:lnTo>
                <a:lnTo>
                  <a:pt x="699363" y="141757"/>
                </a:lnTo>
                <a:lnTo>
                  <a:pt x="696595" y="129057"/>
                </a:lnTo>
                <a:lnTo>
                  <a:pt x="710488" y="129057"/>
                </a:lnTo>
                <a:lnTo>
                  <a:pt x="704088" y="116357"/>
                </a:lnTo>
                <a:lnTo>
                  <a:pt x="709320" y="103657"/>
                </a:lnTo>
                <a:lnTo>
                  <a:pt x="700024" y="103657"/>
                </a:lnTo>
                <a:lnTo>
                  <a:pt x="711542" y="90957"/>
                </a:lnTo>
                <a:lnTo>
                  <a:pt x="709320" y="90957"/>
                </a:lnTo>
                <a:lnTo>
                  <a:pt x="706234" y="78257"/>
                </a:lnTo>
                <a:lnTo>
                  <a:pt x="704088" y="78257"/>
                </a:lnTo>
                <a:lnTo>
                  <a:pt x="703072" y="75488"/>
                </a:lnTo>
                <a:lnTo>
                  <a:pt x="709904" y="65557"/>
                </a:lnTo>
                <a:lnTo>
                  <a:pt x="709726" y="64579"/>
                </a:lnTo>
                <a:lnTo>
                  <a:pt x="709117" y="63792"/>
                </a:lnTo>
                <a:lnTo>
                  <a:pt x="709752" y="65557"/>
                </a:lnTo>
                <a:lnTo>
                  <a:pt x="704088" y="65557"/>
                </a:lnTo>
                <a:lnTo>
                  <a:pt x="698855" y="52857"/>
                </a:lnTo>
                <a:lnTo>
                  <a:pt x="696531" y="52857"/>
                </a:lnTo>
                <a:lnTo>
                  <a:pt x="696531" y="90957"/>
                </a:lnTo>
                <a:lnTo>
                  <a:pt x="689559" y="90957"/>
                </a:lnTo>
                <a:lnTo>
                  <a:pt x="689559" y="78257"/>
                </a:lnTo>
                <a:lnTo>
                  <a:pt x="693623" y="78257"/>
                </a:lnTo>
                <a:lnTo>
                  <a:pt x="696531" y="90957"/>
                </a:lnTo>
                <a:lnTo>
                  <a:pt x="696531" y="52857"/>
                </a:lnTo>
                <a:lnTo>
                  <a:pt x="691794" y="52857"/>
                </a:lnTo>
                <a:lnTo>
                  <a:pt x="693039" y="40157"/>
                </a:lnTo>
                <a:lnTo>
                  <a:pt x="696480" y="40157"/>
                </a:lnTo>
                <a:lnTo>
                  <a:pt x="696531" y="27457"/>
                </a:lnTo>
                <a:lnTo>
                  <a:pt x="707517" y="27457"/>
                </a:lnTo>
                <a:lnTo>
                  <a:pt x="704888" y="40157"/>
                </a:lnTo>
                <a:lnTo>
                  <a:pt x="702589" y="52857"/>
                </a:lnTo>
                <a:lnTo>
                  <a:pt x="700595" y="52857"/>
                </a:lnTo>
                <a:lnTo>
                  <a:pt x="709117" y="63792"/>
                </a:lnTo>
                <a:lnTo>
                  <a:pt x="705104" y="52857"/>
                </a:lnTo>
                <a:lnTo>
                  <a:pt x="707580" y="52857"/>
                </a:lnTo>
                <a:lnTo>
                  <a:pt x="709726" y="64579"/>
                </a:lnTo>
                <a:lnTo>
                  <a:pt x="710488" y="65557"/>
                </a:lnTo>
                <a:lnTo>
                  <a:pt x="709904" y="65557"/>
                </a:lnTo>
                <a:lnTo>
                  <a:pt x="715137" y="78257"/>
                </a:lnTo>
                <a:lnTo>
                  <a:pt x="712812" y="65557"/>
                </a:lnTo>
                <a:lnTo>
                  <a:pt x="719201" y="65557"/>
                </a:lnTo>
                <a:lnTo>
                  <a:pt x="721525" y="52857"/>
                </a:lnTo>
                <a:lnTo>
                  <a:pt x="711860" y="52857"/>
                </a:lnTo>
                <a:lnTo>
                  <a:pt x="712165" y="40157"/>
                </a:lnTo>
                <a:lnTo>
                  <a:pt x="720471" y="40157"/>
                </a:lnTo>
                <a:lnTo>
                  <a:pt x="726186" y="52857"/>
                </a:lnTo>
                <a:lnTo>
                  <a:pt x="729665" y="52857"/>
                </a:lnTo>
                <a:lnTo>
                  <a:pt x="733158" y="40157"/>
                </a:lnTo>
                <a:lnTo>
                  <a:pt x="729500" y="40157"/>
                </a:lnTo>
                <a:lnTo>
                  <a:pt x="734390" y="27457"/>
                </a:lnTo>
                <a:lnTo>
                  <a:pt x="730008" y="14757"/>
                </a:lnTo>
                <a:lnTo>
                  <a:pt x="731418" y="14757"/>
                </a:lnTo>
                <a:lnTo>
                  <a:pt x="731418" y="2057"/>
                </a:lnTo>
                <a:lnTo>
                  <a:pt x="720369" y="2057"/>
                </a:lnTo>
                <a:lnTo>
                  <a:pt x="725601" y="14757"/>
                </a:lnTo>
                <a:lnTo>
                  <a:pt x="719201" y="14757"/>
                </a:lnTo>
                <a:lnTo>
                  <a:pt x="718045" y="11607"/>
                </a:lnTo>
                <a:lnTo>
                  <a:pt x="718045" y="27457"/>
                </a:lnTo>
                <a:lnTo>
                  <a:pt x="709320" y="14757"/>
                </a:lnTo>
                <a:lnTo>
                  <a:pt x="715137" y="14757"/>
                </a:lnTo>
                <a:lnTo>
                  <a:pt x="718045" y="27457"/>
                </a:lnTo>
                <a:lnTo>
                  <a:pt x="718045" y="11607"/>
                </a:lnTo>
                <a:lnTo>
                  <a:pt x="714552" y="2057"/>
                </a:lnTo>
                <a:lnTo>
                  <a:pt x="653503" y="2057"/>
                </a:lnTo>
                <a:lnTo>
                  <a:pt x="653503" y="344957"/>
                </a:lnTo>
                <a:lnTo>
                  <a:pt x="653503" y="357657"/>
                </a:lnTo>
                <a:lnTo>
                  <a:pt x="648843" y="357657"/>
                </a:lnTo>
                <a:lnTo>
                  <a:pt x="648487" y="344957"/>
                </a:lnTo>
                <a:lnTo>
                  <a:pt x="653503" y="344957"/>
                </a:lnTo>
                <a:lnTo>
                  <a:pt x="653503" y="2057"/>
                </a:lnTo>
                <a:lnTo>
                  <a:pt x="594207" y="2057"/>
                </a:lnTo>
                <a:lnTo>
                  <a:pt x="594207" y="383057"/>
                </a:lnTo>
                <a:lnTo>
                  <a:pt x="588975" y="395757"/>
                </a:lnTo>
                <a:lnTo>
                  <a:pt x="586638" y="383057"/>
                </a:lnTo>
                <a:lnTo>
                  <a:pt x="594207" y="383057"/>
                </a:lnTo>
                <a:lnTo>
                  <a:pt x="594207" y="2057"/>
                </a:lnTo>
                <a:lnTo>
                  <a:pt x="568769" y="2057"/>
                </a:lnTo>
                <a:lnTo>
                  <a:pt x="568769" y="78257"/>
                </a:lnTo>
                <a:lnTo>
                  <a:pt x="565708" y="78257"/>
                </a:lnTo>
                <a:lnTo>
                  <a:pt x="566877" y="90957"/>
                </a:lnTo>
                <a:lnTo>
                  <a:pt x="561644" y="90957"/>
                </a:lnTo>
                <a:lnTo>
                  <a:pt x="565708" y="78257"/>
                </a:lnTo>
                <a:lnTo>
                  <a:pt x="567677" y="65557"/>
                </a:lnTo>
                <a:lnTo>
                  <a:pt x="568769" y="78257"/>
                </a:lnTo>
                <a:lnTo>
                  <a:pt x="568769" y="2057"/>
                </a:lnTo>
                <a:lnTo>
                  <a:pt x="554088" y="2057"/>
                </a:lnTo>
                <a:lnTo>
                  <a:pt x="554088" y="129057"/>
                </a:lnTo>
                <a:lnTo>
                  <a:pt x="552335" y="129057"/>
                </a:lnTo>
                <a:lnTo>
                  <a:pt x="551840" y="123609"/>
                </a:lnTo>
                <a:lnTo>
                  <a:pt x="554088" y="129057"/>
                </a:lnTo>
                <a:lnTo>
                  <a:pt x="554088" y="2057"/>
                </a:lnTo>
                <a:lnTo>
                  <a:pt x="549630" y="2057"/>
                </a:lnTo>
                <a:lnTo>
                  <a:pt x="549630" y="167157"/>
                </a:lnTo>
                <a:lnTo>
                  <a:pt x="533692" y="167157"/>
                </a:lnTo>
                <a:lnTo>
                  <a:pt x="533806" y="154457"/>
                </a:lnTo>
                <a:lnTo>
                  <a:pt x="548411" y="154457"/>
                </a:lnTo>
                <a:lnTo>
                  <a:pt x="549630" y="167157"/>
                </a:lnTo>
                <a:lnTo>
                  <a:pt x="549630" y="2057"/>
                </a:lnTo>
                <a:lnTo>
                  <a:pt x="545363" y="2057"/>
                </a:lnTo>
                <a:lnTo>
                  <a:pt x="545363" y="103657"/>
                </a:lnTo>
                <a:lnTo>
                  <a:pt x="544779" y="116357"/>
                </a:lnTo>
                <a:lnTo>
                  <a:pt x="540715" y="116357"/>
                </a:lnTo>
                <a:lnTo>
                  <a:pt x="541299" y="103657"/>
                </a:lnTo>
                <a:lnTo>
                  <a:pt x="545363" y="103657"/>
                </a:lnTo>
                <a:lnTo>
                  <a:pt x="545363" y="2057"/>
                </a:lnTo>
                <a:lnTo>
                  <a:pt x="520941" y="2057"/>
                </a:lnTo>
                <a:lnTo>
                  <a:pt x="520941" y="52857"/>
                </a:lnTo>
                <a:lnTo>
                  <a:pt x="512800" y="52857"/>
                </a:lnTo>
                <a:lnTo>
                  <a:pt x="512800" y="243357"/>
                </a:lnTo>
                <a:lnTo>
                  <a:pt x="512800" y="256057"/>
                </a:lnTo>
                <a:lnTo>
                  <a:pt x="508152" y="256057"/>
                </a:lnTo>
                <a:lnTo>
                  <a:pt x="507568" y="251802"/>
                </a:lnTo>
                <a:lnTo>
                  <a:pt x="507568" y="256057"/>
                </a:lnTo>
                <a:lnTo>
                  <a:pt x="507568" y="268757"/>
                </a:lnTo>
                <a:lnTo>
                  <a:pt x="495871" y="268757"/>
                </a:lnTo>
                <a:lnTo>
                  <a:pt x="494842" y="256057"/>
                </a:lnTo>
                <a:lnTo>
                  <a:pt x="507568" y="256057"/>
                </a:lnTo>
                <a:lnTo>
                  <a:pt x="507568" y="251802"/>
                </a:lnTo>
                <a:lnTo>
                  <a:pt x="506412" y="243357"/>
                </a:lnTo>
                <a:lnTo>
                  <a:pt x="512800" y="243357"/>
                </a:lnTo>
                <a:lnTo>
                  <a:pt x="512800" y="52857"/>
                </a:lnTo>
                <a:lnTo>
                  <a:pt x="510476" y="52857"/>
                </a:lnTo>
                <a:lnTo>
                  <a:pt x="510476" y="40157"/>
                </a:lnTo>
                <a:lnTo>
                  <a:pt x="518033" y="40157"/>
                </a:lnTo>
                <a:lnTo>
                  <a:pt x="520941" y="52857"/>
                </a:lnTo>
                <a:lnTo>
                  <a:pt x="520941" y="2057"/>
                </a:lnTo>
                <a:lnTo>
                  <a:pt x="496595" y="2057"/>
                </a:lnTo>
                <a:lnTo>
                  <a:pt x="491286" y="14757"/>
                </a:lnTo>
                <a:lnTo>
                  <a:pt x="497344" y="14757"/>
                </a:lnTo>
                <a:lnTo>
                  <a:pt x="498703" y="27457"/>
                </a:lnTo>
                <a:lnTo>
                  <a:pt x="495363" y="27457"/>
                </a:lnTo>
                <a:lnTo>
                  <a:pt x="500595" y="40157"/>
                </a:lnTo>
                <a:lnTo>
                  <a:pt x="504520" y="40157"/>
                </a:lnTo>
                <a:lnTo>
                  <a:pt x="509320" y="52857"/>
                </a:lnTo>
                <a:lnTo>
                  <a:pt x="494195" y="40157"/>
                </a:lnTo>
                <a:lnTo>
                  <a:pt x="500595" y="40157"/>
                </a:lnTo>
                <a:lnTo>
                  <a:pt x="490131" y="27457"/>
                </a:lnTo>
                <a:lnTo>
                  <a:pt x="486638" y="27457"/>
                </a:lnTo>
                <a:lnTo>
                  <a:pt x="485482" y="40157"/>
                </a:lnTo>
                <a:lnTo>
                  <a:pt x="488391" y="40157"/>
                </a:lnTo>
                <a:lnTo>
                  <a:pt x="487489" y="52857"/>
                </a:lnTo>
                <a:lnTo>
                  <a:pt x="489978" y="52857"/>
                </a:lnTo>
                <a:lnTo>
                  <a:pt x="494385" y="65557"/>
                </a:lnTo>
                <a:lnTo>
                  <a:pt x="502335" y="65557"/>
                </a:lnTo>
                <a:lnTo>
                  <a:pt x="509892" y="78257"/>
                </a:lnTo>
                <a:lnTo>
                  <a:pt x="506996" y="78257"/>
                </a:lnTo>
                <a:lnTo>
                  <a:pt x="506996" y="217957"/>
                </a:lnTo>
                <a:lnTo>
                  <a:pt x="498017" y="217957"/>
                </a:lnTo>
                <a:lnTo>
                  <a:pt x="491439" y="205257"/>
                </a:lnTo>
                <a:lnTo>
                  <a:pt x="501357" y="205257"/>
                </a:lnTo>
                <a:lnTo>
                  <a:pt x="506996" y="217957"/>
                </a:lnTo>
                <a:lnTo>
                  <a:pt x="506996" y="78257"/>
                </a:lnTo>
                <a:lnTo>
                  <a:pt x="485482" y="78257"/>
                </a:lnTo>
                <a:lnTo>
                  <a:pt x="485482" y="90957"/>
                </a:lnTo>
                <a:lnTo>
                  <a:pt x="487807" y="90957"/>
                </a:lnTo>
                <a:lnTo>
                  <a:pt x="493268" y="103657"/>
                </a:lnTo>
                <a:lnTo>
                  <a:pt x="487070" y="103657"/>
                </a:lnTo>
                <a:lnTo>
                  <a:pt x="496163" y="116357"/>
                </a:lnTo>
                <a:lnTo>
                  <a:pt x="501751" y="116357"/>
                </a:lnTo>
                <a:lnTo>
                  <a:pt x="497332" y="129057"/>
                </a:lnTo>
                <a:lnTo>
                  <a:pt x="499389" y="129057"/>
                </a:lnTo>
                <a:lnTo>
                  <a:pt x="490715" y="141757"/>
                </a:lnTo>
                <a:lnTo>
                  <a:pt x="500011" y="141757"/>
                </a:lnTo>
                <a:lnTo>
                  <a:pt x="494258" y="154457"/>
                </a:lnTo>
                <a:lnTo>
                  <a:pt x="503504" y="154457"/>
                </a:lnTo>
                <a:lnTo>
                  <a:pt x="497878" y="167157"/>
                </a:lnTo>
                <a:lnTo>
                  <a:pt x="505244" y="167157"/>
                </a:lnTo>
                <a:lnTo>
                  <a:pt x="505828" y="179857"/>
                </a:lnTo>
                <a:lnTo>
                  <a:pt x="497192" y="167157"/>
                </a:lnTo>
                <a:lnTo>
                  <a:pt x="494779" y="179857"/>
                </a:lnTo>
                <a:lnTo>
                  <a:pt x="490054" y="179857"/>
                </a:lnTo>
                <a:lnTo>
                  <a:pt x="492023" y="192557"/>
                </a:lnTo>
                <a:lnTo>
                  <a:pt x="484898" y="192557"/>
                </a:lnTo>
                <a:lnTo>
                  <a:pt x="481406" y="205257"/>
                </a:lnTo>
                <a:lnTo>
                  <a:pt x="488391" y="205257"/>
                </a:lnTo>
                <a:lnTo>
                  <a:pt x="487222" y="217957"/>
                </a:lnTo>
                <a:lnTo>
                  <a:pt x="479475" y="217957"/>
                </a:lnTo>
                <a:lnTo>
                  <a:pt x="480822" y="230657"/>
                </a:lnTo>
                <a:lnTo>
                  <a:pt x="475018" y="230657"/>
                </a:lnTo>
                <a:lnTo>
                  <a:pt x="487222" y="243357"/>
                </a:lnTo>
                <a:lnTo>
                  <a:pt x="485190" y="243357"/>
                </a:lnTo>
                <a:lnTo>
                  <a:pt x="486130" y="256057"/>
                </a:lnTo>
                <a:lnTo>
                  <a:pt x="490715" y="256057"/>
                </a:lnTo>
                <a:lnTo>
                  <a:pt x="494195" y="268757"/>
                </a:lnTo>
                <a:lnTo>
                  <a:pt x="481190" y="268757"/>
                </a:lnTo>
                <a:lnTo>
                  <a:pt x="479996" y="256057"/>
                </a:lnTo>
                <a:lnTo>
                  <a:pt x="470357" y="256057"/>
                </a:lnTo>
                <a:lnTo>
                  <a:pt x="465709" y="268757"/>
                </a:lnTo>
                <a:lnTo>
                  <a:pt x="475589" y="268757"/>
                </a:lnTo>
                <a:lnTo>
                  <a:pt x="470941" y="281457"/>
                </a:lnTo>
                <a:lnTo>
                  <a:pt x="468922" y="281457"/>
                </a:lnTo>
                <a:lnTo>
                  <a:pt x="471525" y="294157"/>
                </a:lnTo>
                <a:lnTo>
                  <a:pt x="472681" y="294157"/>
                </a:lnTo>
                <a:lnTo>
                  <a:pt x="489343" y="294157"/>
                </a:lnTo>
                <a:lnTo>
                  <a:pt x="486638" y="306857"/>
                </a:lnTo>
                <a:lnTo>
                  <a:pt x="472681" y="294157"/>
                </a:lnTo>
                <a:lnTo>
                  <a:pt x="474713" y="306857"/>
                </a:lnTo>
                <a:lnTo>
                  <a:pt x="470941" y="306857"/>
                </a:lnTo>
                <a:lnTo>
                  <a:pt x="472998" y="319557"/>
                </a:lnTo>
                <a:lnTo>
                  <a:pt x="476465" y="319557"/>
                </a:lnTo>
                <a:lnTo>
                  <a:pt x="479933" y="332257"/>
                </a:lnTo>
                <a:lnTo>
                  <a:pt x="470357" y="332257"/>
                </a:lnTo>
                <a:lnTo>
                  <a:pt x="471805" y="344957"/>
                </a:lnTo>
                <a:lnTo>
                  <a:pt x="469277" y="344957"/>
                </a:lnTo>
                <a:lnTo>
                  <a:pt x="464235" y="357657"/>
                </a:lnTo>
                <a:lnTo>
                  <a:pt x="458152" y="357657"/>
                </a:lnTo>
                <a:lnTo>
                  <a:pt x="469201" y="370357"/>
                </a:lnTo>
                <a:lnTo>
                  <a:pt x="463384" y="370357"/>
                </a:lnTo>
                <a:lnTo>
                  <a:pt x="469785" y="383057"/>
                </a:lnTo>
                <a:lnTo>
                  <a:pt x="474433" y="383057"/>
                </a:lnTo>
                <a:lnTo>
                  <a:pt x="475157" y="395757"/>
                </a:lnTo>
                <a:lnTo>
                  <a:pt x="472681" y="395757"/>
                </a:lnTo>
                <a:lnTo>
                  <a:pt x="477926" y="408457"/>
                </a:lnTo>
                <a:lnTo>
                  <a:pt x="476758" y="395757"/>
                </a:lnTo>
                <a:lnTo>
                  <a:pt x="491286" y="395757"/>
                </a:lnTo>
                <a:lnTo>
                  <a:pt x="490131" y="408457"/>
                </a:lnTo>
                <a:lnTo>
                  <a:pt x="481406" y="408457"/>
                </a:lnTo>
                <a:lnTo>
                  <a:pt x="481406" y="637057"/>
                </a:lnTo>
                <a:lnTo>
                  <a:pt x="477926" y="633056"/>
                </a:lnTo>
                <a:lnTo>
                  <a:pt x="477926" y="637057"/>
                </a:lnTo>
                <a:lnTo>
                  <a:pt x="475018" y="637057"/>
                </a:lnTo>
                <a:lnTo>
                  <a:pt x="472833" y="629119"/>
                </a:lnTo>
                <a:lnTo>
                  <a:pt x="477926" y="637057"/>
                </a:lnTo>
                <a:lnTo>
                  <a:pt x="477926" y="633056"/>
                </a:lnTo>
                <a:lnTo>
                  <a:pt x="472059" y="626300"/>
                </a:lnTo>
                <a:lnTo>
                  <a:pt x="471525" y="624357"/>
                </a:lnTo>
                <a:lnTo>
                  <a:pt x="473265" y="624357"/>
                </a:lnTo>
                <a:lnTo>
                  <a:pt x="474433" y="624357"/>
                </a:lnTo>
                <a:lnTo>
                  <a:pt x="481406" y="637057"/>
                </a:lnTo>
                <a:lnTo>
                  <a:pt x="481406" y="408457"/>
                </a:lnTo>
                <a:lnTo>
                  <a:pt x="477926" y="408457"/>
                </a:lnTo>
                <a:lnTo>
                  <a:pt x="476758" y="408457"/>
                </a:lnTo>
                <a:lnTo>
                  <a:pt x="474916" y="421157"/>
                </a:lnTo>
                <a:lnTo>
                  <a:pt x="474726" y="421157"/>
                </a:lnTo>
                <a:lnTo>
                  <a:pt x="472338" y="433857"/>
                </a:lnTo>
                <a:lnTo>
                  <a:pt x="463969" y="433857"/>
                </a:lnTo>
                <a:lnTo>
                  <a:pt x="469760" y="446557"/>
                </a:lnTo>
                <a:lnTo>
                  <a:pt x="479082" y="446557"/>
                </a:lnTo>
                <a:lnTo>
                  <a:pt x="471944" y="459257"/>
                </a:lnTo>
                <a:lnTo>
                  <a:pt x="456412" y="459257"/>
                </a:lnTo>
                <a:lnTo>
                  <a:pt x="455244" y="471957"/>
                </a:lnTo>
                <a:lnTo>
                  <a:pt x="473265" y="471957"/>
                </a:lnTo>
                <a:lnTo>
                  <a:pt x="459320" y="484657"/>
                </a:lnTo>
                <a:lnTo>
                  <a:pt x="456984" y="484657"/>
                </a:lnTo>
                <a:lnTo>
                  <a:pt x="466877" y="497357"/>
                </a:lnTo>
                <a:lnTo>
                  <a:pt x="465124" y="497357"/>
                </a:lnTo>
                <a:lnTo>
                  <a:pt x="458152" y="510057"/>
                </a:lnTo>
                <a:lnTo>
                  <a:pt x="453504" y="510057"/>
                </a:lnTo>
                <a:lnTo>
                  <a:pt x="453504" y="522757"/>
                </a:lnTo>
                <a:lnTo>
                  <a:pt x="455244" y="522757"/>
                </a:lnTo>
                <a:lnTo>
                  <a:pt x="457428" y="535457"/>
                </a:lnTo>
                <a:lnTo>
                  <a:pt x="470357" y="535457"/>
                </a:lnTo>
                <a:lnTo>
                  <a:pt x="477926" y="535457"/>
                </a:lnTo>
                <a:lnTo>
                  <a:pt x="473633" y="539915"/>
                </a:lnTo>
                <a:lnTo>
                  <a:pt x="479666" y="548157"/>
                </a:lnTo>
                <a:lnTo>
                  <a:pt x="473265" y="548157"/>
                </a:lnTo>
                <a:lnTo>
                  <a:pt x="471817" y="541807"/>
                </a:lnTo>
                <a:lnTo>
                  <a:pt x="465709" y="548157"/>
                </a:lnTo>
                <a:lnTo>
                  <a:pt x="454520" y="548157"/>
                </a:lnTo>
                <a:lnTo>
                  <a:pt x="452716" y="560857"/>
                </a:lnTo>
                <a:lnTo>
                  <a:pt x="454660" y="560857"/>
                </a:lnTo>
                <a:lnTo>
                  <a:pt x="459320" y="573557"/>
                </a:lnTo>
                <a:lnTo>
                  <a:pt x="469201" y="573557"/>
                </a:lnTo>
                <a:lnTo>
                  <a:pt x="477926" y="586257"/>
                </a:lnTo>
                <a:lnTo>
                  <a:pt x="467448" y="586257"/>
                </a:lnTo>
                <a:lnTo>
                  <a:pt x="469201" y="598957"/>
                </a:lnTo>
                <a:lnTo>
                  <a:pt x="470941" y="598957"/>
                </a:lnTo>
                <a:lnTo>
                  <a:pt x="472681" y="611657"/>
                </a:lnTo>
                <a:lnTo>
                  <a:pt x="480822" y="624357"/>
                </a:lnTo>
                <a:lnTo>
                  <a:pt x="479666" y="624357"/>
                </a:lnTo>
                <a:lnTo>
                  <a:pt x="469785" y="611657"/>
                </a:lnTo>
                <a:lnTo>
                  <a:pt x="472744" y="622439"/>
                </a:lnTo>
                <a:lnTo>
                  <a:pt x="467258" y="616813"/>
                </a:lnTo>
                <a:lnTo>
                  <a:pt x="469468" y="622198"/>
                </a:lnTo>
                <a:lnTo>
                  <a:pt x="470941" y="624357"/>
                </a:lnTo>
                <a:lnTo>
                  <a:pt x="470357" y="624357"/>
                </a:lnTo>
                <a:lnTo>
                  <a:pt x="469468" y="622198"/>
                </a:lnTo>
                <a:lnTo>
                  <a:pt x="467207" y="618909"/>
                </a:lnTo>
                <a:lnTo>
                  <a:pt x="469201" y="624357"/>
                </a:lnTo>
                <a:lnTo>
                  <a:pt x="468922" y="624357"/>
                </a:lnTo>
                <a:lnTo>
                  <a:pt x="468922" y="637057"/>
                </a:lnTo>
                <a:lnTo>
                  <a:pt x="466877" y="637057"/>
                </a:lnTo>
                <a:lnTo>
                  <a:pt x="465124" y="624357"/>
                </a:lnTo>
                <a:lnTo>
                  <a:pt x="466293" y="624357"/>
                </a:lnTo>
                <a:lnTo>
                  <a:pt x="468922" y="637057"/>
                </a:lnTo>
                <a:lnTo>
                  <a:pt x="468922" y="624357"/>
                </a:lnTo>
                <a:lnTo>
                  <a:pt x="467677" y="624357"/>
                </a:lnTo>
                <a:lnTo>
                  <a:pt x="466801" y="620788"/>
                </a:lnTo>
                <a:lnTo>
                  <a:pt x="467448" y="624357"/>
                </a:lnTo>
                <a:lnTo>
                  <a:pt x="466801" y="624357"/>
                </a:lnTo>
                <a:lnTo>
                  <a:pt x="462788" y="612482"/>
                </a:lnTo>
                <a:lnTo>
                  <a:pt x="462216" y="611657"/>
                </a:lnTo>
                <a:lnTo>
                  <a:pt x="460768" y="611657"/>
                </a:lnTo>
                <a:lnTo>
                  <a:pt x="461873" y="616737"/>
                </a:lnTo>
                <a:lnTo>
                  <a:pt x="461924" y="616940"/>
                </a:lnTo>
                <a:lnTo>
                  <a:pt x="463969" y="624357"/>
                </a:lnTo>
                <a:lnTo>
                  <a:pt x="463524" y="624357"/>
                </a:lnTo>
                <a:lnTo>
                  <a:pt x="461924" y="616940"/>
                </a:lnTo>
                <a:lnTo>
                  <a:pt x="460476" y="611657"/>
                </a:lnTo>
                <a:lnTo>
                  <a:pt x="462800" y="624357"/>
                </a:lnTo>
                <a:lnTo>
                  <a:pt x="457568" y="624357"/>
                </a:lnTo>
                <a:lnTo>
                  <a:pt x="456984" y="611657"/>
                </a:lnTo>
                <a:lnTo>
                  <a:pt x="456412" y="624357"/>
                </a:lnTo>
                <a:lnTo>
                  <a:pt x="455828" y="624357"/>
                </a:lnTo>
                <a:lnTo>
                  <a:pt x="456412" y="611657"/>
                </a:lnTo>
                <a:lnTo>
                  <a:pt x="455828" y="611657"/>
                </a:lnTo>
                <a:lnTo>
                  <a:pt x="455244" y="611657"/>
                </a:lnTo>
                <a:lnTo>
                  <a:pt x="452335" y="624357"/>
                </a:lnTo>
                <a:lnTo>
                  <a:pt x="447751" y="624357"/>
                </a:lnTo>
                <a:lnTo>
                  <a:pt x="449072" y="611657"/>
                </a:lnTo>
                <a:lnTo>
                  <a:pt x="446786" y="611657"/>
                </a:lnTo>
                <a:lnTo>
                  <a:pt x="441286" y="624357"/>
                </a:lnTo>
                <a:lnTo>
                  <a:pt x="445363" y="611657"/>
                </a:lnTo>
                <a:lnTo>
                  <a:pt x="436638" y="611657"/>
                </a:lnTo>
                <a:lnTo>
                  <a:pt x="441871" y="598957"/>
                </a:lnTo>
                <a:lnTo>
                  <a:pt x="415417" y="598957"/>
                </a:lnTo>
                <a:lnTo>
                  <a:pt x="407809" y="586257"/>
                </a:lnTo>
                <a:lnTo>
                  <a:pt x="398805" y="586257"/>
                </a:lnTo>
                <a:lnTo>
                  <a:pt x="395363" y="573557"/>
                </a:lnTo>
                <a:lnTo>
                  <a:pt x="398792" y="573557"/>
                </a:lnTo>
                <a:lnTo>
                  <a:pt x="395211" y="560857"/>
                </a:lnTo>
                <a:lnTo>
                  <a:pt x="388378" y="560857"/>
                </a:lnTo>
                <a:lnTo>
                  <a:pt x="389547" y="548157"/>
                </a:lnTo>
                <a:lnTo>
                  <a:pt x="383146" y="560857"/>
                </a:lnTo>
                <a:lnTo>
                  <a:pt x="371627" y="560857"/>
                </a:lnTo>
                <a:lnTo>
                  <a:pt x="383730" y="548157"/>
                </a:lnTo>
                <a:lnTo>
                  <a:pt x="372681" y="548157"/>
                </a:lnTo>
                <a:lnTo>
                  <a:pt x="376758" y="535457"/>
                </a:lnTo>
                <a:lnTo>
                  <a:pt x="370433" y="546087"/>
                </a:lnTo>
                <a:lnTo>
                  <a:pt x="370433" y="560857"/>
                </a:lnTo>
                <a:lnTo>
                  <a:pt x="362991" y="573557"/>
                </a:lnTo>
                <a:lnTo>
                  <a:pt x="357568" y="573557"/>
                </a:lnTo>
                <a:lnTo>
                  <a:pt x="366395" y="560857"/>
                </a:lnTo>
                <a:lnTo>
                  <a:pt x="370433" y="560857"/>
                </a:lnTo>
                <a:lnTo>
                  <a:pt x="370433" y="546087"/>
                </a:lnTo>
                <a:lnTo>
                  <a:pt x="369201" y="548157"/>
                </a:lnTo>
                <a:lnTo>
                  <a:pt x="361632" y="548157"/>
                </a:lnTo>
                <a:lnTo>
                  <a:pt x="362216" y="535457"/>
                </a:lnTo>
                <a:lnTo>
                  <a:pt x="347573" y="535457"/>
                </a:lnTo>
                <a:lnTo>
                  <a:pt x="345935" y="522757"/>
                </a:lnTo>
                <a:lnTo>
                  <a:pt x="350012" y="522757"/>
                </a:lnTo>
                <a:lnTo>
                  <a:pt x="348272" y="510057"/>
                </a:lnTo>
                <a:lnTo>
                  <a:pt x="337794" y="522757"/>
                </a:lnTo>
                <a:lnTo>
                  <a:pt x="340131" y="510057"/>
                </a:lnTo>
                <a:lnTo>
                  <a:pt x="329666" y="510057"/>
                </a:lnTo>
                <a:lnTo>
                  <a:pt x="322097" y="522757"/>
                </a:lnTo>
                <a:lnTo>
                  <a:pt x="323265" y="510057"/>
                </a:lnTo>
                <a:lnTo>
                  <a:pt x="318033" y="510057"/>
                </a:lnTo>
                <a:lnTo>
                  <a:pt x="319773" y="497357"/>
                </a:lnTo>
                <a:lnTo>
                  <a:pt x="326174" y="484657"/>
                </a:lnTo>
                <a:lnTo>
                  <a:pt x="320357" y="484657"/>
                </a:lnTo>
                <a:lnTo>
                  <a:pt x="321525" y="471957"/>
                </a:lnTo>
                <a:lnTo>
                  <a:pt x="321945" y="471957"/>
                </a:lnTo>
                <a:lnTo>
                  <a:pt x="326758" y="459257"/>
                </a:lnTo>
                <a:lnTo>
                  <a:pt x="306806" y="459257"/>
                </a:lnTo>
                <a:lnTo>
                  <a:pt x="304076" y="446557"/>
                </a:lnTo>
                <a:lnTo>
                  <a:pt x="301752" y="446557"/>
                </a:lnTo>
                <a:lnTo>
                  <a:pt x="310476" y="433857"/>
                </a:lnTo>
                <a:lnTo>
                  <a:pt x="300012" y="433857"/>
                </a:lnTo>
                <a:lnTo>
                  <a:pt x="290703" y="421157"/>
                </a:lnTo>
                <a:lnTo>
                  <a:pt x="298843" y="421157"/>
                </a:lnTo>
                <a:lnTo>
                  <a:pt x="295351" y="408457"/>
                </a:lnTo>
                <a:lnTo>
                  <a:pt x="291071" y="408457"/>
                </a:lnTo>
                <a:lnTo>
                  <a:pt x="288645" y="395757"/>
                </a:lnTo>
                <a:lnTo>
                  <a:pt x="276974" y="395757"/>
                </a:lnTo>
                <a:lnTo>
                  <a:pt x="276872" y="383057"/>
                </a:lnTo>
                <a:lnTo>
                  <a:pt x="286054" y="383057"/>
                </a:lnTo>
                <a:lnTo>
                  <a:pt x="278498" y="370357"/>
                </a:lnTo>
                <a:lnTo>
                  <a:pt x="271513" y="381241"/>
                </a:lnTo>
                <a:lnTo>
                  <a:pt x="275005" y="370357"/>
                </a:lnTo>
                <a:lnTo>
                  <a:pt x="269189" y="370357"/>
                </a:lnTo>
                <a:lnTo>
                  <a:pt x="269189" y="395757"/>
                </a:lnTo>
                <a:lnTo>
                  <a:pt x="267449" y="408457"/>
                </a:lnTo>
                <a:lnTo>
                  <a:pt x="259892" y="408457"/>
                </a:lnTo>
                <a:lnTo>
                  <a:pt x="263385" y="395757"/>
                </a:lnTo>
                <a:lnTo>
                  <a:pt x="269189" y="395757"/>
                </a:lnTo>
                <a:lnTo>
                  <a:pt x="269189" y="370357"/>
                </a:lnTo>
                <a:lnTo>
                  <a:pt x="263664" y="370357"/>
                </a:lnTo>
                <a:lnTo>
                  <a:pt x="261073" y="364832"/>
                </a:lnTo>
                <a:lnTo>
                  <a:pt x="259308" y="370357"/>
                </a:lnTo>
                <a:lnTo>
                  <a:pt x="254076" y="370357"/>
                </a:lnTo>
                <a:lnTo>
                  <a:pt x="259918" y="362369"/>
                </a:lnTo>
                <a:lnTo>
                  <a:pt x="257708" y="357657"/>
                </a:lnTo>
                <a:lnTo>
                  <a:pt x="263385" y="357657"/>
                </a:lnTo>
                <a:lnTo>
                  <a:pt x="270941" y="357657"/>
                </a:lnTo>
                <a:lnTo>
                  <a:pt x="274421" y="344957"/>
                </a:lnTo>
                <a:lnTo>
                  <a:pt x="261480" y="344957"/>
                </a:lnTo>
                <a:lnTo>
                  <a:pt x="266865" y="332257"/>
                </a:lnTo>
                <a:lnTo>
                  <a:pt x="267449" y="332257"/>
                </a:lnTo>
                <a:lnTo>
                  <a:pt x="270941" y="319557"/>
                </a:lnTo>
                <a:lnTo>
                  <a:pt x="263817" y="319557"/>
                </a:lnTo>
                <a:lnTo>
                  <a:pt x="265049" y="306857"/>
                </a:lnTo>
                <a:lnTo>
                  <a:pt x="250012" y="306857"/>
                </a:lnTo>
                <a:lnTo>
                  <a:pt x="250012" y="687857"/>
                </a:lnTo>
                <a:lnTo>
                  <a:pt x="248259" y="700557"/>
                </a:lnTo>
                <a:lnTo>
                  <a:pt x="247103" y="687857"/>
                </a:lnTo>
                <a:lnTo>
                  <a:pt x="250012" y="687857"/>
                </a:lnTo>
                <a:lnTo>
                  <a:pt x="250012" y="306857"/>
                </a:lnTo>
                <a:lnTo>
                  <a:pt x="245351" y="306857"/>
                </a:lnTo>
                <a:lnTo>
                  <a:pt x="245351" y="370357"/>
                </a:lnTo>
                <a:lnTo>
                  <a:pt x="245351" y="383057"/>
                </a:lnTo>
                <a:lnTo>
                  <a:pt x="238963" y="383057"/>
                </a:lnTo>
                <a:lnTo>
                  <a:pt x="238963" y="370357"/>
                </a:lnTo>
                <a:lnTo>
                  <a:pt x="245351" y="370357"/>
                </a:lnTo>
                <a:lnTo>
                  <a:pt x="245351" y="306857"/>
                </a:lnTo>
                <a:lnTo>
                  <a:pt x="230238" y="306857"/>
                </a:lnTo>
                <a:lnTo>
                  <a:pt x="230238" y="294157"/>
                </a:lnTo>
                <a:lnTo>
                  <a:pt x="226174" y="294157"/>
                </a:lnTo>
                <a:lnTo>
                  <a:pt x="223558" y="281457"/>
                </a:lnTo>
                <a:lnTo>
                  <a:pt x="221005" y="268757"/>
                </a:lnTo>
                <a:lnTo>
                  <a:pt x="218567" y="268757"/>
                </a:lnTo>
                <a:lnTo>
                  <a:pt x="216281" y="256057"/>
                </a:lnTo>
                <a:lnTo>
                  <a:pt x="219773" y="256057"/>
                </a:lnTo>
                <a:lnTo>
                  <a:pt x="225005" y="245656"/>
                </a:lnTo>
                <a:lnTo>
                  <a:pt x="230238" y="256057"/>
                </a:lnTo>
                <a:lnTo>
                  <a:pt x="238379" y="243357"/>
                </a:lnTo>
                <a:lnTo>
                  <a:pt x="248259" y="243357"/>
                </a:lnTo>
                <a:lnTo>
                  <a:pt x="256400" y="230657"/>
                </a:lnTo>
                <a:lnTo>
                  <a:pt x="250583" y="230657"/>
                </a:lnTo>
                <a:lnTo>
                  <a:pt x="252920" y="217957"/>
                </a:lnTo>
                <a:lnTo>
                  <a:pt x="242443" y="217957"/>
                </a:lnTo>
                <a:lnTo>
                  <a:pt x="241287" y="205257"/>
                </a:lnTo>
                <a:lnTo>
                  <a:pt x="252984" y="205257"/>
                </a:lnTo>
                <a:lnTo>
                  <a:pt x="249428" y="192557"/>
                </a:lnTo>
                <a:lnTo>
                  <a:pt x="251167" y="192557"/>
                </a:lnTo>
                <a:lnTo>
                  <a:pt x="254660" y="179857"/>
                </a:lnTo>
                <a:lnTo>
                  <a:pt x="245478" y="192557"/>
                </a:lnTo>
                <a:lnTo>
                  <a:pt x="232994" y="192557"/>
                </a:lnTo>
                <a:lnTo>
                  <a:pt x="226745" y="179857"/>
                </a:lnTo>
                <a:lnTo>
                  <a:pt x="236054" y="179857"/>
                </a:lnTo>
                <a:lnTo>
                  <a:pt x="244195" y="167157"/>
                </a:lnTo>
                <a:lnTo>
                  <a:pt x="253492" y="167157"/>
                </a:lnTo>
                <a:lnTo>
                  <a:pt x="249428" y="154457"/>
                </a:lnTo>
                <a:lnTo>
                  <a:pt x="228498" y="154457"/>
                </a:lnTo>
                <a:lnTo>
                  <a:pt x="229654" y="141757"/>
                </a:lnTo>
                <a:lnTo>
                  <a:pt x="222681" y="154457"/>
                </a:lnTo>
                <a:lnTo>
                  <a:pt x="220941" y="154457"/>
                </a:lnTo>
                <a:lnTo>
                  <a:pt x="220941" y="243357"/>
                </a:lnTo>
                <a:lnTo>
                  <a:pt x="209892" y="243357"/>
                </a:lnTo>
                <a:lnTo>
                  <a:pt x="209892" y="256057"/>
                </a:lnTo>
                <a:lnTo>
                  <a:pt x="206400" y="268757"/>
                </a:lnTo>
                <a:lnTo>
                  <a:pt x="204660" y="268757"/>
                </a:lnTo>
                <a:lnTo>
                  <a:pt x="204660" y="294157"/>
                </a:lnTo>
                <a:lnTo>
                  <a:pt x="204660" y="306857"/>
                </a:lnTo>
                <a:lnTo>
                  <a:pt x="191503" y="306857"/>
                </a:lnTo>
                <a:lnTo>
                  <a:pt x="194894" y="294157"/>
                </a:lnTo>
                <a:lnTo>
                  <a:pt x="204660" y="294157"/>
                </a:lnTo>
                <a:lnTo>
                  <a:pt x="204660" y="268757"/>
                </a:lnTo>
                <a:lnTo>
                  <a:pt x="198259" y="268757"/>
                </a:lnTo>
                <a:lnTo>
                  <a:pt x="197675" y="256057"/>
                </a:lnTo>
                <a:lnTo>
                  <a:pt x="209892" y="256057"/>
                </a:lnTo>
                <a:lnTo>
                  <a:pt x="209892" y="243357"/>
                </a:lnTo>
                <a:lnTo>
                  <a:pt x="209308" y="243357"/>
                </a:lnTo>
                <a:lnTo>
                  <a:pt x="210477" y="230657"/>
                </a:lnTo>
                <a:lnTo>
                  <a:pt x="215709" y="230657"/>
                </a:lnTo>
                <a:lnTo>
                  <a:pt x="220941" y="243357"/>
                </a:lnTo>
                <a:lnTo>
                  <a:pt x="220941" y="154457"/>
                </a:lnTo>
                <a:lnTo>
                  <a:pt x="216865" y="154457"/>
                </a:lnTo>
                <a:lnTo>
                  <a:pt x="212801" y="141757"/>
                </a:lnTo>
                <a:lnTo>
                  <a:pt x="229654" y="141757"/>
                </a:lnTo>
                <a:lnTo>
                  <a:pt x="238379" y="141757"/>
                </a:lnTo>
                <a:lnTo>
                  <a:pt x="241287" y="129057"/>
                </a:lnTo>
                <a:lnTo>
                  <a:pt x="231838" y="129057"/>
                </a:lnTo>
                <a:lnTo>
                  <a:pt x="240525" y="116357"/>
                </a:lnTo>
                <a:lnTo>
                  <a:pt x="227914" y="116357"/>
                </a:lnTo>
                <a:lnTo>
                  <a:pt x="220992" y="116357"/>
                </a:lnTo>
                <a:lnTo>
                  <a:pt x="222681" y="103657"/>
                </a:lnTo>
                <a:lnTo>
                  <a:pt x="228498" y="103657"/>
                </a:lnTo>
                <a:lnTo>
                  <a:pt x="227914" y="116357"/>
                </a:lnTo>
                <a:lnTo>
                  <a:pt x="232956" y="103657"/>
                </a:lnTo>
                <a:lnTo>
                  <a:pt x="230822" y="103657"/>
                </a:lnTo>
                <a:lnTo>
                  <a:pt x="220941" y="90957"/>
                </a:lnTo>
                <a:lnTo>
                  <a:pt x="226491" y="90957"/>
                </a:lnTo>
                <a:lnTo>
                  <a:pt x="227406" y="78257"/>
                </a:lnTo>
                <a:lnTo>
                  <a:pt x="231051" y="78257"/>
                </a:lnTo>
                <a:lnTo>
                  <a:pt x="236054" y="65557"/>
                </a:lnTo>
                <a:lnTo>
                  <a:pt x="222300" y="65557"/>
                </a:lnTo>
                <a:lnTo>
                  <a:pt x="216573" y="52857"/>
                </a:lnTo>
                <a:lnTo>
                  <a:pt x="214782" y="52857"/>
                </a:lnTo>
                <a:lnTo>
                  <a:pt x="219189" y="40157"/>
                </a:lnTo>
                <a:lnTo>
                  <a:pt x="211937" y="40157"/>
                </a:lnTo>
                <a:lnTo>
                  <a:pt x="211124" y="27457"/>
                </a:lnTo>
                <a:lnTo>
                  <a:pt x="212610" y="27457"/>
                </a:lnTo>
                <a:lnTo>
                  <a:pt x="220357" y="14757"/>
                </a:lnTo>
                <a:lnTo>
                  <a:pt x="214147" y="14757"/>
                </a:lnTo>
                <a:lnTo>
                  <a:pt x="204660" y="2057"/>
                </a:lnTo>
                <a:lnTo>
                  <a:pt x="202336" y="2057"/>
                </a:lnTo>
                <a:lnTo>
                  <a:pt x="202336" y="103657"/>
                </a:lnTo>
                <a:lnTo>
                  <a:pt x="196278" y="116357"/>
                </a:lnTo>
                <a:lnTo>
                  <a:pt x="191287" y="106070"/>
                </a:lnTo>
                <a:lnTo>
                  <a:pt x="191287" y="256057"/>
                </a:lnTo>
                <a:lnTo>
                  <a:pt x="184886" y="256057"/>
                </a:lnTo>
                <a:lnTo>
                  <a:pt x="181978" y="268757"/>
                </a:lnTo>
                <a:lnTo>
                  <a:pt x="190119" y="268757"/>
                </a:lnTo>
                <a:lnTo>
                  <a:pt x="187210" y="281457"/>
                </a:lnTo>
                <a:lnTo>
                  <a:pt x="176745" y="281457"/>
                </a:lnTo>
                <a:lnTo>
                  <a:pt x="176745" y="522757"/>
                </a:lnTo>
                <a:lnTo>
                  <a:pt x="169214" y="522757"/>
                </a:lnTo>
                <a:lnTo>
                  <a:pt x="165696" y="510057"/>
                </a:lnTo>
                <a:lnTo>
                  <a:pt x="173837" y="510057"/>
                </a:lnTo>
                <a:lnTo>
                  <a:pt x="176745" y="522757"/>
                </a:lnTo>
                <a:lnTo>
                  <a:pt x="176745" y="281457"/>
                </a:lnTo>
                <a:lnTo>
                  <a:pt x="171513" y="281457"/>
                </a:lnTo>
                <a:lnTo>
                  <a:pt x="171780" y="268757"/>
                </a:lnTo>
                <a:lnTo>
                  <a:pt x="173621" y="268757"/>
                </a:lnTo>
                <a:lnTo>
                  <a:pt x="176009" y="256057"/>
                </a:lnTo>
                <a:lnTo>
                  <a:pt x="177914" y="256057"/>
                </a:lnTo>
                <a:lnTo>
                  <a:pt x="186639" y="243357"/>
                </a:lnTo>
                <a:lnTo>
                  <a:pt x="191287" y="256057"/>
                </a:lnTo>
                <a:lnTo>
                  <a:pt x="191287" y="106070"/>
                </a:lnTo>
                <a:lnTo>
                  <a:pt x="190982" y="105448"/>
                </a:lnTo>
                <a:lnTo>
                  <a:pt x="190982" y="205257"/>
                </a:lnTo>
                <a:lnTo>
                  <a:pt x="188379" y="217957"/>
                </a:lnTo>
                <a:lnTo>
                  <a:pt x="180238" y="217957"/>
                </a:lnTo>
                <a:lnTo>
                  <a:pt x="180238" y="243357"/>
                </a:lnTo>
                <a:lnTo>
                  <a:pt x="166865" y="243357"/>
                </a:lnTo>
                <a:lnTo>
                  <a:pt x="166281" y="230657"/>
                </a:lnTo>
                <a:lnTo>
                  <a:pt x="153492" y="243357"/>
                </a:lnTo>
                <a:lnTo>
                  <a:pt x="163957" y="243357"/>
                </a:lnTo>
                <a:lnTo>
                  <a:pt x="158267" y="256057"/>
                </a:lnTo>
                <a:lnTo>
                  <a:pt x="153784" y="256057"/>
                </a:lnTo>
                <a:lnTo>
                  <a:pt x="152349" y="268757"/>
                </a:lnTo>
                <a:lnTo>
                  <a:pt x="155816" y="281457"/>
                </a:lnTo>
                <a:lnTo>
                  <a:pt x="138963" y="281457"/>
                </a:lnTo>
                <a:lnTo>
                  <a:pt x="137210" y="268757"/>
                </a:lnTo>
                <a:lnTo>
                  <a:pt x="131978" y="268757"/>
                </a:lnTo>
                <a:lnTo>
                  <a:pt x="133146" y="281457"/>
                </a:lnTo>
                <a:lnTo>
                  <a:pt x="131394" y="281457"/>
                </a:lnTo>
                <a:lnTo>
                  <a:pt x="131394" y="319557"/>
                </a:lnTo>
                <a:lnTo>
                  <a:pt x="126288" y="306857"/>
                </a:lnTo>
                <a:lnTo>
                  <a:pt x="129133" y="306857"/>
                </a:lnTo>
                <a:lnTo>
                  <a:pt x="131394" y="319557"/>
                </a:lnTo>
                <a:lnTo>
                  <a:pt x="131394" y="281457"/>
                </a:lnTo>
                <a:lnTo>
                  <a:pt x="130822" y="281457"/>
                </a:lnTo>
                <a:lnTo>
                  <a:pt x="127177" y="268757"/>
                </a:lnTo>
                <a:lnTo>
                  <a:pt x="128270" y="256057"/>
                </a:lnTo>
                <a:lnTo>
                  <a:pt x="131229" y="243357"/>
                </a:lnTo>
                <a:lnTo>
                  <a:pt x="133146" y="230657"/>
                </a:lnTo>
                <a:lnTo>
                  <a:pt x="166281" y="230657"/>
                </a:lnTo>
                <a:lnTo>
                  <a:pt x="177914" y="230657"/>
                </a:lnTo>
                <a:lnTo>
                  <a:pt x="180238" y="243357"/>
                </a:lnTo>
                <a:lnTo>
                  <a:pt x="180238" y="217957"/>
                </a:lnTo>
                <a:lnTo>
                  <a:pt x="179451" y="217957"/>
                </a:lnTo>
                <a:lnTo>
                  <a:pt x="171958" y="205257"/>
                </a:lnTo>
                <a:lnTo>
                  <a:pt x="165976" y="205257"/>
                </a:lnTo>
                <a:lnTo>
                  <a:pt x="161632" y="192557"/>
                </a:lnTo>
                <a:lnTo>
                  <a:pt x="173088" y="192557"/>
                </a:lnTo>
                <a:lnTo>
                  <a:pt x="184378" y="205257"/>
                </a:lnTo>
                <a:lnTo>
                  <a:pt x="190982" y="205257"/>
                </a:lnTo>
                <a:lnTo>
                  <a:pt x="190982" y="105448"/>
                </a:lnTo>
                <a:lnTo>
                  <a:pt x="190119" y="103657"/>
                </a:lnTo>
                <a:lnTo>
                  <a:pt x="202336" y="103657"/>
                </a:lnTo>
                <a:lnTo>
                  <a:pt x="202336" y="2057"/>
                </a:lnTo>
                <a:lnTo>
                  <a:pt x="165696" y="2057"/>
                </a:lnTo>
                <a:lnTo>
                  <a:pt x="165696" y="14757"/>
                </a:lnTo>
                <a:lnTo>
                  <a:pt x="165696" y="27457"/>
                </a:lnTo>
                <a:lnTo>
                  <a:pt x="157568" y="27457"/>
                </a:lnTo>
                <a:lnTo>
                  <a:pt x="157568" y="14757"/>
                </a:lnTo>
                <a:lnTo>
                  <a:pt x="165696" y="14757"/>
                </a:lnTo>
                <a:lnTo>
                  <a:pt x="165696" y="2057"/>
                </a:lnTo>
                <a:lnTo>
                  <a:pt x="143611" y="2057"/>
                </a:lnTo>
                <a:lnTo>
                  <a:pt x="143611" y="154457"/>
                </a:lnTo>
                <a:lnTo>
                  <a:pt x="135102" y="154457"/>
                </a:lnTo>
                <a:lnTo>
                  <a:pt x="135191" y="141757"/>
                </a:lnTo>
                <a:lnTo>
                  <a:pt x="141859" y="141757"/>
                </a:lnTo>
                <a:lnTo>
                  <a:pt x="143611" y="154457"/>
                </a:lnTo>
                <a:lnTo>
                  <a:pt x="143611" y="2057"/>
                </a:lnTo>
                <a:lnTo>
                  <a:pt x="119189" y="2057"/>
                </a:lnTo>
                <a:lnTo>
                  <a:pt x="119189" y="256057"/>
                </a:lnTo>
                <a:lnTo>
                  <a:pt x="119189" y="268757"/>
                </a:lnTo>
                <a:lnTo>
                  <a:pt x="110464" y="268757"/>
                </a:lnTo>
                <a:lnTo>
                  <a:pt x="108724" y="256057"/>
                </a:lnTo>
                <a:lnTo>
                  <a:pt x="119189" y="256057"/>
                </a:lnTo>
                <a:lnTo>
                  <a:pt x="119189" y="2057"/>
                </a:lnTo>
                <a:lnTo>
                  <a:pt x="103492" y="2057"/>
                </a:lnTo>
                <a:lnTo>
                  <a:pt x="103492" y="319557"/>
                </a:lnTo>
                <a:lnTo>
                  <a:pt x="96520" y="319557"/>
                </a:lnTo>
                <a:lnTo>
                  <a:pt x="99999" y="306857"/>
                </a:lnTo>
                <a:lnTo>
                  <a:pt x="102908" y="306857"/>
                </a:lnTo>
                <a:lnTo>
                  <a:pt x="103492" y="319557"/>
                </a:lnTo>
                <a:lnTo>
                  <a:pt x="103492" y="2057"/>
                </a:lnTo>
                <a:lnTo>
                  <a:pt x="0" y="2057"/>
                </a:lnTo>
                <a:lnTo>
                  <a:pt x="6883" y="14757"/>
                </a:lnTo>
                <a:lnTo>
                  <a:pt x="12788" y="14757"/>
                </a:lnTo>
                <a:lnTo>
                  <a:pt x="17818" y="27457"/>
                </a:lnTo>
                <a:lnTo>
                  <a:pt x="22098" y="40157"/>
                </a:lnTo>
                <a:lnTo>
                  <a:pt x="20789" y="40157"/>
                </a:lnTo>
                <a:lnTo>
                  <a:pt x="21513" y="52857"/>
                </a:lnTo>
                <a:lnTo>
                  <a:pt x="14732" y="52857"/>
                </a:lnTo>
                <a:lnTo>
                  <a:pt x="15697" y="65557"/>
                </a:lnTo>
                <a:lnTo>
                  <a:pt x="17094" y="78257"/>
                </a:lnTo>
                <a:lnTo>
                  <a:pt x="37211" y="78257"/>
                </a:lnTo>
                <a:lnTo>
                  <a:pt x="40703" y="65557"/>
                </a:lnTo>
                <a:lnTo>
                  <a:pt x="47675" y="65557"/>
                </a:lnTo>
                <a:lnTo>
                  <a:pt x="47091" y="78257"/>
                </a:lnTo>
                <a:lnTo>
                  <a:pt x="45542" y="78257"/>
                </a:lnTo>
                <a:lnTo>
                  <a:pt x="51168" y="90957"/>
                </a:lnTo>
                <a:lnTo>
                  <a:pt x="27901" y="90957"/>
                </a:lnTo>
                <a:lnTo>
                  <a:pt x="25006" y="103657"/>
                </a:lnTo>
                <a:lnTo>
                  <a:pt x="37211" y="103657"/>
                </a:lnTo>
                <a:lnTo>
                  <a:pt x="34886" y="116357"/>
                </a:lnTo>
                <a:lnTo>
                  <a:pt x="33909" y="116357"/>
                </a:lnTo>
                <a:lnTo>
                  <a:pt x="40551" y="129057"/>
                </a:lnTo>
                <a:lnTo>
                  <a:pt x="45681" y="129057"/>
                </a:lnTo>
                <a:lnTo>
                  <a:pt x="45351" y="141757"/>
                </a:lnTo>
                <a:lnTo>
                  <a:pt x="38379" y="141757"/>
                </a:lnTo>
                <a:lnTo>
                  <a:pt x="38950" y="154457"/>
                </a:lnTo>
                <a:lnTo>
                  <a:pt x="39535" y="154457"/>
                </a:lnTo>
                <a:lnTo>
                  <a:pt x="43611" y="167157"/>
                </a:lnTo>
                <a:lnTo>
                  <a:pt x="48260" y="154457"/>
                </a:lnTo>
                <a:lnTo>
                  <a:pt x="61048" y="154457"/>
                </a:lnTo>
                <a:lnTo>
                  <a:pt x="62890" y="154457"/>
                </a:lnTo>
                <a:lnTo>
                  <a:pt x="62814" y="164109"/>
                </a:lnTo>
                <a:lnTo>
                  <a:pt x="63373" y="167157"/>
                </a:lnTo>
                <a:lnTo>
                  <a:pt x="65697" y="167157"/>
                </a:lnTo>
                <a:lnTo>
                  <a:pt x="62788" y="179857"/>
                </a:lnTo>
                <a:lnTo>
                  <a:pt x="52984" y="179857"/>
                </a:lnTo>
                <a:lnTo>
                  <a:pt x="55714" y="192557"/>
                </a:lnTo>
                <a:lnTo>
                  <a:pt x="56984" y="192557"/>
                </a:lnTo>
                <a:lnTo>
                  <a:pt x="57315" y="205257"/>
                </a:lnTo>
                <a:lnTo>
                  <a:pt x="60109" y="205257"/>
                </a:lnTo>
                <a:lnTo>
                  <a:pt x="62788" y="217957"/>
                </a:lnTo>
                <a:lnTo>
                  <a:pt x="47091" y="217957"/>
                </a:lnTo>
                <a:lnTo>
                  <a:pt x="52311" y="230657"/>
                </a:lnTo>
                <a:lnTo>
                  <a:pt x="59156" y="230657"/>
                </a:lnTo>
                <a:lnTo>
                  <a:pt x="64922" y="243357"/>
                </a:lnTo>
                <a:lnTo>
                  <a:pt x="72682" y="243357"/>
                </a:lnTo>
                <a:lnTo>
                  <a:pt x="68351" y="256057"/>
                </a:lnTo>
                <a:lnTo>
                  <a:pt x="61633" y="256057"/>
                </a:lnTo>
                <a:lnTo>
                  <a:pt x="62293" y="268757"/>
                </a:lnTo>
                <a:lnTo>
                  <a:pt x="71691" y="268757"/>
                </a:lnTo>
                <a:lnTo>
                  <a:pt x="77914" y="281457"/>
                </a:lnTo>
                <a:lnTo>
                  <a:pt x="69189" y="281457"/>
                </a:lnTo>
                <a:lnTo>
                  <a:pt x="72682" y="294157"/>
                </a:lnTo>
                <a:lnTo>
                  <a:pt x="77571" y="294157"/>
                </a:lnTo>
                <a:lnTo>
                  <a:pt x="76377" y="306857"/>
                </a:lnTo>
                <a:lnTo>
                  <a:pt x="78574" y="306857"/>
                </a:lnTo>
                <a:lnTo>
                  <a:pt x="82562" y="319557"/>
                </a:lnTo>
                <a:lnTo>
                  <a:pt x="89827" y="319557"/>
                </a:lnTo>
                <a:lnTo>
                  <a:pt x="89750" y="332257"/>
                </a:lnTo>
                <a:lnTo>
                  <a:pt x="79654" y="332257"/>
                </a:lnTo>
                <a:lnTo>
                  <a:pt x="87210" y="344957"/>
                </a:lnTo>
                <a:lnTo>
                  <a:pt x="95351" y="332257"/>
                </a:lnTo>
                <a:lnTo>
                  <a:pt x="101168" y="332257"/>
                </a:lnTo>
                <a:lnTo>
                  <a:pt x="94767" y="344957"/>
                </a:lnTo>
                <a:lnTo>
                  <a:pt x="107556" y="344957"/>
                </a:lnTo>
                <a:lnTo>
                  <a:pt x="112788" y="344957"/>
                </a:lnTo>
                <a:lnTo>
                  <a:pt x="112788" y="357657"/>
                </a:lnTo>
                <a:lnTo>
                  <a:pt x="103492" y="357657"/>
                </a:lnTo>
                <a:lnTo>
                  <a:pt x="107556" y="344957"/>
                </a:lnTo>
                <a:lnTo>
                  <a:pt x="99415" y="357657"/>
                </a:lnTo>
                <a:lnTo>
                  <a:pt x="96520" y="357657"/>
                </a:lnTo>
                <a:lnTo>
                  <a:pt x="96520" y="370357"/>
                </a:lnTo>
                <a:lnTo>
                  <a:pt x="104076" y="370357"/>
                </a:lnTo>
                <a:lnTo>
                  <a:pt x="106172" y="370357"/>
                </a:lnTo>
                <a:lnTo>
                  <a:pt x="100584" y="383057"/>
                </a:lnTo>
                <a:lnTo>
                  <a:pt x="101752" y="383057"/>
                </a:lnTo>
                <a:lnTo>
                  <a:pt x="99415" y="395757"/>
                </a:lnTo>
                <a:lnTo>
                  <a:pt x="103492" y="395757"/>
                </a:lnTo>
                <a:lnTo>
                  <a:pt x="99999" y="408457"/>
                </a:lnTo>
                <a:lnTo>
                  <a:pt x="112788" y="408457"/>
                </a:lnTo>
                <a:lnTo>
                  <a:pt x="117449" y="395757"/>
                </a:lnTo>
                <a:lnTo>
                  <a:pt x="122682" y="408457"/>
                </a:lnTo>
                <a:lnTo>
                  <a:pt x="116865" y="408457"/>
                </a:lnTo>
                <a:lnTo>
                  <a:pt x="118605" y="421157"/>
                </a:lnTo>
                <a:lnTo>
                  <a:pt x="108724" y="421157"/>
                </a:lnTo>
                <a:lnTo>
                  <a:pt x="112217" y="433857"/>
                </a:lnTo>
                <a:lnTo>
                  <a:pt x="100596" y="433857"/>
                </a:lnTo>
                <a:lnTo>
                  <a:pt x="88938" y="446557"/>
                </a:lnTo>
                <a:lnTo>
                  <a:pt x="93522" y="446557"/>
                </a:lnTo>
                <a:lnTo>
                  <a:pt x="99707" y="459257"/>
                </a:lnTo>
                <a:lnTo>
                  <a:pt x="95783" y="459257"/>
                </a:lnTo>
                <a:lnTo>
                  <a:pt x="94475" y="471957"/>
                </a:lnTo>
                <a:lnTo>
                  <a:pt x="104660" y="471957"/>
                </a:lnTo>
                <a:lnTo>
                  <a:pt x="94183" y="484657"/>
                </a:lnTo>
                <a:lnTo>
                  <a:pt x="100799" y="484657"/>
                </a:lnTo>
                <a:lnTo>
                  <a:pt x="105575" y="497357"/>
                </a:lnTo>
                <a:lnTo>
                  <a:pt x="105359" y="497357"/>
                </a:lnTo>
                <a:lnTo>
                  <a:pt x="105232" y="510057"/>
                </a:lnTo>
                <a:lnTo>
                  <a:pt x="110464" y="510057"/>
                </a:lnTo>
                <a:lnTo>
                  <a:pt x="105371" y="522757"/>
                </a:lnTo>
                <a:lnTo>
                  <a:pt x="122923" y="522757"/>
                </a:lnTo>
                <a:lnTo>
                  <a:pt x="115125" y="535457"/>
                </a:lnTo>
                <a:lnTo>
                  <a:pt x="144195" y="535457"/>
                </a:lnTo>
                <a:lnTo>
                  <a:pt x="144767" y="548157"/>
                </a:lnTo>
                <a:lnTo>
                  <a:pt x="144475" y="560857"/>
                </a:lnTo>
                <a:lnTo>
                  <a:pt x="145503" y="560857"/>
                </a:lnTo>
                <a:lnTo>
                  <a:pt x="150152" y="573557"/>
                </a:lnTo>
                <a:lnTo>
                  <a:pt x="156400" y="573557"/>
                </a:lnTo>
                <a:lnTo>
                  <a:pt x="152323" y="586257"/>
                </a:lnTo>
                <a:lnTo>
                  <a:pt x="158699" y="586257"/>
                </a:lnTo>
                <a:lnTo>
                  <a:pt x="165481" y="573557"/>
                </a:lnTo>
                <a:lnTo>
                  <a:pt x="177914" y="573557"/>
                </a:lnTo>
                <a:lnTo>
                  <a:pt x="170522" y="586257"/>
                </a:lnTo>
                <a:lnTo>
                  <a:pt x="167233" y="586257"/>
                </a:lnTo>
                <a:lnTo>
                  <a:pt x="164820" y="598957"/>
                </a:lnTo>
                <a:lnTo>
                  <a:pt x="159893" y="598957"/>
                </a:lnTo>
                <a:lnTo>
                  <a:pt x="166865" y="611657"/>
                </a:lnTo>
                <a:lnTo>
                  <a:pt x="169545" y="611657"/>
                </a:lnTo>
                <a:lnTo>
                  <a:pt x="175590" y="598957"/>
                </a:lnTo>
                <a:lnTo>
                  <a:pt x="177025" y="611657"/>
                </a:lnTo>
                <a:lnTo>
                  <a:pt x="179654" y="611657"/>
                </a:lnTo>
                <a:lnTo>
                  <a:pt x="179070" y="624357"/>
                </a:lnTo>
                <a:lnTo>
                  <a:pt x="199428" y="624357"/>
                </a:lnTo>
                <a:lnTo>
                  <a:pt x="205244" y="624357"/>
                </a:lnTo>
                <a:lnTo>
                  <a:pt x="209892" y="611657"/>
                </a:lnTo>
                <a:lnTo>
                  <a:pt x="211048" y="624357"/>
                </a:lnTo>
                <a:lnTo>
                  <a:pt x="219189" y="611657"/>
                </a:lnTo>
                <a:lnTo>
                  <a:pt x="212217" y="624357"/>
                </a:lnTo>
                <a:lnTo>
                  <a:pt x="213956" y="624357"/>
                </a:lnTo>
                <a:lnTo>
                  <a:pt x="212801" y="637057"/>
                </a:lnTo>
                <a:lnTo>
                  <a:pt x="197675" y="637057"/>
                </a:lnTo>
                <a:lnTo>
                  <a:pt x="199428" y="624357"/>
                </a:lnTo>
                <a:lnTo>
                  <a:pt x="192697" y="637057"/>
                </a:lnTo>
                <a:lnTo>
                  <a:pt x="182562" y="637057"/>
                </a:lnTo>
                <a:lnTo>
                  <a:pt x="183146" y="649757"/>
                </a:lnTo>
                <a:lnTo>
                  <a:pt x="205524" y="649757"/>
                </a:lnTo>
                <a:lnTo>
                  <a:pt x="199402" y="662457"/>
                </a:lnTo>
                <a:lnTo>
                  <a:pt x="209308" y="662457"/>
                </a:lnTo>
                <a:lnTo>
                  <a:pt x="213474" y="675157"/>
                </a:lnTo>
                <a:lnTo>
                  <a:pt x="219481" y="662457"/>
                </a:lnTo>
                <a:lnTo>
                  <a:pt x="224193" y="662457"/>
                </a:lnTo>
                <a:lnTo>
                  <a:pt x="224421" y="675157"/>
                </a:lnTo>
                <a:lnTo>
                  <a:pt x="217449" y="675157"/>
                </a:lnTo>
                <a:lnTo>
                  <a:pt x="222821" y="687857"/>
                </a:lnTo>
                <a:lnTo>
                  <a:pt x="234315" y="687857"/>
                </a:lnTo>
                <a:lnTo>
                  <a:pt x="232562" y="700557"/>
                </a:lnTo>
                <a:lnTo>
                  <a:pt x="239064" y="700557"/>
                </a:lnTo>
                <a:lnTo>
                  <a:pt x="242671" y="713257"/>
                </a:lnTo>
                <a:lnTo>
                  <a:pt x="244424" y="713257"/>
                </a:lnTo>
                <a:lnTo>
                  <a:pt x="245351" y="725957"/>
                </a:lnTo>
                <a:lnTo>
                  <a:pt x="251167" y="725957"/>
                </a:lnTo>
                <a:lnTo>
                  <a:pt x="250583" y="738657"/>
                </a:lnTo>
                <a:lnTo>
                  <a:pt x="256400" y="725957"/>
                </a:lnTo>
                <a:lnTo>
                  <a:pt x="272465" y="725957"/>
                </a:lnTo>
                <a:lnTo>
                  <a:pt x="278130" y="738657"/>
                </a:lnTo>
                <a:lnTo>
                  <a:pt x="278498" y="738657"/>
                </a:lnTo>
                <a:lnTo>
                  <a:pt x="275005" y="751357"/>
                </a:lnTo>
                <a:lnTo>
                  <a:pt x="278460" y="751357"/>
                </a:lnTo>
                <a:lnTo>
                  <a:pt x="285178" y="738657"/>
                </a:lnTo>
                <a:lnTo>
                  <a:pt x="291871" y="738657"/>
                </a:lnTo>
                <a:lnTo>
                  <a:pt x="289547" y="751357"/>
                </a:lnTo>
                <a:lnTo>
                  <a:pt x="297688" y="751357"/>
                </a:lnTo>
                <a:lnTo>
                  <a:pt x="305828" y="764057"/>
                </a:lnTo>
                <a:lnTo>
                  <a:pt x="308724" y="764057"/>
                </a:lnTo>
                <a:lnTo>
                  <a:pt x="306400" y="776757"/>
                </a:lnTo>
                <a:lnTo>
                  <a:pt x="324561" y="776757"/>
                </a:lnTo>
                <a:lnTo>
                  <a:pt x="322897" y="789457"/>
                </a:lnTo>
                <a:lnTo>
                  <a:pt x="321995" y="789457"/>
                </a:lnTo>
                <a:lnTo>
                  <a:pt x="322681" y="802157"/>
                </a:lnTo>
                <a:lnTo>
                  <a:pt x="323850" y="802157"/>
                </a:lnTo>
                <a:lnTo>
                  <a:pt x="334314" y="789457"/>
                </a:lnTo>
                <a:lnTo>
                  <a:pt x="338378" y="789457"/>
                </a:lnTo>
                <a:lnTo>
                  <a:pt x="331406" y="802157"/>
                </a:lnTo>
                <a:lnTo>
                  <a:pt x="342455" y="789457"/>
                </a:lnTo>
                <a:lnTo>
                  <a:pt x="336054" y="802157"/>
                </a:lnTo>
                <a:lnTo>
                  <a:pt x="350596" y="802157"/>
                </a:lnTo>
                <a:lnTo>
                  <a:pt x="347687" y="814857"/>
                </a:lnTo>
                <a:lnTo>
                  <a:pt x="355422" y="814857"/>
                </a:lnTo>
                <a:lnTo>
                  <a:pt x="353644" y="827557"/>
                </a:lnTo>
                <a:lnTo>
                  <a:pt x="356984" y="827557"/>
                </a:lnTo>
                <a:lnTo>
                  <a:pt x="360476" y="814857"/>
                </a:lnTo>
                <a:lnTo>
                  <a:pt x="362216" y="814857"/>
                </a:lnTo>
                <a:lnTo>
                  <a:pt x="360476" y="827557"/>
                </a:lnTo>
                <a:lnTo>
                  <a:pt x="371525" y="827557"/>
                </a:lnTo>
                <a:lnTo>
                  <a:pt x="366293" y="840257"/>
                </a:lnTo>
                <a:lnTo>
                  <a:pt x="385254" y="840257"/>
                </a:lnTo>
                <a:lnTo>
                  <a:pt x="391871" y="852957"/>
                </a:lnTo>
                <a:lnTo>
                  <a:pt x="390702" y="840257"/>
                </a:lnTo>
                <a:lnTo>
                  <a:pt x="398272" y="827557"/>
                </a:lnTo>
                <a:lnTo>
                  <a:pt x="401167" y="827557"/>
                </a:lnTo>
                <a:lnTo>
                  <a:pt x="395935" y="840257"/>
                </a:lnTo>
                <a:lnTo>
                  <a:pt x="403504" y="827557"/>
                </a:lnTo>
                <a:lnTo>
                  <a:pt x="405828" y="827557"/>
                </a:lnTo>
                <a:lnTo>
                  <a:pt x="398843" y="840257"/>
                </a:lnTo>
                <a:lnTo>
                  <a:pt x="401167" y="840257"/>
                </a:lnTo>
                <a:lnTo>
                  <a:pt x="399427" y="852957"/>
                </a:lnTo>
                <a:lnTo>
                  <a:pt x="398703" y="852957"/>
                </a:lnTo>
                <a:lnTo>
                  <a:pt x="400265" y="865657"/>
                </a:lnTo>
                <a:lnTo>
                  <a:pt x="404660" y="852957"/>
                </a:lnTo>
                <a:lnTo>
                  <a:pt x="403504" y="865657"/>
                </a:lnTo>
                <a:lnTo>
                  <a:pt x="425005" y="865657"/>
                </a:lnTo>
                <a:lnTo>
                  <a:pt x="429666" y="852957"/>
                </a:lnTo>
                <a:lnTo>
                  <a:pt x="431406" y="865657"/>
                </a:lnTo>
                <a:lnTo>
                  <a:pt x="436638" y="852957"/>
                </a:lnTo>
                <a:lnTo>
                  <a:pt x="440131" y="852957"/>
                </a:lnTo>
                <a:lnTo>
                  <a:pt x="443039" y="865657"/>
                </a:lnTo>
                <a:lnTo>
                  <a:pt x="454088" y="865657"/>
                </a:lnTo>
                <a:lnTo>
                  <a:pt x="458152" y="852957"/>
                </a:lnTo>
                <a:lnTo>
                  <a:pt x="455244" y="865657"/>
                </a:lnTo>
                <a:lnTo>
                  <a:pt x="461645" y="865657"/>
                </a:lnTo>
                <a:lnTo>
                  <a:pt x="455828" y="878357"/>
                </a:lnTo>
                <a:lnTo>
                  <a:pt x="466293" y="878357"/>
                </a:lnTo>
                <a:lnTo>
                  <a:pt x="478497" y="865657"/>
                </a:lnTo>
                <a:lnTo>
                  <a:pt x="489470" y="865657"/>
                </a:lnTo>
                <a:lnTo>
                  <a:pt x="493077" y="878357"/>
                </a:lnTo>
                <a:lnTo>
                  <a:pt x="496519" y="878357"/>
                </a:lnTo>
                <a:lnTo>
                  <a:pt x="500049" y="891057"/>
                </a:lnTo>
                <a:lnTo>
                  <a:pt x="516293" y="891057"/>
                </a:lnTo>
                <a:lnTo>
                  <a:pt x="519785" y="878357"/>
                </a:lnTo>
                <a:lnTo>
                  <a:pt x="527926" y="878357"/>
                </a:lnTo>
                <a:lnTo>
                  <a:pt x="519785" y="891057"/>
                </a:lnTo>
                <a:lnTo>
                  <a:pt x="549427" y="891057"/>
                </a:lnTo>
                <a:lnTo>
                  <a:pt x="551180" y="903757"/>
                </a:lnTo>
                <a:lnTo>
                  <a:pt x="561644" y="903757"/>
                </a:lnTo>
                <a:lnTo>
                  <a:pt x="562800" y="903757"/>
                </a:lnTo>
                <a:lnTo>
                  <a:pt x="563384" y="903757"/>
                </a:lnTo>
                <a:lnTo>
                  <a:pt x="564553" y="897407"/>
                </a:lnTo>
                <a:lnTo>
                  <a:pt x="566293" y="891057"/>
                </a:lnTo>
                <a:lnTo>
                  <a:pt x="565137" y="894232"/>
                </a:lnTo>
                <a:lnTo>
                  <a:pt x="565708" y="891057"/>
                </a:lnTo>
                <a:lnTo>
                  <a:pt x="566293" y="891057"/>
                </a:lnTo>
                <a:lnTo>
                  <a:pt x="570941" y="891057"/>
                </a:lnTo>
                <a:lnTo>
                  <a:pt x="570369" y="903757"/>
                </a:lnTo>
                <a:lnTo>
                  <a:pt x="568617" y="903757"/>
                </a:lnTo>
                <a:lnTo>
                  <a:pt x="566293" y="916457"/>
                </a:lnTo>
                <a:lnTo>
                  <a:pt x="564553" y="916457"/>
                </a:lnTo>
                <a:lnTo>
                  <a:pt x="565137" y="929157"/>
                </a:lnTo>
                <a:lnTo>
                  <a:pt x="570966" y="929157"/>
                </a:lnTo>
                <a:lnTo>
                  <a:pt x="580834" y="916457"/>
                </a:lnTo>
                <a:lnTo>
                  <a:pt x="588518" y="916457"/>
                </a:lnTo>
                <a:lnTo>
                  <a:pt x="587806" y="929157"/>
                </a:lnTo>
                <a:lnTo>
                  <a:pt x="586638" y="929157"/>
                </a:lnTo>
                <a:lnTo>
                  <a:pt x="590130" y="941857"/>
                </a:lnTo>
                <a:lnTo>
                  <a:pt x="593623" y="941857"/>
                </a:lnTo>
                <a:lnTo>
                  <a:pt x="597687" y="954557"/>
                </a:lnTo>
                <a:lnTo>
                  <a:pt x="607580" y="954557"/>
                </a:lnTo>
                <a:lnTo>
                  <a:pt x="604672" y="967257"/>
                </a:lnTo>
                <a:lnTo>
                  <a:pt x="608736" y="967257"/>
                </a:lnTo>
                <a:lnTo>
                  <a:pt x="609841" y="979957"/>
                </a:lnTo>
                <a:lnTo>
                  <a:pt x="617461" y="979957"/>
                </a:lnTo>
                <a:lnTo>
                  <a:pt x="618045" y="992657"/>
                </a:lnTo>
                <a:lnTo>
                  <a:pt x="624433" y="979957"/>
                </a:lnTo>
                <a:lnTo>
                  <a:pt x="623849" y="992657"/>
                </a:lnTo>
                <a:lnTo>
                  <a:pt x="634314" y="979957"/>
                </a:lnTo>
                <a:lnTo>
                  <a:pt x="631990" y="992657"/>
                </a:lnTo>
                <a:lnTo>
                  <a:pt x="646531" y="992657"/>
                </a:lnTo>
                <a:lnTo>
                  <a:pt x="640295" y="1005357"/>
                </a:lnTo>
                <a:lnTo>
                  <a:pt x="645947" y="1005357"/>
                </a:lnTo>
                <a:lnTo>
                  <a:pt x="648271" y="1018057"/>
                </a:lnTo>
                <a:lnTo>
                  <a:pt x="665403" y="1018057"/>
                </a:lnTo>
                <a:lnTo>
                  <a:pt x="660488" y="1030757"/>
                </a:lnTo>
                <a:lnTo>
                  <a:pt x="680250" y="1030757"/>
                </a:lnTo>
                <a:lnTo>
                  <a:pt x="688771" y="1043457"/>
                </a:lnTo>
                <a:lnTo>
                  <a:pt x="699960" y="1043457"/>
                </a:lnTo>
                <a:lnTo>
                  <a:pt x="704672" y="1056157"/>
                </a:lnTo>
                <a:lnTo>
                  <a:pt x="703046" y="1056157"/>
                </a:lnTo>
                <a:lnTo>
                  <a:pt x="708228" y="1068857"/>
                </a:lnTo>
                <a:lnTo>
                  <a:pt x="718629" y="1068857"/>
                </a:lnTo>
                <a:lnTo>
                  <a:pt x="718045" y="1081557"/>
                </a:lnTo>
                <a:lnTo>
                  <a:pt x="723277" y="1068857"/>
                </a:lnTo>
                <a:lnTo>
                  <a:pt x="726401" y="1068857"/>
                </a:lnTo>
                <a:lnTo>
                  <a:pt x="733590" y="1056157"/>
                </a:lnTo>
                <a:lnTo>
                  <a:pt x="738619" y="1056157"/>
                </a:lnTo>
                <a:lnTo>
                  <a:pt x="738022" y="1068857"/>
                </a:lnTo>
                <a:lnTo>
                  <a:pt x="736460" y="1068857"/>
                </a:lnTo>
                <a:lnTo>
                  <a:pt x="734898" y="1070889"/>
                </a:lnTo>
                <a:lnTo>
                  <a:pt x="734898" y="1081557"/>
                </a:lnTo>
                <a:lnTo>
                  <a:pt x="736066" y="1081557"/>
                </a:lnTo>
                <a:lnTo>
                  <a:pt x="739559" y="1068857"/>
                </a:lnTo>
                <a:lnTo>
                  <a:pt x="743623" y="1081557"/>
                </a:lnTo>
                <a:lnTo>
                  <a:pt x="770369" y="1081557"/>
                </a:lnTo>
                <a:lnTo>
                  <a:pt x="771537" y="1094257"/>
                </a:lnTo>
                <a:lnTo>
                  <a:pt x="774433" y="1106957"/>
                </a:lnTo>
                <a:lnTo>
                  <a:pt x="783158" y="1094257"/>
                </a:lnTo>
                <a:lnTo>
                  <a:pt x="783742" y="1106957"/>
                </a:lnTo>
                <a:lnTo>
                  <a:pt x="785482" y="1106957"/>
                </a:lnTo>
                <a:lnTo>
                  <a:pt x="784910" y="1094257"/>
                </a:lnTo>
                <a:lnTo>
                  <a:pt x="792467" y="1094257"/>
                </a:lnTo>
                <a:lnTo>
                  <a:pt x="794791" y="1081557"/>
                </a:lnTo>
                <a:lnTo>
                  <a:pt x="796531" y="1094257"/>
                </a:lnTo>
                <a:lnTo>
                  <a:pt x="799439" y="1094257"/>
                </a:lnTo>
                <a:lnTo>
                  <a:pt x="796531" y="1106957"/>
                </a:lnTo>
                <a:lnTo>
                  <a:pt x="800608" y="1094257"/>
                </a:lnTo>
                <a:lnTo>
                  <a:pt x="805256" y="1094257"/>
                </a:lnTo>
                <a:lnTo>
                  <a:pt x="803516" y="1106957"/>
                </a:lnTo>
                <a:lnTo>
                  <a:pt x="811072" y="1106957"/>
                </a:lnTo>
                <a:lnTo>
                  <a:pt x="808012" y="1116482"/>
                </a:lnTo>
                <a:lnTo>
                  <a:pt x="812812" y="1106957"/>
                </a:lnTo>
                <a:lnTo>
                  <a:pt x="812812" y="1119657"/>
                </a:lnTo>
                <a:lnTo>
                  <a:pt x="814260" y="1119657"/>
                </a:lnTo>
                <a:lnTo>
                  <a:pt x="816597" y="1106957"/>
                </a:lnTo>
                <a:lnTo>
                  <a:pt x="818045" y="1119657"/>
                </a:lnTo>
                <a:lnTo>
                  <a:pt x="831418" y="1119657"/>
                </a:lnTo>
                <a:lnTo>
                  <a:pt x="827887" y="1132357"/>
                </a:lnTo>
                <a:lnTo>
                  <a:pt x="844410" y="1132357"/>
                </a:lnTo>
                <a:lnTo>
                  <a:pt x="850023" y="1145057"/>
                </a:lnTo>
                <a:lnTo>
                  <a:pt x="849439" y="1132357"/>
                </a:lnTo>
                <a:lnTo>
                  <a:pt x="854887" y="1132357"/>
                </a:lnTo>
                <a:lnTo>
                  <a:pt x="854925" y="1145057"/>
                </a:lnTo>
                <a:lnTo>
                  <a:pt x="852932" y="1145057"/>
                </a:lnTo>
                <a:lnTo>
                  <a:pt x="856564" y="1157757"/>
                </a:lnTo>
                <a:lnTo>
                  <a:pt x="861936" y="1157757"/>
                </a:lnTo>
                <a:lnTo>
                  <a:pt x="868629" y="1145057"/>
                </a:lnTo>
                <a:lnTo>
                  <a:pt x="876185" y="1145057"/>
                </a:lnTo>
                <a:lnTo>
                  <a:pt x="872693" y="1157757"/>
                </a:lnTo>
                <a:lnTo>
                  <a:pt x="888390" y="1157757"/>
                </a:lnTo>
                <a:lnTo>
                  <a:pt x="886650" y="1170457"/>
                </a:lnTo>
                <a:lnTo>
                  <a:pt x="900023" y="1170457"/>
                </a:lnTo>
                <a:lnTo>
                  <a:pt x="906424" y="1157757"/>
                </a:lnTo>
                <a:lnTo>
                  <a:pt x="905256" y="1157757"/>
                </a:lnTo>
                <a:lnTo>
                  <a:pt x="907580" y="1145057"/>
                </a:lnTo>
                <a:lnTo>
                  <a:pt x="910488" y="1145057"/>
                </a:lnTo>
                <a:lnTo>
                  <a:pt x="908164" y="1157757"/>
                </a:lnTo>
                <a:lnTo>
                  <a:pt x="913396" y="1157757"/>
                </a:lnTo>
                <a:lnTo>
                  <a:pt x="912812" y="1170457"/>
                </a:lnTo>
                <a:lnTo>
                  <a:pt x="911656" y="1170457"/>
                </a:lnTo>
                <a:lnTo>
                  <a:pt x="908164" y="1183157"/>
                </a:lnTo>
                <a:lnTo>
                  <a:pt x="919213" y="1183157"/>
                </a:lnTo>
                <a:lnTo>
                  <a:pt x="922121" y="1170457"/>
                </a:lnTo>
                <a:lnTo>
                  <a:pt x="921537" y="1170457"/>
                </a:lnTo>
                <a:lnTo>
                  <a:pt x="924445" y="1157757"/>
                </a:lnTo>
                <a:lnTo>
                  <a:pt x="924445" y="1170457"/>
                </a:lnTo>
                <a:lnTo>
                  <a:pt x="930986" y="1170457"/>
                </a:lnTo>
                <a:lnTo>
                  <a:pt x="934478" y="1157757"/>
                </a:lnTo>
                <a:lnTo>
                  <a:pt x="936650" y="1170457"/>
                </a:lnTo>
                <a:lnTo>
                  <a:pt x="937234" y="1170457"/>
                </a:lnTo>
                <a:lnTo>
                  <a:pt x="941298" y="1157757"/>
                </a:lnTo>
                <a:lnTo>
                  <a:pt x="943051" y="1170457"/>
                </a:lnTo>
                <a:lnTo>
                  <a:pt x="941298" y="1170457"/>
                </a:lnTo>
                <a:lnTo>
                  <a:pt x="940142" y="1183157"/>
                </a:lnTo>
                <a:lnTo>
                  <a:pt x="943051" y="1183157"/>
                </a:lnTo>
                <a:lnTo>
                  <a:pt x="946531" y="1195857"/>
                </a:lnTo>
                <a:lnTo>
                  <a:pt x="953909" y="1183157"/>
                </a:lnTo>
                <a:lnTo>
                  <a:pt x="961097" y="1183157"/>
                </a:lnTo>
                <a:lnTo>
                  <a:pt x="959332" y="1195857"/>
                </a:lnTo>
                <a:lnTo>
                  <a:pt x="960488" y="1195857"/>
                </a:lnTo>
                <a:lnTo>
                  <a:pt x="958748" y="1208557"/>
                </a:lnTo>
                <a:lnTo>
                  <a:pt x="961593" y="1195857"/>
                </a:lnTo>
                <a:lnTo>
                  <a:pt x="962812" y="1208557"/>
                </a:lnTo>
                <a:lnTo>
                  <a:pt x="964476" y="1208557"/>
                </a:lnTo>
                <a:lnTo>
                  <a:pt x="968629" y="1195857"/>
                </a:lnTo>
                <a:lnTo>
                  <a:pt x="967473" y="1208557"/>
                </a:lnTo>
                <a:lnTo>
                  <a:pt x="968629" y="1208557"/>
                </a:lnTo>
                <a:lnTo>
                  <a:pt x="969505" y="1202207"/>
                </a:lnTo>
                <a:lnTo>
                  <a:pt x="970368" y="1195857"/>
                </a:lnTo>
                <a:lnTo>
                  <a:pt x="976769" y="1195857"/>
                </a:lnTo>
                <a:lnTo>
                  <a:pt x="981417" y="1208557"/>
                </a:lnTo>
                <a:lnTo>
                  <a:pt x="990727" y="1208557"/>
                </a:lnTo>
                <a:lnTo>
                  <a:pt x="996251" y="1195857"/>
                </a:lnTo>
                <a:lnTo>
                  <a:pt x="1005357" y="1195857"/>
                </a:lnTo>
                <a:lnTo>
                  <a:pt x="1009916" y="1183157"/>
                </a:lnTo>
                <a:lnTo>
                  <a:pt x="1011656" y="1183157"/>
                </a:lnTo>
                <a:lnTo>
                  <a:pt x="1011072" y="1195857"/>
                </a:lnTo>
                <a:lnTo>
                  <a:pt x="1006424" y="1195857"/>
                </a:lnTo>
                <a:lnTo>
                  <a:pt x="1008164" y="1208557"/>
                </a:lnTo>
                <a:lnTo>
                  <a:pt x="1011072" y="1208557"/>
                </a:lnTo>
                <a:lnTo>
                  <a:pt x="1015149" y="1195857"/>
                </a:lnTo>
                <a:lnTo>
                  <a:pt x="1013396" y="1208557"/>
                </a:lnTo>
                <a:lnTo>
                  <a:pt x="1016304" y="1208557"/>
                </a:lnTo>
                <a:lnTo>
                  <a:pt x="1018628" y="1195857"/>
                </a:lnTo>
                <a:lnTo>
                  <a:pt x="1016304" y="1195857"/>
                </a:lnTo>
                <a:lnTo>
                  <a:pt x="1021537" y="1183157"/>
                </a:lnTo>
                <a:lnTo>
                  <a:pt x="1031138" y="1195857"/>
                </a:lnTo>
                <a:lnTo>
                  <a:pt x="1059916" y="1195857"/>
                </a:lnTo>
                <a:lnTo>
                  <a:pt x="1056386" y="1208557"/>
                </a:lnTo>
                <a:lnTo>
                  <a:pt x="1053515" y="1221257"/>
                </a:lnTo>
                <a:lnTo>
                  <a:pt x="1052385" y="1233957"/>
                </a:lnTo>
                <a:lnTo>
                  <a:pt x="1054100" y="1246657"/>
                </a:lnTo>
                <a:lnTo>
                  <a:pt x="1061656" y="1233957"/>
                </a:lnTo>
                <a:lnTo>
                  <a:pt x="1061656" y="1246657"/>
                </a:lnTo>
                <a:lnTo>
                  <a:pt x="1063980" y="1246657"/>
                </a:lnTo>
                <a:lnTo>
                  <a:pt x="1071829" y="1235227"/>
                </a:lnTo>
                <a:lnTo>
                  <a:pt x="1071537" y="1233957"/>
                </a:lnTo>
                <a:lnTo>
                  <a:pt x="1072705" y="1233957"/>
                </a:lnTo>
                <a:lnTo>
                  <a:pt x="1076198" y="1233957"/>
                </a:lnTo>
                <a:lnTo>
                  <a:pt x="1076769" y="1246657"/>
                </a:lnTo>
                <a:lnTo>
                  <a:pt x="1092530" y="1246657"/>
                </a:lnTo>
                <a:lnTo>
                  <a:pt x="1091895" y="1259357"/>
                </a:lnTo>
                <a:lnTo>
                  <a:pt x="1093635" y="1246657"/>
                </a:lnTo>
                <a:lnTo>
                  <a:pt x="1099629" y="1246657"/>
                </a:lnTo>
                <a:lnTo>
                  <a:pt x="1102499" y="1259357"/>
                </a:lnTo>
                <a:lnTo>
                  <a:pt x="1106030" y="1259357"/>
                </a:lnTo>
                <a:lnTo>
                  <a:pt x="1105839" y="1272057"/>
                </a:lnTo>
                <a:lnTo>
                  <a:pt x="1110754" y="1259357"/>
                </a:lnTo>
                <a:lnTo>
                  <a:pt x="1127937" y="1259357"/>
                </a:lnTo>
                <a:lnTo>
                  <a:pt x="1129677" y="1272057"/>
                </a:lnTo>
                <a:lnTo>
                  <a:pt x="1132001" y="1259357"/>
                </a:lnTo>
                <a:lnTo>
                  <a:pt x="1135126" y="1246657"/>
                </a:lnTo>
                <a:lnTo>
                  <a:pt x="1142136" y="1246657"/>
                </a:lnTo>
                <a:lnTo>
                  <a:pt x="1140371" y="1259357"/>
                </a:lnTo>
                <a:lnTo>
                  <a:pt x="1145374" y="1259357"/>
                </a:lnTo>
                <a:lnTo>
                  <a:pt x="1145374" y="1246657"/>
                </a:lnTo>
                <a:lnTo>
                  <a:pt x="1146479" y="1259357"/>
                </a:lnTo>
                <a:lnTo>
                  <a:pt x="1147584" y="1259357"/>
                </a:lnTo>
                <a:lnTo>
                  <a:pt x="1147699" y="1272057"/>
                </a:lnTo>
                <a:lnTo>
                  <a:pt x="1149540" y="1259357"/>
                </a:lnTo>
                <a:lnTo>
                  <a:pt x="1156639" y="1259357"/>
                </a:lnTo>
                <a:lnTo>
                  <a:pt x="1156716" y="1272057"/>
                </a:lnTo>
                <a:lnTo>
                  <a:pt x="1161072" y="1272057"/>
                </a:lnTo>
                <a:lnTo>
                  <a:pt x="1160500" y="1259357"/>
                </a:lnTo>
                <a:lnTo>
                  <a:pt x="1165656" y="1259357"/>
                </a:lnTo>
                <a:lnTo>
                  <a:pt x="1165098" y="1272057"/>
                </a:lnTo>
                <a:lnTo>
                  <a:pt x="1169212" y="1272057"/>
                </a:lnTo>
                <a:lnTo>
                  <a:pt x="1173289" y="1259357"/>
                </a:lnTo>
                <a:lnTo>
                  <a:pt x="1176782" y="1259357"/>
                </a:lnTo>
                <a:lnTo>
                  <a:pt x="1175613" y="1272057"/>
                </a:lnTo>
                <a:lnTo>
                  <a:pt x="1179804" y="1259357"/>
                </a:lnTo>
                <a:lnTo>
                  <a:pt x="1193634" y="1259357"/>
                </a:lnTo>
                <a:lnTo>
                  <a:pt x="1193634" y="1246657"/>
                </a:lnTo>
                <a:lnTo>
                  <a:pt x="1194219" y="1233957"/>
                </a:lnTo>
                <a:lnTo>
                  <a:pt x="1197711" y="1233957"/>
                </a:lnTo>
                <a:lnTo>
                  <a:pt x="1197127" y="1246657"/>
                </a:lnTo>
                <a:lnTo>
                  <a:pt x="1195844" y="1246657"/>
                </a:lnTo>
                <a:lnTo>
                  <a:pt x="1194803" y="1259357"/>
                </a:lnTo>
                <a:lnTo>
                  <a:pt x="1200035" y="1246657"/>
                </a:lnTo>
                <a:lnTo>
                  <a:pt x="1205852" y="1233957"/>
                </a:lnTo>
                <a:lnTo>
                  <a:pt x="1208747" y="1246657"/>
                </a:lnTo>
                <a:lnTo>
                  <a:pt x="1204899" y="1246657"/>
                </a:lnTo>
                <a:lnTo>
                  <a:pt x="1203109" y="1259357"/>
                </a:lnTo>
                <a:lnTo>
                  <a:pt x="1197317" y="1259357"/>
                </a:lnTo>
                <a:lnTo>
                  <a:pt x="1197711" y="1272057"/>
                </a:lnTo>
                <a:lnTo>
                  <a:pt x="1204683" y="1284757"/>
                </a:lnTo>
                <a:lnTo>
                  <a:pt x="1206423" y="1272057"/>
                </a:lnTo>
                <a:lnTo>
                  <a:pt x="1215148" y="1272057"/>
                </a:lnTo>
                <a:lnTo>
                  <a:pt x="1213408" y="1259357"/>
                </a:lnTo>
                <a:lnTo>
                  <a:pt x="1223581" y="1259357"/>
                </a:lnTo>
                <a:lnTo>
                  <a:pt x="1225943" y="1272057"/>
                </a:lnTo>
                <a:lnTo>
                  <a:pt x="1230261" y="1272057"/>
                </a:lnTo>
                <a:lnTo>
                  <a:pt x="1231874" y="1259357"/>
                </a:lnTo>
                <a:lnTo>
                  <a:pt x="1238986" y="1259357"/>
                </a:lnTo>
                <a:lnTo>
                  <a:pt x="1236662" y="1272057"/>
                </a:lnTo>
                <a:lnTo>
                  <a:pt x="1240434" y="1272057"/>
                </a:lnTo>
                <a:lnTo>
                  <a:pt x="1242479" y="1259357"/>
                </a:lnTo>
                <a:lnTo>
                  <a:pt x="1243634" y="1272057"/>
                </a:lnTo>
                <a:lnTo>
                  <a:pt x="1247559" y="1272057"/>
                </a:lnTo>
                <a:lnTo>
                  <a:pt x="1248702" y="1259357"/>
                </a:lnTo>
                <a:lnTo>
                  <a:pt x="1250619" y="1259357"/>
                </a:lnTo>
                <a:lnTo>
                  <a:pt x="1251191" y="1272057"/>
                </a:lnTo>
                <a:lnTo>
                  <a:pt x="1256969" y="1272057"/>
                </a:lnTo>
                <a:lnTo>
                  <a:pt x="1262900" y="1259357"/>
                </a:lnTo>
                <a:lnTo>
                  <a:pt x="1273289" y="1259357"/>
                </a:lnTo>
                <a:lnTo>
                  <a:pt x="1275029" y="1272057"/>
                </a:lnTo>
                <a:lnTo>
                  <a:pt x="1308176" y="1272057"/>
                </a:lnTo>
                <a:lnTo>
                  <a:pt x="1311668" y="1259357"/>
                </a:lnTo>
                <a:lnTo>
                  <a:pt x="1312824" y="1259357"/>
                </a:lnTo>
                <a:lnTo>
                  <a:pt x="1316316" y="1259357"/>
                </a:lnTo>
                <a:lnTo>
                  <a:pt x="1317282" y="1269885"/>
                </a:lnTo>
                <a:lnTo>
                  <a:pt x="1321955" y="1259357"/>
                </a:lnTo>
                <a:lnTo>
                  <a:pt x="1346542" y="1259357"/>
                </a:lnTo>
                <a:lnTo>
                  <a:pt x="1348346" y="1246657"/>
                </a:lnTo>
                <a:lnTo>
                  <a:pt x="1381429" y="1246657"/>
                </a:lnTo>
                <a:lnTo>
                  <a:pt x="1387246" y="1259357"/>
                </a:lnTo>
                <a:lnTo>
                  <a:pt x="1388960" y="1246657"/>
                </a:lnTo>
                <a:lnTo>
                  <a:pt x="1405851" y="1246657"/>
                </a:lnTo>
                <a:lnTo>
                  <a:pt x="1409484" y="1259357"/>
                </a:lnTo>
                <a:lnTo>
                  <a:pt x="1418640" y="1259357"/>
                </a:lnTo>
                <a:lnTo>
                  <a:pt x="1417485" y="1246657"/>
                </a:lnTo>
                <a:lnTo>
                  <a:pt x="1420393" y="1246657"/>
                </a:lnTo>
                <a:lnTo>
                  <a:pt x="1422717" y="1259357"/>
                </a:lnTo>
                <a:lnTo>
                  <a:pt x="1425041" y="1246657"/>
                </a:lnTo>
                <a:lnTo>
                  <a:pt x="1429689" y="1259357"/>
                </a:lnTo>
                <a:lnTo>
                  <a:pt x="1432013" y="1246657"/>
                </a:lnTo>
                <a:lnTo>
                  <a:pt x="1439722" y="1246657"/>
                </a:lnTo>
                <a:lnTo>
                  <a:pt x="1441894" y="1259357"/>
                </a:lnTo>
                <a:lnTo>
                  <a:pt x="1451203" y="1246657"/>
                </a:lnTo>
                <a:lnTo>
                  <a:pt x="1451762" y="1246657"/>
                </a:lnTo>
                <a:lnTo>
                  <a:pt x="1452943" y="1259357"/>
                </a:lnTo>
                <a:lnTo>
                  <a:pt x="1455851" y="1259357"/>
                </a:lnTo>
                <a:lnTo>
                  <a:pt x="1454696" y="1246657"/>
                </a:lnTo>
                <a:lnTo>
                  <a:pt x="1469224" y="1246657"/>
                </a:lnTo>
                <a:lnTo>
                  <a:pt x="1469809" y="1259357"/>
                </a:lnTo>
                <a:lnTo>
                  <a:pt x="1474457" y="1259357"/>
                </a:lnTo>
                <a:lnTo>
                  <a:pt x="1478534" y="1246657"/>
                </a:lnTo>
                <a:lnTo>
                  <a:pt x="1491322" y="1246657"/>
                </a:lnTo>
                <a:lnTo>
                  <a:pt x="1488414" y="1233957"/>
                </a:lnTo>
                <a:lnTo>
                  <a:pt x="1490738" y="1221257"/>
                </a:lnTo>
                <a:lnTo>
                  <a:pt x="1491640" y="1224076"/>
                </a:lnTo>
                <a:lnTo>
                  <a:pt x="1491907" y="1221257"/>
                </a:lnTo>
                <a:lnTo>
                  <a:pt x="1495386" y="1221257"/>
                </a:lnTo>
                <a:lnTo>
                  <a:pt x="1497711" y="1233957"/>
                </a:lnTo>
                <a:lnTo>
                  <a:pt x="1496555" y="1246657"/>
                </a:lnTo>
                <a:lnTo>
                  <a:pt x="1499463" y="1233957"/>
                </a:lnTo>
                <a:lnTo>
                  <a:pt x="1500619" y="1233957"/>
                </a:lnTo>
                <a:lnTo>
                  <a:pt x="1500035" y="1246657"/>
                </a:lnTo>
                <a:lnTo>
                  <a:pt x="1520977" y="1246657"/>
                </a:lnTo>
                <a:lnTo>
                  <a:pt x="1523873" y="1233957"/>
                </a:lnTo>
                <a:lnTo>
                  <a:pt x="1531442" y="1233957"/>
                </a:lnTo>
                <a:lnTo>
                  <a:pt x="1528533" y="1221257"/>
                </a:lnTo>
                <a:lnTo>
                  <a:pt x="1554695" y="1221257"/>
                </a:lnTo>
                <a:lnTo>
                  <a:pt x="1555851" y="1221257"/>
                </a:lnTo>
                <a:lnTo>
                  <a:pt x="1555407" y="1219835"/>
                </a:lnTo>
                <a:lnTo>
                  <a:pt x="1561084" y="1208557"/>
                </a:lnTo>
                <a:lnTo>
                  <a:pt x="1559928" y="1221257"/>
                </a:lnTo>
                <a:lnTo>
                  <a:pt x="1569224" y="1221257"/>
                </a:lnTo>
                <a:lnTo>
                  <a:pt x="1576781" y="1208557"/>
                </a:lnTo>
                <a:lnTo>
                  <a:pt x="1574457" y="1208557"/>
                </a:lnTo>
                <a:lnTo>
                  <a:pt x="1572717" y="1195857"/>
                </a:lnTo>
                <a:lnTo>
                  <a:pt x="1577365" y="1195857"/>
                </a:lnTo>
                <a:lnTo>
                  <a:pt x="1578533" y="1208557"/>
                </a:lnTo>
                <a:lnTo>
                  <a:pt x="1581696" y="1195857"/>
                </a:lnTo>
                <a:lnTo>
                  <a:pt x="1586458" y="1195857"/>
                </a:lnTo>
                <a:lnTo>
                  <a:pt x="1592186" y="1208557"/>
                </a:lnTo>
                <a:lnTo>
                  <a:pt x="1614576" y="1208557"/>
                </a:lnTo>
                <a:lnTo>
                  <a:pt x="1619808" y="1195857"/>
                </a:lnTo>
                <a:lnTo>
                  <a:pt x="1640827" y="1195857"/>
                </a:lnTo>
                <a:lnTo>
                  <a:pt x="1644815" y="1183157"/>
                </a:lnTo>
                <a:lnTo>
                  <a:pt x="1655343" y="1195857"/>
                </a:lnTo>
                <a:lnTo>
                  <a:pt x="1663204" y="1195857"/>
                </a:lnTo>
                <a:lnTo>
                  <a:pt x="1670735" y="1183157"/>
                </a:lnTo>
                <a:lnTo>
                  <a:pt x="1677365" y="1183157"/>
                </a:lnTo>
                <a:lnTo>
                  <a:pt x="1676793" y="1170457"/>
                </a:lnTo>
                <a:lnTo>
                  <a:pt x="1679117" y="1176807"/>
                </a:lnTo>
                <a:lnTo>
                  <a:pt x="1679117" y="1170457"/>
                </a:lnTo>
                <a:lnTo>
                  <a:pt x="1739582" y="1170457"/>
                </a:lnTo>
                <a:lnTo>
                  <a:pt x="1741195" y="1157757"/>
                </a:lnTo>
                <a:lnTo>
                  <a:pt x="1738490" y="1145057"/>
                </a:lnTo>
                <a:lnTo>
                  <a:pt x="1743075" y="1145057"/>
                </a:lnTo>
                <a:lnTo>
                  <a:pt x="1746554" y="1157757"/>
                </a:lnTo>
                <a:lnTo>
                  <a:pt x="1748307" y="1145057"/>
                </a:lnTo>
                <a:lnTo>
                  <a:pt x="1762836" y="1145057"/>
                </a:lnTo>
                <a:lnTo>
                  <a:pt x="1769821" y="1132357"/>
                </a:lnTo>
                <a:lnTo>
                  <a:pt x="1776209" y="1132357"/>
                </a:lnTo>
                <a:lnTo>
                  <a:pt x="1779701" y="1119657"/>
                </a:lnTo>
                <a:lnTo>
                  <a:pt x="1780286" y="1132357"/>
                </a:lnTo>
                <a:lnTo>
                  <a:pt x="1787982" y="1132357"/>
                </a:lnTo>
                <a:lnTo>
                  <a:pt x="1788706" y="1119657"/>
                </a:lnTo>
                <a:lnTo>
                  <a:pt x="1790750" y="1119657"/>
                </a:lnTo>
                <a:lnTo>
                  <a:pt x="1793659" y="1132357"/>
                </a:lnTo>
                <a:lnTo>
                  <a:pt x="1796135" y="1132357"/>
                </a:lnTo>
                <a:lnTo>
                  <a:pt x="1796923" y="1119657"/>
                </a:lnTo>
                <a:lnTo>
                  <a:pt x="1809927" y="1119657"/>
                </a:lnTo>
                <a:lnTo>
                  <a:pt x="1809356" y="1106957"/>
                </a:lnTo>
                <a:lnTo>
                  <a:pt x="1819313" y="1106957"/>
                </a:lnTo>
                <a:lnTo>
                  <a:pt x="1821484" y="1094257"/>
                </a:lnTo>
                <a:lnTo>
                  <a:pt x="1825015" y="1094257"/>
                </a:lnTo>
                <a:lnTo>
                  <a:pt x="1829701" y="1106957"/>
                </a:lnTo>
                <a:lnTo>
                  <a:pt x="1832648" y="1094257"/>
                </a:lnTo>
                <a:lnTo>
                  <a:pt x="1838426" y="1094257"/>
                </a:lnTo>
                <a:lnTo>
                  <a:pt x="1840750" y="1106957"/>
                </a:lnTo>
                <a:lnTo>
                  <a:pt x="1844230" y="1094257"/>
                </a:lnTo>
                <a:lnTo>
                  <a:pt x="1845398" y="1094257"/>
                </a:lnTo>
                <a:lnTo>
                  <a:pt x="1840166" y="1081557"/>
                </a:lnTo>
                <a:lnTo>
                  <a:pt x="1848307" y="1094257"/>
                </a:lnTo>
                <a:lnTo>
                  <a:pt x="1849462" y="1094257"/>
                </a:lnTo>
                <a:lnTo>
                  <a:pt x="1851799" y="1081557"/>
                </a:lnTo>
                <a:lnTo>
                  <a:pt x="1864791" y="1081557"/>
                </a:lnTo>
                <a:lnTo>
                  <a:pt x="1868868" y="1068857"/>
                </a:lnTo>
                <a:lnTo>
                  <a:pt x="1873275" y="1056157"/>
                </a:lnTo>
                <a:lnTo>
                  <a:pt x="1880425" y="1056157"/>
                </a:lnTo>
                <a:lnTo>
                  <a:pt x="1878101" y="1068857"/>
                </a:lnTo>
                <a:lnTo>
                  <a:pt x="1881428" y="1068857"/>
                </a:lnTo>
                <a:lnTo>
                  <a:pt x="1882749" y="1056157"/>
                </a:lnTo>
                <a:lnTo>
                  <a:pt x="1885175" y="1056157"/>
                </a:lnTo>
                <a:lnTo>
                  <a:pt x="1890750" y="1043457"/>
                </a:lnTo>
                <a:lnTo>
                  <a:pt x="1894243" y="1043457"/>
                </a:lnTo>
                <a:lnTo>
                  <a:pt x="1893658" y="1056157"/>
                </a:lnTo>
                <a:lnTo>
                  <a:pt x="1898535" y="1056157"/>
                </a:lnTo>
                <a:lnTo>
                  <a:pt x="1904199" y="1043457"/>
                </a:lnTo>
                <a:lnTo>
                  <a:pt x="1909521" y="1043457"/>
                </a:lnTo>
                <a:lnTo>
                  <a:pt x="1912835" y="1030757"/>
                </a:lnTo>
                <a:lnTo>
                  <a:pt x="1909089" y="1030757"/>
                </a:lnTo>
                <a:lnTo>
                  <a:pt x="1906524" y="1018057"/>
                </a:lnTo>
                <a:lnTo>
                  <a:pt x="1904923" y="1018057"/>
                </a:lnTo>
                <a:lnTo>
                  <a:pt x="1902955" y="1005357"/>
                </a:lnTo>
                <a:lnTo>
                  <a:pt x="1909114" y="1018057"/>
                </a:lnTo>
                <a:lnTo>
                  <a:pt x="1917915" y="1018057"/>
                </a:lnTo>
                <a:lnTo>
                  <a:pt x="1922462" y="1026147"/>
                </a:lnTo>
                <a:lnTo>
                  <a:pt x="1923313" y="1030757"/>
                </a:lnTo>
                <a:lnTo>
                  <a:pt x="1924469" y="1030757"/>
                </a:lnTo>
                <a:lnTo>
                  <a:pt x="1923910" y="1028725"/>
                </a:lnTo>
                <a:lnTo>
                  <a:pt x="1925053" y="1030757"/>
                </a:lnTo>
                <a:lnTo>
                  <a:pt x="1930285" y="1030757"/>
                </a:lnTo>
                <a:lnTo>
                  <a:pt x="1923313" y="1018057"/>
                </a:lnTo>
                <a:lnTo>
                  <a:pt x="1930285" y="1018057"/>
                </a:lnTo>
                <a:lnTo>
                  <a:pt x="1927961" y="1005357"/>
                </a:lnTo>
                <a:lnTo>
                  <a:pt x="1933778" y="1005357"/>
                </a:lnTo>
                <a:lnTo>
                  <a:pt x="1934933" y="1018057"/>
                </a:lnTo>
                <a:lnTo>
                  <a:pt x="1936102" y="1018057"/>
                </a:lnTo>
                <a:lnTo>
                  <a:pt x="1938388" y="1005357"/>
                </a:lnTo>
                <a:lnTo>
                  <a:pt x="1939150" y="1005357"/>
                </a:lnTo>
                <a:lnTo>
                  <a:pt x="1941004" y="992657"/>
                </a:lnTo>
                <a:lnTo>
                  <a:pt x="1946567" y="992657"/>
                </a:lnTo>
                <a:lnTo>
                  <a:pt x="1950783" y="1005357"/>
                </a:lnTo>
                <a:lnTo>
                  <a:pt x="1961680" y="1005357"/>
                </a:lnTo>
                <a:lnTo>
                  <a:pt x="1955863" y="992657"/>
                </a:lnTo>
                <a:lnTo>
                  <a:pt x="1959356" y="992657"/>
                </a:lnTo>
                <a:lnTo>
                  <a:pt x="1955863" y="979957"/>
                </a:lnTo>
                <a:lnTo>
                  <a:pt x="1959940" y="979957"/>
                </a:lnTo>
                <a:lnTo>
                  <a:pt x="1950046" y="967257"/>
                </a:lnTo>
                <a:lnTo>
                  <a:pt x="1972729" y="967257"/>
                </a:lnTo>
                <a:lnTo>
                  <a:pt x="1977961" y="979957"/>
                </a:lnTo>
                <a:lnTo>
                  <a:pt x="1980285" y="979957"/>
                </a:lnTo>
                <a:lnTo>
                  <a:pt x="1978901" y="967257"/>
                </a:lnTo>
                <a:lnTo>
                  <a:pt x="1982000" y="967257"/>
                </a:lnTo>
                <a:lnTo>
                  <a:pt x="1980285" y="954557"/>
                </a:lnTo>
                <a:lnTo>
                  <a:pt x="1981454" y="954557"/>
                </a:lnTo>
                <a:lnTo>
                  <a:pt x="1986102" y="967257"/>
                </a:lnTo>
                <a:lnTo>
                  <a:pt x="1987257" y="967257"/>
                </a:lnTo>
                <a:lnTo>
                  <a:pt x="1982609" y="954557"/>
                </a:lnTo>
                <a:lnTo>
                  <a:pt x="1986102" y="954557"/>
                </a:lnTo>
                <a:lnTo>
                  <a:pt x="1987257" y="967257"/>
                </a:lnTo>
                <a:lnTo>
                  <a:pt x="1990864" y="967257"/>
                </a:lnTo>
                <a:lnTo>
                  <a:pt x="1987486" y="954557"/>
                </a:lnTo>
                <a:lnTo>
                  <a:pt x="1996567" y="954557"/>
                </a:lnTo>
                <a:lnTo>
                  <a:pt x="1995398" y="941857"/>
                </a:lnTo>
                <a:lnTo>
                  <a:pt x="2003539" y="941857"/>
                </a:lnTo>
                <a:lnTo>
                  <a:pt x="2007743" y="954557"/>
                </a:lnTo>
                <a:lnTo>
                  <a:pt x="2013750" y="954557"/>
                </a:lnTo>
                <a:lnTo>
                  <a:pt x="2015820" y="941857"/>
                </a:lnTo>
                <a:lnTo>
                  <a:pt x="2018449" y="941857"/>
                </a:lnTo>
                <a:lnTo>
                  <a:pt x="2023313" y="929157"/>
                </a:lnTo>
                <a:lnTo>
                  <a:pt x="2040750" y="929157"/>
                </a:lnTo>
                <a:lnTo>
                  <a:pt x="2040750" y="916457"/>
                </a:lnTo>
                <a:lnTo>
                  <a:pt x="2059355" y="916457"/>
                </a:lnTo>
                <a:lnTo>
                  <a:pt x="2057031" y="903757"/>
                </a:lnTo>
                <a:lnTo>
                  <a:pt x="2066683" y="903757"/>
                </a:lnTo>
                <a:lnTo>
                  <a:pt x="2070188" y="891057"/>
                </a:lnTo>
                <a:lnTo>
                  <a:pt x="2085517" y="891057"/>
                </a:lnTo>
                <a:lnTo>
                  <a:pt x="2089010" y="878357"/>
                </a:lnTo>
                <a:lnTo>
                  <a:pt x="2087270" y="878357"/>
                </a:lnTo>
                <a:lnTo>
                  <a:pt x="2086102" y="869899"/>
                </a:lnTo>
                <a:lnTo>
                  <a:pt x="2086102" y="878357"/>
                </a:lnTo>
                <a:lnTo>
                  <a:pt x="2078545" y="878357"/>
                </a:lnTo>
                <a:lnTo>
                  <a:pt x="2076221" y="865657"/>
                </a:lnTo>
                <a:lnTo>
                  <a:pt x="2077377" y="865657"/>
                </a:lnTo>
                <a:lnTo>
                  <a:pt x="2086102" y="878357"/>
                </a:lnTo>
                <a:lnTo>
                  <a:pt x="2086102" y="869899"/>
                </a:lnTo>
                <a:lnTo>
                  <a:pt x="2085517" y="865657"/>
                </a:lnTo>
                <a:lnTo>
                  <a:pt x="2089010" y="865657"/>
                </a:lnTo>
                <a:lnTo>
                  <a:pt x="2086686" y="852957"/>
                </a:lnTo>
                <a:lnTo>
                  <a:pt x="2089594" y="852957"/>
                </a:lnTo>
                <a:lnTo>
                  <a:pt x="2095576" y="863015"/>
                </a:lnTo>
                <a:lnTo>
                  <a:pt x="2094242" y="852957"/>
                </a:lnTo>
                <a:lnTo>
                  <a:pt x="2097151" y="852957"/>
                </a:lnTo>
                <a:lnTo>
                  <a:pt x="2097735" y="865657"/>
                </a:lnTo>
                <a:lnTo>
                  <a:pt x="2114016" y="865657"/>
                </a:lnTo>
                <a:lnTo>
                  <a:pt x="2108314" y="852957"/>
                </a:lnTo>
                <a:lnTo>
                  <a:pt x="2109432" y="852957"/>
                </a:lnTo>
                <a:lnTo>
                  <a:pt x="2111972" y="840257"/>
                </a:lnTo>
                <a:lnTo>
                  <a:pt x="2114486" y="840257"/>
                </a:lnTo>
                <a:lnTo>
                  <a:pt x="2116912" y="852957"/>
                </a:lnTo>
                <a:lnTo>
                  <a:pt x="2137854" y="852957"/>
                </a:lnTo>
                <a:lnTo>
                  <a:pt x="2134946" y="840257"/>
                </a:lnTo>
                <a:lnTo>
                  <a:pt x="2137270" y="840257"/>
                </a:lnTo>
                <a:lnTo>
                  <a:pt x="2149005" y="840257"/>
                </a:lnTo>
                <a:lnTo>
                  <a:pt x="2149475" y="827557"/>
                </a:lnTo>
                <a:lnTo>
                  <a:pt x="2148471" y="827557"/>
                </a:lnTo>
                <a:lnTo>
                  <a:pt x="2146211" y="814857"/>
                </a:lnTo>
                <a:lnTo>
                  <a:pt x="2143836" y="802157"/>
                </a:lnTo>
                <a:lnTo>
                  <a:pt x="2148319" y="802157"/>
                </a:lnTo>
                <a:lnTo>
                  <a:pt x="2150059" y="814857"/>
                </a:lnTo>
                <a:lnTo>
                  <a:pt x="2157615" y="814857"/>
                </a:lnTo>
                <a:lnTo>
                  <a:pt x="2157031" y="802157"/>
                </a:lnTo>
                <a:lnTo>
                  <a:pt x="2158784" y="802157"/>
                </a:lnTo>
                <a:lnTo>
                  <a:pt x="2151215" y="789457"/>
                </a:lnTo>
                <a:lnTo>
                  <a:pt x="2180869" y="764057"/>
                </a:lnTo>
                <a:lnTo>
                  <a:pt x="2189188" y="776757"/>
                </a:lnTo>
                <a:lnTo>
                  <a:pt x="2197658" y="776757"/>
                </a:lnTo>
                <a:lnTo>
                  <a:pt x="2206460" y="789457"/>
                </a:lnTo>
                <a:lnTo>
                  <a:pt x="2215756" y="789457"/>
                </a:lnTo>
                <a:lnTo>
                  <a:pt x="2211692" y="776757"/>
                </a:lnTo>
                <a:lnTo>
                  <a:pt x="2218664" y="789457"/>
                </a:lnTo>
                <a:lnTo>
                  <a:pt x="2219248" y="789457"/>
                </a:lnTo>
                <a:lnTo>
                  <a:pt x="2217128" y="777900"/>
                </a:lnTo>
                <a:lnTo>
                  <a:pt x="2216340" y="776757"/>
                </a:lnTo>
                <a:lnTo>
                  <a:pt x="2216924" y="776757"/>
                </a:lnTo>
                <a:lnTo>
                  <a:pt x="2216340" y="764057"/>
                </a:lnTo>
                <a:lnTo>
                  <a:pt x="2223897" y="764057"/>
                </a:lnTo>
                <a:lnTo>
                  <a:pt x="2227961" y="776757"/>
                </a:lnTo>
                <a:lnTo>
                  <a:pt x="2225065" y="764057"/>
                </a:lnTo>
                <a:lnTo>
                  <a:pt x="2228545" y="776757"/>
                </a:lnTo>
                <a:lnTo>
                  <a:pt x="2230869" y="776757"/>
                </a:lnTo>
                <a:lnTo>
                  <a:pt x="2228545" y="764057"/>
                </a:lnTo>
                <a:lnTo>
                  <a:pt x="2241918" y="764057"/>
                </a:lnTo>
                <a:lnTo>
                  <a:pt x="2237854" y="751357"/>
                </a:lnTo>
                <a:lnTo>
                  <a:pt x="2252916" y="751357"/>
                </a:lnTo>
                <a:lnTo>
                  <a:pt x="2261108" y="764057"/>
                </a:lnTo>
                <a:lnTo>
                  <a:pt x="2256752" y="751357"/>
                </a:lnTo>
                <a:lnTo>
                  <a:pt x="2257691" y="751357"/>
                </a:lnTo>
                <a:lnTo>
                  <a:pt x="2260041" y="738657"/>
                </a:lnTo>
                <a:lnTo>
                  <a:pt x="2267280" y="738657"/>
                </a:lnTo>
                <a:lnTo>
                  <a:pt x="2263864" y="725957"/>
                </a:lnTo>
                <a:lnTo>
                  <a:pt x="2261539" y="725957"/>
                </a:lnTo>
                <a:lnTo>
                  <a:pt x="2258784" y="713257"/>
                </a:lnTo>
                <a:lnTo>
                  <a:pt x="2266327" y="725957"/>
                </a:lnTo>
                <a:lnTo>
                  <a:pt x="2270696" y="725957"/>
                </a:lnTo>
                <a:lnTo>
                  <a:pt x="2274646" y="738657"/>
                </a:lnTo>
                <a:lnTo>
                  <a:pt x="2276424" y="738657"/>
                </a:lnTo>
                <a:lnTo>
                  <a:pt x="2274481" y="725957"/>
                </a:lnTo>
                <a:lnTo>
                  <a:pt x="2277097" y="725957"/>
                </a:lnTo>
                <a:lnTo>
                  <a:pt x="2278126" y="713257"/>
                </a:lnTo>
                <a:lnTo>
                  <a:pt x="2286114" y="713257"/>
                </a:lnTo>
                <a:lnTo>
                  <a:pt x="2289594" y="725957"/>
                </a:lnTo>
                <a:lnTo>
                  <a:pt x="2289200" y="717270"/>
                </a:lnTo>
                <a:lnTo>
                  <a:pt x="2287498" y="713257"/>
                </a:lnTo>
                <a:lnTo>
                  <a:pt x="2289010" y="713257"/>
                </a:lnTo>
                <a:lnTo>
                  <a:pt x="2298319" y="713257"/>
                </a:lnTo>
                <a:lnTo>
                  <a:pt x="2290762" y="700557"/>
                </a:lnTo>
                <a:lnTo>
                  <a:pt x="2298395" y="700557"/>
                </a:lnTo>
                <a:lnTo>
                  <a:pt x="2300109" y="687857"/>
                </a:lnTo>
                <a:lnTo>
                  <a:pt x="2300643" y="687857"/>
                </a:lnTo>
                <a:lnTo>
                  <a:pt x="2299474" y="685317"/>
                </a:lnTo>
                <a:lnTo>
                  <a:pt x="2299474" y="675157"/>
                </a:lnTo>
                <a:lnTo>
                  <a:pt x="2298242" y="672172"/>
                </a:lnTo>
                <a:lnTo>
                  <a:pt x="2298242" y="682612"/>
                </a:lnTo>
                <a:lnTo>
                  <a:pt x="2294826" y="675157"/>
                </a:lnTo>
                <a:lnTo>
                  <a:pt x="2296477" y="675157"/>
                </a:lnTo>
                <a:lnTo>
                  <a:pt x="2298242" y="682612"/>
                </a:lnTo>
                <a:lnTo>
                  <a:pt x="2298242" y="672172"/>
                </a:lnTo>
                <a:lnTo>
                  <a:pt x="2294242" y="662457"/>
                </a:lnTo>
                <a:lnTo>
                  <a:pt x="2299474" y="662457"/>
                </a:lnTo>
                <a:lnTo>
                  <a:pt x="2303729" y="675157"/>
                </a:lnTo>
                <a:lnTo>
                  <a:pt x="2302383" y="675157"/>
                </a:lnTo>
                <a:lnTo>
                  <a:pt x="2309749" y="687857"/>
                </a:lnTo>
                <a:lnTo>
                  <a:pt x="2318664" y="687857"/>
                </a:lnTo>
                <a:lnTo>
                  <a:pt x="2325649" y="675157"/>
                </a:lnTo>
                <a:lnTo>
                  <a:pt x="2317508" y="675157"/>
                </a:lnTo>
                <a:lnTo>
                  <a:pt x="2312847" y="662457"/>
                </a:lnTo>
                <a:lnTo>
                  <a:pt x="2325357" y="662457"/>
                </a:lnTo>
                <a:lnTo>
                  <a:pt x="2333942" y="675157"/>
                </a:lnTo>
                <a:lnTo>
                  <a:pt x="2334361" y="662457"/>
                </a:lnTo>
                <a:lnTo>
                  <a:pt x="2329586" y="662457"/>
                </a:lnTo>
                <a:lnTo>
                  <a:pt x="2324912" y="649757"/>
                </a:lnTo>
                <a:lnTo>
                  <a:pt x="2326805" y="649757"/>
                </a:lnTo>
                <a:lnTo>
                  <a:pt x="2336685" y="662457"/>
                </a:lnTo>
                <a:lnTo>
                  <a:pt x="2336990" y="649757"/>
                </a:lnTo>
                <a:lnTo>
                  <a:pt x="2338438" y="649757"/>
                </a:lnTo>
                <a:lnTo>
                  <a:pt x="2335733" y="639927"/>
                </a:lnTo>
                <a:lnTo>
                  <a:pt x="2336457" y="649757"/>
                </a:lnTo>
                <a:lnTo>
                  <a:pt x="2331047" y="649757"/>
                </a:lnTo>
                <a:lnTo>
                  <a:pt x="2334945" y="637057"/>
                </a:lnTo>
                <a:lnTo>
                  <a:pt x="2335733" y="639927"/>
                </a:lnTo>
                <a:lnTo>
                  <a:pt x="2335530" y="637057"/>
                </a:lnTo>
                <a:lnTo>
                  <a:pt x="2345994" y="649757"/>
                </a:lnTo>
                <a:lnTo>
                  <a:pt x="2347442" y="637057"/>
                </a:lnTo>
                <a:lnTo>
                  <a:pt x="2348611" y="624357"/>
                </a:lnTo>
                <a:lnTo>
                  <a:pt x="2364016" y="624357"/>
                </a:lnTo>
                <a:lnTo>
                  <a:pt x="2368664" y="611657"/>
                </a:lnTo>
                <a:lnTo>
                  <a:pt x="2386114" y="611657"/>
                </a:lnTo>
                <a:lnTo>
                  <a:pt x="2379713" y="598957"/>
                </a:lnTo>
                <a:lnTo>
                  <a:pt x="2377973" y="598957"/>
                </a:lnTo>
                <a:lnTo>
                  <a:pt x="2378557" y="586257"/>
                </a:lnTo>
                <a:lnTo>
                  <a:pt x="2384945" y="598957"/>
                </a:lnTo>
                <a:lnTo>
                  <a:pt x="2386698" y="598957"/>
                </a:lnTo>
                <a:lnTo>
                  <a:pt x="2384717" y="586257"/>
                </a:lnTo>
                <a:lnTo>
                  <a:pt x="2388158" y="573557"/>
                </a:lnTo>
                <a:lnTo>
                  <a:pt x="2398598" y="573557"/>
                </a:lnTo>
                <a:lnTo>
                  <a:pt x="2394547" y="560857"/>
                </a:lnTo>
                <a:lnTo>
                  <a:pt x="2402675" y="560857"/>
                </a:lnTo>
                <a:lnTo>
                  <a:pt x="2407983" y="548157"/>
                </a:lnTo>
                <a:lnTo>
                  <a:pt x="2414714" y="548157"/>
                </a:lnTo>
                <a:lnTo>
                  <a:pt x="2425649" y="535457"/>
                </a:lnTo>
                <a:lnTo>
                  <a:pt x="2425433" y="535457"/>
                </a:lnTo>
                <a:lnTo>
                  <a:pt x="2427198" y="522757"/>
                </a:lnTo>
                <a:lnTo>
                  <a:pt x="2449487" y="522757"/>
                </a:lnTo>
                <a:lnTo>
                  <a:pt x="2437854" y="510057"/>
                </a:lnTo>
                <a:lnTo>
                  <a:pt x="2445994" y="510057"/>
                </a:lnTo>
                <a:lnTo>
                  <a:pt x="2445474" y="507225"/>
                </a:lnTo>
                <a:lnTo>
                  <a:pt x="2439606" y="497357"/>
                </a:lnTo>
                <a:lnTo>
                  <a:pt x="2444572" y="502285"/>
                </a:lnTo>
                <a:lnTo>
                  <a:pt x="2443670" y="497357"/>
                </a:lnTo>
                <a:lnTo>
                  <a:pt x="2461691" y="497357"/>
                </a:lnTo>
                <a:lnTo>
                  <a:pt x="2459952" y="484657"/>
                </a:lnTo>
                <a:lnTo>
                  <a:pt x="2462860" y="484657"/>
                </a:lnTo>
                <a:lnTo>
                  <a:pt x="2463444" y="497357"/>
                </a:lnTo>
                <a:lnTo>
                  <a:pt x="2470416" y="497357"/>
                </a:lnTo>
                <a:lnTo>
                  <a:pt x="2468092" y="484657"/>
                </a:lnTo>
                <a:lnTo>
                  <a:pt x="2473325" y="484657"/>
                </a:lnTo>
                <a:lnTo>
                  <a:pt x="2473909" y="471957"/>
                </a:lnTo>
                <a:lnTo>
                  <a:pt x="2480297" y="484657"/>
                </a:lnTo>
                <a:lnTo>
                  <a:pt x="2484082" y="471957"/>
                </a:lnTo>
                <a:lnTo>
                  <a:pt x="2486545" y="471957"/>
                </a:lnTo>
                <a:lnTo>
                  <a:pt x="2488806" y="459257"/>
                </a:lnTo>
                <a:lnTo>
                  <a:pt x="2487282" y="459257"/>
                </a:lnTo>
                <a:lnTo>
                  <a:pt x="2486698" y="459257"/>
                </a:lnTo>
                <a:lnTo>
                  <a:pt x="2482050" y="453898"/>
                </a:lnTo>
                <a:lnTo>
                  <a:pt x="2482050" y="459257"/>
                </a:lnTo>
                <a:lnTo>
                  <a:pt x="2476881" y="447967"/>
                </a:lnTo>
                <a:lnTo>
                  <a:pt x="2475649" y="446557"/>
                </a:lnTo>
                <a:lnTo>
                  <a:pt x="2476233" y="446557"/>
                </a:lnTo>
                <a:lnTo>
                  <a:pt x="2482050" y="446557"/>
                </a:lnTo>
                <a:lnTo>
                  <a:pt x="2489022" y="446557"/>
                </a:lnTo>
                <a:lnTo>
                  <a:pt x="2491346" y="459257"/>
                </a:lnTo>
                <a:lnTo>
                  <a:pt x="2490178" y="446557"/>
                </a:lnTo>
                <a:lnTo>
                  <a:pt x="2494254" y="446557"/>
                </a:lnTo>
                <a:lnTo>
                  <a:pt x="2498318" y="459257"/>
                </a:lnTo>
                <a:lnTo>
                  <a:pt x="2498229" y="446557"/>
                </a:lnTo>
                <a:lnTo>
                  <a:pt x="2511691" y="446557"/>
                </a:lnTo>
                <a:lnTo>
                  <a:pt x="2510536" y="433857"/>
                </a:lnTo>
                <a:lnTo>
                  <a:pt x="2514015" y="433857"/>
                </a:lnTo>
                <a:lnTo>
                  <a:pt x="2505303" y="421157"/>
                </a:lnTo>
                <a:lnTo>
                  <a:pt x="2508783" y="421157"/>
                </a:lnTo>
                <a:lnTo>
                  <a:pt x="2502979" y="408457"/>
                </a:lnTo>
                <a:lnTo>
                  <a:pt x="2521585" y="408457"/>
                </a:lnTo>
                <a:lnTo>
                  <a:pt x="2519248" y="395757"/>
                </a:lnTo>
                <a:lnTo>
                  <a:pt x="2528557" y="395757"/>
                </a:lnTo>
                <a:lnTo>
                  <a:pt x="2529141" y="383057"/>
                </a:lnTo>
                <a:lnTo>
                  <a:pt x="2527973" y="383057"/>
                </a:lnTo>
                <a:lnTo>
                  <a:pt x="2523909" y="370357"/>
                </a:lnTo>
                <a:lnTo>
                  <a:pt x="2532151" y="370357"/>
                </a:lnTo>
                <a:lnTo>
                  <a:pt x="2544038" y="357657"/>
                </a:lnTo>
                <a:lnTo>
                  <a:pt x="2554732" y="357657"/>
                </a:lnTo>
                <a:lnTo>
                  <a:pt x="2554135" y="344957"/>
                </a:lnTo>
                <a:lnTo>
                  <a:pt x="2554719" y="344957"/>
                </a:lnTo>
                <a:lnTo>
                  <a:pt x="2550071" y="332257"/>
                </a:lnTo>
                <a:lnTo>
                  <a:pt x="2553563" y="332257"/>
                </a:lnTo>
                <a:lnTo>
                  <a:pt x="2555303" y="344957"/>
                </a:lnTo>
                <a:lnTo>
                  <a:pt x="2561691" y="344957"/>
                </a:lnTo>
                <a:lnTo>
                  <a:pt x="2559240" y="332257"/>
                </a:lnTo>
                <a:lnTo>
                  <a:pt x="2566517" y="332257"/>
                </a:lnTo>
                <a:lnTo>
                  <a:pt x="2566352" y="319557"/>
                </a:lnTo>
                <a:lnTo>
                  <a:pt x="2579890" y="319557"/>
                </a:lnTo>
                <a:lnTo>
                  <a:pt x="2584005" y="306857"/>
                </a:lnTo>
                <a:lnTo>
                  <a:pt x="2586710" y="306857"/>
                </a:lnTo>
                <a:lnTo>
                  <a:pt x="2595994" y="294157"/>
                </a:lnTo>
                <a:lnTo>
                  <a:pt x="2587282" y="294157"/>
                </a:lnTo>
                <a:lnTo>
                  <a:pt x="2589085" y="281457"/>
                </a:lnTo>
                <a:lnTo>
                  <a:pt x="2592590" y="281457"/>
                </a:lnTo>
                <a:lnTo>
                  <a:pt x="2597505" y="268757"/>
                </a:lnTo>
                <a:lnTo>
                  <a:pt x="2609926" y="268757"/>
                </a:lnTo>
                <a:lnTo>
                  <a:pt x="2616568" y="256057"/>
                </a:lnTo>
                <a:lnTo>
                  <a:pt x="2623096" y="256057"/>
                </a:lnTo>
                <a:lnTo>
                  <a:pt x="2629141" y="243357"/>
                </a:lnTo>
                <a:lnTo>
                  <a:pt x="2626855" y="243357"/>
                </a:lnTo>
                <a:lnTo>
                  <a:pt x="2618676" y="230657"/>
                </a:lnTo>
                <a:lnTo>
                  <a:pt x="2625077" y="230657"/>
                </a:lnTo>
                <a:lnTo>
                  <a:pt x="2628557" y="217957"/>
                </a:lnTo>
                <a:lnTo>
                  <a:pt x="2632633" y="217957"/>
                </a:lnTo>
                <a:lnTo>
                  <a:pt x="2639606" y="205257"/>
                </a:lnTo>
                <a:lnTo>
                  <a:pt x="2637282" y="192557"/>
                </a:lnTo>
                <a:lnTo>
                  <a:pt x="2651810" y="192557"/>
                </a:lnTo>
                <a:lnTo>
                  <a:pt x="2647746" y="179857"/>
                </a:lnTo>
                <a:lnTo>
                  <a:pt x="2654147" y="179857"/>
                </a:lnTo>
                <a:lnTo>
                  <a:pt x="2659951" y="167157"/>
                </a:lnTo>
                <a:lnTo>
                  <a:pt x="2657627" y="167157"/>
                </a:lnTo>
                <a:lnTo>
                  <a:pt x="2650655" y="154457"/>
                </a:lnTo>
                <a:lnTo>
                  <a:pt x="2657271" y="154457"/>
                </a:lnTo>
                <a:lnTo>
                  <a:pt x="2658135" y="141757"/>
                </a:lnTo>
                <a:lnTo>
                  <a:pt x="2666047" y="141757"/>
                </a:lnTo>
                <a:lnTo>
                  <a:pt x="2662859" y="129057"/>
                </a:lnTo>
                <a:lnTo>
                  <a:pt x="2666936" y="141757"/>
                </a:lnTo>
                <a:lnTo>
                  <a:pt x="2668676" y="129057"/>
                </a:lnTo>
                <a:lnTo>
                  <a:pt x="2675077" y="141757"/>
                </a:lnTo>
                <a:lnTo>
                  <a:pt x="2676233" y="129057"/>
                </a:lnTo>
                <a:lnTo>
                  <a:pt x="2674378" y="129057"/>
                </a:lnTo>
                <a:lnTo>
                  <a:pt x="2672969" y="116357"/>
                </a:lnTo>
                <a:lnTo>
                  <a:pt x="2682633" y="116357"/>
                </a:lnTo>
                <a:lnTo>
                  <a:pt x="2680017" y="103657"/>
                </a:lnTo>
                <a:lnTo>
                  <a:pt x="2678265" y="90957"/>
                </a:lnTo>
                <a:lnTo>
                  <a:pt x="2677401" y="78257"/>
                </a:lnTo>
                <a:lnTo>
                  <a:pt x="2683941" y="78257"/>
                </a:lnTo>
                <a:lnTo>
                  <a:pt x="2684272" y="90957"/>
                </a:lnTo>
                <a:lnTo>
                  <a:pt x="2688069" y="90957"/>
                </a:lnTo>
                <a:lnTo>
                  <a:pt x="2684234" y="78257"/>
                </a:lnTo>
                <a:lnTo>
                  <a:pt x="2682354" y="65557"/>
                </a:lnTo>
                <a:lnTo>
                  <a:pt x="2693644" y="65557"/>
                </a:lnTo>
                <a:lnTo>
                  <a:pt x="2696006" y="52857"/>
                </a:lnTo>
                <a:lnTo>
                  <a:pt x="2697924" y="52857"/>
                </a:lnTo>
                <a:lnTo>
                  <a:pt x="2696578" y="40157"/>
                </a:lnTo>
                <a:lnTo>
                  <a:pt x="2682481" y="40157"/>
                </a:lnTo>
                <a:lnTo>
                  <a:pt x="2676893" y="27457"/>
                </a:lnTo>
                <a:lnTo>
                  <a:pt x="2692108" y="27457"/>
                </a:lnTo>
                <a:lnTo>
                  <a:pt x="2704719" y="40157"/>
                </a:lnTo>
                <a:lnTo>
                  <a:pt x="2703563" y="27457"/>
                </a:lnTo>
                <a:lnTo>
                  <a:pt x="2705887" y="2745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 descr=""/>
          <p:cNvSpPr/>
          <p:nvPr/>
        </p:nvSpPr>
        <p:spPr>
          <a:xfrm>
            <a:off x="17355836" y="3174086"/>
            <a:ext cx="932180" cy="1878330"/>
          </a:xfrm>
          <a:custGeom>
            <a:avLst/>
            <a:gdLst/>
            <a:ahLst/>
            <a:cxnLst/>
            <a:rect l="l" t="t" r="r" b="b"/>
            <a:pathLst>
              <a:path w="932180" h="1878329">
                <a:moveTo>
                  <a:pt x="738944" y="271705"/>
                </a:moveTo>
                <a:lnTo>
                  <a:pt x="698016" y="257605"/>
                </a:lnTo>
                <a:lnTo>
                  <a:pt x="665804" y="228755"/>
                </a:lnTo>
                <a:lnTo>
                  <a:pt x="645725" y="186632"/>
                </a:lnTo>
                <a:lnTo>
                  <a:pt x="642161" y="142073"/>
                </a:lnTo>
                <a:lnTo>
                  <a:pt x="656899" y="98855"/>
                </a:lnTo>
                <a:lnTo>
                  <a:pt x="686251" y="63949"/>
                </a:lnTo>
                <a:lnTo>
                  <a:pt x="726530" y="44329"/>
                </a:lnTo>
                <a:lnTo>
                  <a:pt x="932163" y="0"/>
                </a:lnTo>
                <a:lnTo>
                  <a:pt x="932163" y="237680"/>
                </a:lnTo>
                <a:lnTo>
                  <a:pt x="785168" y="269582"/>
                </a:lnTo>
                <a:lnTo>
                  <a:pt x="738944" y="271705"/>
                </a:lnTo>
                <a:close/>
              </a:path>
              <a:path w="932180" h="1878329">
                <a:moveTo>
                  <a:pt x="932163" y="772311"/>
                </a:moveTo>
                <a:lnTo>
                  <a:pt x="182347" y="769430"/>
                </a:lnTo>
                <a:lnTo>
                  <a:pt x="141252" y="761418"/>
                </a:lnTo>
                <a:lnTo>
                  <a:pt x="106727" y="740200"/>
                </a:lnTo>
                <a:lnTo>
                  <a:pt x="81587" y="708390"/>
                </a:lnTo>
                <a:lnTo>
                  <a:pt x="68648" y="668602"/>
                </a:lnTo>
                <a:lnTo>
                  <a:pt x="70648" y="627495"/>
                </a:lnTo>
                <a:lnTo>
                  <a:pt x="86257" y="589138"/>
                </a:lnTo>
                <a:lnTo>
                  <a:pt x="113799" y="558690"/>
                </a:lnTo>
                <a:lnTo>
                  <a:pt x="151598" y="541316"/>
                </a:lnTo>
                <a:lnTo>
                  <a:pt x="932163" y="373745"/>
                </a:lnTo>
                <a:lnTo>
                  <a:pt x="932163" y="535596"/>
                </a:lnTo>
                <a:lnTo>
                  <a:pt x="184493" y="535596"/>
                </a:lnTo>
                <a:lnTo>
                  <a:pt x="215241" y="762994"/>
                </a:lnTo>
                <a:lnTo>
                  <a:pt x="932163" y="762994"/>
                </a:lnTo>
                <a:lnTo>
                  <a:pt x="932163" y="772311"/>
                </a:lnTo>
                <a:close/>
              </a:path>
              <a:path w="932180" h="1878329">
                <a:moveTo>
                  <a:pt x="932163" y="538789"/>
                </a:moveTo>
                <a:lnTo>
                  <a:pt x="184493" y="535596"/>
                </a:lnTo>
                <a:lnTo>
                  <a:pt x="932163" y="535596"/>
                </a:lnTo>
                <a:lnTo>
                  <a:pt x="932163" y="538789"/>
                </a:lnTo>
                <a:close/>
              </a:path>
              <a:path w="932180" h="1878329">
                <a:moveTo>
                  <a:pt x="932163" y="762994"/>
                </a:moveTo>
                <a:lnTo>
                  <a:pt x="215241" y="762994"/>
                </a:lnTo>
                <a:lnTo>
                  <a:pt x="932163" y="609158"/>
                </a:lnTo>
                <a:lnTo>
                  <a:pt x="932163" y="762994"/>
                </a:lnTo>
                <a:close/>
              </a:path>
              <a:path w="932180" h="1878329">
                <a:moveTo>
                  <a:pt x="932163" y="1434706"/>
                </a:moveTo>
                <a:lnTo>
                  <a:pt x="882797" y="1427550"/>
                </a:lnTo>
                <a:lnTo>
                  <a:pt x="85095" y="1303601"/>
                </a:lnTo>
                <a:lnTo>
                  <a:pt x="24313" y="1262305"/>
                </a:lnTo>
                <a:lnTo>
                  <a:pt x="7061" y="1228182"/>
                </a:lnTo>
                <a:lnTo>
                  <a:pt x="0" y="1192047"/>
                </a:lnTo>
                <a:lnTo>
                  <a:pt x="5754" y="1155310"/>
                </a:lnTo>
                <a:lnTo>
                  <a:pt x="51586" y="1096315"/>
                </a:lnTo>
                <a:lnTo>
                  <a:pt x="135684" y="1067129"/>
                </a:lnTo>
                <a:lnTo>
                  <a:pt x="338510" y="1016081"/>
                </a:lnTo>
                <a:lnTo>
                  <a:pt x="542162" y="968885"/>
                </a:lnTo>
                <a:lnTo>
                  <a:pt x="746739" y="925542"/>
                </a:lnTo>
                <a:lnTo>
                  <a:pt x="932163" y="889785"/>
                </a:lnTo>
                <a:lnTo>
                  <a:pt x="932163" y="1079063"/>
                </a:lnTo>
                <a:lnTo>
                  <a:pt x="147308" y="1079063"/>
                </a:lnTo>
                <a:lnTo>
                  <a:pt x="147308" y="1302171"/>
                </a:lnTo>
                <a:lnTo>
                  <a:pt x="932163" y="1302171"/>
                </a:lnTo>
                <a:lnTo>
                  <a:pt x="932163" y="1434706"/>
                </a:lnTo>
                <a:close/>
              </a:path>
              <a:path w="932180" h="1878329">
                <a:moveTo>
                  <a:pt x="147308" y="1302171"/>
                </a:moveTo>
                <a:lnTo>
                  <a:pt x="147308" y="1079063"/>
                </a:lnTo>
                <a:lnTo>
                  <a:pt x="709696" y="1168178"/>
                </a:lnTo>
                <a:lnTo>
                  <a:pt x="546130" y="1203832"/>
                </a:lnTo>
                <a:lnTo>
                  <a:pt x="396119" y="1238860"/>
                </a:lnTo>
                <a:lnTo>
                  <a:pt x="246640" y="1276087"/>
                </a:lnTo>
                <a:lnTo>
                  <a:pt x="147308" y="1302171"/>
                </a:lnTo>
                <a:close/>
              </a:path>
              <a:path w="932180" h="1878329">
                <a:moveTo>
                  <a:pt x="709696" y="1168178"/>
                </a:moveTo>
                <a:lnTo>
                  <a:pt x="147308" y="1079063"/>
                </a:lnTo>
                <a:lnTo>
                  <a:pt x="932163" y="1079063"/>
                </a:lnTo>
                <a:lnTo>
                  <a:pt x="932163" y="1123602"/>
                </a:lnTo>
                <a:lnTo>
                  <a:pt x="746880" y="1160397"/>
                </a:lnTo>
                <a:lnTo>
                  <a:pt x="709696" y="1168178"/>
                </a:lnTo>
                <a:close/>
              </a:path>
              <a:path w="932180" h="1878329">
                <a:moveTo>
                  <a:pt x="932163" y="1302171"/>
                </a:moveTo>
                <a:lnTo>
                  <a:pt x="147308" y="1302171"/>
                </a:lnTo>
                <a:lnTo>
                  <a:pt x="246640" y="1276087"/>
                </a:lnTo>
                <a:lnTo>
                  <a:pt x="396119" y="1238860"/>
                </a:lnTo>
                <a:lnTo>
                  <a:pt x="546130" y="1203832"/>
                </a:lnTo>
                <a:lnTo>
                  <a:pt x="709696" y="1168178"/>
                </a:lnTo>
                <a:lnTo>
                  <a:pt x="932163" y="1201252"/>
                </a:lnTo>
                <a:lnTo>
                  <a:pt x="932163" y="1302171"/>
                </a:lnTo>
                <a:close/>
              </a:path>
              <a:path w="932180" h="1878329">
                <a:moveTo>
                  <a:pt x="597412" y="1878042"/>
                </a:moveTo>
                <a:lnTo>
                  <a:pt x="556339" y="1864410"/>
                </a:lnTo>
                <a:lnTo>
                  <a:pt x="523311" y="1836567"/>
                </a:lnTo>
                <a:lnTo>
                  <a:pt x="501277" y="1795583"/>
                </a:lnTo>
                <a:lnTo>
                  <a:pt x="497713" y="1751225"/>
                </a:lnTo>
                <a:lnTo>
                  <a:pt x="512450" y="1707806"/>
                </a:lnTo>
                <a:lnTo>
                  <a:pt x="541803" y="1672700"/>
                </a:lnTo>
                <a:lnTo>
                  <a:pt x="582082" y="1653280"/>
                </a:lnTo>
                <a:lnTo>
                  <a:pt x="932163" y="1586809"/>
                </a:lnTo>
                <a:lnTo>
                  <a:pt x="932163" y="1820760"/>
                </a:lnTo>
                <a:lnTo>
                  <a:pt x="643580" y="1876388"/>
                </a:lnTo>
                <a:lnTo>
                  <a:pt x="597412" y="187804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7" name="object 17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21272" y="9119061"/>
            <a:ext cx="2136206" cy="1167130"/>
          </a:xfrm>
          <a:prstGeom prst="rect">
            <a:avLst/>
          </a:prstGeom>
        </p:spPr>
      </p:pic>
      <p:sp>
        <p:nvSpPr>
          <p:cNvPr id="178" name="object 178" descr=""/>
          <p:cNvSpPr/>
          <p:nvPr/>
        </p:nvSpPr>
        <p:spPr>
          <a:xfrm>
            <a:off x="17000397" y="0"/>
            <a:ext cx="1287780" cy="2679700"/>
          </a:xfrm>
          <a:custGeom>
            <a:avLst/>
            <a:gdLst/>
            <a:ahLst/>
            <a:cxnLst/>
            <a:rect l="l" t="t" r="r" b="b"/>
            <a:pathLst>
              <a:path w="1287780" h="2679700">
                <a:moveTo>
                  <a:pt x="629291" y="190499"/>
                </a:moveTo>
                <a:lnTo>
                  <a:pt x="606464" y="190499"/>
                </a:lnTo>
                <a:lnTo>
                  <a:pt x="596912" y="177799"/>
                </a:lnTo>
                <a:lnTo>
                  <a:pt x="589593" y="177799"/>
                </a:lnTo>
                <a:lnTo>
                  <a:pt x="583762" y="165099"/>
                </a:lnTo>
                <a:lnTo>
                  <a:pt x="578676" y="152399"/>
                </a:lnTo>
                <a:lnTo>
                  <a:pt x="575078" y="152399"/>
                </a:lnTo>
                <a:lnTo>
                  <a:pt x="573713" y="139699"/>
                </a:lnTo>
                <a:lnTo>
                  <a:pt x="527068" y="139699"/>
                </a:lnTo>
                <a:lnTo>
                  <a:pt x="498287" y="114299"/>
                </a:lnTo>
                <a:lnTo>
                  <a:pt x="475460" y="76199"/>
                </a:lnTo>
                <a:lnTo>
                  <a:pt x="446679" y="38099"/>
                </a:lnTo>
                <a:lnTo>
                  <a:pt x="442213" y="38099"/>
                </a:lnTo>
                <a:lnTo>
                  <a:pt x="440724" y="25399"/>
                </a:lnTo>
                <a:lnTo>
                  <a:pt x="442213" y="12699"/>
                </a:lnTo>
                <a:lnTo>
                  <a:pt x="446840" y="0"/>
                </a:lnTo>
                <a:lnTo>
                  <a:pt x="494317" y="0"/>
                </a:lnTo>
                <a:lnTo>
                  <a:pt x="565774" y="25399"/>
                </a:lnTo>
                <a:lnTo>
                  <a:pt x="619366" y="25399"/>
                </a:lnTo>
                <a:lnTo>
                  <a:pt x="637231" y="63499"/>
                </a:lnTo>
                <a:lnTo>
                  <a:pt x="687846" y="63499"/>
                </a:lnTo>
                <a:lnTo>
                  <a:pt x="685737" y="88899"/>
                </a:lnTo>
                <a:lnTo>
                  <a:pt x="676929" y="101599"/>
                </a:lnTo>
                <a:lnTo>
                  <a:pt x="653854" y="126999"/>
                </a:lnTo>
                <a:lnTo>
                  <a:pt x="635246" y="139699"/>
                </a:lnTo>
                <a:lnTo>
                  <a:pt x="625569" y="165099"/>
                </a:lnTo>
                <a:lnTo>
                  <a:pt x="629291" y="190499"/>
                </a:lnTo>
                <a:close/>
              </a:path>
              <a:path w="1287780" h="2679700">
                <a:moveTo>
                  <a:pt x="619366" y="25399"/>
                </a:moveTo>
                <a:lnTo>
                  <a:pt x="565774" y="25399"/>
                </a:lnTo>
                <a:lnTo>
                  <a:pt x="557735" y="0"/>
                </a:lnTo>
                <a:lnTo>
                  <a:pt x="608729" y="0"/>
                </a:lnTo>
                <a:lnTo>
                  <a:pt x="613412" y="12699"/>
                </a:lnTo>
                <a:lnTo>
                  <a:pt x="619366" y="25399"/>
                </a:lnTo>
                <a:close/>
              </a:path>
              <a:path w="1287780" h="2679700">
                <a:moveTo>
                  <a:pt x="687846" y="63499"/>
                </a:moveTo>
                <a:lnTo>
                  <a:pt x="637231" y="63499"/>
                </a:lnTo>
                <a:lnTo>
                  <a:pt x="668989" y="38099"/>
                </a:lnTo>
                <a:lnTo>
                  <a:pt x="682511" y="50799"/>
                </a:lnTo>
                <a:lnTo>
                  <a:pt x="687846" y="63499"/>
                </a:lnTo>
                <a:close/>
              </a:path>
              <a:path w="1287780" h="2679700">
                <a:moveTo>
                  <a:pt x="843662" y="622299"/>
                </a:moveTo>
                <a:lnTo>
                  <a:pt x="818630" y="584199"/>
                </a:lnTo>
                <a:lnTo>
                  <a:pt x="791613" y="546099"/>
                </a:lnTo>
                <a:lnTo>
                  <a:pt x="763273" y="495299"/>
                </a:lnTo>
                <a:lnTo>
                  <a:pt x="705269" y="419099"/>
                </a:lnTo>
                <a:lnTo>
                  <a:pt x="676929" y="380999"/>
                </a:lnTo>
                <a:lnTo>
                  <a:pt x="623336" y="304799"/>
                </a:lnTo>
                <a:lnTo>
                  <a:pt x="605472" y="292099"/>
                </a:lnTo>
                <a:lnTo>
                  <a:pt x="591205" y="266699"/>
                </a:lnTo>
                <a:lnTo>
                  <a:pt x="586615" y="241299"/>
                </a:lnTo>
                <a:lnTo>
                  <a:pt x="595423" y="215899"/>
                </a:lnTo>
                <a:lnTo>
                  <a:pt x="621351" y="203199"/>
                </a:lnTo>
                <a:lnTo>
                  <a:pt x="629291" y="190499"/>
                </a:lnTo>
                <a:lnTo>
                  <a:pt x="700748" y="165099"/>
                </a:lnTo>
                <a:lnTo>
                  <a:pt x="676929" y="114299"/>
                </a:lnTo>
                <a:lnTo>
                  <a:pt x="748386" y="101599"/>
                </a:lnTo>
                <a:lnTo>
                  <a:pt x="766870" y="152399"/>
                </a:lnTo>
                <a:lnTo>
                  <a:pt x="795031" y="190499"/>
                </a:lnTo>
                <a:lnTo>
                  <a:pt x="811345" y="203199"/>
                </a:lnTo>
                <a:lnTo>
                  <a:pt x="724567" y="203199"/>
                </a:lnTo>
                <a:lnTo>
                  <a:pt x="718612" y="215899"/>
                </a:lnTo>
                <a:lnTo>
                  <a:pt x="712657" y="215899"/>
                </a:lnTo>
                <a:lnTo>
                  <a:pt x="706703" y="228599"/>
                </a:lnTo>
                <a:lnTo>
                  <a:pt x="700748" y="228599"/>
                </a:lnTo>
                <a:lnTo>
                  <a:pt x="708688" y="253999"/>
                </a:lnTo>
                <a:lnTo>
                  <a:pt x="851570" y="253999"/>
                </a:lnTo>
                <a:lnTo>
                  <a:pt x="859541" y="266699"/>
                </a:lnTo>
                <a:lnTo>
                  <a:pt x="780144" y="292099"/>
                </a:lnTo>
                <a:lnTo>
                  <a:pt x="776423" y="317499"/>
                </a:lnTo>
                <a:lnTo>
                  <a:pt x="786099" y="330199"/>
                </a:lnTo>
                <a:lnTo>
                  <a:pt x="804708" y="342899"/>
                </a:lnTo>
                <a:lnTo>
                  <a:pt x="827782" y="355599"/>
                </a:lnTo>
                <a:lnTo>
                  <a:pt x="931184" y="355599"/>
                </a:lnTo>
                <a:lnTo>
                  <a:pt x="935960" y="368299"/>
                </a:lnTo>
                <a:lnTo>
                  <a:pt x="935526" y="380999"/>
                </a:lnTo>
                <a:lnTo>
                  <a:pt x="843662" y="380999"/>
                </a:lnTo>
                <a:lnTo>
                  <a:pt x="915119" y="520699"/>
                </a:lnTo>
                <a:lnTo>
                  <a:pt x="1040251" y="520699"/>
                </a:lnTo>
                <a:lnTo>
                  <a:pt x="1064235" y="546099"/>
                </a:lnTo>
                <a:lnTo>
                  <a:pt x="1089791" y="571499"/>
                </a:lnTo>
                <a:lnTo>
                  <a:pt x="1097752" y="584199"/>
                </a:lnTo>
                <a:lnTo>
                  <a:pt x="907179" y="584199"/>
                </a:lnTo>
                <a:lnTo>
                  <a:pt x="843662" y="622299"/>
                </a:lnTo>
                <a:close/>
              </a:path>
              <a:path w="1287780" h="2679700">
                <a:moveTo>
                  <a:pt x="851570" y="253999"/>
                </a:moveTo>
                <a:lnTo>
                  <a:pt x="716627" y="253999"/>
                </a:lnTo>
                <a:lnTo>
                  <a:pt x="740446" y="228599"/>
                </a:lnTo>
                <a:lnTo>
                  <a:pt x="742431" y="228599"/>
                </a:lnTo>
                <a:lnTo>
                  <a:pt x="738461" y="215899"/>
                </a:lnTo>
                <a:lnTo>
                  <a:pt x="731514" y="215899"/>
                </a:lnTo>
                <a:lnTo>
                  <a:pt x="724567" y="203199"/>
                </a:lnTo>
                <a:lnTo>
                  <a:pt x="811345" y="203199"/>
                </a:lnTo>
                <a:lnTo>
                  <a:pt x="827658" y="215899"/>
                </a:lnTo>
                <a:lnTo>
                  <a:pt x="851570" y="253999"/>
                </a:lnTo>
                <a:close/>
              </a:path>
              <a:path w="1287780" h="2679700">
                <a:moveTo>
                  <a:pt x="931184" y="355599"/>
                </a:moveTo>
                <a:lnTo>
                  <a:pt x="827782" y="355599"/>
                </a:lnTo>
                <a:lnTo>
                  <a:pt x="891300" y="317499"/>
                </a:lnTo>
                <a:lnTo>
                  <a:pt x="907179" y="317499"/>
                </a:lnTo>
                <a:lnTo>
                  <a:pt x="907179" y="330199"/>
                </a:lnTo>
                <a:lnTo>
                  <a:pt x="926408" y="342899"/>
                </a:lnTo>
                <a:lnTo>
                  <a:pt x="931184" y="355599"/>
                </a:lnTo>
                <a:close/>
              </a:path>
              <a:path w="1287780" h="2679700">
                <a:moveTo>
                  <a:pt x="923058" y="419099"/>
                </a:moveTo>
                <a:lnTo>
                  <a:pt x="843662" y="380999"/>
                </a:lnTo>
                <a:lnTo>
                  <a:pt x="935526" y="380999"/>
                </a:lnTo>
                <a:lnTo>
                  <a:pt x="935092" y="393699"/>
                </a:lnTo>
                <a:lnTo>
                  <a:pt x="923058" y="419099"/>
                </a:lnTo>
                <a:close/>
              </a:path>
              <a:path w="1287780" h="2679700">
                <a:moveTo>
                  <a:pt x="1040251" y="520699"/>
                </a:moveTo>
                <a:lnTo>
                  <a:pt x="915119" y="520699"/>
                </a:lnTo>
                <a:lnTo>
                  <a:pt x="954817" y="457199"/>
                </a:lnTo>
                <a:lnTo>
                  <a:pt x="989305" y="482599"/>
                </a:lnTo>
                <a:lnTo>
                  <a:pt x="1028259" y="507999"/>
                </a:lnTo>
                <a:lnTo>
                  <a:pt x="1040251" y="520699"/>
                </a:lnTo>
                <a:close/>
              </a:path>
              <a:path w="1287780" h="2679700">
                <a:moveTo>
                  <a:pt x="681487" y="1320799"/>
                </a:moveTo>
                <a:lnTo>
                  <a:pt x="216723" y="1320799"/>
                </a:lnTo>
                <a:lnTo>
                  <a:pt x="164858" y="1308099"/>
                </a:lnTo>
                <a:lnTo>
                  <a:pt x="113213" y="1282699"/>
                </a:lnTo>
                <a:lnTo>
                  <a:pt x="9998" y="1282699"/>
                </a:lnTo>
                <a:lnTo>
                  <a:pt x="0" y="1231899"/>
                </a:lnTo>
                <a:lnTo>
                  <a:pt x="1470" y="1193799"/>
                </a:lnTo>
                <a:lnTo>
                  <a:pt x="13967" y="1155699"/>
                </a:lnTo>
                <a:lnTo>
                  <a:pt x="37051" y="1130299"/>
                </a:lnTo>
                <a:lnTo>
                  <a:pt x="70280" y="1104899"/>
                </a:lnTo>
                <a:lnTo>
                  <a:pt x="756325" y="1104899"/>
                </a:lnTo>
                <a:lnTo>
                  <a:pt x="776299" y="1054099"/>
                </a:lnTo>
                <a:lnTo>
                  <a:pt x="808926" y="1041399"/>
                </a:lnTo>
                <a:lnTo>
                  <a:pt x="848996" y="1028699"/>
                </a:lnTo>
                <a:lnTo>
                  <a:pt x="1033097" y="1028699"/>
                </a:lnTo>
                <a:lnTo>
                  <a:pt x="1081851" y="1015999"/>
                </a:lnTo>
                <a:lnTo>
                  <a:pt x="1116587" y="1015999"/>
                </a:lnTo>
                <a:lnTo>
                  <a:pt x="1132094" y="1003299"/>
                </a:lnTo>
                <a:lnTo>
                  <a:pt x="1145369" y="1003299"/>
                </a:lnTo>
                <a:lnTo>
                  <a:pt x="994515" y="800099"/>
                </a:lnTo>
                <a:lnTo>
                  <a:pt x="1042153" y="749299"/>
                </a:lnTo>
                <a:lnTo>
                  <a:pt x="883360" y="673099"/>
                </a:lnTo>
                <a:lnTo>
                  <a:pt x="907179" y="584199"/>
                </a:lnTo>
                <a:lnTo>
                  <a:pt x="1097752" y="584199"/>
                </a:lnTo>
                <a:lnTo>
                  <a:pt x="1113674" y="609599"/>
                </a:lnTo>
                <a:lnTo>
                  <a:pt x="1143654" y="634999"/>
                </a:lnTo>
                <a:lnTo>
                  <a:pt x="1174396" y="660399"/>
                </a:lnTo>
                <a:lnTo>
                  <a:pt x="1200565" y="685799"/>
                </a:lnTo>
                <a:lnTo>
                  <a:pt x="1216825" y="723899"/>
                </a:lnTo>
                <a:lnTo>
                  <a:pt x="1205536" y="749299"/>
                </a:lnTo>
                <a:lnTo>
                  <a:pt x="1192014" y="774699"/>
                </a:lnTo>
                <a:lnTo>
                  <a:pt x="1188913" y="812799"/>
                </a:lnTo>
                <a:lnTo>
                  <a:pt x="1208886" y="838199"/>
                </a:lnTo>
                <a:lnTo>
                  <a:pt x="1260906" y="838199"/>
                </a:lnTo>
                <a:lnTo>
                  <a:pt x="1287600" y="850899"/>
                </a:lnTo>
                <a:lnTo>
                  <a:pt x="1287600" y="888999"/>
                </a:lnTo>
                <a:lnTo>
                  <a:pt x="1216825" y="888999"/>
                </a:lnTo>
                <a:lnTo>
                  <a:pt x="1216825" y="901699"/>
                </a:lnTo>
                <a:lnTo>
                  <a:pt x="1287600" y="901699"/>
                </a:lnTo>
                <a:lnTo>
                  <a:pt x="1287600" y="1079499"/>
                </a:lnTo>
                <a:lnTo>
                  <a:pt x="819843" y="1079499"/>
                </a:lnTo>
                <a:lnTo>
                  <a:pt x="843662" y="1155699"/>
                </a:lnTo>
                <a:lnTo>
                  <a:pt x="1287600" y="1155699"/>
                </a:lnTo>
                <a:lnTo>
                  <a:pt x="1287600" y="1181099"/>
                </a:lnTo>
                <a:lnTo>
                  <a:pt x="954817" y="1181099"/>
                </a:lnTo>
                <a:lnTo>
                  <a:pt x="946877" y="1206499"/>
                </a:lnTo>
                <a:lnTo>
                  <a:pt x="1002455" y="1219199"/>
                </a:lnTo>
                <a:lnTo>
                  <a:pt x="1287600" y="1219199"/>
                </a:lnTo>
                <a:lnTo>
                  <a:pt x="1287600" y="1295399"/>
                </a:lnTo>
                <a:lnTo>
                  <a:pt x="976686" y="1295399"/>
                </a:lnTo>
                <a:lnTo>
                  <a:pt x="927066" y="1308099"/>
                </a:lnTo>
                <a:lnTo>
                  <a:pt x="780428" y="1308099"/>
                </a:lnTo>
                <a:lnTo>
                  <a:pt x="681487" y="1320799"/>
                </a:lnTo>
                <a:close/>
              </a:path>
              <a:path w="1287780" h="2679700">
                <a:moveTo>
                  <a:pt x="1287600" y="901699"/>
                </a:moveTo>
                <a:lnTo>
                  <a:pt x="1272403" y="901699"/>
                </a:lnTo>
                <a:lnTo>
                  <a:pt x="1216825" y="888999"/>
                </a:lnTo>
                <a:lnTo>
                  <a:pt x="1287600" y="888999"/>
                </a:lnTo>
                <a:lnTo>
                  <a:pt x="1287600" y="901699"/>
                </a:lnTo>
                <a:close/>
              </a:path>
              <a:path w="1287780" h="2679700">
                <a:moveTo>
                  <a:pt x="756325" y="1104899"/>
                </a:moveTo>
                <a:lnTo>
                  <a:pt x="213720" y="1104899"/>
                </a:lnTo>
                <a:lnTo>
                  <a:pt x="263210" y="1092199"/>
                </a:lnTo>
                <a:lnTo>
                  <a:pt x="312561" y="1092199"/>
                </a:lnTo>
                <a:lnTo>
                  <a:pt x="362051" y="1079499"/>
                </a:lnTo>
                <a:lnTo>
                  <a:pt x="462558" y="1079499"/>
                </a:lnTo>
                <a:lnTo>
                  <a:pt x="510260" y="1066799"/>
                </a:lnTo>
                <a:lnTo>
                  <a:pt x="607187" y="1066799"/>
                </a:lnTo>
                <a:lnTo>
                  <a:pt x="657175" y="1054099"/>
                </a:lnTo>
                <a:lnTo>
                  <a:pt x="708687" y="1054099"/>
                </a:lnTo>
                <a:lnTo>
                  <a:pt x="756325" y="1104899"/>
                </a:lnTo>
                <a:close/>
              </a:path>
              <a:path w="1287780" h="2679700">
                <a:moveTo>
                  <a:pt x="1010394" y="1155699"/>
                </a:moveTo>
                <a:lnTo>
                  <a:pt x="843662" y="1155699"/>
                </a:lnTo>
                <a:lnTo>
                  <a:pt x="891300" y="1117599"/>
                </a:lnTo>
                <a:lnTo>
                  <a:pt x="819843" y="1079499"/>
                </a:lnTo>
                <a:lnTo>
                  <a:pt x="1287600" y="1079499"/>
                </a:lnTo>
                <a:lnTo>
                  <a:pt x="1287600" y="1104899"/>
                </a:lnTo>
                <a:lnTo>
                  <a:pt x="1114944" y="1104899"/>
                </a:lnTo>
                <a:lnTo>
                  <a:pt x="1067052" y="1117599"/>
                </a:lnTo>
                <a:lnTo>
                  <a:pt x="1010394" y="1155699"/>
                </a:lnTo>
                <a:close/>
              </a:path>
              <a:path w="1287780" h="2679700">
                <a:moveTo>
                  <a:pt x="1287600" y="1155699"/>
                </a:moveTo>
                <a:lnTo>
                  <a:pt x="1232705" y="1155699"/>
                </a:lnTo>
                <a:lnTo>
                  <a:pt x="1195103" y="1117599"/>
                </a:lnTo>
                <a:lnTo>
                  <a:pt x="1156738" y="1104899"/>
                </a:lnTo>
                <a:lnTo>
                  <a:pt x="1287600" y="1104899"/>
                </a:lnTo>
                <a:lnTo>
                  <a:pt x="1287600" y="1155699"/>
                </a:lnTo>
                <a:close/>
              </a:path>
              <a:path w="1287780" h="2679700">
                <a:moveTo>
                  <a:pt x="1287600" y="1219199"/>
                </a:moveTo>
                <a:lnTo>
                  <a:pt x="1002455" y="1219199"/>
                </a:lnTo>
                <a:lnTo>
                  <a:pt x="1010395" y="1206499"/>
                </a:lnTo>
                <a:lnTo>
                  <a:pt x="954817" y="1181099"/>
                </a:lnTo>
                <a:lnTo>
                  <a:pt x="1287600" y="1181099"/>
                </a:lnTo>
                <a:lnTo>
                  <a:pt x="1287600" y="1219199"/>
                </a:lnTo>
                <a:close/>
              </a:path>
              <a:path w="1287780" h="2679700">
                <a:moveTo>
                  <a:pt x="1089791" y="1701799"/>
                </a:moveTo>
                <a:lnTo>
                  <a:pt x="1026274" y="1701799"/>
                </a:lnTo>
                <a:lnTo>
                  <a:pt x="1034462" y="1676399"/>
                </a:lnTo>
                <a:lnTo>
                  <a:pt x="1044138" y="1650999"/>
                </a:lnTo>
                <a:lnTo>
                  <a:pt x="1050837" y="1625599"/>
                </a:lnTo>
                <a:lnTo>
                  <a:pt x="1050093" y="1612899"/>
                </a:lnTo>
                <a:lnTo>
                  <a:pt x="1034958" y="1574799"/>
                </a:lnTo>
                <a:lnTo>
                  <a:pt x="1042153" y="1536699"/>
                </a:lnTo>
                <a:lnTo>
                  <a:pt x="1061258" y="1498599"/>
                </a:lnTo>
                <a:lnTo>
                  <a:pt x="1081851" y="1460499"/>
                </a:lnTo>
                <a:lnTo>
                  <a:pt x="1102321" y="1422399"/>
                </a:lnTo>
                <a:lnTo>
                  <a:pt x="1126512" y="1384299"/>
                </a:lnTo>
                <a:lnTo>
                  <a:pt x="1152192" y="1333499"/>
                </a:lnTo>
                <a:lnTo>
                  <a:pt x="1177127" y="1295399"/>
                </a:lnTo>
                <a:lnTo>
                  <a:pt x="1287600" y="1295399"/>
                </a:lnTo>
                <a:lnTo>
                  <a:pt x="1287600" y="1460499"/>
                </a:lnTo>
                <a:lnTo>
                  <a:pt x="1280216" y="1460499"/>
                </a:lnTo>
                <a:lnTo>
                  <a:pt x="1240645" y="1473199"/>
                </a:lnTo>
                <a:lnTo>
                  <a:pt x="1287600" y="1485899"/>
                </a:lnTo>
                <a:lnTo>
                  <a:pt x="1287600" y="1511299"/>
                </a:lnTo>
                <a:lnTo>
                  <a:pt x="1161248" y="1511299"/>
                </a:lnTo>
                <a:lnTo>
                  <a:pt x="1139042" y="1523999"/>
                </a:lnTo>
                <a:lnTo>
                  <a:pt x="1114602" y="1523999"/>
                </a:lnTo>
                <a:lnTo>
                  <a:pt x="1097607" y="1536699"/>
                </a:lnTo>
                <a:lnTo>
                  <a:pt x="1097731" y="1574799"/>
                </a:lnTo>
                <a:lnTo>
                  <a:pt x="1185067" y="1574799"/>
                </a:lnTo>
                <a:lnTo>
                  <a:pt x="1224765" y="1587499"/>
                </a:lnTo>
                <a:lnTo>
                  <a:pt x="1206240" y="1676399"/>
                </a:lnTo>
                <a:lnTo>
                  <a:pt x="1058032" y="1676399"/>
                </a:lnTo>
                <a:lnTo>
                  <a:pt x="1089791" y="1701799"/>
                </a:lnTo>
                <a:close/>
              </a:path>
              <a:path w="1287780" h="2679700">
                <a:moveTo>
                  <a:pt x="430799" y="1333499"/>
                </a:moveTo>
                <a:lnTo>
                  <a:pt x="321997" y="1333499"/>
                </a:lnTo>
                <a:lnTo>
                  <a:pt x="269029" y="1320799"/>
                </a:lnTo>
                <a:lnTo>
                  <a:pt x="481819" y="1320799"/>
                </a:lnTo>
                <a:lnTo>
                  <a:pt x="430799" y="1333499"/>
                </a:lnTo>
                <a:close/>
              </a:path>
              <a:path w="1287780" h="2679700">
                <a:moveTo>
                  <a:pt x="1185067" y="1574799"/>
                </a:moveTo>
                <a:lnTo>
                  <a:pt x="1097731" y="1574799"/>
                </a:lnTo>
                <a:lnTo>
                  <a:pt x="1114354" y="1562099"/>
                </a:lnTo>
                <a:lnTo>
                  <a:pt x="1141399" y="1562099"/>
                </a:lnTo>
                <a:lnTo>
                  <a:pt x="1162489" y="1549399"/>
                </a:lnTo>
                <a:lnTo>
                  <a:pt x="1161248" y="1511299"/>
                </a:lnTo>
                <a:lnTo>
                  <a:pt x="1287600" y="1511299"/>
                </a:lnTo>
                <a:lnTo>
                  <a:pt x="1287600" y="1536699"/>
                </a:lnTo>
                <a:lnTo>
                  <a:pt x="1286250" y="1536699"/>
                </a:lnTo>
                <a:lnTo>
                  <a:pt x="1251887" y="1549399"/>
                </a:lnTo>
                <a:lnTo>
                  <a:pt x="1216762" y="1549399"/>
                </a:lnTo>
                <a:lnTo>
                  <a:pt x="1185067" y="1574799"/>
                </a:lnTo>
                <a:close/>
              </a:path>
              <a:path w="1287780" h="2679700">
                <a:moveTo>
                  <a:pt x="454618" y="2666999"/>
                </a:moveTo>
                <a:lnTo>
                  <a:pt x="433901" y="2654299"/>
                </a:lnTo>
                <a:lnTo>
                  <a:pt x="419882" y="2628899"/>
                </a:lnTo>
                <a:lnTo>
                  <a:pt x="413307" y="2616199"/>
                </a:lnTo>
                <a:lnTo>
                  <a:pt x="414920" y="2590799"/>
                </a:lnTo>
                <a:lnTo>
                  <a:pt x="414920" y="2578099"/>
                </a:lnTo>
                <a:lnTo>
                  <a:pt x="440024" y="2539999"/>
                </a:lnTo>
                <a:lnTo>
                  <a:pt x="462841" y="2501899"/>
                </a:lnTo>
                <a:lnTo>
                  <a:pt x="484025" y="2451099"/>
                </a:lnTo>
                <a:lnTo>
                  <a:pt x="504228" y="2400299"/>
                </a:lnTo>
                <a:lnTo>
                  <a:pt x="524104" y="2362199"/>
                </a:lnTo>
                <a:lnTo>
                  <a:pt x="544307" y="2311399"/>
                </a:lnTo>
                <a:lnTo>
                  <a:pt x="565490" y="2273299"/>
                </a:lnTo>
                <a:lnTo>
                  <a:pt x="588307" y="2222499"/>
                </a:lnTo>
                <a:lnTo>
                  <a:pt x="613412" y="2184399"/>
                </a:lnTo>
                <a:lnTo>
                  <a:pt x="633757" y="2146299"/>
                </a:lnTo>
                <a:lnTo>
                  <a:pt x="680402" y="2082799"/>
                </a:lnTo>
                <a:lnTo>
                  <a:pt x="700748" y="2044699"/>
                </a:lnTo>
                <a:lnTo>
                  <a:pt x="715263" y="2019299"/>
                </a:lnTo>
                <a:lnTo>
                  <a:pt x="733499" y="1993899"/>
                </a:lnTo>
                <a:lnTo>
                  <a:pt x="753224" y="1968499"/>
                </a:lnTo>
                <a:lnTo>
                  <a:pt x="772205" y="1943099"/>
                </a:lnTo>
                <a:lnTo>
                  <a:pt x="799125" y="1904999"/>
                </a:lnTo>
                <a:lnTo>
                  <a:pt x="814880" y="1866899"/>
                </a:lnTo>
                <a:lnTo>
                  <a:pt x="829147" y="1828799"/>
                </a:lnTo>
                <a:lnTo>
                  <a:pt x="851601" y="1790699"/>
                </a:lnTo>
                <a:lnTo>
                  <a:pt x="878522" y="1765299"/>
                </a:lnTo>
                <a:lnTo>
                  <a:pt x="900232" y="1739899"/>
                </a:lnTo>
                <a:lnTo>
                  <a:pt x="917476" y="1714499"/>
                </a:lnTo>
                <a:lnTo>
                  <a:pt x="930998" y="1689099"/>
                </a:lnTo>
                <a:lnTo>
                  <a:pt x="947001" y="1663699"/>
                </a:lnTo>
                <a:lnTo>
                  <a:pt x="969704" y="1650999"/>
                </a:lnTo>
                <a:lnTo>
                  <a:pt x="996872" y="1663699"/>
                </a:lnTo>
                <a:lnTo>
                  <a:pt x="1026274" y="1701799"/>
                </a:lnTo>
                <a:lnTo>
                  <a:pt x="1089791" y="1701799"/>
                </a:lnTo>
                <a:lnTo>
                  <a:pt x="1121550" y="1727199"/>
                </a:lnTo>
                <a:lnTo>
                  <a:pt x="1167823" y="1727199"/>
                </a:lnTo>
                <a:lnTo>
                  <a:pt x="1164226" y="1739899"/>
                </a:lnTo>
                <a:lnTo>
                  <a:pt x="1159139" y="1765299"/>
                </a:lnTo>
                <a:lnTo>
                  <a:pt x="1153309" y="1790699"/>
                </a:lnTo>
                <a:lnTo>
                  <a:pt x="1126760" y="1841499"/>
                </a:lnTo>
                <a:lnTo>
                  <a:pt x="1101701" y="1879599"/>
                </a:lnTo>
                <a:lnTo>
                  <a:pt x="1070686" y="1930399"/>
                </a:lnTo>
                <a:lnTo>
                  <a:pt x="1026274" y="1955799"/>
                </a:lnTo>
                <a:lnTo>
                  <a:pt x="1000594" y="1993899"/>
                </a:lnTo>
                <a:lnTo>
                  <a:pt x="994515" y="2019299"/>
                </a:lnTo>
                <a:lnTo>
                  <a:pt x="974418" y="2070099"/>
                </a:lnTo>
                <a:lnTo>
                  <a:pt x="946877" y="2108199"/>
                </a:lnTo>
                <a:lnTo>
                  <a:pt x="907427" y="2133599"/>
                </a:lnTo>
                <a:lnTo>
                  <a:pt x="851602" y="2146299"/>
                </a:lnTo>
                <a:lnTo>
                  <a:pt x="867977" y="2184399"/>
                </a:lnTo>
                <a:lnTo>
                  <a:pt x="869466" y="2222499"/>
                </a:lnTo>
                <a:lnTo>
                  <a:pt x="856068" y="2260599"/>
                </a:lnTo>
                <a:lnTo>
                  <a:pt x="827783" y="2298699"/>
                </a:lnTo>
                <a:lnTo>
                  <a:pt x="819843" y="2298699"/>
                </a:lnTo>
                <a:lnTo>
                  <a:pt x="790317" y="2336799"/>
                </a:lnTo>
                <a:lnTo>
                  <a:pt x="762280" y="2374899"/>
                </a:lnTo>
                <a:lnTo>
                  <a:pt x="737221" y="2425699"/>
                </a:lnTo>
                <a:lnTo>
                  <a:pt x="716627" y="2476499"/>
                </a:lnTo>
                <a:lnTo>
                  <a:pt x="701120" y="2527299"/>
                </a:lnTo>
                <a:lnTo>
                  <a:pt x="681891" y="2565399"/>
                </a:lnTo>
                <a:lnTo>
                  <a:pt x="646287" y="2578099"/>
                </a:lnTo>
                <a:lnTo>
                  <a:pt x="573713" y="2578099"/>
                </a:lnTo>
                <a:lnTo>
                  <a:pt x="573713" y="2590799"/>
                </a:lnTo>
                <a:lnTo>
                  <a:pt x="565774" y="2590799"/>
                </a:lnTo>
                <a:lnTo>
                  <a:pt x="569992" y="2616199"/>
                </a:lnTo>
                <a:lnTo>
                  <a:pt x="478437" y="2616199"/>
                </a:lnTo>
                <a:lnTo>
                  <a:pt x="454618" y="2666999"/>
                </a:lnTo>
                <a:close/>
              </a:path>
              <a:path w="1287780" h="2679700">
                <a:moveTo>
                  <a:pt x="1167823" y="1727199"/>
                </a:moveTo>
                <a:lnTo>
                  <a:pt x="1121550" y="1727199"/>
                </a:lnTo>
                <a:lnTo>
                  <a:pt x="1120061" y="1714499"/>
                </a:lnTo>
                <a:lnTo>
                  <a:pt x="1115595" y="1701799"/>
                </a:lnTo>
                <a:lnTo>
                  <a:pt x="1108152" y="1689099"/>
                </a:lnTo>
                <a:lnTo>
                  <a:pt x="1097731" y="1676399"/>
                </a:lnTo>
                <a:lnTo>
                  <a:pt x="1206240" y="1676399"/>
                </a:lnTo>
                <a:lnTo>
                  <a:pt x="1200946" y="1701799"/>
                </a:lnTo>
                <a:lnTo>
                  <a:pt x="1169188" y="1701799"/>
                </a:lnTo>
                <a:lnTo>
                  <a:pt x="1167823" y="1727199"/>
                </a:lnTo>
                <a:close/>
              </a:path>
              <a:path w="1287780" h="2679700">
                <a:moveTo>
                  <a:pt x="537613" y="2679699"/>
                </a:moveTo>
                <a:lnTo>
                  <a:pt x="494317" y="2679699"/>
                </a:lnTo>
                <a:lnTo>
                  <a:pt x="494317" y="2616199"/>
                </a:lnTo>
                <a:lnTo>
                  <a:pt x="608201" y="2616199"/>
                </a:lnTo>
                <a:lnTo>
                  <a:pt x="621351" y="2628899"/>
                </a:lnTo>
                <a:lnTo>
                  <a:pt x="609318" y="2654299"/>
                </a:lnTo>
                <a:lnTo>
                  <a:pt x="578676" y="2666999"/>
                </a:lnTo>
                <a:lnTo>
                  <a:pt x="537613" y="26796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 descr=""/>
          <p:cNvSpPr/>
          <p:nvPr/>
        </p:nvSpPr>
        <p:spPr>
          <a:xfrm>
            <a:off x="4738500" y="2578896"/>
            <a:ext cx="723900" cy="918210"/>
          </a:xfrm>
          <a:custGeom>
            <a:avLst/>
            <a:gdLst/>
            <a:ahLst/>
            <a:cxnLst/>
            <a:rect l="l" t="t" r="r" b="b"/>
            <a:pathLst>
              <a:path w="723900" h="918210">
                <a:moveTo>
                  <a:pt x="350779" y="917824"/>
                </a:moveTo>
                <a:lnTo>
                  <a:pt x="331945" y="917301"/>
                </a:lnTo>
                <a:lnTo>
                  <a:pt x="324359" y="909454"/>
                </a:lnTo>
                <a:lnTo>
                  <a:pt x="324359" y="881465"/>
                </a:lnTo>
                <a:lnTo>
                  <a:pt x="321466" y="858597"/>
                </a:lnTo>
                <a:lnTo>
                  <a:pt x="314207" y="812861"/>
                </a:lnTo>
                <a:lnTo>
                  <a:pt x="293777" y="741280"/>
                </a:lnTo>
                <a:lnTo>
                  <a:pt x="277773" y="694148"/>
                </a:lnTo>
                <a:lnTo>
                  <a:pt x="258906" y="648861"/>
                </a:lnTo>
                <a:lnTo>
                  <a:pt x="235430" y="605244"/>
                </a:lnTo>
                <a:lnTo>
                  <a:pt x="205602" y="563121"/>
                </a:lnTo>
                <a:lnTo>
                  <a:pt x="174592" y="532263"/>
                </a:lnTo>
                <a:lnTo>
                  <a:pt x="138997" y="508908"/>
                </a:lnTo>
                <a:lnTo>
                  <a:pt x="99625" y="492126"/>
                </a:lnTo>
                <a:lnTo>
                  <a:pt x="57286" y="480985"/>
                </a:lnTo>
                <a:lnTo>
                  <a:pt x="44472" y="478218"/>
                </a:lnTo>
                <a:lnTo>
                  <a:pt x="30310" y="474936"/>
                </a:lnTo>
                <a:lnTo>
                  <a:pt x="6801" y="469214"/>
                </a:lnTo>
                <a:lnTo>
                  <a:pt x="1569" y="463197"/>
                </a:lnTo>
                <a:lnTo>
                  <a:pt x="0" y="448287"/>
                </a:lnTo>
                <a:lnTo>
                  <a:pt x="4185" y="441225"/>
                </a:lnTo>
                <a:lnTo>
                  <a:pt x="10986" y="438086"/>
                </a:lnTo>
                <a:lnTo>
                  <a:pt x="15694" y="435731"/>
                </a:lnTo>
                <a:lnTo>
                  <a:pt x="25070" y="430655"/>
                </a:lnTo>
                <a:lnTo>
                  <a:pt x="34986" y="426314"/>
                </a:lnTo>
                <a:lnTo>
                  <a:pt x="45196" y="422562"/>
                </a:lnTo>
                <a:lnTo>
                  <a:pt x="55455" y="419252"/>
                </a:lnTo>
                <a:lnTo>
                  <a:pt x="97952" y="403300"/>
                </a:lnTo>
                <a:lnTo>
                  <a:pt x="140424" y="382225"/>
                </a:lnTo>
                <a:lnTo>
                  <a:pt x="181528" y="357119"/>
                </a:lnTo>
                <a:lnTo>
                  <a:pt x="219920" y="329076"/>
                </a:lnTo>
                <a:lnTo>
                  <a:pt x="254256" y="299186"/>
                </a:lnTo>
                <a:lnTo>
                  <a:pt x="286026" y="266813"/>
                </a:lnTo>
                <a:lnTo>
                  <a:pt x="316190" y="230108"/>
                </a:lnTo>
                <a:lnTo>
                  <a:pt x="341193" y="189762"/>
                </a:lnTo>
                <a:lnTo>
                  <a:pt x="357482" y="146465"/>
                </a:lnTo>
                <a:lnTo>
                  <a:pt x="361504" y="100908"/>
                </a:lnTo>
                <a:lnTo>
                  <a:pt x="360437" y="89248"/>
                </a:lnTo>
                <a:lnTo>
                  <a:pt x="358855" y="76287"/>
                </a:lnTo>
                <a:lnTo>
                  <a:pt x="357421" y="62689"/>
                </a:lnTo>
                <a:lnTo>
                  <a:pt x="356795" y="49115"/>
                </a:lnTo>
                <a:lnTo>
                  <a:pt x="357265" y="37961"/>
                </a:lnTo>
                <a:lnTo>
                  <a:pt x="358790" y="27371"/>
                </a:lnTo>
                <a:lnTo>
                  <a:pt x="383162" y="0"/>
                </a:lnTo>
                <a:lnTo>
                  <a:pt x="389754" y="2292"/>
                </a:lnTo>
                <a:lnTo>
                  <a:pt x="392109" y="3600"/>
                </a:lnTo>
                <a:lnTo>
                  <a:pt x="394201" y="5693"/>
                </a:lnTo>
                <a:lnTo>
                  <a:pt x="395509" y="7786"/>
                </a:lnTo>
                <a:lnTo>
                  <a:pt x="402833" y="9878"/>
                </a:lnTo>
                <a:lnTo>
                  <a:pt x="408065" y="16679"/>
                </a:lnTo>
                <a:lnTo>
                  <a:pt x="408065" y="24527"/>
                </a:lnTo>
                <a:lnTo>
                  <a:pt x="413301" y="71264"/>
                </a:lnTo>
                <a:lnTo>
                  <a:pt x="426408" y="127295"/>
                </a:lnTo>
                <a:lnTo>
                  <a:pt x="430759" y="141453"/>
                </a:lnTo>
                <a:lnTo>
                  <a:pt x="394201" y="141453"/>
                </a:lnTo>
                <a:lnTo>
                  <a:pt x="377681" y="193459"/>
                </a:lnTo>
                <a:lnTo>
                  <a:pt x="350125" y="242031"/>
                </a:lnTo>
                <a:lnTo>
                  <a:pt x="315703" y="286091"/>
                </a:lnTo>
                <a:lnTo>
                  <a:pt x="278583" y="324560"/>
                </a:lnTo>
                <a:lnTo>
                  <a:pt x="243669" y="355089"/>
                </a:lnTo>
                <a:lnTo>
                  <a:pt x="204750" y="383848"/>
                </a:lnTo>
                <a:lnTo>
                  <a:pt x="163094" y="409820"/>
                </a:lnTo>
                <a:lnTo>
                  <a:pt x="119969" y="431988"/>
                </a:lnTo>
                <a:lnTo>
                  <a:pt x="76643" y="449334"/>
                </a:lnTo>
                <a:lnTo>
                  <a:pt x="121050" y="462609"/>
                </a:lnTo>
                <a:lnTo>
                  <a:pt x="162343" y="481770"/>
                </a:lnTo>
                <a:lnTo>
                  <a:pt x="199761" y="507601"/>
                </a:lnTo>
                <a:lnTo>
                  <a:pt x="232545" y="540887"/>
                </a:lnTo>
                <a:lnTo>
                  <a:pt x="262001" y="581844"/>
                </a:lnTo>
                <a:lnTo>
                  <a:pt x="285694" y="624145"/>
                </a:lnTo>
                <a:lnTo>
                  <a:pt x="305017" y="667940"/>
                </a:lnTo>
                <a:lnTo>
                  <a:pt x="321365" y="713379"/>
                </a:lnTo>
                <a:lnTo>
                  <a:pt x="336131" y="760614"/>
                </a:lnTo>
                <a:lnTo>
                  <a:pt x="373716" y="760614"/>
                </a:lnTo>
                <a:lnTo>
                  <a:pt x="360981" y="830980"/>
                </a:lnTo>
                <a:lnTo>
                  <a:pt x="359411" y="879895"/>
                </a:lnTo>
                <a:lnTo>
                  <a:pt x="360196" y="887743"/>
                </a:lnTo>
                <a:lnTo>
                  <a:pt x="359411" y="901083"/>
                </a:lnTo>
                <a:lnTo>
                  <a:pt x="358888" y="910500"/>
                </a:lnTo>
                <a:lnTo>
                  <a:pt x="350779" y="917824"/>
                </a:lnTo>
                <a:close/>
              </a:path>
              <a:path w="723900" h="918210">
                <a:moveTo>
                  <a:pt x="373716" y="760614"/>
                </a:moveTo>
                <a:lnTo>
                  <a:pt x="336131" y="760614"/>
                </a:lnTo>
                <a:lnTo>
                  <a:pt x="352120" y="710669"/>
                </a:lnTo>
                <a:lnTo>
                  <a:pt x="374190" y="662979"/>
                </a:lnTo>
                <a:lnTo>
                  <a:pt x="401755" y="617742"/>
                </a:lnTo>
                <a:lnTo>
                  <a:pt x="434223" y="575154"/>
                </a:lnTo>
                <a:lnTo>
                  <a:pt x="468126" y="538482"/>
                </a:lnTo>
                <a:lnTo>
                  <a:pt x="506562" y="504272"/>
                </a:lnTo>
                <a:lnTo>
                  <a:pt x="548789" y="474167"/>
                </a:lnTo>
                <a:lnTo>
                  <a:pt x="594068" y="449813"/>
                </a:lnTo>
                <a:lnTo>
                  <a:pt x="641657" y="432854"/>
                </a:lnTo>
                <a:lnTo>
                  <a:pt x="611166" y="417613"/>
                </a:lnTo>
                <a:lnTo>
                  <a:pt x="552932" y="381245"/>
                </a:lnTo>
                <a:lnTo>
                  <a:pt x="497840" y="336363"/>
                </a:lnTo>
                <a:lnTo>
                  <a:pt x="470419" y="307361"/>
                </a:lnTo>
                <a:lnTo>
                  <a:pt x="446481" y="275513"/>
                </a:lnTo>
                <a:lnTo>
                  <a:pt x="428207" y="241900"/>
                </a:lnTo>
                <a:lnTo>
                  <a:pt x="411302" y="196778"/>
                </a:lnTo>
                <a:lnTo>
                  <a:pt x="394201" y="141453"/>
                </a:lnTo>
                <a:lnTo>
                  <a:pt x="430759" y="141453"/>
                </a:lnTo>
                <a:lnTo>
                  <a:pt x="443489" y="182885"/>
                </a:lnTo>
                <a:lnTo>
                  <a:pt x="460643" y="228298"/>
                </a:lnTo>
                <a:lnTo>
                  <a:pt x="498409" y="286369"/>
                </a:lnTo>
                <a:lnTo>
                  <a:pt x="548534" y="334238"/>
                </a:lnTo>
                <a:lnTo>
                  <a:pt x="611869" y="377955"/>
                </a:lnTo>
                <a:lnTo>
                  <a:pt x="646271" y="396588"/>
                </a:lnTo>
                <a:lnTo>
                  <a:pt x="719084" y="425530"/>
                </a:lnTo>
                <a:lnTo>
                  <a:pt x="723793" y="433116"/>
                </a:lnTo>
                <a:lnTo>
                  <a:pt x="687846" y="460561"/>
                </a:lnTo>
                <a:lnTo>
                  <a:pt x="678801" y="461889"/>
                </a:lnTo>
                <a:lnTo>
                  <a:pt x="628822" y="474002"/>
                </a:lnTo>
                <a:lnTo>
                  <a:pt x="581192" y="495945"/>
                </a:lnTo>
                <a:lnTo>
                  <a:pt x="536813" y="525435"/>
                </a:lnTo>
                <a:lnTo>
                  <a:pt x="496590" y="560185"/>
                </a:lnTo>
                <a:lnTo>
                  <a:pt x="461428" y="597911"/>
                </a:lnTo>
                <a:lnTo>
                  <a:pt x="429912" y="639402"/>
                </a:lnTo>
                <a:lnTo>
                  <a:pt x="403357" y="683680"/>
                </a:lnTo>
                <a:lnTo>
                  <a:pt x="382514" y="730520"/>
                </a:lnTo>
                <a:lnTo>
                  <a:pt x="373716" y="7606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45432" rIns="0" bIns="0" rtlCol="0" vert="horz">
            <a:spAutoFit/>
          </a:bodyPr>
          <a:lstStyle/>
          <a:p>
            <a:pPr marL="1223645">
              <a:lnSpc>
                <a:spcPct val="100000"/>
              </a:lnSpc>
              <a:spcBef>
                <a:spcPts val="100"/>
              </a:spcBef>
            </a:pPr>
            <a:r>
              <a:rPr dirty="0" sz="5200" spc="-310"/>
              <a:t>Project</a:t>
            </a:r>
            <a:r>
              <a:rPr dirty="0" sz="5200" spc="-500"/>
              <a:t> </a:t>
            </a:r>
            <a:r>
              <a:rPr dirty="0" sz="5200" spc="-185"/>
              <a:t>Mid</a:t>
            </a:r>
            <a:r>
              <a:rPr dirty="0" sz="5200" spc="-500"/>
              <a:t> </a:t>
            </a:r>
            <a:r>
              <a:rPr dirty="0" sz="5200" spc="-390"/>
              <a:t>Goals:</a:t>
            </a:r>
            <a:endParaRPr sz="5200"/>
          </a:p>
        </p:txBody>
      </p:sp>
      <p:sp>
        <p:nvSpPr>
          <p:cNvPr id="181" name="object 181" descr=""/>
          <p:cNvSpPr txBox="1"/>
          <p:nvPr/>
        </p:nvSpPr>
        <p:spPr>
          <a:xfrm>
            <a:off x="557549" y="3590211"/>
            <a:ext cx="17521555" cy="2247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8780" indent="-393700">
              <a:lnSpc>
                <a:spcPct val="100000"/>
              </a:lnSpc>
              <a:spcBef>
                <a:spcPts val="100"/>
              </a:spcBef>
              <a:buSzPct val="82352"/>
              <a:buAutoNum type="arabicPeriod"/>
              <a:tabLst>
                <a:tab pos="398780" algn="l"/>
              </a:tabLst>
            </a:pPr>
            <a:r>
              <a:rPr dirty="0" sz="3400" spc="-30">
                <a:latin typeface="Verdana"/>
                <a:cs typeface="Verdana"/>
              </a:rPr>
              <a:t>Present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70">
                <a:latin typeface="Verdana"/>
                <a:cs typeface="Verdana"/>
              </a:rPr>
              <a:t>a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30">
                <a:latin typeface="Verdana"/>
                <a:cs typeface="Verdana"/>
              </a:rPr>
              <a:t>working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model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that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can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detect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objects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present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on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00">
                <a:latin typeface="Verdana"/>
                <a:cs typeface="Verdana"/>
              </a:rPr>
              <a:t>camera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frame.</a:t>
            </a:r>
            <a:endParaRPr sz="3400">
              <a:latin typeface="Verdana"/>
              <a:cs typeface="Verdana"/>
            </a:endParaRPr>
          </a:p>
          <a:p>
            <a:pPr>
              <a:lnSpc>
                <a:spcPct val="100000"/>
              </a:lnSpc>
              <a:buFont typeface="Verdana"/>
              <a:buAutoNum type="arabicPeriod"/>
            </a:pPr>
            <a:endParaRPr sz="3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65"/>
              </a:spcBef>
              <a:buFont typeface="Verdana"/>
              <a:buAutoNum type="arabicPeriod"/>
            </a:pPr>
            <a:endParaRPr sz="3400">
              <a:latin typeface="Verdana"/>
              <a:cs typeface="Verdana"/>
            </a:endParaRPr>
          </a:p>
          <a:p>
            <a:pPr marL="372110" indent="-367030">
              <a:lnSpc>
                <a:spcPct val="100000"/>
              </a:lnSpc>
              <a:buSzPct val="82352"/>
              <a:buAutoNum type="arabicPeriod"/>
              <a:tabLst>
                <a:tab pos="372110" algn="l"/>
              </a:tabLst>
            </a:pPr>
            <a:r>
              <a:rPr dirty="0" sz="3400" spc="-85">
                <a:latin typeface="Verdana"/>
                <a:cs typeface="Verdana"/>
              </a:rPr>
              <a:t>Ensure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our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30">
                <a:latin typeface="Verdana"/>
                <a:cs typeface="Verdana"/>
              </a:rPr>
              <a:t>working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model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can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detect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75">
                <a:latin typeface="Verdana"/>
                <a:cs typeface="Verdana"/>
              </a:rPr>
              <a:t>number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55">
                <a:latin typeface="Verdana"/>
                <a:cs typeface="Verdana"/>
              </a:rPr>
              <a:t>of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people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on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100">
                <a:latin typeface="Verdana"/>
                <a:cs typeface="Verdana"/>
              </a:rPr>
              <a:t>camera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frame.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0" y="8834286"/>
            <a:ext cx="2317115" cy="1452245"/>
          </a:xfrm>
          <a:custGeom>
            <a:avLst/>
            <a:gdLst/>
            <a:ahLst/>
            <a:cxnLst/>
            <a:rect l="l" t="t" r="r" b="b"/>
            <a:pathLst>
              <a:path w="2317115" h="1452245">
                <a:moveTo>
                  <a:pt x="576441" y="12624"/>
                </a:moveTo>
                <a:lnTo>
                  <a:pt x="22706" y="12624"/>
                </a:lnTo>
                <a:lnTo>
                  <a:pt x="68869" y="0"/>
                </a:lnTo>
                <a:lnTo>
                  <a:pt x="530628" y="0"/>
                </a:lnTo>
                <a:lnTo>
                  <a:pt x="576441" y="12624"/>
                </a:lnTo>
                <a:close/>
              </a:path>
              <a:path w="2317115" h="1452245">
                <a:moveTo>
                  <a:pt x="63789" y="138866"/>
                </a:moveTo>
                <a:lnTo>
                  <a:pt x="0" y="138866"/>
                </a:lnTo>
                <a:lnTo>
                  <a:pt x="0" y="12624"/>
                </a:lnTo>
                <a:lnTo>
                  <a:pt x="622119" y="12624"/>
                </a:lnTo>
                <a:lnTo>
                  <a:pt x="667647" y="25248"/>
                </a:lnTo>
                <a:lnTo>
                  <a:pt x="713006" y="25248"/>
                </a:lnTo>
                <a:lnTo>
                  <a:pt x="847900" y="63121"/>
                </a:lnTo>
                <a:lnTo>
                  <a:pt x="892415" y="63121"/>
                </a:lnTo>
                <a:lnTo>
                  <a:pt x="980664" y="88369"/>
                </a:lnTo>
                <a:lnTo>
                  <a:pt x="1024366" y="113618"/>
                </a:lnTo>
                <a:lnTo>
                  <a:pt x="1067762" y="126242"/>
                </a:lnTo>
                <a:lnTo>
                  <a:pt x="109968" y="126242"/>
                </a:lnTo>
                <a:lnTo>
                  <a:pt x="63789" y="138866"/>
                </a:lnTo>
                <a:close/>
              </a:path>
              <a:path w="2317115" h="1452245">
                <a:moveTo>
                  <a:pt x="2316695" y="1451790"/>
                </a:moveTo>
                <a:lnTo>
                  <a:pt x="2176651" y="1451790"/>
                </a:lnTo>
                <a:lnTo>
                  <a:pt x="2168274" y="1426541"/>
                </a:lnTo>
                <a:lnTo>
                  <a:pt x="2148101" y="1376044"/>
                </a:lnTo>
                <a:lnTo>
                  <a:pt x="2127117" y="1325547"/>
                </a:lnTo>
                <a:lnTo>
                  <a:pt x="2105329" y="1275050"/>
                </a:lnTo>
                <a:lnTo>
                  <a:pt x="2082745" y="1237177"/>
                </a:lnTo>
                <a:lnTo>
                  <a:pt x="2059374" y="1186680"/>
                </a:lnTo>
                <a:lnTo>
                  <a:pt x="2035225" y="1136183"/>
                </a:lnTo>
                <a:lnTo>
                  <a:pt x="2010304" y="1085686"/>
                </a:lnTo>
                <a:lnTo>
                  <a:pt x="1984621" y="1047813"/>
                </a:lnTo>
                <a:lnTo>
                  <a:pt x="1958183" y="997316"/>
                </a:lnTo>
                <a:lnTo>
                  <a:pt x="1930998" y="959444"/>
                </a:lnTo>
                <a:lnTo>
                  <a:pt x="1903075" y="921571"/>
                </a:lnTo>
                <a:lnTo>
                  <a:pt x="1874422" y="871074"/>
                </a:lnTo>
                <a:lnTo>
                  <a:pt x="1845047" y="833201"/>
                </a:lnTo>
                <a:lnTo>
                  <a:pt x="1814957" y="795328"/>
                </a:lnTo>
                <a:lnTo>
                  <a:pt x="1784162" y="757455"/>
                </a:lnTo>
                <a:lnTo>
                  <a:pt x="1752669" y="719583"/>
                </a:lnTo>
                <a:lnTo>
                  <a:pt x="1720487" y="694334"/>
                </a:lnTo>
                <a:lnTo>
                  <a:pt x="1687623" y="656461"/>
                </a:lnTo>
                <a:lnTo>
                  <a:pt x="1652587" y="618588"/>
                </a:lnTo>
                <a:lnTo>
                  <a:pt x="1616904" y="593340"/>
                </a:lnTo>
                <a:lnTo>
                  <a:pt x="1580596" y="555467"/>
                </a:lnTo>
                <a:lnTo>
                  <a:pt x="1543680" y="530219"/>
                </a:lnTo>
                <a:lnTo>
                  <a:pt x="1506175" y="504970"/>
                </a:lnTo>
                <a:lnTo>
                  <a:pt x="1468102" y="479722"/>
                </a:lnTo>
                <a:lnTo>
                  <a:pt x="1390324" y="429225"/>
                </a:lnTo>
                <a:lnTo>
                  <a:pt x="1310499" y="378727"/>
                </a:lnTo>
                <a:lnTo>
                  <a:pt x="1228781" y="328230"/>
                </a:lnTo>
                <a:lnTo>
                  <a:pt x="1187259" y="315606"/>
                </a:lnTo>
                <a:lnTo>
                  <a:pt x="1145322" y="290358"/>
                </a:lnTo>
                <a:lnTo>
                  <a:pt x="1060276" y="265109"/>
                </a:lnTo>
                <a:lnTo>
                  <a:pt x="1017205" y="239861"/>
                </a:lnTo>
                <a:lnTo>
                  <a:pt x="797144" y="176739"/>
                </a:lnTo>
                <a:lnTo>
                  <a:pt x="752323" y="176739"/>
                </a:lnTo>
                <a:lnTo>
                  <a:pt x="662029" y="151491"/>
                </a:lnTo>
                <a:lnTo>
                  <a:pt x="616592" y="151491"/>
                </a:lnTo>
                <a:lnTo>
                  <a:pt x="570989" y="138866"/>
                </a:lnTo>
                <a:lnTo>
                  <a:pt x="525237" y="138866"/>
                </a:lnTo>
                <a:lnTo>
                  <a:pt x="479356" y="126242"/>
                </a:lnTo>
                <a:lnTo>
                  <a:pt x="1067762" y="126242"/>
                </a:lnTo>
                <a:lnTo>
                  <a:pt x="1153571" y="151491"/>
                </a:lnTo>
                <a:lnTo>
                  <a:pt x="1195950" y="176739"/>
                </a:lnTo>
                <a:lnTo>
                  <a:pt x="1237955" y="189363"/>
                </a:lnTo>
                <a:lnTo>
                  <a:pt x="1320776" y="239861"/>
                </a:lnTo>
                <a:lnTo>
                  <a:pt x="1361559" y="252485"/>
                </a:lnTo>
                <a:lnTo>
                  <a:pt x="1441782" y="302982"/>
                </a:lnTo>
                <a:lnTo>
                  <a:pt x="1520101" y="353479"/>
                </a:lnTo>
                <a:lnTo>
                  <a:pt x="1596380" y="403976"/>
                </a:lnTo>
                <a:lnTo>
                  <a:pt x="1633712" y="429225"/>
                </a:lnTo>
                <a:lnTo>
                  <a:pt x="1670482" y="467097"/>
                </a:lnTo>
                <a:lnTo>
                  <a:pt x="1706674" y="492346"/>
                </a:lnTo>
                <a:lnTo>
                  <a:pt x="1742271" y="530219"/>
                </a:lnTo>
                <a:lnTo>
                  <a:pt x="1777255" y="555467"/>
                </a:lnTo>
                <a:lnTo>
                  <a:pt x="1809738" y="593340"/>
                </a:lnTo>
                <a:lnTo>
                  <a:pt x="1841612" y="631213"/>
                </a:lnTo>
                <a:lnTo>
                  <a:pt x="1872870" y="656461"/>
                </a:lnTo>
                <a:lnTo>
                  <a:pt x="1903503" y="694334"/>
                </a:lnTo>
                <a:lnTo>
                  <a:pt x="1933501" y="732207"/>
                </a:lnTo>
                <a:lnTo>
                  <a:pt x="1962856" y="770080"/>
                </a:lnTo>
                <a:lnTo>
                  <a:pt x="1991559" y="807952"/>
                </a:lnTo>
                <a:lnTo>
                  <a:pt x="2019602" y="858450"/>
                </a:lnTo>
                <a:lnTo>
                  <a:pt x="2046975" y="896322"/>
                </a:lnTo>
                <a:lnTo>
                  <a:pt x="2073670" y="946819"/>
                </a:lnTo>
                <a:lnTo>
                  <a:pt x="2099677" y="984692"/>
                </a:lnTo>
                <a:lnTo>
                  <a:pt x="2124990" y="1035189"/>
                </a:lnTo>
                <a:lnTo>
                  <a:pt x="2149597" y="1073062"/>
                </a:lnTo>
                <a:lnTo>
                  <a:pt x="2173491" y="1123559"/>
                </a:lnTo>
                <a:lnTo>
                  <a:pt x="2196663" y="1174056"/>
                </a:lnTo>
                <a:lnTo>
                  <a:pt x="2219104" y="1211929"/>
                </a:lnTo>
                <a:lnTo>
                  <a:pt x="2240806" y="1262426"/>
                </a:lnTo>
                <a:lnTo>
                  <a:pt x="2261759" y="1312923"/>
                </a:lnTo>
                <a:lnTo>
                  <a:pt x="2281954" y="1363420"/>
                </a:lnTo>
                <a:lnTo>
                  <a:pt x="2301384" y="1401293"/>
                </a:lnTo>
                <a:lnTo>
                  <a:pt x="2316695" y="1451790"/>
                </a:lnTo>
                <a:close/>
              </a:path>
              <a:path w="2317115" h="1452245">
                <a:moveTo>
                  <a:pt x="576960" y="467097"/>
                </a:moveTo>
                <a:lnTo>
                  <a:pt x="223810" y="467097"/>
                </a:lnTo>
                <a:lnTo>
                  <a:pt x="272823" y="454473"/>
                </a:lnTo>
                <a:lnTo>
                  <a:pt x="525797" y="454473"/>
                </a:lnTo>
                <a:lnTo>
                  <a:pt x="576960" y="467097"/>
                </a:lnTo>
                <a:close/>
              </a:path>
              <a:path w="2317115" h="1452245">
                <a:moveTo>
                  <a:pt x="16524" y="643837"/>
                </a:moveTo>
                <a:lnTo>
                  <a:pt x="0" y="643837"/>
                </a:lnTo>
                <a:lnTo>
                  <a:pt x="0" y="504970"/>
                </a:lnTo>
                <a:lnTo>
                  <a:pt x="37317" y="492346"/>
                </a:lnTo>
                <a:lnTo>
                  <a:pt x="82954" y="492346"/>
                </a:lnTo>
                <a:lnTo>
                  <a:pt x="175663" y="467097"/>
                </a:lnTo>
                <a:lnTo>
                  <a:pt x="627974" y="467097"/>
                </a:lnTo>
                <a:lnTo>
                  <a:pt x="875745" y="530219"/>
                </a:lnTo>
                <a:lnTo>
                  <a:pt x="922825" y="542843"/>
                </a:lnTo>
                <a:lnTo>
                  <a:pt x="968742" y="568091"/>
                </a:lnTo>
                <a:lnTo>
                  <a:pt x="1013352" y="580716"/>
                </a:lnTo>
                <a:lnTo>
                  <a:pt x="298884" y="580716"/>
                </a:lnTo>
                <a:lnTo>
                  <a:pt x="249527" y="593340"/>
                </a:lnTo>
                <a:lnTo>
                  <a:pt x="201098" y="593340"/>
                </a:lnTo>
                <a:lnTo>
                  <a:pt x="16524" y="643837"/>
                </a:lnTo>
                <a:close/>
              </a:path>
              <a:path w="2317115" h="1452245">
                <a:moveTo>
                  <a:pt x="1909192" y="1451790"/>
                </a:moveTo>
                <a:lnTo>
                  <a:pt x="1767711" y="1451790"/>
                </a:lnTo>
                <a:lnTo>
                  <a:pt x="1759061" y="1426541"/>
                </a:lnTo>
                <a:lnTo>
                  <a:pt x="1735158" y="1388669"/>
                </a:lnTo>
                <a:lnTo>
                  <a:pt x="1710073" y="1338172"/>
                </a:lnTo>
                <a:lnTo>
                  <a:pt x="1683836" y="1300299"/>
                </a:lnTo>
                <a:lnTo>
                  <a:pt x="1651536" y="1262426"/>
                </a:lnTo>
                <a:lnTo>
                  <a:pt x="1618377" y="1224553"/>
                </a:lnTo>
                <a:lnTo>
                  <a:pt x="1584341" y="1186680"/>
                </a:lnTo>
                <a:lnTo>
                  <a:pt x="1549411" y="1148808"/>
                </a:lnTo>
                <a:lnTo>
                  <a:pt x="1513569" y="1123559"/>
                </a:lnTo>
                <a:lnTo>
                  <a:pt x="1476798" y="1085686"/>
                </a:lnTo>
                <a:lnTo>
                  <a:pt x="1439080" y="1060438"/>
                </a:lnTo>
                <a:lnTo>
                  <a:pt x="1400398" y="1022565"/>
                </a:lnTo>
                <a:lnTo>
                  <a:pt x="1360733" y="997316"/>
                </a:lnTo>
                <a:lnTo>
                  <a:pt x="1320070" y="959444"/>
                </a:lnTo>
                <a:lnTo>
                  <a:pt x="1278389" y="934195"/>
                </a:lnTo>
                <a:lnTo>
                  <a:pt x="1235674" y="908947"/>
                </a:lnTo>
                <a:lnTo>
                  <a:pt x="1193176" y="871074"/>
                </a:lnTo>
                <a:lnTo>
                  <a:pt x="1152617" y="845825"/>
                </a:lnTo>
                <a:lnTo>
                  <a:pt x="1112603" y="807952"/>
                </a:lnTo>
                <a:lnTo>
                  <a:pt x="1071741" y="770080"/>
                </a:lnTo>
                <a:lnTo>
                  <a:pt x="1028636" y="744831"/>
                </a:lnTo>
                <a:lnTo>
                  <a:pt x="986878" y="719583"/>
                </a:lnTo>
                <a:lnTo>
                  <a:pt x="943358" y="694334"/>
                </a:lnTo>
                <a:lnTo>
                  <a:pt x="898256" y="681710"/>
                </a:lnTo>
                <a:lnTo>
                  <a:pt x="851751" y="656461"/>
                </a:lnTo>
                <a:lnTo>
                  <a:pt x="804023" y="643837"/>
                </a:lnTo>
                <a:lnTo>
                  <a:pt x="604461" y="593340"/>
                </a:lnTo>
                <a:lnTo>
                  <a:pt x="553304" y="593340"/>
                </a:lnTo>
                <a:lnTo>
                  <a:pt x="502000" y="580716"/>
                </a:lnTo>
                <a:lnTo>
                  <a:pt x="1013352" y="580716"/>
                </a:lnTo>
                <a:lnTo>
                  <a:pt x="1056510" y="605964"/>
                </a:lnTo>
                <a:lnTo>
                  <a:pt x="1098070" y="631213"/>
                </a:lnTo>
                <a:lnTo>
                  <a:pt x="1141922" y="669086"/>
                </a:lnTo>
                <a:lnTo>
                  <a:pt x="1183471" y="694334"/>
                </a:lnTo>
                <a:lnTo>
                  <a:pt x="1264993" y="770080"/>
                </a:lnTo>
                <a:lnTo>
                  <a:pt x="1349947" y="820577"/>
                </a:lnTo>
                <a:lnTo>
                  <a:pt x="1391254" y="858450"/>
                </a:lnTo>
                <a:lnTo>
                  <a:pt x="1431579" y="883698"/>
                </a:lnTo>
                <a:lnTo>
                  <a:pt x="1470945" y="908947"/>
                </a:lnTo>
                <a:lnTo>
                  <a:pt x="1509377" y="946819"/>
                </a:lnTo>
                <a:lnTo>
                  <a:pt x="1546898" y="972068"/>
                </a:lnTo>
                <a:lnTo>
                  <a:pt x="1583534" y="1009941"/>
                </a:lnTo>
                <a:lnTo>
                  <a:pt x="1619308" y="1035189"/>
                </a:lnTo>
                <a:lnTo>
                  <a:pt x="1654244" y="1073062"/>
                </a:lnTo>
                <a:lnTo>
                  <a:pt x="1688366" y="1110935"/>
                </a:lnTo>
                <a:lnTo>
                  <a:pt x="1721699" y="1148808"/>
                </a:lnTo>
                <a:lnTo>
                  <a:pt x="1754266" y="1186680"/>
                </a:lnTo>
                <a:lnTo>
                  <a:pt x="1786092" y="1224553"/>
                </a:lnTo>
                <a:lnTo>
                  <a:pt x="1810915" y="1262426"/>
                </a:lnTo>
                <a:lnTo>
                  <a:pt x="1834864" y="1300299"/>
                </a:lnTo>
                <a:lnTo>
                  <a:pt x="1857909" y="1338172"/>
                </a:lnTo>
                <a:lnTo>
                  <a:pt x="1880018" y="1376044"/>
                </a:lnTo>
                <a:lnTo>
                  <a:pt x="1901160" y="1426541"/>
                </a:lnTo>
                <a:lnTo>
                  <a:pt x="1909192" y="1451790"/>
                </a:lnTo>
                <a:close/>
              </a:path>
              <a:path w="2317115" h="1452245">
                <a:moveTo>
                  <a:pt x="453658" y="997316"/>
                </a:moveTo>
                <a:lnTo>
                  <a:pt x="296769" y="997316"/>
                </a:lnTo>
                <a:lnTo>
                  <a:pt x="349027" y="984692"/>
                </a:lnTo>
                <a:lnTo>
                  <a:pt x="401354" y="984692"/>
                </a:lnTo>
                <a:lnTo>
                  <a:pt x="453658" y="997316"/>
                </a:lnTo>
                <a:close/>
              </a:path>
              <a:path w="2317115" h="1452245">
                <a:moveTo>
                  <a:pt x="0" y="1199305"/>
                </a:moveTo>
                <a:lnTo>
                  <a:pt x="0" y="1060438"/>
                </a:lnTo>
                <a:lnTo>
                  <a:pt x="18883" y="1047813"/>
                </a:lnTo>
                <a:lnTo>
                  <a:pt x="199059" y="997316"/>
                </a:lnTo>
                <a:lnTo>
                  <a:pt x="505848" y="997316"/>
                </a:lnTo>
                <a:lnTo>
                  <a:pt x="557833" y="1009941"/>
                </a:lnTo>
                <a:lnTo>
                  <a:pt x="609522" y="1009941"/>
                </a:lnTo>
                <a:lnTo>
                  <a:pt x="811499" y="1060438"/>
                </a:lnTo>
                <a:lnTo>
                  <a:pt x="865576" y="1085686"/>
                </a:lnTo>
                <a:lnTo>
                  <a:pt x="916793" y="1098311"/>
                </a:lnTo>
                <a:lnTo>
                  <a:pt x="965273" y="1123559"/>
                </a:lnTo>
                <a:lnTo>
                  <a:pt x="256032" y="1123559"/>
                </a:lnTo>
                <a:lnTo>
                  <a:pt x="208706" y="1136183"/>
                </a:lnTo>
                <a:lnTo>
                  <a:pt x="161718" y="1136183"/>
                </a:lnTo>
                <a:lnTo>
                  <a:pt x="68852" y="1161432"/>
                </a:lnTo>
                <a:lnTo>
                  <a:pt x="0" y="1199305"/>
                </a:lnTo>
                <a:close/>
              </a:path>
              <a:path w="2317115" h="1452245">
                <a:moveTo>
                  <a:pt x="1353211" y="1451790"/>
                </a:moveTo>
                <a:lnTo>
                  <a:pt x="1183490" y="1451790"/>
                </a:lnTo>
                <a:lnTo>
                  <a:pt x="1177542" y="1439166"/>
                </a:lnTo>
                <a:lnTo>
                  <a:pt x="1147076" y="1413917"/>
                </a:lnTo>
                <a:lnTo>
                  <a:pt x="1114683" y="1376044"/>
                </a:lnTo>
                <a:lnTo>
                  <a:pt x="1080217" y="1350796"/>
                </a:lnTo>
                <a:lnTo>
                  <a:pt x="1043531" y="1325547"/>
                </a:lnTo>
                <a:lnTo>
                  <a:pt x="1004479" y="1300299"/>
                </a:lnTo>
                <a:lnTo>
                  <a:pt x="962913" y="1275050"/>
                </a:lnTo>
                <a:lnTo>
                  <a:pt x="918687" y="1249802"/>
                </a:lnTo>
                <a:lnTo>
                  <a:pt x="871653" y="1224553"/>
                </a:lnTo>
                <a:lnTo>
                  <a:pt x="821666" y="1211929"/>
                </a:lnTo>
                <a:lnTo>
                  <a:pt x="768577" y="1186680"/>
                </a:lnTo>
                <a:lnTo>
                  <a:pt x="516091" y="1123559"/>
                </a:lnTo>
                <a:lnTo>
                  <a:pt x="965273" y="1123559"/>
                </a:lnTo>
                <a:lnTo>
                  <a:pt x="1011140" y="1148808"/>
                </a:lnTo>
                <a:lnTo>
                  <a:pt x="1054515" y="1174056"/>
                </a:lnTo>
                <a:lnTo>
                  <a:pt x="1095523" y="1199305"/>
                </a:lnTo>
                <a:lnTo>
                  <a:pt x="1134285" y="1224553"/>
                </a:lnTo>
                <a:lnTo>
                  <a:pt x="1170924" y="1249802"/>
                </a:lnTo>
                <a:lnTo>
                  <a:pt x="1205563" y="1287675"/>
                </a:lnTo>
                <a:lnTo>
                  <a:pt x="1238326" y="1312923"/>
                </a:lnTo>
                <a:lnTo>
                  <a:pt x="1269333" y="1338172"/>
                </a:lnTo>
                <a:lnTo>
                  <a:pt x="1298709" y="1376044"/>
                </a:lnTo>
                <a:lnTo>
                  <a:pt x="1326577" y="1413917"/>
                </a:lnTo>
                <a:lnTo>
                  <a:pt x="1353211" y="145179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034142" y="9259385"/>
            <a:ext cx="3053080" cy="749935"/>
          </a:xfrm>
          <a:custGeom>
            <a:avLst/>
            <a:gdLst/>
            <a:ahLst/>
            <a:cxnLst/>
            <a:rect l="l" t="t" r="r" b="b"/>
            <a:pathLst>
              <a:path w="3053079" h="749934">
                <a:moveTo>
                  <a:pt x="33131" y="749900"/>
                </a:moveTo>
                <a:lnTo>
                  <a:pt x="27934" y="749251"/>
                </a:lnTo>
                <a:lnTo>
                  <a:pt x="20788" y="748601"/>
                </a:lnTo>
                <a:lnTo>
                  <a:pt x="14292" y="745353"/>
                </a:lnTo>
                <a:lnTo>
                  <a:pt x="0" y="714170"/>
                </a:lnTo>
                <a:lnTo>
                  <a:pt x="680" y="710292"/>
                </a:lnTo>
                <a:lnTo>
                  <a:pt x="15672" y="672674"/>
                </a:lnTo>
                <a:lnTo>
                  <a:pt x="38978" y="653103"/>
                </a:lnTo>
                <a:lnTo>
                  <a:pt x="42226" y="645957"/>
                </a:lnTo>
                <a:lnTo>
                  <a:pt x="44825" y="638162"/>
                </a:lnTo>
                <a:lnTo>
                  <a:pt x="48073" y="630366"/>
                </a:lnTo>
                <a:lnTo>
                  <a:pt x="62339" y="589062"/>
                </a:lnTo>
                <a:lnTo>
                  <a:pt x="76286" y="542632"/>
                </a:lnTo>
                <a:lnTo>
                  <a:pt x="90074" y="492873"/>
                </a:lnTo>
                <a:lnTo>
                  <a:pt x="103863" y="441579"/>
                </a:lnTo>
                <a:lnTo>
                  <a:pt x="117810" y="390547"/>
                </a:lnTo>
                <a:lnTo>
                  <a:pt x="132076" y="341572"/>
                </a:lnTo>
                <a:lnTo>
                  <a:pt x="146819" y="296450"/>
                </a:lnTo>
                <a:lnTo>
                  <a:pt x="169150" y="241636"/>
                </a:lnTo>
                <a:lnTo>
                  <a:pt x="192943" y="200952"/>
                </a:lnTo>
                <a:lnTo>
                  <a:pt x="231313" y="170074"/>
                </a:lnTo>
                <a:lnTo>
                  <a:pt x="244915" y="166521"/>
                </a:lnTo>
                <a:lnTo>
                  <a:pt x="265409" y="166998"/>
                </a:lnTo>
                <a:lnTo>
                  <a:pt x="310782" y="188173"/>
                </a:lnTo>
                <a:lnTo>
                  <a:pt x="362732" y="240683"/>
                </a:lnTo>
                <a:lnTo>
                  <a:pt x="391638" y="279944"/>
                </a:lnTo>
                <a:lnTo>
                  <a:pt x="420724" y="324547"/>
                </a:lnTo>
                <a:lnTo>
                  <a:pt x="449432" y="372506"/>
                </a:lnTo>
                <a:lnTo>
                  <a:pt x="477201" y="421837"/>
                </a:lnTo>
                <a:lnTo>
                  <a:pt x="503472" y="470554"/>
                </a:lnTo>
                <a:lnTo>
                  <a:pt x="556550" y="570132"/>
                </a:lnTo>
                <a:lnTo>
                  <a:pt x="570386" y="595285"/>
                </a:lnTo>
                <a:lnTo>
                  <a:pt x="584434" y="556581"/>
                </a:lnTo>
                <a:lnTo>
                  <a:pt x="594098" y="514161"/>
                </a:lnTo>
                <a:lnTo>
                  <a:pt x="601812" y="471863"/>
                </a:lnTo>
                <a:lnTo>
                  <a:pt x="610014" y="433524"/>
                </a:lnTo>
                <a:lnTo>
                  <a:pt x="624333" y="382365"/>
                </a:lnTo>
                <a:lnTo>
                  <a:pt x="640331" y="331530"/>
                </a:lnTo>
                <a:lnTo>
                  <a:pt x="657519" y="281021"/>
                </a:lnTo>
                <a:lnTo>
                  <a:pt x="675411" y="230836"/>
                </a:lnTo>
                <a:lnTo>
                  <a:pt x="693520" y="180976"/>
                </a:lnTo>
                <a:lnTo>
                  <a:pt x="711358" y="131440"/>
                </a:lnTo>
                <a:lnTo>
                  <a:pt x="713622" y="123716"/>
                </a:lnTo>
                <a:lnTo>
                  <a:pt x="715824" y="114956"/>
                </a:lnTo>
                <a:lnTo>
                  <a:pt x="718392" y="106318"/>
                </a:lnTo>
                <a:lnTo>
                  <a:pt x="752285" y="79469"/>
                </a:lnTo>
                <a:lnTo>
                  <a:pt x="756183" y="78170"/>
                </a:lnTo>
                <a:lnTo>
                  <a:pt x="798786" y="100298"/>
                </a:lnTo>
                <a:lnTo>
                  <a:pt x="828294" y="143784"/>
                </a:lnTo>
                <a:lnTo>
                  <a:pt x="848902" y="180338"/>
                </a:lnTo>
                <a:lnTo>
                  <a:pt x="871840" y="223537"/>
                </a:lnTo>
                <a:lnTo>
                  <a:pt x="896514" y="271625"/>
                </a:lnTo>
                <a:lnTo>
                  <a:pt x="948693" y="375428"/>
                </a:lnTo>
                <a:lnTo>
                  <a:pt x="975011" y="427627"/>
                </a:lnTo>
                <a:lnTo>
                  <a:pt x="1000690" y="477678"/>
                </a:lnTo>
                <a:lnTo>
                  <a:pt x="1025135" y="523825"/>
                </a:lnTo>
                <a:lnTo>
                  <a:pt x="1050989" y="569959"/>
                </a:lnTo>
                <a:lnTo>
                  <a:pt x="1058917" y="582942"/>
                </a:lnTo>
                <a:lnTo>
                  <a:pt x="1058917" y="579044"/>
                </a:lnTo>
                <a:lnTo>
                  <a:pt x="1059566" y="576446"/>
                </a:lnTo>
                <a:lnTo>
                  <a:pt x="1059566" y="575146"/>
                </a:lnTo>
                <a:lnTo>
                  <a:pt x="1065034" y="544254"/>
                </a:lnTo>
                <a:lnTo>
                  <a:pt x="1073370" y="502007"/>
                </a:lnTo>
                <a:lnTo>
                  <a:pt x="1084170" y="450967"/>
                </a:lnTo>
                <a:lnTo>
                  <a:pt x="1097027" y="393693"/>
                </a:lnTo>
                <a:lnTo>
                  <a:pt x="1111538" y="332748"/>
                </a:lnTo>
                <a:lnTo>
                  <a:pt x="1127296" y="270693"/>
                </a:lnTo>
                <a:lnTo>
                  <a:pt x="1143895" y="210087"/>
                </a:lnTo>
                <a:lnTo>
                  <a:pt x="1160931" y="153492"/>
                </a:lnTo>
                <a:lnTo>
                  <a:pt x="1177999" y="103469"/>
                </a:lnTo>
                <a:lnTo>
                  <a:pt x="1194692" y="62578"/>
                </a:lnTo>
                <a:lnTo>
                  <a:pt x="1222464" y="18088"/>
                </a:lnTo>
                <a:lnTo>
                  <a:pt x="1256195" y="0"/>
                </a:lnTo>
                <a:lnTo>
                  <a:pt x="1264204" y="213"/>
                </a:lnTo>
                <a:lnTo>
                  <a:pt x="1301020" y="24128"/>
                </a:lnTo>
                <a:lnTo>
                  <a:pt x="1338100" y="96392"/>
                </a:lnTo>
                <a:lnTo>
                  <a:pt x="1355375" y="143590"/>
                </a:lnTo>
                <a:lnTo>
                  <a:pt x="1369821" y="192369"/>
                </a:lnTo>
                <a:lnTo>
                  <a:pt x="1382607" y="241965"/>
                </a:lnTo>
                <a:lnTo>
                  <a:pt x="1394905" y="291618"/>
                </a:lnTo>
                <a:lnTo>
                  <a:pt x="1407885" y="340567"/>
                </a:lnTo>
                <a:lnTo>
                  <a:pt x="1422716" y="388049"/>
                </a:lnTo>
                <a:lnTo>
                  <a:pt x="1443282" y="440325"/>
                </a:lnTo>
                <a:lnTo>
                  <a:pt x="1466405" y="491505"/>
                </a:lnTo>
                <a:lnTo>
                  <a:pt x="1489772" y="542441"/>
                </a:lnTo>
                <a:lnTo>
                  <a:pt x="1511068" y="593986"/>
                </a:lnTo>
                <a:lnTo>
                  <a:pt x="1513017" y="589438"/>
                </a:lnTo>
                <a:lnTo>
                  <a:pt x="1527566" y="539313"/>
                </a:lnTo>
                <a:lnTo>
                  <a:pt x="1540454" y="493159"/>
                </a:lnTo>
                <a:lnTo>
                  <a:pt x="1568642" y="391054"/>
                </a:lnTo>
                <a:lnTo>
                  <a:pt x="1583745" y="337888"/>
                </a:lnTo>
                <a:lnTo>
                  <a:pt x="1599389" y="285172"/>
                </a:lnTo>
                <a:lnTo>
                  <a:pt x="1615474" y="234298"/>
                </a:lnTo>
                <a:lnTo>
                  <a:pt x="1631901" y="186660"/>
                </a:lnTo>
                <a:lnTo>
                  <a:pt x="1647493" y="146849"/>
                </a:lnTo>
                <a:lnTo>
                  <a:pt x="1663084" y="111789"/>
                </a:lnTo>
                <a:lnTo>
                  <a:pt x="1694267" y="59330"/>
                </a:lnTo>
                <a:lnTo>
                  <a:pt x="1723775" y="33842"/>
                </a:lnTo>
                <a:lnTo>
                  <a:pt x="1744746" y="27183"/>
                </a:lnTo>
                <a:lnTo>
                  <a:pt x="1756551" y="28391"/>
                </a:lnTo>
                <a:lnTo>
                  <a:pt x="1788475" y="54113"/>
                </a:lnTo>
                <a:lnTo>
                  <a:pt x="1806655" y="87914"/>
                </a:lnTo>
                <a:lnTo>
                  <a:pt x="1826476" y="133142"/>
                </a:lnTo>
                <a:lnTo>
                  <a:pt x="1846456" y="178225"/>
                </a:lnTo>
                <a:lnTo>
                  <a:pt x="1866573" y="223201"/>
                </a:lnTo>
                <a:lnTo>
                  <a:pt x="1886805" y="268109"/>
                </a:lnTo>
                <a:lnTo>
                  <a:pt x="1968416" y="447816"/>
                </a:lnTo>
                <a:lnTo>
                  <a:pt x="1984028" y="483090"/>
                </a:lnTo>
                <a:lnTo>
                  <a:pt x="1999274" y="518546"/>
                </a:lnTo>
                <a:lnTo>
                  <a:pt x="2013546" y="552419"/>
                </a:lnTo>
                <a:lnTo>
                  <a:pt x="2026234" y="582942"/>
                </a:lnTo>
                <a:lnTo>
                  <a:pt x="2039257" y="547110"/>
                </a:lnTo>
                <a:lnTo>
                  <a:pt x="2087017" y="412153"/>
                </a:lnTo>
                <a:lnTo>
                  <a:pt x="2104980" y="362237"/>
                </a:lnTo>
                <a:lnTo>
                  <a:pt x="2123536" y="311969"/>
                </a:lnTo>
                <a:lnTo>
                  <a:pt x="2142429" y="262615"/>
                </a:lnTo>
                <a:lnTo>
                  <a:pt x="2161403" y="215442"/>
                </a:lnTo>
                <a:lnTo>
                  <a:pt x="2180200" y="171718"/>
                </a:lnTo>
                <a:lnTo>
                  <a:pt x="2196715" y="136526"/>
                </a:lnTo>
                <a:lnTo>
                  <a:pt x="2228527" y="79540"/>
                </a:lnTo>
                <a:lnTo>
                  <a:pt x="2252442" y="49687"/>
                </a:lnTo>
                <a:lnTo>
                  <a:pt x="2286782" y="30634"/>
                </a:lnTo>
                <a:lnTo>
                  <a:pt x="2296486" y="30827"/>
                </a:lnTo>
                <a:lnTo>
                  <a:pt x="2333881" y="58041"/>
                </a:lnTo>
                <a:lnTo>
                  <a:pt x="2374484" y="124000"/>
                </a:lnTo>
                <a:lnTo>
                  <a:pt x="2397830" y="169769"/>
                </a:lnTo>
                <a:lnTo>
                  <a:pt x="2420342" y="217349"/>
                </a:lnTo>
                <a:lnTo>
                  <a:pt x="2443811" y="268896"/>
                </a:lnTo>
                <a:lnTo>
                  <a:pt x="2467751" y="322748"/>
                </a:lnTo>
                <a:lnTo>
                  <a:pt x="2515096" y="430714"/>
                </a:lnTo>
                <a:lnTo>
                  <a:pt x="2537527" y="481502"/>
                </a:lnTo>
                <a:lnTo>
                  <a:pt x="2558484" y="527943"/>
                </a:lnTo>
                <a:lnTo>
                  <a:pt x="2577477" y="568374"/>
                </a:lnTo>
                <a:lnTo>
                  <a:pt x="2594022" y="601132"/>
                </a:lnTo>
                <a:lnTo>
                  <a:pt x="2614303" y="553353"/>
                </a:lnTo>
                <a:lnTo>
                  <a:pt x="2621307" y="536168"/>
                </a:lnTo>
                <a:lnTo>
                  <a:pt x="2653799" y="446639"/>
                </a:lnTo>
                <a:lnTo>
                  <a:pt x="2671952" y="397809"/>
                </a:lnTo>
                <a:lnTo>
                  <a:pt x="2691225" y="348096"/>
                </a:lnTo>
                <a:lnTo>
                  <a:pt x="2711502" y="298871"/>
                </a:lnTo>
                <a:lnTo>
                  <a:pt x="2732670" y="251503"/>
                </a:lnTo>
                <a:lnTo>
                  <a:pt x="2754614" y="207362"/>
                </a:lnTo>
                <a:lnTo>
                  <a:pt x="2777221" y="167820"/>
                </a:lnTo>
                <a:lnTo>
                  <a:pt x="2800547" y="134201"/>
                </a:lnTo>
                <a:lnTo>
                  <a:pt x="2848662" y="86696"/>
                </a:lnTo>
                <a:lnTo>
                  <a:pt x="2883549" y="71714"/>
                </a:lnTo>
                <a:lnTo>
                  <a:pt x="2894563" y="71836"/>
                </a:lnTo>
                <a:lnTo>
                  <a:pt x="2930344" y="91142"/>
                </a:lnTo>
                <a:lnTo>
                  <a:pt x="2957730" y="128537"/>
                </a:lnTo>
                <a:lnTo>
                  <a:pt x="2989323" y="198672"/>
                </a:lnTo>
                <a:lnTo>
                  <a:pt x="3006713" y="248545"/>
                </a:lnTo>
                <a:lnTo>
                  <a:pt x="3022299" y="300185"/>
                </a:lnTo>
                <a:lnTo>
                  <a:pt x="3035394" y="349985"/>
                </a:lnTo>
                <a:lnTo>
                  <a:pt x="3045313" y="394335"/>
                </a:lnTo>
                <a:lnTo>
                  <a:pt x="3052801" y="446142"/>
                </a:lnTo>
                <a:lnTo>
                  <a:pt x="3052588" y="459429"/>
                </a:lnTo>
                <a:lnTo>
                  <a:pt x="3031231" y="491018"/>
                </a:lnTo>
                <a:lnTo>
                  <a:pt x="3019274" y="492642"/>
                </a:lnTo>
                <a:lnTo>
                  <a:pt x="3007195" y="489394"/>
                </a:lnTo>
                <a:lnTo>
                  <a:pt x="2998343" y="483080"/>
                </a:lnTo>
                <a:lnTo>
                  <a:pt x="2992415" y="474452"/>
                </a:lnTo>
                <a:lnTo>
                  <a:pt x="2989654" y="464362"/>
                </a:lnTo>
                <a:lnTo>
                  <a:pt x="2990304" y="453014"/>
                </a:lnTo>
                <a:lnTo>
                  <a:pt x="2986926" y="424775"/>
                </a:lnTo>
                <a:lnTo>
                  <a:pt x="2978658" y="383454"/>
                </a:lnTo>
                <a:lnTo>
                  <a:pt x="2966348" y="333723"/>
                </a:lnTo>
                <a:lnTo>
                  <a:pt x="2950844" y="280257"/>
                </a:lnTo>
                <a:lnTo>
                  <a:pt x="2932994" y="227729"/>
                </a:lnTo>
                <a:lnTo>
                  <a:pt x="2913646" y="180813"/>
                </a:lnTo>
                <a:lnTo>
                  <a:pt x="2891355" y="144362"/>
                </a:lnTo>
                <a:lnTo>
                  <a:pt x="2885712" y="136638"/>
                </a:lnTo>
                <a:lnTo>
                  <a:pt x="2879378" y="140637"/>
                </a:lnTo>
                <a:lnTo>
                  <a:pt x="2849778" y="171251"/>
                </a:lnTo>
                <a:lnTo>
                  <a:pt x="2819448" y="217843"/>
                </a:lnTo>
                <a:lnTo>
                  <a:pt x="2797667" y="259475"/>
                </a:lnTo>
                <a:lnTo>
                  <a:pt x="2776570" y="305048"/>
                </a:lnTo>
                <a:lnTo>
                  <a:pt x="2756264" y="353161"/>
                </a:lnTo>
                <a:lnTo>
                  <a:pt x="2736857" y="402413"/>
                </a:lnTo>
                <a:lnTo>
                  <a:pt x="2718455" y="451402"/>
                </a:lnTo>
                <a:lnTo>
                  <a:pt x="2685094" y="542992"/>
                </a:lnTo>
                <a:lnTo>
                  <a:pt x="2670349" y="582791"/>
                </a:lnTo>
                <a:lnTo>
                  <a:pt x="2647364" y="639075"/>
                </a:lnTo>
                <a:lnTo>
                  <a:pt x="2622606" y="679089"/>
                </a:lnTo>
                <a:lnTo>
                  <a:pt x="2596621" y="689483"/>
                </a:lnTo>
                <a:lnTo>
                  <a:pt x="2590774" y="690133"/>
                </a:lnTo>
                <a:lnTo>
                  <a:pt x="2552973" y="655844"/>
                </a:lnTo>
                <a:lnTo>
                  <a:pt x="2529114" y="612077"/>
                </a:lnTo>
                <a:lnTo>
                  <a:pt x="2511996" y="576404"/>
                </a:lnTo>
                <a:lnTo>
                  <a:pt x="2493022" y="535056"/>
                </a:lnTo>
                <a:lnTo>
                  <a:pt x="2472570" y="489347"/>
                </a:lnTo>
                <a:lnTo>
                  <a:pt x="2428748" y="390097"/>
                </a:lnTo>
                <a:lnTo>
                  <a:pt x="2406133" y="339184"/>
                </a:lnTo>
                <a:lnTo>
                  <a:pt x="2383554" y="289163"/>
                </a:lnTo>
                <a:lnTo>
                  <a:pt x="2361387" y="241349"/>
                </a:lnTo>
                <a:lnTo>
                  <a:pt x="2340012" y="197054"/>
                </a:lnTo>
                <a:lnTo>
                  <a:pt x="2311184" y="143703"/>
                </a:lnTo>
                <a:lnTo>
                  <a:pt x="2286741" y="103506"/>
                </a:lnTo>
                <a:lnTo>
                  <a:pt x="2284143" y="106104"/>
                </a:lnTo>
                <a:lnTo>
                  <a:pt x="2283493" y="107404"/>
                </a:lnTo>
                <a:lnTo>
                  <a:pt x="2272429" y="124883"/>
                </a:lnTo>
                <a:lnTo>
                  <a:pt x="2248595" y="170074"/>
                </a:lnTo>
                <a:lnTo>
                  <a:pt x="2215003" y="246265"/>
                </a:lnTo>
                <a:lnTo>
                  <a:pt x="2193749" y="299568"/>
                </a:lnTo>
                <a:lnTo>
                  <a:pt x="2172667" y="355210"/>
                </a:lnTo>
                <a:lnTo>
                  <a:pt x="2152115" y="411436"/>
                </a:lnTo>
                <a:lnTo>
                  <a:pt x="2132451" y="466494"/>
                </a:lnTo>
                <a:lnTo>
                  <a:pt x="2097225" y="566084"/>
                </a:lnTo>
                <a:lnTo>
                  <a:pt x="2082379" y="607109"/>
                </a:lnTo>
                <a:lnTo>
                  <a:pt x="2060016" y="662848"/>
                </a:lnTo>
                <a:lnTo>
                  <a:pt x="2033381" y="688834"/>
                </a:lnTo>
                <a:lnTo>
                  <a:pt x="2024286" y="688834"/>
                </a:lnTo>
                <a:lnTo>
                  <a:pt x="1982485" y="645541"/>
                </a:lnTo>
                <a:lnTo>
                  <a:pt x="1938675" y="539467"/>
                </a:lnTo>
                <a:lnTo>
                  <a:pt x="1909949" y="473152"/>
                </a:lnTo>
                <a:lnTo>
                  <a:pt x="1848660" y="338288"/>
                </a:lnTo>
                <a:lnTo>
                  <a:pt x="1808106" y="248379"/>
                </a:lnTo>
                <a:lnTo>
                  <a:pt x="1787989" y="203287"/>
                </a:lnTo>
                <a:lnTo>
                  <a:pt x="1768008" y="158043"/>
                </a:lnTo>
                <a:lnTo>
                  <a:pt x="1748188" y="112601"/>
                </a:lnTo>
                <a:lnTo>
                  <a:pt x="1741042" y="99608"/>
                </a:lnTo>
                <a:lnTo>
                  <a:pt x="1739093" y="101557"/>
                </a:lnTo>
                <a:lnTo>
                  <a:pt x="1737793" y="104156"/>
                </a:lnTo>
                <a:lnTo>
                  <a:pt x="1735845" y="106754"/>
                </a:lnTo>
                <a:lnTo>
                  <a:pt x="1712539" y="150280"/>
                </a:lnTo>
                <a:lnTo>
                  <a:pt x="1689720" y="207449"/>
                </a:lnTo>
                <a:lnTo>
                  <a:pt x="1673535" y="254387"/>
                </a:lnTo>
                <a:lnTo>
                  <a:pt x="1657684" y="304621"/>
                </a:lnTo>
                <a:lnTo>
                  <a:pt x="1642260" y="356759"/>
                </a:lnTo>
                <a:lnTo>
                  <a:pt x="1627354" y="409406"/>
                </a:lnTo>
                <a:lnTo>
                  <a:pt x="1599460" y="510659"/>
                </a:lnTo>
                <a:lnTo>
                  <a:pt x="1586655" y="556478"/>
                </a:lnTo>
                <a:lnTo>
                  <a:pt x="1574733" y="597234"/>
                </a:lnTo>
                <a:lnTo>
                  <a:pt x="1561091" y="640273"/>
                </a:lnTo>
                <a:lnTo>
                  <a:pt x="1545520" y="678206"/>
                </a:lnTo>
                <a:lnTo>
                  <a:pt x="1513545" y="703694"/>
                </a:lnTo>
                <a:lnTo>
                  <a:pt x="1506521" y="703776"/>
                </a:lnTo>
                <a:lnTo>
                  <a:pt x="1500583" y="702781"/>
                </a:lnTo>
                <a:lnTo>
                  <a:pt x="1471166" y="673821"/>
                </a:lnTo>
                <a:lnTo>
                  <a:pt x="1457219" y="629635"/>
                </a:lnTo>
                <a:lnTo>
                  <a:pt x="1455849" y="623870"/>
                </a:lnTo>
                <a:lnTo>
                  <a:pt x="1438771" y="580104"/>
                </a:lnTo>
                <a:lnTo>
                  <a:pt x="1419635" y="537244"/>
                </a:lnTo>
                <a:lnTo>
                  <a:pt x="1399813" y="494632"/>
                </a:lnTo>
                <a:lnTo>
                  <a:pt x="1380677" y="451616"/>
                </a:lnTo>
                <a:lnTo>
                  <a:pt x="1363599" y="407539"/>
                </a:lnTo>
                <a:lnTo>
                  <a:pt x="1349120" y="361446"/>
                </a:lnTo>
                <a:lnTo>
                  <a:pt x="1336617" y="313876"/>
                </a:lnTo>
                <a:lnTo>
                  <a:pt x="1324888" y="265579"/>
                </a:lnTo>
                <a:lnTo>
                  <a:pt x="1312727" y="217305"/>
                </a:lnTo>
                <a:lnTo>
                  <a:pt x="1298929" y="169804"/>
                </a:lnTo>
                <a:lnTo>
                  <a:pt x="1282290" y="123825"/>
                </a:lnTo>
                <a:lnTo>
                  <a:pt x="1260956" y="78819"/>
                </a:lnTo>
                <a:lnTo>
                  <a:pt x="1259657" y="76871"/>
                </a:lnTo>
                <a:lnTo>
                  <a:pt x="1258357" y="74272"/>
                </a:lnTo>
                <a:lnTo>
                  <a:pt x="1238533" y="118945"/>
                </a:lnTo>
                <a:lnTo>
                  <a:pt x="1215444" y="186085"/>
                </a:lnTo>
                <a:lnTo>
                  <a:pt x="1199332" y="240433"/>
                </a:lnTo>
                <a:lnTo>
                  <a:pt x="1183745" y="298038"/>
                </a:lnTo>
                <a:lnTo>
                  <a:pt x="1169039" y="356604"/>
                </a:lnTo>
                <a:lnTo>
                  <a:pt x="1155574" y="413840"/>
                </a:lnTo>
                <a:lnTo>
                  <a:pt x="1143707" y="467450"/>
                </a:lnTo>
                <a:lnTo>
                  <a:pt x="1133798" y="515141"/>
                </a:lnTo>
                <a:lnTo>
                  <a:pt x="1126204" y="554620"/>
                </a:lnTo>
                <a:lnTo>
                  <a:pt x="1120532" y="590494"/>
                </a:lnTo>
                <a:lnTo>
                  <a:pt x="1119171" y="601295"/>
                </a:lnTo>
                <a:lnTo>
                  <a:pt x="1109021" y="642872"/>
                </a:lnTo>
                <a:lnTo>
                  <a:pt x="1077594" y="673415"/>
                </a:lnTo>
                <a:lnTo>
                  <a:pt x="1068012" y="674542"/>
                </a:lnTo>
                <a:lnTo>
                  <a:pt x="1060754" y="673831"/>
                </a:lnTo>
                <a:lnTo>
                  <a:pt x="1029175" y="649530"/>
                </a:lnTo>
                <a:lnTo>
                  <a:pt x="997627" y="602025"/>
                </a:lnTo>
                <a:lnTo>
                  <a:pt x="958986" y="532304"/>
                </a:lnTo>
                <a:lnTo>
                  <a:pt x="937170" y="490317"/>
                </a:lnTo>
                <a:lnTo>
                  <a:pt x="914592" y="445818"/>
                </a:lnTo>
                <a:lnTo>
                  <a:pt x="846098" y="309047"/>
                </a:lnTo>
                <a:lnTo>
                  <a:pt x="824282" y="266298"/>
                </a:lnTo>
                <a:lnTo>
                  <a:pt x="803607" y="226938"/>
                </a:lnTo>
                <a:lnTo>
                  <a:pt x="783956" y="192832"/>
                </a:lnTo>
                <a:lnTo>
                  <a:pt x="765278" y="162623"/>
                </a:lnTo>
                <a:lnTo>
                  <a:pt x="748734" y="209828"/>
                </a:lnTo>
                <a:lnTo>
                  <a:pt x="731882" y="257231"/>
                </a:lnTo>
                <a:lnTo>
                  <a:pt x="715175" y="304814"/>
                </a:lnTo>
                <a:lnTo>
                  <a:pt x="699063" y="352560"/>
                </a:lnTo>
                <a:lnTo>
                  <a:pt x="683998" y="400450"/>
                </a:lnTo>
                <a:lnTo>
                  <a:pt x="670431" y="448466"/>
                </a:lnTo>
                <a:lnTo>
                  <a:pt x="660026" y="497057"/>
                </a:lnTo>
                <a:lnTo>
                  <a:pt x="649074" y="550216"/>
                </a:lnTo>
                <a:lnTo>
                  <a:pt x="634345" y="602035"/>
                </a:lnTo>
                <a:lnTo>
                  <a:pt x="612612" y="646607"/>
                </a:lnTo>
                <a:lnTo>
                  <a:pt x="584028" y="675191"/>
                </a:lnTo>
                <a:lnTo>
                  <a:pt x="576232" y="677140"/>
                </a:lnTo>
                <a:lnTo>
                  <a:pt x="570386" y="677140"/>
                </a:lnTo>
                <a:lnTo>
                  <a:pt x="535305" y="656352"/>
                </a:lnTo>
                <a:lnTo>
                  <a:pt x="500062" y="596179"/>
                </a:lnTo>
                <a:lnTo>
                  <a:pt x="475741" y="550470"/>
                </a:lnTo>
                <a:lnTo>
                  <a:pt x="448253" y="498489"/>
                </a:lnTo>
                <a:lnTo>
                  <a:pt x="422776" y="451054"/>
                </a:lnTo>
                <a:lnTo>
                  <a:pt x="395834" y="402934"/>
                </a:lnTo>
                <a:lnTo>
                  <a:pt x="367988" y="356248"/>
                </a:lnTo>
                <a:lnTo>
                  <a:pt x="339799" y="313117"/>
                </a:lnTo>
                <a:lnTo>
                  <a:pt x="311828" y="275661"/>
                </a:lnTo>
                <a:lnTo>
                  <a:pt x="281954" y="243687"/>
                </a:lnTo>
                <a:lnTo>
                  <a:pt x="259857" y="226938"/>
                </a:lnTo>
                <a:lnTo>
                  <a:pt x="254010" y="227588"/>
                </a:lnTo>
                <a:lnTo>
                  <a:pt x="251411" y="228237"/>
                </a:lnTo>
                <a:lnTo>
                  <a:pt x="250112" y="230836"/>
                </a:lnTo>
                <a:lnTo>
                  <a:pt x="243615" y="237332"/>
                </a:lnTo>
                <a:lnTo>
                  <a:pt x="222522" y="275570"/>
                </a:lnTo>
                <a:lnTo>
                  <a:pt x="197633" y="342219"/>
                </a:lnTo>
                <a:lnTo>
                  <a:pt x="185797" y="380903"/>
                </a:lnTo>
                <a:lnTo>
                  <a:pt x="171370" y="431819"/>
                </a:lnTo>
                <a:lnTo>
                  <a:pt x="143164" y="535599"/>
                </a:lnTo>
                <a:lnTo>
                  <a:pt x="129062" y="584891"/>
                </a:lnTo>
                <a:lnTo>
                  <a:pt x="114743" y="630068"/>
                </a:lnTo>
                <a:lnTo>
                  <a:pt x="100044" y="669345"/>
                </a:lnTo>
                <a:lnTo>
                  <a:pt x="74140" y="717499"/>
                </a:lnTo>
                <a:lnTo>
                  <a:pt x="46774" y="744703"/>
                </a:lnTo>
                <a:lnTo>
                  <a:pt x="39628" y="749251"/>
                </a:lnTo>
                <a:lnTo>
                  <a:pt x="33131" y="7499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4237278" y="6412551"/>
            <a:ext cx="723900" cy="918210"/>
          </a:xfrm>
          <a:custGeom>
            <a:avLst/>
            <a:gdLst/>
            <a:ahLst/>
            <a:cxnLst/>
            <a:rect l="l" t="t" r="r" b="b"/>
            <a:pathLst>
              <a:path w="723900" h="918209">
                <a:moveTo>
                  <a:pt x="350779" y="917824"/>
                </a:moveTo>
                <a:lnTo>
                  <a:pt x="331945" y="917301"/>
                </a:lnTo>
                <a:lnTo>
                  <a:pt x="324359" y="909454"/>
                </a:lnTo>
                <a:lnTo>
                  <a:pt x="324359" y="881465"/>
                </a:lnTo>
                <a:lnTo>
                  <a:pt x="321466" y="858597"/>
                </a:lnTo>
                <a:lnTo>
                  <a:pt x="314207" y="812861"/>
                </a:lnTo>
                <a:lnTo>
                  <a:pt x="293777" y="741280"/>
                </a:lnTo>
                <a:lnTo>
                  <a:pt x="277773" y="694148"/>
                </a:lnTo>
                <a:lnTo>
                  <a:pt x="258906" y="648861"/>
                </a:lnTo>
                <a:lnTo>
                  <a:pt x="235430" y="605244"/>
                </a:lnTo>
                <a:lnTo>
                  <a:pt x="205602" y="563121"/>
                </a:lnTo>
                <a:lnTo>
                  <a:pt x="174592" y="532263"/>
                </a:lnTo>
                <a:lnTo>
                  <a:pt x="138997" y="508908"/>
                </a:lnTo>
                <a:lnTo>
                  <a:pt x="99625" y="492126"/>
                </a:lnTo>
                <a:lnTo>
                  <a:pt x="57286" y="480985"/>
                </a:lnTo>
                <a:lnTo>
                  <a:pt x="44472" y="478218"/>
                </a:lnTo>
                <a:lnTo>
                  <a:pt x="30310" y="474936"/>
                </a:lnTo>
                <a:lnTo>
                  <a:pt x="6801" y="469214"/>
                </a:lnTo>
                <a:lnTo>
                  <a:pt x="1569" y="463197"/>
                </a:lnTo>
                <a:lnTo>
                  <a:pt x="0" y="448287"/>
                </a:lnTo>
                <a:lnTo>
                  <a:pt x="4185" y="441225"/>
                </a:lnTo>
                <a:lnTo>
                  <a:pt x="10986" y="438086"/>
                </a:lnTo>
                <a:lnTo>
                  <a:pt x="15694" y="435731"/>
                </a:lnTo>
                <a:lnTo>
                  <a:pt x="25070" y="430655"/>
                </a:lnTo>
                <a:lnTo>
                  <a:pt x="34986" y="426314"/>
                </a:lnTo>
                <a:lnTo>
                  <a:pt x="45196" y="422562"/>
                </a:lnTo>
                <a:lnTo>
                  <a:pt x="55455" y="419252"/>
                </a:lnTo>
                <a:lnTo>
                  <a:pt x="97952" y="403300"/>
                </a:lnTo>
                <a:lnTo>
                  <a:pt x="140424" y="382225"/>
                </a:lnTo>
                <a:lnTo>
                  <a:pt x="181528" y="357119"/>
                </a:lnTo>
                <a:lnTo>
                  <a:pt x="219920" y="329076"/>
                </a:lnTo>
                <a:lnTo>
                  <a:pt x="254256" y="299186"/>
                </a:lnTo>
                <a:lnTo>
                  <a:pt x="286026" y="266813"/>
                </a:lnTo>
                <a:lnTo>
                  <a:pt x="316190" y="230108"/>
                </a:lnTo>
                <a:lnTo>
                  <a:pt x="341193" y="189762"/>
                </a:lnTo>
                <a:lnTo>
                  <a:pt x="357482" y="146465"/>
                </a:lnTo>
                <a:lnTo>
                  <a:pt x="361504" y="100908"/>
                </a:lnTo>
                <a:lnTo>
                  <a:pt x="360437" y="89248"/>
                </a:lnTo>
                <a:lnTo>
                  <a:pt x="358855" y="76287"/>
                </a:lnTo>
                <a:lnTo>
                  <a:pt x="357421" y="62689"/>
                </a:lnTo>
                <a:lnTo>
                  <a:pt x="356795" y="49115"/>
                </a:lnTo>
                <a:lnTo>
                  <a:pt x="357265" y="37961"/>
                </a:lnTo>
                <a:lnTo>
                  <a:pt x="358790" y="27371"/>
                </a:lnTo>
                <a:lnTo>
                  <a:pt x="383162" y="0"/>
                </a:lnTo>
                <a:lnTo>
                  <a:pt x="389754" y="2292"/>
                </a:lnTo>
                <a:lnTo>
                  <a:pt x="392109" y="3600"/>
                </a:lnTo>
                <a:lnTo>
                  <a:pt x="394201" y="5693"/>
                </a:lnTo>
                <a:lnTo>
                  <a:pt x="395509" y="7786"/>
                </a:lnTo>
                <a:lnTo>
                  <a:pt x="402833" y="9878"/>
                </a:lnTo>
                <a:lnTo>
                  <a:pt x="408065" y="16679"/>
                </a:lnTo>
                <a:lnTo>
                  <a:pt x="408065" y="24527"/>
                </a:lnTo>
                <a:lnTo>
                  <a:pt x="413301" y="71264"/>
                </a:lnTo>
                <a:lnTo>
                  <a:pt x="426408" y="127295"/>
                </a:lnTo>
                <a:lnTo>
                  <a:pt x="430759" y="141453"/>
                </a:lnTo>
                <a:lnTo>
                  <a:pt x="394201" y="141453"/>
                </a:lnTo>
                <a:lnTo>
                  <a:pt x="377681" y="193459"/>
                </a:lnTo>
                <a:lnTo>
                  <a:pt x="350125" y="242031"/>
                </a:lnTo>
                <a:lnTo>
                  <a:pt x="315703" y="286091"/>
                </a:lnTo>
                <a:lnTo>
                  <a:pt x="278583" y="324560"/>
                </a:lnTo>
                <a:lnTo>
                  <a:pt x="243669" y="355089"/>
                </a:lnTo>
                <a:lnTo>
                  <a:pt x="204750" y="383848"/>
                </a:lnTo>
                <a:lnTo>
                  <a:pt x="163094" y="409820"/>
                </a:lnTo>
                <a:lnTo>
                  <a:pt x="119969" y="431988"/>
                </a:lnTo>
                <a:lnTo>
                  <a:pt x="76643" y="449334"/>
                </a:lnTo>
                <a:lnTo>
                  <a:pt x="121050" y="462609"/>
                </a:lnTo>
                <a:lnTo>
                  <a:pt x="162343" y="481770"/>
                </a:lnTo>
                <a:lnTo>
                  <a:pt x="199761" y="507601"/>
                </a:lnTo>
                <a:lnTo>
                  <a:pt x="232545" y="540887"/>
                </a:lnTo>
                <a:lnTo>
                  <a:pt x="262001" y="581844"/>
                </a:lnTo>
                <a:lnTo>
                  <a:pt x="285694" y="624145"/>
                </a:lnTo>
                <a:lnTo>
                  <a:pt x="305017" y="667940"/>
                </a:lnTo>
                <a:lnTo>
                  <a:pt x="321365" y="713379"/>
                </a:lnTo>
                <a:lnTo>
                  <a:pt x="336131" y="760614"/>
                </a:lnTo>
                <a:lnTo>
                  <a:pt x="373716" y="760614"/>
                </a:lnTo>
                <a:lnTo>
                  <a:pt x="360981" y="830980"/>
                </a:lnTo>
                <a:lnTo>
                  <a:pt x="359411" y="879895"/>
                </a:lnTo>
                <a:lnTo>
                  <a:pt x="360196" y="887743"/>
                </a:lnTo>
                <a:lnTo>
                  <a:pt x="359411" y="901083"/>
                </a:lnTo>
                <a:lnTo>
                  <a:pt x="358888" y="910500"/>
                </a:lnTo>
                <a:lnTo>
                  <a:pt x="350779" y="917824"/>
                </a:lnTo>
                <a:close/>
              </a:path>
              <a:path w="723900" h="918209">
                <a:moveTo>
                  <a:pt x="373716" y="760614"/>
                </a:moveTo>
                <a:lnTo>
                  <a:pt x="336131" y="760614"/>
                </a:lnTo>
                <a:lnTo>
                  <a:pt x="352120" y="710669"/>
                </a:lnTo>
                <a:lnTo>
                  <a:pt x="374190" y="662979"/>
                </a:lnTo>
                <a:lnTo>
                  <a:pt x="401755" y="617742"/>
                </a:lnTo>
                <a:lnTo>
                  <a:pt x="434223" y="575154"/>
                </a:lnTo>
                <a:lnTo>
                  <a:pt x="468126" y="538482"/>
                </a:lnTo>
                <a:lnTo>
                  <a:pt x="506562" y="504272"/>
                </a:lnTo>
                <a:lnTo>
                  <a:pt x="548789" y="474167"/>
                </a:lnTo>
                <a:lnTo>
                  <a:pt x="594068" y="449813"/>
                </a:lnTo>
                <a:lnTo>
                  <a:pt x="641657" y="432854"/>
                </a:lnTo>
                <a:lnTo>
                  <a:pt x="611166" y="417613"/>
                </a:lnTo>
                <a:lnTo>
                  <a:pt x="552932" y="381245"/>
                </a:lnTo>
                <a:lnTo>
                  <a:pt x="497840" y="336363"/>
                </a:lnTo>
                <a:lnTo>
                  <a:pt x="470419" y="307361"/>
                </a:lnTo>
                <a:lnTo>
                  <a:pt x="446481" y="275513"/>
                </a:lnTo>
                <a:lnTo>
                  <a:pt x="428207" y="241900"/>
                </a:lnTo>
                <a:lnTo>
                  <a:pt x="411302" y="196778"/>
                </a:lnTo>
                <a:lnTo>
                  <a:pt x="394201" y="141453"/>
                </a:lnTo>
                <a:lnTo>
                  <a:pt x="430759" y="141453"/>
                </a:lnTo>
                <a:lnTo>
                  <a:pt x="443489" y="182885"/>
                </a:lnTo>
                <a:lnTo>
                  <a:pt x="460643" y="228298"/>
                </a:lnTo>
                <a:lnTo>
                  <a:pt x="498409" y="286369"/>
                </a:lnTo>
                <a:lnTo>
                  <a:pt x="548534" y="334238"/>
                </a:lnTo>
                <a:lnTo>
                  <a:pt x="611869" y="377955"/>
                </a:lnTo>
                <a:lnTo>
                  <a:pt x="646271" y="396588"/>
                </a:lnTo>
                <a:lnTo>
                  <a:pt x="719084" y="425530"/>
                </a:lnTo>
                <a:lnTo>
                  <a:pt x="723793" y="433116"/>
                </a:lnTo>
                <a:lnTo>
                  <a:pt x="687846" y="460561"/>
                </a:lnTo>
                <a:lnTo>
                  <a:pt x="678801" y="461889"/>
                </a:lnTo>
                <a:lnTo>
                  <a:pt x="628822" y="474002"/>
                </a:lnTo>
                <a:lnTo>
                  <a:pt x="581192" y="495945"/>
                </a:lnTo>
                <a:lnTo>
                  <a:pt x="536813" y="525435"/>
                </a:lnTo>
                <a:lnTo>
                  <a:pt x="496590" y="560185"/>
                </a:lnTo>
                <a:lnTo>
                  <a:pt x="461428" y="597911"/>
                </a:lnTo>
                <a:lnTo>
                  <a:pt x="429912" y="639402"/>
                </a:lnTo>
                <a:lnTo>
                  <a:pt x="403357" y="683680"/>
                </a:lnTo>
                <a:lnTo>
                  <a:pt x="382514" y="730520"/>
                </a:lnTo>
                <a:lnTo>
                  <a:pt x="373716" y="7606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221693" cy="1981940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12723607" y="0"/>
            <a:ext cx="4136390" cy="1270000"/>
          </a:xfrm>
          <a:custGeom>
            <a:avLst/>
            <a:gdLst/>
            <a:ahLst/>
            <a:cxnLst/>
            <a:rect l="l" t="t" r="r" b="b"/>
            <a:pathLst>
              <a:path w="4136390" h="1270000">
                <a:moveTo>
                  <a:pt x="1463150" y="1206499"/>
                </a:moveTo>
                <a:lnTo>
                  <a:pt x="1313153" y="1206499"/>
                </a:lnTo>
                <a:lnTo>
                  <a:pt x="1266403" y="1193799"/>
                </a:lnTo>
                <a:lnTo>
                  <a:pt x="1219909" y="1168399"/>
                </a:lnTo>
                <a:lnTo>
                  <a:pt x="1082062" y="1130299"/>
                </a:lnTo>
                <a:lnTo>
                  <a:pt x="1036906" y="1104899"/>
                </a:lnTo>
                <a:lnTo>
                  <a:pt x="992217" y="1092199"/>
                </a:lnTo>
                <a:lnTo>
                  <a:pt x="947995" y="1066799"/>
                </a:lnTo>
                <a:lnTo>
                  <a:pt x="904241" y="1054099"/>
                </a:lnTo>
                <a:lnTo>
                  <a:pt x="818134" y="1003299"/>
                </a:lnTo>
                <a:lnTo>
                  <a:pt x="775781" y="990599"/>
                </a:lnTo>
                <a:lnTo>
                  <a:pt x="691774" y="939799"/>
                </a:lnTo>
                <a:lnTo>
                  <a:pt x="650265" y="901699"/>
                </a:lnTo>
                <a:lnTo>
                  <a:pt x="609427" y="876299"/>
                </a:lnTo>
                <a:lnTo>
                  <a:pt x="569320" y="850899"/>
                </a:lnTo>
                <a:lnTo>
                  <a:pt x="530001" y="812799"/>
                </a:lnTo>
                <a:lnTo>
                  <a:pt x="491529" y="787399"/>
                </a:lnTo>
                <a:lnTo>
                  <a:pt x="453963" y="749299"/>
                </a:lnTo>
                <a:lnTo>
                  <a:pt x="417361" y="723899"/>
                </a:lnTo>
                <a:lnTo>
                  <a:pt x="381782" y="685799"/>
                </a:lnTo>
                <a:lnTo>
                  <a:pt x="347284" y="647699"/>
                </a:lnTo>
                <a:lnTo>
                  <a:pt x="313927" y="609599"/>
                </a:lnTo>
                <a:lnTo>
                  <a:pt x="281768" y="571499"/>
                </a:lnTo>
                <a:lnTo>
                  <a:pt x="250866" y="533399"/>
                </a:lnTo>
                <a:lnTo>
                  <a:pt x="221279" y="495299"/>
                </a:lnTo>
                <a:lnTo>
                  <a:pt x="193067" y="457199"/>
                </a:lnTo>
                <a:lnTo>
                  <a:pt x="166288" y="419099"/>
                </a:lnTo>
                <a:lnTo>
                  <a:pt x="141000" y="368299"/>
                </a:lnTo>
                <a:lnTo>
                  <a:pt x="116055" y="330199"/>
                </a:lnTo>
                <a:lnTo>
                  <a:pt x="93119" y="279399"/>
                </a:lnTo>
                <a:lnTo>
                  <a:pt x="72192" y="228599"/>
                </a:lnTo>
                <a:lnTo>
                  <a:pt x="53274" y="177799"/>
                </a:lnTo>
                <a:lnTo>
                  <a:pt x="36364" y="139699"/>
                </a:lnTo>
                <a:lnTo>
                  <a:pt x="21463" y="88899"/>
                </a:lnTo>
                <a:lnTo>
                  <a:pt x="8571" y="38099"/>
                </a:lnTo>
                <a:lnTo>
                  <a:pt x="0" y="0"/>
                </a:lnTo>
                <a:lnTo>
                  <a:pt x="27075" y="0"/>
                </a:lnTo>
                <a:lnTo>
                  <a:pt x="36714" y="38099"/>
                </a:lnTo>
                <a:lnTo>
                  <a:pt x="50094" y="88899"/>
                </a:lnTo>
                <a:lnTo>
                  <a:pt x="65566" y="139699"/>
                </a:lnTo>
                <a:lnTo>
                  <a:pt x="83129" y="190499"/>
                </a:lnTo>
                <a:lnTo>
                  <a:pt x="102783" y="228599"/>
                </a:lnTo>
                <a:lnTo>
                  <a:pt x="124530" y="279399"/>
                </a:lnTo>
                <a:lnTo>
                  <a:pt x="148367" y="330199"/>
                </a:lnTo>
                <a:lnTo>
                  <a:pt x="172300" y="368299"/>
                </a:lnTo>
                <a:lnTo>
                  <a:pt x="197744" y="419099"/>
                </a:lnTo>
                <a:lnTo>
                  <a:pt x="224642" y="457199"/>
                </a:lnTo>
                <a:lnTo>
                  <a:pt x="252934" y="495299"/>
                </a:lnTo>
                <a:lnTo>
                  <a:pt x="282564" y="533399"/>
                </a:lnTo>
                <a:lnTo>
                  <a:pt x="313472" y="571499"/>
                </a:lnTo>
                <a:lnTo>
                  <a:pt x="345601" y="609599"/>
                </a:lnTo>
                <a:lnTo>
                  <a:pt x="378892" y="647699"/>
                </a:lnTo>
                <a:lnTo>
                  <a:pt x="413288" y="673099"/>
                </a:lnTo>
                <a:lnTo>
                  <a:pt x="448730" y="711199"/>
                </a:lnTo>
                <a:lnTo>
                  <a:pt x="485160" y="749299"/>
                </a:lnTo>
                <a:lnTo>
                  <a:pt x="522520" y="774699"/>
                </a:lnTo>
                <a:lnTo>
                  <a:pt x="560751" y="812799"/>
                </a:lnTo>
                <a:lnTo>
                  <a:pt x="599796" y="838199"/>
                </a:lnTo>
                <a:lnTo>
                  <a:pt x="639597" y="863599"/>
                </a:lnTo>
                <a:lnTo>
                  <a:pt x="721231" y="914399"/>
                </a:lnTo>
                <a:lnTo>
                  <a:pt x="766955" y="952499"/>
                </a:lnTo>
                <a:lnTo>
                  <a:pt x="860186" y="1003299"/>
                </a:lnTo>
                <a:lnTo>
                  <a:pt x="907693" y="1015999"/>
                </a:lnTo>
                <a:lnTo>
                  <a:pt x="1053776" y="1092199"/>
                </a:lnTo>
                <a:lnTo>
                  <a:pt x="1154006" y="1117599"/>
                </a:lnTo>
                <a:lnTo>
                  <a:pt x="1204690" y="1142999"/>
                </a:lnTo>
                <a:lnTo>
                  <a:pt x="1463150" y="1206499"/>
                </a:lnTo>
                <a:close/>
              </a:path>
              <a:path w="4136390" h="1270000">
                <a:moveTo>
                  <a:pt x="1600314" y="1079499"/>
                </a:moveTo>
                <a:lnTo>
                  <a:pt x="1508486" y="1079499"/>
                </a:lnTo>
                <a:lnTo>
                  <a:pt x="1405253" y="1028699"/>
                </a:lnTo>
                <a:lnTo>
                  <a:pt x="1379841" y="1028699"/>
                </a:lnTo>
                <a:lnTo>
                  <a:pt x="1329521" y="1003299"/>
                </a:lnTo>
                <a:lnTo>
                  <a:pt x="1206953" y="939799"/>
                </a:lnTo>
                <a:lnTo>
                  <a:pt x="1183039" y="914399"/>
                </a:lnTo>
                <a:lnTo>
                  <a:pt x="1135846" y="888999"/>
                </a:lnTo>
                <a:lnTo>
                  <a:pt x="1066733" y="850899"/>
                </a:lnTo>
                <a:lnTo>
                  <a:pt x="1044158" y="825499"/>
                </a:lnTo>
                <a:lnTo>
                  <a:pt x="999743" y="800099"/>
                </a:lnTo>
                <a:lnTo>
                  <a:pt x="977913" y="774699"/>
                </a:lnTo>
                <a:lnTo>
                  <a:pt x="956333" y="761999"/>
                </a:lnTo>
                <a:lnTo>
                  <a:pt x="935014" y="736599"/>
                </a:lnTo>
                <a:lnTo>
                  <a:pt x="893186" y="711199"/>
                </a:lnTo>
                <a:lnTo>
                  <a:pt x="872677" y="685799"/>
                </a:lnTo>
                <a:lnTo>
                  <a:pt x="852447" y="673099"/>
                </a:lnTo>
                <a:lnTo>
                  <a:pt x="832504" y="647699"/>
                </a:lnTo>
                <a:lnTo>
                  <a:pt x="812849" y="634999"/>
                </a:lnTo>
                <a:lnTo>
                  <a:pt x="793481" y="609599"/>
                </a:lnTo>
                <a:lnTo>
                  <a:pt x="774410" y="584199"/>
                </a:lnTo>
                <a:lnTo>
                  <a:pt x="755643" y="571499"/>
                </a:lnTo>
                <a:lnTo>
                  <a:pt x="737180" y="546099"/>
                </a:lnTo>
                <a:lnTo>
                  <a:pt x="719022" y="520699"/>
                </a:lnTo>
                <a:lnTo>
                  <a:pt x="701176" y="507999"/>
                </a:lnTo>
                <a:lnTo>
                  <a:pt x="683650" y="482599"/>
                </a:lnTo>
                <a:lnTo>
                  <a:pt x="666444" y="457199"/>
                </a:lnTo>
                <a:lnTo>
                  <a:pt x="649558" y="444499"/>
                </a:lnTo>
                <a:lnTo>
                  <a:pt x="633000" y="419099"/>
                </a:lnTo>
                <a:lnTo>
                  <a:pt x="616776" y="393699"/>
                </a:lnTo>
                <a:lnTo>
                  <a:pt x="600887" y="368299"/>
                </a:lnTo>
                <a:lnTo>
                  <a:pt x="585332" y="355599"/>
                </a:lnTo>
                <a:lnTo>
                  <a:pt x="555254" y="304799"/>
                </a:lnTo>
                <a:lnTo>
                  <a:pt x="526567" y="253999"/>
                </a:lnTo>
                <a:lnTo>
                  <a:pt x="499298" y="203199"/>
                </a:lnTo>
                <a:lnTo>
                  <a:pt x="473469" y="152399"/>
                </a:lnTo>
                <a:lnTo>
                  <a:pt x="449103" y="101599"/>
                </a:lnTo>
                <a:lnTo>
                  <a:pt x="426221" y="50799"/>
                </a:lnTo>
                <a:lnTo>
                  <a:pt x="405172" y="0"/>
                </a:lnTo>
                <a:lnTo>
                  <a:pt x="437465" y="0"/>
                </a:lnTo>
                <a:lnTo>
                  <a:pt x="447895" y="25399"/>
                </a:lnTo>
                <a:lnTo>
                  <a:pt x="458691" y="50799"/>
                </a:lnTo>
                <a:lnTo>
                  <a:pt x="481381" y="101599"/>
                </a:lnTo>
                <a:lnTo>
                  <a:pt x="505515" y="152399"/>
                </a:lnTo>
                <a:lnTo>
                  <a:pt x="531072" y="203199"/>
                </a:lnTo>
                <a:lnTo>
                  <a:pt x="558030" y="253999"/>
                </a:lnTo>
                <a:lnTo>
                  <a:pt x="572025" y="266699"/>
                </a:lnTo>
                <a:lnTo>
                  <a:pt x="586365" y="292099"/>
                </a:lnTo>
                <a:lnTo>
                  <a:pt x="601044" y="317499"/>
                </a:lnTo>
                <a:lnTo>
                  <a:pt x="616054" y="342899"/>
                </a:lnTo>
                <a:lnTo>
                  <a:pt x="631396" y="368299"/>
                </a:lnTo>
                <a:lnTo>
                  <a:pt x="647071" y="380999"/>
                </a:lnTo>
                <a:lnTo>
                  <a:pt x="663070" y="406399"/>
                </a:lnTo>
                <a:lnTo>
                  <a:pt x="679388" y="431799"/>
                </a:lnTo>
                <a:lnTo>
                  <a:pt x="696024" y="444499"/>
                </a:lnTo>
                <a:lnTo>
                  <a:pt x="712978" y="469899"/>
                </a:lnTo>
                <a:lnTo>
                  <a:pt x="730243" y="495299"/>
                </a:lnTo>
                <a:lnTo>
                  <a:pt x="747812" y="507999"/>
                </a:lnTo>
                <a:lnTo>
                  <a:pt x="765684" y="533399"/>
                </a:lnTo>
                <a:lnTo>
                  <a:pt x="783860" y="558799"/>
                </a:lnTo>
                <a:lnTo>
                  <a:pt x="802331" y="571499"/>
                </a:lnTo>
                <a:lnTo>
                  <a:pt x="821091" y="596899"/>
                </a:lnTo>
                <a:lnTo>
                  <a:pt x="840137" y="609599"/>
                </a:lnTo>
                <a:lnTo>
                  <a:pt x="859472" y="634999"/>
                </a:lnTo>
                <a:lnTo>
                  <a:pt x="879086" y="647699"/>
                </a:lnTo>
                <a:lnTo>
                  <a:pt x="898970" y="673099"/>
                </a:lnTo>
                <a:lnTo>
                  <a:pt x="919126" y="685799"/>
                </a:lnTo>
                <a:lnTo>
                  <a:pt x="939552" y="711199"/>
                </a:lnTo>
                <a:lnTo>
                  <a:pt x="981182" y="736599"/>
                </a:lnTo>
                <a:lnTo>
                  <a:pt x="1002377" y="761999"/>
                </a:lnTo>
                <a:lnTo>
                  <a:pt x="1045517" y="787399"/>
                </a:lnTo>
                <a:lnTo>
                  <a:pt x="1067443" y="812799"/>
                </a:lnTo>
                <a:lnTo>
                  <a:pt x="1134619" y="850899"/>
                </a:lnTo>
                <a:lnTo>
                  <a:pt x="1157454" y="863599"/>
                </a:lnTo>
                <a:lnTo>
                  <a:pt x="1180504" y="888999"/>
                </a:lnTo>
                <a:lnTo>
                  <a:pt x="1274764" y="939799"/>
                </a:lnTo>
                <a:lnTo>
                  <a:pt x="1396820" y="1003299"/>
                </a:lnTo>
                <a:lnTo>
                  <a:pt x="1421745" y="1003299"/>
                </a:lnTo>
                <a:lnTo>
                  <a:pt x="1522958" y="1054099"/>
                </a:lnTo>
                <a:lnTo>
                  <a:pt x="1548613" y="1054099"/>
                </a:lnTo>
                <a:lnTo>
                  <a:pt x="1600314" y="1079499"/>
                </a:lnTo>
                <a:close/>
              </a:path>
              <a:path w="4136390" h="1270000">
                <a:moveTo>
                  <a:pt x="2372824" y="901699"/>
                </a:moveTo>
                <a:lnTo>
                  <a:pt x="1825974" y="901699"/>
                </a:lnTo>
                <a:lnTo>
                  <a:pt x="1487750" y="812799"/>
                </a:lnTo>
                <a:lnTo>
                  <a:pt x="1436799" y="787399"/>
                </a:lnTo>
                <a:lnTo>
                  <a:pt x="1386502" y="774699"/>
                </a:lnTo>
                <a:lnTo>
                  <a:pt x="1287867" y="723899"/>
                </a:lnTo>
                <a:lnTo>
                  <a:pt x="1192202" y="673099"/>
                </a:lnTo>
                <a:lnTo>
                  <a:pt x="1099863" y="622299"/>
                </a:lnTo>
                <a:lnTo>
                  <a:pt x="1055025" y="584199"/>
                </a:lnTo>
                <a:lnTo>
                  <a:pt x="1011184" y="558799"/>
                </a:lnTo>
                <a:lnTo>
                  <a:pt x="968341" y="520699"/>
                </a:lnTo>
                <a:lnTo>
                  <a:pt x="926496" y="482599"/>
                </a:lnTo>
                <a:lnTo>
                  <a:pt x="885726" y="444499"/>
                </a:lnTo>
                <a:lnTo>
                  <a:pt x="846104" y="406399"/>
                </a:lnTo>
                <a:lnTo>
                  <a:pt x="807633" y="368299"/>
                </a:lnTo>
                <a:lnTo>
                  <a:pt x="770311" y="330199"/>
                </a:lnTo>
                <a:lnTo>
                  <a:pt x="736836" y="292099"/>
                </a:lnTo>
                <a:lnTo>
                  <a:pt x="704484" y="253999"/>
                </a:lnTo>
                <a:lnTo>
                  <a:pt x="673299" y="215899"/>
                </a:lnTo>
                <a:lnTo>
                  <a:pt x="643325" y="177799"/>
                </a:lnTo>
                <a:lnTo>
                  <a:pt x="614603" y="139699"/>
                </a:lnTo>
                <a:lnTo>
                  <a:pt x="587179" y="88899"/>
                </a:lnTo>
                <a:lnTo>
                  <a:pt x="561094" y="50799"/>
                </a:lnTo>
                <a:lnTo>
                  <a:pt x="536392" y="0"/>
                </a:lnTo>
                <a:lnTo>
                  <a:pt x="566515" y="0"/>
                </a:lnTo>
                <a:lnTo>
                  <a:pt x="589454" y="38099"/>
                </a:lnTo>
                <a:lnTo>
                  <a:pt x="616707" y="76199"/>
                </a:lnTo>
                <a:lnTo>
                  <a:pt x="645553" y="126999"/>
                </a:lnTo>
                <a:lnTo>
                  <a:pt x="675921" y="165099"/>
                </a:lnTo>
                <a:lnTo>
                  <a:pt x="707741" y="215899"/>
                </a:lnTo>
                <a:lnTo>
                  <a:pt x="741011" y="253999"/>
                </a:lnTo>
                <a:lnTo>
                  <a:pt x="775732" y="292099"/>
                </a:lnTo>
                <a:lnTo>
                  <a:pt x="811743" y="330199"/>
                </a:lnTo>
                <a:lnTo>
                  <a:pt x="848900" y="368299"/>
                </a:lnTo>
                <a:lnTo>
                  <a:pt x="887203" y="406399"/>
                </a:lnTo>
                <a:lnTo>
                  <a:pt x="926652" y="444499"/>
                </a:lnTo>
                <a:lnTo>
                  <a:pt x="967173" y="482599"/>
                </a:lnTo>
                <a:lnTo>
                  <a:pt x="1008694" y="507999"/>
                </a:lnTo>
                <a:lnTo>
                  <a:pt x="1051213" y="546099"/>
                </a:lnTo>
                <a:lnTo>
                  <a:pt x="1094731" y="571499"/>
                </a:lnTo>
                <a:lnTo>
                  <a:pt x="1139167" y="609599"/>
                </a:lnTo>
                <a:lnTo>
                  <a:pt x="1184441" y="634999"/>
                </a:lnTo>
                <a:lnTo>
                  <a:pt x="1277500" y="685799"/>
                </a:lnTo>
                <a:lnTo>
                  <a:pt x="1373562" y="736599"/>
                </a:lnTo>
                <a:lnTo>
                  <a:pt x="1422588" y="749299"/>
                </a:lnTo>
                <a:lnTo>
                  <a:pt x="1472278" y="774699"/>
                </a:lnTo>
                <a:lnTo>
                  <a:pt x="1803242" y="863599"/>
                </a:lnTo>
                <a:lnTo>
                  <a:pt x="1851677" y="863599"/>
                </a:lnTo>
                <a:lnTo>
                  <a:pt x="1900296" y="876299"/>
                </a:lnTo>
                <a:lnTo>
                  <a:pt x="1997948" y="876299"/>
                </a:lnTo>
                <a:lnTo>
                  <a:pt x="2046911" y="888999"/>
                </a:lnTo>
                <a:lnTo>
                  <a:pt x="2422139" y="888999"/>
                </a:lnTo>
                <a:lnTo>
                  <a:pt x="2372824" y="901699"/>
                </a:lnTo>
                <a:close/>
              </a:path>
              <a:path w="4136390" h="1270000">
                <a:moveTo>
                  <a:pt x="2470567" y="888999"/>
                </a:moveTo>
                <a:lnTo>
                  <a:pt x="2144937" y="888999"/>
                </a:lnTo>
                <a:lnTo>
                  <a:pt x="2193931" y="876299"/>
                </a:lnTo>
                <a:lnTo>
                  <a:pt x="2340420" y="876299"/>
                </a:lnTo>
                <a:lnTo>
                  <a:pt x="2388968" y="863599"/>
                </a:lnTo>
                <a:lnTo>
                  <a:pt x="2441804" y="850899"/>
                </a:lnTo>
                <a:lnTo>
                  <a:pt x="2494325" y="850899"/>
                </a:lnTo>
                <a:lnTo>
                  <a:pt x="2701266" y="800099"/>
                </a:lnTo>
                <a:lnTo>
                  <a:pt x="2752215" y="774699"/>
                </a:lnTo>
                <a:lnTo>
                  <a:pt x="2853172" y="749299"/>
                </a:lnTo>
                <a:lnTo>
                  <a:pt x="2952372" y="698499"/>
                </a:lnTo>
                <a:lnTo>
                  <a:pt x="3001127" y="685799"/>
                </a:lnTo>
                <a:lnTo>
                  <a:pt x="3049318" y="660399"/>
                </a:lnTo>
                <a:lnTo>
                  <a:pt x="3190510" y="584199"/>
                </a:lnTo>
                <a:lnTo>
                  <a:pt x="3281820" y="533399"/>
                </a:lnTo>
                <a:lnTo>
                  <a:pt x="3324063" y="507999"/>
                </a:lnTo>
                <a:lnTo>
                  <a:pt x="3365757" y="469899"/>
                </a:lnTo>
                <a:lnTo>
                  <a:pt x="3447355" y="419099"/>
                </a:lnTo>
                <a:lnTo>
                  <a:pt x="3487188" y="380999"/>
                </a:lnTo>
                <a:lnTo>
                  <a:pt x="3526328" y="355599"/>
                </a:lnTo>
                <a:lnTo>
                  <a:pt x="3564740" y="317499"/>
                </a:lnTo>
                <a:lnTo>
                  <a:pt x="3602388" y="279399"/>
                </a:lnTo>
                <a:lnTo>
                  <a:pt x="3639236" y="253999"/>
                </a:lnTo>
                <a:lnTo>
                  <a:pt x="3675249" y="215899"/>
                </a:lnTo>
                <a:lnTo>
                  <a:pt x="3710389" y="177799"/>
                </a:lnTo>
                <a:lnTo>
                  <a:pt x="3744622" y="139699"/>
                </a:lnTo>
                <a:lnTo>
                  <a:pt x="3777912" y="101599"/>
                </a:lnTo>
                <a:lnTo>
                  <a:pt x="3810222" y="63499"/>
                </a:lnTo>
                <a:lnTo>
                  <a:pt x="3841517" y="25399"/>
                </a:lnTo>
                <a:lnTo>
                  <a:pt x="3863073" y="0"/>
                </a:lnTo>
                <a:lnTo>
                  <a:pt x="3925435" y="0"/>
                </a:lnTo>
                <a:lnTo>
                  <a:pt x="3919211" y="12699"/>
                </a:lnTo>
                <a:lnTo>
                  <a:pt x="3912886" y="25399"/>
                </a:lnTo>
                <a:lnTo>
                  <a:pt x="3876136" y="25399"/>
                </a:lnTo>
                <a:lnTo>
                  <a:pt x="3842950" y="76199"/>
                </a:lnTo>
                <a:lnTo>
                  <a:pt x="3808805" y="114299"/>
                </a:lnTo>
                <a:lnTo>
                  <a:pt x="3773700" y="152399"/>
                </a:lnTo>
                <a:lnTo>
                  <a:pt x="3737637" y="190499"/>
                </a:lnTo>
                <a:lnTo>
                  <a:pt x="3700614" y="228599"/>
                </a:lnTo>
                <a:lnTo>
                  <a:pt x="3662633" y="266699"/>
                </a:lnTo>
                <a:lnTo>
                  <a:pt x="3623692" y="304799"/>
                </a:lnTo>
                <a:lnTo>
                  <a:pt x="3583872" y="342899"/>
                </a:lnTo>
                <a:lnTo>
                  <a:pt x="3543255" y="380999"/>
                </a:lnTo>
                <a:lnTo>
                  <a:pt x="3501840" y="406399"/>
                </a:lnTo>
                <a:lnTo>
                  <a:pt x="3459627" y="444499"/>
                </a:lnTo>
                <a:lnTo>
                  <a:pt x="3416615" y="482599"/>
                </a:lnTo>
                <a:lnTo>
                  <a:pt x="3372806" y="507999"/>
                </a:lnTo>
                <a:lnTo>
                  <a:pt x="3328199" y="533399"/>
                </a:lnTo>
                <a:lnTo>
                  <a:pt x="3286957" y="558799"/>
                </a:lnTo>
                <a:lnTo>
                  <a:pt x="3245233" y="596899"/>
                </a:lnTo>
                <a:lnTo>
                  <a:pt x="3203027" y="609599"/>
                </a:lnTo>
                <a:lnTo>
                  <a:pt x="3073515" y="685799"/>
                </a:lnTo>
                <a:lnTo>
                  <a:pt x="3029380" y="711199"/>
                </a:lnTo>
                <a:lnTo>
                  <a:pt x="2984763" y="723899"/>
                </a:lnTo>
                <a:lnTo>
                  <a:pt x="2939663" y="749299"/>
                </a:lnTo>
                <a:lnTo>
                  <a:pt x="2848121" y="774699"/>
                </a:lnTo>
                <a:lnTo>
                  <a:pt x="2801887" y="800099"/>
                </a:lnTo>
                <a:lnTo>
                  <a:pt x="2470567" y="888999"/>
                </a:lnTo>
                <a:close/>
              </a:path>
              <a:path w="4136390" h="1270000">
                <a:moveTo>
                  <a:pt x="2984487" y="1041399"/>
                </a:moveTo>
                <a:lnTo>
                  <a:pt x="2893964" y="1041399"/>
                </a:lnTo>
                <a:lnTo>
                  <a:pt x="2941602" y="1028699"/>
                </a:lnTo>
                <a:lnTo>
                  <a:pt x="2988729" y="1003299"/>
                </a:lnTo>
                <a:lnTo>
                  <a:pt x="3035344" y="990599"/>
                </a:lnTo>
                <a:lnTo>
                  <a:pt x="3081449" y="965199"/>
                </a:lnTo>
                <a:lnTo>
                  <a:pt x="3127043" y="952499"/>
                </a:lnTo>
                <a:lnTo>
                  <a:pt x="3216699" y="901699"/>
                </a:lnTo>
                <a:lnTo>
                  <a:pt x="3260760" y="888999"/>
                </a:lnTo>
                <a:lnTo>
                  <a:pt x="3304310" y="863599"/>
                </a:lnTo>
                <a:lnTo>
                  <a:pt x="3389879" y="812799"/>
                </a:lnTo>
                <a:lnTo>
                  <a:pt x="3431896" y="774699"/>
                </a:lnTo>
                <a:lnTo>
                  <a:pt x="3514399" y="723899"/>
                </a:lnTo>
                <a:lnTo>
                  <a:pt x="3554986" y="685799"/>
                </a:lnTo>
                <a:lnTo>
                  <a:pt x="3594909" y="660399"/>
                </a:lnTo>
                <a:lnTo>
                  <a:pt x="3634104" y="622299"/>
                </a:lnTo>
                <a:lnTo>
                  <a:pt x="3672508" y="596899"/>
                </a:lnTo>
                <a:lnTo>
                  <a:pt x="3710058" y="558799"/>
                </a:lnTo>
                <a:lnTo>
                  <a:pt x="3746688" y="520699"/>
                </a:lnTo>
                <a:lnTo>
                  <a:pt x="3782336" y="482599"/>
                </a:lnTo>
                <a:lnTo>
                  <a:pt x="3816936" y="444499"/>
                </a:lnTo>
                <a:lnTo>
                  <a:pt x="3850427" y="406399"/>
                </a:lnTo>
                <a:lnTo>
                  <a:pt x="3882743" y="368299"/>
                </a:lnTo>
                <a:lnTo>
                  <a:pt x="3913821" y="330199"/>
                </a:lnTo>
                <a:lnTo>
                  <a:pt x="3943596" y="292099"/>
                </a:lnTo>
                <a:lnTo>
                  <a:pt x="3972006" y="253999"/>
                </a:lnTo>
                <a:lnTo>
                  <a:pt x="3998986" y="203199"/>
                </a:lnTo>
                <a:lnTo>
                  <a:pt x="4024473" y="165099"/>
                </a:lnTo>
                <a:lnTo>
                  <a:pt x="4048402" y="114299"/>
                </a:lnTo>
                <a:lnTo>
                  <a:pt x="4070710" y="76199"/>
                </a:lnTo>
                <a:lnTo>
                  <a:pt x="4091333" y="25399"/>
                </a:lnTo>
                <a:lnTo>
                  <a:pt x="4103101" y="0"/>
                </a:lnTo>
                <a:lnTo>
                  <a:pt x="4136391" y="0"/>
                </a:lnTo>
                <a:lnTo>
                  <a:pt x="4121330" y="25399"/>
                </a:lnTo>
                <a:lnTo>
                  <a:pt x="4101535" y="76199"/>
                </a:lnTo>
                <a:lnTo>
                  <a:pt x="4080234" y="126999"/>
                </a:lnTo>
                <a:lnTo>
                  <a:pt x="4057479" y="165099"/>
                </a:lnTo>
                <a:lnTo>
                  <a:pt x="4033319" y="203199"/>
                </a:lnTo>
                <a:lnTo>
                  <a:pt x="4007806" y="253999"/>
                </a:lnTo>
                <a:lnTo>
                  <a:pt x="3980991" y="292099"/>
                </a:lnTo>
                <a:lnTo>
                  <a:pt x="3952923" y="330199"/>
                </a:lnTo>
                <a:lnTo>
                  <a:pt x="3923655" y="368299"/>
                </a:lnTo>
                <a:lnTo>
                  <a:pt x="3893236" y="406399"/>
                </a:lnTo>
                <a:lnTo>
                  <a:pt x="3861717" y="444499"/>
                </a:lnTo>
                <a:lnTo>
                  <a:pt x="3829150" y="482599"/>
                </a:lnTo>
                <a:lnTo>
                  <a:pt x="3795585" y="520699"/>
                </a:lnTo>
                <a:lnTo>
                  <a:pt x="3761072" y="558799"/>
                </a:lnTo>
                <a:lnTo>
                  <a:pt x="3725662" y="584199"/>
                </a:lnTo>
                <a:lnTo>
                  <a:pt x="3689407" y="622299"/>
                </a:lnTo>
                <a:lnTo>
                  <a:pt x="3652357" y="647699"/>
                </a:lnTo>
                <a:lnTo>
                  <a:pt x="3614562" y="685799"/>
                </a:lnTo>
                <a:lnTo>
                  <a:pt x="3576074" y="711199"/>
                </a:lnTo>
                <a:lnTo>
                  <a:pt x="3537206" y="749299"/>
                </a:lnTo>
                <a:lnTo>
                  <a:pt x="3457854" y="800099"/>
                </a:lnTo>
                <a:lnTo>
                  <a:pt x="3376349" y="850899"/>
                </a:lnTo>
                <a:lnTo>
                  <a:pt x="3292690" y="901699"/>
                </a:lnTo>
                <a:lnTo>
                  <a:pt x="3206877" y="952499"/>
                </a:lnTo>
                <a:lnTo>
                  <a:pt x="3163163" y="965199"/>
                </a:lnTo>
                <a:lnTo>
                  <a:pt x="3119009" y="990599"/>
                </a:lnTo>
                <a:lnTo>
                  <a:pt x="3074511" y="1003299"/>
                </a:lnTo>
                <a:lnTo>
                  <a:pt x="3029670" y="1028699"/>
                </a:lnTo>
                <a:lnTo>
                  <a:pt x="2984487" y="1041399"/>
                </a:lnTo>
                <a:close/>
              </a:path>
              <a:path w="4136390" h="1270000">
                <a:moveTo>
                  <a:pt x="2706184" y="1130299"/>
                </a:moveTo>
                <a:lnTo>
                  <a:pt x="2580388" y="1130299"/>
                </a:lnTo>
                <a:lnTo>
                  <a:pt x="2631406" y="1117599"/>
                </a:lnTo>
                <a:lnTo>
                  <a:pt x="2679812" y="1092199"/>
                </a:lnTo>
                <a:lnTo>
                  <a:pt x="2775051" y="1066799"/>
                </a:lnTo>
                <a:lnTo>
                  <a:pt x="2821901" y="1041399"/>
                </a:lnTo>
                <a:lnTo>
                  <a:pt x="2868239" y="1028699"/>
                </a:lnTo>
                <a:lnTo>
                  <a:pt x="2914065" y="1003299"/>
                </a:lnTo>
                <a:lnTo>
                  <a:pt x="3048467" y="927099"/>
                </a:lnTo>
                <a:lnTo>
                  <a:pt x="3135506" y="876299"/>
                </a:lnTo>
                <a:lnTo>
                  <a:pt x="3220495" y="825499"/>
                </a:lnTo>
                <a:lnTo>
                  <a:pt x="3260658" y="787399"/>
                </a:lnTo>
                <a:lnTo>
                  <a:pt x="3299987" y="761999"/>
                </a:lnTo>
                <a:lnTo>
                  <a:pt x="3338484" y="736599"/>
                </a:lnTo>
                <a:lnTo>
                  <a:pt x="3376148" y="698499"/>
                </a:lnTo>
                <a:lnTo>
                  <a:pt x="3412978" y="673099"/>
                </a:lnTo>
                <a:lnTo>
                  <a:pt x="3448976" y="634999"/>
                </a:lnTo>
                <a:lnTo>
                  <a:pt x="3484140" y="596899"/>
                </a:lnTo>
                <a:lnTo>
                  <a:pt x="3518472" y="571499"/>
                </a:lnTo>
                <a:lnTo>
                  <a:pt x="3551970" y="533399"/>
                </a:lnTo>
                <a:lnTo>
                  <a:pt x="3584539" y="495299"/>
                </a:lnTo>
                <a:lnTo>
                  <a:pt x="3616081" y="457199"/>
                </a:lnTo>
                <a:lnTo>
                  <a:pt x="3646597" y="419099"/>
                </a:lnTo>
                <a:lnTo>
                  <a:pt x="3676085" y="380999"/>
                </a:lnTo>
                <a:lnTo>
                  <a:pt x="3704547" y="342899"/>
                </a:lnTo>
                <a:lnTo>
                  <a:pt x="3731983" y="292099"/>
                </a:lnTo>
                <a:lnTo>
                  <a:pt x="3758391" y="253999"/>
                </a:lnTo>
                <a:lnTo>
                  <a:pt x="3783773" y="215899"/>
                </a:lnTo>
                <a:lnTo>
                  <a:pt x="3808128" y="165099"/>
                </a:lnTo>
                <a:lnTo>
                  <a:pt x="3826153" y="139699"/>
                </a:lnTo>
                <a:lnTo>
                  <a:pt x="3843496" y="101599"/>
                </a:lnTo>
                <a:lnTo>
                  <a:pt x="3860157" y="63499"/>
                </a:lnTo>
                <a:lnTo>
                  <a:pt x="3876136" y="25399"/>
                </a:lnTo>
                <a:lnTo>
                  <a:pt x="3912886" y="25399"/>
                </a:lnTo>
                <a:lnTo>
                  <a:pt x="3900235" y="50799"/>
                </a:lnTo>
                <a:lnTo>
                  <a:pt x="3880205" y="101599"/>
                </a:lnTo>
                <a:lnTo>
                  <a:pt x="3859121" y="139699"/>
                </a:lnTo>
                <a:lnTo>
                  <a:pt x="3835544" y="177799"/>
                </a:lnTo>
                <a:lnTo>
                  <a:pt x="3810897" y="228599"/>
                </a:lnTo>
                <a:lnTo>
                  <a:pt x="3785180" y="266699"/>
                </a:lnTo>
                <a:lnTo>
                  <a:pt x="3758391" y="317499"/>
                </a:lnTo>
                <a:lnTo>
                  <a:pt x="3730532" y="355599"/>
                </a:lnTo>
                <a:lnTo>
                  <a:pt x="3701602" y="393699"/>
                </a:lnTo>
                <a:lnTo>
                  <a:pt x="3671602" y="431799"/>
                </a:lnTo>
                <a:lnTo>
                  <a:pt x="3640530" y="469899"/>
                </a:lnTo>
                <a:lnTo>
                  <a:pt x="3608388" y="507999"/>
                </a:lnTo>
                <a:lnTo>
                  <a:pt x="3575273" y="546099"/>
                </a:lnTo>
                <a:lnTo>
                  <a:pt x="3541280" y="584199"/>
                </a:lnTo>
                <a:lnTo>
                  <a:pt x="3506411" y="622299"/>
                </a:lnTo>
                <a:lnTo>
                  <a:pt x="3470665" y="660399"/>
                </a:lnTo>
                <a:lnTo>
                  <a:pt x="3434043" y="685799"/>
                </a:lnTo>
                <a:lnTo>
                  <a:pt x="3396543" y="723899"/>
                </a:lnTo>
                <a:lnTo>
                  <a:pt x="3358167" y="749299"/>
                </a:lnTo>
                <a:lnTo>
                  <a:pt x="3318914" y="787399"/>
                </a:lnTo>
                <a:lnTo>
                  <a:pt x="3278785" y="812799"/>
                </a:lnTo>
                <a:lnTo>
                  <a:pt x="3238312" y="850899"/>
                </a:lnTo>
                <a:lnTo>
                  <a:pt x="3155652" y="901699"/>
                </a:lnTo>
                <a:lnTo>
                  <a:pt x="3070708" y="952499"/>
                </a:lnTo>
                <a:lnTo>
                  <a:pt x="2983478" y="1003299"/>
                </a:lnTo>
                <a:lnTo>
                  <a:pt x="2939007" y="1015999"/>
                </a:lnTo>
                <a:lnTo>
                  <a:pt x="2893964" y="1041399"/>
                </a:lnTo>
                <a:lnTo>
                  <a:pt x="2984487" y="1041399"/>
                </a:lnTo>
                <a:lnTo>
                  <a:pt x="2938960" y="1066799"/>
                </a:lnTo>
                <a:lnTo>
                  <a:pt x="2706184" y="1130299"/>
                </a:lnTo>
                <a:close/>
              </a:path>
              <a:path w="4136390" h="1270000">
                <a:moveTo>
                  <a:pt x="2273680" y="914399"/>
                </a:moveTo>
                <a:lnTo>
                  <a:pt x="1974653" y="914399"/>
                </a:lnTo>
                <a:lnTo>
                  <a:pt x="1924950" y="901699"/>
                </a:lnTo>
                <a:lnTo>
                  <a:pt x="2323326" y="901699"/>
                </a:lnTo>
                <a:lnTo>
                  <a:pt x="2273680" y="914399"/>
                </a:lnTo>
                <a:close/>
              </a:path>
              <a:path w="4136390" h="1270000">
                <a:moveTo>
                  <a:pt x="1806789" y="1130299"/>
                </a:moveTo>
                <a:lnTo>
                  <a:pt x="1667437" y="1130299"/>
                </a:lnTo>
                <a:lnTo>
                  <a:pt x="1613965" y="1104899"/>
                </a:lnTo>
                <a:lnTo>
                  <a:pt x="1587407" y="1104899"/>
                </a:lnTo>
                <a:lnTo>
                  <a:pt x="1534662" y="1079499"/>
                </a:lnTo>
                <a:lnTo>
                  <a:pt x="1626349" y="1079499"/>
                </a:lnTo>
                <a:lnTo>
                  <a:pt x="1652492" y="1092199"/>
                </a:lnTo>
                <a:lnTo>
                  <a:pt x="1678744" y="1092199"/>
                </a:lnTo>
                <a:lnTo>
                  <a:pt x="1705104" y="1104899"/>
                </a:lnTo>
                <a:lnTo>
                  <a:pt x="1806789" y="1130299"/>
                </a:lnTo>
                <a:close/>
              </a:path>
              <a:path w="4136390" h="1270000">
                <a:moveTo>
                  <a:pt x="1909104" y="1142999"/>
                </a:moveTo>
                <a:lnTo>
                  <a:pt x="1721321" y="1142999"/>
                </a:lnTo>
                <a:lnTo>
                  <a:pt x="1694329" y="1130299"/>
                </a:lnTo>
                <a:lnTo>
                  <a:pt x="1857868" y="1130299"/>
                </a:lnTo>
                <a:lnTo>
                  <a:pt x="1909104" y="1142999"/>
                </a:lnTo>
                <a:close/>
              </a:path>
              <a:path w="4136390" h="1270000">
                <a:moveTo>
                  <a:pt x="2668751" y="1142999"/>
                </a:moveTo>
                <a:lnTo>
                  <a:pt x="2477969" y="1142999"/>
                </a:lnTo>
                <a:lnTo>
                  <a:pt x="2529242" y="1130299"/>
                </a:lnTo>
                <a:lnTo>
                  <a:pt x="2687491" y="1130299"/>
                </a:lnTo>
                <a:lnTo>
                  <a:pt x="2668751" y="1142999"/>
                </a:lnTo>
                <a:close/>
              </a:path>
              <a:path w="4136390" h="1270000">
                <a:moveTo>
                  <a:pt x="2309690" y="1231899"/>
                </a:moveTo>
                <a:lnTo>
                  <a:pt x="2091891" y="1231899"/>
                </a:lnTo>
                <a:lnTo>
                  <a:pt x="2139716" y="1219199"/>
                </a:lnTo>
                <a:lnTo>
                  <a:pt x="2187424" y="1219199"/>
                </a:lnTo>
                <a:lnTo>
                  <a:pt x="2235016" y="1206499"/>
                </a:lnTo>
                <a:lnTo>
                  <a:pt x="2282491" y="1206499"/>
                </a:lnTo>
                <a:lnTo>
                  <a:pt x="2377093" y="1181099"/>
                </a:lnTo>
                <a:lnTo>
                  <a:pt x="1956698" y="1181099"/>
                </a:lnTo>
                <a:lnTo>
                  <a:pt x="1904508" y="1168399"/>
                </a:lnTo>
                <a:lnTo>
                  <a:pt x="1852396" y="1168399"/>
                </a:lnTo>
                <a:lnTo>
                  <a:pt x="1748413" y="1142999"/>
                </a:lnTo>
                <a:lnTo>
                  <a:pt x="1960498" y="1142999"/>
                </a:lnTo>
                <a:lnTo>
                  <a:pt x="2012049" y="1155699"/>
                </a:lnTo>
                <a:lnTo>
                  <a:pt x="2588398" y="1155699"/>
                </a:lnTo>
                <a:lnTo>
                  <a:pt x="2458888" y="1193799"/>
                </a:lnTo>
                <a:lnTo>
                  <a:pt x="2309690" y="1231899"/>
                </a:lnTo>
                <a:close/>
              </a:path>
              <a:path w="4136390" h="1270000">
                <a:moveTo>
                  <a:pt x="2588398" y="1155699"/>
                </a:moveTo>
                <a:lnTo>
                  <a:pt x="2375039" y="1155699"/>
                </a:lnTo>
                <a:lnTo>
                  <a:pt x="2426568" y="1142999"/>
                </a:lnTo>
                <a:lnTo>
                  <a:pt x="2631160" y="1142999"/>
                </a:lnTo>
                <a:lnTo>
                  <a:pt x="2588398" y="1155699"/>
                </a:lnTo>
                <a:close/>
              </a:path>
              <a:path w="4136390" h="1270000">
                <a:moveTo>
                  <a:pt x="2324265" y="1193799"/>
                </a:moveTo>
                <a:lnTo>
                  <a:pt x="2061319" y="1193799"/>
                </a:lnTo>
                <a:lnTo>
                  <a:pt x="2008969" y="1181099"/>
                </a:lnTo>
                <a:lnTo>
                  <a:pt x="2377093" y="1181099"/>
                </a:lnTo>
                <a:lnTo>
                  <a:pt x="2324265" y="1193799"/>
                </a:lnTo>
                <a:close/>
              </a:path>
              <a:path w="4136390" h="1270000">
                <a:moveTo>
                  <a:pt x="2209453" y="1244599"/>
                </a:moveTo>
                <a:lnTo>
                  <a:pt x="1502699" y="1244599"/>
                </a:lnTo>
                <a:lnTo>
                  <a:pt x="1360157" y="1206499"/>
                </a:lnTo>
                <a:lnTo>
                  <a:pt x="1515851" y="1206499"/>
                </a:lnTo>
                <a:lnTo>
                  <a:pt x="1563617" y="1219199"/>
                </a:lnTo>
                <a:lnTo>
                  <a:pt x="1611437" y="1219199"/>
                </a:lnTo>
                <a:lnTo>
                  <a:pt x="1659313" y="1231899"/>
                </a:lnTo>
                <a:lnTo>
                  <a:pt x="2259648" y="1231899"/>
                </a:lnTo>
                <a:lnTo>
                  <a:pt x="2209453" y="1244599"/>
                </a:lnTo>
                <a:close/>
              </a:path>
              <a:path w="4136390" h="1270000">
                <a:moveTo>
                  <a:pt x="2108598" y="1257299"/>
                </a:moveTo>
                <a:lnTo>
                  <a:pt x="1601275" y="1257299"/>
                </a:lnTo>
                <a:lnTo>
                  <a:pt x="1550723" y="1244599"/>
                </a:lnTo>
                <a:lnTo>
                  <a:pt x="2159103" y="1244599"/>
                </a:lnTo>
                <a:lnTo>
                  <a:pt x="2108598" y="1257299"/>
                </a:lnTo>
                <a:close/>
              </a:path>
              <a:path w="4136390" h="1270000">
                <a:moveTo>
                  <a:pt x="1956255" y="1269999"/>
                </a:moveTo>
                <a:lnTo>
                  <a:pt x="1803882" y="1269999"/>
                </a:lnTo>
                <a:lnTo>
                  <a:pt x="1753170" y="1257299"/>
                </a:lnTo>
                <a:lnTo>
                  <a:pt x="2007126" y="1257299"/>
                </a:lnTo>
                <a:lnTo>
                  <a:pt x="1956255" y="12699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0143168" y="9271077"/>
            <a:ext cx="3605529" cy="1016000"/>
          </a:xfrm>
          <a:custGeom>
            <a:avLst/>
            <a:gdLst/>
            <a:ahLst/>
            <a:cxnLst/>
            <a:rect l="l" t="t" r="r" b="b"/>
            <a:pathLst>
              <a:path w="3605530" h="1016000">
                <a:moveTo>
                  <a:pt x="2248026" y="933926"/>
                </a:moveTo>
                <a:lnTo>
                  <a:pt x="2241859" y="928121"/>
                </a:lnTo>
                <a:lnTo>
                  <a:pt x="2235449" y="922316"/>
                </a:lnTo>
                <a:lnTo>
                  <a:pt x="2229523" y="916512"/>
                </a:lnTo>
                <a:lnTo>
                  <a:pt x="2205901" y="880352"/>
                </a:lnTo>
                <a:lnTo>
                  <a:pt x="2181634" y="813839"/>
                </a:lnTo>
                <a:lnTo>
                  <a:pt x="2173370" y="759782"/>
                </a:lnTo>
                <a:lnTo>
                  <a:pt x="2169984" y="740433"/>
                </a:lnTo>
                <a:lnTo>
                  <a:pt x="2165630" y="721084"/>
                </a:lnTo>
                <a:lnTo>
                  <a:pt x="2160309" y="701734"/>
                </a:lnTo>
                <a:lnTo>
                  <a:pt x="2144388" y="648834"/>
                </a:lnTo>
                <a:lnTo>
                  <a:pt x="2130115" y="595862"/>
                </a:lnTo>
                <a:lnTo>
                  <a:pt x="2117418" y="542747"/>
                </a:lnTo>
                <a:lnTo>
                  <a:pt x="2106226" y="489417"/>
                </a:lnTo>
                <a:lnTo>
                  <a:pt x="2096468" y="435801"/>
                </a:lnTo>
                <a:lnTo>
                  <a:pt x="2088049" y="381624"/>
                </a:lnTo>
                <a:lnTo>
                  <a:pt x="2081864" y="327204"/>
                </a:lnTo>
                <a:lnTo>
                  <a:pt x="2079042" y="271857"/>
                </a:lnTo>
                <a:lnTo>
                  <a:pt x="2080023" y="219614"/>
                </a:lnTo>
                <a:lnTo>
                  <a:pt x="2085492" y="159954"/>
                </a:lnTo>
                <a:lnTo>
                  <a:pt x="2102543" y="117869"/>
                </a:lnTo>
                <a:lnTo>
                  <a:pt x="2139589" y="91989"/>
                </a:lnTo>
                <a:lnTo>
                  <a:pt x="2149989" y="95456"/>
                </a:lnTo>
                <a:lnTo>
                  <a:pt x="2155149" y="98036"/>
                </a:lnTo>
                <a:lnTo>
                  <a:pt x="2160309" y="103196"/>
                </a:lnTo>
                <a:lnTo>
                  <a:pt x="2162889" y="110935"/>
                </a:lnTo>
                <a:lnTo>
                  <a:pt x="2166678" y="119078"/>
                </a:lnTo>
                <a:lnTo>
                  <a:pt x="2169984" y="127705"/>
                </a:lnTo>
                <a:lnTo>
                  <a:pt x="2172322" y="136331"/>
                </a:lnTo>
                <a:lnTo>
                  <a:pt x="2173209" y="144474"/>
                </a:lnTo>
                <a:lnTo>
                  <a:pt x="2178933" y="182407"/>
                </a:lnTo>
                <a:lnTo>
                  <a:pt x="2186108" y="219614"/>
                </a:lnTo>
                <a:lnTo>
                  <a:pt x="2191264" y="256700"/>
                </a:lnTo>
                <a:lnTo>
                  <a:pt x="2191268" y="296689"/>
                </a:lnTo>
                <a:lnTo>
                  <a:pt x="2192316" y="320311"/>
                </a:lnTo>
                <a:lnTo>
                  <a:pt x="2197718" y="344417"/>
                </a:lnTo>
                <a:lnTo>
                  <a:pt x="2205054" y="368523"/>
                </a:lnTo>
                <a:lnTo>
                  <a:pt x="2211907" y="392145"/>
                </a:lnTo>
                <a:lnTo>
                  <a:pt x="2218236" y="417703"/>
                </a:lnTo>
                <a:lnTo>
                  <a:pt x="2221904" y="443744"/>
                </a:lnTo>
                <a:lnTo>
                  <a:pt x="2223154" y="469784"/>
                </a:lnTo>
                <a:lnTo>
                  <a:pt x="2222227" y="495342"/>
                </a:lnTo>
                <a:lnTo>
                  <a:pt x="2221259" y="504976"/>
                </a:lnTo>
                <a:lnTo>
                  <a:pt x="2222227" y="514369"/>
                </a:lnTo>
                <a:lnTo>
                  <a:pt x="2225129" y="523277"/>
                </a:lnTo>
                <a:lnTo>
                  <a:pt x="2229967" y="531460"/>
                </a:lnTo>
                <a:lnTo>
                  <a:pt x="2239682" y="553631"/>
                </a:lnTo>
                <a:lnTo>
                  <a:pt x="2245769" y="577254"/>
                </a:lnTo>
                <a:lnTo>
                  <a:pt x="2248469" y="601843"/>
                </a:lnTo>
                <a:lnTo>
                  <a:pt x="2248072" y="624337"/>
                </a:lnTo>
                <a:lnTo>
                  <a:pt x="2248192" y="634657"/>
                </a:lnTo>
                <a:lnTo>
                  <a:pt x="2248429" y="645742"/>
                </a:lnTo>
                <a:lnTo>
                  <a:pt x="2253186" y="663358"/>
                </a:lnTo>
                <a:lnTo>
                  <a:pt x="2261812" y="679523"/>
                </a:lnTo>
                <a:lnTo>
                  <a:pt x="2273825" y="693995"/>
                </a:lnTo>
                <a:lnTo>
                  <a:pt x="2397846" y="693995"/>
                </a:lnTo>
                <a:lnTo>
                  <a:pt x="2389921" y="719794"/>
                </a:lnTo>
                <a:lnTo>
                  <a:pt x="2373071" y="753816"/>
                </a:lnTo>
                <a:lnTo>
                  <a:pt x="2353802" y="786871"/>
                </a:lnTo>
                <a:lnTo>
                  <a:pt x="2348481" y="794651"/>
                </a:lnTo>
                <a:lnTo>
                  <a:pt x="2344128" y="802673"/>
                </a:lnTo>
                <a:lnTo>
                  <a:pt x="2340741" y="811179"/>
                </a:lnTo>
                <a:lnTo>
                  <a:pt x="2338323" y="820410"/>
                </a:lnTo>
                <a:lnTo>
                  <a:pt x="2331470" y="859189"/>
                </a:lnTo>
                <a:lnTo>
                  <a:pt x="2312524" y="892647"/>
                </a:lnTo>
                <a:lnTo>
                  <a:pt x="2283903" y="918366"/>
                </a:lnTo>
                <a:lnTo>
                  <a:pt x="2248026" y="933926"/>
                </a:lnTo>
                <a:close/>
              </a:path>
              <a:path w="3605530" h="1016000">
                <a:moveTo>
                  <a:pt x="2397846" y="693995"/>
                </a:moveTo>
                <a:lnTo>
                  <a:pt x="2273825" y="693995"/>
                </a:lnTo>
                <a:lnTo>
                  <a:pt x="2286362" y="681458"/>
                </a:lnTo>
                <a:lnTo>
                  <a:pt x="2296722" y="667228"/>
                </a:lnTo>
                <a:lnTo>
                  <a:pt x="2304663" y="651547"/>
                </a:lnTo>
                <a:lnTo>
                  <a:pt x="2309944" y="634657"/>
                </a:lnTo>
                <a:lnTo>
                  <a:pt x="2324152" y="583969"/>
                </a:lnTo>
                <a:lnTo>
                  <a:pt x="2340211" y="533687"/>
                </a:lnTo>
                <a:lnTo>
                  <a:pt x="2358074" y="483901"/>
                </a:lnTo>
                <a:lnTo>
                  <a:pt x="2377698" y="434703"/>
                </a:lnTo>
                <a:lnTo>
                  <a:pt x="2399037" y="386181"/>
                </a:lnTo>
                <a:lnTo>
                  <a:pt x="2422046" y="338426"/>
                </a:lnTo>
                <a:lnTo>
                  <a:pt x="2446679" y="291529"/>
                </a:lnTo>
                <a:lnTo>
                  <a:pt x="2452081" y="279919"/>
                </a:lnTo>
                <a:lnTo>
                  <a:pt x="2474937" y="232151"/>
                </a:lnTo>
                <a:lnTo>
                  <a:pt x="2513757" y="206392"/>
                </a:lnTo>
                <a:lnTo>
                  <a:pt x="2527140" y="204901"/>
                </a:lnTo>
                <a:lnTo>
                  <a:pt x="2539556" y="208005"/>
                </a:lnTo>
                <a:lnTo>
                  <a:pt x="2550037" y="215462"/>
                </a:lnTo>
                <a:lnTo>
                  <a:pt x="2557615" y="227031"/>
                </a:lnTo>
                <a:lnTo>
                  <a:pt x="2557615" y="232191"/>
                </a:lnTo>
                <a:lnTo>
                  <a:pt x="2560195" y="234771"/>
                </a:lnTo>
                <a:lnTo>
                  <a:pt x="2563178" y="262183"/>
                </a:lnTo>
                <a:lnTo>
                  <a:pt x="2560840" y="289594"/>
                </a:lnTo>
                <a:lnTo>
                  <a:pt x="2553664" y="316038"/>
                </a:lnTo>
                <a:lnTo>
                  <a:pt x="2542136" y="340547"/>
                </a:lnTo>
                <a:lnTo>
                  <a:pt x="2519828" y="381826"/>
                </a:lnTo>
                <a:lnTo>
                  <a:pt x="2499890" y="423427"/>
                </a:lnTo>
                <a:lnTo>
                  <a:pt x="2482274" y="465713"/>
                </a:lnTo>
                <a:lnTo>
                  <a:pt x="2467318" y="508241"/>
                </a:lnTo>
                <a:lnTo>
                  <a:pt x="2455225" y="537628"/>
                </a:lnTo>
                <a:lnTo>
                  <a:pt x="2442164" y="567257"/>
                </a:lnTo>
                <a:lnTo>
                  <a:pt x="2428136" y="596402"/>
                </a:lnTo>
                <a:lnTo>
                  <a:pt x="2413140" y="624337"/>
                </a:lnTo>
                <a:lnTo>
                  <a:pt x="2410560" y="632077"/>
                </a:lnTo>
                <a:lnTo>
                  <a:pt x="2402821" y="639817"/>
                </a:lnTo>
                <a:lnTo>
                  <a:pt x="2402784" y="645742"/>
                </a:lnTo>
                <a:lnTo>
                  <a:pt x="2400966" y="683836"/>
                </a:lnTo>
                <a:lnTo>
                  <a:pt x="2397846" y="693995"/>
                </a:lnTo>
                <a:close/>
              </a:path>
              <a:path w="3605530" h="1016000">
                <a:moveTo>
                  <a:pt x="1143082" y="1015922"/>
                </a:moveTo>
                <a:lnTo>
                  <a:pt x="1046281" y="1015922"/>
                </a:lnTo>
                <a:lnTo>
                  <a:pt x="1040629" y="988104"/>
                </a:lnTo>
                <a:lnTo>
                  <a:pt x="1038049" y="980364"/>
                </a:lnTo>
                <a:lnTo>
                  <a:pt x="1038049" y="964885"/>
                </a:lnTo>
                <a:lnTo>
                  <a:pt x="1042241" y="947712"/>
                </a:lnTo>
                <a:lnTo>
                  <a:pt x="1048369" y="931991"/>
                </a:lnTo>
                <a:lnTo>
                  <a:pt x="1058366" y="919172"/>
                </a:lnTo>
                <a:lnTo>
                  <a:pt x="1074168" y="910707"/>
                </a:lnTo>
                <a:lnTo>
                  <a:pt x="1090494" y="910505"/>
                </a:lnTo>
                <a:lnTo>
                  <a:pt x="1102224" y="918769"/>
                </a:lnTo>
                <a:lnTo>
                  <a:pt x="1130765" y="964038"/>
                </a:lnTo>
                <a:lnTo>
                  <a:pt x="1142374" y="1005559"/>
                </a:lnTo>
                <a:lnTo>
                  <a:pt x="1143082" y="1015922"/>
                </a:lnTo>
                <a:close/>
              </a:path>
              <a:path w="3605530" h="1016000">
                <a:moveTo>
                  <a:pt x="1360457" y="673839"/>
                </a:moveTo>
                <a:lnTo>
                  <a:pt x="1320630" y="654812"/>
                </a:lnTo>
                <a:lnTo>
                  <a:pt x="1292222" y="585122"/>
                </a:lnTo>
                <a:lnTo>
                  <a:pt x="1276123" y="535588"/>
                </a:lnTo>
                <a:lnTo>
                  <a:pt x="1260644" y="486054"/>
                </a:lnTo>
                <a:lnTo>
                  <a:pt x="1245783" y="436520"/>
                </a:lnTo>
                <a:lnTo>
                  <a:pt x="1231542" y="386986"/>
                </a:lnTo>
                <a:lnTo>
                  <a:pt x="1219574" y="336295"/>
                </a:lnTo>
                <a:lnTo>
                  <a:pt x="1208896" y="285031"/>
                </a:lnTo>
                <a:lnTo>
                  <a:pt x="1198649" y="233481"/>
                </a:lnTo>
                <a:lnTo>
                  <a:pt x="1187971" y="181931"/>
                </a:lnTo>
                <a:lnTo>
                  <a:pt x="1176003" y="130667"/>
                </a:lnTo>
                <a:lnTo>
                  <a:pt x="1161885" y="79977"/>
                </a:lnTo>
                <a:lnTo>
                  <a:pt x="1159914" y="70302"/>
                </a:lnTo>
                <a:lnTo>
                  <a:pt x="1158337" y="61917"/>
                </a:lnTo>
                <a:lnTo>
                  <a:pt x="1157168" y="53129"/>
                </a:lnTo>
                <a:lnTo>
                  <a:pt x="1156725" y="43858"/>
                </a:lnTo>
                <a:lnTo>
                  <a:pt x="1157572" y="28661"/>
                </a:lnTo>
                <a:lnTo>
                  <a:pt x="1163497" y="15156"/>
                </a:lnTo>
                <a:lnTo>
                  <a:pt x="1173777" y="5038"/>
                </a:lnTo>
                <a:lnTo>
                  <a:pt x="1187684" y="0"/>
                </a:lnTo>
                <a:lnTo>
                  <a:pt x="1191997" y="11166"/>
                </a:lnTo>
                <a:lnTo>
                  <a:pt x="1197036" y="21606"/>
                </a:lnTo>
                <a:lnTo>
                  <a:pt x="1202559" y="31563"/>
                </a:lnTo>
                <a:lnTo>
                  <a:pt x="1208323" y="41278"/>
                </a:lnTo>
                <a:lnTo>
                  <a:pt x="1213684" y="50953"/>
                </a:lnTo>
                <a:lnTo>
                  <a:pt x="1218320" y="60627"/>
                </a:lnTo>
                <a:lnTo>
                  <a:pt x="1222472" y="70302"/>
                </a:lnTo>
                <a:lnTo>
                  <a:pt x="1226383" y="79977"/>
                </a:lnTo>
                <a:lnTo>
                  <a:pt x="1236339" y="110210"/>
                </a:lnTo>
                <a:lnTo>
                  <a:pt x="1247989" y="139959"/>
                </a:lnTo>
                <a:lnTo>
                  <a:pt x="1257220" y="170676"/>
                </a:lnTo>
                <a:lnTo>
                  <a:pt x="1259921" y="203812"/>
                </a:lnTo>
                <a:lnTo>
                  <a:pt x="1259921" y="208972"/>
                </a:lnTo>
                <a:lnTo>
                  <a:pt x="1267661" y="216712"/>
                </a:lnTo>
                <a:lnTo>
                  <a:pt x="1270241" y="224451"/>
                </a:lnTo>
                <a:lnTo>
                  <a:pt x="1275602" y="237593"/>
                </a:lnTo>
                <a:lnTo>
                  <a:pt x="1280238" y="250251"/>
                </a:lnTo>
                <a:lnTo>
                  <a:pt x="1284390" y="262908"/>
                </a:lnTo>
                <a:lnTo>
                  <a:pt x="1288300" y="276050"/>
                </a:lnTo>
                <a:lnTo>
                  <a:pt x="1295677" y="308500"/>
                </a:lnTo>
                <a:lnTo>
                  <a:pt x="1302812" y="340225"/>
                </a:lnTo>
                <a:lnTo>
                  <a:pt x="1310431" y="371466"/>
                </a:lnTo>
                <a:lnTo>
                  <a:pt x="1319259" y="402465"/>
                </a:lnTo>
                <a:lnTo>
                  <a:pt x="1327805" y="434351"/>
                </a:lnTo>
                <a:lnTo>
                  <a:pt x="1341188" y="464060"/>
                </a:lnTo>
                <a:lnTo>
                  <a:pt x="1358442" y="491351"/>
                </a:lnTo>
                <a:lnTo>
                  <a:pt x="1378597" y="515981"/>
                </a:lnTo>
                <a:lnTo>
                  <a:pt x="1502433" y="515981"/>
                </a:lnTo>
                <a:lnTo>
                  <a:pt x="1487397" y="539240"/>
                </a:lnTo>
                <a:lnTo>
                  <a:pt x="1473086" y="562742"/>
                </a:lnTo>
                <a:lnTo>
                  <a:pt x="1459259" y="586727"/>
                </a:lnTo>
                <a:lnTo>
                  <a:pt x="1445675" y="611438"/>
                </a:lnTo>
                <a:lnTo>
                  <a:pt x="1436605" y="625990"/>
                </a:lnTo>
                <a:lnTo>
                  <a:pt x="1425358" y="638849"/>
                </a:lnTo>
                <a:lnTo>
                  <a:pt x="1412660" y="650257"/>
                </a:lnTo>
                <a:lnTo>
                  <a:pt x="1399236" y="660456"/>
                </a:lnTo>
                <a:lnTo>
                  <a:pt x="1394077" y="665616"/>
                </a:lnTo>
                <a:lnTo>
                  <a:pt x="1383757" y="670775"/>
                </a:lnTo>
                <a:lnTo>
                  <a:pt x="1360457" y="673839"/>
                </a:lnTo>
                <a:close/>
              </a:path>
              <a:path w="3605530" h="1016000">
                <a:moveTo>
                  <a:pt x="1502433" y="515981"/>
                </a:moveTo>
                <a:lnTo>
                  <a:pt x="1378597" y="515981"/>
                </a:lnTo>
                <a:lnTo>
                  <a:pt x="1388917" y="508241"/>
                </a:lnTo>
                <a:lnTo>
                  <a:pt x="1394077" y="508241"/>
                </a:lnTo>
                <a:lnTo>
                  <a:pt x="1396656" y="505661"/>
                </a:lnTo>
                <a:lnTo>
                  <a:pt x="1423383" y="461158"/>
                </a:lnTo>
                <a:lnTo>
                  <a:pt x="1449867" y="416654"/>
                </a:lnTo>
                <a:lnTo>
                  <a:pt x="1476835" y="372151"/>
                </a:lnTo>
                <a:lnTo>
                  <a:pt x="1505013" y="327648"/>
                </a:lnTo>
                <a:lnTo>
                  <a:pt x="1520935" y="301002"/>
                </a:lnTo>
                <a:lnTo>
                  <a:pt x="1537584" y="275082"/>
                </a:lnTo>
                <a:lnTo>
                  <a:pt x="1554716" y="249646"/>
                </a:lnTo>
                <a:lnTo>
                  <a:pt x="1572090" y="224451"/>
                </a:lnTo>
                <a:lnTo>
                  <a:pt x="1703665" y="30958"/>
                </a:lnTo>
                <a:lnTo>
                  <a:pt x="1720233" y="9997"/>
                </a:lnTo>
                <a:lnTo>
                  <a:pt x="1737527" y="644"/>
                </a:lnTo>
                <a:lnTo>
                  <a:pt x="1759174" y="1934"/>
                </a:lnTo>
                <a:lnTo>
                  <a:pt x="1788802" y="12899"/>
                </a:lnTo>
                <a:lnTo>
                  <a:pt x="1792229" y="48655"/>
                </a:lnTo>
                <a:lnTo>
                  <a:pt x="1789125" y="82234"/>
                </a:lnTo>
                <a:lnTo>
                  <a:pt x="1776830" y="113394"/>
                </a:lnTo>
                <a:lnTo>
                  <a:pt x="1752684" y="141894"/>
                </a:lnTo>
                <a:lnTo>
                  <a:pt x="1741518" y="155842"/>
                </a:lnTo>
                <a:lnTo>
                  <a:pt x="1734947" y="172208"/>
                </a:lnTo>
                <a:lnTo>
                  <a:pt x="1726925" y="187607"/>
                </a:lnTo>
                <a:lnTo>
                  <a:pt x="1711405" y="198652"/>
                </a:lnTo>
                <a:lnTo>
                  <a:pt x="1695576" y="224451"/>
                </a:lnTo>
                <a:lnTo>
                  <a:pt x="1680769" y="248961"/>
                </a:lnTo>
                <a:lnTo>
                  <a:pt x="1666055" y="274115"/>
                </a:lnTo>
                <a:lnTo>
                  <a:pt x="1652067" y="299269"/>
                </a:lnTo>
                <a:lnTo>
                  <a:pt x="1637596" y="329300"/>
                </a:lnTo>
                <a:lnTo>
                  <a:pt x="1621431" y="357639"/>
                </a:lnTo>
                <a:lnTo>
                  <a:pt x="1603815" y="384527"/>
                </a:lnTo>
                <a:lnTo>
                  <a:pt x="1584990" y="410205"/>
                </a:lnTo>
                <a:lnTo>
                  <a:pt x="1564834" y="436891"/>
                </a:lnTo>
                <a:lnTo>
                  <a:pt x="1522588" y="489295"/>
                </a:lnTo>
                <a:lnTo>
                  <a:pt x="1502433" y="515981"/>
                </a:lnTo>
                <a:close/>
              </a:path>
              <a:path w="3605530" h="1016000">
                <a:moveTo>
                  <a:pt x="3213637" y="968311"/>
                </a:moveTo>
                <a:lnTo>
                  <a:pt x="3166473" y="951985"/>
                </a:lnTo>
                <a:lnTo>
                  <a:pt x="3112617" y="902645"/>
                </a:lnTo>
                <a:lnTo>
                  <a:pt x="3068436" y="843629"/>
                </a:lnTo>
                <a:lnTo>
                  <a:pt x="3052957" y="815452"/>
                </a:lnTo>
                <a:lnTo>
                  <a:pt x="3037478" y="788484"/>
                </a:lnTo>
                <a:lnTo>
                  <a:pt x="3006519" y="735273"/>
                </a:lnTo>
                <a:lnTo>
                  <a:pt x="2984710" y="689883"/>
                </a:lnTo>
                <a:lnTo>
                  <a:pt x="2965563" y="643041"/>
                </a:lnTo>
                <a:lnTo>
                  <a:pt x="2948833" y="595232"/>
                </a:lnTo>
                <a:lnTo>
                  <a:pt x="2934281" y="546940"/>
                </a:lnTo>
                <a:lnTo>
                  <a:pt x="2918802" y="500501"/>
                </a:lnTo>
                <a:lnTo>
                  <a:pt x="2918802" y="497922"/>
                </a:lnTo>
                <a:lnTo>
                  <a:pt x="2916222" y="495342"/>
                </a:lnTo>
                <a:lnTo>
                  <a:pt x="2916222" y="490182"/>
                </a:lnTo>
                <a:lnTo>
                  <a:pt x="2916424" y="473050"/>
                </a:lnTo>
                <a:lnTo>
                  <a:pt x="2923639" y="457611"/>
                </a:lnTo>
                <a:lnTo>
                  <a:pt x="2936176" y="445558"/>
                </a:lnTo>
                <a:lnTo>
                  <a:pt x="2952341" y="438584"/>
                </a:lnTo>
                <a:lnTo>
                  <a:pt x="2960040" y="439067"/>
                </a:lnTo>
                <a:lnTo>
                  <a:pt x="2967498" y="440519"/>
                </a:lnTo>
                <a:lnTo>
                  <a:pt x="2974471" y="442937"/>
                </a:lnTo>
                <a:lnTo>
                  <a:pt x="2980720" y="446323"/>
                </a:lnTo>
                <a:lnTo>
                  <a:pt x="2984952" y="452169"/>
                </a:lnTo>
                <a:lnTo>
                  <a:pt x="2989427" y="458255"/>
                </a:lnTo>
                <a:lnTo>
                  <a:pt x="2993418" y="464826"/>
                </a:lnTo>
                <a:lnTo>
                  <a:pt x="2996199" y="472122"/>
                </a:lnTo>
                <a:lnTo>
                  <a:pt x="3020975" y="517147"/>
                </a:lnTo>
                <a:lnTo>
                  <a:pt x="3046564" y="561584"/>
                </a:lnTo>
                <a:lnTo>
                  <a:pt x="3072829" y="605480"/>
                </a:lnTo>
                <a:lnTo>
                  <a:pt x="3099636" y="648880"/>
                </a:lnTo>
                <a:lnTo>
                  <a:pt x="3126849" y="691828"/>
                </a:lnTo>
                <a:lnTo>
                  <a:pt x="3154924" y="735273"/>
                </a:lnTo>
                <a:lnTo>
                  <a:pt x="3181952" y="776552"/>
                </a:lnTo>
                <a:lnTo>
                  <a:pt x="3188241" y="787758"/>
                </a:lnTo>
                <a:lnTo>
                  <a:pt x="3195497" y="798481"/>
                </a:lnTo>
                <a:lnTo>
                  <a:pt x="3203819" y="809324"/>
                </a:lnTo>
                <a:lnTo>
                  <a:pt x="3212911" y="820410"/>
                </a:lnTo>
                <a:lnTo>
                  <a:pt x="3366563" y="820410"/>
                </a:lnTo>
                <a:lnTo>
                  <a:pt x="3345746" y="850997"/>
                </a:lnTo>
                <a:lnTo>
                  <a:pt x="3318832" y="887673"/>
                </a:lnTo>
                <a:lnTo>
                  <a:pt x="3290309" y="923606"/>
                </a:lnTo>
                <a:lnTo>
                  <a:pt x="3247861" y="957709"/>
                </a:lnTo>
                <a:lnTo>
                  <a:pt x="3230971" y="964885"/>
                </a:lnTo>
                <a:lnTo>
                  <a:pt x="3213637" y="968311"/>
                </a:lnTo>
                <a:close/>
              </a:path>
              <a:path w="3605530" h="1016000">
                <a:moveTo>
                  <a:pt x="3366563" y="820410"/>
                </a:moveTo>
                <a:lnTo>
                  <a:pt x="3212911" y="820410"/>
                </a:lnTo>
                <a:lnTo>
                  <a:pt x="3229721" y="809324"/>
                </a:lnTo>
                <a:lnTo>
                  <a:pt x="3244837" y="795578"/>
                </a:lnTo>
                <a:lnTo>
                  <a:pt x="3257535" y="779414"/>
                </a:lnTo>
                <a:lnTo>
                  <a:pt x="3267089" y="761072"/>
                </a:lnTo>
                <a:lnTo>
                  <a:pt x="3292888" y="718705"/>
                </a:lnTo>
                <a:lnTo>
                  <a:pt x="3322557" y="679483"/>
                </a:lnTo>
                <a:lnTo>
                  <a:pt x="3409427" y="575117"/>
                </a:lnTo>
                <a:lnTo>
                  <a:pt x="3458687" y="519891"/>
                </a:lnTo>
                <a:lnTo>
                  <a:pt x="3483801" y="492762"/>
                </a:lnTo>
                <a:lnTo>
                  <a:pt x="3498313" y="476758"/>
                </a:lnTo>
                <a:lnTo>
                  <a:pt x="3514760" y="463415"/>
                </a:lnTo>
                <a:lnTo>
                  <a:pt x="3533142" y="452491"/>
                </a:lnTo>
                <a:lnTo>
                  <a:pt x="3553459" y="443744"/>
                </a:lnTo>
                <a:lnTo>
                  <a:pt x="3565391" y="440277"/>
                </a:lnTo>
                <a:lnTo>
                  <a:pt x="3577323" y="441164"/>
                </a:lnTo>
                <a:lnTo>
                  <a:pt x="3588287" y="445920"/>
                </a:lnTo>
                <a:lnTo>
                  <a:pt x="3597317" y="454063"/>
                </a:lnTo>
                <a:lnTo>
                  <a:pt x="3602477" y="459223"/>
                </a:lnTo>
                <a:lnTo>
                  <a:pt x="3605057" y="466963"/>
                </a:lnTo>
                <a:lnTo>
                  <a:pt x="3605057" y="474702"/>
                </a:lnTo>
                <a:lnTo>
                  <a:pt x="3586191" y="524769"/>
                </a:lnTo>
                <a:lnTo>
                  <a:pt x="3559143" y="553228"/>
                </a:lnTo>
                <a:lnTo>
                  <a:pt x="3545397" y="568224"/>
                </a:lnTo>
                <a:lnTo>
                  <a:pt x="3533102" y="584187"/>
                </a:lnTo>
                <a:lnTo>
                  <a:pt x="3522500" y="601118"/>
                </a:lnTo>
                <a:lnTo>
                  <a:pt x="3517743" y="608777"/>
                </a:lnTo>
                <a:lnTo>
                  <a:pt x="3511535" y="615952"/>
                </a:lnTo>
                <a:lnTo>
                  <a:pt x="3504360" y="622160"/>
                </a:lnTo>
                <a:lnTo>
                  <a:pt x="3496701" y="626917"/>
                </a:lnTo>
                <a:lnTo>
                  <a:pt x="3486059" y="635181"/>
                </a:lnTo>
                <a:lnTo>
                  <a:pt x="3477352" y="644654"/>
                </a:lnTo>
                <a:lnTo>
                  <a:pt x="3470579" y="655578"/>
                </a:lnTo>
                <a:lnTo>
                  <a:pt x="3465742" y="668195"/>
                </a:lnTo>
                <a:lnTo>
                  <a:pt x="3455221" y="685570"/>
                </a:lnTo>
                <a:lnTo>
                  <a:pt x="3443490" y="702702"/>
                </a:lnTo>
                <a:lnTo>
                  <a:pt x="3431276" y="719350"/>
                </a:lnTo>
                <a:lnTo>
                  <a:pt x="3419304" y="735273"/>
                </a:lnTo>
                <a:lnTo>
                  <a:pt x="3395734" y="774921"/>
                </a:lnTo>
                <a:lnTo>
                  <a:pt x="3371297" y="813455"/>
                </a:lnTo>
                <a:lnTo>
                  <a:pt x="3366563" y="820410"/>
                </a:lnTo>
                <a:close/>
              </a:path>
              <a:path w="3605530" h="1016000">
                <a:moveTo>
                  <a:pt x="158301" y="921026"/>
                </a:moveTo>
                <a:lnTo>
                  <a:pt x="127826" y="892849"/>
                </a:lnTo>
                <a:lnTo>
                  <a:pt x="101745" y="825812"/>
                </a:lnTo>
                <a:lnTo>
                  <a:pt x="90901" y="792031"/>
                </a:lnTo>
                <a:lnTo>
                  <a:pt x="68004" y="724953"/>
                </a:lnTo>
                <a:lnTo>
                  <a:pt x="41883" y="660456"/>
                </a:lnTo>
                <a:lnTo>
                  <a:pt x="27734" y="628449"/>
                </a:lnTo>
                <a:lnTo>
                  <a:pt x="13826" y="595958"/>
                </a:lnTo>
                <a:lnTo>
                  <a:pt x="11488" y="590153"/>
                </a:lnTo>
                <a:lnTo>
                  <a:pt x="5845" y="578544"/>
                </a:lnTo>
                <a:lnTo>
                  <a:pt x="3507" y="572739"/>
                </a:lnTo>
                <a:lnTo>
                  <a:pt x="0" y="562702"/>
                </a:lnTo>
                <a:lnTo>
                  <a:pt x="604" y="552422"/>
                </a:lnTo>
                <a:lnTo>
                  <a:pt x="4595" y="542627"/>
                </a:lnTo>
                <a:lnTo>
                  <a:pt x="11246" y="534040"/>
                </a:lnTo>
                <a:lnTo>
                  <a:pt x="21324" y="529687"/>
                </a:lnTo>
                <a:lnTo>
                  <a:pt x="31886" y="528236"/>
                </a:lnTo>
                <a:lnTo>
                  <a:pt x="42447" y="529687"/>
                </a:lnTo>
                <a:lnTo>
                  <a:pt x="73164" y="554680"/>
                </a:lnTo>
                <a:lnTo>
                  <a:pt x="119602" y="647556"/>
                </a:lnTo>
                <a:lnTo>
                  <a:pt x="137500" y="684239"/>
                </a:lnTo>
                <a:lnTo>
                  <a:pt x="156366" y="720439"/>
                </a:lnTo>
                <a:lnTo>
                  <a:pt x="176199" y="755670"/>
                </a:lnTo>
                <a:lnTo>
                  <a:pt x="197000" y="789451"/>
                </a:lnTo>
                <a:lnTo>
                  <a:pt x="377222" y="789451"/>
                </a:lnTo>
                <a:lnTo>
                  <a:pt x="360541" y="805011"/>
                </a:lnTo>
                <a:lnTo>
                  <a:pt x="338572" y="826215"/>
                </a:lnTo>
                <a:lnTo>
                  <a:pt x="314184" y="844516"/>
                </a:lnTo>
                <a:lnTo>
                  <a:pt x="284716" y="856529"/>
                </a:lnTo>
                <a:lnTo>
                  <a:pt x="275929" y="860640"/>
                </a:lnTo>
                <a:lnTo>
                  <a:pt x="268592" y="868138"/>
                </a:lnTo>
                <a:lnTo>
                  <a:pt x="262223" y="877571"/>
                </a:lnTo>
                <a:lnTo>
                  <a:pt x="256337" y="887488"/>
                </a:lnTo>
                <a:lnTo>
                  <a:pt x="250412" y="897001"/>
                </a:lnTo>
                <a:lnTo>
                  <a:pt x="208367" y="917761"/>
                </a:lnTo>
                <a:lnTo>
                  <a:pt x="175312" y="920583"/>
                </a:lnTo>
                <a:lnTo>
                  <a:pt x="158301" y="921026"/>
                </a:lnTo>
                <a:close/>
              </a:path>
              <a:path w="3605530" h="1016000">
                <a:moveTo>
                  <a:pt x="377222" y="789451"/>
                </a:moveTo>
                <a:lnTo>
                  <a:pt x="197000" y="789451"/>
                </a:lnTo>
                <a:lnTo>
                  <a:pt x="226548" y="774052"/>
                </a:lnTo>
                <a:lnTo>
                  <a:pt x="253435" y="755267"/>
                </a:lnTo>
                <a:lnTo>
                  <a:pt x="277904" y="733580"/>
                </a:lnTo>
                <a:lnTo>
                  <a:pt x="300196" y="709474"/>
                </a:lnTo>
                <a:lnTo>
                  <a:pt x="327285" y="674242"/>
                </a:lnTo>
                <a:lnTo>
                  <a:pt x="381463" y="602811"/>
                </a:lnTo>
                <a:lnTo>
                  <a:pt x="408552" y="567579"/>
                </a:lnTo>
                <a:lnTo>
                  <a:pt x="421089" y="554639"/>
                </a:lnTo>
                <a:lnTo>
                  <a:pt x="435319" y="543392"/>
                </a:lnTo>
                <a:lnTo>
                  <a:pt x="451000" y="534564"/>
                </a:lnTo>
                <a:lnTo>
                  <a:pt x="467890" y="528881"/>
                </a:lnTo>
                <a:lnTo>
                  <a:pt x="492238" y="551374"/>
                </a:lnTo>
                <a:lnTo>
                  <a:pt x="504009" y="571449"/>
                </a:lnTo>
                <a:lnTo>
                  <a:pt x="504170" y="593459"/>
                </a:lnTo>
                <a:lnTo>
                  <a:pt x="493689" y="621757"/>
                </a:lnTo>
                <a:lnTo>
                  <a:pt x="479177" y="651749"/>
                </a:lnTo>
                <a:lnTo>
                  <a:pt x="462730" y="679805"/>
                </a:lnTo>
                <a:lnTo>
                  <a:pt x="444348" y="705927"/>
                </a:lnTo>
                <a:lnTo>
                  <a:pt x="413228" y="742932"/>
                </a:lnTo>
                <a:lnTo>
                  <a:pt x="393556" y="771472"/>
                </a:lnTo>
                <a:lnTo>
                  <a:pt x="382753" y="784291"/>
                </a:lnTo>
                <a:lnTo>
                  <a:pt x="377222" y="7894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8451534" y="0"/>
            <a:ext cx="3647440" cy="1397000"/>
          </a:xfrm>
          <a:custGeom>
            <a:avLst/>
            <a:gdLst/>
            <a:ahLst/>
            <a:cxnLst/>
            <a:rect l="l" t="t" r="r" b="b"/>
            <a:pathLst>
              <a:path w="3647440" h="1397000">
                <a:moveTo>
                  <a:pt x="560570" y="952499"/>
                </a:moveTo>
                <a:lnTo>
                  <a:pt x="466654" y="952499"/>
                </a:lnTo>
                <a:lnTo>
                  <a:pt x="330892" y="914399"/>
                </a:lnTo>
                <a:lnTo>
                  <a:pt x="287928" y="888999"/>
                </a:lnTo>
                <a:lnTo>
                  <a:pt x="246494" y="863599"/>
                </a:lnTo>
                <a:lnTo>
                  <a:pt x="209609" y="825499"/>
                </a:lnTo>
                <a:lnTo>
                  <a:pt x="176424" y="800099"/>
                </a:lnTo>
                <a:lnTo>
                  <a:pt x="146760" y="761999"/>
                </a:lnTo>
                <a:lnTo>
                  <a:pt x="120436" y="711199"/>
                </a:lnTo>
                <a:lnTo>
                  <a:pt x="97275" y="673099"/>
                </a:lnTo>
                <a:lnTo>
                  <a:pt x="77097" y="634999"/>
                </a:lnTo>
                <a:lnTo>
                  <a:pt x="59723" y="584199"/>
                </a:lnTo>
                <a:lnTo>
                  <a:pt x="44974" y="533399"/>
                </a:lnTo>
                <a:lnTo>
                  <a:pt x="32671" y="495299"/>
                </a:lnTo>
                <a:lnTo>
                  <a:pt x="22635" y="444499"/>
                </a:lnTo>
                <a:lnTo>
                  <a:pt x="14687" y="393699"/>
                </a:lnTo>
                <a:lnTo>
                  <a:pt x="8648" y="342899"/>
                </a:lnTo>
                <a:lnTo>
                  <a:pt x="4339" y="292099"/>
                </a:lnTo>
                <a:lnTo>
                  <a:pt x="1580" y="253999"/>
                </a:lnTo>
                <a:lnTo>
                  <a:pt x="193" y="203199"/>
                </a:lnTo>
                <a:lnTo>
                  <a:pt x="0" y="152399"/>
                </a:lnTo>
                <a:lnTo>
                  <a:pt x="1090" y="101599"/>
                </a:lnTo>
                <a:lnTo>
                  <a:pt x="3583" y="50799"/>
                </a:lnTo>
                <a:lnTo>
                  <a:pt x="7439" y="0"/>
                </a:lnTo>
                <a:lnTo>
                  <a:pt x="51636" y="0"/>
                </a:lnTo>
                <a:lnTo>
                  <a:pt x="47212" y="50799"/>
                </a:lnTo>
                <a:lnTo>
                  <a:pt x="44205" y="114299"/>
                </a:lnTo>
                <a:lnTo>
                  <a:pt x="42747" y="165099"/>
                </a:lnTo>
                <a:lnTo>
                  <a:pt x="42969" y="215899"/>
                </a:lnTo>
                <a:lnTo>
                  <a:pt x="45003" y="266699"/>
                </a:lnTo>
                <a:lnTo>
                  <a:pt x="48981" y="317499"/>
                </a:lnTo>
                <a:lnTo>
                  <a:pt x="55033" y="368299"/>
                </a:lnTo>
                <a:lnTo>
                  <a:pt x="63294" y="419099"/>
                </a:lnTo>
                <a:lnTo>
                  <a:pt x="73892" y="469899"/>
                </a:lnTo>
                <a:lnTo>
                  <a:pt x="86962" y="520699"/>
                </a:lnTo>
                <a:lnTo>
                  <a:pt x="102633" y="571499"/>
                </a:lnTo>
                <a:lnTo>
                  <a:pt x="121039" y="609599"/>
                </a:lnTo>
                <a:lnTo>
                  <a:pt x="134789" y="647699"/>
                </a:lnTo>
                <a:lnTo>
                  <a:pt x="150660" y="673099"/>
                </a:lnTo>
                <a:lnTo>
                  <a:pt x="168652" y="711199"/>
                </a:lnTo>
                <a:lnTo>
                  <a:pt x="188766" y="736599"/>
                </a:lnTo>
                <a:lnTo>
                  <a:pt x="234550" y="787399"/>
                </a:lnTo>
                <a:lnTo>
                  <a:pt x="287204" y="838199"/>
                </a:lnTo>
                <a:lnTo>
                  <a:pt x="345331" y="863599"/>
                </a:lnTo>
                <a:lnTo>
                  <a:pt x="440843" y="901699"/>
                </a:lnTo>
                <a:lnTo>
                  <a:pt x="770862" y="901699"/>
                </a:lnTo>
                <a:lnTo>
                  <a:pt x="746129" y="914399"/>
                </a:lnTo>
                <a:lnTo>
                  <a:pt x="751567" y="927099"/>
                </a:lnTo>
                <a:lnTo>
                  <a:pt x="701929" y="927099"/>
                </a:lnTo>
                <a:lnTo>
                  <a:pt x="655053" y="939799"/>
                </a:lnTo>
                <a:lnTo>
                  <a:pt x="607857" y="939799"/>
                </a:lnTo>
                <a:lnTo>
                  <a:pt x="560570" y="952499"/>
                </a:lnTo>
                <a:close/>
              </a:path>
              <a:path w="3647440" h="1397000">
                <a:moveTo>
                  <a:pt x="770862" y="901699"/>
                </a:moveTo>
                <a:lnTo>
                  <a:pt x="614446" y="901699"/>
                </a:lnTo>
                <a:lnTo>
                  <a:pt x="686642" y="876299"/>
                </a:lnTo>
                <a:lnTo>
                  <a:pt x="680775" y="863599"/>
                </a:lnTo>
                <a:lnTo>
                  <a:pt x="675173" y="850899"/>
                </a:lnTo>
                <a:lnTo>
                  <a:pt x="669834" y="825499"/>
                </a:lnTo>
                <a:lnTo>
                  <a:pt x="664755" y="812799"/>
                </a:lnTo>
                <a:lnTo>
                  <a:pt x="649752" y="761999"/>
                </a:lnTo>
                <a:lnTo>
                  <a:pt x="637126" y="711199"/>
                </a:lnTo>
                <a:lnTo>
                  <a:pt x="626878" y="660399"/>
                </a:lnTo>
                <a:lnTo>
                  <a:pt x="619006" y="609599"/>
                </a:lnTo>
                <a:lnTo>
                  <a:pt x="613512" y="558799"/>
                </a:lnTo>
                <a:lnTo>
                  <a:pt x="610396" y="507999"/>
                </a:lnTo>
                <a:lnTo>
                  <a:pt x="611251" y="457199"/>
                </a:lnTo>
                <a:lnTo>
                  <a:pt x="614339" y="406399"/>
                </a:lnTo>
                <a:lnTo>
                  <a:pt x="619659" y="355599"/>
                </a:lnTo>
                <a:lnTo>
                  <a:pt x="627212" y="304799"/>
                </a:lnTo>
                <a:lnTo>
                  <a:pt x="636998" y="253999"/>
                </a:lnTo>
                <a:lnTo>
                  <a:pt x="649017" y="203199"/>
                </a:lnTo>
                <a:lnTo>
                  <a:pt x="662209" y="165099"/>
                </a:lnTo>
                <a:lnTo>
                  <a:pt x="676942" y="114299"/>
                </a:lnTo>
                <a:lnTo>
                  <a:pt x="693144" y="63499"/>
                </a:lnTo>
                <a:lnTo>
                  <a:pt x="710741" y="25399"/>
                </a:lnTo>
                <a:lnTo>
                  <a:pt x="723373" y="0"/>
                </a:lnTo>
                <a:lnTo>
                  <a:pt x="773197" y="0"/>
                </a:lnTo>
                <a:lnTo>
                  <a:pt x="754485" y="38099"/>
                </a:lnTo>
                <a:lnTo>
                  <a:pt x="736681" y="88899"/>
                </a:lnTo>
                <a:lnTo>
                  <a:pt x="719825" y="126999"/>
                </a:lnTo>
                <a:lnTo>
                  <a:pt x="704554" y="177799"/>
                </a:lnTo>
                <a:lnTo>
                  <a:pt x="691049" y="228599"/>
                </a:lnTo>
                <a:lnTo>
                  <a:pt x="679487" y="279399"/>
                </a:lnTo>
                <a:lnTo>
                  <a:pt x="670049" y="330199"/>
                </a:lnTo>
                <a:lnTo>
                  <a:pt x="662912" y="380999"/>
                </a:lnTo>
                <a:lnTo>
                  <a:pt x="658255" y="431799"/>
                </a:lnTo>
                <a:lnTo>
                  <a:pt x="656258" y="482599"/>
                </a:lnTo>
                <a:lnTo>
                  <a:pt x="657099" y="533399"/>
                </a:lnTo>
                <a:lnTo>
                  <a:pt x="660957" y="584199"/>
                </a:lnTo>
                <a:lnTo>
                  <a:pt x="667496" y="634999"/>
                </a:lnTo>
                <a:lnTo>
                  <a:pt x="675718" y="673099"/>
                </a:lnTo>
                <a:lnTo>
                  <a:pt x="685622" y="723899"/>
                </a:lnTo>
                <a:lnTo>
                  <a:pt x="697209" y="761999"/>
                </a:lnTo>
                <a:lnTo>
                  <a:pt x="710478" y="812799"/>
                </a:lnTo>
                <a:lnTo>
                  <a:pt x="725429" y="850899"/>
                </a:lnTo>
                <a:lnTo>
                  <a:pt x="727067" y="863599"/>
                </a:lnTo>
                <a:lnTo>
                  <a:pt x="844032" y="863599"/>
                </a:lnTo>
                <a:lnTo>
                  <a:pt x="795595" y="888999"/>
                </a:lnTo>
                <a:lnTo>
                  <a:pt x="770862" y="901699"/>
                </a:lnTo>
                <a:close/>
              </a:path>
              <a:path w="3647440" h="1397000">
                <a:moveTo>
                  <a:pt x="844032" y="863599"/>
                </a:moveTo>
                <a:lnTo>
                  <a:pt x="730675" y="863599"/>
                </a:lnTo>
                <a:lnTo>
                  <a:pt x="766431" y="850899"/>
                </a:lnTo>
                <a:lnTo>
                  <a:pt x="870373" y="812799"/>
                </a:lnTo>
                <a:lnTo>
                  <a:pt x="915558" y="787399"/>
                </a:lnTo>
                <a:lnTo>
                  <a:pt x="959845" y="761999"/>
                </a:lnTo>
                <a:lnTo>
                  <a:pt x="1003232" y="723899"/>
                </a:lnTo>
                <a:lnTo>
                  <a:pt x="1045719" y="698499"/>
                </a:lnTo>
                <a:lnTo>
                  <a:pt x="1087307" y="673099"/>
                </a:lnTo>
                <a:lnTo>
                  <a:pt x="1127996" y="634999"/>
                </a:lnTo>
                <a:lnTo>
                  <a:pt x="1167785" y="609599"/>
                </a:lnTo>
                <a:lnTo>
                  <a:pt x="1205898" y="571499"/>
                </a:lnTo>
                <a:lnTo>
                  <a:pt x="1243131" y="533399"/>
                </a:lnTo>
                <a:lnTo>
                  <a:pt x="1279485" y="507999"/>
                </a:lnTo>
                <a:lnTo>
                  <a:pt x="1314958" y="469899"/>
                </a:lnTo>
                <a:lnTo>
                  <a:pt x="1349551" y="431799"/>
                </a:lnTo>
                <a:lnTo>
                  <a:pt x="1383265" y="393699"/>
                </a:lnTo>
                <a:lnTo>
                  <a:pt x="1416098" y="355599"/>
                </a:lnTo>
                <a:lnTo>
                  <a:pt x="1447984" y="317499"/>
                </a:lnTo>
                <a:lnTo>
                  <a:pt x="1478856" y="279399"/>
                </a:lnTo>
                <a:lnTo>
                  <a:pt x="1508713" y="228599"/>
                </a:lnTo>
                <a:lnTo>
                  <a:pt x="1537556" y="190499"/>
                </a:lnTo>
                <a:lnTo>
                  <a:pt x="1565384" y="152399"/>
                </a:lnTo>
                <a:lnTo>
                  <a:pt x="1592198" y="101599"/>
                </a:lnTo>
                <a:lnTo>
                  <a:pt x="1617998" y="63499"/>
                </a:lnTo>
                <a:lnTo>
                  <a:pt x="1643070" y="12699"/>
                </a:lnTo>
                <a:lnTo>
                  <a:pt x="1656573" y="0"/>
                </a:lnTo>
                <a:lnTo>
                  <a:pt x="1706053" y="0"/>
                </a:lnTo>
                <a:lnTo>
                  <a:pt x="1681142" y="38099"/>
                </a:lnTo>
                <a:lnTo>
                  <a:pt x="1654779" y="88899"/>
                </a:lnTo>
                <a:lnTo>
                  <a:pt x="1627447" y="126999"/>
                </a:lnTo>
                <a:lnTo>
                  <a:pt x="1599146" y="177799"/>
                </a:lnTo>
                <a:lnTo>
                  <a:pt x="1569877" y="215899"/>
                </a:lnTo>
                <a:lnTo>
                  <a:pt x="1539639" y="266699"/>
                </a:lnTo>
                <a:lnTo>
                  <a:pt x="1509429" y="304799"/>
                </a:lnTo>
                <a:lnTo>
                  <a:pt x="1478174" y="342899"/>
                </a:lnTo>
                <a:lnTo>
                  <a:pt x="1445873" y="393699"/>
                </a:lnTo>
                <a:lnTo>
                  <a:pt x="1412527" y="431799"/>
                </a:lnTo>
                <a:lnTo>
                  <a:pt x="1378135" y="469899"/>
                </a:lnTo>
                <a:lnTo>
                  <a:pt x="1342698" y="507999"/>
                </a:lnTo>
                <a:lnTo>
                  <a:pt x="1306216" y="533399"/>
                </a:lnTo>
                <a:lnTo>
                  <a:pt x="1268687" y="571499"/>
                </a:lnTo>
                <a:lnTo>
                  <a:pt x="1230223" y="609599"/>
                </a:lnTo>
                <a:lnTo>
                  <a:pt x="1190931" y="647699"/>
                </a:lnTo>
                <a:lnTo>
                  <a:pt x="1150813" y="673099"/>
                </a:lnTo>
                <a:lnTo>
                  <a:pt x="1109867" y="711199"/>
                </a:lnTo>
                <a:lnTo>
                  <a:pt x="1068094" y="736599"/>
                </a:lnTo>
                <a:lnTo>
                  <a:pt x="1025494" y="761999"/>
                </a:lnTo>
                <a:lnTo>
                  <a:pt x="982067" y="787399"/>
                </a:lnTo>
                <a:lnTo>
                  <a:pt x="937812" y="825499"/>
                </a:lnTo>
                <a:lnTo>
                  <a:pt x="891437" y="850899"/>
                </a:lnTo>
                <a:lnTo>
                  <a:pt x="844032" y="863599"/>
                </a:lnTo>
                <a:close/>
              </a:path>
              <a:path w="3647440" h="1397000">
                <a:moveTo>
                  <a:pt x="1313108" y="1206499"/>
                </a:moveTo>
                <a:lnTo>
                  <a:pt x="1138949" y="1206499"/>
                </a:lnTo>
                <a:lnTo>
                  <a:pt x="1284827" y="1168399"/>
                </a:lnTo>
                <a:lnTo>
                  <a:pt x="1331193" y="1142999"/>
                </a:lnTo>
                <a:lnTo>
                  <a:pt x="1376115" y="1130299"/>
                </a:lnTo>
                <a:lnTo>
                  <a:pt x="1419407" y="1104899"/>
                </a:lnTo>
                <a:lnTo>
                  <a:pt x="1462686" y="1066799"/>
                </a:lnTo>
                <a:lnTo>
                  <a:pt x="1505153" y="1041399"/>
                </a:lnTo>
                <a:lnTo>
                  <a:pt x="1546807" y="1015999"/>
                </a:lnTo>
                <a:lnTo>
                  <a:pt x="1587647" y="977899"/>
                </a:lnTo>
                <a:lnTo>
                  <a:pt x="1627675" y="952499"/>
                </a:lnTo>
                <a:lnTo>
                  <a:pt x="1666889" y="914399"/>
                </a:lnTo>
                <a:lnTo>
                  <a:pt x="1705290" y="888999"/>
                </a:lnTo>
                <a:lnTo>
                  <a:pt x="1742878" y="850899"/>
                </a:lnTo>
                <a:lnTo>
                  <a:pt x="1779653" y="812799"/>
                </a:lnTo>
                <a:lnTo>
                  <a:pt x="1787231" y="800099"/>
                </a:lnTo>
                <a:lnTo>
                  <a:pt x="1802235" y="787399"/>
                </a:lnTo>
                <a:lnTo>
                  <a:pt x="1809800" y="787399"/>
                </a:lnTo>
                <a:lnTo>
                  <a:pt x="1812257" y="723899"/>
                </a:lnTo>
                <a:lnTo>
                  <a:pt x="1817512" y="673099"/>
                </a:lnTo>
                <a:lnTo>
                  <a:pt x="1825565" y="622299"/>
                </a:lnTo>
                <a:lnTo>
                  <a:pt x="1836417" y="571499"/>
                </a:lnTo>
                <a:lnTo>
                  <a:pt x="1850067" y="520699"/>
                </a:lnTo>
                <a:lnTo>
                  <a:pt x="1866515" y="469899"/>
                </a:lnTo>
                <a:lnTo>
                  <a:pt x="1885761" y="419099"/>
                </a:lnTo>
                <a:lnTo>
                  <a:pt x="1904520" y="380999"/>
                </a:lnTo>
                <a:lnTo>
                  <a:pt x="1923786" y="330199"/>
                </a:lnTo>
                <a:lnTo>
                  <a:pt x="1943559" y="279399"/>
                </a:lnTo>
                <a:lnTo>
                  <a:pt x="1963838" y="228599"/>
                </a:lnTo>
                <a:lnTo>
                  <a:pt x="1984623" y="177799"/>
                </a:lnTo>
                <a:lnTo>
                  <a:pt x="2005915" y="139699"/>
                </a:lnTo>
                <a:lnTo>
                  <a:pt x="2027714" y="88899"/>
                </a:lnTo>
                <a:lnTo>
                  <a:pt x="2050020" y="38099"/>
                </a:lnTo>
                <a:lnTo>
                  <a:pt x="2072831" y="0"/>
                </a:lnTo>
                <a:lnTo>
                  <a:pt x="2125197" y="0"/>
                </a:lnTo>
                <a:lnTo>
                  <a:pt x="2115090" y="12699"/>
                </a:lnTo>
                <a:lnTo>
                  <a:pt x="2092962" y="50799"/>
                </a:lnTo>
                <a:lnTo>
                  <a:pt x="2071552" y="101599"/>
                </a:lnTo>
                <a:lnTo>
                  <a:pt x="2050858" y="152399"/>
                </a:lnTo>
                <a:lnTo>
                  <a:pt x="2031102" y="190499"/>
                </a:lnTo>
                <a:lnTo>
                  <a:pt x="2012533" y="241299"/>
                </a:lnTo>
                <a:lnTo>
                  <a:pt x="1994325" y="279399"/>
                </a:lnTo>
                <a:lnTo>
                  <a:pt x="1975653" y="330199"/>
                </a:lnTo>
                <a:lnTo>
                  <a:pt x="1955693" y="380999"/>
                </a:lnTo>
                <a:lnTo>
                  <a:pt x="1935724" y="419099"/>
                </a:lnTo>
                <a:lnTo>
                  <a:pt x="1917735" y="469899"/>
                </a:lnTo>
                <a:lnTo>
                  <a:pt x="1901726" y="520699"/>
                </a:lnTo>
                <a:lnTo>
                  <a:pt x="1887697" y="558799"/>
                </a:lnTo>
                <a:lnTo>
                  <a:pt x="1875649" y="609599"/>
                </a:lnTo>
                <a:lnTo>
                  <a:pt x="1869511" y="634999"/>
                </a:lnTo>
                <a:lnTo>
                  <a:pt x="1864557" y="673099"/>
                </a:lnTo>
                <a:lnTo>
                  <a:pt x="1860787" y="698499"/>
                </a:lnTo>
                <a:lnTo>
                  <a:pt x="1858201" y="736599"/>
                </a:lnTo>
                <a:lnTo>
                  <a:pt x="1915445" y="736599"/>
                </a:lnTo>
                <a:lnTo>
                  <a:pt x="1892187" y="761999"/>
                </a:lnTo>
                <a:lnTo>
                  <a:pt x="1856825" y="800099"/>
                </a:lnTo>
                <a:lnTo>
                  <a:pt x="1859225" y="850899"/>
                </a:lnTo>
                <a:lnTo>
                  <a:pt x="1812364" y="850899"/>
                </a:lnTo>
                <a:lnTo>
                  <a:pt x="1775801" y="876299"/>
                </a:lnTo>
                <a:lnTo>
                  <a:pt x="1757364" y="901699"/>
                </a:lnTo>
                <a:lnTo>
                  <a:pt x="1738776" y="914399"/>
                </a:lnTo>
                <a:lnTo>
                  <a:pt x="1700307" y="952499"/>
                </a:lnTo>
                <a:lnTo>
                  <a:pt x="1661042" y="977899"/>
                </a:lnTo>
                <a:lnTo>
                  <a:pt x="1620937" y="1015999"/>
                </a:lnTo>
                <a:lnTo>
                  <a:pt x="1579951" y="1041399"/>
                </a:lnTo>
                <a:lnTo>
                  <a:pt x="1538040" y="1079499"/>
                </a:lnTo>
                <a:lnTo>
                  <a:pt x="1495160" y="1104899"/>
                </a:lnTo>
                <a:lnTo>
                  <a:pt x="1451271" y="1130299"/>
                </a:lnTo>
                <a:lnTo>
                  <a:pt x="1406327" y="1155699"/>
                </a:lnTo>
                <a:lnTo>
                  <a:pt x="1360287" y="1181099"/>
                </a:lnTo>
                <a:lnTo>
                  <a:pt x="1313108" y="1206499"/>
                </a:lnTo>
                <a:close/>
              </a:path>
              <a:path w="3647440" h="1397000">
                <a:moveTo>
                  <a:pt x="1915445" y="736599"/>
                </a:moveTo>
                <a:lnTo>
                  <a:pt x="1858201" y="736599"/>
                </a:lnTo>
                <a:lnTo>
                  <a:pt x="1894003" y="698499"/>
                </a:lnTo>
                <a:lnTo>
                  <a:pt x="1929350" y="660399"/>
                </a:lnTo>
                <a:lnTo>
                  <a:pt x="1964258" y="622299"/>
                </a:lnTo>
                <a:lnTo>
                  <a:pt x="1998742" y="584199"/>
                </a:lnTo>
                <a:lnTo>
                  <a:pt x="2032815" y="546099"/>
                </a:lnTo>
                <a:lnTo>
                  <a:pt x="2066495" y="507999"/>
                </a:lnTo>
                <a:lnTo>
                  <a:pt x="2099795" y="469899"/>
                </a:lnTo>
                <a:lnTo>
                  <a:pt x="2132730" y="419099"/>
                </a:lnTo>
                <a:lnTo>
                  <a:pt x="2164899" y="380999"/>
                </a:lnTo>
                <a:lnTo>
                  <a:pt x="2196751" y="342899"/>
                </a:lnTo>
                <a:lnTo>
                  <a:pt x="2228286" y="304799"/>
                </a:lnTo>
                <a:lnTo>
                  <a:pt x="2259504" y="266699"/>
                </a:lnTo>
                <a:lnTo>
                  <a:pt x="2290405" y="228599"/>
                </a:lnTo>
                <a:lnTo>
                  <a:pt x="2320989" y="190499"/>
                </a:lnTo>
                <a:lnTo>
                  <a:pt x="2351256" y="139699"/>
                </a:lnTo>
                <a:lnTo>
                  <a:pt x="2381206" y="101599"/>
                </a:lnTo>
                <a:lnTo>
                  <a:pt x="2410840" y="63499"/>
                </a:lnTo>
                <a:lnTo>
                  <a:pt x="2440156" y="25399"/>
                </a:lnTo>
                <a:lnTo>
                  <a:pt x="2458539" y="0"/>
                </a:lnTo>
                <a:lnTo>
                  <a:pt x="2513271" y="0"/>
                </a:lnTo>
                <a:lnTo>
                  <a:pt x="2489959" y="25399"/>
                </a:lnTo>
                <a:lnTo>
                  <a:pt x="2461322" y="63499"/>
                </a:lnTo>
                <a:lnTo>
                  <a:pt x="2432415" y="114299"/>
                </a:lnTo>
                <a:lnTo>
                  <a:pt x="2403236" y="152399"/>
                </a:lnTo>
                <a:lnTo>
                  <a:pt x="2373781" y="190499"/>
                </a:lnTo>
                <a:lnTo>
                  <a:pt x="2344048" y="228599"/>
                </a:lnTo>
                <a:lnTo>
                  <a:pt x="2314035" y="266699"/>
                </a:lnTo>
                <a:lnTo>
                  <a:pt x="2283738" y="304799"/>
                </a:lnTo>
                <a:lnTo>
                  <a:pt x="2253157" y="342899"/>
                </a:lnTo>
                <a:lnTo>
                  <a:pt x="2222287" y="380999"/>
                </a:lnTo>
                <a:lnTo>
                  <a:pt x="2191126" y="419099"/>
                </a:lnTo>
                <a:lnTo>
                  <a:pt x="2159673" y="457199"/>
                </a:lnTo>
                <a:lnTo>
                  <a:pt x="2127546" y="507999"/>
                </a:lnTo>
                <a:lnTo>
                  <a:pt x="2095086" y="546099"/>
                </a:lnTo>
                <a:lnTo>
                  <a:pt x="2062272" y="584199"/>
                </a:lnTo>
                <a:lnTo>
                  <a:pt x="2029084" y="622299"/>
                </a:lnTo>
                <a:lnTo>
                  <a:pt x="1995502" y="660399"/>
                </a:lnTo>
                <a:lnTo>
                  <a:pt x="1961505" y="685799"/>
                </a:lnTo>
                <a:lnTo>
                  <a:pt x="1927074" y="723899"/>
                </a:lnTo>
                <a:lnTo>
                  <a:pt x="1915445" y="736599"/>
                </a:lnTo>
                <a:close/>
              </a:path>
              <a:path w="3647440" h="1397000">
                <a:moveTo>
                  <a:pt x="2380886" y="1346199"/>
                </a:moveTo>
                <a:lnTo>
                  <a:pt x="2210877" y="1346199"/>
                </a:lnTo>
                <a:lnTo>
                  <a:pt x="2358181" y="1308099"/>
                </a:lnTo>
                <a:lnTo>
                  <a:pt x="2406415" y="1282699"/>
                </a:lnTo>
                <a:lnTo>
                  <a:pt x="2501579" y="1257299"/>
                </a:lnTo>
                <a:lnTo>
                  <a:pt x="2594387" y="1206499"/>
                </a:lnTo>
                <a:lnTo>
                  <a:pt x="2639675" y="1193799"/>
                </a:lnTo>
                <a:lnTo>
                  <a:pt x="2728021" y="1142999"/>
                </a:lnTo>
                <a:lnTo>
                  <a:pt x="2771077" y="1117599"/>
                </a:lnTo>
                <a:lnTo>
                  <a:pt x="2813390" y="1079499"/>
                </a:lnTo>
                <a:lnTo>
                  <a:pt x="2854087" y="1054099"/>
                </a:lnTo>
                <a:lnTo>
                  <a:pt x="2893791" y="1028699"/>
                </a:lnTo>
                <a:lnTo>
                  <a:pt x="2932510" y="990599"/>
                </a:lnTo>
                <a:lnTo>
                  <a:pt x="2970256" y="965199"/>
                </a:lnTo>
                <a:lnTo>
                  <a:pt x="3007038" y="927099"/>
                </a:lnTo>
                <a:lnTo>
                  <a:pt x="3042865" y="888999"/>
                </a:lnTo>
                <a:lnTo>
                  <a:pt x="3077749" y="850899"/>
                </a:lnTo>
                <a:lnTo>
                  <a:pt x="3111697" y="825499"/>
                </a:lnTo>
                <a:lnTo>
                  <a:pt x="3144721" y="787399"/>
                </a:lnTo>
                <a:lnTo>
                  <a:pt x="3176831" y="749299"/>
                </a:lnTo>
                <a:lnTo>
                  <a:pt x="3208035" y="711199"/>
                </a:lnTo>
                <a:lnTo>
                  <a:pt x="3238345" y="660399"/>
                </a:lnTo>
                <a:lnTo>
                  <a:pt x="3267769" y="622299"/>
                </a:lnTo>
                <a:lnTo>
                  <a:pt x="3296318" y="584199"/>
                </a:lnTo>
                <a:lnTo>
                  <a:pt x="3324001" y="546099"/>
                </a:lnTo>
                <a:lnTo>
                  <a:pt x="3350829" y="495299"/>
                </a:lnTo>
                <a:lnTo>
                  <a:pt x="3376812" y="457199"/>
                </a:lnTo>
                <a:lnTo>
                  <a:pt x="3401958" y="419099"/>
                </a:lnTo>
                <a:lnTo>
                  <a:pt x="3426278" y="368299"/>
                </a:lnTo>
                <a:lnTo>
                  <a:pt x="3449782" y="330199"/>
                </a:lnTo>
                <a:lnTo>
                  <a:pt x="3472480" y="279399"/>
                </a:lnTo>
                <a:lnTo>
                  <a:pt x="3494381" y="241299"/>
                </a:lnTo>
                <a:lnTo>
                  <a:pt x="3515496" y="190499"/>
                </a:lnTo>
                <a:lnTo>
                  <a:pt x="3535834" y="139699"/>
                </a:lnTo>
                <a:lnTo>
                  <a:pt x="3555406" y="101599"/>
                </a:lnTo>
                <a:lnTo>
                  <a:pt x="3574220" y="50799"/>
                </a:lnTo>
                <a:lnTo>
                  <a:pt x="3592287" y="12699"/>
                </a:lnTo>
                <a:lnTo>
                  <a:pt x="3597379" y="0"/>
                </a:lnTo>
                <a:lnTo>
                  <a:pt x="3647312" y="0"/>
                </a:lnTo>
                <a:lnTo>
                  <a:pt x="3629061" y="38099"/>
                </a:lnTo>
                <a:lnTo>
                  <a:pt x="3609998" y="88899"/>
                </a:lnTo>
                <a:lnTo>
                  <a:pt x="3590123" y="139699"/>
                </a:lnTo>
                <a:lnTo>
                  <a:pt x="3569435" y="190499"/>
                </a:lnTo>
                <a:lnTo>
                  <a:pt x="3547934" y="228599"/>
                </a:lnTo>
                <a:lnTo>
                  <a:pt x="3525620" y="279399"/>
                </a:lnTo>
                <a:lnTo>
                  <a:pt x="3502494" y="330199"/>
                </a:lnTo>
                <a:lnTo>
                  <a:pt x="3478555" y="368299"/>
                </a:lnTo>
                <a:lnTo>
                  <a:pt x="3453803" y="419099"/>
                </a:lnTo>
                <a:lnTo>
                  <a:pt x="3428239" y="457199"/>
                </a:lnTo>
                <a:lnTo>
                  <a:pt x="3401862" y="507999"/>
                </a:lnTo>
                <a:lnTo>
                  <a:pt x="3374672" y="546099"/>
                </a:lnTo>
                <a:lnTo>
                  <a:pt x="3346980" y="596899"/>
                </a:lnTo>
                <a:lnTo>
                  <a:pt x="3318367" y="634999"/>
                </a:lnTo>
                <a:lnTo>
                  <a:pt x="3288833" y="673099"/>
                </a:lnTo>
                <a:lnTo>
                  <a:pt x="3258376" y="711199"/>
                </a:lnTo>
                <a:lnTo>
                  <a:pt x="3226994" y="761999"/>
                </a:lnTo>
                <a:lnTo>
                  <a:pt x="3194686" y="800099"/>
                </a:lnTo>
                <a:lnTo>
                  <a:pt x="3161451" y="838199"/>
                </a:lnTo>
                <a:lnTo>
                  <a:pt x="3127286" y="876299"/>
                </a:lnTo>
                <a:lnTo>
                  <a:pt x="3092192" y="901699"/>
                </a:lnTo>
                <a:lnTo>
                  <a:pt x="3056165" y="939799"/>
                </a:lnTo>
                <a:lnTo>
                  <a:pt x="3019205" y="977899"/>
                </a:lnTo>
                <a:lnTo>
                  <a:pt x="2981310" y="1015999"/>
                </a:lnTo>
                <a:lnTo>
                  <a:pt x="2942478" y="1041399"/>
                </a:lnTo>
                <a:lnTo>
                  <a:pt x="2902709" y="1079499"/>
                </a:lnTo>
                <a:lnTo>
                  <a:pt x="2862000" y="1104899"/>
                </a:lnTo>
                <a:lnTo>
                  <a:pt x="2820351" y="1130299"/>
                </a:lnTo>
                <a:lnTo>
                  <a:pt x="2777759" y="1168399"/>
                </a:lnTo>
                <a:lnTo>
                  <a:pt x="2693771" y="1219199"/>
                </a:lnTo>
                <a:lnTo>
                  <a:pt x="2650875" y="1231899"/>
                </a:lnTo>
                <a:lnTo>
                  <a:pt x="2563282" y="1282699"/>
                </a:lnTo>
                <a:lnTo>
                  <a:pt x="2518584" y="1295399"/>
                </a:lnTo>
                <a:lnTo>
                  <a:pt x="2473285" y="1320799"/>
                </a:lnTo>
                <a:lnTo>
                  <a:pt x="2380886" y="1346199"/>
                </a:lnTo>
                <a:close/>
              </a:path>
              <a:path w="3647440" h="1397000">
                <a:moveTo>
                  <a:pt x="2353632" y="1358899"/>
                </a:moveTo>
                <a:lnTo>
                  <a:pt x="2090293" y="1358899"/>
                </a:lnTo>
                <a:lnTo>
                  <a:pt x="2079190" y="1346199"/>
                </a:lnTo>
                <a:lnTo>
                  <a:pt x="2046221" y="1308099"/>
                </a:lnTo>
                <a:lnTo>
                  <a:pt x="2024910" y="1295399"/>
                </a:lnTo>
                <a:lnTo>
                  <a:pt x="2004300" y="1269999"/>
                </a:lnTo>
                <a:lnTo>
                  <a:pt x="1984392" y="1244599"/>
                </a:lnTo>
                <a:lnTo>
                  <a:pt x="1951651" y="1206499"/>
                </a:lnTo>
                <a:lnTo>
                  <a:pt x="1922082" y="1168399"/>
                </a:lnTo>
                <a:lnTo>
                  <a:pt x="1895687" y="1117599"/>
                </a:lnTo>
                <a:lnTo>
                  <a:pt x="1872466" y="1079499"/>
                </a:lnTo>
                <a:lnTo>
                  <a:pt x="1852642" y="1028699"/>
                </a:lnTo>
                <a:lnTo>
                  <a:pt x="1836440" y="977899"/>
                </a:lnTo>
                <a:lnTo>
                  <a:pt x="1823861" y="927099"/>
                </a:lnTo>
                <a:lnTo>
                  <a:pt x="1814904" y="876299"/>
                </a:lnTo>
                <a:lnTo>
                  <a:pt x="1814083" y="863599"/>
                </a:lnTo>
                <a:lnTo>
                  <a:pt x="1813464" y="863599"/>
                </a:lnTo>
                <a:lnTo>
                  <a:pt x="1812931" y="850899"/>
                </a:lnTo>
                <a:lnTo>
                  <a:pt x="1859225" y="850899"/>
                </a:lnTo>
                <a:lnTo>
                  <a:pt x="1864791" y="888999"/>
                </a:lnTo>
                <a:lnTo>
                  <a:pt x="1873522" y="939799"/>
                </a:lnTo>
                <a:lnTo>
                  <a:pt x="1885418" y="977899"/>
                </a:lnTo>
                <a:lnTo>
                  <a:pt x="1900479" y="1028699"/>
                </a:lnTo>
                <a:lnTo>
                  <a:pt x="1922220" y="1066799"/>
                </a:lnTo>
                <a:lnTo>
                  <a:pt x="1947797" y="1117599"/>
                </a:lnTo>
                <a:lnTo>
                  <a:pt x="1976836" y="1168399"/>
                </a:lnTo>
                <a:lnTo>
                  <a:pt x="2008964" y="1206499"/>
                </a:lnTo>
                <a:lnTo>
                  <a:pt x="2043808" y="1244599"/>
                </a:lnTo>
                <a:lnTo>
                  <a:pt x="2080995" y="1282699"/>
                </a:lnTo>
                <a:lnTo>
                  <a:pt x="2120153" y="1320799"/>
                </a:lnTo>
                <a:lnTo>
                  <a:pt x="2160907" y="1346199"/>
                </a:lnTo>
                <a:lnTo>
                  <a:pt x="2380886" y="1346199"/>
                </a:lnTo>
                <a:lnTo>
                  <a:pt x="2353632" y="1358899"/>
                </a:lnTo>
                <a:close/>
              </a:path>
              <a:path w="3647440" h="1397000">
                <a:moveTo>
                  <a:pt x="1122799" y="1257299"/>
                </a:moveTo>
                <a:lnTo>
                  <a:pt x="1074214" y="1257299"/>
                </a:lnTo>
                <a:lnTo>
                  <a:pt x="932756" y="1219199"/>
                </a:lnTo>
                <a:lnTo>
                  <a:pt x="892256" y="1193799"/>
                </a:lnTo>
                <a:lnTo>
                  <a:pt x="855543" y="1155699"/>
                </a:lnTo>
                <a:lnTo>
                  <a:pt x="822388" y="1130299"/>
                </a:lnTo>
                <a:lnTo>
                  <a:pt x="792560" y="1092199"/>
                </a:lnTo>
                <a:lnTo>
                  <a:pt x="765830" y="1054099"/>
                </a:lnTo>
                <a:lnTo>
                  <a:pt x="741968" y="1015999"/>
                </a:lnTo>
                <a:lnTo>
                  <a:pt x="720744" y="965199"/>
                </a:lnTo>
                <a:lnTo>
                  <a:pt x="701929" y="927099"/>
                </a:lnTo>
                <a:lnTo>
                  <a:pt x="751567" y="927099"/>
                </a:lnTo>
                <a:lnTo>
                  <a:pt x="762444" y="952499"/>
                </a:lnTo>
                <a:lnTo>
                  <a:pt x="780848" y="977899"/>
                </a:lnTo>
                <a:lnTo>
                  <a:pt x="801339" y="1015999"/>
                </a:lnTo>
                <a:lnTo>
                  <a:pt x="823918" y="1054099"/>
                </a:lnTo>
                <a:lnTo>
                  <a:pt x="857543" y="1092199"/>
                </a:lnTo>
                <a:lnTo>
                  <a:pt x="895749" y="1130299"/>
                </a:lnTo>
                <a:lnTo>
                  <a:pt x="938252" y="1168399"/>
                </a:lnTo>
                <a:lnTo>
                  <a:pt x="984766" y="1181099"/>
                </a:lnTo>
                <a:lnTo>
                  <a:pt x="1035007" y="1206499"/>
                </a:lnTo>
                <a:lnTo>
                  <a:pt x="1313108" y="1206499"/>
                </a:lnTo>
                <a:lnTo>
                  <a:pt x="1122799" y="1257299"/>
                </a:lnTo>
                <a:close/>
              </a:path>
              <a:path w="3647440" h="1397000">
                <a:moveTo>
                  <a:pt x="2215141" y="1396999"/>
                </a:moveTo>
                <a:lnTo>
                  <a:pt x="2145268" y="1396999"/>
                </a:lnTo>
                <a:lnTo>
                  <a:pt x="2133682" y="1384299"/>
                </a:lnTo>
                <a:lnTo>
                  <a:pt x="2122973" y="1384299"/>
                </a:lnTo>
                <a:lnTo>
                  <a:pt x="2112885" y="1371599"/>
                </a:lnTo>
                <a:lnTo>
                  <a:pt x="2101529" y="1358899"/>
                </a:lnTo>
                <a:lnTo>
                  <a:pt x="2326253" y="1358899"/>
                </a:lnTo>
                <a:lnTo>
                  <a:pt x="2298750" y="1371599"/>
                </a:lnTo>
                <a:lnTo>
                  <a:pt x="2271122" y="1371599"/>
                </a:lnTo>
                <a:lnTo>
                  <a:pt x="2215141" y="13969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0" y="5538414"/>
            <a:ext cx="447040" cy="547370"/>
          </a:xfrm>
          <a:custGeom>
            <a:avLst/>
            <a:gdLst/>
            <a:ahLst/>
            <a:cxnLst/>
            <a:rect l="l" t="t" r="r" b="b"/>
            <a:pathLst>
              <a:path w="447040" h="547370">
                <a:moveTo>
                  <a:pt x="0" y="75162"/>
                </a:moveTo>
                <a:lnTo>
                  <a:pt x="0" y="0"/>
                </a:lnTo>
                <a:lnTo>
                  <a:pt x="9349" y="7199"/>
                </a:lnTo>
                <a:lnTo>
                  <a:pt x="40249" y="33582"/>
                </a:lnTo>
                <a:lnTo>
                  <a:pt x="69856" y="61559"/>
                </a:lnTo>
                <a:lnTo>
                  <a:pt x="104629" y="76228"/>
                </a:lnTo>
                <a:lnTo>
                  <a:pt x="135681" y="96725"/>
                </a:lnTo>
                <a:lnTo>
                  <a:pt x="165136" y="119719"/>
                </a:lnTo>
                <a:lnTo>
                  <a:pt x="195123" y="141880"/>
                </a:lnTo>
                <a:lnTo>
                  <a:pt x="230131" y="169690"/>
                </a:lnTo>
                <a:lnTo>
                  <a:pt x="265681" y="211858"/>
                </a:lnTo>
                <a:lnTo>
                  <a:pt x="302120" y="253207"/>
                </a:lnTo>
                <a:lnTo>
                  <a:pt x="339448" y="293736"/>
                </a:lnTo>
                <a:lnTo>
                  <a:pt x="377666" y="333446"/>
                </a:lnTo>
                <a:lnTo>
                  <a:pt x="416774" y="372337"/>
                </a:lnTo>
                <a:lnTo>
                  <a:pt x="428188" y="387453"/>
                </a:lnTo>
                <a:lnTo>
                  <a:pt x="436734" y="403774"/>
                </a:lnTo>
                <a:lnTo>
                  <a:pt x="442414" y="421300"/>
                </a:lnTo>
                <a:lnTo>
                  <a:pt x="446501" y="448146"/>
                </a:lnTo>
                <a:lnTo>
                  <a:pt x="446475" y="456258"/>
                </a:lnTo>
                <a:lnTo>
                  <a:pt x="433693" y="494749"/>
                </a:lnTo>
                <a:lnTo>
                  <a:pt x="403115" y="521052"/>
                </a:lnTo>
                <a:lnTo>
                  <a:pt x="354340" y="540217"/>
                </a:lnTo>
                <a:lnTo>
                  <a:pt x="334438" y="543887"/>
                </a:lnTo>
                <a:lnTo>
                  <a:pt x="311161" y="422712"/>
                </a:lnTo>
                <a:lnTo>
                  <a:pt x="309383" y="415040"/>
                </a:lnTo>
                <a:lnTo>
                  <a:pt x="269777" y="347442"/>
                </a:lnTo>
                <a:lnTo>
                  <a:pt x="235646" y="304362"/>
                </a:lnTo>
                <a:lnTo>
                  <a:pt x="198806" y="263739"/>
                </a:lnTo>
                <a:lnTo>
                  <a:pt x="159256" y="225573"/>
                </a:lnTo>
                <a:lnTo>
                  <a:pt x="116996" y="189865"/>
                </a:lnTo>
                <a:lnTo>
                  <a:pt x="81082" y="163604"/>
                </a:lnTo>
                <a:lnTo>
                  <a:pt x="46452" y="135490"/>
                </a:lnTo>
                <a:lnTo>
                  <a:pt x="16192" y="103043"/>
                </a:lnTo>
                <a:lnTo>
                  <a:pt x="0" y="75162"/>
                </a:lnTo>
                <a:close/>
              </a:path>
              <a:path w="447040" h="547370">
                <a:moveTo>
                  <a:pt x="0" y="506615"/>
                </a:moveTo>
                <a:lnTo>
                  <a:pt x="0" y="368772"/>
                </a:lnTo>
                <a:lnTo>
                  <a:pt x="37884" y="381526"/>
                </a:lnTo>
                <a:lnTo>
                  <a:pt x="86193" y="396073"/>
                </a:lnTo>
                <a:lnTo>
                  <a:pt x="134946" y="409052"/>
                </a:lnTo>
                <a:lnTo>
                  <a:pt x="184144" y="420464"/>
                </a:lnTo>
                <a:lnTo>
                  <a:pt x="232020" y="428153"/>
                </a:lnTo>
                <a:lnTo>
                  <a:pt x="280425" y="431506"/>
                </a:lnTo>
                <a:lnTo>
                  <a:pt x="288337" y="430191"/>
                </a:lnTo>
                <a:lnTo>
                  <a:pt x="296113" y="428284"/>
                </a:lnTo>
                <a:lnTo>
                  <a:pt x="303721" y="425791"/>
                </a:lnTo>
                <a:lnTo>
                  <a:pt x="311161" y="422712"/>
                </a:lnTo>
                <a:lnTo>
                  <a:pt x="334438" y="543887"/>
                </a:lnTo>
                <a:lnTo>
                  <a:pt x="328731" y="544939"/>
                </a:lnTo>
                <a:lnTo>
                  <a:pt x="302305" y="546422"/>
                </a:lnTo>
                <a:lnTo>
                  <a:pt x="253619" y="546950"/>
                </a:lnTo>
                <a:lnTo>
                  <a:pt x="205133" y="544759"/>
                </a:lnTo>
                <a:lnTo>
                  <a:pt x="156846" y="539849"/>
                </a:lnTo>
                <a:lnTo>
                  <a:pt x="108758" y="532221"/>
                </a:lnTo>
                <a:lnTo>
                  <a:pt x="56904" y="520617"/>
                </a:lnTo>
                <a:lnTo>
                  <a:pt x="5342" y="508016"/>
                </a:lnTo>
                <a:lnTo>
                  <a:pt x="0" y="50661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0" y="3266087"/>
            <a:ext cx="269875" cy="513080"/>
          </a:xfrm>
          <a:custGeom>
            <a:avLst/>
            <a:gdLst/>
            <a:ahLst/>
            <a:cxnLst/>
            <a:rect l="l" t="t" r="r" b="b"/>
            <a:pathLst>
              <a:path w="269875" h="513079">
                <a:moveTo>
                  <a:pt x="0" y="64779"/>
                </a:moveTo>
                <a:lnTo>
                  <a:pt x="0" y="0"/>
                </a:lnTo>
                <a:lnTo>
                  <a:pt x="10788" y="8927"/>
                </a:lnTo>
                <a:lnTo>
                  <a:pt x="46624" y="39943"/>
                </a:lnTo>
                <a:lnTo>
                  <a:pt x="81745" y="71731"/>
                </a:lnTo>
                <a:lnTo>
                  <a:pt x="116153" y="104291"/>
                </a:lnTo>
                <a:lnTo>
                  <a:pt x="149847" y="137622"/>
                </a:lnTo>
                <a:lnTo>
                  <a:pt x="182828" y="171724"/>
                </a:lnTo>
                <a:lnTo>
                  <a:pt x="221919" y="221883"/>
                </a:lnTo>
                <a:lnTo>
                  <a:pt x="252274" y="277763"/>
                </a:lnTo>
                <a:lnTo>
                  <a:pt x="266022" y="318568"/>
                </a:lnTo>
                <a:lnTo>
                  <a:pt x="269511" y="350688"/>
                </a:lnTo>
                <a:lnTo>
                  <a:pt x="269336" y="361499"/>
                </a:lnTo>
                <a:lnTo>
                  <a:pt x="262013" y="403930"/>
                </a:lnTo>
                <a:lnTo>
                  <a:pt x="244500" y="443266"/>
                </a:lnTo>
                <a:lnTo>
                  <a:pt x="227267" y="464854"/>
                </a:lnTo>
                <a:lnTo>
                  <a:pt x="199527" y="320450"/>
                </a:lnTo>
                <a:lnTo>
                  <a:pt x="188386" y="270423"/>
                </a:lnTo>
                <a:lnTo>
                  <a:pt x="167728" y="223917"/>
                </a:lnTo>
                <a:lnTo>
                  <a:pt x="134425" y="182158"/>
                </a:lnTo>
                <a:lnTo>
                  <a:pt x="104254" y="158602"/>
                </a:lnTo>
                <a:lnTo>
                  <a:pt x="93744" y="151348"/>
                </a:lnTo>
                <a:lnTo>
                  <a:pt x="87805" y="147074"/>
                </a:lnTo>
                <a:lnTo>
                  <a:pt x="81999" y="142629"/>
                </a:lnTo>
                <a:lnTo>
                  <a:pt x="76327" y="138015"/>
                </a:lnTo>
                <a:lnTo>
                  <a:pt x="70789" y="133232"/>
                </a:lnTo>
                <a:lnTo>
                  <a:pt x="0" y="64779"/>
                </a:lnTo>
                <a:close/>
              </a:path>
              <a:path w="269875" h="513079">
                <a:moveTo>
                  <a:pt x="0" y="510556"/>
                </a:moveTo>
                <a:lnTo>
                  <a:pt x="0" y="418892"/>
                </a:lnTo>
                <a:lnTo>
                  <a:pt x="50590" y="429037"/>
                </a:lnTo>
                <a:lnTo>
                  <a:pt x="66426" y="431076"/>
                </a:lnTo>
                <a:lnTo>
                  <a:pt x="82280" y="431915"/>
                </a:lnTo>
                <a:lnTo>
                  <a:pt x="98152" y="431553"/>
                </a:lnTo>
                <a:lnTo>
                  <a:pt x="114041" y="429991"/>
                </a:lnTo>
                <a:lnTo>
                  <a:pt x="160218" y="418323"/>
                </a:lnTo>
                <a:lnTo>
                  <a:pt x="174934" y="412130"/>
                </a:lnTo>
                <a:lnTo>
                  <a:pt x="179194" y="410903"/>
                </a:lnTo>
                <a:lnTo>
                  <a:pt x="203650" y="381525"/>
                </a:lnTo>
                <a:lnTo>
                  <a:pt x="204318" y="377202"/>
                </a:lnTo>
                <a:lnTo>
                  <a:pt x="204277" y="372769"/>
                </a:lnTo>
                <a:lnTo>
                  <a:pt x="199527" y="320450"/>
                </a:lnTo>
                <a:lnTo>
                  <a:pt x="227267" y="464854"/>
                </a:lnTo>
                <a:lnTo>
                  <a:pt x="169050" y="496963"/>
                </a:lnTo>
                <a:lnTo>
                  <a:pt x="82127" y="511647"/>
                </a:lnTo>
                <a:lnTo>
                  <a:pt x="26489" y="512763"/>
                </a:lnTo>
                <a:lnTo>
                  <a:pt x="0" y="51055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0" y="4418488"/>
            <a:ext cx="895985" cy="988694"/>
          </a:xfrm>
          <a:custGeom>
            <a:avLst/>
            <a:gdLst/>
            <a:ahLst/>
            <a:cxnLst/>
            <a:rect l="l" t="t" r="r" b="b"/>
            <a:pathLst>
              <a:path w="895985" h="988695">
                <a:moveTo>
                  <a:pt x="176409" y="91357"/>
                </a:moveTo>
                <a:lnTo>
                  <a:pt x="224508" y="120047"/>
                </a:lnTo>
                <a:lnTo>
                  <a:pt x="272102" y="149448"/>
                </a:lnTo>
                <a:lnTo>
                  <a:pt x="360565" y="204782"/>
                </a:lnTo>
                <a:lnTo>
                  <a:pt x="362662" y="206067"/>
                </a:lnTo>
                <a:lnTo>
                  <a:pt x="365724" y="206128"/>
                </a:lnTo>
                <a:lnTo>
                  <a:pt x="367369" y="207759"/>
                </a:lnTo>
                <a:lnTo>
                  <a:pt x="378561" y="220208"/>
                </a:lnTo>
                <a:lnTo>
                  <a:pt x="389517" y="233167"/>
                </a:lnTo>
                <a:lnTo>
                  <a:pt x="401051" y="244573"/>
                </a:lnTo>
                <a:lnTo>
                  <a:pt x="413977" y="252361"/>
                </a:lnTo>
                <a:lnTo>
                  <a:pt x="429426" y="258701"/>
                </a:lnTo>
                <a:lnTo>
                  <a:pt x="443915" y="266594"/>
                </a:lnTo>
                <a:lnTo>
                  <a:pt x="457441" y="276040"/>
                </a:lnTo>
                <a:lnTo>
                  <a:pt x="470007" y="287039"/>
                </a:lnTo>
                <a:lnTo>
                  <a:pt x="532736" y="351173"/>
                </a:lnTo>
                <a:lnTo>
                  <a:pt x="553839" y="372333"/>
                </a:lnTo>
                <a:lnTo>
                  <a:pt x="588373" y="400040"/>
                </a:lnTo>
                <a:lnTo>
                  <a:pt x="630179" y="428393"/>
                </a:lnTo>
                <a:lnTo>
                  <a:pt x="669985" y="459173"/>
                </a:lnTo>
                <a:lnTo>
                  <a:pt x="707790" y="492379"/>
                </a:lnTo>
                <a:lnTo>
                  <a:pt x="743596" y="528010"/>
                </a:lnTo>
                <a:lnTo>
                  <a:pt x="777134" y="565784"/>
                </a:lnTo>
                <a:lnTo>
                  <a:pt x="808135" y="605417"/>
                </a:lnTo>
                <a:lnTo>
                  <a:pt x="836601" y="646908"/>
                </a:lnTo>
                <a:lnTo>
                  <a:pt x="862532" y="690258"/>
                </a:lnTo>
                <a:lnTo>
                  <a:pt x="887642" y="752619"/>
                </a:lnTo>
                <a:lnTo>
                  <a:pt x="895325" y="819405"/>
                </a:lnTo>
                <a:lnTo>
                  <a:pt x="895400" y="828777"/>
                </a:lnTo>
                <a:lnTo>
                  <a:pt x="894823" y="838086"/>
                </a:lnTo>
                <a:lnTo>
                  <a:pt x="882347" y="882876"/>
                </a:lnTo>
                <a:lnTo>
                  <a:pt x="855272" y="920730"/>
                </a:lnTo>
                <a:lnTo>
                  <a:pt x="811876" y="949808"/>
                </a:lnTo>
                <a:lnTo>
                  <a:pt x="778586" y="776509"/>
                </a:lnTo>
                <a:lnTo>
                  <a:pt x="767173" y="741300"/>
                </a:lnTo>
                <a:lnTo>
                  <a:pt x="730646" y="676352"/>
                </a:lnTo>
                <a:lnTo>
                  <a:pt x="708577" y="643687"/>
                </a:lnTo>
                <a:lnTo>
                  <a:pt x="683720" y="613560"/>
                </a:lnTo>
                <a:lnTo>
                  <a:pt x="656074" y="585969"/>
                </a:lnTo>
                <a:lnTo>
                  <a:pt x="615519" y="552591"/>
                </a:lnTo>
                <a:lnTo>
                  <a:pt x="605808" y="543834"/>
                </a:lnTo>
                <a:lnTo>
                  <a:pt x="596507" y="534642"/>
                </a:lnTo>
                <a:lnTo>
                  <a:pt x="587616" y="525017"/>
                </a:lnTo>
                <a:lnTo>
                  <a:pt x="553254" y="491545"/>
                </a:lnTo>
                <a:lnTo>
                  <a:pt x="518256" y="459110"/>
                </a:lnTo>
                <a:lnTo>
                  <a:pt x="482394" y="427497"/>
                </a:lnTo>
                <a:lnTo>
                  <a:pt x="445743" y="396779"/>
                </a:lnTo>
                <a:lnTo>
                  <a:pt x="408304" y="366956"/>
                </a:lnTo>
                <a:lnTo>
                  <a:pt x="374316" y="340931"/>
                </a:lnTo>
                <a:lnTo>
                  <a:pt x="341518" y="313226"/>
                </a:lnTo>
                <a:lnTo>
                  <a:pt x="309154" y="284897"/>
                </a:lnTo>
                <a:lnTo>
                  <a:pt x="276468" y="256997"/>
                </a:lnTo>
                <a:lnTo>
                  <a:pt x="240773" y="230720"/>
                </a:lnTo>
                <a:lnTo>
                  <a:pt x="199178" y="203565"/>
                </a:lnTo>
                <a:lnTo>
                  <a:pt x="177811" y="92335"/>
                </a:lnTo>
                <a:lnTo>
                  <a:pt x="176409" y="91357"/>
                </a:lnTo>
                <a:close/>
              </a:path>
              <a:path w="895985" h="988695">
                <a:moveTo>
                  <a:pt x="398439" y="807691"/>
                </a:moveTo>
                <a:lnTo>
                  <a:pt x="398518" y="807535"/>
                </a:lnTo>
                <a:lnTo>
                  <a:pt x="499191" y="848174"/>
                </a:lnTo>
                <a:lnTo>
                  <a:pt x="549557" y="868334"/>
                </a:lnTo>
                <a:lnTo>
                  <a:pt x="600043" y="888105"/>
                </a:lnTo>
                <a:lnTo>
                  <a:pt x="631122" y="896580"/>
                </a:lnTo>
                <a:lnTo>
                  <a:pt x="662353" y="900777"/>
                </a:lnTo>
                <a:lnTo>
                  <a:pt x="694020" y="900710"/>
                </a:lnTo>
                <a:lnTo>
                  <a:pt x="725789" y="896407"/>
                </a:lnTo>
                <a:lnTo>
                  <a:pt x="758392" y="887335"/>
                </a:lnTo>
                <a:lnTo>
                  <a:pt x="778047" y="871661"/>
                </a:lnTo>
                <a:lnTo>
                  <a:pt x="786485" y="847644"/>
                </a:lnTo>
                <a:lnTo>
                  <a:pt x="785433" y="813543"/>
                </a:lnTo>
                <a:lnTo>
                  <a:pt x="778586" y="776509"/>
                </a:lnTo>
                <a:lnTo>
                  <a:pt x="811876" y="949808"/>
                </a:lnTo>
                <a:lnTo>
                  <a:pt x="769514" y="968662"/>
                </a:lnTo>
                <a:lnTo>
                  <a:pt x="709919" y="983953"/>
                </a:lnTo>
                <a:lnTo>
                  <a:pt x="648694" y="988379"/>
                </a:lnTo>
                <a:lnTo>
                  <a:pt x="618173" y="986415"/>
                </a:lnTo>
                <a:lnTo>
                  <a:pt x="535351" y="968616"/>
                </a:lnTo>
                <a:lnTo>
                  <a:pt x="484392" y="952410"/>
                </a:lnTo>
                <a:lnTo>
                  <a:pt x="434788" y="933038"/>
                </a:lnTo>
                <a:lnTo>
                  <a:pt x="399966" y="808652"/>
                </a:lnTo>
                <a:lnTo>
                  <a:pt x="398439" y="807691"/>
                </a:lnTo>
                <a:close/>
              </a:path>
              <a:path w="895985" h="988695">
                <a:moveTo>
                  <a:pt x="397467" y="809628"/>
                </a:moveTo>
                <a:lnTo>
                  <a:pt x="398439" y="807691"/>
                </a:lnTo>
                <a:lnTo>
                  <a:pt x="399966" y="808652"/>
                </a:lnTo>
                <a:lnTo>
                  <a:pt x="397467" y="809628"/>
                </a:lnTo>
                <a:close/>
              </a:path>
              <a:path w="895985" h="988695">
                <a:moveTo>
                  <a:pt x="406166" y="919668"/>
                </a:moveTo>
                <a:lnTo>
                  <a:pt x="387670" y="823380"/>
                </a:lnTo>
                <a:lnTo>
                  <a:pt x="389507" y="822246"/>
                </a:lnTo>
                <a:lnTo>
                  <a:pt x="391122" y="820854"/>
                </a:lnTo>
                <a:lnTo>
                  <a:pt x="392515" y="819204"/>
                </a:lnTo>
                <a:lnTo>
                  <a:pt x="394851" y="815477"/>
                </a:lnTo>
                <a:lnTo>
                  <a:pt x="396569" y="811415"/>
                </a:lnTo>
                <a:lnTo>
                  <a:pt x="397479" y="809623"/>
                </a:lnTo>
                <a:lnTo>
                  <a:pt x="399966" y="808652"/>
                </a:lnTo>
                <a:lnTo>
                  <a:pt x="422783" y="927430"/>
                </a:lnTo>
                <a:lnTo>
                  <a:pt x="406166" y="919668"/>
                </a:lnTo>
                <a:close/>
              </a:path>
              <a:path w="895985" h="988695">
                <a:moveTo>
                  <a:pt x="224694" y="819130"/>
                </a:moveTo>
                <a:lnTo>
                  <a:pt x="209352" y="739261"/>
                </a:lnTo>
                <a:lnTo>
                  <a:pt x="259590" y="749401"/>
                </a:lnTo>
                <a:lnTo>
                  <a:pt x="308855" y="762281"/>
                </a:lnTo>
                <a:lnTo>
                  <a:pt x="356022" y="780999"/>
                </a:lnTo>
                <a:lnTo>
                  <a:pt x="398439" y="807691"/>
                </a:lnTo>
                <a:lnTo>
                  <a:pt x="397467" y="809628"/>
                </a:lnTo>
                <a:lnTo>
                  <a:pt x="395902" y="810238"/>
                </a:lnTo>
                <a:lnTo>
                  <a:pt x="392117" y="812329"/>
                </a:lnTo>
                <a:lnTo>
                  <a:pt x="388610" y="814923"/>
                </a:lnTo>
                <a:lnTo>
                  <a:pt x="387010" y="816399"/>
                </a:lnTo>
                <a:lnTo>
                  <a:pt x="387864" y="820844"/>
                </a:lnTo>
                <a:lnTo>
                  <a:pt x="387670" y="823380"/>
                </a:lnTo>
                <a:lnTo>
                  <a:pt x="406166" y="919668"/>
                </a:lnTo>
                <a:lnTo>
                  <a:pt x="386541" y="910500"/>
                </a:lnTo>
                <a:lnTo>
                  <a:pt x="339650" y="884796"/>
                </a:lnTo>
                <a:lnTo>
                  <a:pt x="294114" y="855926"/>
                </a:lnTo>
                <a:lnTo>
                  <a:pt x="268301" y="841086"/>
                </a:lnTo>
                <a:lnTo>
                  <a:pt x="241557" y="827689"/>
                </a:lnTo>
                <a:lnTo>
                  <a:pt x="224694" y="819130"/>
                </a:lnTo>
                <a:close/>
              </a:path>
              <a:path w="895985" h="988695">
                <a:moveTo>
                  <a:pt x="387864" y="820844"/>
                </a:moveTo>
                <a:lnTo>
                  <a:pt x="387010" y="816399"/>
                </a:lnTo>
                <a:lnTo>
                  <a:pt x="387892" y="820482"/>
                </a:lnTo>
                <a:lnTo>
                  <a:pt x="387864" y="820844"/>
                </a:lnTo>
                <a:close/>
              </a:path>
              <a:path w="895985" h="988695">
                <a:moveTo>
                  <a:pt x="174737" y="92208"/>
                </a:moveTo>
                <a:lnTo>
                  <a:pt x="176409" y="91357"/>
                </a:lnTo>
                <a:lnTo>
                  <a:pt x="177811" y="92335"/>
                </a:lnTo>
                <a:lnTo>
                  <a:pt x="174737" y="92208"/>
                </a:lnTo>
                <a:close/>
              </a:path>
              <a:path w="895985" h="988695">
                <a:moveTo>
                  <a:pt x="142709" y="166766"/>
                </a:moveTo>
                <a:lnTo>
                  <a:pt x="129676" y="98920"/>
                </a:lnTo>
                <a:lnTo>
                  <a:pt x="131637" y="104905"/>
                </a:lnTo>
                <a:lnTo>
                  <a:pt x="138101" y="109830"/>
                </a:lnTo>
                <a:lnTo>
                  <a:pt x="140145" y="108983"/>
                </a:lnTo>
                <a:lnTo>
                  <a:pt x="149392" y="104908"/>
                </a:lnTo>
                <a:lnTo>
                  <a:pt x="158523" y="100466"/>
                </a:lnTo>
                <a:lnTo>
                  <a:pt x="174737" y="92208"/>
                </a:lnTo>
                <a:lnTo>
                  <a:pt x="177811" y="92335"/>
                </a:lnTo>
                <a:lnTo>
                  <a:pt x="199178" y="203565"/>
                </a:lnTo>
                <a:lnTo>
                  <a:pt x="175309" y="187994"/>
                </a:lnTo>
                <a:lnTo>
                  <a:pt x="142709" y="166766"/>
                </a:lnTo>
                <a:close/>
              </a:path>
              <a:path w="895985" h="988695">
                <a:moveTo>
                  <a:pt x="0" y="76872"/>
                </a:moveTo>
                <a:lnTo>
                  <a:pt x="0" y="0"/>
                </a:lnTo>
                <a:lnTo>
                  <a:pt x="3834" y="2470"/>
                </a:lnTo>
                <a:lnTo>
                  <a:pt x="10502" y="4906"/>
                </a:lnTo>
                <a:lnTo>
                  <a:pt x="17783" y="5936"/>
                </a:lnTo>
                <a:lnTo>
                  <a:pt x="36289" y="8369"/>
                </a:lnTo>
                <a:lnTo>
                  <a:pt x="54332" y="12470"/>
                </a:lnTo>
                <a:lnTo>
                  <a:pt x="105402" y="34641"/>
                </a:lnTo>
                <a:lnTo>
                  <a:pt x="148307" y="69862"/>
                </a:lnTo>
                <a:lnTo>
                  <a:pt x="155448" y="75789"/>
                </a:lnTo>
                <a:lnTo>
                  <a:pt x="162745" y="81511"/>
                </a:lnTo>
                <a:lnTo>
                  <a:pt x="170200" y="87026"/>
                </a:lnTo>
                <a:lnTo>
                  <a:pt x="176409" y="91357"/>
                </a:lnTo>
                <a:lnTo>
                  <a:pt x="174737" y="92208"/>
                </a:lnTo>
                <a:lnTo>
                  <a:pt x="167299" y="91902"/>
                </a:lnTo>
                <a:lnTo>
                  <a:pt x="156777" y="91525"/>
                </a:lnTo>
                <a:lnTo>
                  <a:pt x="146334" y="91352"/>
                </a:lnTo>
                <a:lnTo>
                  <a:pt x="135565" y="91540"/>
                </a:lnTo>
                <a:lnTo>
                  <a:pt x="133788" y="91606"/>
                </a:lnTo>
                <a:lnTo>
                  <a:pt x="129676" y="98920"/>
                </a:lnTo>
                <a:lnTo>
                  <a:pt x="142709" y="166766"/>
                </a:lnTo>
                <a:lnTo>
                  <a:pt x="112317" y="147053"/>
                </a:lnTo>
                <a:lnTo>
                  <a:pt x="73477" y="122084"/>
                </a:lnTo>
                <a:lnTo>
                  <a:pt x="34498" y="97339"/>
                </a:lnTo>
                <a:lnTo>
                  <a:pt x="10504" y="82853"/>
                </a:lnTo>
                <a:lnTo>
                  <a:pt x="0" y="76872"/>
                </a:lnTo>
                <a:close/>
              </a:path>
              <a:path w="895985" h="988695">
                <a:moveTo>
                  <a:pt x="0" y="699266"/>
                </a:moveTo>
                <a:lnTo>
                  <a:pt x="0" y="596317"/>
                </a:lnTo>
                <a:lnTo>
                  <a:pt x="72310" y="633970"/>
                </a:lnTo>
                <a:lnTo>
                  <a:pt x="105153" y="651302"/>
                </a:lnTo>
                <a:lnTo>
                  <a:pt x="138086" y="669072"/>
                </a:lnTo>
                <a:lnTo>
                  <a:pt x="205575" y="705744"/>
                </a:lnTo>
                <a:lnTo>
                  <a:pt x="209352" y="739261"/>
                </a:lnTo>
                <a:lnTo>
                  <a:pt x="224694" y="819130"/>
                </a:lnTo>
                <a:lnTo>
                  <a:pt x="214931" y="814174"/>
                </a:lnTo>
                <a:lnTo>
                  <a:pt x="189468" y="798973"/>
                </a:lnTo>
                <a:lnTo>
                  <a:pt x="145574" y="773243"/>
                </a:lnTo>
                <a:lnTo>
                  <a:pt x="101026" y="748785"/>
                </a:lnTo>
                <a:lnTo>
                  <a:pt x="55825" y="725601"/>
                </a:lnTo>
                <a:lnTo>
                  <a:pt x="9970" y="703690"/>
                </a:lnTo>
                <a:lnTo>
                  <a:pt x="0" y="6992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0" y="6724088"/>
            <a:ext cx="346710" cy="673735"/>
          </a:xfrm>
          <a:custGeom>
            <a:avLst/>
            <a:gdLst/>
            <a:ahLst/>
            <a:cxnLst/>
            <a:rect l="l" t="t" r="r" b="b"/>
            <a:pathLst>
              <a:path w="346710" h="673734">
                <a:moveTo>
                  <a:pt x="312398" y="567030"/>
                </a:moveTo>
                <a:lnTo>
                  <a:pt x="246807" y="225583"/>
                </a:lnTo>
                <a:lnTo>
                  <a:pt x="250085" y="236150"/>
                </a:lnTo>
                <a:lnTo>
                  <a:pt x="252668" y="240923"/>
                </a:lnTo>
                <a:lnTo>
                  <a:pt x="284395" y="260186"/>
                </a:lnTo>
                <a:lnTo>
                  <a:pt x="291409" y="263575"/>
                </a:lnTo>
                <a:lnTo>
                  <a:pt x="296498" y="268830"/>
                </a:lnTo>
                <a:lnTo>
                  <a:pt x="299660" y="275949"/>
                </a:lnTo>
                <a:lnTo>
                  <a:pt x="321175" y="319773"/>
                </a:lnTo>
                <a:lnTo>
                  <a:pt x="336621" y="364146"/>
                </a:lnTo>
                <a:lnTo>
                  <a:pt x="345263" y="409134"/>
                </a:lnTo>
                <a:lnTo>
                  <a:pt x="346364" y="454723"/>
                </a:lnTo>
                <a:lnTo>
                  <a:pt x="339191" y="501015"/>
                </a:lnTo>
                <a:lnTo>
                  <a:pt x="323007" y="548037"/>
                </a:lnTo>
                <a:lnTo>
                  <a:pt x="317317" y="558866"/>
                </a:lnTo>
                <a:lnTo>
                  <a:pt x="312398" y="567030"/>
                </a:lnTo>
                <a:close/>
              </a:path>
              <a:path w="346710" h="673734">
                <a:moveTo>
                  <a:pt x="154426" y="142591"/>
                </a:moveTo>
                <a:lnTo>
                  <a:pt x="180274" y="155757"/>
                </a:lnTo>
                <a:lnTo>
                  <a:pt x="204755" y="172405"/>
                </a:lnTo>
                <a:lnTo>
                  <a:pt x="226908" y="192045"/>
                </a:lnTo>
                <a:lnTo>
                  <a:pt x="246733" y="214677"/>
                </a:lnTo>
                <a:lnTo>
                  <a:pt x="246236" y="220186"/>
                </a:lnTo>
                <a:lnTo>
                  <a:pt x="246807" y="225583"/>
                </a:lnTo>
                <a:lnTo>
                  <a:pt x="312398" y="567030"/>
                </a:lnTo>
                <a:lnTo>
                  <a:pt x="311026" y="569308"/>
                </a:lnTo>
                <a:lnTo>
                  <a:pt x="304131" y="579363"/>
                </a:lnTo>
                <a:lnTo>
                  <a:pt x="271004" y="615120"/>
                </a:lnTo>
                <a:lnTo>
                  <a:pt x="261392" y="622837"/>
                </a:lnTo>
                <a:lnTo>
                  <a:pt x="226059" y="438906"/>
                </a:lnTo>
                <a:lnTo>
                  <a:pt x="221609" y="418818"/>
                </a:lnTo>
                <a:lnTo>
                  <a:pt x="211115" y="379060"/>
                </a:lnTo>
                <a:lnTo>
                  <a:pt x="194147" y="340198"/>
                </a:lnTo>
                <a:lnTo>
                  <a:pt x="192224" y="338128"/>
                </a:lnTo>
                <a:lnTo>
                  <a:pt x="154823" y="143429"/>
                </a:lnTo>
                <a:lnTo>
                  <a:pt x="154426" y="142591"/>
                </a:lnTo>
                <a:close/>
              </a:path>
              <a:path w="346710" h="673734">
                <a:moveTo>
                  <a:pt x="0" y="664143"/>
                </a:moveTo>
                <a:lnTo>
                  <a:pt x="0" y="533975"/>
                </a:lnTo>
                <a:lnTo>
                  <a:pt x="18164" y="540609"/>
                </a:lnTo>
                <a:lnTo>
                  <a:pt x="44888" y="549611"/>
                </a:lnTo>
                <a:lnTo>
                  <a:pt x="72100" y="555841"/>
                </a:lnTo>
                <a:lnTo>
                  <a:pt x="99801" y="559299"/>
                </a:lnTo>
                <a:lnTo>
                  <a:pt x="127991" y="559987"/>
                </a:lnTo>
                <a:lnTo>
                  <a:pt x="180168" y="550840"/>
                </a:lnTo>
                <a:lnTo>
                  <a:pt x="213364" y="528372"/>
                </a:lnTo>
                <a:lnTo>
                  <a:pt x="228390" y="491442"/>
                </a:lnTo>
                <a:lnTo>
                  <a:pt x="226059" y="438906"/>
                </a:lnTo>
                <a:lnTo>
                  <a:pt x="261392" y="622837"/>
                </a:lnTo>
                <a:lnTo>
                  <a:pt x="219430" y="647456"/>
                </a:lnTo>
                <a:lnTo>
                  <a:pt x="172815" y="661701"/>
                </a:lnTo>
                <a:lnTo>
                  <a:pt x="151846" y="666465"/>
                </a:lnTo>
                <a:lnTo>
                  <a:pt x="130708" y="669980"/>
                </a:lnTo>
                <a:lnTo>
                  <a:pt x="109399" y="672247"/>
                </a:lnTo>
                <a:lnTo>
                  <a:pt x="87920" y="673265"/>
                </a:lnTo>
                <a:lnTo>
                  <a:pt x="66419" y="673032"/>
                </a:lnTo>
                <a:lnTo>
                  <a:pt x="45041" y="671545"/>
                </a:lnTo>
                <a:lnTo>
                  <a:pt x="23789" y="668804"/>
                </a:lnTo>
                <a:lnTo>
                  <a:pt x="2660" y="664809"/>
                </a:lnTo>
                <a:lnTo>
                  <a:pt x="0" y="664143"/>
                </a:lnTo>
                <a:close/>
              </a:path>
              <a:path w="346710" h="673734">
                <a:moveTo>
                  <a:pt x="152979" y="143066"/>
                </a:moveTo>
                <a:lnTo>
                  <a:pt x="153464" y="142101"/>
                </a:lnTo>
                <a:lnTo>
                  <a:pt x="154426" y="142591"/>
                </a:lnTo>
                <a:lnTo>
                  <a:pt x="154823" y="143429"/>
                </a:lnTo>
                <a:lnTo>
                  <a:pt x="152979" y="143066"/>
                </a:lnTo>
                <a:close/>
              </a:path>
              <a:path w="346710" h="673734">
                <a:moveTo>
                  <a:pt x="160185" y="303644"/>
                </a:moveTo>
                <a:lnTo>
                  <a:pt x="131407" y="153835"/>
                </a:lnTo>
                <a:lnTo>
                  <a:pt x="135446" y="155428"/>
                </a:lnTo>
                <a:lnTo>
                  <a:pt x="141892" y="159415"/>
                </a:lnTo>
                <a:lnTo>
                  <a:pt x="147138" y="153100"/>
                </a:lnTo>
                <a:lnTo>
                  <a:pt x="150584" y="147830"/>
                </a:lnTo>
                <a:lnTo>
                  <a:pt x="152979" y="143066"/>
                </a:lnTo>
                <a:lnTo>
                  <a:pt x="154823" y="143429"/>
                </a:lnTo>
                <a:lnTo>
                  <a:pt x="192224" y="338128"/>
                </a:lnTo>
                <a:lnTo>
                  <a:pt x="160185" y="303644"/>
                </a:lnTo>
                <a:close/>
              </a:path>
              <a:path w="346710" h="673734">
                <a:moveTo>
                  <a:pt x="0" y="136967"/>
                </a:moveTo>
                <a:lnTo>
                  <a:pt x="0" y="0"/>
                </a:lnTo>
                <a:lnTo>
                  <a:pt x="18485" y="14465"/>
                </a:lnTo>
                <a:lnTo>
                  <a:pt x="45266" y="34847"/>
                </a:lnTo>
                <a:lnTo>
                  <a:pt x="72269" y="54930"/>
                </a:lnTo>
                <a:lnTo>
                  <a:pt x="99439" y="74774"/>
                </a:lnTo>
                <a:lnTo>
                  <a:pt x="117419" y="88603"/>
                </a:lnTo>
                <a:lnTo>
                  <a:pt x="132642" y="104656"/>
                </a:lnTo>
                <a:lnTo>
                  <a:pt x="145110" y="122931"/>
                </a:lnTo>
                <a:lnTo>
                  <a:pt x="154426" y="142591"/>
                </a:lnTo>
                <a:lnTo>
                  <a:pt x="153464" y="142101"/>
                </a:lnTo>
                <a:lnTo>
                  <a:pt x="152979" y="143066"/>
                </a:lnTo>
                <a:lnTo>
                  <a:pt x="150235" y="142525"/>
                </a:lnTo>
                <a:lnTo>
                  <a:pt x="144538" y="139563"/>
                </a:lnTo>
                <a:lnTo>
                  <a:pt x="141424" y="141264"/>
                </a:lnTo>
                <a:lnTo>
                  <a:pt x="137099" y="143588"/>
                </a:lnTo>
                <a:lnTo>
                  <a:pt x="134660" y="149477"/>
                </a:lnTo>
                <a:lnTo>
                  <a:pt x="131407" y="153835"/>
                </a:lnTo>
                <a:lnTo>
                  <a:pt x="160185" y="303644"/>
                </a:lnTo>
                <a:lnTo>
                  <a:pt x="87545" y="225830"/>
                </a:lnTo>
                <a:lnTo>
                  <a:pt x="52416" y="187348"/>
                </a:lnTo>
                <a:lnTo>
                  <a:pt x="12614" y="148042"/>
                </a:lnTo>
                <a:lnTo>
                  <a:pt x="0" y="13696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5889119" y="1219499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0" y="12209"/>
                </a:moveTo>
                <a:lnTo>
                  <a:pt x="4069" y="581"/>
                </a:lnTo>
                <a:lnTo>
                  <a:pt x="5814" y="0"/>
                </a:lnTo>
                <a:lnTo>
                  <a:pt x="4651" y="6976"/>
                </a:lnTo>
                <a:lnTo>
                  <a:pt x="3488" y="9883"/>
                </a:lnTo>
                <a:lnTo>
                  <a:pt x="0" y="122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6850191" y="95960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14" y="8139"/>
                </a:moveTo>
                <a:lnTo>
                  <a:pt x="0" y="4651"/>
                </a:lnTo>
                <a:lnTo>
                  <a:pt x="1162" y="0"/>
                </a:lnTo>
                <a:lnTo>
                  <a:pt x="5814" y="813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6683326" y="1109030"/>
            <a:ext cx="5715" cy="1270"/>
          </a:xfrm>
          <a:custGeom>
            <a:avLst/>
            <a:gdLst/>
            <a:ahLst/>
            <a:cxnLst/>
            <a:rect l="l" t="t" r="r" b="b"/>
            <a:pathLst>
              <a:path w="5715" h="1269">
                <a:moveTo>
                  <a:pt x="1162" y="1162"/>
                </a:moveTo>
                <a:lnTo>
                  <a:pt x="0" y="1162"/>
                </a:lnTo>
                <a:lnTo>
                  <a:pt x="5232" y="0"/>
                </a:lnTo>
                <a:lnTo>
                  <a:pt x="3488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6958333" y="870652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4">
                <a:moveTo>
                  <a:pt x="4651" y="581"/>
                </a:moveTo>
                <a:lnTo>
                  <a:pt x="0" y="0"/>
                </a:lnTo>
                <a:lnTo>
                  <a:pt x="2325" y="0"/>
                </a:lnTo>
                <a:lnTo>
                  <a:pt x="465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6296106" y="1258453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1162"/>
                </a:moveTo>
                <a:lnTo>
                  <a:pt x="0" y="581"/>
                </a:lnTo>
                <a:lnTo>
                  <a:pt x="581" y="0"/>
                </a:lnTo>
                <a:lnTo>
                  <a:pt x="581" y="581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6033308" y="1270081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0" y="3488"/>
                </a:moveTo>
                <a:lnTo>
                  <a:pt x="5232" y="1162"/>
                </a:lnTo>
                <a:lnTo>
                  <a:pt x="5232" y="0"/>
                </a:lnTo>
                <a:lnTo>
                  <a:pt x="5814" y="2906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6939140" y="859027"/>
            <a:ext cx="35560" cy="27305"/>
          </a:xfrm>
          <a:custGeom>
            <a:avLst/>
            <a:gdLst/>
            <a:ahLst/>
            <a:cxnLst/>
            <a:rect l="l" t="t" r="r" b="b"/>
            <a:pathLst>
              <a:path w="35559" h="27305">
                <a:moveTo>
                  <a:pt x="2324" y="26746"/>
                </a:moveTo>
                <a:lnTo>
                  <a:pt x="1739" y="25590"/>
                </a:lnTo>
                <a:lnTo>
                  <a:pt x="1168" y="25590"/>
                </a:lnTo>
                <a:lnTo>
                  <a:pt x="0" y="25006"/>
                </a:lnTo>
                <a:lnTo>
                  <a:pt x="584" y="25590"/>
                </a:lnTo>
                <a:lnTo>
                  <a:pt x="1739" y="26162"/>
                </a:lnTo>
                <a:lnTo>
                  <a:pt x="2324" y="26746"/>
                </a:lnTo>
                <a:close/>
              </a:path>
              <a:path w="35559" h="27305">
                <a:moveTo>
                  <a:pt x="35471" y="3492"/>
                </a:moveTo>
                <a:lnTo>
                  <a:pt x="34302" y="1752"/>
                </a:lnTo>
                <a:lnTo>
                  <a:pt x="32562" y="0"/>
                </a:lnTo>
                <a:lnTo>
                  <a:pt x="35471" y="349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7017626" y="812519"/>
            <a:ext cx="17145" cy="10795"/>
          </a:xfrm>
          <a:custGeom>
            <a:avLst/>
            <a:gdLst/>
            <a:ahLst/>
            <a:cxnLst/>
            <a:rect l="l" t="t" r="r" b="b"/>
            <a:pathLst>
              <a:path w="17145" h="10794">
                <a:moveTo>
                  <a:pt x="2908" y="9880"/>
                </a:moveTo>
                <a:lnTo>
                  <a:pt x="0" y="6972"/>
                </a:lnTo>
                <a:lnTo>
                  <a:pt x="1752" y="9296"/>
                </a:lnTo>
                <a:lnTo>
                  <a:pt x="2336" y="10464"/>
                </a:lnTo>
                <a:lnTo>
                  <a:pt x="2908" y="10464"/>
                </a:lnTo>
                <a:lnTo>
                  <a:pt x="2908" y="9880"/>
                </a:lnTo>
                <a:close/>
              </a:path>
              <a:path w="17145" h="10794">
                <a:moveTo>
                  <a:pt x="16865" y="1155"/>
                </a:moveTo>
                <a:lnTo>
                  <a:pt x="16281" y="584"/>
                </a:lnTo>
                <a:lnTo>
                  <a:pt x="16281" y="0"/>
                </a:lnTo>
                <a:lnTo>
                  <a:pt x="15697" y="0"/>
                </a:lnTo>
                <a:lnTo>
                  <a:pt x="15697" y="1155"/>
                </a:lnTo>
                <a:lnTo>
                  <a:pt x="16865" y="11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6664139" y="1114845"/>
            <a:ext cx="6985" cy="5080"/>
          </a:xfrm>
          <a:custGeom>
            <a:avLst/>
            <a:gdLst/>
            <a:ahLst/>
            <a:cxnLst/>
            <a:rect l="l" t="t" r="r" b="b"/>
            <a:pathLst>
              <a:path w="6984" h="5080">
                <a:moveTo>
                  <a:pt x="6395" y="4651"/>
                </a:moveTo>
                <a:lnTo>
                  <a:pt x="581" y="2907"/>
                </a:lnTo>
                <a:lnTo>
                  <a:pt x="581" y="1744"/>
                </a:lnTo>
                <a:lnTo>
                  <a:pt x="0" y="581"/>
                </a:lnTo>
                <a:lnTo>
                  <a:pt x="0" y="0"/>
                </a:lnTo>
                <a:lnTo>
                  <a:pt x="1744" y="581"/>
                </a:lnTo>
                <a:lnTo>
                  <a:pt x="3488" y="1744"/>
                </a:lnTo>
                <a:lnTo>
                  <a:pt x="639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7013562" y="820076"/>
            <a:ext cx="8255" cy="8890"/>
          </a:xfrm>
          <a:custGeom>
            <a:avLst/>
            <a:gdLst/>
            <a:ahLst/>
            <a:cxnLst/>
            <a:rect l="l" t="t" r="r" b="b"/>
            <a:pathLst>
              <a:path w="8254" h="8890">
                <a:moveTo>
                  <a:pt x="1524" y="8318"/>
                </a:moveTo>
                <a:lnTo>
                  <a:pt x="1155" y="7556"/>
                </a:lnTo>
                <a:lnTo>
                  <a:pt x="0" y="6400"/>
                </a:lnTo>
                <a:lnTo>
                  <a:pt x="1524" y="8318"/>
                </a:lnTo>
                <a:close/>
              </a:path>
              <a:path w="8254" h="8890">
                <a:moveTo>
                  <a:pt x="8140" y="2324"/>
                </a:moveTo>
                <a:lnTo>
                  <a:pt x="6972" y="0"/>
                </a:lnTo>
                <a:lnTo>
                  <a:pt x="6972" y="2908"/>
                </a:lnTo>
                <a:lnTo>
                  <a:pt x="7556" y="2908"/>
                </a:lnTo>
                <a:lnTo>
                  <a:pt x="8140" y="3492"/>
                </a:lnTo>
                <a:lnTo>
                  <a:pt x="8140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5876328" y="1213687"/>
            <a:ext cx="14604" cy="17145"/>
          </a:xfrm>
          <a:custGeom>
            <a:avLst/>
            <a:gdLst/>
            <a:ahLst/>
            <a:cxnLst/>
            <a:rect l="l" t="t" r="r" b="b"/>
            <a:pathLst>
              <a:path w="14604" h="17144">
                <a:moveTo>
                  <a:pt x="7556" y="2908"/>
                </a:moveTo>
                <a:lnTo>
                  <a:pt x="5803" y="1168"/>
                </a:lnTo>
                <a:lnTo>
                  <a:pt x="5232" y="0"/>
                </a:lnTo>
                <a:lnTo>
                  <a:pt x="2895" y="4648"/>
                </a:lnTo>
                <a:lnTo>
                  <a:pt x="1155" y="10464"/>
                </a:lnTo>
                <a:lnTo>
                  <a:pt x="0" y="16865"/>
                </a:lnTo>
                <a:lnTo>
                  <a:pt x="4064" y="7556"/>
                </a:lnTo>
                <a:lnTo>
                  <a:pt x="4648" y="9309"/>
                </a:lnTo>
                <a:lnTo>
                  <a:pt x="7556" y="2908"/>
                </a:lnTo>
                <a:close/>
              </a:path>
              <a:path w="14604" h="17144">
                <a:moveTo>
                  <a:pt x="11036" y="5524"/>
                </a:moveTo>
                <a:lnTo>
                  <a:pt x="10464" y="6985"/>
                </a:lnTo>
                <a:lnTo>
                  <a:pt x="11036" y="6400"/>
                </a:lnTo>
                <a:lnTo>
                  <a:pt x="11036" y="5524"/>
                </a:lnTo>
                <a:close/>
              </a:path>
              <a:path w="14604" h="17144">
                <a:moveTo>
                  <a:pt x="11811" y="5626"/>
                </a:moveTo>
                <a:lnTo>
                  <a:pt x="11620" y="4076"/>
                </a:lnTo>
                <a:lnTo>
                  <a:pt x="11137" y="5283"/>
                </a:lnTo>
                <a:lnTo>
                  <a:pt x="11811" y="5626"/>
                </a:lnTo>
                <a:close/>
              </a:path>
              <a:path w="14604" h="17144">
                <a:moveTo>
                  <a:pt x="14528" y="4648"/>
                </a:moveTo>
                <a:lnTo>
                  <a:pt x="12204" y="5816"/>
                </a:lnTo>
                <a:lnTo>
                  <a:pt x="11811" y="5626"/>
                </a:lnTo>
                <a:lnTo>
                  <a:pt x="12204" y="8724"/>
                </a:lnTo>
                <a:lnTo>
                  <a:pt x="13868" y="5816"/>
                </a:lnTo>
                <a:lnTo>
                  <a:pt x="14528" y="464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7017637" y="79565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0" y="581"/>
                </a:moveTo>
                <a:lnTo>
                  <a:pt x="1162" y="581"/>
                </a:lnTo>
                <a:lnTo>
                  <a:pt x="581" y="581"/>
                </a:lnTo>
                <a:lnTo>
                  <a:pt x="0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7505441" y="161331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5">
                <a:moveTo>
                  <a:pt x="2325" y="1744"/>
                </a:moveTo>
                <a:lnTo>
                  <a:pt x="1162" y="1162"/>
                </a:lnTo>
                <a:lnTo>
                  <a:pt x="0" y="0"/>
                </a:lnTo>
                <a:lnTo>
                  <a:pt x="4069" y="0"/>
                </a:lnTo>
                <a:lnTo>
                  <a:pt x="8139" y="581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7150780" y="691577"/>
            <a:ext cx="8255" cy="10160"/>
          </a:xfrm>
          <a:custGeom>
            <a:avLst/>
            <a:gdLst/>
            <a:ahLst/>
            <a:cxnLst/>
            <a:rect l="l" t="t" r="r" b="b"/>
            <a:pathLst>
              <a:path w="8254" h="10159">
                <a:moveTo>
                  <a:pt x="4651" y="9884"/>
                </a:moveTo>
                <a:lnTo>
                  <a:pt x="5814" y="4651"/>
                </a:lnTo>
                <a:lnTo>
                  <a:pt x="0" y="0"/>
                </a:lnTo>
                <a:lnTo>
                  <a:pt x="2907" y="1744"/>
                </a:lnTo>
                <a:lnTo>
                  <a:pt x="5232" y="4069"/>
                </a:lnTo>
                <a:lnTo>
                  <a:pt x="8139" y="5232"/>
                </a:lnTo>
                <a:lnTo>
                  <a:pt x="4651" y="988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7035661" y="784603"/>
            <a:ext cx="8255" cy="12700"/>
          </a:xfrm>
          <a:custGeom>
            <a:avLst/>
            <a:gdLst/>
            <a:ahLst/>
            <a:cxnLst/>
            <a:rect l="l" t="t" r="r" b="b"/>
            <a:pathLst>
              <a:path w="8254" h="12700">
                <a:moveTo>
                  <a:pt x="8139" y="12209"/>
                </a:moveTo>
                <a:lnTo>
                  <a:pt x="0" y="2325"/>
                </a:lnTo>
                <a:lnTo>
                  <a:pt x="0" y="0"/>
                </a:lnTo>
                <a:lnTo>
                  <a:pt x="5814" y="5232"/>
                </a:lnTo>
                <a:lnTo>
                  <a:pt x="7558" y="7558"/>
                </a:lnTo>
                <a:lnTo>
                  <a:pt x="8139" y="122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7297296" y="521806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1162" y="1744"/>
                </a:moveTo>
                <a:lnTo>
                  <a:pt x="0" y="0"/>
                </a:lnTo>
                <a:lnTo>
                  <a:pt x="2325" y="1162"/>
                </a:lnTo>
                <a:lnTo>
                  <a:pt x="1162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6278083" y="1257871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0" y="1744"/>
                </a:moveTo>
                <a:lnTo>
                  <a:pt x="1162" y="0"/>
                </a:lnTo>
                <a:lnTo>
                  <a:pt x="581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7301365" y="511340"/>
            <a:ext cx="635" cy="1905"/>
          </a:xfrm>
          <a:custGeom>
            <a:avLst/>
            <a:gdLst/>
            <a:ahLst/>
            <a:cxnLst/>
            <a:rect l="l" t="t" r="r" b="b"/>
            <a:pathLst>
              <a:path w="634" h="1904">
                <a:moveTo>
                  <a:pt x="0" y="0"/>
                </a:moveTo>
                <a:lnTo>
                  <a:pt x="581" y="1744"/>
                </a:lnTo>
                <a:lnTo>
                  <a:pt x="581" y="1162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7518813" y="143307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4">
                <a:moveTo>
                  <a:pt x="0" y="4069"/>
                </a:moveTo>
                <a:lnTo>
                  <a:pt x="3488" y="0"/>
                </a:lnTo>
                <a:lnTo>
                  <a:pt x="2325" y="1744"/>
                </a:lnTo>
                <a:lnTo>
                  <a:pt x="0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6761235" y="1047401"/>
            <a:ext cx="635" cy="3810"/>
          </a:xfrm>
          <a:custGeom>
            <a:avLst/>
            <a:gdLst/>
            <a:ahLst/>
            <a:cxnLst/>
            <a:rect l="l" t="t" r="r" b="b"/>
            <a:pathLst>
              <a:path w="634" h="3809">
                <a:moveTo>
                  <a:pt x="0" y="3488"/>
                </a:moveTo>
                <a:lnTo>
                  <a:pt x="0" y="581"/>
                </a:lnTo>
                <a:lnTo>
                  <a:pt x="581" y="581"/>
                </a:lnTo>
                <a:lnTo>
                  <a:pt x="581" y="0"/>
                </a:lnTo>
                <a:lnTo>
                  <a:pt x="581" y="1744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6813562" y="984027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2325" y="2907"/>
                </a:moveTo>
                <a:lnTo>
                  <a:pt x="0" y="2325"/>
                </a:lnTo>
                <a:lnTo>
                  <a:pt x="0" y="0"/>
                </a:lnTo>
                <a:lnTo>
                  <a:pt x="3488" y="0"/>
                </a:lnTo>
                <a:lnTo>
                  <a:pt x="2907" y="2325"/>
                </a:lnTo>
                <a:lnTo>
                  <a:pt x="2325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6688559" y="1108449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581" y="581"/>
                </a:moveTo>
                <a:lnTo>
                  <a:pt x="581" y="0"/>
                </a:lnTo>
                <a:lnTo>
                  <a:pt x="581" y="581"/>
                </a:lnTo>
                <a:lnTo>
                  <a:pt x="0" y="581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6815887" y="978213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2325" y="5814"/>
                </a:moveTo>
                <a:lnTo>
                  <a:pt x="581" y="5814"/>
                </a:lnTo>
                <a:lnTo>
                  <a:pt x="1162" y="4069"/>
                </a:lnTo>
                <a:lnTo>
                  <a:pt x="581" y="2325"/>
                </a:lnTo>
                <a:lnTo>
                  <a:pt x="0" y="0"/>
                </a:lnTo>
                <a:lnTo>
                  <a:pt x="3488" y="5232"/>
                </a:lnTo>
                <a:lnTo>
                  <a:pt x="2325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7017626" y="781125"/>
            <a:ext cx="19050" cy="31115"/>
          </a:xfrm>
          <a:custGeom>
            <a:avLst/>
            <a:gdLst/>
            <a:ahLst/>
            <a:cxnLst/>
            <a:rect l="l" t="t" r="r" b="b"/>
            <a:pathLst>
              <a:path w="19050" h="31115">
                <a:moveTo>
                  <a:pt x="16865" y="28486"/>
                </a:moveTo>
                <a:lnTo>
                  <a:pt x="15125" y="26162"/>
                </a:lnTo>
                <a:lnTo>
                  <a:pt x="15608" y="29159"/>
                </a:lnTo>
                <a:lnTo>
                  <a:pt x="15125" y="29641"/>
                </a:lnTo>
                <a:lnTo>
                  <a:pt x="15697" y="30810"/>
                </a:lnTo>
                <a:lnTo>
                  <a:pt x="15697" y="29641"/>
                </a:lnTo>
                <a:lnTo>
                  <a:pt x="15697" y="29070"/>
                </a:lnTo>
                <a:lnTo>
                  <a:pt x="15697" y="28486"/>
                </a:lnTo>
                <a:lnTo>
                  <a:pt x="16865" y="28486"/>
                </a:lnTo>
                <a:close/>
              </a:path>
              <a:path w="19050" h="31115">
                <a:moveTo>
                  <a:pt x="18605" y="11620"/>
                </a:moveTo>
                <a:lnTo>
                  <a:pt x="13373" y="5232"/>
                </a:lnTo>
                <a:lnTo>
                  <a:pt x="4660" y="0"/>
                </a:lnTo>
                <a:lnTo>
                  <a:pt x="2336" y="1739"/>
                </a:lnTo>
                <a:lnTo>
                  <a:pt x="5816" y="9880"/>
                </a:lnTo>
                <a:lnTo>
                  <a:pt x="3492" y="8140"/>
                </a:lnTo>
                <a:lnTo>
                  <a:pt x="1752" y="5803"/>
                </a:lnTo>
                <a:lnTo>
                  <a:pt x="0" y="4064"/>
                </a:lnTo>
                <a:lnTo>
                  <a:pt x="2730" y="8991"/>
                </a:lnTo>
                <a:lnTo>
                  <a:pt x="6540" y="14681"/>
                </a:lnTo>
                <a:lnTo>
                  <a:pt x="11455" y="20586"/>
                </a:lnTo>
                <a:lnTo>
                  <a:pt x="17449" y="26162"/>
                </a:lnTo>
                <a:lnTo>
                  <a:pt x="13919" y="20713"/>
                </a:lnTo>
                <a:lnTo>
                  <a:pt x="12280" y="17513"/>
                </a:lnTo>
                <a:lnTo>
                  <a:pt x="10337" y="13970"/>
                </a:lnTo>
                <a:lnTo>
                  <a:pt x="5816" y="7556"/>
                </a:lnTo>
                <a:lnTo>
                  <a:pt x="6985" y="5232"/>
                </a:lnTo>
                <a:lnTo>
                  <a:pt x="11633" y="8140"/>
                </a:lnTo>
                <a:lnTo>
                  <a:pt x="14541" y="11620"/>
                </a:lnTo>
                <a:lnTo>
                  <a:pt x="12801" y="8712"/>
                </a:lnTo>
                <a:lnTo>
                  <a:pt x="18605" y="1162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7094384" y="772393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290" y="581"/>
                </a:moveTo>
                <a:lnTo>
                  <a:pt x="0" y="581"/>
                </a:lnTo>
                <a:lnTo>
                  <a:pt x="0" y="0"/>
                </a:lnTo>
                <a:lnTo>
                  <a:pt x="290" y="581"/>
                </a:lnTo>
                <a:close/>
              </a:path>
              <a:path w="1270" h="1904">
                <a:moveTo>
                  <a:pt x="581" y="1744"/>
                </a:moveTo>
                <a:lnTo>
                  <a:pt x="581" y="1162"/>
                </a:lnTo>
                <a:lnTo>
                  <a:pt x="290" y="581"/>
                </a:lnTo>
                <a:lnTo>
                  <a:pt x="581" y="581"/>
                </a:lnTo>
                <a:lnTo>
                  <a:pt x="1162" y="1162"/>
                </a:lnTo>
                <a:lnTo>
                  <a:pt x="581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5884467" y="1203800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581" y="4651"/>
                </a:moveTo>
                <a:lnTo>
                  <a:pt x="0" y="4069"/>
                </a:lnTo>
                <a:lnTo>
                  <a:pt x="581" y="2325"/>
                </a:lnTo>
                <a:lnTo>
                  <a:pt x="1744" y="1162"/>
                </a:lnTo>
                <a:lnTo>
                  <a:pt x="2325" y="0"/>
                </a:lnTo>
                <a:lnTo>
                  <a:pt x="1744" y="1744"/>
                </a:lnTo>
                <a:lnTo>
                  <a:pt x="1162" y="2907"/>
                </a:lnTo>
                <a:lnTo>
                  <a:pt x="581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5065841" y="-301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325" y="581"/>
                </a:moveTo>
                <a:lnTo>
                  <a:pt x="0" y="581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5305964" y="478200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581"/>
                </a:lnTo>
                <a:lnTo>
                  <a:pt x="581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/>
          <p:nvPr/>
        </p:nvSpPr>
        <p:spPr>
          <a:xfrm>
            <a:off x="5340267" y="171796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2" y="0"/>
                </a:lnTo>
                <a:lnTo>
                  <a:pt x="1744" y="581"/>
                </a:lnTo>
                <a:lnTo>
                  <a:pt x="581" y="0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/>
          <p:nvPr/>
        </p:nvSpPr>
        <p:spPr>
          <a:xfrm>
            <a:off x="5294336" y="620064"/>
            <a:ext cx="3810" cy="6985"/>
          </a:xfrm>
          <a:custGeom>
            <a:avLst/>
            <a:gdLst/>
            <a:ahLst/>
            <a:cxnLst/>
            <a:rect l="l" t="t" r="r" b="b"/>
            <a:pathLst>
              <a:path w="3810" h="6984">
                <a:moveTo>
                  <a:pt x="0" y="6976"/>
                </a:moveTo>
                <a:lnTo>
                  <a:pt x="581" y="5232"/>
                </a:lnTo>
                <a:lnTo>
                  <a:pt x="1744" y="3488"/>
                </a:lnTo>
                <a:lnTo>
                  <a:pt x="3488" y="0"/>
                </a:lnTo>
                <a:lnTo>
                  <a:pt x="2907" y="1744"/>
                </a:lnTo>
                <a:lnTo>
                  <a:pt x="2325" y="2907"/>
                </a:lnTo>
                <a:lnTo>
                  <a:pt x="1162" y="4651"/>
                </a:lnTo>
                <a:lnTo>
                  <a:pt x="1162" y="5232"/>
                </a:lnTo>
                <a:lnTo>
                  <a:pt x="581" y="6395"/>
                </a:lnTo>
                <a:lnTo>
                  <a:pt x="0" y="69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/>
          <p:nvPr/>
        </p:nvSpPr>
        <p:spPr>
          <a:xfrm>
            <a:off x="5343174" y="92143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2325" y="581"/>
                </a:moveTo>
                <a:lnTo>
                  <a:pt x="0" y="581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close/>
              </a:path>
              <a:path w="2539" h="1269">
                <a:moveTo>
                  <a:pt x="581" y="1162"/>
                </a:moveTo>
                <a:lnTo>
                  <a:pt x="581" y="581"/>
                </a:lnTo>
                <a:lnTo>
                  <a:pt x="2325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/>
          <p:nvPr/>
        </p:nvSpPr>
        <p:spPr>
          <a:xfrm>
            <a:off x="5305374" y="488085"/>
            <a:ext cx="6350" cy="17780"/>
          </a:xfrm>
          <a:custGeom>
            <a:avLst/>
            <a:gdLst/>
            <a:ahLst/>
            <a:cxnLst/>
            <a:rect l="l" t="t" r="r" b="b"/>
            <a:pathLst>
              <a:path w="6350" h="17779">
                <a:moveTo>
                  <a:pt x="1168" y="16865"/>
                </a:moveTo>
                <a:lnTo>
                  <a:pt x="0" y="16281"/>
                </a:lnTo>
                <a:lnTo>
                  <a:pt x="584" y="16865"/>
                </a:lnTo>
                <a:lnTo>
                  <a:pt x="1168" y="16865"/>
                </a:lnTo>
                <a:close/>
              </a:path>
              <a:path w="6350" h="17779">
                <a:moveTo>
                  <a:pt x="2324" y="17449"/>
                </a:moveTo>
                <a:lnTo>
                  <a:pt x="1752" y="16865"/>
                </a:lnTo>
                <a:lnTo>
                  <a:pt x="1168" y="16865"/>
                </a:lnTo>
                <a:lnTo>
                  <a:pt x="2324" y="17449"/>
                </a:lnTo>
                <a:close/>
              </a:path>
              <a:path w="6350" h="17779">
                <a:moveTo>
                  <a:pt x="5816" y="1168"/>
                </a:moveTo>
                <a:lnTo>
                  <a:pt x="4648" y="0"/>
                </a:lnTo>
                <a:lnTo>
                  <a:pt x="4648" y="1168"/>
                </a:lnTo>
                <a:lnTo>
                  <a:pt x="5816" y="116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/>
          <p:nvPr/>
        </p:nvSpPr>
        <p:spPr>
          <a:xfrm>
            <a:off x="5076304" y="280529"/>
            <a:ext cx="26034" cy="10795"/>
          </a:xfrm>
          <a:custGeom>
            <a:avLst/>
            <a:gdLst/>
            <a:ahLst/>
            <a:cxnLst/>
            <a:rect l="l" t="t" r="r" b="b"/>
            <a:pathLst>
              <a:path w="26035" h="10795">
                <a:moveTo>
                  <a:pt x="1155" y="0"/>
                </a:moveTo>
                <a:lnTo>
                  <a:pt x="0" y="0"/>
                </a:lnTo>
                <a:lnTo>
                  <a:pt x="571" y="584"/>
                </a:lnTo>
                <a:lnTo>
                  <a:pt x="1155" y="0"/>
                </a:lnTo>
                <a:close/>
              </a:path>
              <a:path w="26035" h="10795">
                <a:moveTo>
                  <a:pt x="24993" y="9296"/>
                </a:moveTo>
                <a:lnTo>
                  <a:pt x="24409" y="9296"/>
                </a:lnTo>
                <a:lnTo>
                  <a:pt x="22669" y="9880"/>
                </a:lnTo>
                <a:lnTo>
                  <a:pt x="21513" y="9880"/>
                </a:lnTo>
                <a:lnTo>
                  <a:pt x="20345" y="10464"/>
                </a:lnTo>
                <a:lnTo>
                  <a:pt x="23253" y="9880"/>
                </a:lnTo>
                <a:lnTo>
                  <a:pt x="24993" y="9880"/>
                </a:lnTo>
                <a:lnTo>
                  <a:pt x="24993" y="9296"/>
                </a:lnTo>
                <a:close/>
              </a:path>
              <a:path w="26035" h="10795">
                <a:moveTo>
                  <a:pt x="25577" y="10464"/>
                </a:moveTo>
                <a:lnTo>
                  <a:pt x="24993" y="9880"/>
                </a:lnTo>
                <a:lnTo>
                  <a:pt x="24993" y="10464"/>
                </a:lnTo>
                <a:lnTo>
                  <a:pt x="25577" y="1046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/>
          <p:nvPr/>
        </p:nvSpPr>
        <p:spPr>
          <a:xfrm>
            <a:off x="5112931" y="343318"/>
            <a:ext cx="5080" cy="17145"/>
          </a:xfrm>
          <a:custGeom>
            <a:avLst/>
            <a:gdLst/>
            <a:ahLst/>
            <a:cxnLst/>
            <a:rect l="l" t="t" r="r" b="b"/>
            <a:pathLst>
              <a:path w="5079" h="17145">
                <a:moveTo>
                  <a:pt x="2324" y="0"/>
                </a:moveTo>
                <a:lnTo>
                  <a:pt x="0" y="584"/>
                </a:lnTo>
                <a:lnTo>
                  <a:pt x="584" y="584"/>
                </a:lnTo>
                <a:lnTo>
                  <a:pt x="2324" y="0"/>
                </a:lnTo>
                <a:close/>
              </a:path>
              <a:path w="5079" h="17145">
                <a:moveTo>
                  <a:pt x="4648" y="12788"/>
                </a:moveTo>
                <a:lnTo>
                  <a:pt x="2324" y="16865"/>
                </a:lnTo>
                <a:lnTo>
                  <a:pt x="2908" y="16281"/>
                </a:lnTo>
                <a:lnTo>
                  <a:pt x="4648" y="127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/>
          <p:nvPr/>
        </p:nvSpPr>
        <p:spPr>
          <a:xfrm>
            <a:off x="5098981" y="28866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2907" y="1162"/>
                </a:moveTo>
                <a:lnTo>
                  <a:pt x="1744" y="1162"/>
                </a:lnTo>
                <a:lnTo>
                  <a:pt x="1162" y="581"/>
                </a:lnTo>
                <a:lnTo>
                  <a:pt x="581" y="581"/>
                </a:lnTo>
                <a:lnTo>
                  <a:pt x="0" y="0"/>
                </a:lnTo>
                <a:lnTo>
                  <a:pt x="2907" y="0"/>
                </a:lnTo>
                <a:lnTo>
                  <a:pt x="3488" y="581"/>
                </a:lnTo>
                <a:lnTo>
                  <a:pt x="2907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/>
          <p:nvPr/>
        </p:nvSpPr>
        <p:spPr>
          <a:xfrm>
            <a:off x="5100726" y="218890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4" y="581"/>
                </a:moveTo>
                <a:lnTo>
                  <a:pt x="0" y="581"/>
                </a:lnTo>
                <a:lnTo>
                  <a:pt x="581" y="0"/>
                </a:lnTo>
                <a:lnTo>
                  <a:pt x="1744" y="0"/>
                </a:lnTo>
                <a:lnTo>
                  <a:pt x="1744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/>
          <p:nvPr/>
        </p:nvSpPr>
        <p:spPr>
          <a:xfrm>
            <a:off x="5293169" y="615415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79">
                <a:moveTo>
                  <a:pt x="584" y="584"/>
                </a:moveTo>
                <a:lnTo>
                  <a:pt x="0" y="0"/>
                </a:lnTo>
                <a:lnTo>
                  <a:pt x="0" y="584"/>
                </a:lnTo>
                <a:lnTo>
                  <a:pt x="584" y="584"/>
                </a:lnTo>
                <a:close/>
              </a:path>
              <a:path w="2539" h="5079">
                <a:moveTo>
                  <a:pt x="2324" y="2908"/>
                </a:moveTo>
                <a:lnTo>
                  <a:pt x="1739" y="1752"/>
                </a:lnTo>
                <a:lnTo>
                  <a:pt x="584" y="584"/>
                </a:lnTo>
                <a:lnTo>
                  <a:pt x="2324" y="4648"/>
                </a:lnTo>
                <a:lnTo>
                  <a:pt x="2324" y="290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/>
          <p:nvPr/>
        </p:nvSpPr>
        <p:spPr>
          <a:xfrm>
            <a:off x="5173396" y="511352"/>
            <a:ext cx="8890" cy="5715"/>
          </a:xfrm>
          <a:custGeom>
            <a:avLst/>
            <a:gdLst/>
            <a:ahLst/>
            <a:cxnLst/>
            <a:rect l="l" t="t" r="r" b="b"/>
            <a:pathLst>
              <a:path w="8889" h="5715">
                <a:moveTo>
                  <a:pt x="5816" y="0"/>
                </a:moveTo>
                <a:lnTo>
                  <a:pt x="0" y="2324"/>
                </a:lnTo>
                <a:lnTo>
                  <a:pt x="2324" y="2324"/>
                </a:lnTo>
                <a:lnTo>
                  <a:pt x="4648" y="1739"/>
                </a:lnTo>
                <a:lnTo>
                  <a:pt x="5816" y="2324"/>
                </a:lnTo>
                <a:lnTo>
                  <a:pt x="5816" y="0"/>
                </a:lnTo>
                <a:close/>
              </a:path>
              <a:path w="8889" h="5715">
                <a:moveTo>
                  <a:pt x="8724" y="2895"/>
                </a:moveTo>
                <a:lnTo>
                  <a:pt x="8140" y="2324"/>
                </a:lnTo>
                <a:lnTo>
                  <a:pt x="5816" y="2324"/>
                </a:lnTo>
                <a:lnTo>
                  <a:pt x="5816" y="3479"/>
                </a:lnTo>
                <a:lnTo>
                  <a:pt x="5232" y="5232"/>
                </a:lnTo>
                <a:lnTo>
                  <a:pt x="7556" y="5232"/>
                </a:lnTo>
                <a:lnTo>
                  <a:pt x="8724" y="289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/>
          <p:nvPr/>
        </p:nvSpPr>
        <p:spPr>
          <a:xfrm>
            <a:off x="5843181" y="1205546"/>
            <a:ext cx="48895" cy="27305"/>
          </a:xfrm>
          <a:custGeom>
            <a:avLst/>
            <a:gdLst/>
            <a:ahLst/>
            <a:cxnLst/>
            <a:rect l="l" t="t" r="r" b="b"/>
            <a:pathLst>
              <a:path w="48895" h="27305">
                <a:moveTo>
                  <a:pt x="5816" y="18605"/>
                </a:moveTo>
                <a:lnTo>
                  <a:pt x="3848" y="19354"/>
                </a:lnTo>
                <a:lnTo>
                  <a:pt x="2692" y="16281"/>
                </a:lnTo>
                <a:lnTo>
                  <a:pt x="1638" y="13208"/>
                </a:lnTo>
                <a:lnTo>
                  <a:pt x="0" y="13957"/>
                </a:lnTo>
                <a:lnTo>
                  <a:pt x="1168" y="15125"/>
                </a:lnTo>
                <a:lnTo>
                  <a:pt x="1739" y="23266"/>
                </a:lnTo>
                <a:lnTo>
                  <a:pt x="4648" y="21513"/>
                </a:lnTo>
                <a:lnTo>
                  <a:pt x="5816" y="18605"/>
                </a:lnTo>
                <a:close/>
              </a:path>
              <a:path w="48895" h="27305">
                <a:moveTo>
                  <a:pt x="5816" y="16865"/>
                </a:moveTo>
                <a:lnTo>
                  <a:pt x="5232" y="18605"/>
                </a:lnTo>
                <a:lnTo>
                  <a:pt x="5816" y="18034"/>
                </a:lnTo>
                <a:lnTo>
                  <a:pt x="5816" y="16865"/>
                </a:lnTo>
                <a:close/>
              </a:path>
              <a:path w="48895" h="27305">
                <a:moveTo>
                  <a:pt x="27901" y="25006"/>
                </a:moveTo>
                <a:lnTo>
                  <a:pt x="26746" y="26162"/>
                </a:lnTo>
                <a:lnTo>
                  <a:pt x="27330" y="26746"/>
                </a:lnTo>
                <a:lnTo>
                  <a:pt x="27330" y="26162"/>
                </a:lnTo>
                <a:lnTo>
                  <a:pt x="27901" y="25590"/>
                </a:lnTo>
                <a:lnTo>
                  <a:pt x="27901" y="25006"/>
                </a:lnTo>
                <a:close/>
              </a:path>
              <a:path w="48895" h="27305">
                <a:moveTo>
                  <a:pt x="29070" y="23837"/>
                </a:moveTo>
                <a:lnTo>
                  <a:pt x="28486" y="24422"/>
                </a:lnTo>
                <a:lnTo>
                  <a:pt x="29070" y="24422"/>
                </a:lnTo>
                <a:lnTo>
                  <a:pt x="29070" y="23837"/>
                </a:lnTo>
                <a:close/>
              </a:path>
              <a:path w="48895" h="27305">
                <a:moveTo>
                  <a:pt x="31978" y="22098"/>
                </a:moveTo>
                <a:lnTo>
                  <a:pt x="29654" y="24422"/>
                </a:lnTo>
                <a:lnTo>
                  <a:pt x="30238" y="24422"/>
                </a:lnTo>
                <a:lnTo>
                  <a:pt x="30810" y="25006"/>
                </a:lnTo>
                <a:lnTo>
                  <a:pt x="31978" y="22098"/>
                </a:lnTo>
                <a:close/>
              </a:path>
              <a:path w="48895" h="27305">
                <a:moveTo>
                  <a:pt x="48844" y="2324"/>
                </a:moveTo>
                <a:lnTo>
                  <a:pt x="47091" y="0"/>
                </a:lnTo>
                <a:lnTo>
                  <a:pt x="43027" y="4076"/>
                </a:lnTo>
                <a:lnTo>
                  <a:pt x="43027" y="4660"/>
                </a:lnTo>
                <a:lnTo>
                  <a:pt x="43611" y="4660"/>
                </a:lnTo>
                <a:lnTo>
                  <a:pt x="43611" y="5232"/>
                </a:lnTo>
                <a:lnTo>
                  <a:pt x="44183" y="5232"/>
                </a:lnTo>
                <a:lnTo>
                  <a:pt x="44183" y="6400"/>
                </a:lnTo>
                <a:lnTo>
                  <a:pt x="44767" y="7556"/>
                </a:lnTo>
                <a:lnTo>
                  <a:pt x="45351" y="9309"/>
                </a:lnTo>
                <a:lnTo>
                  <a:pt x="46507" y="11049"/>
                </a:lnTo>
                <a:lnTo>
                  <a:pt x="47675" y="12217"/>
                </a:lnTo>
                <a:lnTo>
                  <a:pt x="47675" y="11633"/>
                </a:lnTo>
                <a:lnTo>
                  <a:pt x="48260" y="11633"/>
                </a:lnTo>
                <a:lnTo>
                  <a:pt x="48260" y="11049"/>
                </a:lnTo>
                <a:lnTo>
                  <a:pt x="48844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/>
          <p:nvPr/>
        </p:nvSpPr>
        <p:spPr>
          <a:xfrm>
            <a:off x="7008916" y="828790"/>
            <a:ext cx="8890" cy="6350"/>
          </a:xfrm>
          <a:custGeom>
            <a:avLst/>
            <a:gdLst/>
            <a:ahLst/>
            <a:cxnLst/>
            <a:rect l="l" t="t" r="r" b="b"/>
            <a:pathLst>
              <a:path w="8890" h="6350">
                <a:moveTo>
                  <a:pt x="8721" y="5814"/>
                </a:moveTo>
                <a:lnTo>
                  <a:pt x="1744" y="2325"/>
                </a:lnTo>
                <a:lnTo>
                  <a:pt x="0" y="2907"/>
                </a:lnTo>
                <a:lnTo>
                  <a:pt x="27" y="735"/>
                </a:lnTo>
                <a:lnTo>
                  <a:pt x="3270" y="1235"/>
                </a:lnTo>
                <a:lnTo>
                  <a:pt x="6622" y="1844"/>
                </a:lnTo>
                <a:lnTo>
                  <a:pt x="6976" y="0"/>
                </a:lnTo>
                <a:lnTo>
                  <a:pt x="8721" y="2325"/>
                </a:lnTo>
                <a:lnTo>
                  <a:pt x="8721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/>
          <p:nvPr/>
        </p:nvSpPr>
        <p:spPr>
          <a:xfrm>
            <a:off x="4958280" y="509014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325" y="581"/>
                </a:moveTo>
                <a:lnTo>
                  <a:pt x="0" y="581"/>
                </a:lnTo>
                <a:lnTo>
                  <a:pt x="1162" y="0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/>
          <p:nvPr/>
        </p:nvSpPr>
        <p:spPr>
          <a:xfrm>
            <a:off x="7547302" y="50863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09">
                <a:moveTo>
                  <a:pt x="1162" y="3488"/>
                </a:moveTo>
                <a:lnTo>
                  <a:pt x="0" y="581"/>
                </a:lnTo>
                <a:lnTo>
                  <a:pt x="0" y="0"/>
                </a:lnTo>
                <a:lnTo>
                  <a:pt x="1162" y="1744"/>
                </a:lnTo>
                <a:lnTo>
                  <a:pt x="116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5918771" y="45630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2907" y="1744"/>
                </a:moveTo>
                <a:lnTo>
                  <a:pt x="0" y="1744"/>
                </a:lnTo>
                <a:lnTo>
                  <a:pt x="581" y="0"/>
                </a:lnTo>
                <a:lnTo>
                  <a:pt x="2907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7" name="object 5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55164" y="5896293"/>
            <a:ext cx="3932778" cy="4385426"/>
          </a:xfrm>
          <a:prstGeom prst="rect">
            <a:avLst/>
          </a:prstGeom>
        </p:spPr>
      </p:pic>
      <p:sp>
        <p:nvSpPr>
          <p:cNvPr id="58" name="object 58" descr=""/>
          <p:cNvSpPr/>
          <p:nvPr/>
        </p:nvSpPr>
        <p:spPr>
          <a:xfrm>
            <a:off x="5903646" y="12496"/>
            <a:ext cx="19685" cy="56515"/>
          </a:xfrm>
          <a:custGeom>
            <a:avLst/>
            <a:gdLst/>
            <a:ahLst/>
            <a:cxnLst/>
            <a:rect l="l" t="t" r="r" b="b"/>
            <a:pathLst>
              <a:path w="19685" h="56515">
                <a:moveTo>
                  <a:pt x="4648" y="8140"/>
                </a:moveTo>
                <a:lnTo>
                  <a:pt x="4076" y="5816"/>
                </a:lnTo>
                <a:lnTo>
                  <a:pt x="2908" y="7556"/>
                </a:lnTo>
                <a:lnTo>
                  <a:pt x="1168" y="9880"/>
                </a:lnTo>
                <a:lnTo>
                  <a:pt x="2324" y="12204"/>
                </a:lnTo>
                <a:lnTo>
                  <a:pt x="4648" y="9880"/>
                </a:lnTo>
                <a:lnTo>
                  <a:pt x="4648" y="8140"/>
                </a:lnTo>
                <a:close/>
              </a:path>
              <a:path w="19685" h="56515">
                <a:moveTo>
                  <a:pt x="5816" y="1739"/>
                </a:moveTo>
                <a:lnTo>
                  <a:pt x="0" y="0"/>
                </a:lnTo>
                <a:lnTo>
                  <a:pt x="1752" y="1739"/>
                </a:lnTo>
                <a:lnTo>
                  <a:pt x="2908" y="4064"/>
                </a:lnTo>
                <a:lnTo>
                  <a:pt x="4076" y="5816"/>
                </a:lnTo>
                <a:lnTo>
                  <a:pt x="5232" y="3492"/>
                </a:lnTo>
                <a:lnTo>
                  <a:pt x="5816" y="1739"/>
                </a:lnTo>
                <a:close/>
              </a:path>
              <a:path w="19685" h="56515">
                <a:moveTo>
                  <a:pt x="19189" y="56400"/>
                </a:moveTo>
                <a:lnTo>
                  <a:pt x="18021" y="54076"/>
                </a:lnTo>
                <a:lnTo>
                  <a:pt x="17449" y="54648"/>
                </a:lnTo>
                <a:lnTo>
                  <a:pt x="18021" y="55816"/>
                </a:lnTo>
                <a:lnTo>
                  <a:pt x="19189" y="564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/>
          <p:nvPr/>
        </p:nvSpPr>
        <p:spPr>
          <a:xfrm>
            <a:off x="5631554" y="1106705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162" y="3488"/>
                </a:moveTo>
                <a:lnTo>
                  <a:pt x="0" y="2907"/>
                </a:lnTo>
                <a:lnTo>
                  <a:pt x="0" y="581"/>
                </a:lnTo>
                <a:lnTo>
                  <a:pt x="1744" y="0"/>
                </a:lnTo>
                <a:lnTo>
                  <a:pt x="2325" y="1744"/>
                </a:lnTo>
                <a:lnTo>
                  <a:pt x="2907" y="2907"/>
                </a:lnTo>
                <a:lnTo>
                  <a:pt x="116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/>
          <p:nvPr/>
        </p:nvSpPr>
        <p:spPr>
          <a:xfrm>
            <a:off x="4937925" y="386346"/>
            <a:ext cx="27305" cy="55244"/>
          </a:xfrm>
          <a:custGeom>
            <a:avLst/>
            <a:gdLst/>
            <a:ahLst/>
            <a:cxnLst/>
            <a:rect l="l" t="t" r="r" b="b"/>
            <a:pathLst>
              <a:path w="27304" h="55245">
                <a:moveTo>
                  <a:pt x="2324" y="11620"/>
                </a:moveTo>
                <a:lnTo>
                  <a:pt x="1739" y="11620"/>
                </a:lnTo>
                <a:lnTo>
                  <a:pt x="0" y="12204"/>
                </a:lnTo>
                <a:lnTo>
                  <a:pt x="2324" y="11620"/>
                </a:lnTo>
                <a:close/>
              </a:path>
              <a:path w="27304" h="55245">
                <a:moveTo>
                  <a:pt x="12446" y="53606"/>
                </a:moveTo>
                <a:lnTo>
                  <a:pt x="9880" y="53492"/>
                </a:lnTo>
                <a:lnTo>
                  <a:pt x="4064" y="54648"/>
                </a:lnTo>
                <a:lnTo>
                  <a:pt x="12446" y="53606"/>
                </a:lnTo>
                <a:close/>
              </a:path>
              <a:path w="27304" h="55245">
                <a:moveTo>
                  <a:pt x="13652" y="53657"/>
                </a:moveTo>
                <a:lnTo>
                  <a:pt x="13373" y="53492"/>
                </a:lnTo>
                <a:lnTo>
                  <a:pt x="12446" y="53606"/>
                </a:lnTo>
                <a:lnTo>
                  <a:pt x="13652" y="53657"/>
                </a:lnTo>
                <a:close/>
              </a:path>
              <a:path w="27304" h="55245">
                <a:moveTo>
                  <a:pt x="14528" y="0"/>
                </a:moveTo>
                <a:lnTo>
                  <a:pt x="13373" y="584"/>
                </a:lnTo>
                <a:lnTo>
                  <a:pt x="14528" y="584"/>
                </a:lnTo>
                <a:lnTo>
                  <a:pt x="14528" y="0"/>
                </a:lnTo>
                <a:close/>
              </a:path>
              <a:path w="27304" h="55245">
                <a:moveTo>
                  <a:pt x="26746" y="53492"/>
                </a:moveTo>
                <a:lnTo>
                  <a:pt x="22669" y="54063"/>
                </a:lnTo>
                <a:lnTo>
                  <a:pt x="13652" y="53657"/>
                </a:lnTo>
                <a:lnTo>
                  <a:pt x="16281" y="55232"/>
                </a:lnTo>
                <a:lnTo>
                  <a:pt x="23253" y="54063"/>
                </a:lnTo>
                <a:lnTo>
                  <a:pt x="26746" y="5349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/>
          <p:nvPr/>
        </p:nvSpPr>
        <p:spPr>
          <a:xfrm>
            <a:off x="5185612" y="811348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581" y="581"/>
                </a:moveTo>
                <a:lnTo>
                  <a:pt x="0" y="581"/>
                </a:lnTo>
                <a:lnTo>
                  <a:pt x="0" y="0"/>
                </a:lnTo>
                <a:lnTo>
                  <a:pt x="1744" y="0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/>
          <p:nvPr/>
        </p:nvSpPr>
        <p:spPr>
          <a:xfrm>
            <a:off x="5471666" y="996818"/>
            <a:ext cx="4445" cy="6985"/>
          </a:xfrm>
          <a:custGeom>
            <a:avLst/>
            <a:gdLst/>
            <a:ahLst/>
            <a:cxnLst/>
            <a:rect l="l" t="t" r="r" b="b"/>
            <a:pathLst>
              <a:path w="4445" h="6984">
                <a:moveTo>
                  <a:pt x="0" y="6977"/>
                </a:moveTo>
                <a:lnTo>
                  <a:pt x="1744" y="1162"/>
                </a:lnTo>
                <a:lnTo>
                  <a:pt x="2325" y="581"/>
                </a:lnTo>
                <a:lnTo>
                  <a:pt x="3488" y="581"/>
                </a:lnTo>
                <a:lnTo>
                  <a:pt x="4069" y="0"/>
                </a:lnTo>
                <a:lnTo>
                  <a:pt x="3488" y="1744"/>
                </a:lnTo>
                <a:lnTo>
                  <a:pt x="2325" y="4069"/>
                </a:lnTo>
                <a:lnTo>
                  <a:pt x="0" y="697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 descr=""/>
          <p:cNvSpPr/>
          <p:nvPr/>
        </p:nvSpPr>
        <p:spPr>
          <a:xfrm>
            <a:off x="4983281" y="553783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744" y="0"/>
                </a:moveTo>
                <a:lnTo>
                  <a:pt x="581" y="0"/>
                </a:lnTo>
                <a:lnTo>
                  <a:pt x="0" y="581"/>
                </a:lnTo>
                <a:lnTo>
                  <a:pt x="581" y="0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/>
          <p:nvPr/>
        </p:nvSpPr>
        <p:spPr>
          <a:xfrm>
            <a:off x="5174565" y="80669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581" y="2325"/>
                </a:moveTo>
                <a:lnTo>
                  <a:pt x="0" y="1162"/>
                </a:lnTo>
                <a:lnTo>
                  <a:pt x="2325" y="0"/>
                </a:lnTo>
                <a:lnTo>
                  <a:pt x="58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 descr=""/>
          <p:cNvSpPr/>
          <p:nvPr/>
        </p:nvSpPr>
        <p:spPr>
          <a:xfrm>
            <a:off x="4861766" y="80515"/>
            <a:ext cx="3175" cy="2540"/>
          </a:xfrm>
          <a:custGeom>
            <a:avLst/>
            <a:gdLst/>
            <a:ahLst/>
            <a:cxnLst/>
            <a:rect l="l" t="t" r="r" b="b"/>
            <a:pathLst>
              <a:path w="3175" h="2540">
                <a:moveTo>
                  <a:pt x="2907" y="2325"/>
                </a:moveTo>
                <a:lnTo>
                  <a:pt x="581" y="1162"/>
                </a:lnTo>
                <a:lnTo>
                  <a:pt x="0" y="0"/>
                </a:lnTo>
                <a:lnTo>
                  <a:pt x="2325" y="1744"/>
                </a:lnTo>
                <a:lnTo>
                  <a:pt x="2907" y="1744"/>
                </a:lnTo>
                <a:lnTo>
                  <a:pt x="2907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 descr=""/>
          <p:cNvSpPr/>
          <p:nvPr/>
        </p:nvSpPr>
        <p:spPr>
          <a:xfrm>
            <a:off x="4896069" y="171796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488"/>
                </a:moveTo>
                <a:lnTo>
                  <a:pt x="0" y="1744"/>
                </a:lnTo>
                <a:lnTo>
                  <a:pt x="1162" y="0"/>
                </a:lnTo>
                <a:lnTo>
                  <a:pt x="2325" y="1162"/>
                </a:lnTo>
                <a:lnTo>
                  <a:pt x="4069" y="1744"/>
                </a:lnTo>
                <a:lnTo>
                  <a:pt x="6395" y="2325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 descr=""/>
          <p:cNvSpPr/>
          <p:nvPr/>
        </p:nvSpPr>
        <p:spPr>
          <a:xfrm>
            <a:off x="4935601" y="349135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1739" y="0"/>
                </a:moveTo>
                <a:lnTo>
                  <a:pt x="584" y="0"/>
                </a:lnTo>
                <a:lnTo>
                  <a:pt x="0" y="1155"/>
                </a:lnTo>
                <a:lnTo>
                  <a:pt x="584" y="584"/>
                </a:lnTo>
                <a:lnTo>
                  <a:pt x="1739" y="0"/>
                </a:lnTo>
                <a:close/>
              </a:path>
              <a:path w="13970" h="1270">
                <a:moveTo>
                  <a:pt x="13373" y="0"/>
                </a:moveTo>
                <a:lnTo>
                  <a:pt x="12204" y="0"/>
                </a:lnTo>
                <a:lnTo>
                  <a:pt x="11049" y="584"/>
                </a:lnTo>
                <a:lnTo>
                  <a:pt x="12204" y="584"/>
                </a:lnTo>
                <a:lnTo>
                  <a:pt x="13373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 descr=""/>
          <p:cNvSpPr/>
          <p:nvPr/>
        </p:nvSpPr>
        <p:spPr>
          <a:xfrm>
            <a:off x="4894325" y="167726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80">
                <a:moveTo>
                  <a:pt x="2325" y="4651"/>
                </a:moveTo>
                <a:lnTo>
                  <a:pt x="581" y="3488"/>
                </a:lnTo>
                <a:lnTo>
                  <a:pt x="0" y="1744"/>
                </a:lnTo>
                <a:lnTo>
                  <a:pt x="1744" y="0"/>
                </a:lnTo>
                <a:lnTo>
                  <a:pt x="3488" y="1162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 descr=""/>
          <p:cNvSpPr/>
          <p:nvPr/>
        </p:nvSpPr>
        <p:spPr>
          <a:xfrm>
            <a:off x="5482713" y="1014842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2325" y="4651"/>
                </a:moveTo>
                <a:lnTo>
                  <a:pt x="1162" y="3488"/>
                </a:lnTo>
                <a:lnTo>
                  <a:pt x="0" y="0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 descr=""/>
          <p:cNvSpPr/>
          <p:nvPr/>
        </p:nvSpPr>
        <p:spPr>
          <a:xfrm>
            <a:off x="5936794" y="1263104"/>
            <a:ext cx="635" cy="1905"/>
          </a:xfrm>
          <a:custGeom>
            <a:avLst/>
            <a:gdLst/>
            <a:ahLst/>
            <a:cxnLst/>
            <a:rect l="l" t="t" r="r" b="b"/>
            <a:pathLst>
              <a:path w="635" h="1905">
                <a:moveTo>
                  <a:pt x="0" y="1744"/>
                </a:moveTo>
                <a:lnTo>
                  <a:pt x="0" y="581"/>
                </a:lnTo>
                <a:lnTo>
                  <a:pt x="581" y="0"/>
                </a:lnTo>
                <a:lnTo>
                  <a:pt x="0" y="581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 descr=""/>
          <p:cNvSpPr/>
          <p:nvPr/>
        </p:nvSpPr>
        <p:spPr>
          <a:xfrm>
            <a:off x="5855386" y="1209039"/>
            <a:ext cx="22225" cy="18415"/>
          </a:xfrm>
          <a:custGeom>
            <a:avLst/>
            <a:gdLst/>
            <a:ahLst/>
            <a:cxnLst/>
            <a:rect l="l" t="t" r="r" b="b"/>
            <a:pathLst>
              <a:path w="22225" h="18415">
                <a:moveTo>
                  <a:pt x="2336" y="15113"/>
                </a:moveTo>
                <a:lnTo>
                  <a:pt x="1752" y="15697"/>
                </a:lnTo>
                <a:lnTo>
                  <a:pt x="1168" y="15697"/>
                </a:lnTo>
                <a:lnTo>
                  <a:pt x="584" y="16281"/>
                </a:lnTo>
                <a:lnTo>
                  <a:pt x="584" y="16865"/>
                </a:lnTo>
                <a:lnTo>
                  <a:pt x="0" y="18021"/>
                </a:lnTo>
                <a:lnTo>
                  <a:pt x="584" y="17437"/>
                </a:lnTo>
                <a:lnTo>
                  <a:pt x="1752" y="16865"/>
                </a:lnTo>
                <a:lnTo>
                  <a:pt x="2336" y="15113"/>
                </a:lnTo>
                <a:close/>
              </a:path>
              <a:path w="22225" h="18415">
                <a:moveTo>
                  <a:pt x="22098" y="0"/>
                </a:moveTo>
                <a:lnTo>
                  <a:pt x="21513" y="0"/>
                </a:lnTo>
                <a:lnTo>
                  <a:pt x="22098" y="1168"/>
                </a:lnTo>
                <a:lnTo>
                  <a:pt x="22098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 descr=""/>
          <p:cNvSpPr/>
          <p:nvPr/>
        </p:nvSpPr>
        <p:spPr>
          <a:xfrm>
            <a:off x="6268199" y="1262523"/>
            <a:ext cx="635" cy="2540"/>
          </a:xfrm>
          <a:custGeom>
            <a:avLst/>
            <a:gdLst/>
            <a:ahLst/>
            <a:cxnLst/>
            <a:rect l="l" t="t" r="r" b="b"/>
            <a:pathLst>
              <a:path w="635" h="2540">
                <a:moveTo>
                  <a:pt x="581" y="2325"/>
                </a:moveTo>
                <a:lnTo>
                  <a:pt x="0" y="2325"/>
                </a:lnTo>
                <a:lnTo>
                  <a:pt x="581" y="0"/>
                </a:lnTo>
                <a:lnTo>
                  <a:pt x="58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 descr=""/>
          <p:cNvSpPr/>
          <p:nvPr/>
        </p:nvSpPr>
        <p:spPr>
          <a:xfrm>
            <a:off x="5557133" y="1077053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1162" y="581"/>
                </a:moveTo>
                <a:lnTo>
                  <a:pt x="0" y="0"/>
                </a:lnTo>
                <a:lnTo>
                  <a:pt x="3488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 descr=""/>
          <p:cNvSpPr/>
          <p:nvPr/>
        </p:nvSpPr>
        <p:spPr>
          <a:xfrm>
            <a:off x="5855397" y="1221243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4">
                <a:moveTo>
                  <a:pt x="1162" y="4069"/>
                </a:moveTo>
                <a:lnTo>
                  <a:pt x="0" y="4069"/>
                </a:lnTo>
                <a:lnTo>
                  <a:pt x="581" y="3488"/>
                </a:lnTo>
                <a:lnTo>
                  <a:pt x="2325" y="0"/>
                </a:lnTo>
                <a:lnTo>
                  <a:pt x="2325" y="1162"/>
                </a:lnTo>
                <a:lnTo>
                  <a:pt x="1744" y="2325"/>
                </a:lnTo>
                <a:lnTo>
                  <a:pt x="1162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 descr=""/>
          <p:cNvSpPr/>
          <p:nvPr/>
        </p:nvSpPr>
        <p:spPr>
          <a:xfrm>
            <a:off x="5634461" y="110670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44" y="5232"/>
                </a:moveTo>
                <a:lnTo>
                  <a:pt x="581" y="4069"/>
                </a:lnTo>
                <a:lnTo>
                  <a:pt x="0" y="2907"/>
                </a:lnTo>
                <a:lnTo>
                  <a:pt x="1744" y="2325"/>
                </a:lnTo>
                <a:lnTo>
                  <a:pt x="5232" y="0"/>
                </a:lnTo>
                <a:lnTo>
                  <a:pt x="1744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 descr=""/>
          <p:cNvSpPr/>
          <p:nvPr/>
        </p:nvSpPr>
        <p:spPr>
          <a:xfrm>
            <a:off x="5767603" y="1182877"/>
            <a:ext cx="35560" cy="21590"/>
          </a:xfrm>
          <a:custGeom>
            <a:avLst/>
            <a:gdLst/>
            <a:ahLst/>
            <a:cxnLst/>
            <a:rect l="l" t="t" r="r" b="b"/>
            <a:pathLst>
              <a:path w="35560" h="21590">
                <a:moveTo>
                  <a:pt x="571" y="0"/>
                </a:moveTo>
                <a:lnTo>
                  <a:pt x="0" y="1155"/>
                </a:lnTo>
                <a:lnTo>
                  <a:pt x="0" y="1739"/>
                </a:lnTo>
                <a:lnTo>
                  <a:pt x="571" y="1155"/>
                </a:lnTo>
                <a:lnTo>
                  <a:pt x="571" y="0"/>
                </a:lnTo>
                <a:close/>
              </a:path>
              <a:path w="35560" h="21590">
                <a:moveTo>
                  <a:pt x="21501" y="15113"/>
                </a:moveTo>
                <a:lnTo>
                  <a:pt x="20929" y="12788"/>
                </a:lnTo>
                <a:lnTo>
                  <a:pt x="19761" y="10464"/>
                </a:lnTo>
                <a:lnTo>
                  <a:pt x="21501" y="15113"/>
                </a:lnTo>
                <a:close/>
              </a:path>
              <a:path w="35560" h="21590">
                <a:moveTo>
                  <a:pt x="35458" y="17437"/>
                </a:moveTo>
                <a:lnTo>
                  <a:pt x="34302" y="19761"/>
                </a:lnTo>
                <a:lnTo>
                  <a:pt x="33718" y="21513"/>
                </a:lnTo>
                <a:lnTo>
                  <a:pt x="35458" y="174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 descr=""/>
          <p:cNvSpPr/>
          <p:nvPr/>
        </p:nvSpPr>
        <p:spPr>
          <a:xfrm>
            <a:off x="6664721" y="846814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09">
                <a:moveTo>
                  <a:pt x="581" y="3488"/>
                </a:moveTo>
                <a:lnTo>
                  <a:pt x="0" y="1162"/>
                </a:lnTo>
                <a:lnTo>
                  <a:pt x="581" y="0"/>
                </a:lnTo>
                <a:lnTo>
                  <a:pt x="3488" y="0"/>
                </a:lnTo>
                <a:lnTo>
                  <a:pt x="3488" y="2325"/>
                </a:lnTo>
                <a:lnTo>
                  <a:pt x="1744" y="2907"/>
                </a:lnTo>
                <a:lnTo>
                  <a:pt x="581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 descr=""/>
          <p:cNvSpPr/>
          <p:nvPr/>
        </p:nvSpPr>
        <p:spPr>
          <a:xfrm>
            <a:off x="5531548" y="309015"/>
            <a:ext cx="10160" cy="15240"/>
          </a:xfrm>
          <a:custGeom>
            <a:avLst/>
            <a:gdLst/>
            <a:ahLst/>
            <a:cxnLst/>
            <a:rect l="l" t="t" r="r" b="b"/>
            <a:pathLst>
              <a:path w="10160" h="15239">
                <a:moveTo>
                  <a:pt x="7556" y="13373"/>
                </a:moveTo>
                <a:lnTo>
                  <a:pt x="3479" y="13373"/>
                </a:lnTo>
                <a:lnTo>
                  <a:pt x="0" y="14528"/>
                </a:lnTo>
                <a:lnTo>
                  <a:pt x="584" y="14528"/>
                </a:lnTo>
                <a:lnTo>
                  <a:pt x="1739" y="15113"/>
                </a:lnTo>
                <a:lnTo>
                  <a:pt x="2908" y="15113"/>
                </a:lnTo>
                <a:lnTo>
                  <a:pt x="7556" y="13373"/>
                </a:lnTo>
                <a:close/>
              </a:path>
              <a:path w="10160" h="15239">
                <a:moveTo>
                  <a:pt x="9880" y="0"/>
                </a:moveTo>
                <a:lnTo>
                  <a:pt x="7556" y="2908"/>
                </a:lnTo>
                <a:lnTo>
                  <a:pt x="8712" y="2324"/>
                </a:lnTo>
                <a:lnTo>
                  <a:pt x="988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 descr=""/>
          <p:cNvSpPr/>
          <p:nvPr/>
        </p:nvSpPr>
        <p:spPr>
          <a:xfrm>
            <a:off x="5617018" y="857861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2325" y="1162"/>
                </a:moveTo>
                <a:lnTo>
                  <a:pt x="1744" y="581"/>
                </a:lnTo>
                <a:lnTo>
                  <a:pt x="0" y="581"/>
                </a:lnTo>
                <a:lnTo>
                  <a:pt x="1744" y="0"/>
                </a:lnTo>
                <a:lnTo>
                  <a:pt x="3488" y="0"/>
                </a:lnTo>
                <a:lnTo>
                  <a:pt x="2325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 descr=""/>
          <p:cNvSpPr/>
          <p:nvPr/>
        </p:nvSpPr>
        <p:spPr>
          <a:xfrm>
            <a:off x="5529807" y="581109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5" y="581"/>
                </a:moveTo>
                <a:lnTo>
                  <a:pt x="581" y="581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 descr=""/>
          <p:cNvSpPr/>
          <p:nvPr/>
        </p:nvSpPr>
        <p:spPr>
          <a:xfrm>
            <a:off x="5652484" y="12490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13372" y="5814"/>
                </a:moveTo>
                <a:lnTo>
                  <a:pt x="5814" y="4651"/>
                </a:lnTo>
                <a:lnTo>
                  <a:pt x="2907" y="3488"/>
                </a:lnTo>
                <a:lnTo>
                  <a:pt x="0" y="0"/>
                </a:lnTo>
                <a:lnTo>
                  <a:pt x="12209" y="4069"/>
                </a:lnTo>
                <a:lnTo>
                  <a:pt x="13372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 descr=""/>
          <p:cNvSpPr/>
          <p:nvPr/>
        </p:nvSpPr>
        <p:spPr>
          <a:xfrm>
            <a:off x="5598413" y="793906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581"/>
                </a:moveTo>
                <a:lnTo>
                  <a:pt x="1453" y="581"/>
                </a:lnTo>
                <a:lnTo>
                  <a:pt x="1744" y="0"/>
                </a:lnTo>
                <a:lnTo>
                  <a:pt x="1744" y="581"/>
                </a:lnTo>
                <a:close/>
              </a:path>
              <a:path w="1904" h="1270">
                <a:moveTo>
                  <a:pt x="1162" y="1162"/>
                </a:moveTo>
                <a:lnTo>
                  <a:pt x="0" y="1162"/>
                </a:lnTo>
                <a:lnTo>
                  <a:pt x="1162" y="581"/>
                </a:lnTo>
                <a:lnTo>
                  <a:pt x="1453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 descr=""/>
          <p:cNvSpPr/>
          <p:nvPr/>
        </p:nvSpPr>
        <p:spPr>
          <a:xfrm>
            <a:off x="5593181" y="857861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1162"/>
                </a:moveTo>
                <a:lnTo>
                  <a:pt x="581" y="0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 descr=""/>
          <p:cNvSpPr/>
          <p:nvPr/>
        </p:nvSpPr>
        <p:spPr>
          <a:xfrm>
            <a:off x="5530388" y="599133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325" y="581"/>
                </a:moveTo>
                <a:lnTo>
                  <a:pt x="0" y="0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 descr=""/>
          <p:cNvSpPr/>
          <p:nvPr/>
        </p:nvSpPr>
        <p:spPr>
          <a:xfrm>
            <a:off x="5539691" y="244472"/>
            <a:ext cx="2540" cy="1905"/>
          </a:xfrm>
          <a:custGeom>
            <a:avLst/>
            <a:gdLst/>
            <a:ahLst/>
            <a:cxnLst/>
            <a:rect l="l" t="t" r="r" b="b"/>
            <a:pathLst>
              <a:path w="2539" h="1904">
                <a:moveTo>
                  <a:pt x="2325" y="1744"/>
                </a:moveTo>
                <a:lnTo>
                  <a:pt x="0" y="0"/>
                </a:lnTo>
                <a:lnTo>
                  <a:pt x="1744" y="581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 descr=""/>
          <p:cNvSpPr/>
          <p:nvPr/>
        </p:nvSpPr>
        <p:spPr>
          <a:xfrm>
            <a:off x="5588529" y="13652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39">
                <a:moveTo>
                  <a:pt x="4651" y="2325"/>
                </a:moveTo>
                <a:lnTo>
                  <a:pt x="4069" y="1744"/>
                </a:lnTo>
                <a:lnTo>
                  <a:pt x="2907" y="1162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lnTo>
                  <a:pt x="4069" y="1162"/>
                </a:lnTo>
                <a:lnTo>
                  <a:pt x="4651" y="1744"/>
                </a:lnTo>
                <a:lnTo>
                  <a:pt x="465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 descr=""/>
          <p:cNvSpPr/>
          <p:nvPr/>
        </p:nvSpPr>
        <p:spPr>
          <a:xfrm>
            <a:off x="5530388" y="185750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39">
                <a:moveTo>
                  <a:pt x="1162" y="2325"/>
                </a:moveTo>
                <a:lnTo>
                  <a:pt x="0" y="1162"/>
                </a:lnTo>
                <a:lnTo>
                  <a:pt x="1162" y="581"/>
                </a:lnTo>
                <a:lnTo>
                  <a:pt x="1744" y="0"/>
                </a:lnTo>
                <a:lnTo>
                  <a:pt x="3488" y="1162"/>
                </a:lnTo>
                <a:lnTo>
                  <a:pt x="3488" y="1744"/>
                </a:lnTo>
                <a:lnTo>
                  <a:pt x="1162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 descr=""/>
          <p:cNvSpPr/>
          <p:nvPr/>
        </p:nvSpPr>
        <p:spPr>
          <a:xfrm>
            <a:off x="5573407" y="13664"/>
            <a:ext cx="20955" cy="41275"/>
          </a:xfrm>
          <a:custGeom>
            <a:avLst/>
            <a:gdLst/>
            <a:ahLst/>
            <a:cxnLst/>
            <a:rect l="l" t="t" r="r" b="b"/>
            <a:pathLst>
              <a:path w="20954" h="41275">
                <a:moveTo>
                  <a:pt x="4064" y="40690"/>
                </a:moveTo>
                <a:lnTo>
                  <a:pt x="0" y="38950"/>
                </a:lnTo>
                <a:lnTo>
                  <a:pt x="2324" y="40106"/>
                </a:lnTo>
                <a:lnTo>
                  <a:pt x="4064" y="40690"/>
                </a:lnTo>
                <a:close/>
              </a:path>
              <a:path w="20954" h="41275">
                <a:moveTo>
                  <a:pt x="20929" y="2324"/>
                </a:moveTo>
                <a:lnTo>
                  <a:pt x="19761" y="1155"/>
                </a:lnTo>
                <a:lnTo>
                  <a:pt x="18021" y="0"/>
                </a:lnTo>
                <a:lnTo>
                  <a:pt x="18605" y="571"/>
                </a:lnTo>
                <a:lnTo>
                  <a:pt x="18605" y="1155"/>
                </a:lnTo>
                <a:lnTo>
                  <a:pt x="19189" y="1155"/>
                </a:lnTo>
                <a:lnTo>
                  <a:pt x="20345" y="2324"/>
                </a:lnTo>
                <a:lnTo>
                  <a:pt x="20929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 descr=""/>
          <p:cNvSpPr/>
          <p:nvPr/>
        </p:nvSpPr>
        <p:spPr>
          <a:xfrm>
            <a:off x="5528062" y="182843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4651" y="2907"/>
                </a:moveTo>
                <a:lnTo>
                  <a:pt x="3488" y="2325"/>
                </a:lnTo>
                <a:lnTo>
                  <a:pt x="0" y="0"/>
                </a:lnTo>
                <a:lnTo>
                  <a:pt x="5814" y="1162"/>
                </a:lnTo>
                <a:lnTo>
                  <a:pt x="5814" y="1744"/>
                </a:lnTo>
                <a:lnTo>
                  <a:pt x="465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 descr=""/>
          <p:cNvSpPr/>
          <p:nvPr/>
        </p:nvSpPr>
        <p:spPr>
          <a:xfrm>
            <a:off x="5562943" y="63664"/>
            <a:ext cx="10160" cy="16510"/>
          </a:xfrm>
          <a:custGeom>
            <a:avLst/>
            <a:gdLst/>
            <a:ahLst/>
            <a:cxnLst/>
            <a:rect l="l" t="t" r="r" b="b"/>
            <a:pathLst>
              <a:path w="10160" h="16509">
                <a:moveTo>
                  <a:pt x="1739" y="16281"/>
                </a:moveTo>
                <a:lnTo>
                  <a:pt x="1155" y="15697"/>
                </a:lnTo>
                <a:lnTo>
                  <a:pt x="0" y="15697"/>
                </a:lnTo>
                <a:lnTo>
                  <a:pt x="584" y="16281"/>
                </a:lnTo>
                <a:lnTo>
                  <a:pt x="1739" y="16281"/>
                </a:lnTo>
                <a:close/>
              </a:path>
              <a:path w="10160" h="16509">
                <a:moveTo>
                  <a:pt x="9880" y="0"/>
                </a:moveTo>
                <a:lnTo>
                  <a:pt x="7556" y="0"/>
                </a:lnTo>
                <a:lnTo>
                  <a:pt x="6388" y="571"/>
                </a:lnTo>
                <a:lnTo>
                  <a:pt x="5816" y="1155"/>
                </a:lnTo>
                <a:lnTo>
                  <a:pt x="988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 descr=""/>
          <p:cNvSpPr/>
          <p:nvPr/>
        </p:nvSpPr>
        <p:spPr>
          <a:xfrm>
            <a:off x="5526900" y="592737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162" y="581"/>
                </a:moveTo>
                <a:lnTo>
                  <a:pt x="0" y="0"/>
                </a:lnTo>
                <a:lnTo>
                  <a:pt x="1744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 descr=""/>
          <p:cNvSpPr/>
          <p:nvPr/>
        </p:nvSpPr>
        <p:spPr>
          <a:xfrm>
            <a:off x="5662943" y="688682"/>
            <a:ext cx="31750" cy="9525"/>
          </a:xfrm>
          <a:custGeom>
            <a:avLst/>
            <a:gdLst/>
            <a:ahLst/>
            <a:cxnLst/>
            <a:rect l="l" t="t" r="r" b="b"/>
            <a:pathLst>
              <a:path w="31750" h="9525">
                <a:moveTo>
                  <a:pt x="1168" y="4064"/>
                </a:moveTo>
                <a:lnTo>
                  <a:pt x="0" y="4064"/>
                </a:lnTo>
                <a:lnTo>
                  <a:pt x="584" y="4648"/>
                </a:lnTo>
                <a:lnTo>
                  <a:pt x="1168" y="4064"/>
                </a:lnTo>
                <a:close/>
              </a:path>
              <a:path w="31750" h="9525">
                <a:moveTo>
                  <a:pt x="2908" y="4648"/>
                </a:moveTo>
                <a:lnTo>
                  <a:pt x="2324" y="4064"/>
                </a:lnTo>
                <a:lnTo>
                  <a:pt x="1168" y="4648"/>
                </a:lnTo>
                <a:lnTo>
                  <a:pt x="2908" y="4648"/>
                </a:lnTo>
                <a:close/>
              </a:path>
              <a:path w="31750" h="9525">
                <a:moveTo>
                  <a:pt x="5816" y="4648"/>
                </a:moveTo>
                <a:lnTo>
                  <a:pt x="2908" y="4064"/>
                </a:lnTo>
                <a:lnTo>
                  <a:pt x="2908" y="4648"/>
                </a:lnTo>
                <a:lnTo>
                  <a:pt x="2908" y="5232"/>
                </a:lnTo>
                <a:lnTo>
                  <a:pt x="5816" y="4648"/>
                </a:lnTo>
                <a:close/>
              </a:path>
              <a:path w="31750" h="9525">
                <a:moveTo>
                  <a:pt x="31394" y="0"/>
                </a:moveTo>
                <a:lnTo>
                  <a:pt x="25895" y="673"/>
                </a:lnTo>
                <a:lnTo>
                  <a:pt x="19265" y="1879"/>
                </a:lnTo>
                <a:lnTo>
                  <a:pt x="11861" y="3759"/>
                </a:lnTo>
                <a:lnTo>
                  <a:pt x="4076" y="6388"/>
                </a:lnTo>
                <a:lnTo>
                  <a:pt x="10287" y="5270"/>
                </a:lnTo>
                <a:lnTo>
                  <a:pt x="17475" y="4343"/>
                </a:lnTo>
                <a:lnTo>
                  <a:pt x="25006" y="2895"/>
                </a:lnTo>
                <a:lnTo>
                  <a:pt x="26746" y="3479"/>
                </a:lnTo>
                <a:lnTo>
                  <a:pt x="21513" y="5803"/>
                </a:lnTo>
                <a:lnTo>
                  <a:pt x="17449" y="6972"/>
                </a:lnTo>
                <a:lnTo>
                  <a:pt x="20345" y="6388"/>
                </a:lnTo>
                <a:lnTo>
                  <a:pt x="15113" y="9296"/>
                </a:lnTo>
                <a:lnTo>
                  <a:pt x="22682" y="7556"/>
                </a:lnTo>
                <a:lnTo>
                  <a:pt x="31394" y="3479"/>
                </a:lnTo>
                <a:lnTo>
                  <a:pt x="31394" y="1739"/>
                </a:lnTo>
                <a:lnTo>
                  <a:pt x="23253" y="2324"/>
                </a:lnTo>
                <a:lnTo>
                  <a:pt x="25577" y="1155"/>
                </a:lnTo>
                <a:lnTo>
                  <a:pt x="29070" y="571"/>
                </a:lnTo>
                <a:lnTo>
                  <a:pt x="3139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 descr=""/>
          <p:cNvSpPr/>
          <p:nvPr/>
        </p:nvSpPr>
        <p:spPr>
          <a:xfrm>
            <a:off x="5620507" y="859605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0"/>
                </a:moveTo>
                <a:close/>
              </a:path>
              <a:path w="635" h="1269">
                <a:moveTo>
                  <a:pt x="581" y="1162"/>
                </a:moveTo>
                <a:lnTo>
                  <a:pt x="0" y="581"/>
                </a:lnTo>
                <a:lnTo>
                  <a:pt x="0" y="0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 descr=""/>
          <p:cNvSpPr/>
          <p:nvPr/>
        </p:nvSpPr>
        <p:spPr>
          <a:xfrm>
            <a:off x="5621088" y="88654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2325" y="2907"/>
                </a:moveTo>
                <a:lnTo>
                  <a:pt x="0" y="2907"/>
                </a:lnTo>
                <a:lnTo>
                  <a:pt x="0" y="0"/>
                </a:lnTo>
                <a:lnTo>
                  <a:pt x="2325" y="2907"/>
                </a:lnTo>
                <a:close/>
              </a:path>
              <a:path w="9525" h="3809">
                <a:moveTo>
                  <a:pt x="3488" y="3003"/>
                </a:moveTo>
                <a:lnTo>
                  <a:pt x="2325" y="2907"/>
                </a:lnTo>
                <a:lnTo>
                  <a:pt x="2907" y="2907"/>
                </a:lnTo>
                <a:lnTo>
                  <a:pt x="3488" y="3003"/>
                </a:lnTo>
                <a:close/>
              </a:path>
              <a:path w="9525" h="3809">
                <a:moveTo>
                  <a:pt x="9302" y="3488"/>
                </a:moveTo>
                <a:lnTo>
                  <a:pt x="6395" y="3488"/>
                </a:lnTo>
                <a:lnTo>
                  <a:pt x="3488" y="3003"/>
                </a:lnTo>
                <a:lnTo>
                  <a:pt x="930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 descr=""/>
          <p:cNvSpPr/>
          <p:nvPr/>
        </p:nvSpPr>
        <p:spPr>
          <a:xfrm>
            <a:off x="5670508" y="698554"/>
            <a:ext cx="13970" cy="3810"/>
          </a:xfrm>
          <a:custGeom>
            <a:avLst/>
            <a:gdLst/>
            <a:ahLst/>
            <a:cxnLst/>
            <a:rect l="l" t="t" r="r" b="b"/>
            <a:pathLst>
              <a:path w="13970" h="3809">
                <a:moveTo>
                  <a:pt x="3488" y="3488"/>
                </a:moveTo>
                <a:lnTo>
                  <a:pt x="0" y="2907"/>
                </a:lnTo>
                <a:lnTo>
                  <a:pt x="12209" y="0"/>
                </a:lnTo>
                <a:lnTo>
                  <a:pt x="13953" y="581"/>
                </a:lnTo>
                <a:lnTo>
                  <a:pt x="6976" y="2907"/>
                </a:lnTo>
                <a:lnTo>
                  <a:pt x="3488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 descr=""/>
          <p:cNvSpPr/>
          <p:nvPr/>
        </p:nvSpPr>
        <p:spPr>
          <a:xfrm>
            <a:off x="5671671" y="930537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0" y="1744"/>
                </a:moveTo>
                <a:lnTo>
                  <a:pt x="581" y="581"/>
                </a:lnTo>
                <a:lnTo>
                  <a:pt x="1162" y="0"/>
                </a:lnTo>
                <a:lnTo>
                  <a:pt x="581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 descr=""/>
          <p:cNvSpPr/>
          <p:nvPr/>
        </p:nvSpPr>
        <p:spPr>
          <a:xfrm>
            <a:off x="5784465" y="1011353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0" y="5232"/>
                </a:moveTo>
                <a:lnTo>
                  <a:pt x="2325" y="0"/>
                </a:lnTo>
                <a:lnTo>
                  <a:pt x="3488" y="581"/>
                </a:lnTo>
                <a:lnTo>
                  <a:pt x="4651" y="1744"/>
                </a:lnTo>
                <a:lnTo>
                  <a:pt x="2907" y="2325"/>
                </a:lnTo>
                <a:lnTo>
                  <a:pt x="1744" y="4069"/>
                </a:lnTo>
                <a:lnTo>
                  <a:pt x="0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 descr=""/>
          <p:cNvSpPr/>
          <p:nvPr/>
        </p:nvSpPr>
        <p:spPr>
          <a:xfrm>
            <a:off x="5615851" y="859027"/>
            <a:ext cx="33655" cy="45720"/>
          </a:xfrm>
          <a:custGeom>
            <a:avLst/>
            <a:gdLst/>
            <a:ahLst/>
            <a:cxnLst/>
            <a:rect l="l" t="t" r="r" b="b"/>
            <a:pathLst>
              <a:path w="33654" h="45719">
                <a:moveTo>
                  <a:pt x="1739" y="1168"/>
                </a:moveTo>
                <a:lnTo>
                  <a:pt x="584" y="1752"/>
                </a:lnTo>
                <a:lnTo>
                  <a:pt x="0" y="2324"/>
                </a:lnTo>
                <a:lnTo>
                  <a:pt x="1739" y="1168"/>
                </a:lnTo>
                <a:close/>
              </a:path>
              <a:path w="33654" h="45719">
                <a:moveTo>
                  <a:pt x="3492" y="0"/>
                </a:moveTo>
                <a:lnTo>
                  <a:pt x="2908" y="0"/>
                </a:lnTo>
                <a:lnTo>
                  <a:pt x="1739" y="1168"/>
                </a:lnTo>
                <a:lnTo>
                  <a:pt x="2908" y="584"/>
                </a:lnTo>
                <a:lnTo>
                  <a:pt x="3492" y="584"/>
                </a:lnTo>
                <a:lnTo>
                  <a:pt x="3492" y="0"/>
                </a:lnTo>
                <a:close/>
              </a:path>
              <a:path w="33654" h="45719">
                <a:moveTo>
                  <a:pt x="33464" y="44107"/>
                </a:moveTo>
                <a:lnTo>
                  <a:pt x="31978" y="45351"/>
                </a:lnTo>
                <a:lnTo>
                  <a:pt x="33134" y="44767"/>
                </a:lnTo>
                <a:lnTo>
                  <a:pt x="33464" y="441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 descr=""/>
          <p:cNvSpPr/>
          <p:nvPr/>
        </p:nvSpPr>
        <p:spPr>
          <a:xfrm>
            <a:off x="5788535" y="1012516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744" y="3488"/>
                </a:moveTo>
                <a:lnTo>
                  <a:pt x="581" y="1744"/>
                </a:lnTo>
                <a:lnTo>
                  <a:pt x="0" y="581"/>
                </a:lnTo>
                <a:lnTo>
                  <a:pt x="1744" y="0"/>
                </a:lnTo>
                <a:lnTo>
                  <a:pt x="2907" y="0"/>
                </a:lnTo>
                <a:lnTo>
                  <a:pt x="2907" y="2325"/>
                </a:lnTo>
                <a:lnTo>
                  <a:pt x="1744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 descr=""/>
          <p:cNvSpPr/>
          <p:nvPr/>
        </p:nvSpPr>
        <p:spPr>
          <a:xfrm>
            <a:off x="5703649" y="835186"/>
            <a:ext cx="11430" cy="5715"/>
          </a:xfrm>
          <a:custGeom>
            <a:avLst/>
            <a:gdLst/>
            <a:ahLst/>
            <a:cxnLst/>
            <a:rect l="l" t="t" r="r" b="b"/>
            <a:pathLst>
              <a:path w="11429" h="5715">
                <a:moveTo>
                  <a:pt x="2907" y="5232"/>
                </a:moveTo>
                <a:lnTo>
                  <a:pt x="0" y="581"/>
                </a:lnTo>
                <a:lnTo>
                  <a:pt x="4651" y="3488"/>
                </a:lnTo>
                <a:lnTo>
                  <a:pt x="11046" y="0"/>
                </a:lnTo>
                <a:lnTo>
                  <a:pt x="5232" y="3488"/>
                </a:lnTo>
                <a:lnTo>
                  <a:pt x="2907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 descr=""/>
          <p:cNvSpPr/>
          <p:nvPr/>
        </p:nvSpPr>
        <p:spPr>
          <a:xfrm>
            <a:off x="6102496" y="187494"/>
            <a:ext cx="13970" cy="3175"/>
          </a:xfrm>
          <a:custGeom>
            <a:avLst/>
            <a:gdLst/>
            <a:ahLst/>
            <a:cxnLst/>
            <a:rect l="l" t="t" r="r" b="b"/>
            <a:pathLst>
              <a:path w="13970" h="3175">
                <a:moveTo>
                  <a:pt x="13953" y="2907"/>
                </a:moveTo>
                <a:lnTo>
                  <a:pt x="1162" y="2325"/>
                </a:lnTo>
                <a:lnTo>
                  <a:pt x="0" y="1162"/>
                </a:lnTo>
                <a:lnTo>
                  <a:pt x="6976" y="0"/>
                </a:lnTo>
                <a:lnTo>
                  <a:pt x="10465" y="581"/>
                </a:lnTo>
                <a:lnTo>
                  <a:pt x="13953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 descr=""/>
          <p:cNvSpPr/>
          <p:nvPr/>
        </p:nvSpPr>
        <p:spPr>
          <a:xfrm>
            <a:off x="5607134" y="217728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1162" y="581"/>
                </a:moveTo>
                <a:lnTo>
                  <a:pt x="0" y="581"/>
                </a:lnTo>
                <a:lnTo>
                  <a:pt x="0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 descr=""/>
          <p:cNvSpPr/>
          <p:nvPr/>
        </p:nvSpPr>
        <p:spPr>
          <a:xfrm>
            <a:off x="5598995" y="439245"/>
            <a:ext cx="6985" cy="2540"/>
          </a:xfrm>
          <a:custGeom>
            <a:avLst/>
            <a:gdLst/>
            <a:ahLst/>
            <a:cxnLst/>
            <a:rect l="l" t="t" r="r" b="b"/>
            <a:pathLst>
              <a:path w="6985" h="2540">
                <a:moveTo>
                  <a:pt x="0" y="2325"/>
                </a:moveTo>
                <a:lnTo>
                  <a:pt x="4069" y="0"/>
                </a:lnTo>
                <a:lnTo>
                  <a:pt x="6976" y="0"/>
                </a:lnTo>
                <a:lnTo>
                  <a:pt x="3488" y="1744"/>
                </a:lnTo>
                <a:lnTo>
                  <a:pt x="0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 descr=""/>
          <p:cNvSpPr/>
          <p:nvPr/>
        </p:nvSpPr>
        <p:spPr>
          <a:xfrm>
            <a:off x="6121683" y="119469"/>
            <a:ext cx="10795" cy="3175"/>
          </a:xfrm>
          <a:custGeom>
            <a:avLst/>
            <a:gdLst/>
            <a:ahLst/>
            <a:cxnLst/>
            <a:rect l="l" t="t" r="r" b="b"/>
            <a:pathLst>
              <a:path w="10795" h="3175">
                <a:moveTo>
                  <a:pt x="10465" y="2907"/>
                </a:moveTo>
                <a:lnTo>
                  <a:pt x="7558" y="581"/>
                </a:lnTo>
                <a:lnTo>
                  <a:pt x="0" y="581"/>
                </a:lnTo>
                <a:lnTo>
                  <a:pt x="2907" y="0"/>
                </a:lnTo>
                <a:lnTo>
                  <a:pt x="9302" y="0"/>
                </a:lnTo>
                <a:lnTo>
                  <a:pt x="10465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 descr=""/>
          <p:cNvSpPr/>
          <p:nvPr/>
        </p:nvSpPr>
        <p:spPr>
          <a:xfrm>
            <a:off x="5601902" y="226449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581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 descr=""/>
          <p:cNvSpPr/>
          <p:nvPr/>
        </p:nvSpPr>
        <p:spPr>
          <a:xfrm>
            <a:off x="6267617" y="572388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79">
                <a:moveTo>
                  <a:pt x="1162" y="4651"/>
                </a:moveTo>
                <a:lnTo>
                  <a:pt x="0" y="0"/>
                </a:lnTo>
                <a:lnTo>
                  <a:pt x="1162" y="1162"/>
                </a:lnTo>
                <a:lnTo>
                  <a:pt x="1744" y="2907"/>
                </a:lnTo>
                <a:lnTo>
                  <a:pt x="1162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 descr=""/>
          <p:cNvSpPr/>
          <p:nvPr/>
        </p:nvSpPr>
        <p:spPr>
          <a:xfrm>
            <a:off x="5599576" y="449710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581" y="2907"/>
                </a:moveTo>
                <a:lnTo>
                  <a:pt x="0" y="1744"/>
                </a:lnTo>
                <a:lnTo>
                  <a:pt x="1744" y="0"/>
                </a:lnTo>
                <a:lnTo>
                  <a:pt x="58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 descr=""/>
          <p:cNvSpPr/>
          <p:nvPr/>
        </p:nvSpPr>
        <p:spPr>
          <a:xfrm>
            <a:off x="6239709" y="36909"/>
            <a:ext cx="8255" cy="4445"/>
          </a:xfrm>
          <a:custGeom>
            <a:avLst/>
            <a:gdLst/>
            <a:ahLst/>
            <a:cxnLst/>
            <a:rect l="l" t="t" r="r" b="b"/>
            <a:pathLst>
              <a:path w="8254" h="4445">
                <a:moveTo>
                  <a:pt x="0" y="4069"/>
                </a:moveTo>
                <a:lnTo>
                  <a:pt x="5232" y="0"/>
                </a:lnTo>
                <a:lnTo>
                  <a:pt x="8139" y="581"/>
                </a:lnTo>
                <a:lnTo>
                  <a:pt x="0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 descr=""/>
          <p:cNvSpPr/>
          <p:nvPr/>
        </p:nvSpPr>
        <p:spPr>
          <a:xfrm>
            <a:off x="6273431" y="586342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4">
                <a:moveTo>
                  <a:pt x="0" y="6395"/>
                </a:moveTo>
                <a:lnTo>
                  <a:pt x="2325" y="2907"/>
                </a:lnTo>
                <a:lnTo>
                  <a:pt x="4651" y="0"/>
                </a:lnTo>
                <a:lnTo>
                  <a:pt x="2325" y="5232"/>
                </a:lnTo>
                <a:lnTo>
                  <a:pt x="1162" y="5814"/>
                </a:lnTo>
                <a:lnTo>
                  <a:pt x="581" y="5814"/>
                </a:lnTo>
                <a:lnTo>
                  <a:pt x="0" y="639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 descr=""/>
          <p:cNvSpPr/>
          <p:nvPr/>
        </p:nvSpPr>
        <p:spPr>
          <a:xfrm>
            <a:off x="6311223" y="275869"/>
            <a:ext cx="11430" cy="5080"/>
          </a:xfrm>
          <a:custGeom>
            <a:avLst/>
            <a:gdLst/>
            <a:ahLst/>
            <a:cxnLst/>
            <a:rect l="l" t="t" r="r" b="b"/>
            <a:pathLst>
              <a:path w="11429" h="5079">
                <a:moveTo>
                  <a:pt x="2325" y="4651"/>
                </a:moveTo>
                <a:lnTo>
                  <a:pt x="0" y="0"/>
                </a:lnTo>
                <a:lnTo>
                  <a:pt x="3979" y="3410"/>
                </a:lnTo>
                <a:lnTo>
                  <a:pt x="2325" y="4651"/>
                </a:lnTo>
                <a:close/>
              </a:path>
              <a:path w="11429" h="5079">
                <a:moveTo>
                  <a:pt x="4069" y="3488"/>
                </a:moveTo>
                <a:lnTo>
                  <a:pt x="4651" y="2907"/>
                </a:lnTo>
                <a:lnTo>
                  <a:pt x="8139" y="1744"/>
                </a:lnTo>
                <a:lnTo>
                  <a:pt x="11046" y="1162"/>
                </a:lnTo>
                <a:lnTo>
                  <a:pt x="4069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 descr=""/>
          <p:cNvSpPr/>
          <p:nvPr/>
        </p:nvSpPr>
        <p:spPr>
          <a:xfrm>
            <a:off x="5641438" y="541573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40">
                <a:moveTo>
                  <a:pt x="1744" y="2325"/>
                </a:moveTo>
                <a:lnTo>
                  <a:pt x="581" y="1744"/>
                </a:lnTo>
                <a:lnTo>
                  <a:pt x="0" y="1162"/>
                </a:lnTo>
                <a:lnTo>
                  <a:pt x="1744" y="0"/>
                </a:lnTo>
                <a:lnTo>
                  <a:pt x="3488" y="0"/>
                </a:lnTo>
                <a:lnTo>
                  <a:pt x="2325" y="1162"/>
                </a:lnTo>
                <a:lnTo>
                  <a:pt x="1744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 descr=""/>
          <p:cNvSpPr/>
          <p:nvPr/>
        </p:nvSpPr>
        <p:spPr>
          <a:xfrm>
            <a:off x="5655970" y="640422"/>
            <a:ext cx="12065" cy="44450"/>
          </a:xfrm>
          <a:custGeom>
            <a:avLst/>
            <a:gdLst/>
            <a:ahLst/>
            <a:cxnLst/>
            <a:rect l="l" t="t" r="r" b="b"/>
            <a:pathLst>
              <a:path w="12064" h="44450">
                <a:moveTo>
                  <a:pt x="3479" y="0"/>
                </a:moveTo>
                <a:lnTo>
                  <a:pt x="0" y="2324"/>
                </a:lnTo>
                <a:lnTo>
                  <a:pt x="2324" y="1739"/>
                </a:lnTo>
                <a:lnTo>
                  <a:pt x="3479" y="584"/>
                </a:lnTo>
                <a:lnTo>
                  <a:pt x="3479" y="0"/>
                </a:lnTo>
                <a:close/>
              </a:path>
              <a:path w="12064" h="44450">
                <a:moveTo>
                  <a:pt x="5232" y="9880"/>
                </a:moveTo>
                <a:lnTo>
                  <a:pt x="2908" y="10464"/>
                </a:lnTo>
                <a:lnTo>
                  <a:pt x="4064" y="10464"/>
                </a:lnTo>
                <a:lnTo>
                  <a:pt x="5232" y="9880"/>
                </a:lnTo>
                <a:close/>
              </a:path>
              <a:path w="12064" h="44450">
                <a:moveTo>
                  <a:pt x="6972" y="43027"/>
                </a:moveTo>
                <a:lnTo>
                  <a:pt x="6388" y="42443"/>
                </a:lnTo>
                <a:lnTo>
                  <a:pt x="6388" y="43027"/>
                </a:lnTo>
                <a:lnTo>
                  <a:pt x="6972" y="43027"/>
                </a:lnTo>
                <a:close/>
              </a:path>
              <a:path w="12064" h="44450">
                <a:moveTo>
                  <a:pt x="8140" y="44183"/>
                </a:moveTo>
                <a:lnTo>
                  <a:pt x="7556" y="43599"/>
                </a:lnTo>
                <a:lnTo>
                  <a:pt x="6388" y="43599"/>
                </a:lnTo>
                <a:lnTo>
                  <a:pt x="5816" y="44183"/>
                </a:lnTo>
                <a:lnTo>
                  <a:pt x="8140" y="44183"/>
                </a:lnTo>
                <a:close/>
              </a:path>
              <a:path w="12064" h="44450">
                <a:moveTo>
                  <a:pt x="11620" y="42443"/>
                </a:moveTo>
                <a:lnTo>
                  <a:pt x="8712" y="43027"/>
                </a:lnTo>
                <a:lnTo>
                  <a:pt x="6972" y="43027"/>
                </a:lnTo>
                <a:lnTo>
                  <a:pt x="7556" y="43599"/>
                </a:lnTo>
                <a:lnTo>
                  <a:pt x="9296" y="43027"/>
                </a:lnTo>
                <a:lnTo>
                  <a:pt x="10464" y="43027"/>
                </a:lnTo>
                <a:lnTo>
                  <a:pt x="11620" y="4244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 descr=""/>
          <p:cNvSpPr/>
          <p:nvPr/>
        </p:nvSpPr>
        <p:spPr>
          <a:xfrm>
            <a:off x="5603646" y="211913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2325" y="581"/>
                </a:moveTo>
                <a:lnTo>
                  <a:pt x="0" y="581"/>
                </a:lnTo>
                <a:lnTo>
                  <a:pt x="0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 descr=""/>
          <p:cNvSpPr/>
          <p:nvPr/>
        </p:nvSpPr>
        <p:spPr>
          <a:xfrm>
            <a:off x="5614693" y="501456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2907" y="1162"/>
                </a:moveTo>
                <a:lnTo>
                  <a:pt x="1162" y="581"/>
                </a:lnTo>
                <a:lnTo>
                  <a:pt x="0" y="0"/>
                </a:lnTo>
                <a:lnTo>
                  <a:pt x="2907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 descr=""/>
          <p:cNvSpPr/>
          <p:nvPr/>
        </p:nvSpPr>
        <p:spPr>
          <a:xfrm>
            <a:off x="5657136" y="628204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1162"/>
                </a:moveTo>
                <a:lnTo>
                  <a:pt x="0" y="581"/>
                </a:lnTo>
                <a:lnTo>
                  <a:pt x="1162" y="0"/>
                </a:lnTo>
                <a:lnTo>
                  <a:pt x="2325" y="0"/>
                </a:lnTo>
                <a:lnTo>
                  <a:pt x="1162" y="0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 descr=""/>
          <p:cNvSpPr/>
          <p:nvPr/>
        </p:nvSpPr>
        <p:spPr>
          <a:xfrm>
            <a:off x="5599576" y="452618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581"/>
                </a:move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 descr=""/>
          <p:cNvSpPr/>
          <p:nvPr/>
        </p:nvSpPr>
        <p:spPr>
          <a:xfrm>
            <a:off x="5642019" y="543318"/>
            <a:ext cx="6985" cy="1905"/>
          </a:xfrm>
          <a:custGeom>
            <a:avLst/>
            <a:gdLst/>
            <a:ahLst/>
            <a:cxnLst/>
            <a:rect l="l" t="t" r="r" b="b"/>
            <a:pathLst>
              <a:path w="6985" h="1904">
                <a:moveTo>
                  <a:pt x="0" y="1744"/>
                </a:moveTo>
                <a:lnTo>
                  <a:pt x="581" y="1162"/>
                </a:lnTo>
                <a:lnTo>
                  <a:pt x="1162" y="0"/>
                </a:lnTo>
                <a:lnTo>
                  <a:pt x="2325" y="0"/>
                </a:lnTo>
                <a:lnTo>
                  <a:pt x="4651" y="581"/>
                </a:lnTo>
                <a:lnTo>
                  <a:pt x="6395" y="581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 descr=""/>
          <p:cNvSpPr/>
          <p:nvPr/>
        </p:nvSpPr>
        <p:spPr>
          <a:xfrm>
            <a:off x="6117031" y="220064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4064" y="1155"/>
                </a:moveTo>
                <a:lnTo>
                  <a:pt x="1155" y="1155"/>
                </a:lnTo>
                <a:lnTo>
                  <a:pt x="0" y="1739"/>
                </a:lnTo>
                <a:lnTo>
                  <a:pt x="4064" y="1739"/>
                </a:lnTo>
                <a:lnTo>
                  <a:pt x="4064" y="1155"/>
                </a:lnTo>
                <a:close/>
              </a:path>
              <a:path w="6350" h="3810">
                <a:moveTo>
                  <a:pt x="4648" y="1739"/>
                </a:moveTo>
                <a:lnTo>
                  <a:pt x="4064" y="1739"/>
                </a:lnTo>
                <a:lnTo>
                  <a:pt x="4648" y="2324"/>
                </a:lnTo>
                <a:lnTo>
                  <a:pt x="4648" y="1739"/>
                </a:lnTo>
                <a:close/>
              </a:path>
              <a:path w="6350" h="3810">
                <a:moveTo>
                  <a:pt x="5232" y="3479"/>
                </a:moveTo>
                <a:lnTo>
                  <a:pt x="4940" y="3187"/>
                </a:lnTo>
                <a:lnTo>
                  <a:pt x="4648" y="3479"/>
                </a:lnTo>
                <a:lnTo>
                  <a:pt x="5232" y="3479"/>
                </a:lnTo>
                <a:close/>
              </a:path>
              <a:path w="6350" h="3810">
                <a:moveTo>
                  <a:pt x="5232" y="2324"/>
                </a:moveTo>
                <a:lnTo>
                  <a:pt x="4648" y="2324"/>
                </a:lnTo>
                <a:lnTo>
                  <a:pt x="4648" y="2895"/>
                </a:lnTo>
                <a:lnTo>
                  <a:pt x="4940" y="3187"/>
                </a:lnTo>
                <a:lnTo>
                  <a:pt x="5232" y="2895"/>
                </a:lnTo>
                <a:lnTo>
                  <a:pt x="5232" y="2324"/>
                </a:lnTo>
                <a:close/>
              </a:path>
              <a:path w="6350" h="3810">
                <a:moveTo>
                  <a:pt x="5803" y="1155"/>
                </a:moveTo>
                <a:lnTo>
                  <a:pt x="5232" y="571"/>
                </a:lnTo>
                <a:lnTo>
                  <a:pt x="4064" y="571"/>
                </a:lnTo>
                <a:lnTo>
                  <a:pt x="2324" y="0"/>
                </a:lnTo>
                <a:lnTo>
                  <a:pt x="2895" y="571"/>
                </a:lnTo>
                <a:lnTo>
                  <a:pt x="3479" y="571"/>
                </a:lnTo>
                <a:lnTo>
                  <a:pt x="4064" y="1155"/>
                </a:lnTo>
                <a:lnTo>
                  <a:pt x="5803" y="11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 descr=""/>
          <p:cNvSpPr/>
          <p:nvPr/>
        </p:nvSpPr>
        <p:spPr>
          <a:xfrm>
            <a:off x="5685044" y="686926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581"/>
                </a:move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 descr=""/>
          <p:cNvSpPr/>
          <p:nvPr/>
        </p:nvSpPr>
        <p:spPr>
          <a:xfrm>
            <a:off x="5626321" y="3749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 descr=""/>
          <p:cNvSpPr/>
          <p:nvPr/>
        </p:nvSpPr>
        <p:spPr>
          <a:xfrm>
            <a:off x="6215290" y="509596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3488" y="581"/>
                </a:moveTo>
                <a:lnTo>
                  <a:pt x="581" y="581"/>
                </a:lnTo>
                <a:lnTo>
                  <a:pt x="581" y="0"/>
                </a:lnTo>
                <a:lnTo>
                  <a:pt x="0" y="0"/>
                </a:lnTo>
                <a:lnTo>
                  <a:pt x="2325" y="0"/>
                </a:lnTo>
                <a:lnTo>
                  <a:pt x="3488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 descr=""/>
          <p:cNvSpPr/>
          <p:nvPr/>
        </p:nvSpPr>
        <p:spPr>
          <a:xfrm>
            <a:off x="6126334" y="311916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1162" y="1162"/>
                </a:moveTo>
                <a:lnTo>
                  <a:pt x="0" y="1162"/>
                </a:lnTo>
                <a:lnTo>
                  <a:pt x="581" y="581"/>
                </a:lnTo>
                <a:lnTo>
                  <a:pt x="1744" y="0"/>
                </a:lnTo>
                <a:lnTo>
                  <a:pt x="2325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 descr=""/>
          <p:cNvSpPr/>
          <p:nvPr/>
        </p:nvSpPr>
        <p:spPr>
          <a:xfrm>
            <a:off x="6167033" y="451455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09">
                <a:moveTo>
                  <a:pt x="2325" y="3488"/>
                </a:moveTo>
                <a:lnTo>
                  <a:pt x="0" y="3488"/>
                </a:lnTo>
                <a:lnTo>
                  <a:pt x="1162" y="0"/>
                </a:lnTo>
                <a:lnTo>
                  <a:pt x="2907" y="581"/>
                </a:lnTo>
                <a:lnTo>
                  <a:pt x="4069" y="1744"/>
                </a:lnTo>
                <a:lnTo>
                  <a:pt x="2325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 descr=""/>
          <p:cNvSpPr/>
          <p:nvPr/>
        </p:nvSpPr>
        <p:spPr>
          <a:xfrm>
            <a:off x="6121683" y="275287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5">
                <a:moveTo>
                  <a:pt x="1162" y="581"/>
                </a:moveTo>
                <a:lnTo>
                  <a:pt x="2907" y="0"/>
                </a:lnTo>
                <a:lnTo>
                  <a:pt x="4651" y="0"/>
                </a:lnTo>
                <a:lnTo>
                  <a:pt x="0" y="581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 descr=""/>
          <p:cNvSpPr/>
          <p:nvPr/>
        </p:nvSpPr>
        <p:spPr>
          <a:xfrm>
            <a:off x="6162382" y="449129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14" y="2907"/>
                </a:moveTo>
                <a:lnTo>
                  <a:pt x="4069" y="2325"/>
                </a:lnTo>
                <a:lnTo>
                  <a:pt x="0" y="2325"/>
                </a:lnTo>
                <a:lnTo>
                  <a:pt x="5814" y="0"/>
                </a:lnTo>
                <a:lnTo>
                  <a:pt x="5814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 descr=""/>
          <p:cNvSpPr/>
          <p:nvPr/>
        </p:nvSpPr>
        <p:spPr>
          <a:xfrm>
            <a:off x="6840888" y="50281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90">
                <a:moveTo>
                  <a:pt x="5814" y="8721"/>
                </a:moveTo>
                <a:lnTo>
                  <a:pt x="0" y="3488"/>
                </a:lnTo>
                <a:lnTo>
                  <a:pt x="12209" y="4069"/>
                </a:lnTo>
                <a:lnTo>
                  <a:pt x="11628" y="5232"/>
                </a:lnTo>
                <a:lnTo>
                  <a:pt x="11628" y="6976"/>
                </a:lnTo>
                <a:lnTo>
                  <a:pt x="6395" y="0"/>
                </a:lnTo>
                <a:lnTo>
                  <a:pt x="5814" y="87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 descr=""/>
          <p:cNvSpPr/>
          <p:nvPr/>
        </p:nvSpPr>
        <p:spPr>
          <a:xfrm>
            <a:off x="6272850" y="10609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0" y="1744"/>
                </a:moveTo>
                <a:lnTo>
                  <a:pt x="4069" y="0"/>
                </a:lnTo>
                <a:lnTo>
                  <a:pt x="1744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 descr=""/>
          <p:cNvSpPr/>
          <p:nvPr/>
        </p:nvSpPr>
        <p:spPr>
          <a:xfrm>
            <a:off x="6150172" y="939840"/>
            <a:ext cx="4445" cy="7620"/>
          </a:xfrm>
          <a:custGeom>
            <a:avLst/>
            <a:gdLst/>
            <a:ahLst/>
            <a:cxnLst/>
            <a:rect l="l" t="t" r="r" b="b"/>
            <a:pathLst>
              <a:path w="4445" h="7619">
                <a:moveTo>
                  <a:pt x="3488" y="7558"/>
                </a:moveTo>
                <a:lnTo>
                  <a:pt x="2325" y="5814"/>
                </a:lnTo>
                <a:lnTo>
                  <a:pt x="1162" y="3488"/>
                </a:lnTo>
                <a:lnTo>
                  <a:pt x="0" y="0"/>
                </a:lnTo>
                <a:lnTo>
                  <a:pt x="4069" y="4651"/>
                </a:lnTo>
                <a:lnTo>
                  <a:pt x="4069" y="5814"/>
                </a:lnTo>
                <a:lnTo>
                  <a:pt x="3488" y="6976"/>
                </a:lnTo>
                <a:lnTo>
                  <a:pt x="3488" y="75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 descr=""/>
          <p:cNvSpPr/>
          <p:nvPr/>
        </p:nvSpPr>
        <p:spPr>
          <a:xfrm>
            <a:off x="6284478" y="196215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4" y="0"/>
                </a:moveTo>
                <a:lnTo>
                  <a:pt x="581" y="0"/>
                </a:lnTo>
                <a:lnTo>
                  <a:pt x="0" y="581"/>
                </a:lnTo>
                <a:lnTo>
                  <a:pt x="581" y="581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 descr=""/>
          <p:cNvSpPr/>
          <p:nvPr/>
        </p:nvSpPr>
        <p:spPr>
          <a:xfrm>
            <a:off x="6342619" y="48517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1162"/>
                </a:moveTo>
                <a:lnTo>
                  <a:pt x="581" y="1162"/>
                </a:lnTo>
                <a:lnTo>
                  <a:pt x="0" y="581"/>
                </a:lnTo>
                <a:lnTo>
                  <a:pt x="581" y="0"/>
                </a:lnTo>
                <a:lnTo>
                  <a:pt x="1744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 descr=""/>
          <p:cNvSpPr/>
          <p:nvPr/>
        </p:nvSpPr>
        <p:spPr>
          <a:xfrm>
            <a:off x="5957144" y="759603"/>
            <a:ext cx="8890" cy="6350"/>
          </a:xfrm>
          <a:custGeom>
            <a:avLst/>
            <a:gdLst/>
            <a:ahLst/>
            <a:cxnLst/>
            <a:rect l="l" t="t" r="r" b="b"/>
            <a:pathLst>
              <a:path w="8889" h="6350">
                <a:moveTo>
                  <a:pt x="4651" y="5814"/>
                </a:moveTo>
                <a:lnTo>
                  <a:pt x="0" y="2907"/>
                </a:lnTo>
                <a:lnTo>
                  <a:pt x="8721" y="0"/>
                </a:lnTo>
                <a:lnTo>
                  <a:pt x="4651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 descr=""/>
          <p:cNvSpPr/>
          <p:nvPr/>
        </p:nvSpPr>
        <p:spPr>
          <a:xfrm>
            <a:off x="6339131" y="500293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1162"/>
                </a:moveTo>
                <a:lnTo>
                  <a:pt x="1162" y="1162"/>
                </a:lnTo>
                <a:lnTo>
                  <a:pt x="0" y="0"/>
                </a:lnTo>
                <a:lnTo>
                  <a:pt x="581" y="581"/>
                </a:lnTo>
                <a:lnTo>
                  <a:pt x="1162" y="581"/>
                </a:lnTo>
                <a:lnTo>
                  <a:pt x="1744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 descr=""/>
          <p:cNvSpPr/>
          <p:nvPr/>
        </p:nvSpPr>
        <p:spPr>
          <a:xfrm>
            <a:off x="6551345" y="46482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162" y="1162"/>
                </a:moveTo>
                <a:lnTo>
                  <a:pt x="0" y="0"/>
                </a:lnTo>
                <a:lnTo>
                  <a:pt x="1162" y="581"/>
                </a:lnTo>
                <a:lnTo>
                  <a:pt x="1744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 descr=""/>
          <p:cNvSpPr/>
          <p:nvPr/>
        </p:nvSpPr>
        <p:spPr>
          <a:xfrm>
            <a:off x="6137962" y="939258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581" y="1162"/>
                </a:moveTo>
                <a:lnTo>
                  <a:pt x="0" y="581"/>
                </a:lnTo>
                <a:lnTo>
                  <a:pt x="0" y="0"/>
                </a:lnTo>
                <a:lnTo>
                  <a:pt x="581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 descr=""/>
          <p:cNvSpPr/>
          <p:nvPr/>
        </p:nvSpPr>
        <p:spPr>
          <a:xfrm>
            <a:off x="6057146" y="884024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3488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 descr=""/>
          <p:cNvSpPr/>
          <p:nvPr/>
        </p:nvSpPr>
        <p:spPr>
          <a:xfrm>
            <a:off x="6271687" y="97957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0" y="2907"/>
                </a:moveTo>
                <a:lnTo>
                  <a:pt x="2907" y="0"/>
                </a:lnTo>
                <a:lnTo>
                  <a:pt x="2907" y="581"/>
                </a:lnTo>
                <a:lnTo>
                  <a:pt x="1744" y="1744"/>
                </a:lnTo>
                <a:lnTo>
                  <a:pt x="0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 descr=""/>
          <p:cNvSpPr/>
          <p:nvPr/>
        </p:nvSpPr>
        <p:spPr>
          <a:xfrm>
            <a:off x="6240291" y="17722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1" y="2907"/>
                </a:moveTo>
                <a:lnTo>
                  <a:pt x="0" y="2325"/>
                </a:lnTo>
                <a:lnTo>
                  <a:pt x="581" y="1162"/>
                </a:lnTo>
                <a:lnTo>
                  <a:pt x="1744" y="1162"/>
                </a:lnTo>
                <a:lnTo>
                  <a:pt x="4069" y="581"/>
                </a:lnTo>
                <a:lnTo>
                  <a:pt x="5814" y="0"/>
                </a:lnTo>
                <a:lnTo>
                  <a:pt x="58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 descr=""/>
          <p:cNvSpPr/>
          <p:nvPr/>
        </p:nvSpPr>
        <p:spPr>
          <a:xfrm>
            <a:off x="6271105" y="8691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0" y="1162"/>
                </a:moveTo>
                <a:lnTo>
                  <a:pt x="581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 descr=""/>
          <p:cNvSpPr/>
          <p:nvPr/>
        </p:nvSpPr>
        <p:spPr>
          <a:xfrm>
            <a:off x="5981563" y="811929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2325" y="4651"/>
                </a:moveTo>
                <a:lnTo>
                  <a:pt x="0" y="4069"/>
                </a:lnTo>
                <a:lnTo>
                  <a:pt x="0" y="0"/>
                </a:lnTo>
                <a:lnTo>
                  <a:pt x="1744" y="581"/>
                </a:lnTo>
                <a:lnTo>
                  <a:pt x="2907" y="1744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 descr=""/>
          <p:cNvSpPr/>
          <p:nvPr/>
        </p:nvSpPr>
        <p:spPr>
          <a:xfrm>
            <a:off x="6238547" y="17141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2325" y="1744"/>
                </a:moveTo>
                <a:lnTo>
                  <a:pt x="0" y="1744"/>
                </a:lnTo>
                <a:lnTo>
                  <a:pt x="1744" y="0"/>
                </a:lnTo>
                <a:lnTo>
                  <a:pt x="3488" y="0"/>
                </a:lnTo>
                <a:lnTo>
                  <a:pt x="2907" y="1162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 descr=""/>
          <p:cNvSpPr/>
          <p:nvPr/>
        </p:nvSpPr>
        <p:spPr>
          <a:xfrm>
            <a:off x="5590845" y="11"/>
            <a:ext cx="7620" cy="21590"/>
          </a:xfrm>
          <a:custGeom>
            <a:avLst/>
            <a:gdLst/>
            <a:ahLst/>
            <a:cxnLst/>
            <a:rect l="l" t="t" r="r" b="b"/>
            <a:pathLst>
              <a:path w="7620" h="21590">
                <a:moveTo>
                  <a:pt x="1752" y="21209"/>
                </a:moveTo>
                <a:lnTo>
                  <a:pt x="1168" y="20624"/>
                </a:lnTo>
                <a:lnTo>
                  <a:pt x="0" y="20624"/>
                </a:lnTo>
                <a:lnTo>
                  <a:pt x="1752" y="21209"/>
                </a:lnTo>
                <a:close/>
              </a:path>
              <a:path w="7620" h="21590">
                <a:moveTo>
                  <a:pt x="6400" y="2019"/>
                </a:moveTo>
                <a:lnTo>
                  <a:pt x="3225" y="0"/>
                </a:lnTo>
                <a:lnTo>
                  <a:pt x="114" y="0"/>
                </a:lnTo>
                <a:lnTo>
                  <a:pt x="6400" y="2019"/>
                </a:lnTo>
                <a:close/>
              </a:path>
              <a:path w="7620" h="21590">
                <a:moveTo>
                  <a:pt x="7556" y="4927"/>
                </a:moveTo>
                <a:lnTo>
                  <a:pt x="6400" y="3759"/>
                </a:lnTo>
                <a:lnTo>
                  <a:pt x="6985" y="3175"/>
                </a:lnTo>
                <a:lnTo>
                  <a:pt x="4076" y="2019"/>
                </a:lnTo>
                <a:lnTo>
                  <a:pt x="6400" y="4343"/>
                </a:lnTo>
                <a:lnTo>
                  <a:pt x="7556" y="492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 descr=""/>
          <p:cNvSpPr/>
          <p:nvPr/>
        </p:nvSpPr>
        <p:spPr>
          <a:xfrm>
            <a:off x="5559459" y="739253"/>
            <a:ext cx="10795" cy="5080"/>
          </a:xfrm>
          <a:custGeom>
            <a:avLst/>
            <a:gdLst/>
            <a:ahLst/>
            <a:cxnLst/>
            <a:rect l="l" t="t" r="r" b="b"/>
            <a:pathLst>
              <a:path w="10795" h="5079">
                <a:moveTo>
                  <a:pt x="3171" y="3329"/>
                </a:moveTo>
                <a:lnTo>
                  <a:pt x="8721" y="0"/>
                </a:lnTo>
                <a:lnTo>
                  <a:pt x="9593" y="1744"/>
                </a:lnTo>
                <a:lnTo>
                  <a:pt x="6976" y="1744"/>
                </a:lnTo>
                <a:lnTo>
                  <a:pt x="3171" y="3329"/>
                </a:lnTo>
                <a:close/>
              </a:path>
              <a:path w="10795" h="5079">
                <a:moveTo>
                  <a:pt x="10465" y="3488"/>
                </a:moveTo>
                <a:lnTo>
                  <a:pt x="6976" y="1744"/>
                </a:lnTo>
                <a:lnTo>
                  <a:pt x="9593" y="1744"/>
                </a:lnTo>
                <a:lnTo>
                  <a:pt x="10465" y="3488"/>
                </a:lnTo>
                <a:close/>
              </a:path>
              <a:path w="10795" h="5079">
                <a:moveTo>
                  <a:pt x="0" y="4651"/>
                </a:moveTo>
                <a:lnTo>
                  <a:pt x="3171" y="3329"/>
                </a:lnTo>
                <a:lnTo>
                  <a:pt x="2907" y="3488"/>
                </a:lnTo>
                <a:lnTo>
                  <a:pt x="0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 descr=""/>
          <p:cNvSpPr/>
          <p:nvPr/>
        </p:nvSpPr>
        <p:spPr>
          <a:xfrm>
            <a:off x="6517043" y="58421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40">
                <a:moveTo>
                  <a:pt x="1744" y="2325"/>
                </a:moveTo>
                <a:lnTo>
                  <a:pt x="0" y="1744"/>
                </a:lnTo>
                <a:lnTo>
                  <a:pt x="581" y="581"/>
                </a:lnTo>
                <a:lnTo>
                  <a:pt x="1162" y="0"/>
                </a:lnTo>
                <a:lnTo>
                  <a:pt x="2907" y="0"/>
                </a:lnTo>
                <a:lnTo>
                  <a:pt x="3488" y="581"/>
                </a:lnTo>
                <a:lnTo>
                  <a:pt x="1744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 descr=""/>
          <p:cNvSpPr/>
          <p:nvPr/>
        </p:nvSpPr>
        <p:spPr>
          <a:xfrm>
            <a:off x="5587441" y="4939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20">
                <a:moveTo>
                  <a:pt x="9804" y="19761"/>
                </a:moveTo>
                <a:lnTo>
                  <a:pt x="8064" y="17437"/>
                </a:lnTo>
                <a:lnTo>
                  <a:pt x="5156" y="16281"/>
                </a:lnTo>
                <a:lnTo>
                  <a:pt x="5905" y="17399"/>
                </a:lnTo>
                <a:lnTo>
                  <a:pt x="2895" y="17805"/>
                </a:lnTo>
                <a:lnTo>
                  <a:pt x="0" y="18326"/>
                </a:lnTo>
                <a:lnTo>
                  <a:pt x="1079" y="19761"/>
                </a:lnTo>
                <a:lnTo>
                  <a:pt x="2247" y="19189"/>
                </a:lnTo>
                <a:lnTo>
                  <a:pt x="9804" y="19761"/>
                </a:lnTo>
                <a:close/>
              </a:path>
              <a:path w="12700" h="20320">
                <a:moveTo>
                  <a:pt x="12128" y="584"/>
                </a:moveTo>
                <a:lnTo>
                  <a:pt x="11544" y="584"/>
                </a:lnTo>
                <a:lnTo>
                  <a:pt x="10960" y="0"/>
                </a:lnTo>
                <a:lnTo>
                  <a:pt x="10388" y="0"/>
                </a:lnTo>
                <a:lnTo>
                  <a:pt x="11544" y="1155"/>
                </a:lnTo>
                <a:lnTo>
                  <a:pt x="12128" y="58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 descr=""/>
          <p:cNvSpPr/>
          <p:nvPr/>
        </p:nvSpPr>
        <p:spPr>
          <a:xfrm>
            <a:off x="5541435" y="157842"/>
            <a:ext cx="8890" cy="3175"/>
          </a:xfrm>
          <a:custGeom>
            <a:avLst/>
            <a:gdLst/>
            <a:ahLst/>
            <a:cxnLst/>
            <a:rect l="l" t="t" r="r" b="b"/>
            <a:pathLst>
              <a:path w="8889" h="3175">
                <a:moveTo>
                  <a:pt x="8721" y="2907"/>
                </a:moveTo>
                <a:lnTo>
                  <a:pt x="2325" y="2907"/>
                </a:lnTo>
                <a:lnTo>
                  <a:pt x="0" y="0"/>
                </a:lnTo>
                <a:lnTo>
                  <a:pt x="872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 descr=""/>
          <p:cNvSpPr/>
          <p:nvPr/>
        </p:nvSpPr>
        <p:spPr>
          <a:xfrm>
            <a:off x="5653647" y="-301"/>
            <a:ext cx="27305" cy="15240"/>
          </a:xfrm>
          <a:custGeom>
            <a:avLst/>
            <a:gdLst/>
            <a:ahLst/>
            <a:cxnLst/>
            <a:rect l="l" t="t" r="r" b="b"/>
            <a:pathLst>
              <a:path w="27304" h="15240">
                <a:moveTo>
                  <a:pt x="26163" y="12209"/>
                </a:moveTo>
                <a:lnTo>
                  <a:pt x="15116" y="12209"/>
                </a:lnTo>
                <a:lnTo>
                  <a:pt x="20930" y="11628"/>
                </a:lnTo>
                <a:lnTo>
                  <a:pt x="19768" y="9884"/>
                </a:lnTo>
                <a:lnTo>
                  <a:pt x="12345" y="6868"/>
                </a:lnTo>
                <a:lnTo>
                  <a:pt x="8793" y="4942"/>
                </a:lnTo>
                <a:lnTo>
                  <a:pt x="5786" y="3016"/>
                </a:lnTo>
                <a:lnTo>
                  <a:pt x="0" y="0"/>
                </a:lnTo>
                <a:lnTo>
                  <a:pt x="8348" y="1453"/>
                </a:lnTo>
                <a:lnTo>
                  <a:pt x="15770" y="3779"/>
                </a:lnTo>
                <a:lnTo>
                  <a:pt x="21993" y="6540"/>
                </a:lnTo>
                <a:lnTo>
                  <a:pt x="23744" y="7558"/>
                </a:lnTo>
                <a:lnTo>
                  <a:pt x="18605" y="7558"/>
                </a:lnTo>
                <a:lnTo>
                  <a:pt x="26163" y="12209"/>
                </a:lnTo>
                <a:close/>
              </a:path>
              <a:path w="27304" h="15240">
                <a:moveTo>
                  <a:pt x="26744" y="9302"/>
                </a:moveTo>
                <a:lnTo>
                  <a:pt x="24419" y="8721"/>
                </a:lnTo>
                <a:lnTo>
                  <a:pt x="21512" y="7558"/>
                </a:lnTo>
                <a:lnTo>
                  <a:pt x="23744" y="7558"/>
                </a:lnTo>
                <a:lnTo>
                  <a:pt x="26744" y="9302"/>
                </a:lnTo>
                <a:close/>
              </a:path>
              <a:path w="27304" h="15240">
                <a:moveTo>
                  <a:pt x="13817" y="11653"/>
                </a:moveTo>
                <a:lnTo>
                  <a:pt x="11046" y="10465"/>
                </a:lnTo>
                <a:lnTo>
                  <a:pt x="13953" y="11628"/>
                </a:lnTo>
                <a:lnTo>
                  <a:pt x="13817" y="11653"/>
                </a:lnTo>
                <a:close/>
              </a:path>
              <a:path w="27304" h="15240">
                <a:moveTo>
                  <a:pt x="25000" y="15116"/>
                </a:moveTo>
                <a:lnTo>
                  <a:pt x="15116" y="15116"/>
                </a:lnTo>
                <a:lnTo>
                  <a:pt x="7558" y="12791"/>
                </a:lnTo>
                <a:lnTo>
                  <a:pt x="13817" y="11653"/>
                </a:lnTo>
                <a:lnTo>
                  <a:pt x="15116" y="12209"/>
                </a:lnTo>
                <a:lnTo>
                  <a:pt x="26163" y="12209"/>
                </a:lnTo>
                <a:lnTo>
                  <a:pt x="25000" y="1511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 descr=""/>
          <p:cNvSpPr/>
          <p:nvPr/>
        </p:nvSpPr>
        <p:spPr>
          <a:xfrm>
            <a:off x="6099008" y="207843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0" y="581"/>
                </a:moveTo>
                <a:lnTo>
                  <a:pt x="0" y="0"/>
                </a:ln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 descr=""/>
          <p:cNvSpPr/>
          <p:nvPr/>
        </p:nvSpPr>
        <p:spPr>
          <a:xfrm>
            <a:off x="5660624" y="678786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581" y="1162"/>
                </a:moveTo>
                <a:lnTo>
                  <a:pt x="0" y="1162"/>
                </a:lnTo>
                <a:lnTo>
                  <a:pt x="3488" y="0"/>
                </a:lnTo>
                <a:lnTo>
                  <a:pt x="1744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 descr=""/>
          <p:cNvSpPr/>
          <p:nvPr/>
        </p:nvSpPr>
        <p:spPr>
          <a:xfrm>
            <a:off x="6136800" y="13652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2" y="581"/>
                </a:lnTo>
                <a:lnTo>
                  <a:pt x="1744" y="581"/>
                </a:lnTo>
                <a:lnTo>
                  <a:pt x="1162" y="581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 descr=""/>
          <p:cNvSpPr/>
          <p:nvPr/>
        </p:nvSpPr>
        <p:spPr>
          <a:xfrm>
            <a:off x="5621668" y="861935"/>
            <a:ext cx="8890" cy="8255"/>
          </a:xfrm>
          <a:custGeom>
            <a:avLst/>
            <a:gdLst/>
            <a:ahLst/>
            <a:cxnLst/>
            <a:rect l="l" t="t" r="r" b="b"/>
            <a:pathLst>
              <a:path w="8889" h="8255">
                <a:moveTo>
                  <a:pt x="1943" y="2514"/>
                </a:moveTo>
                <a:lnTo>
                  <a:pt x="1155" y="2908"/>
                </a:lnTo>
                <a:lnTo>
                  <a:pt x="0" y="4076"/>
                </a:lnTo>
                <a:lnTo>
                  <a:pt x="1943" y="2514"/>
                </a:lnTo>
                <a:close/>
              </a:path>
              <a:path w="8889" h="8255">
                <a:moveTo>
                  <a:pt x="8712" y="0"/>
                </a:moveTo>
                <a:lnTo>
                  <a:pt x="5232" y="0"/>
                </a:lnTo>
                <a:lnTo>
                  <a:pt x="2908" y="1739"/>
                </a:lnTo>
                <a:lnTo>
                  <a:pt x="4483" y="1930"/>
                </a:lnTo>
                <a:lnTo>
                  <a:pt x="3340" y="4940"/>
                </a:lnTo>
                <a:lnTo>
                  <a:pt x="2413" y="7962"/>
                </a:lnTo>
                <a:lnTo>
                  <a:pt x="4648" y="8140"/>
                </a:lnTo>
                <a:lnTo>
                  <a:pt x="4064" y="6400"/>
                </a:lnTo>
                <a:lnTo>
                  <a:pt x="8712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 descr=""/>
          <p:cNvSpPr/>
          <p:nvPr/>
        </p:nvSpPr>
        <p:spPr>
          <a:xfrm>
            <a:off x="6138544" y="18885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907" y="581"/>
                </a:moveTo>
                <a:lnTo>
                  <a:pt x="2325" y="581"/>
                </a:lnTo>
                <a:lnTo>
                  <a:pt x="0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 descr=""/>
          <p:cNvSpPr/>
          <p:nvPr/>
        </p:nvSpPr>
        <p:spPr>
          <a:xfrm>
            <a:off x="5756557" y="985771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0" y="6976"/>
                </a:moveTo>
                <a:lnTo>
                  <a:pt x="5232" y="0"/>
                </a:lnTo>
                <a:lnTo>
                  <a:pt x="4069" y="6395"/>
                </a:lnTo>
                <a:lnTo>
                  <a:pt x="0" y="69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 descr=""/>
          <p:cNvSpPr/>
          <p:nvPr/>
        </p:nvSpPr>
        <p:spPr>
          <a:xfrm>
            <a:off x="5975167" y="808441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5814" y="3488"/>
                </a:moveTo>
                <a:lnTo>
                  <a:pt x="4651" y="2907"/>
                </a:lnTo>
                <a:lnTo>
                  <a:pt x="0" y="2907"/>
                </a:lnTo>
                <a:lnTo>
                  <a:pt x="5232" y="0"/>
                </a:lnTo>
                <a:lnTo>
                  <a:pt x="5814" y="1744"/>
                </a:lnTo>
                <a:lnTo>
                  <a:pt x="5814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 descr=""/>
          <p:cNvSpPr/>
          <p:nvPr/>
        </p:nvSpPr>
        <p:spPr>
          <a:xfrm>
            <a:off x="5654810" y="675879"/>
            <a:ext cx="9525" cy="5715"/>
          </a:xfrm>
          <a:custGeom>
            <a:avLst/>
            <a:gdLst/>
            <a:ahLst/>
            <a:cxnLst/>
            <a:rect l="l" t="t" r="r" b="b"/>
            <a:pathLst>
              <a:path w="9525" h="5715">
                <a:moveTo>
                  <a:pt x="2907" y="5232"/>
                </a:moveTo>
                <a:lnTo>
                  <a:pt x="0" y="4651"/>
                </a:lnTo>
                <a:lnTo>
                  <a:pt x="6976" y="1162"/>
                </a:lnTo>
                <a:lnTo>
                  <a:pt x="7558" y="0"/>
                </a:lnTo>
                <a:lnTo>
                  <a:pt x="9166" y="308"/>
                </a:lnTo>
                <a:lnTo>
                  <a:pt x="6904" y="2035"/>
                </a:lnTo>
                <a:lnTo>
                  <a:pt x="4533" y="3761"/>
                </a:lnTo>
                <a:lnTo>
                  <a:pt x="5814" y="4069"/>
                </a:lnTo>
                <a:lnTo>
                  <a:pt x="2907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 descr=""/>
          <p:cNvSpPr/>
          <p:nvPr/>
        </p:nvSpPr>
        <p:spPr>
          <a:xfrm>
            <a:off x="6126334" y="859024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1162" y="2325"/>
                </a:moveTo>
                <a:lnTo>
                  <a:pt x="0" y="1744"/>
                </a:lnTo>
                <a:lnTo>
                  <a:pt x="2325" y="0"/>
                </a:lnTo>
                <a:lnTo>
                  <a:pt x="1162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 descr=""/>
          <p:cNvSpPr/>
          <p:nvPr/>
        </p:nvSpPr>
        <p:spPr>
          <a:xfrm>
            <a:off x="6554253" y="473548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0"/>
                </a:lnTo>
                <a:lnTo>
                  <a:pt x="2907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 descr=""/>
          <p:cNvSpPr/>
          <p:nvPr/>
        </p:nvSpPr>
        <p:spPr>
          <a:xfrm>
            <a:off x="5579808" y="834605"/>
            <a:ext cx="34290" cy="22860"/>
          </a:xfrm>
          <a:custGeom>
            <a:avLst/>
            <a:gdLst/>
            <a:ahLst/>
            <a:cxnLst/>
            <a:rect l="l" t="t" r="r" b="b"/>
            <a:pathLst>
              <a:path w="34289" h="22859">
                <a:moveTo>
                  <a:pt x="20345" y="584"/>
                </a:moveTo>
                <a:lnTo>
                  <a:pt x="16268" y="0"/>
                </a:lnTo>
                <a:lnTo>
                  <a:pt x="13360" y="1168"/>
                </a:lnTo>
                <a:lnTo>
                  <a:pt x="6972" y="5816"/>
                </a:lnTo>
                <a:lnTo>
                  <a:pt x="9296" y="6400"/>
                </a:lnTo>
                <a:lnTo>
                  <a:pt x="20345" y="584"/>
                </a:lnTo>
                <a:close/>
              </a:path>
              <a:path w="34289" h="22859">
                <a:moveTo>
                  <a:pt x="27901" y="9309"/>
                </a:moveTo>
                <a:lnTo>
                  <a:pt x="21945" y="11887"/>
                </a:lnTo>
                <a:lnTo>
                  <a:pt x="18592" y="12941"/>
                </a:lnTo>
                <a:lnTo>
                  <a:pt x="14820" y="14211"/>
                </a:lnTo>
                <a:lnTo>
                  <a:pt x="7556" y="17449"/>
                </a:lnTo>
                <a:lnTo>
                  <a:pt x="5232" y="16865"/>
                </a:lnTo>
                <a:lnTo>
                  <a:pt x="9296" y="12801"/>
                </a:lnTo>
                <a:lnTo>
                  <a:pt x="13360" y="10464"/>
                </a:lnTo>
                <a:lnTo>
                  <a:pt x="10464" y="11633"/>
                </a:lnTo>
                <a:lnTo>
                  <a:pt x="13944" y="6985"/>
                </a:lnTo>
                <a:lnTo>
                  <a:pt x="6972" y="10464"/>
                </a:lnTo>
                <a:lnTo>
                  <a:pt x="0" y="17449"/>
                </a:lnTo>
                <a:lnTo>
                  <a:pt x="1155" y="20358"/>
                </a:lnTo>
                <a:lnTo>
                  <a:pt x="9880" y="18034"/>
                </a:lnTo>
                <a:lnTo>
                  <a:pt x="8128" y="20358"/>
                </a:lnTo>
                <a:lnTo>
                  <a:pt x="4648" y="21513"/>
                </a:lnTo>
                <a:lnTo>
                  <a:pt x="2895" y="22682"/>
                </a:lnTo>
                <a:lnTo>
                  <a:pt x="8280" y="20916"/>
                </a:lnTo>
                <a:lnTo>
                  <a:pt x="14528" y="18173"/>
                </a:lnTo>
                <a:lnTo>
                  <a:pt x="21209" y="14338"/>
                </a:lnTo>
                <a:lnTo>
                  <a:pt x="27901" y="9309"/>
                </a:lnTo>
                <a:close/>
              </a:path>
              <a:path w="34289" h="22859">
                <a:moveTo>
                  <a:pt x="30226" y="11633"/>
                </a:moveTo>
                <a:lnTo>
                  <a:pt x="29641" y="11049"/>
                </a:lnTo>
                <a:lnTo>
                  <a:pt x="29641" y="10464"/>
                </a:lnTo>
                <a:lnTo>
                  <a:pt x="26733" y="11633"/>
                </a:lnTo>
                <a:lnTo>
                  <a:pt x="30226" y="11633"/>
                </a:lnTo>
                <a:close/>
              </a:path>
              <a:path w="34289" h="22859">
                <a:moveTo>
                  <a:pt x="31965" y="11633"/>
                </a:moveTo>
                <a:lnTo>
                  <a:pt x="30226" y="11633"/>
                </a:lnTo>
                <a:lnTo>
                  <a:pt x="30226" y="12217"/>
                </a:lnTo>
                <a:lnTo>
                  <a:pt x="30810" y="12217"/>
                </a:lnTo>
                <a:lnTo>
                  <a:pt x="31965" y="11633"/>
                </a:lnTo>
                <a:close/>
              </a:path>
              <a:path w="34289" h="22859">
                <a:moveTo>
                  <a:pt x="33718" y="11049"/>
                </a:moveTo>
                <a:lnTo>
                  <a:pt x="32550" y="11049"/>
                </a:lnTo>
                <a:lnTo>
                  <a:pt x="31965" y="11633"/>
                </a:lnTo>
                <a:lnTo>
                  <a:pt x="33718" y="11633"/>
                </a:lnTo>
                <a:lnTo>
                  <a:pt x="33718" y="1104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 descr=""/>
          <p:cNvSpPr/>
          <p:nvPr/>
        </p:nvSpPr>
        <p:spPr>
          <a:xfrm>
            <a:off x="6512391" y="5609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232" y="1744"/>
                </a:moveTo>
                <a:lnTo>
                  <a:pt x="0" y="1744"/>
                </a:lnTo>
                <a:lnTo>
                  <a:pt x="5814" y="0"/>
                </a:lnTo>
                <a:lnTo>
                  <a:pt x="5814" y="581"/>
                </a:lnTo>
                <a:lnTo>
                  <a:pt x="5232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 descr=""/>
          <p:cNvSpPr/>
          <p:nvPr/>
        </p:nvSpPr>
        <p:spPr>
          <a:xfrm>
            <a:off x="5636786" y="565411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4">
                <a:moveTo>
                  <a:pt x="0" y="1744"/>
                </a:moveTo>
                <a:lnTo>
                  <a:pt x="5232" y="0"/>
                </a:lnTo>
                <a:lnTo>
                  <a:pt x="8139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 descr=""/>
          <p:cNvSpPr/>
          <p:nvPr/>
        </p:nvSpPr>
        <p:spPr>
          <a:xfrm>
            <a:off x="6142614" y="864256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1162" y="1162"/>
                </a:moveTo>
                <a:lnTo>
                  <a:pt x="581" y="1162"/>
                </a:lnTo>
                <a:lnTo>
                  <a:pt x="0" y="581"/>
                </a:lnTo>
                <a:lnTo>
                  <a:pt x="2325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 descr=""/>
          <p:cNvSpPr/>
          <p:nvPr/>
        </p:nvSpPr>
        <p:spPr>
          <a:xfrm>
            <a:off x="6338549" y="476455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581"/>
                </a:lnTo>
                <a:lnTo>
                  <a:pt x="581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 descr=""/>
          <p:cNvSpPr/>
          <p:nvPr/>
        </p:nvSpPr>
        <p:spPr>
          <a:xfrm>
            <a:off x="5066411" y="258431"/>
            <a:ext cx="44450" cy="45085"/>
          </a:xfrm>
          <a:custGeom>
            <a:avLst/>
            <a:gdLst/>
            <a:ahLst/>
            <a:cxnLst/>
            <a:rect l="l" t="t" r="r" b="b"/>
            <a:pathLst>
              <a:path w="44450" h="45085">
                <a:moveTo>
                  <a:pt x="24422" y="1739"/>
                </a:moveTo>
                <a:lnTo>
                  <a:pt x="20358" y="0"/>
                </a:lnTo>
                <a:lnTo>
                  <a:pt x="16865" y="0"/>
                </a:lnTo>
                <a:lnTo>
                  <a:pt x="9893" y="2324"/>
                </a:lnTo>
                <a:lnTo>
                  <a:pt x="11633" y="3492"/>
                </a:lnTo>
                <a:lnTo>
                  <a:pt x="24422" y="1739"/>
                </a:lnTo>
                <a:close/>
              </a:path>
              <a:path w="44450" h="45085">
                <a:moveTo>
                  <a:pt x="28498" y="12204"/>
                </a:moveTo>
                <a:lnTo>
                  <a:pt x="22275" y="12966"/>
                </a:lnTo>
                <a:lnTo>
                  <a:pt x="18834" y="13004"/>
                </a:lnTo>
                <a:lnTo>
                  <a:pt x="14846" y="12941"/>
                </a:lnTo>
                <a:lnTo>
                  <a:pt x="6985" y="13373"/>
                </a:lnTo>
                <a:lnTo>
                  <a:pt x="5232" y="12204"/>
                </a:lnTo>
                <a:lnTo>
                  <a:pt x="9893" y="9309"/>
                </a:lnTo>
                <a:lnTo>
                  <a:pt x="14541" y="8724"/>
                </a:lnTo>
                <a:lnTo>
                  <a:pt x="11049" y="8724"/>
                </a:lnTo>
                <a:lnTo>
                  <a:pt x="16281" y="5232"/>
                </a:lnTo>
                <a:lnTo>
                  <a:pt x="8724" y="6400"/>
                </a:lnTo>
                <a:lnTo>
                  <a:pt x="0" y="11049"/>
                </a:lnTo>
                <a:lnTo>
                  <a:pt x="0" y="13957"/>
                </a:lnTo>
                <a:lnTo>
                  <a:pt x="8724" y="14541"/>
                </a:lnTo>
                <a:lnTo>
                  <a:pt x="6400" y="15697"/>
                </a:lnTo>
                <a:lnTo>
                  <a:pt x="2908" y="16281"/>
                </a:lnTo>
                <a:lnTo>
                  <a:pt x="584" y="16865"/>
                </a:lnTo>
                <a:lnTo>
                  <a:pt x="6172" y="17030"/>
                </a:lnTo>
                <a:lnTo>
                  <a:pt x="13017" y="16497"/>
                </a:lnTo>
                <a:lnTo>
                  <a:pt x="20612" y="14986"/>
                </a:lnTo>
                <a:lnTo>
                  <a:pt x="28498" y="12204"/>
                </a:lnTo>
                <a:close/>
              </a:path>
              <a:path w="44450" h="45085">
                <a:moveTo>
                  <a:pt x="33147" y="16281"/>
                </a:moveTo>
                <a:lnTo>
                  <a:pt x="32562" y="16281"/>
                </a:lnTo>
                <a:lnTo>
                  <a:pt x="31978" y="16865"/>
                </a:lnTo>
                <a:lnTo>
                  <a:pt x="33147" y="16865"/>
                </a:lnTo>
                <a:lnTo>
                  <a:pt x="33147" y="16281"/>
                </a:lnTo>
                <a:close/>
              </a:path>
              <a:path w="44450" h="45085">
                <a:moveTo>
                  <a:pt x="44196" y="38950"/>
                </a:moveTo>
                <a:lnTo>
                  <a:pt x="41287" y="37211"/>
                </a:lnTo>
                <a:lnTo>
                  <a:pt x="37795" y="37795"/>
                </a:lnTo>
                <a:lnTo>
                  <a:pt x="39179" y="38633"/>
                </a:lnTo>
                <a:lnTo>
                  <a:pt x="37071" y="41059"/>
                </a:lnTo>
                <a:lnTo>
                  <a:pt x="35179" y="43599"/>
                </a:lnTo>
                <a:lnTo>
                  <a:pt x="37211" y="44767"/>
                </a:lnTo>
                <a:lnTo>
                  <a:pt x="37795" y="43027"/>
                </a:lnTo>
                <a:lnTo>
                  <a:pt x="44196" y="389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 descr=""/>
          <p:cNvSpPr/>
          <p:nvPr/>
        </p:nvSpPr>
        <p:spPr>
          <a:xfrm>
            <a:off x="5901910" y="61832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0" y="1162"/>
                </a:moveTo>
                <a:lnTo>
                  <a:pt x="581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 descr=""/>
          <p:cNvSpPr/>
          <p:nvPr/>
        </p:nvSpPr>
        <p:spPr>
          <a:xfrm>
            <a:off x="4944326" y="412508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8128" y="2324"/>
                </a:moveTo>
                <a:lnTo>
                  <a:pt x="4648" y="2324"/>
                </a:lnTo>
                <a:lnTo>
                  <a:pt x="0" y="2908"/>
                </a:lnTo>
                <a:lnTo>
                  <a:pt x="3479" y="2908"/>
                </a:lnTo>
                <a:lnTo>
                  <a:pt x="7556" y="3492"/>
                </a:lnTo>
                <a:lnTo>
                  <a:pt x="7556" y="2908"/>
                </a:lnTo>
                <a:lnTo>
                  <a:pt x="8128" y="2324"/>
                </a:lnTo>
                <a:close/>
              </a:path>
              <a:path w="9525" h="3809">
                <a:moveTo>
                  <a:pt x="9296" y="0"/>
                </a:moveTo>
                <a:lnTo>
                  <a:pt x="4648" y="584"/>
                </a:lnTo>
                <a:lnTo>
                  <a:pt x="6388" y="1155"/>
                </a:lnTo>
                <a:lnTo>
                  <a:pt x="8712" y="1155"/>
                </a:lnTo>
                <a:lnTo>
                  <a:pt x="8712" y="584"/>
                </a:lnTo>
                <a:lnTo>
                  <a:pt x="9296" y="584"/>
                </a:lnTo>
                <a:lnTo>
                  <a:pt x="9296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 descr=""/>
          <p:cNvSpPr/>
          <p:nvPr/>
        </p:nvSpPr>
        <p:spPr>
          <a:xfrm>
            <a:off x="4897232" y="195634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581"/>
                </a:moveTo>
                <a:lnTo>
                  <a:pt x="1744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 descr=""/>
          <p:cNvSpPr/>
          <p:nvPr/>
        </p:nvSpPr>
        <p:spPr>
          <a:xfrm>
            <a:off x="4936768" y="368313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5">
                <a:moveTo>
                  <a:pt x="3488" y="581"/>
                </a:moveTo>
                <a:lnTo>
                  <a:pt x="0" y="0"/>
                </a:lnTo>
                <a:lnTo>
                  <a:pt x="1744" y="0"/>
                </a:lnTo>
                <a:lnTo>
                  <a:pt x="3488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 descr=""/>
          <p:cNvSpPr/>
          <p:nvPr/>
        </p:nvSpPr>
        <p:spPr>
          <a:xfrm>
            <a:off x="5662369" y="1133450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0" y="6977"/>
                </a:moveTo>
                <a:lnTo>
                  <a:pt x="1162" y="581"/>
                </a:lnTo>
                <a:lnTo>
                  <a:pt x="5232" y="0"/>
                </a:lnTo>
                <a:lnTo>
                  <a:pt x="0" y="697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 descr=""/>
          <p:cNvSpPr/>
          <p:nvPr/>
        </p:nvSpPr>
        <p:spPr>
          <a:xfrm>
            <a:off x="5029212" y="631111"/>
            <a:ext cx="11430" cy="6985"/>
          </a:xfrm>
          <a:custGeom>
            <a:avLst/>
            <a:gdLst/>
            <a:ahLst/>
            <a:cxnLst/>
            <a:rect l="l" t="t" r="r" b="b"/>
            <a:pathLst>
              <a:path w="11429" h="6984">
                <a:moveTo>
                  <a:pt x="5233" y="4650"/>
                </a:moveTo>
                <a:lnTo>
                  <a:pt x="5814" y="4069"/>
                </a:lnTo>
                <a:lnTo>
                  <a:pt x="8139" y="2325"/>
                </a:lnTo>
                <a:lnTo>
                  <a:pt x="11046" y="0"/>
                </a:lnTo>
                <a:lnTo>
                  <a:pt x="5233" y="4650"/>
                </a:lnTo>
                <a:close/>
              </a:path>
              <a:path w="11429" h="6984">
                <a:moveTo>
                  <a:pt x="3488" y="6395"/>
                </a:moveTo>
                <a:lnTo>
                  <a:pt x="0" y="1744"/>
                </a:lnTo>
                <a:lnTo>
                  <a:pt x="5232" y="4651"/>
                </a:lnTo>
                <a:lnTo>
                  <a:pt x="3488" y="6395"/>
                </a:lnTo>
                <a:close/>
              </a:path>
              <a:path w="11429" h="6984">
                <a:moveTo>
                  <a:pt x="5232" y="4651"/>
                </a:move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 descr=""/>
          <p:cNvSpPr/>
          <p:nvPr/>
        </p:nvSpPr>
        <p:spPr>
          <a:xfrm>
            <a:off x="4948396" y="422965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5" y="581"/>
                </a:moveTo>
                <a:lnTo>
                  <a:pt x="1162" y="0"/>
                </a:lnTo>
                <a:lnTo>
                  <a:pt x="0" y="0"/>
                </a:lnTo>
                <a:lnTo>
                  <a:pt x="2325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 descr=""/>
          <p:cNvSpPr/>
          <p:nvPr/>
        </p:nvSpPr>
        <p:spPr>
          <a:xfrm>
            <a:off x="4937349" y="477618"/>
            <a:ext cx="4445" cy="635"/>
          </a:xfrm>
          <a:custGeom>
            <a:avLst/>
            <a:gdLst/>
            <a:ahLst/>
            <a:cxnLst/>
            <a:rect l="l" t="t" r="r" b="b"/>
            <a:pathLst>
              <a:path w="4445" h="634">
                <a:moveTo>
                  <a:pt x="2907" y="581"/>
                </a:moveTo>
                <a:lnTo>
                  <a:pt x="0" y="0"/>
                </a:lnTo>
                <a:lnTo>
                  <a:pt x="4069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 descr=""/>
          <p:cNvSpPr/>
          <p:nvPr/>
        </p:nvSpPr>
        <p:spPr>
          <a:xfrm>
            <a:off x="5338522" y="20048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2907" y="2325"/>
                </a:moveTo>
                <a:lnTo>
                  <a:pt x="0" y="0"/>
                </a:lnTo>
                <a:lnTo>
                  <a:pt x="4069" y="1744"/>
                </a:lnTo>
                <a:lnTo>
                  <a:pt x="2907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 descr=""/>
          <p:cNvSpPr/>
          <p:nvPr/>
        </p:nvSpPr>
        <p:spPr>
          <a:xfrm>
            <a:off x="5327476" y="260171"/>
            <a:ext cx="10160" cy="6350"/>
          </a:xfrm>
          <a:custGeom>
            <a:avLst/>
            <a:gdLst/>
            <a:ahLst/>
            <a:cxnLst/>
            <a:rect l="l" t="t" r="r" b="b"/>
            <a:pathLst>
              <a:path w="10160" h="6350">
                <a:moveTo>
                  <a:pt x="0" y="5814"/>
                </a:moveTo>
                <a:lnTo>
                  <a:pt x="581" y="0"/>
                </a:lnTo>
                <a:lnTo>
                  <a:pt x="2325" y="5232"/>
                </a:lnTo>
                <a:lnTo>
                  <a:pt x="3121" y="5293"/>
                </a:lnTo>
                <a:lnTo>
                  <a:pt x="0" y="5814"/>
                </a:lnTo>
                <a:close/>
              </a:path>
              <a:path w="10160" h="6350">
                <a:moveTo>
                  <a:pt x="4215" y="5378"/>
                </a:moveTo>
                <a:lnTo>
                  <a:pt x="3121" y="5293"/>
                </a:lnTo>
                <a:lnTo>
                  <a:pt x="3488" y="5232"/>
                </a:lnTo>
                <a:lnTo>
                  <a:pt x="4215" y="5378"/>
                </a:lnTo>
                <a:close/>
              </a:path>
              <a:path w="10160" h="6350">
                <a:moveTo>
                  <a:pt x="9883" y="5814"/>
                </a:moveTo>
                <a:lnTo>
                  <a:pt x="6395" y="5814"/>
                </a:lnTo>
                <a:lnTo>
                  <a:pt x="4215" y="5378"/>
                </a:lnTo>
                <a:lnTo>
                  <a:pt x="9883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 descr=""/>
          <p:cNvSpPr/>
          <p:nvPr/>
        </p:nvSpPr>
        <p:spPr>
          <a:xfrm>
            <a:off x="5163518" y="475293"/>
            <a:ext cx="8255" cy="5080"/>
          </a:xfrm>
          <a:custGeom>
            <a:avLst/>
            <a:gdLst/>
            <a:ahLst/>
            <a:cxnLst/>
            <a:rect l="l" t="t" r="r" b="b"/>
            <a:pathLst>
              <a:path w="8254" h="5079">
                <a:moveTo>
                  <a:pt x="4069" y="4651"/>
                </a:moveTo>
                <a:lnTo>
                  <a:pt x="0" y="2907"/>
                </a:lnTo>
                <a:lnTo>
                  <a:pt x="8139" y="0"/>
                </a:lnTo>
                <a:lnTo>
                  <a:pt x="4069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 descr=""/>
          <p:cNvSpPr/>
          <p:nvPr/>
        </p:nvSpPr>
        <p:spPr>
          <a:xfrm>
            <a:off x="4894897" y="200290"/>
            <a:ext cx="9525" cy="20955"/>
          </a:xfrm>
          <a:custGeom>
            <a:avLst/>
            <a:gdLst/>
            <a:ahLst/>
            <a:cxnLst/>
            <a:rect l="l" t="t" r="r" b="b"/>
            <a:pathLst>
              <a:path w="9525" h="20954">
                <a:moveTo>
                  <a:pt x="6400" y="2324"/>
                </a:moveTo>
                <a:lnTo>
                  <a:pt x="5232" y="1168"/>
                </a:lnTo>
                <a:lnTo>
                  <a:pt x="4648" y="0"/>
                </a:lnTo>
                <a:lnTo>
                  <a:pt x="2908" y="0"/>
                </a:lnTo>
                <a:lnTo>
                  <a:pt x="2324" y="584"/>
                </a:lnTo>
                <a:lnTo>
                  <a:pt x="2324" y="2324"/>
                </a:lnTo>
                <a:lnTo>
                  <a:pt x="4076" y="2908"/>
                </a:lnTo>
                <a:lnTo>
                  <a:pt x="6400" y="2324"/>
                </a:lnTo>
                <a:close/>
              </a:path>
              <a:path w="9525" h="20954">
                <a:moveTo>
                  <a:pt x="9309" y="19773"/>
                </a:moveTo>
                <a:lnTo>
                  <a:pt x="5232" y="16281"/>
                </a:lnTo>
                <a:lnTo>
                  <a:pt x="0" y="20345"/>
                </a:lnTo>
                <a:lnTo>
                  <a:pt x="9309" y="1977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 descr=""/>
          <p:cNvSpPr/>
          <p:nvPr/>
        </p:nvSpPr>
        <p:spPr>
          <a:xfrm>
            <a:off x="4847806" y="-2045"/>
            <a:ext cx="2706370" cy="1285240"/>
          </a:xfrm>
          <a:custGeom>
            <a:avLst/>
            <a:gdLst/>
            <a:ahLst/>
            <a:cxnLst/>
            <a:rect l="l" t="t" r="r" b="b"/>
            <a:pathLst>
              <a:path w="2706370" h="1285240">
                <a:moveTo>
                  <a:pt x="13614" y="36283"/>
                </a:moveTo>
                <a:lnTo>
                  <a:pt x="12141" y="27457"/>
                </a:lnTo>
                <a:lnTo>
                  <a:pt x="8674" y="27457"/>
                </a:lnTo>
                <a:lnTo>
                  <a:pt x="13614" y="36283"/>
                </a:lnTo>
                <a:close/>
              </a:path>
              <a:path w="2706370" h="1285240">
                <a:moveTo>
                  <a:pt x="15773" y="40157"/>
                </a:moveTo>
                <a:lnTo>
                  <a:pt x="13614" y="36283"/>
                </a:lnTo>
                <a:lnTo>
                  <a:pt x="14249" y="40157"/>
                </a:lnTo>
                <a:lnTo>
                  <a:pt x="15773" y="40157"/>
                </a:lnTo>
                <a:close/>
              </a:path>
              <a:path w="2706370" h="1285240">
                <a:moveTo>
                  <a:pt x="25006" y="103657"/>
                </a:moveTo>
                <a:lnTo>
                  <a:pt x="18605" y="90957"/>
                </a:lnTo>
                <a:lnTo>
                  <a:pt x="23837" y="103657"/>
                </a:lnTo>
                <a:lnTo>
                  <a:pt x="25006" y="103657"/>
                </a:lnTo>
                <a:close/>
              </a:path>
              <a:path w="2706370" h="1285240">
                <a:moveTo>
                  <a:pt x="38379" y="141757"/>
                </a:moveTo>
                <a:lnTo>
                  <a:pt x="26746" y="141757"/>
                </a:lnTo>
                <a:lnTo>
                  <a:pt x="31978" y="154457"/>
                </a:lnTo>
                <a:lnTo>
                  <a:pt x="38379" y="141757"/>
                </a:lnTo>
                <a:close/>
              </a:path>
              <a:path w="2706370" h="1285240">
                <a:moveTo>
                  <a:pt x="62814" y="164109"/>
                </a:moveTo>
                <a:lnTo>
                  <a:pt x="61048" y="154457"/>
                </a:lnTo>
                <a:lnTo>
                  <a:pt x="62788" y="167157"/>
                </a:lnTo>
                <a:lnTo>
                  <a:pt x="62814" y="164109"/>
                </a:lnTo>
                <a:close/>
              </a:path>
              <a:path w="2706370" h="1285240">
                <a:moveTo>
                  <a:pt x="104076" y="370357"/>
                </a:moveTo>
                <a:lnTo>
                  <a:pt x="91287" y="383057"/>
                </a:lnTo>
                <a:lnTo>
                  <a:pt x="100584" y="383057"/>
                </a:lnTo>
                <a:lnTo>
                  <a:pt x="104076" y="370357"/>
                </a:lnTo>
                <a:close/>
              </a:path>
              <a:path w="2706370" h="1285240">
                <a:moveTo>
                  <a:pt x="222681" y="52857"/>
                </a:moveTo>
                <a:lnTo>
                  <a:pt x="220916" y="40157"/>
                </a:lnTo>
                <a:lnTo>
                  <a:pt x="219189" y="40157"/>
                </a:lnTo>
                <a:lnTo>
                  <a:pt x="222681" y="52857"/>
                </a:lnTo>
                <a:close/>
              </a:path>
              <a:path w="2706370" h="1285240">
                <a:moveTo>
                  <a:pt x="238112" y="291274"/>
                </a:moveTo>
                <a:lnTo>
                  <a:pt x="237286" y="288505"/>
                </a:lnTo>
                <a:lnTo>
                  <a:pt x="235470" y="294157"/>
                </a:lnTo>
                <a:lnTo>
                  <a:pt x="238112" y="291274"/>
                </a:lnTo>
                <a:close/>
              </a:path>
              <a:path w="2706370" h="1285240">
                <a:moveTo>
                  <a:pt x="239547" y="281457"/>
                </a:moveTo>
                <a:lnTo>
                  <a:pt x="235191" y="281457"/>
                </a:lnTo>
                <a:lnTo>
                  <a:pt x="237286" y="288505"/>
                </a:lnTo>
                <a:lnTo>
                  <a:pt x="239547" y="281457"/>
                </a:lnTo>
                <a:close/>
              </a:path>
              <a:path w="2706370" h="1285240">
                <a:moveTo>
                  <a:pt x="248843" y="129057"/>
                </a:moveTo>
                <a:lnTo>
                  <a:pt x="238379" y="141757"/>
                </a:lnTo>
                <a:lnTo>
                  <a:pt x="245935" y="141757"/>
                </a:lnTo>
                <a:lnTo>
                  <a:pt x="248843" y="129057"/>
                </a:lnTo>
                <a:close/>
              </a:path>
              <a:path w="2706370" h="1285240">
                <a:moveTo>
                  <a:pt x="250583" y="268757"/>
                </a:moveTo>
                <a:lnTo>
                  <a:pt x="249428" y="268757"/>
                </a:lnTo>
                <a:lnTo>
                  <a:pt x="249707" y="269773"/>
                </a:lnTo>
                <a:lnTo>
                  <a:pt x="250583" y="268757"/>
                </a:lnTo>
                <a:close/>
              </a:path>
              <a:path w="2706370" h="1285240">
                <a:moveTo>
                  <a:pt x="252920" y="281457"/>
                </a:moveTo>
                <a:lnTo>
                  <a:pt x="249707" y="269773"/>
                </a:lnTo>
                <a:lnTo>
                  <a:pt x="239547" y="281457"/>
                </a:lnTo>
                <a:lnTo>
                  <a:pt x="247103" y="281457"/>
                </a:lnTo>
                <a:lnTo>
                  <a:pt x="238112" y="291274"/>
                </a:lnTo>
                <a:lnTo>
                  <a:pt x="238963" y="294157"/>
                </a:lnTo>
                <a:lnTo>
                  <a:pt x="245351" y="294157"/>
                </a:lnTo>
                <a:lnTo>
                  <a:pt x="248843" y="281457"/>
                </a:lnTo>
                <a:lnTo>
                  <a:pt x="252920" y="281457"/>
                </a:lnTo>
                <a:close/>
              </a:path>
              <a:path w="2706370" h="1285240">
                <a:moveTo>
                  <a:pt x="255524" y="298424"/>
                </a:moveTo>
                <a:lnTo>
                  <a:pt x="252907" y="298856"/>
                </a:lnTo>
                <a:lnTo>
                  <a:pt x="254660" y="298856"/>
                </a:lnTo>
                <a:lnTo>
                  <a:pt x="255524" y="298424"/>
                </a:lnTo>
                <a:close/>
              </a:path>
              <a:path w="2706370" h="1285240">
                <a:moveTo>
                  <a:pt x="263385" y="357657"/>
                </a:moveTo>
                <a:lnTo>
                  <a:pt x="259918" y="362369"/>
                </a:lnTo>
                <a:lnTo>
                  <a:pt x="261073" y="364832"/>
                </a:lnTo>
                <a:lnTo>
                  <a:pt x="263385" y="357657"/>
                </a:lnTo>
                <a:close/>
              </a:path>
              <a:path w="2706370" h="1285240">
                <a:moveTo>
                  <a:pt x="265125" y="230657"/>
                </a:moveTo>
                <a:lnTo>
                  <a:pt x="256400" y="230657"/>
                </a:lnTo>
                <a:lnTo>
                  <a:pt x="257568" y="243357"/>
                </a:lnTo>
                <a:lnTo>
                  <a:pt x="265125" y="230657"/>
                </a:lnTo>
                <a:close/>
              </a:path>
              <a:path w="2706370" h="1285240">
                <a:moveTo>
                  <a:pt x="361061" y="510057"/>
                </a:moveTo>
                <a:lnTo>
                  <a:pt x="355244" y="510057"/>
                </a:lnTo>
                <a:lnTo>
                  <a:pt x="350012" y="522757"/>
                </a:lnTo>
                <a:lnTo>
                  <a:pt x="355917" y="522757"/>
                </a:lnTo>
                <a:lnTo>
                  <a:pt x="361061" y="510057"/>
                </a:lnTo>
                <a:close/>
              </a:path>
              <a:path w="2706370" h="1285240">
                <a:moveTo>
                  <a:pt x="462661" y="612101"/>
                </a:moveTo>
                <a:lnTo>
                  <a:pt x="462508" y="611657"/>
                </a:lnTo>
                <a:lnTo>
                  <a:pt x="462216" y="611657"/>
                </a:lnTo>
                <a:lnTo>
                  <a:pt x="462661" y="612101"/>
                </a:lnTo>
                <a:close/>
              </a:path>
              <a:path w="2706370" h="1285240">
                <a:moveTo>
                  <a:pt x="467207" y="618909"/>
                </a:moveTo>
                <a:lnTo>
                  <a:pt x="465950" y="615467"/>
                </a:lnTo>
                <a:lnTo>
                  <a:pt x="465797" y="615327"/>
                </a:lnTo>
                <a:lnTo>
                  <a:pt x="465709" y="614832"/>
                </a:lnTo>
                <a:lnTo>
                  <a:pt x="464553" y="611657"/>
                </a:lnTo>
                <a:lnTo>
                  <a:pt x="465315" y="614832"/>
                </a:lnTo>
                <a:lnTo>
                  <a:pt x="462661" y="612101"/>
                </a:lnTo>
                <a:lnTo>
                  <a:pt x="462788" y="612482"/>
                </a:lnTo>
                <a:lnTo>
                  <a:pt x="465848" y="616940"/>
                </a:lnTo>
                <a:lnTo>
                  <a:pt x="466801" y="620788"/>
                </a:lnTo>
                <a:lnTo>
                  <a:pt x="466191" y="617423"/>
                </a:lnTo>
                <a:lnTo>
                  <a:pt x="467207" y="618909"/>
                </a:lnTo>
                <a:close/>
              </a:path>
              <a:path w="2706370" h="1285240">
                <a:moveTo>
                  <a:pt x="467258" y="616813"/>
                </a:moveTo>
                <a:lnTo>
                  <a:pt x="465124" y="611657"/>
                </a:lnTo>
                <a:lnTo>
                  <a:pt x="465709" y="614832"/>
                </a:lnTo>
                <a:lnTo>
                  <a:pt x="465950" y="615467"/>
                </a:lnTo>
                <a:lnTo>
                  <a:pt x="467258" y="616813"/>
                </a:lnTo>
                <a:close/>
              </a:path>
              <a:path w="2706370" h="1285240">
                <a:moveTo>
                  <a:pt x="473633" y="539915"/>
                </a:moveTo>
                <a:lnTo>
                  <a:pt x="470357" y="535457"/>
                </a:lnTo>
                <a:lnTo>
                  <a:pt x="471817" y="541807"/>
                </a:lnTo>
                <a:lnTo>
                  <a:pt x="473633" y="539915"/>
                </a:lnTo>
                <a:close/>
              </a:path>
              <a:path w="2706370" h="1285240">
                <a:moveTo>
                  <a:pt x="475018" y="230657"/>
                </a:moveTo>
                <a:lnTo>
                  <a:pt x="469201" y="217957"/>
                </a:lnTo>
                <a:lnTo>
                  <a:pt x="468033" y="230657"/>
                </a:lnTo>
                <a:lnTo>
                  <a:pt x="475018" y="230657"/>
                </a:lnTo>
                <a:close/>
              </a:path>
              <a:path w="2706370" h="1285240">
                <a:moveTo>
                  <a:pt x="483730" y="90957"/>
                </a:moveTo>
                <a:lnTo>
                  <a:pt x="481406" y="78257"/>
                </a:lnTo>
                <a:lnTo>
                  <a:pt x="475589" y="78257"/>
                </a:lnTo>
                <a:lnTo>
                  <a:pt x="479082" y="90957"/>
                </a:lnTo>
                <a:lnTo>
                  <a:pt x="483730" y="90957"/>
                </a:lnTo>
                <a:close/>
              </a:path>
              <a:path w="2706370" h="1285240">
                <a:moveTo>
                  <a:pt x="497878" y="167157"/>
                </a:moveTo>
                <a:lnTo>
                  <a:pt x="489915" y="154457"/>
                </a:lnTo>
                <a:lnTo>
                  <a:pt x="478497" y="154457"/>
                </a:lnTo>
                <a:lnTo>
                  <a:pt x="480822" y="167157"/>
                </a:lnTo>
                <a:lnTo>
                  <a:pt x="497192" y="167157"/>
                </a:lnTo>
                <a:lnTo>
                  <a:pt x="497878" y="167157"/>
                </a:lnTo>
                <a:close/>
              </a:path>
              <a:path w="2706370" h="1285240">
                <a:moveTo>
                  <a:pt x="691883" y="192557"/>
                </a:moveTo>
                <a:lnTo>
                  <a:pt x="690714" y="179857"/>
                </a:lnTo>
                <a:lnTo>
                  <a:pt x="686650" y="179857"/>
                </a:lnTo>
                <a:lnTo>
                  <a:pt x="691883" y="192557"/>
                </a:lnTo>
                <a:close/>
              </a:path>
              <a:path w="2706370" h="1285240">
                <a:moveTo>
                  <a:pt x="694207" y="294157"/>
                </a:moveTo>
                <a:lnTo>
                  <a:pt x="687222" y="294157"/>
                </a:lnTo>
                <a:lnTo>
                  <a:pt x="694207" y="306857"/>
                </a:lnTo>
                <a:lnTo>
                  <a:pt x="694207" y="294157"/>
                </a:lnTo>
                <a:close/>
              </a:path>
              <a:path w="2706370" h="1285240">
                <a:moveTo>
                  <a:pt x="734237" y="1071753"/>
                </a:moveTo>
                <a:lnTo>
                  <a:pt x="726770" y="1081557"/>
                </a:lnTo>
                <a:lnTo>
                  <a:pt x="732002" y="1081557"/>
                </a:lnTo>
                <a:lnTo>
                  <a:pt x="734237" y="1071753"/>
                </a:lnTo>
                <a:close/>
              </a:path>
              <a:path w="2706370" h="1285240">
                <a:moveTo>
                  <a:pt x="734898" y="1068857"/>
                </a:moveTo>
                <a:lnTo>
                  <a:pt x="734237" y="1071753"/>
                </a:lnTo>
                <a:lnTo>
                  <a:pt x="734898" y="1070889"/>
                </a:lnTo>
                <a:lnTo>
                  <a:pt x="734898" y="1068857"/>
                </a:lnTo>
                <a:close/>
              </a:path>
              <a:path w="2706370" h="1285240">
                <a:moveTo>
                  <a:pt x="736066" y="52857"/>
                </a:moveTo>
                <a:lnTo>
                  <a:pt x="733717" y="40157"/>
                </a:lnTo>
                <a:lnTo>
                  <a:pt x="733158" y="40157"/>
                </a:lnTo>
                <a:lnTo>
                  <a:pt x="736066" y="52857"/>
                </a:lnTo>
                <a:close/>
              </a:path>
              <a:path w="2706370" h="1285240">
                <a:moveTo>
                  <a:pt x="748855" y="802157"/>
                </a:moveTo>
                <a:lnTo>
                  <a:pt x="747699" y="802157"/>
                </a:lnTo>
                <a:lnTo>
                  <a:pt x="741883" y="814857"/>
                </a:lnTo>
                <a:lnTo>
                  <a:pt x="745134" y="812317"/>
                </a:lnTo>
                <a:lnTo>
                  <a:pt x="748855" y="802157"/>
                </a:lnTo>
                <a:close/>
              </a:path>
              <a:path w="2706370" h="1285240">
                <a:moveTo>
                  <a:pt x="758164" y="802157"/>
                </a:moveTo>
                <a:lnTo>
                  <a:pt x="757580" y="802157"/>
                </a:lnTo>
                <a:lnTo>
                  <a:pt x="757453" y="802703"/>
                </a:lnTo>
                <a:lnTo>
                  <a:pt x="758164" y="802157"/>
                </a:lnTo>
                <a:close/>
              </a:path>
              <a:path w="2706370" h="1285240">
                <a:moveTo>
                  <a:pt x="768629" y="167157"/>
                </a:moveTo>
                <a:lnTo>
                  <a:pt x="765136" y="154457"/>
                </a:lnTo>
                <a:lnTo>
                  <a:pt x="766457" y="167157"/>
                </a:lnTo>
                <a:lnTo>
                  <a:pt x="768629" y="167157"/>
                </a:lnTo>
                <a:close/>
              </a:path>
              <a:path w="2706370" h="1285240">
                <a:moveTo>
                  <a:pt x="771537" y="1094257"/>
                </a:moveTo>
                <a:lnTo>
                  <a:pt x="765733" y="1094257"/>
                </a:lnTo>
                <a:lnTo>
                  <a:pt x="762812" y="1106957"/>
                </a:lnTo>
                <a:lnTo>
                  <a:pt x="769200" y="1106957"/>
                </a:lnTo>
                <a:lnTo>
                  <a:pt x="771537" y="1094257"/>
                </a:lnTo>
                <a:close/>
              </a:path>
              <a:path w="2706370" h="1285240">
                <a:moveTo>
                  <a:pt x="773277" y="90957"/>
                </a:moveTo>
                <a:lnTo>
                  <a:pt x="763968" y="78257"/>
                </a:lnTo>
                <a:lnTo>
                  <a:pt x="759904" y="90957"/>
                </a:lnTo>
                <a:lnTo>
                  <a:pt x="773277" y="90957"/>
                </a:lnTo>
                <a:close/>
              </a:path>
              <a:path w="2706370" h="1285240">
                <a:moveTo>
                  <a:pt x="799820" y="1106957"/>
                </a:moveTo>
                <a:lnTo>
                  <a:pt x="796531" y="1106957"/>
                </a:lnTo>
                <a:lnTo>
                  <a:pt x="795947" y="1106957"/>
                </a:lnTo>
                <a:lnTo>
                  <a:pt x="794791" y="1119657"/>
                </a:lnTo>
                <a:lnTo>
                  <a:pt x="799820" y="1106957"/>
                </a:lnTo>
                <a:close/>
              </a:path>
              <a:path w="2706370" h="1285240">
                <a:moveTo>
                  <a:pt x="800608" y="878357"/>
                </a:moveTo>
                <a:lnTo>
                  <a:pt x="796531" y="878357"/>
                </a:lnTo>
                <a:lnTo>
                  <a:pt x="796531" y="885190"/>
                </a:lnTo>
                <a:lnTo>
                  <a:pt x="800608" y="878357"/>
                </a:lnTo>
                <a:close/>
              </a:path>
              <a:path w="2706370" h="1285240">
                <a:moveTo>
                  <a:pt x="808012" y="1116482"/>
                </a:moveTo>
                <a:lnTo>
                  <a:pt x="806411" y="1119657"/>
                </a:lnTo>
                <a:lnTo>
                  <a:pt x="806996" y="1119657"/>
                </a:lnTo>
                <a:lnTo>
                  <a:pt x="808012" y="1116482"/>
                </a:lnTo>
                <a:close/>
              </a:path>
              <a:path w="2706370" h="1285240">
                <a:moveTo>
                  <a:pt x="818045" y="754672"/>
                </a:moveTo>
                <a:lnTo>
                  <a:pt x="817460" y="754672"/>
                </a:lnTo>
                <a:lnTo>
                  <a:pt x="816876" y="755256"/>
                </a:lnTo>
                <a:lnTo>
                  <a:pt x="817460" y="755256"/>
                </a:lnTo>
                <a:lnTo>
                  <a:pt x="818045" y="754672"/>
                </a:lnTo>
                <a:close/>
              </a:path>
              <a:path w="2706370" h="1285240">
                <a:moveTo>
                  <a:pt x="818045" y="687857"/>
                </a:moveTo>
                <a:lnTo>
                  <a:pt x="817626" y="686333"/>
                </a:lnTo>
                <a:lnTo>
                  <a:pt x="816305" y="687857"/>
                </a:lnTo>
                <a:lnTo>
                  <a:pt x="818045" y="687857"/>
                </a:lnTo>
                <a:close/>
              </a:path>
              <a:path w="2706370" h="1285240">
                <a:moveTo>
                  <a:pt x="843076" y="789457"/>
                </a:moveTo>
                <a:lnTo>
                  <a:pt x="840765" y="789457"/>
                </a:lnTo>
                <a:lnTo>
                  <a:pt x="834910" y="802157"/>
                </a:lnTo>
                <a:lnTo>
                  <a:pt x="843076" y="789457"/>
                </a:lnTo>
                <a:close/>
              </a:path>
              <a:path w="2706370" h="1285240">
                <a:moveTo>
                  <a:pt x="844384" y="802157"/>
                </a:moveTo>
                <a:lnTo>
                  <a:pt x="841883" y="802157"/>
                </a:lnTo>
                <a:lnTo>
                  <a:pt x="837819" y="814857"/>
                </a:lnTo>
                <a:lnTo>
                  <a:pt x="837958" y="814857"/>
                </a:lnTo>
                <a:lnTo>
                  <a:pt x="844384" y="802157"/>
                </a:lnTo>
                <a:close/>
              </a:path>
              <a:path w="2706370" h="1285240">
                <a:moveTo>
                  <a:pt x="920026" y="992657"/>
                </a:moveTo>
                <a:lnTo>
                  <a:pt x="919797" y="992657"/>
                </a:lnTo>
                <a:lnTo>
                  <a:pt x="919721" y="994168"/>
                </a:lnTo>
                <a:lnTo>
                  <a:pt x="920026" y="992657"/>
                </a:lnTo>
                <a:close/>
              </a:path>
              <a:path w="2706370" h="1285240">
                <a:moveTo>
                  <a:pt x="925029" y="992657"/>
                </a:moveTo>
                <a:lnTo>
                  <a:pt x="924445" y="992657"/>
                </a:lnTo>
                <a:lnTo>
                  <a:pt x="923569" y="995832"/>
                </a:lnTo>
                <a:lnTo>
                  <a:pt x="925029" y="992657"/>
                </a:lnTo>
                <a:close/>
              </a:path>
              <a:path w="2706370" h="1285240">
                <a:moveTo>
                  <a:pt x="936066" y="992657"/>
                </a:moveTo>
                <a:lnTo>
                  <a:pt x="931545" y="1005357"/>
                </a:lnTo>
                <a:lnTo>
                  <a:pt x="935494" y="1005357"/>
                </a:lnTo>
                <a:lnTo>
                  <a:pt x="936066" y="992657"/>
                </a:lnTo>
                <a:close/>
              </a:path>
              <a:path w="2706370" h="1285240">
                <a:moveTo>
                  <a:pt x="1018044" y="1208557"/>
                </a:moveTo>
                <a:lnTo>
                  <a:pt x="1016304" y="1208557"/>
                </a:lnTo>
                <a:lnTo>
                  <a:pt x="1013980" y="1221257"/>
                </a:lnTo>
                <a:lnTo>
                  <a:pt x="1018044" y="1208557"/>
                </a:lnTo>
                <a:close/>
              </a:path>
              <a:path w="2706370" h="1285240">
                <a:moveTo>
                  <a:pt x="1033754" y="1208557"/>
                </a:moveTo>
                <a:lnTo>
                  <a:pt x="1029677" y="1208557"/>
                </a:lnTo>
                <a:lnTo>
                  <a:pt x="1029639" y="1195857"/>
                </a:lnTo>
                <a:lnTo>
                  <a:pt x="1018628" y="1195857"/>
                </a:lnTo>
                <a:lnTo>
                  <a:pt x="1020381" y="1208557"/>
                </a:lnTo>
                <a:lnTo>
                  <a:pt x="1022121" y="1208557"/>
                </a:lnTo>
                <a:lnTo>
                  <a:pt x="1019797" y="1221257"/>
                </a:lnTo>
                <a:lnTo>
                  <a:pt x="1023861" y="1221257"/>
                </a:lnTo>
                <a:lnTo>
                  <a:pt x="1025613" y="1208557"/>
                </a:lnTo>
                <a:lnTo>
                  <a:pt x="1029093" y="1208557"/>
                </a:lnTo>
                <a:lnTo>
                  <a:pt x="1023861" y="1221257"/>
                </a:lnTo>
                <a:lnTo>
                  <a:pt x="1030262" y="1221257"/>
                </a:lnTo>
                <a:lnTo>
                  <a:pt x="1033754" y="1208557"/>
                </a:lnTo>
                <a:close/>
              </a:path>
              <a:path w="2706370" h="1285240">
                <a:moveTo>
                  <a:pt x="1062329" y="93065"/>
                </a:moveTo>
                <a:lnTo>
                  <a:pt x="1062240" y="90957"/>
                </a:lnTo>
                <a:lnTo>
                  <a:pt x="1057592" y="90957"/>
                </a:lnTo>
                <a:lnTo>
                  <a:pt x="1059916" y="103657"/>
                </a:lnTo>
                <a:lnTo>
                  <a:pt x="1062329" y="93065"/>
                </a:lnTo>
                <a:close/>
              </a:path>
              <a:path w="2706370" h="1285240">
                <a:moveTo>
                  <a:pt x="1062824" y="90957"/>
                </a:moveTo>
                <a:lnTo>
                  <a:pt x="1062329" y="93065"/>
                </a:lnTo>
                <a:lnTo>
                  <a:pt x="1062824" y="103657"/>
                </a:lnTo>
                <a:lnTo>
                  <a:pt x="1062824" y="90957"/>
                </a:lnTo>
                <a:close/>
              </a:path>
              <a:path w="2706370" h="1285240">
                <a:moveTo>
                  <a:pt x="1064564" y="27457"/>
                </a:moveTo>
                <a:lnTo>
                  <a:pt x="1059916" y="27457"/>
                </a:lnTo>
                <a:lnTo>
                  <a:pt x="1064564" y="40157"/>
                </a:lnTo>
                <a:lnTo>
                  <a:pt x="1064564" y="27457"/>
                </a:lnTo>
                <a:close/>
              </a:path>
              <a:path w="2706370" h="1285240">
                <a:moveTo>
                  <a:pt x="1069797" y="624357"/>
                </a:moveTo>
                <a:lnTo>
                  <a:pt x="1068362" y="622198"/>
                </a:lnTo>
                <a:lnTo>
                  <a:pt x="1067473" y="624357"/>
                </a:lnTo>
                <a:lnTo>
                  <a:pt x="1069797" y="624357"/>
                </a:lnTo>
                <a:close/>
              </a:path>
              <a:path w="2706370" h="1285240">
                <a:moveTo>
                  <a:pt x="1072705" y="1233957"/>
                </a:moveTo>
                <a:lnTo>
                  <a:pt x="1071829" y="1235227"/>
                </a:lnTo>
                <a:lnTo>
                  <a:pt x="1072515" y="1238186"/>
                </a:lnTo>
                <a:lnTo>
                  <a:pt x="1072705" y="1233957"/>
                </a:lnTo>
                <a:close/>
              </a:path>
              <a:path w="2706370" h="1285240">
                <a:moveTo>
                  <a:pt x="1074445" y="1246657"/>
                </a:moveTo>
                <a:lnTo>
                  <a:pt x="1072515" y="1238186"/>
                </a:lnTo>
                <a:lnTo>
                  <a:pt x="1072121" y="1246657"/>
                </a:lnTo>
                <a:lnTo>
                  <a:pt x="1074445" y="1246657"/>
                </a:lnTo>
                <a:close/>
              </a:path>
              <a:path w="2706370" h="1285240">
                <a:moveTo>
                  <a:pt x="1079093" y="52857"/>
                </a:moveTo>
                <a:lnTo>
                  <a:pt x="1070952" y="52857"/>
                </a:lnTo>
                <a:lnTo>
                  <a:pt x="1073861" y="65557"/>
                </a:lnTo>
                <a:lnTo>
                  <a:pt x="1074445" y="65557"/>
                </a:lnTo>
                <a:lnTo>
                  <a:pt x="1079093" y="52857"/>
                </a:lnTo>
                <a:close/>
              </a:path>
              <a:path w="2706370" h="1285240">
                <a:moveTo>
                  <a:pt x="1138402" y="1259357"/>
                </a:moveTo>
                <a:lnTo>
                  <a:pt x="1138047" y="1259357"/>
                </a:lnTo>
                <a:lnTo>
                  <a:pt x="1136662" y="1272057"/>
                </a:lnTo>
                <a:lnTo>
                  <a:pt x="1138402" y="1259357"/>
                </a:lnTo>
                <a:close/>
              </a:path>
              <a:path w="2706370" h="1285240">
                <a:moveTo>
                  <a:pt x="1161656" y="1284757"/>
                </a:moveTo>
                <a:lnTo>
                  <a:pt x="1161135" y="1273327"/>
                </a:lnTo>
                <a:lnTo>
                  <a:pt x="1156423" y="1284757"/>
                </a:lnTo>
                <a:lnTo>
                  <a:pt x="1161656" y="1284757"/>
                </a:lnTo>
                <a:close/>
              </a:path>
              <a:path w="2706370" h="1285240">
                <a:moveTo>
                  <a:pt x="1161656" y="1272057"/>
                </a:moveTo>
                <a:lnTo>
                  <a:pt x="1161072" y="1272057"/>
                </a:lnTo>
                <a:lnTo>
                  <a:pt x="1161135" y="1273327"/>
                </a:lnTo>
                <a:lnTo>
                  <a:pt x="1161656" y="1272057"/>
                </a:lnTo>
                <a:close/>
              </a:path>
              <a:path w="2706370" h="1285240">
                <a:moveTo>
                  <a:pt x="1189824" y="875741"/>
                </a:moveTo>
                <a:lnTo>
                  <a:pt x="1188986" y="876668"/>
                </a:lnTo>
                <a:lnTo>
                  <a:pt x="1188986" y="878357"/>
                </a:lnTo>
                <a:lnTo>
                  <a:pt x="1189824" y="875741"/>
                </a:lnTo>
                <a:close/>
              </a:path>
              <a:path w="2706370" h="1285240">
                <a:moveTo>
                  <a:pt x="1198867" y="865657"/>
                </a:moveTo>
                <a:lnTo>
                  <a:pt x="1193050" y="865657"/>
                </a:lnTo>
                <a:lnTo>
                  <a:pt x="1189824" y="875741"/>
                </a:lnTo>
                <a:lnTo>
                  <a:pt x="1198867" y="865657"/>
                </a:lnTo>
                <a:close/>
              </a:path>
              <a:path w="2706370" h="1285240">
                <a:moveTo>
                  <a:pt x="1272120" y="206413"/>
                </a:moveTo>
                <a:lnTo>
                  <a:pt x="1269225" y="205828"/>
                </a:lnTo>
                <a:lnTo>
                  <a:pt x="1272120" y="207568"/>
                </a:lnTo>
                <a:lnTo>
                  <a:pt x="1272120" y="206413"/>
                </a:lnTo>
                <a:close/>
              </a:path>
              <a:path w="2706370" h="1285240">
                <a:moveTo>
                  <a:pt x="1273289" y="306857"/>
                </a:moveTo>
                <a:lnTo>
                  <a:pt x="1259332" y="306857"/>
                </a:lnTo>
                <a:lnTo>
                  <a:pt x="1265732" y="319557"/>
                </a:lnTo>
                <a:lnTo>
                  <a:pt x="1273289" y="306857"/>
                </a:lnTo>
                <a:close/>
              </a:path>
              <a:path w="2706370" h="1285240">
                <a:moveTo>
                  <a:pt x="1273289" y="208153"/>
                </a:moveTo>
                <a:lnTo>
                  <a:pt x="1272120" y="207568"/>
                </a:lnTo>
                <a:lnTo>
                  <a:pt x="1272120" y="208153"/>
                </a:lnTo>
                <a:lnTo>
                  <a:pt x="1273289" y="208153"/>
                </a:lnTo>
                <a:close/>
              </a:path>
              <a:path w="2706370" h="1285240">
                <a:moveTo>
                  <a:pt x="1275029" y="208153"/>
                </a:moveTo>
                <a:lnTo>
                  <a:pt x="1273289" y="208153"/>
                </a:lnTo>
                <a:lnTo>
                  <a:pt x="1274457" y="208737"/>
                </a:lnTo>
                <a:lnTo>
                  <a:pt x="1275029" y="208153"/>
                </a:lnTo>
                <a:close/>
              </a:path>
              <a:path w="2706370" h="1285240">
                <a:moveTo>
                  <a:pt x="1281430" y="231990"/>
                </a:moveTo>
                <a:lnTo>
                  <a:pt x="1279105" y="230251"/>
                </a:lnTo>
                <a:lnTo>
                  <a:pt x="1275613" y="230251"/>
                </a:lnTo>
                <a:lnTo>
                  <a:pt x="1276819" y="231406"/>
                </a:lnTo>
                <a:lnTo>
                  <a:pt x="1274305" y="233438"/>
                </a:lnTo>
                <a:lnTo>
                  <a:pt x="1272019" y="235483"/>
                </a:lnTo>
                <a:lnTo>
                  <a:pt x="1273873" y="236639"/>
                </a:lnTo>
                <a:lnTo>
                  <a:pt x="1274457" y="234899"/>
                </a:lnTo>
                <a:lnTo>
                  <a:pt x="1281430" y="231990"/>
                </a:lnTo>
                <a:close/>
              </a:path>
              <a:path w="2706370" h="1285240">
                <a:moveTo>
                  <a:pt x="1288986" y="167157"/>
                </a:moveTo>
                <a:lnTo>
                  <a:pt x="1280261" y="167157"/>
                </a:lnTo>
                <a:lnTo>
                  <a:pt x="1280845" y="179857"/>
                </a:lnTo>
                <a:lnTo>
                  <a:pt x="1288986" y="167157"/>
                </a:lnTo>
                <a:close/>
              </a:path>
              <a:path w="2706370" h="1285240">
                <a:moveTo>
                  <a:pt x="1316647" y="1271295"/>
                </a:moveTo>
                <a:lnTo>
                  <a:pt x="1312824" y="1259357"/>
                </a:lnTo>
                <a:lnTo>
                  <a:pt x="1313408" y="1272057"/>
                </a:lnTo>
                <a:lnTo>
                  <a:pt x="1316316" y="1272057"/>
                </a:lnTo>
                <a:lnTo>
                  <a:pt x="1316647" y="1271295"/>
                </a:lnTo>
                <a:close/>
              </a:path>
              <a:path w="2706370" h="1285240">
                <a:moveTo>
                  <a:pt x="1317472" y="1272057"/>
                </a:moveTo>
                <a:lnTo>
                  <a:pt x="1317282" y="1269885"/>
                </a:lnTo>
                <a:lnTo>
                  <a:pt x="1316647" y="1271295"/>
                </a:lnTo>
                <a:lnTo>
                  <a:pt x="1316901" y="1272057"/>
                </a:lnTo>
                <a:lnTo>
                  <a:pt x="1317472" y="1272057"/>
                </a:lnTo>
                <a:close/>
              </a:path>
              <a:path w="2706370" h="1285240">
                <a:moveTo>
                  <a:pt x="1317472" y="415137"/>
                </a:moveTo>
                <a:lnTo>
                  <a:pt x="1308760" y="416877"/>
                </a:lnTo>
                <a:lnTo>
                  <a:pt x="1312240" y="419201"/>
                </a:lnTo>
                <a:lnTo>
                  <a:pt x="1317472" y="415137"/>
                </a:lnTo>
                <a:close/>
              </a:path>
              <a:path w="2706370" h="1285240">
                <a:moveTo>
                  <a:pt x="1329690" y="459257"/>
                </a:moveTo>
                <a:lnTo>
                  <a:pt x="1324457" y="446557"/>
                </a:lnTo>
                <a:lnTo>
                  <a:pt x="1324038" y="448043"/>
                </a:lnTo>
                <a:lnTo>
                  <a:pt x="1329690" y="459257"/>
                </a:lnTo>
                <a:close/>
              </a:path>
              <a:path w="2706370" h="1285240">
                <a:moveTo>
                  <a:pt x="1348257" y="932713"/>
                </a:moveTo>
                <a:lnTo>
                  <a:pt x="1347101" y="929157"/>
                </a:lnTo>
                <a:lnTo>
                  <a:pt x="1345971" y="929157"/>
                </a:lnTo>
                <a:lnTo>
                  <a:pt x="1348257" y="932713"/>
                </a:lnTo>
                <a:close/>
              </a:path>
              <a:path w="2706370" h="1285240">
                <a:moveTo>
                  <a:pt x="1351826" y="938301"/>
                </a:moveTo>
                <a:lnTo>
                  <a:pt x="1348257" y="932713"/>
                </a:lnTo>
                <a:lnTo>
                  <a:pt x="1350746" y="940447"/>
                </a:lnTo>
                <a:lnTo>
                  <a:pt x="1351826" y="938301"/>
                </a:lnTo>
                <a:close/>
              </a:path>
              <a:path w="2706370" h="1285240">
                <a:moveTo>
                  <a:pt x="1359344" y="497357"/>
                </a:moveTo>
                <a:lnTo>
                  <a:pt x="1353527" y="484657"/>
                </a:lnTo>
                <a:lnTo>
                  <a:pt x="1346542" y="497357"/>
                </a:lnTo>
                <a:lnTo>
                  <a:pt x="1359344" y="497357"/>
                </a:lnTo>
                <a:close/>
              </a:path>
              <a:path w="2706370" h="1285240">
                <a:moveTo>
                  <a:pt x="1365148" y="497357"/>
                </a:moveTo>
                <a:lnTo>
                  <a:pt x="1363408" y="497357"/>
                </a:lnTo>
                <a:lnTo>
                  <a:pt x="1363662" y="500075"/>
                </a:lnTo>
                <a:lnTo>
                  <a:pt x="1365148" y="497357"/>
                </a:lnTo>
                <a:close/>
              </a:path>
              <a:path w="2706370" h="1285240">
                <a:moveTo>
                  <a:pt x="1368056" y="0"/>
                </a:moveTo>
                <a:lnTo>
                  <a:pt x="1359916" y="4076"/>
                </a:lnTo>
                <a:lnTo>
                  <a:pt x="1361668" y="4076"/>
                </a:lnTo>
                <a:lnTo>
                  <a:pt x="1364576" y="2908"/>
                </a:lnTo>
                <a:lnTo>
                  <a:pt x="1368056" y="0"/>
                </a:lnTo>
                <a:close/>
              </a:path>
              <a:path w="2706370" h="1285240">
                <a:moveTo>
                  <a:pt x="1368640" y="0"/>
                </a:moveTo>
                <a:lnTo>
                  <a:pt x="1368056" y="0"/>
                </a:lnTo>
                <a:lnTo>
                  <a:pt x="1368640" y="584"/>
                </a:lnTo>
                <a:lnTo>
                  <a:pt x="1368640" y="0"/>
                </a:lnTo>
                <a:close/>
              </a:path>
              <a:path w="2706370" h="1285240">
                <a:moveTo>
                  <a:pt x="1371549" y="2336"/>
                </a:moveTo>
                <a:lnTo>
                  <a:pt x="1370380" y="1752"/>
                </a:lnTo>
                <a:lnTo>
                  <a:pt x="1369225" y="584"/>
                </a:lnTo>
                <a:lnTo>
                  <a:pt x="1368056" y="1752"/>
                </a:lnTo>
                <a:lnTo>
                  <a:pt x="1365732" y="3492"/>
                </a:lnTo>
                <a:lnTo>
                  <a:pt x="1361084" y="5232"/>
                </a:lnTo>
                <a:lnTo>
                  <a:pt x="1364576" y="5232"/>
                </a:lnTo>
                <a:lnTo>
                  <a:pt x="1369225" y="2908"/>
                </a:lnTo>
                <a:lnTo>
                  <a:pt x="1371549" y="2336"/>
                </a:lnTo>
                <a:close/>
              </a:path>
              <a:path w="2706370" h="1285240">
                <a:moveTo>
                  <a:pt x="1377950" y="2057"/>
                </a:moveTo>
                <a:lnTo>
                  <a:pt x="1374216" y="2057"/>
                </a:lnTo>
                <a:lnTo>
                  <a:pt x="1368640" y="14757"/>
                </a:lnTo>
                <a:lnTo>
                  <a:pt x="1373289" y="14757"/>
                </a:lnTo>
                <a:lnTo>
                  <a:pt x="1377950" y="2057"/>
                </a:lnTo>
                <a:close/>
              </a:path>
              <a:path w="2706370" h="1285240">
                <a:moveTo>
                  <a:pt x="1387830" y="2057"/>
                </a:moveTo>
                <a:lnTo>
                  <a:pt x="1386662" y="2057"/>
                </a:lnTo>
                <a:lnTo>
                  <a:pt x="1385506" y="14757"/>
                </a:lnTo>
                <a:lnTo>
                  <a:pt x="1387830" y="2057"/>
                </a:lnTo>
                <a:close/>
              </a:path>
              <a:path w="2706370" h="1285240">
                <a:moveTo>
                  <a:pt x="1398879" y="14757"/>
                </a:moveTo>
                <a:lnTo>
                  <a:pt x="1396555" y="14757"/>
                </a:lnTo>
                <a:lnTo>
                  <a:pt x="1395387" y="14757"/>
                </a:lnTo>
                <a:lnTo>
                  <a:pt x="1394802" y="14757"/>
                </a:lnTo>
                <a:lnTo>
                  <a:pt x="1391894" y="14757"/>
                </a:lnTo>
                <a:lnTo>
                  <a:pt x="1390408" y="25641"/>
                </a:lnTo>
                <a:lnTo>
                  <a:pt x="1389570" y="27457"/>
                </a:lnTo>
                <a:lnTo>
                  <a:pt x="1390154" y="27457"/>
                </a:lnTo>
                <a:lnTo>
                  <a:pt x="1391704" y="27457"/>
                </a:lnTo>
                <a:lnTo>
                  <a:pt x="1393634" y="22377"/>
                </a:lnTo>
                <a:lnTo>
                  <a:pt x="1398879" y="14757"/>
                </a:lnTo>
                <a:close/>
              </a:path>
              <a:path w="2706370" h="1285240">
                <a:moveTo>
                  <a:pt x="1404112" y="2057"/>
                </a:moveTo>
                <a:lnTo>
                  <a:pt x="1401787" y="2057"/>
                </a:lnTo>
                <a:lnTo>
                  <a:pt x="1394802" y="14757"/>
                </a:lnTo>
                <a:lnTo>
                  <a:pt x="1404112" y="2057"/>
                </a:lnTo>
                <a:close/>
              </a:path>
              <a:path w="2706370" h="1285240">
                <a:moveTo>
                  <a:pt x="1427949" y="134315"/>
                </a:moveTo>
                <a:lnTo>
                  <a:pt x="1427365" y="134899"/>
                </a:lnTo>
                <a:lnTo>
                  <a:pt x="1427949" y="134899"/>
                </a:lnTo>
                <a:lnTo>
                  <a:pt x="1427949" y="134315"/>
                </a:lnTo>
                <a:close/>
              </a:path>
              <a:path w="2706370" h="1285240">
                <a:moveTo>
                  <a:pt x="1429105" y="65557"/>
                </a:moveTo>
                <a:lnTo>
                  <a:pt x="1422908" y="65557"/>
                </a:lnTo>
                <a:lnTo>
                  <a:pt x="1417485" y="78257"/>
                </a:lnTo>
                <a:lnTo>
                  <a:pt x="1423289" y="78257"/>
                </a:lnTo>
                <a:lnTo>
                  <a:pt x="1429105" y="65557"/>
                </a:lnTo>
                <a:close/>
              </a:path>
              <a:path w="2706370" h="1285240">
                <a:moveTo>
                  <a:pt x="1437246" y="135470"/>
                </a:moveTo>
                <a:lnTo>
                  <a:pt x="1436662" y="136055"/>
                </a:lnTo>
                <a:lnTo>
                  <a:pt x="1437246" y="136055"/>
                </a:lnTo>
                <a:lnTo>
                  <a:pt x="1437246" y="135470"/>
                </a:lnTo>
                <a:close/>
              </a:path>
              <a:path w="2706370" h="1285240">
                <a:moveTo>
                  <a:pt x="1455851" y="137223"/>
                </a:moveTo>
                <a:lnTo>
                  <a:pt x="1454111" y="138379"/>
                </a:lnTo>
                <a:lnTo>
                  <a:pt x="1448295" y="140131"/>
                </a:lnTo>
                <a:lnTo>
                  <a:pt x="1446555" y="140131"/>
                </a:lnTo>
                <a:lnTo>
                  <a:pt x="1444218" y="140703"/>
                </a:lnTo>
                <a:lnTo>
                  <a:pt x="1443647" y="140703"/>
                </a:lnTo>
                <a:lnTo>
                  <a:pt x="1443647" y="140131"/>
                </a:lnTo>
                <a:lnTo>
                  <a:pt x="1441894" y="140131"/>
                </a:lnTo>
                <a:lnTo>
                  <a:pt x="1441894" y="138963"/>
                </a:lnTo>
                <a:lnTo>
                  <a:pt x="1440738" y="138963"/>
                </a:lnTo>
                <a:lnTo>
                  <a:pt x="1439570" y="139547"/>
                </a:lnTo>
                <a:lnTo>
                  <a:pt x="1437830" y="139547"/>
                </a:lnTo>
                <a:lnTo>
                  <a:pt x="1437830" y="140131"/>
                </a:lnTo>
                <a:lnTo>
                  <a:pt x="1440738" y="140703"/>
                </a:lnTo>
                <a:lnTo>
                  <a:pt x="1444802" y="141287"/>
                </a:lnTo>
                <a:lnTo>
                  <a:pt x="1446987" y="140703"/>
                </a:lnTo>
                <a:lnTo>
                  <a:pt x="1453527" y="138963"/>
                </a:lnTo>
                <a:lnTo>
                  <a:pt x="1455851" y="137223"/>
                </a:lnTo>
                <a:close/>
              </a:path>
              <a:path w="2706370" h="1285240">
                <a:moveTo>
                  <a:pt x="1472260" y="629056"/>
                </a:moveTo>
                <a:lnTo>
                  <a:pt x="1471828" y="624357"/>
                </a:lnTo>
                <a:lnTo>
                  <a:pt x="1470964" y="624357"/>
                </a:lnTo>
                <a:lnTo>
                  <a:pt x="1472260" y="629056"/>
                </a:lnTo>
                <a:close/>
              </a:path>
              <a:path w="2706370" h="1285240">
                <a:moveTo>
                  <a:pt x="1474457" y="624357"/>
                </a:moveTo>
                <a:lnTo>
                  <a:pt x="1473288" y="624357"/>
                </a:lnTo>
                <a:lnTo>
                  <a:pt x="1474457" y="625843"/>
                </a:lnTo>
                <a:lnTo>
                  <a:pt x="1474457" y="624357"/>
                </a:lnTo>
                <a:close/>
              </a:path>
              <a:path w="2706370" h="1285240">
                <a:moveTo>
                  <a:pt x="1494802" y="1233957"/>
                </a:moveTo>
                <a:lnTo>
                  <a:pt x="1491640" y="1224076"/>
                </a:lnTo>
                <a:lnTo>
                  <a:pt x="1490738" y="1233957"/>
                </a:lnTo>
                <a:lnTo>
                  <a:pt x="1494802" y="1233957"/>
                </a:lnTo>
                <a:close/>
              </a:path>
              <a:path w="2706370" h="1285240">
                <a:moveTo>
                  <a:pt x="1563408" y="687857"/>
                </a:moveTo>
                <a:lnTo>
                  <a:pt x="1562252" y="675157"/>
                </a:lnTo>
                <a:lnTo>
                  <a:pt x="1563052" y="687857"/>
                </a:lnTo>
                <a:lnTo>
                  <a:pt x="1563408" y="687857"/>
                </a:lnTo>
                <a:close/>
              </a:path>
              <a:path w="2706370" h="1285240">
                <a:moveTo>
                  <a:pt x="1681441" y="1183157"/>
                </a:moveTo>
                <a:lnTo>
                  <a:pt x="1679117" y="1176807"/>
                </a:lnTo>
                <a:lnTo>
                  <a:pt x="1679117" y="1183157"/>
                </a:lnTo>
                <a:lnTo>
                  <a:pt x="1681441" y="1183157"/>
                </a:lnTo>
                <a:close/>
              </a:path>
              <a:path w="2706370" h="1285240">
                <a:moveTo>
                  <a:pt x="1784934" y="878357"/>
                </a:moveTo>
                <a:lnTo>
                  <a:pt x="1778889" y="870585"/>
                </a:lnTo>
                <a:lnTo>
                  <a:pt x="1778533" y="878357"/>
                </a:lnTo>
                <a:lnTo>
                  <a:pt x="1784934" y="878357"/>
                </a:lnTo>
                <a:close/>
              </a:path>
              <a:path w="2706370" h="1285240">
                <a:moveTo>
                  <a:pt x="1819236" y="858164"/>
                </a:moveTo>
                <a:lnTo>
                  <a:pt x="1818652" y="855840"/>
                </a:lnTo>
                <a:lnTo>
                  <a:pt x="1817484" y="854100"/>
                </a:lnTo>
                <a:lnTo>
                  <a:pt x="1817484" y="852360"/>
                </a:lnTo>
                <a:lnTo>
                  <a:pt x="1815744" y="852932"/>
                </a:lnTo>
                <a:lnTo>
                  <a:pt x="1814588" y="854100"/>
                </a:lnTo>
                <a:lnTo>
                  <a:pt x="1819236" y="858164"/>
                </a:lnTo>
                <a:close/>
              </a:path>
              <a:path w="2706370" h="1285240">
                <a:moveTo>
                  <a:pt x="1820976" y="840257"/>
                </a:moveTo>
                <a:lnTo>
                  <a:pt x="1818652" y="827557"/>
                </a:lnTo>
                <a:lnTo>
                  <a:pt x="1815160" y="840257"/>
                </a:lnTo>
                <a:lnTo>
                  <a:pt x="1820976" y="840257"/>
                </a:lnTo>
                <a:close/>
              </a:path>
              <a:path w="2706370" h="1285240">
                <a:moveTo>
                  <a:pt x="1918652" y="1043457"/>
                </a:moveTo>
                <a:lnTo>
                  <a:pt x="1914004" y="1030757"/>
                </a:lnTo>
                <a:lnTo>
                  <a:pt x="1913420" y="1030757"/>
                </a:lnTo>
                <a:lnTo>
                  <a:pt x="1914004" y="1043457"/>
                </a:lnTo>
                <a:lnTo>
                  <a:pt x="1918652" y="1043457"/>
                </a:lnTo>
                <a:close/>
              </a:path>
              <a:path w="2706370" h="1285240">
                <a:moveTo>
                  <a:pt x="1967496" y="979957"/>
                </a:moveTo>
                <a:lnTo>
                  <a:pt x="1961680" y="979957"/>
                </a:lnTo>
                <a:lnTo>
                  <a:pt x="1962848" y="992657"/>
                </a:lnTo>
                <a:lnTo>
                  <a:pt x="1967496" y="979957"/>
                </a:lnTo>
                <a:close/>
              </a:path>
              <a:path w="2706370" h="1285240">
                <a:moveTo>
                  <a:pt x="2022729" y="237007"/>
                </a:moveTo>
                <a:lnTo>
                  <a:pt x="2022144" y="230657"/>
                </a:lnTo>
                <a:lnTo>
                  <a:pt x="2022144" y="243357"/>
                </a:lnTo>
                <a:lnTo>
                  <a:pt x="2022729" y="237007"/>
                </a:lnTo>
                <a:close/>
              </a:path>
              <a:path w="2706370" h="1285240">
                <a:moveTo>
                  <a:pt x="2097151" y="865657"/>
                </a:moveTo>
                <a:lnTo>
                  <a:pt x="2095576" y="863015"/>
                </a:lnTo>
                <a:lnTo>
                  <a:pt x="2095931" y="865657"/>
                </a:lnTo>
                <a:lnTo>
                  <a:pt x="2097151" y="865657"/>
                </a:lnTo>
                <a:close/>
              </a:path>
              <a:path w="2706370" h="1285240">
                <a:moveTo>
                  <a:pt x="2143087" y="852957"/>
                </a:moveTo>
                <a:lnTo>
                  <a:pt x="2137270" y="840257"/>
                </a:lnTo>
                <a:lnTo>
                  <a:pt x="2137854" y="852957"/>
                </a:lnTo>
                <a:lnTo>
                  <a:pt x="2143087" y="852957"/>
                </a:lnTo>
                <a:close/>
              </a:path>
              <a:path w="2706370" h="1285240">
                <a:moveTo>
                  <a:pt x="2170988" y="814857"/>
                </a:moveTo>
                <a:lnTo>
                  <a:pt x="2168080" y="802157"/>
                </a:lnTo>
                <a:lnTo>
                  <a:pt x="2170404" y="802157"/>
                </a:lnTo>
                <a:lnTo>
                  <a:pt x="2167496" y="789457"/>
                </a:lnTo>
                <a:lnTo>
                  <a:pt x="2158555" y="789457"/>
                </a:lnTo>
                <a:lnTo>
                  <a:pt x="2159736" y="802157"/>
                </a:lnTo>
                <a:lnTo>
                  <a:pt x="2161108" y="802157"/>
                </a:lnTo>
                <a:lnTo>
                  <a:pt x="2164588" y="814857"/>
                </a:lnTo>
                <a:lnTo>
                  <a:pt x="2165629" y="803567"/>
                </a:lnTo>
                <a:lnTo>
                  <a:pt x="2169249" y="814857"/>
                </a:lnTo>
                <a:lnTo>
                  <a:pt x="2170988" y="814857"/>
                </a:lnTo>
                <a:close/>
              </a:path>
              <a:path w="2706370" h="1285240">
                <a:moveTo>
                  <a:pt x="2175929" y="795807"/>
                </a:moveTo>
                <a:lnTo>
                  <a:pt x="2175637" y="789457"/>
                </a:lnTo>
                <a:lnTo>
                  <a:pt x="2172728" y="789457"/>
                </a:lnTo>
                <a:lnTo>
                  <a:pt x="2175929" y="795807"/>
                </a:lnTo>
                <a:close/>
              </a:path>
              <a:path w="2706370" h="1285240">
                <a:moveTo>
                  <a:pt x="2179129" y="802157"/>
                </a:moveTo>
                <a:lnTo>
                  <a:pt x="2175929" y="795807"/>
                </a:lnTo>
                <a:lnTo>
                  <a:pt x="2176221" y="802157"/>
                </a:lnTo>
                <a:lnTo>
                  <a:pt x="2173897" y="802157"/>
                </a:lnTo>
                <a:lnTo>
                  <a:pt x="2176221" y="814857"/>
                </a:lnTo>
                <a:lnTo>
                  <a:pt x="2176805" y="802157"/>
                </a:lnTo>
                <a:lnTo>
                  <a:pt x="2179129" y="802157"/>
                </a:lnTo>
                <a:close/>
              </a:path>
              <a:path w="2706370" h="1285240">
                <a:moveTo>
                  <a:pt x="2217305" y="778167"/>
                </a:moveTo>
                <a:lnTo>
                  <a:pt x="2216924" y="776757"/>
                </a:lnTo>
                <a:lnTo>
                  <a:pt x="2217128" y="777900"/>
                </a:lnTo>
                <a:lnTo>
                  <a:pt x="2217305" y="778167"/>
                </a:lnTo>
                <a:close/>
              </a:path>
              <a:path w="2706370" h="1285240">
                <a:moveTo>
                  <a:pt x="2225065" y="789457"/>
                </a:moveTo>
                <a:lnTo>
                  <a:pt x="2217305" y="778167"/>
                </a:lnTo>
                <a:lnTo>
                  <a:pt x="2220404" y="789457"/>
                </a:lnTo>
                <a:lnTo>
                  <a:pt x="2225065" y="789457"/>
                </a:lnTo>
                <a:close/>
              </a:path>
              <a:path w="2706370" h="1285240">
                <a:moveTo>
                  <a:pt x="2294826" y="725957"/>
                </a:moveTo>
                <a:lnTo>
                  <a:pt x="2289010" y="713257"/>
                </a:lnTo>
                <a:lnTo>
                  <a:pt x="2289200" y="717270"/>
                </a:lnTo>
                <a:lnTo>
                  <a:pt x="2292870" y="725957"/>
                </a:lnTo>
                <a:lnTo>
                  <a:pt x="2294826" y="725957"/>
                </a:lnTo>
                <a:close/>
              </a:path>
              <a:path w="2706370" h="1285240">
                <a:moveTo>
                  <a:pt x="2452395" y="510057"/>
                </a:moveTo>
                <a:lnTo>
                  <a:pt x="2444572" y="502285"/>
                </a:lnTo>
                <a:lnTo>
                  <a:pt x="2445474" y="507225"/>
                </a:lnTo>
                <a:lnTo>
                  <a:pt x="2447163" y="510057"/>
                </a:lnTo>
                <a:lnTo>
                  <a:pt x="2452395" y="510057"/>
                </a:lnTo>
                <a:close/>
              </a:path>
              <a:path w="2706370" h="1285240">
                <a:moveTo>
                  <a:pt x="2482050" y="453237"/>
                </a:moveTo>
                <a:lnTo>
                  <a:pt x="2476233" y="446557"/>
                </a:lnTo>
                <a:lnTo>
                  <a:pt x="2476881" y="447967"/>
                </a:lnTo>
                <a:lnTo>
                  <a:pt x="2482050" y="453898"/>
                </a:lnTo>
                <a:lnTo>
                  <a:pt x="2482050" y="453237"/>
                </a:lnTo>
                <a:close/>
              </a:path>
              <a:path w="2706370" h="1285240">
                <a:moveTo>
                  <a:pt x="2487282" y="459257"/>
                </a:moveTo>
                <a:lnTo>
                  <a:pt x="2482050" y="446557"/>
                </a:lnTo>
                <a:lnTo>
                  <a:pt x="2482050" y="453237"/>
                </a:lnTo>
                <a:lnTo>
                  <a:pt x="2487282" y="459257"/>
                </a:lnTo>
                <a:close/>
              </a:path>
              <a:path w="2706370" h="1285240">
                <a:moveTo>
                  <a:pt x="2699486" y="40157"/>
                </a:moveTo>
                <a:lnTo>
                  <a:pt x="2697162" y="40157"/>
                </a:lnTo>
                <a:lnTo>
                  <a:pt x="2699486" y="52857"/>
                </a:lnTo>
                <a:lnTo>
                  <a:pt x="2699486" y="40157"/>
                </a:lnTo>
                <a:close/>
              </a:path>
              <a:path w="2706370" h="1285240">
                <a:moveTo>
                  <a:pt x="2705887" y="27457"/>
                </a:moveTo>
                <a:lnTo>
                  <a:pt x="2702014" y="23215"/>
                </a:lnTo>
                <a:lnTo>
                  <a:pt x="2702395" y="27457"/>
                </a:lnTo>
                <a:lnTo>
                  <a:pt x="2695422" y="27457"/>
                </a:lnTo>
                <a:lnTo>
                  <a:pt x="2697162" y="17932"/>
                </a:lnTo>
                <a:lnTo>
                  <a:pt x="2694254" y="14757"/>
                </a:lnTo>
                <a:lnTo>
                  <a:pt x="2697746" y="14757"/>
                </a:lnTo>
                <a:lnTo>
                  <a:pt x="2697162" y="17932"/>
                </a:lnTo>
                <a:lnTo>
                  <a:pt x="2702014" y="23215"/>
                </a:lnTo>
                <a:lnTo>
                  <a:pt x="2701239" y="14757"/>
                </a:lnTo>
                <a:lnTo>
                  <a:pt x="2703563" y="14757"/>
                </a:lnTo>
                <a:lnTo>
                  <a:pt x="2702115" y="2057"/>
                </a:lnTo>
                <a:lnTo>
                  <a:pt x="2627401" y="2057"/>
                </a:lnTo>
                <a:lnTo>
                  <a:pt x="2627401" y="27457"/>
                </a:lnTo>
                <a:lnTo>
                  <a:pt x="2619832" y="27457"/>
                </a:lnTo>
                <a:lnTo>
                  <a:pt x="2623909" y="14757"/>
                </a:lnTo>
                <a:lnTo>
                  <a:pt x="2627401" y="27457"/>
                </a:lnTo>
                <a:lnTo>
                  <a:pt x="2627401" y="2057"/>
                </a:lnTo>
                <a:lnTo>
                  <a:pt x="2590762" y="2057"/>
                </a:lnTo>
                <a:lnTo>
                  <a:pt x="2590762" y="65557"/>
                </a:lnTo>
                <a:lnTo>
                  <a:pt x="2590762" y="78257"/>
                </a:lnTo>
                <a:lnTo>
                  <a:pt x="2586698" y="78257"/>
                </a:lnTo>
                <a:lnTo>
                  <a:pt x="2586698" y="65557"/>
                </a:lnTo>
                <a:lnTo>
                  <a:pt x="2590762" y="65557"/>
                </a:lnTo>
                <a:lnTo>
                  <a:pt x="2590762" y="2057"/>
                </a:lnTo>
                <a:lnTo>
                  <a:pt x="2580297" y="2057"/>
                </a:lnTo>
                <a:lnTo>
                  <a:pt x="2580297" y="167157"/>
                </a:lnTo>
                <a:lnTo>
                  <a:pt x="2573909" y="179857"/>
                </a:lnTo>
                <a:lnTo>
                  <a:pt x="2568270" y="179857"/>
                </a:lnTo>
                <a:lnTo>
                  <a:pt x="2567800" y="167157"/>
                </a:lnTo>
                <a:lnTo>
                  <a:pt x="2580297" y="167157"/>
                </a:lnTo>
                <a:lnTo>
                  <a:pt x="2580297" y="2057"/>
                </a:lnTo>
                <a:lnTo>
                  <a:pt x="2527973" y="2057"/>
                </a:lnTo>
                <a:lnTo>
                  <a:pt x="2527973" y="103657"/>
                </a:lnTo>
                <a:lnTo>
                  <a:pt x="2526817" y="116357"/>
                </a:lnTo>
                <a:lnTo>
                  <a:pt x="2526233" y="114947"/>
                </a:lnTo>
                <a:lnTo>
                  <a:pt x="2526233" y="141757"/>
                </a:lnTo>
                <a:lnTo>
                  <a:pt x="2524480" y="154457"/>
                </a:lnTo>
                <a:lnTo>
                  <a:pt x="2523909" y="154457"/>
                </a:lnTo>
                <a:lnTo>
                  <a:pt x="2520429" y="167157"/>
                </a:lnTo>
                <a:lnTo>
                  <a:pt x="2517876" y="154457"/>
                </a:lnTo>
                <a:lnTo>
                  <a:pt x="2515768" y="154457"/>
                </a:lnTo>
                <a:lnTo>
                  <a:pt x="2518092" y="141757"/>
                </a:lnTo>
                <a:lnTo>
                  <a:pt x="2526233" y="141757"/>
                </a:lnTo>
                <a:lnTo>
                  <a:pt x="2526233" y="114947"/>
                </a:lnTo>
                <a:lnTo>
                  <a:pt x="2521585" y="103657"/>
                </a:lnTo>
                <a:lnTo>
                  <a:pt x="2523909" y="116357"/>
                </a:lnTo>
                <a:lnTo>
                  <a:pt x="2515768" y="116357"/>
                </a:lnTo>
                <a:lnTo>
                  <a:pt x="2516924" y="103657"/>
                </a:lnTo>
                <a:lnTo>
                  <a:pt x="2521585" y="103657"/>
                </a:lnTo>
                <a:lnTo>
                  <a:pt x="2527973" y="103657"/>
                </a:lnTo>
                <a:lnTo>
                  <a:pt x="2527973" y="2057"/>
                </a:lnTo>
                <a:lnTo>
                  <a:pt x="2468676" y="2057"/>
                </a:lnTo>
                <a:lnTo>
                  <a:pt x="2468676" y="129057"/>
                </a:lnTo>
                <a:lnTo>
                  <a:pt x="2453551" y="129057"/>
                </a:lnTo>
                <a:lnTo>
                  <a:pt x="2458783" y="116357"/>
                </a:lnTo>
                <a:lnTo>
                  <a:pt x="2468676" y="129057"/>
                </a:lnTo>
                <a:lnTo>
                  <a:pt x="2468676" y="2057"/>
                </a:lnTo>
                <a:lnTo>
                  <a:pt x="2436114" y="2057"/>
                </a:lnTo>
                <a:lnTo>
                  <a:pt x="2436114" y="192557"/>
                </a:lnTo>
                <a:lnTo>
                  <a:pt x="2427973" y="192557"/>
                </a:lnTo>
                <a:lnTo>
                  <a:pt x="2427973" y="179857"/>
                </a:lnTo>
                <a:lnTo>
                  <a:pt x="2436114" y="192557"/>
                </a:lnTo>
                <a:lnTo>
                  <a:pt x="2436114" y="2057"/>
                </a:lnTo>
                <a:lnTo>
                  <a:pt x="2425649" y="2057"/>
                </a:lnTo>
                <a:lnTo>
                  <a:pt x="2425649" y="256057"/>
                </a:lnTo>
                <a:lnTo>
                  <a:pt x="2425649" y="268757"/>
                </a:lnTo>
                <a:lnTo>
                  <a:pt x="2419921" y="268757"/>
                </a:lnTo>
                <a:lnTo>
                  <a:pt x="2425649" y="256057"/>
                </a:lnTo>
                <a:lnTo>
                  <a:pt x="2425649" y="2057"/>
                </a:lnTo>
                <a:lnTo>
                  <a:pt x="2408199" y="2057"/>
                </a:lnTo>
                <a:lnTo>
                  <a:pt x="2408199" y="344957"/>
                </a:lnTo>
                <a:lnTo>
                  <a:pt x="2398903" y="344957"/>
                </a:lnTo>
                <a:lnTo>
                  <a:pt x="2399487" y="332257"/>
                </a:lnTo>
                <a:lnTo>
                  <a:pt x="2407043" y="332257"/>
                </a:lnTo>
                <a:lnTo>
                  <a:pt x="2408199" y="344957"/>
                </a:lnTo>
                <a:lnTo>
                  <a:pt x="2408199" y="2057"/>
                </a:lnTo>
                <a:lnTo>
                  <a:pt x="2397163" y="2057"/>
                </a:lnTo>
                <a:lnTo>
                  <a:pt x="2397163" y="256057"/>
                </a:lnTo>
                <a:lnTo>
                  <a:pt x="2396579" y="268757"/>
                </a:lnTo>
                <a:lnTo>
                  <a:pt x="2390762" y="268757"/>
                </a:lnTo>
                <a:lnTo>
                  <a:pt x="2390762" y="256057"/>
                </a:lnTo>
                <a:lnTo>
                  <a:pt x="2397163" y="256057"/>
                </a:lnTo>
                <a:lnTo>
                  <a:pt x="2397163" y="2057"/>
                </a:lnTo>
                <a:lnTo>
                  <a:pt x="2360523" y="2057"/>
                </a:lnTo>
                <a:lnTo>
                  <a:pt x="2360523" y="65557"/>
                </a:lnTo>
                <a:lnTo>
                  <a:pt x="2360523" y="192557"/>
                </a:lnTo>
                <a:lnTo>
                  <a:pt x="2344826" y="192557"/>
                </a:lnTo>
                <a:lnTo>
                  <a:pt x="2345994" y="179857"/>
                </a:lnTo>
                <a:lnTo>
                  <a:pt x="2357615" y="179857"/>
                </a:lnTo>
                <a:lnTo>
                  <a:pt x="2360523" y="192557"/>
                </a:lnTo>
                <a:lnTo>
                  <a:pt x="2360523" y="65557"/>
                </a:lnTo>
                <a:lnTo>
                  <a:pt x="2358783" y="65557"/>
                </a:lnTo>
                <a:lnTo>
                  <a:pt x="2358199" y="52857"/>
                </a:lnTo>
                <a:lnTo>
                  <a:pt x="2358199" y="65557"/>
                </a:lnTo>
                <a:lnTo>
                  <a:pt x="2357043" y="65557"/>
                </a:lnTo>
                <a:lnTo>
                  <a:pt x="2358199" y="52857"/>
                </a:lnTo>
                <a:lnTo>
                  <a:pt x="2359952" y="52857"/>
                </a:lnTo>
                <a:lnTo>
                  <a:pt x="2360523" y="65557"/>
                </a:lnTo>
                <a:lnTo>
                  <a:pt x="2360523" y="2057"/>
                </a:lnTo>
                <a:lnTo>
                  <a:pt x="2350643" y="2057"/>
                </a:lnTo>
                <a:lnTo>
                  <a:pt x="2350643" y="40157"/>
                </a:lnTo>
                <a:lnTo>
                  <a:pt x="2347150" y="40157"/>
                </a:lnTo>
                <a:lnTo>
                  <a:pt x="2347150" y="52857"/>
                </a:lnTo>
                <a:lnTo>
                  <a:pt x="2346579" y="52857"/>
                </a:lnTo>
                <a:lnTo>
                  <a:pt x="2346579" y="40157"/>
                </a:lnTo>
                <a:lnTo>
                  <a:pt x="2344255" y="40157"/>
                </a:lnTo>
                <a:lnTo>
                  <a:pt x="2343670" y="27457"/>
                </a:lnTo>
                <a:lnTo>
                  <a:pt x="2350643" y="40157"/>
                </a:lnTo>
                <a:lnTo>
                  <a:pt x="2350643" y="2057"/>
                </a:lnTo>
                <a:lnTo>
                  <a:pt x="2340762" y="2057"/>
                </a:lnTo>
                <a:lnTo>
                  <a:pt x="2340762" y="40157"/>
                </a:lnTo>
                <a:lnTo>
                  <a:pt x="2339594" y="40157"/>
                </a:lnTo>
                <a:lnTo>
                  <a:pt x="2339009" y="27457"/>
                </a:lnTo>
                <a:lnTo>
                  <a:pt x="2340178" y="27457"/>
                </a:lnTo>
                <a:lnTo>
                  <a:pt x="2340762" y="40157"/>
                </a:lnTo>
                <a:lnTo>
                  <a:pt x="2340762" y="2057"/>
                </a:lnTo>
                <a:lnTo>
                  <a:pt x="2329129" y="2057"/>
                </a:lnTo>
                <a:lnTo>
                  <a:pt x="2329129" y="52857"/>
                </a:lnTo>
                <a:lnTo>
                  <a:pt x="2329129" y="65557"/>
                </a:lnTo>
                <a:lnTo>
                  <a:pt x="2328545" y="52857"/>
                </a:lnTo>
                <a:lnTo>
                  <a:pt x="2329129" y="52857"/>
                </a:lnTo>
                <a:lnTo>
                  <a:pt x="2329129" y="2057"/>
                </a:lnTo>
                <a:lnTo>
                  <a:pt x="2327389" y="2057"/>
                </a:lnTo>
                <a:lnTo>
                  <a:pt x="2327389" y="446557"/>
                </a:lnTo>
                <a:lnTo>
                  <a:pt x="2327389" y="459257"/>
                </a:lnTo>
                <a:lnTo>
                  <a:pt x="2321572" y="459257"/>
                </a:lnTo>
                <a:lnTo>
                  <a:pt x="2327389" y="446557"/>
                </a:lnTo>
                <a:lnTo>
                  <a:pt x="2327389" y="2057"/>
                </a:lnTo>
                <a:lnTo>
                  <a:pt x="2291346" y="2057"/>
                </a:lnTo>
                <a:lnTo>
                  <a:pt x="2291346" y="192557"/>
                </a:lnTo>
                <a:lnTo>
                  <a:pt x="2291346" y="205257"/>
                </a:lnTo>
                <a:lnTo>
                  <a:pt x="2290762" y="205257"/>
                </a:lnTo>
                <a:lnTo>
                  <a:pt x="2290762" y="446557"/>
                </a:lnTo>
                <a:lnTo>
                  <a:pt x="2289010" y="446557"/>
                </a:lnTo>
                <a:lnTo>
                  <a:pt x="2289010" y="675157"/>
                </a:lnTo>
                <a:lnTo>
                  <a:pt x="2286685" y="675157"/>
                </a:lnTo>
                <a:lnTo>
                  <a:pt x="2281453" y="662457"/>
                </a:lnTo>
                <a:lnTo>
                  <a:pt x="2289010" y="675157"/>
                </a:lnTo>
                <a:lnTo>
                  <a:pt x="2289010" y="446557"/>
                </a:lnTo>
                <a:lnTo>
                  <a:pt x="2285530" y="446557"/>
                </a:lnTo>
                <a:lnTo>
                  <a:pt x="2288438" y="433857"/>
                </a:lnTo>
                <a:lnTo>
                  <a:pt x="2290762" y="446557"/>
                </a:lnTo>
                <a:lnTo>
                  <a:pt x="2290762" y="205257"/>
                </a:lnTo>
                <a:lnTo>
                  <a:pt x="2290762" y="192557"/>
                </a:lnTo>
                <a:lnTo>
                  <a:pt x="2291346" y="192557"/>
                </a:lnTo>
                <a:lnTo>
                  <a:pt x="2291346" y="2057"/>
                </a:lnTo>
                <a:lnTo>
                  <a:pt x="2289010" y="2057"/>
                </a:lnTo>
                <a:lnTo>
                  <a:pt x="2289010" y="383057"/>
                </a:lnTo>
                <a:lnTo>
                  <a:pt x="2289010" y="395757"/>
                </a:lnTo>
                <a:lnTo>
                  <a:pt x="2284946" y="395757"/>
                </a:lnTo>
                <a:lnTo>
                  <a:pt x="2284946" y="383057"/>
                </a:lnTo>
                <a:lnTo>
                  <a:pt x="2289010" y="383057"/>
                </a:lnTo>
                <a:lnTo>
                  <a:pt x="2289010" y="2057"/>
                </a:lnTo>
                <a:lnTo>
                  <a:pt x="2281453" y="2057"/>
                </a:lnTo>
                <a:lnTo>
                  <a:pt x="2281453" y="446557"/>
                </a:lnTo>
                <a:lnTo>
                  <a:pt x="2277389" y="459257"/>
                </a:lnTo>
                <a:lnTo>
                  <a:pt x="2275065" y="446557"/>
                </a:lnTo>
                <a:lnTo>
                  <a:pt x="2281453" y="446557"/>
                </a:lnTo>
                <a:lnTo>
                  <a:pt x="2281453" y="2057"/>
                </a:lnTo>
                <a:lnTo>
                  <a:pt x="2276805" y="2057"/>
                </a:lnTo>
                <a:lnTo>
                  <a:pt x="2276805" y="167157"/>
                </a:lnTo>
                <a:lnTo>
                  <a:pt x="2276221" y="179857"/>
                </a:lnTo>
                <a:lnTo>
                  <a:pt x="2270404" y="179857"/>
                </a:lnTo>
                <a:lnTo>
                  <a:pt x="2268080" y="167157"/>
                </a:lnTo>
                <a:lnTo>
                  <a:pt x="2276805" y="167157"/>
                </a:lnTo>
                <a:lnTo>
                  <a:pt x="2276805" y="2057"/>
                </a:lnTo>
                <a:lnTo>
                  <a:pt x="2267445" y="2057"/>
                </a:lnTo>
                <a:lnTo>
                  <a:pt x="2267445" y="141757"/>
                </a:lnTo>
                <a:lnTo>
                  <a:pt x="2258199" y="141757"/>
                </a:lnTo>
                <a:lnTo>
                  <a:pt x="2256739" y="154457"/>
                </a:lnTo>
                <a:lnTo>
                  <a:pt x="2258276" y="154457"/>
                </a:lnTo>
                <a:lnTo>
                  <a:pt x="2263838" y="167157"/>
                </a:lnTo>
                <a:lnTo>
                  <a:pt x="2265172" y="167157"/>
                </a:lnTo>
                <a:lnTo>
                  <a:pt x="2264600" y="169659"/>
                </a:lnTo>
                <a:lnTo>
                  <a:pt x="2264600" y="459257"/>
                </a:lnTo>
                <a:lnTo>
                  <a:pt x="2261108" y="459257"/>
                </a:lnTo>
                <a:lnTo>
                  <a:pt x="2261108" y="446557"/>
                </a:lnTo>
                <a:lnTo>
                  <a:pt x="2261692" y="446557"/>
                </a:lnTo>
                <a:lnTo>
                  <a:pt x="2264600" y="459257"/>
                </a:lnTo>
                <a:lnTo>
                  <a:pt x="2264600" y="169659"/>
                </a:lnTo>
                <a:lnTo>
                  <a:pt x="2262263" y="179857"/>
                </a:lnTo>
                <a:lnTo>
                  <a:pt x="2253551" y="174002"/>
                </a:lnTo>
                <a:lnTo>
                  <a:pt x="2253551" y="471957"/>
                </a:lnTo>
                <a:lnTo>
                  <a:pt x="2247735" y="484657"/>
                </a:lnTo>
                <a:lnTo>
                  <a:pt x="2245995" y="484657"/>
                </a:lnTo>
                <a:lnTo>
                  <a:pt x="2244242" y="471957"/>
                </a:lnTo>
                <a:lnTo>
                  <a:pt x="2253551" y="471957"/>
                </a:lnTo>
                <a:lnTo>
                  <a:pt x="2253551" y="174002"/>
                </a:lnTo>
                <a:lnTo>
                  <a:pt x="2252383" y="173228"/>
                </a:lnTo>
                <a:lnTo>
                  <a:pt x="2252383" y="332257"/>
                </a:lnTo>
                <a:lnTo>
                  <a:pt x="2244826" y="332257"/>
                </a:lnTo>
                <a:lnTo>
                  <a:pt x="2245410" y="319557"/>
                </a:lnTo>
                <a:lnTo>
                  <a:pt x="2250643" y="319557"/>
                </a:lnTo>
                <a:lnTo>
                  <a:pt x="2252383" y="332257"/>
                </a:lnTo>
                <a:lnTo>
                  <a:pt x="2252383" y="173228"/>
                </a:lnTo>
                <a:lnTo>
                  <a:pt x="2243366" y="167157"/>
                </a:lnTo>
                <a:lnTo>
                  <a:pt x="2244458" y="141757"/>
                </a:lnTo>
                <a:lnTo>
                  <a:pt x="2258098" y="129057"/>
                </a:lnTo>
                <a:lnTo>
                  <a:pt x="2267445" y="141757"/>
                </a:lnTo>
                <a:lnTo>
                  <a:pt x="2267445" y="2057"/>
                </a:lnTo>
                <a:lnTo>
                  <a:pt x="2235530" y="2057"/>
                </a:lnTo>
                <a:lnTo>
                  <a:pt x="2235530" y="484657"/>
                </a:lnTo>
                <a:lnTo>
                  <a:pt x="2234946" y="497357"/>
                </a:lnTo>
                <a:lnTo>
                  <a:pt x="2234361" y="497357"/>
                </a:lnTo>
                <a:lnTo>
                  <a:pt x="2234361" y="484657"/>
                </a:lnTo>
                <a:lnTo>
                  <a:pt x="2235530" y="484657"/>
                </a:lnTo>
                <a:lnTo>
                  <a:pt x="2235530" y="2057"/>
                </a:lnTo>
                <a:lnTo>
                  <a:pt x="2230297" y="2057"/>
                </a:lnTo>
                <a:lnTo>
                  <a:pt x="2230297" y="624357"/>
                </a:lnTo>
                <a:lnTo>
                  <a:pt x="2229713" y="637057"/>
                </a:lnTo>
                <a:lnTo>
                  <a:pt x="2219833" y="624357"/>
                </a:lnTo>
                <a:lnTo>
                  <a:pt x="2230297" y="624357"/>
                </a:lnTo>
                <a:lnTo>
                  <a:pt x="2230297" y="2057"/>
                </a:lnTo>
                <a:lnTo>
                  <a:pt x="2227491" y="2057"/>
                </a:lnTo>
                <a:lnTo>
                  <a:pt x="2227491" y="497357"/>
                </a:lnTo>
                <a:lnTo>
                  <a:pt x="2226221" y="510057"/>
                </a:lnTo>
                <a:lnTo>
                  <a:pt x="2225637" y="510057"/>
                </a:lnTo>
                <a:lnTo>
                  <a:pt x="2218664" y="497357"/>
                </a:lnTo>
                <a:lnTo>
                  <a:pt x="2227491" y="497357"/>
                </a:lnTo>
                <a:lnTo>
                  <a:pt x="2227491" y="2057"/>
                </a:lnTo>
                <a:lnTo>
                  <a:pt x="2217496" y="2057"/>
                </a:lnTo>
                <a:lnTo>
                  <a:pt x="2217496" y="624357"/>
                </a:lnTo>
                <a:lnTo>
                  <a:pt x="2217356" y="637057"/>
                </a:lnTo>
                <a:lnTo>
                  <a:pt x="2215896" y="637057"/>
                </a:lnTo>
                <a:lnTo>
                  <a:pt x="2216848" y="649757"/>
                </a:lnTo>
                <a:lnTo>
                  <a:pt x="2211819" y="649757"/>
                </a:lnTo>
                <a:lnTo>
                  <a:pt x="2209647" y="637057"/>
                </a:lnTo>
                <a:lnTo>
                  <a:pt x="2216213" y="624357"/>
                </a:lnTo>
                <a:lnTo>
                  <a:pt x="2217496" y="624357"/>
                </a:lnTo>
                <a:lnTo>
                  <a:pt x="2217496" y="2057"/>
                </a:lnTo>
                <a:lnTo>
                  <a:pt x="2215756" y="2057"/>
                </a:lnTo>
                <a:lnTo>
                  <a:pt x="2215756" y="510057"/>
                </a:lnTo>
                <a:lnTo>
                  <a:pt x="2215756" y="522757"/>
                </a:lnTo>
                <a:lnTo>
                  <a:pt x="2212848" y="522757"/>
                </a:lnTo>
                <a:lnTo>
                  <a:pt x="2210524" y="518515"/>
                </a:lnTo>
                <a:lnTo>
                  <a:pt x="2210524" y="522757"/>
                </a:lnTo>
                <a:lnTo>
                  <a:pt x="2204123" y="522757"/>
                </a:lnTo>
                <a:lnTo>
                  <a:pt x="2202383" y="515137"/>
                </a:lnTo>
                <a:lnTo>
                  <a:pt x="2202383" y="560857"/>
                </a:lnTo>
                <a:lnTo>
                  <a:pt x="2186686" y="560857"/>
                </a:lnTo>
                <a:lnTo>
                  <a:pt x="2187079" y="552386"/>
                </a:lnTo>
                <a:lnTo>
                  <a:pt x="2184946" y="559041"/>
                </a:lnTo>
                <a:lnTo>
                  <a:pt x="2184946" y="598957"/>
                </a:lnTo>
                <a:lnTo>
                  <a:pt x="2184362" y="611657"/>
                </a:lnTo>
                <a:lnTo>
                  <a:pt x="2169820" y="611657"/>
                </a:lnTo>
                <a:lnTo>
                  <a:pt x="2175052" y="598957"/>
                </a:lnTo>
                <a:lnTo>
                  <a:pt x="2184946" y="598957"/>
                </a:lnTo>
                <a:lnTo>
                  <a:pt x="2184946" y="559041"/>
                </a:lnTo>
                <a:lnTo>
                  <a:pt x="2184362" y="560857"/>
                </a:lnTo>
                <a:lnTo>
                  <a:pt x="2183777" y="560857"/>
                </a:lnTo>
                <a:lnTo>
                  <a:pt x="2184362" y="567207"/>
                </a:lnTo>
                <a:lnTo>
                  <a:pt x="2182622" y="560857"/>
                </a:lnTo>
                <a:lnTo>
                  <a:pt x="2179713" y="560857"/>
                </a:lnTo>
                <a:lnTo>
                  <a:pt x="2177961" y="548157"/>
                </a:lnTo>
                <a:lnTo>
                  <a:pt x="2187270" y="548157"/>
                </a:lnTo>
                <a:lnTo>
                  <a:pt x="2187079" y="552386"/>
                </a:lnTo>
                <a:lnTo>
                  <a:pt x="2188426" y="548157"/>
                </a:lnTo>
                <a:lnTo>
                  <a:pt x="2200643" y="548157"/>
                </a:lnTo>
                <a:lnTo>
                  <a:pt x="2202383" y="560857"/>
                </a:lnTo>
                <a:lnTo>
                  <a:pt x="2202383" y="515137"/>
                </a:lnTo>
                <a:lnTo>
                  <a:pt x="2201227" y="510057"/>
                </a:lnTo>
                <a:lnTo>
                  <a:pt x="2205875" y="510057"/>
                </a:lnTo>
                <a:lnTo>
                  <a:pt x="2210524" y="518515"/>
                </a:lnTo>
                <a:lnTo>
                  <a:pt x="2210524" y="510057"/>
                </a:lnTo>
                <a:lnTo>
                  <a:pt x="2215756" y="510057"/>
                </a:lnTo>
                <a:lnTo>
                  <a:pt x="2215756" y="2057"/>
                </a:lnTo>
                <a:lnTo>
                  <a:pt x="2193086" y="2057"/>
                </a:lnTo>
                <a:lnTo>
                  <a:pt x="2193086" y="40157"/>
                </a:lnTo>
                <a:lnTo>
                  <a:pt x="2191918" y="52857"/>
                </a:lnTo>
                <a:lnTo>
                  <a:pt x="2181453" y="52857"/>
                </a:lnTo>
                <a:lnTo>
                  <a:pt x="2182622" y="40157"/>
                </a:lnTo>
                <a:lnTo>
                  <a:pt x="2193086" y="40157"/>
                </a:lnTo>
                <a:lnTo>
                  <a:pt x="2193086" y="2057"/>
                </a:lnTo>
                <a:lnTo>
                  <a:pt x="2172728" y="2057"/>
                </a:lnTo>
                <a:lnTo>
                  <a:pt x="2172728" y="52857"/>
                </a:lnTo>
                <a:lnTo>
                  <a:pt x="2172728" y="65557"/>
                </a:lnTo>
                <a:lnTo>
                  <a:pt x="2170404" y="65557"/>
                </a:lnTo>
                <a:lnTo>
                  <a:pt x="2170404" y="560857"/>
                </a:lnTo>
                <a:lnTo>
                  <a:pt x="2168664" y="560857"/>
                </a:lnTo>
                <a:lnTo>
                  <a:pt x="2161679" y="548157"/>
                </a:lnTo>
                <a:lnTo>
                  <a:pt x="2170404" y="560857"/>
                </a:lnTo>
                <a:lnTo>
                  <a:pt x="2170404" y="65557"/>
                </a:lnTo>
                <a:lnTo>
                  <a:pt x="2164588" y="65557"/>
                </a:lnTo>
                <a:lnTo>
                  <a:pt x="2164588" y="332257"/>
                </a:lnTo>
                <a:lnTo>
                  <a:pt x="2157615" y="319557"/>
                </a:lnTo>
                <a:lnTo>
                  <a:pt x="2162264" y="319557"/>
                </a:lnTo>
                <a:lnTo>
                  <a:pt x="2164588" y="332257"/>
                </a:lnTo>
                <a:lnTo>
                  <a:pt x="2164588" y="65557"/>
                </a:lnTo>
                <a:lnTo>
                  <a:pt x="2162264" y="65557"/>
                </a:lnTo>
                <a:lnTo>
                  <a:pt x="2162213" y="52857"/>
                </a:lnTo>
                <a:lnTo>
                  <a:pt x="2172728" y="52857"/>
                </a:lnTo>
                <a:lnTo>
                  <a:pt x="2172728" y="2057"/>
                </a:lnTo>
                <a:lnTo>
                  <a:pt x="2156447" y="2057"/>
                </a:lnTo>
                <a:lnTo>
                  <a:pt x="2156447" y="370357"/>
                </a:lnTo>
                <a:lnTo>
                  <a:pt x="2147735" y="370357"/>
                </a:lnTo>
                <a:lnTo>
                  <a:pt x="2147735" y="611657"/>
                </a:lnTo>
                <a:lnTo>
                  <a:pt x="2136686" y="611657"/>
                </a:lnTo>
                <a:lnTo>
                  <a:pt x="2136686" y="827557"/>
                </a:lnTo>
                <a:lnTo>
                  <a:pt x="2129713" y="814857"/>
                </a:lnTo>
                <a:lnTo>
                  <a:pt x="2135517" y="814857"/>
                </a:lnTo>
                <a:lnTo>
                  <a:pt x="2136686" y="827557"/>
                </a:lnTo>
                <a:lnTo>
                  <a:pt x="2136686" y="611657"/>
                </a:lnTo>
                <a:lnTo>
                  <a:pt x="2135835" y="611657"/>
                </a:lnTo>
                <a:lnTo>
                  <a:pt x="2131022" y="598957"/>
                </a:lnTo>
                <a:lnTo>
                  <a:pt x="2135136" y="586257"/>
                </a:lnTo>
                <a:lnTo>
                  <a:pt x="2144547" y="586257"/>
                </a:lnTo>
                <a:lnTo>
                  <a:pt x="2139518" y="598957"/>
                </a:lnTo>
                <a:lnTo>
                  <a:pt x="2139188" y="598957"/>
                </a:lnTo>
                <a:lnTo>
                  <a:pt x="2147735" y="611657"/>
                </a:lnTo>
                <a:lnTo>
                  <a:pt x="2147735" y="370357"/>
                </a:lnTo>
                <a:lnTo>
                  <a:pt x="2148319" y="357657"/>
                </a:lnTo>
                <a:lnTo>
                  <a:pt x="2156447" y="370357"/>
                </a:lnTo>
                <a:lnTo>
                  <a:pt x="2156447" y="2057"/>
                </a:lnTo>
                <a:lnTo>
                  <a:pt x="2135517" y="2057"/>
                </a:lnTo>
                <a:lnTo>
                  <a:pt x="2135517" y="306857"/>
                </a:lnTo>
                <a:lnTo>
                  <a:pt x="2135517" y="459257"/>
                </a:lnTo>
                <a:lnTo>
                  <a:pt x="2129129" y="459257"/>
                </a:lnTo>
                <a:lnTo>
                  <a:pt x="2132609" y="446557"/>
                </a:lnTo>
                <a:lnTo>
                  <a:pt x="2134946" y="446557"/>
                </a:lnTo>
                <a:lnTo>
                  <a:pt x="2135517" y="459257"/>
                </a:lnTo>
                <a:lnTo>
                  <a:pt x="2135517" y="306857"/>
                </a:lnTo>
                <a:lnTo>
                  <a:pt x="2129129" y="306857"/>
                </a:lnTo>
                <a:lnTo>
                  <a:pt x="2128545" y="294157"/>
                </a:lnTo>
                <a:lnTo>
                  <a:pt x="2134362" y="294157"/>
                </a:lnTo>
                <a:lnTo>
                  <a:pt x="2135517" y="306857"/>
                </a:lnTo>
                <a:lnTo>
                  <a:pt x="2135517" y="2057"/>
                </a:lnTo>
                <a:lnTo>
                  <a:pt x="2116340" y="2057"/>
                </a:lnTo>
                <a:lnTo>
                  <a:pt x="2116340" y="27457"/>
                </a:lnTo>
                <a:lnTo>
                  <a:pt x="2113432" y="40157"/>
                </a:lnTo>
                <a:lnTo>
                  <a:pt x="2109355" y="40157"/>
                </a:lnTo>
                <a:lnTo>
                  <a:pt x="2109940" y="27457"/>
                </a:lnTo>
                <a:lnTo>
                  <a:pt x="2116340" y="27457"/>
                </a:lnTo>
                <a:lnTo>
                  <a:pt x="2116340" y="2057"/>
                </a:lnTo>
                <a:lnTo>
                  <a:pt x="2105291" y="2057"/>
                </a:lnTo>
                <a:lnTo>
                  <a:pt x="2105291" y="738657"/>
                </a:lnTo>
                <a:lnTo>
                  <a:pt x="2103539" y="751357"/>
                </a:lnTo>
                <a:lnTo>
                  <a:pt x="2098306" y="738657"/>
                </a:lnTo>
                <a:lnTo>
                  <a:pt x="2105291" y="738657"/>
                </a:lnTo>
                <a:lnTo>
                  <a:pt x="2105291" y="2057"/>
                </a:lnTo>
                <a:lnTo>
                  <a:pt x="2080869" y="2057"/>
                </a:lnTo>
                <a:lnTo>
                  <a:pt x="2080869" y="319557"/>
                </a:lnTo>
                <a:lnTo>
                  <a:pt x="2075141" y="319557"/>
                </a:lnTo>
                <a:lnTo>
                  <a:pt x="2076069" y="306857"/>
                </a:lnTo>
                <a:lnTo>
                  <a:pt x="2079396" y="306857"/>
                </a:lnTo>
                <a:lnTo>
                  <a:pt x="2080869" y="319557"/>
                </a:lnTo>
                <a:lnTo>
                  <a:pt x="2080869" y="2057"/>
                </a:lnTo>
                <a:lnTo>
                  <a:pt x="2074468" y="2057"/>
                </a:lnTo>
                <a:lnTo>
                  <a:pt x="2074468" y="116357"/>
                </a:lnTo>
                <a:lnTo>
                  <a:pt x="2072005" y="116357"/>
                </a:lnTo>
                <a:lnTo>
                  <a:pt x="2072005" y="535457"/>
                </a:lnTo>
                <a:lnTo>
                  <a:pt x="2065756" y="535457"/>
                </a:lnTo>
                <a:lnTo>
                  <a:pt x="2065756" y="878357"/>
                </a:lnTo>
                <a:lnTo>
                  <a:pt x="2065756" y="891057"/>
                </a:lnTo>
                <a:lnTo>
                  <a:pt x="2064004" y="891057"/>
                </a:lnTo>
                <a:lnTo>
                  <a:pt x="2061679" y="878357"/>
                </a:lnTo>
                <a:lnTo>
                  <a:pt x="2065756" y="878357"/>
                </a:lnTo>
                <a:lnTo>
                  <a:pt x="2065756" y="535457"/>
                </a:lnTo>
                <a:lnTo>
                  <a:pt x="2064588" y="535457"/>
                </a:lnTo>
                <a:lnTo>
                  <a:pt x="2064588" y="522757"/>
                </a:lnTo>
                <a:lnTo>
                  <a:pt x="2069985" y="522757"/>
                </a:lnTo>
                <a:lnTo>
                  <a:pt x="2072005" y="535457"/>
                </a:lnTo>
                <a:lnTo>
                  <a:pt x="2072005" y="116357"/>
                </a:lnTo>
                <a:lnTo>
                  <a:pt x="2066912" y="116357"/>
                </a:lnTo>
                <a:lnTo>
                  <a:pt x="2066912" y="408457"/>
                </a:lnTo>
                <a:lnTo>
                  <a:pt x="2066328" y="421157"/>
                </a:lnTo>
                <a:lnTo>
                  <a:pt x="2062848" y="421157"/>
                </a:lnTo>
                <a:lnTo>
                  <a:pt x="2062848" y="548157"/>
                </a:lnTo>
                <a:lnTo>
                  <a:pt x="2061679" y="560857"/>
                </a:lnTo>
                <a:lnTo>
                  <a:pt x="2050630" y="560857"/>
                </a:lnTo>
                <a:lnTo>
                  <a:pt x="2050059" y="573557"/>
                </a:lnTo>
                <a:lnTo>
                  <a:pt x="2040750" y="560857"/>
                </a:lnTo>
                <a:lnTo>
                  <a:pt x="2038426" y="573557"/>
                </a:lnTo>
                <a:lnTo>
                  <a:pt x="2033778" y="573557"/>
                </a:lnTo>
                <a:lnTo>
                  <a:pt x="2035517" y="560857"/>
                </a:lnTo>
                <a:lnTo>
                  <a:pt x="2033778" y="560857"/>
                </a:lnTo>
                <a:lnTo>
                  <a:pt x="2041829" y="548157"/>
                </a:lnTo>
                <a:lnTo>
                  <a:pt x="2062848" y="548157"/>
                </a:lnTo>
                <a:lnTo>
                  <a:pt x="2062848" y="421157"/>
                </a:lnTo>
                <a:lnTo>
                  <a:pt x="2059940" y="421157"/>
                </a:lnTo>
                <a:lnTo>
                  <a:pt x="2059940" y="408457"/>
                </a:lnTo>
                <a:lnTo>
                  <a:pt x="2066912" y="408457"/>
                </a:lnTo>
                <a:lnTo>
                  <a:pt x="2066912" y="116357"/>
                </a:lnTo>
                <a:lnTo>
                  <a:pt x="2062264" y="116357"/>
                </a:lnTo>
                <a:lnTo>
                  <a:pt x="2068664" y="103657"/>
                </a:lnTo>
                <a:lnTo>
                  <a:pt x="2074468" y="116357"/>
                </a:lnTo>
                <a:lnTo>
                  <a:pt x="2074468" y="2057"/>
                </a:lnTo>
                <a:lnTo>
                  <a:pt x="1976221" y="2057"/>
                </a:lnTo>
                <a:lnTo>
                  <a:pt x="1979117" y="14757"/>
                </a:lnTo>
                <a:lnTo>
                  <a:pt x="1984349" y="14757"/>
                </a:lnTo>
                <a:lnTo>
                  <a:pt x="1990166" y="27457"/>
                </a:lnTo>
                <a:lnTo>
                  <a:pt x="1987257" y="27457"/>
                </a:lnTo>
                <a:lnTo>
                  <a:pt x="1988426" y="40157"/>
                </a:lnTo>
                <a:lnTo>
                  <a:pt x="1993874" y="40157"/>
                </a:lnTo>
                <a:lnTo>
                  <a:pt x="1996033" y="27457"/>
                </a:lnTo>
                <a:lnTo>
                  <a:pt x="1998891" y="40157"/>
                </a:lnTo>
                <a:lnTo>
                  <a:pt x="2009495" y="40157"/>
                </a:lnTo>
                <a:lnTo>
                  <a:pt x="2015680" y="27457"/>
                </a:lnTo>
                <a:lnTo>
                  <a:pt x="2013419" y="27457"/>
                </a:lnTo>
                <a:lnTo>
                  <a:pt x="2015172" y="14757"/>
                </a:lnTo>
                <a:lnTo>
                  <a:pt x="2019236" y="14757"/>
                </a:lnTo>
                <a:lnTo>
                  <a:pt x="2019820" y="27457"/>
                </a:lnTo>
                <a:lnTo>
                  <a:pt x="2023935" y="27457"/>
                </a:lnTo>
                <a:lnTo>
                  <a:pt x="2033778" y="40157"/>
                </a:lnTo>
                <a:lnTo>
                  <a:pt x="2031619" y="40157"/>
                </a:lnTo>
                <a:lnTo>
                  <a:pt x="2027885" y="52857"/>
                </a:lnTo>
                <a:lnTo>
                  <a:pt x="2024049" y="52857"/>
                </a:lnTo>
                <a:lnTo>
                  <a:pt x="2021560" y="65557"/>
                </a:lnTo>
                <a:lnTo>
                  <a:pt x="2029701" y="65557"/>
                </a:lnTo>
                <a:lnTo>
                  <a:pt x="2027961" y="78257"/>
                </a:lnTo>
                <a:lnTo>
                  <a:pt x="2023313" y="78257"/>
                </a:lnTo>
                <a:lnTo>
                  <a:pt x="2023313" y="230657"/>
                </a:lnTo>
                <a:lnTo>
                  <a:pt x="2022729" y="237007"/>
                </a:lnTo>
                <a:lnTo>
                  <a:pt x="2023313" y="243357"/>
                </a:lnTo>
                <a:lnTo>
                  <a:pt x="2022144" y="243357"/>
                </a:lnTo>
                <a:lnTo>
                  <a:pt x="2015172" y="243357"/>
                </a:lnTo>
                <a:lnTo>
                  <a:pt x="2015172" y="789457"/>
                </a:lnTo>
                <a:lnTo>
                  <a:pt x="2013585" y="802157"/>
                </a:lnTo>
                <a:lnTo>
                  <a:pt x="2010371" y="802157"/>
                </a:lnTo>
                <a:lnTo>
                  <a:pt x="2006498" y="814857"/>
                </a:lnTo>
                <a:lnTo>
                  <a:pt x="2004123" y="814857"/>
                </a:lnTo>
                <a:lnTo>
                  <a:pt x="2009940" y="827557"/>
                </a:lnTo>
                <a:lnTo>
                  <a:pt x="2004707" y="827557"/>
                </a:lnTo>
                <a:lnTo>
                  <a:pt x="2004707" y="929157"/>
                </a:lnTo>
                <a:lnTo>
                  <a:pt x="2000059" y="929157"/>
                </a:lnTo>
                <a:lnTo>
                  <a:pt x="2000631" y="916457"/>
                </a:lnTo>
                <a:lnTo>
                  <a:pt x="2004123" y="916457"/>
                </a:lnTo>
                <a:lnTo>
                  <a:pt x="2004707" y="929157"/>
                </a:lnTo>
                <a:lnTo>
                  <a:pt x="2004707" y="827557"/>
                </a:lnTo>
                <a:lnTo>
                  <a:pt x="1999716" y="827557"/>
                </a:lnTo>
                <a:lnTo>
                  <a:pt x="1994890" y="814857"/>
                </a:lnTo>
                <a:lnTo>
                  <a:pt x="2000211" y="789457"/>
                </a:lnTo>
                <a:lnTo>
                  <a:pt x="2015172" y="789457"/>
                </a:lnTo>
                <a:lnTo>
                  <a:pt x="2015172" y="243357"/>
                </a:lnTo>
                <a:lnTo>
                  <a:pt x="2014004" y="243357"/>
                </a:lnTo>
                <a:lnTo>
                  <a:pt x="2015172" y="230657"/>
                </a:lnTo>
                <a:lnTo>
                  <a:pt x="2022144" y="230657"/>
                </a:lnTo>
                <a:lnTo>
                  <a:pt x="2023313" y="230657"/>
                </a:lnTo>
                <a:lnTo>
                  <a:pt x="2023313" y="78257"/>
                </a:lnTo>
                <a:lnTo>
                  <a:pt x="2017877" y="78257"/>
                </a:lnTo>
                <a:lnTo>
                  <a:pt x="2010956" y="65557"/>
                </a:lnTo>
                <a:lnTo>
                  <a:pt x="2010524" y="65557"/>
                </a:lnTo>
                <a:lnTo>
                  <a:pt x="2010524" y="141757"/>
                </a:lnTo>
                <a:lnTo>
                  <a:pt x="2002955" y="141757"/>
                </a:lnTo>
                <a:lnTo>
                  <a:pt x="2007616" y="129057"/>
                </a:lnTo>
                <a:lnTo>
                  <a:pt x="2010524" y="141757"/>
                </a:lnTo>
                <a:lnTo>
                  <a:pt x="2010524" y="65557"/>
                </a:lnTo>
                <a:lnTo>
                  <a:pt x="2006866" y="65557"/>
                </a:lnTo>
                <a:lnTo>
                  <a:pt x="2005291" y="52857"/>
                </a:lnTo>
                <a:lnTo>
                  <a:pt x="2001215" y="65557"/>
                </a:lnTo>
                <a:lnTo>
                  <a:pt x="1991334" y="52857"/>
                </a:lnTo>
                <a:lnTo>
                  <a:pt x="1989010" y="52857"/>
                </a:lnTo>
                <a:lnTo>
                  <a:pt x="1990750" y="65557"/>
                </a:lnTo>
                <a:lnTo>
                  <a:pt x="1989010" y="65557"/>
                </a:lnTo>
                <a:lnTo>
                  <a:pt x="1989010" y="217957"/>
                </a:lnTo>
                <a:lnTo>
                  <a:pt x="1972144" y="217957"/>
                </a:lnTo>
                <a:lnTo>
                  <a:pt x="1971395" y="226174"/>
                </a:lnTo>
                <a:lnTo>
                  <a:pt x="1958263" y="217957"/>
                </a:lnTo>
                <a:lnTo>
                  <a:pt x="1960664" y="205257"/>
                </a:lnTo>
                <a:lnTo>
                  <a:pt x="1974621" y="205257"/>
                </a:lnTo>
                <a:lnTo>
                  <a:pt x="1989010" y="217957"/>
                </a:lnTo>
                <a:lnTo>
                  <a:pt x="1989010" y="65557"/>
                </a:lnTo>
                <a:lnTo>
                  <a:pt x="1987257" y="65557"/>
                </a:lnTo>
                <a:lnTo>
                  <a:pt x="1985518" y="52857"/>
                </a:lnTo>
                <a:lnTo>
                  <a:pt x="1981454" y="52857"/>
                </a:lnTo>
                <a:lnTo>
                  <a:pt x="1981784" y="65557"/>
                </a:lnTo>
                <a:lnTo>
                  <a:pt x="1977161" y="65557"/>
                </a:lnTo>
                <a:lnTo>
                  <a:pt x="1976793" y="66852"/>
                </a:lnTo>
                <a:lnTo>
                  <a:pt x="1976793" y="116357"/>
                </a:lnTo>
                <a:lnTo>
                  <a:pt x="1970405" y="116357"/>
                </a:lnTo>
                <a:lnTo>
                  <a:pt x="1969236" y="103657"/>
                </a:lnTo>
                <a:lnTo>
                  <a:pt x="1972729" y="90957"/>
                </a:lnTo>
                <a:lnTo>
                  <a:pt x="1976221" y="103657"/>
                </a:lnTo>
                <a:lnTo>
                  <a:pt x="1976793" y="116357"/>
                </a:lnTo>
                <a:lnTo>
                  <a:pt x="1976793" y="66852"/>
                </a:lnTo>
                <a:lnTo>
                  <a:pt x="1973516" y="78257"/>
                </a:lnTo>
                <a:lnTo>
                  <a:pt x="1973313" y="78257"/>
                </a:lnTo>
                <a:lnTo>
                  <a:pt x="1970151" y="90957"/>
                </a:lnTo>
                <a:lnTo>
                  <a:pt x="1968512" y="103657"/>
                </a:lnTo>
                <a:lnTo>
                  <a:pt x="1967090" y="116357"/>
                </a:lnTo>
                <a:lnTo>
                  <a:pt x="1964588" y="129057"/>
                </a:lnTo>
                <a:lnTo>
                  <a:pt x="1972068" y="129057"/>
                </a:lnTo>
                <a:lnTo>
                  <a:pt x="1973821" y="141757"/>
                </a:lnTo>
                <a:lnTo>
                  <a:pt x="1973605" y="141757"/>
                </a:lnTo>
                <a:lnTo>
                  <a:pt x="1965198" y="154457"/>
                </a:lnTo>
                <a:lnTo>
                  <a:pt x="1961095" y="167157"/>
                </a:lnTo>
                <a:lnTo>
                  <a:pt x="1968080" y="167157"/>
                </a:lnTo>
                <a:lnTo>
                  <a:pt x="1965172" y="179857"/>
                </a:lnTo>
                <a:lnTo>
                  <a:pt x="1958771" y="167157"/>
                </a:lnTo>
                <a:lnTo>
                  <a:pt x="1955863" y="167157"/>
                </a:lnTo>
                <a:lnTo>
                  <a:pt x="1954707" y="179857"/>
                </a:lnTo>
                <a:lnTo>
                  <a:pt x="1955863" y="179857"/>
                </a:lnTo>
                <a:lnTo>
                  <a:pt x="1958187" y="192557"/>
                </a:lnTo>
                <a:lnTo>
                  <a:pt x="1962848" y="179857"/>
                </a:lnTo>
                <a:lnTo>
                  <a:pt x="1966912" y="192557"/>
                </a:lnTo>
                <a:lnTo>
                  <a:pt x="1958187" y="192557"/>
                </a:lnTo>
                <a:lnTo>
                  <a:pt x="1954123" y="192557"/>
                </a:lnTo>
                <a:lnTo>
                  <a:pt x="1954123" y="243357"/>
                </a:lnTo>
                <a:lnTo>
                  <a:pt x="1948891" y="243357"/>
                </a:lnTo>
                <a:lnTo>
                  <a:pt x="1951215" y="230657"/>
                </a:lnTo>
                <a:lnTo>
                  <a:pt x="1954123" y="243357"/>
                </a:lnTo>
                <a:lnTo>
                  <a:pt x="1954123" y="192557"/>
                </a:lnTo>
                <a:lnTo>
                  <a:pt x="1949475" y="192557"/>
                </a:lnTo>
                <a:lnTo>
                  <a:pt x="1946935" y="205257"/>
                </a:lnTo>
                <a:lnTo>
                  <a:pt x="1945322" y="217957"/>
                </a:lnTo>
                <a:lnTo>
                  <a:pt x="1944484" y="217957"/>
                </a:lnTo>
                <a:lnTo>
                  <a:pt x="1944243" y="243357"/>
                </a:lnTo>
                <a:lnTo>
                  <a:pt x="1942490" y="243357"/>
                </a:lnTo>
                <a:lnTo>
                  <a:pt x="1942426" y="256057"/>
                </a:lnTo>
                <a:lnTo>
                  <a:pt x="1939302" y="256057"/>
                </a:lnTo>
                <a:lnTo>
                  <a:pt x="1933994" y="268757"/>
                </a:lnTo>
                <a:lnTo>
                  <a:pt x="1927669" y="268757"/>
                </a:lnTo>
                <a:lnTo>
                  <a:pt x="1928393" y="256057"/>
                </a:lnTo>
                <a:lnTo>
                  <a:pt x="1930285" y="230657"/>
                </a:lnTo>
                <a:lnTo>
                  <a:pt x="1932495" y="217957"/>
                </a:lnTo>
                <a:lnTo>
                  <a:pt x="1934502" y="205257"/>
                </a:lnTo>
                <a:lnTo>
                  <a:pt x="1935848" y="179857"/>
                </a:lnTo>
                <a:lnTo>
                  <a:pt x="1936102" y="167157"/>
                </a:lnTo>
                <a:lnTo>
                  <a:pt x="1930171" y="154457"/>
                </a:lnTo>
                <a:lnTo>
                  <a:pt x="1926793" y="154457"/>
                </a:lnTo>
                <a:lnTo>
                  <a:pt x="1926793" y="179857"/>
                </a:lnTo>
                <a:lnTo>
                  <a:pt x="1924469" y="167157"/>
                </a:lnTo>
                <a:lnTo>
                  <a:pt x="1925637" y="167157"/>
                </a:lnTo>
                <a:lnTo>
                  <a:pt x="1926793" y="179857"/>
                </a:lnTo>
                <a:lnTo>
                  <a:pt x="1926793" y="154457"/>
                </a:lnTo>
                <a:lnTo>
                  <a:pt x="1919236" y="154457"/>
                </a:lnTo>
                <a:lnTo>
                  <a:pt x="1918068" y="152679"/>
                </a:lnTo>
                <a:lnTo>
                  <a:pt x="1918068" y="332257"/>
                </a:lnTo>
                <a:lnTo>
                  <a:pt x="1908771" y="332257"/>
                </a:lnTo>
                <a:lnTo>
                  <a:pt x="1904707" y="319557"/>
                </a:lnTo>
                <a:lnTo>
                  <a:pt x="1915744" y="319557"/>
                </a:lnTo>
                <a:lnTo>
                  <a:pt x="1918068" y="332257"/>
                </a:lnTo>
                <a:lnTo>
                  <a:pt x="1918068" y="152679"/>
                </a:lnTo>
                <a:lnTo>
                  <a:pt x="1910918" y="141757"/>
                </a:lnTo>
                <a:lnTo>
                  <a:pt x="1912848" y="129057"/>
                </a:lnTo>
                <a:lnTo>
                  <a:pt x="1926209" y="141757"/>
                </a:lnTo>
                <a:lnTo>
                  <a:pt x="1922856" y="129057"/>
                </a:lnTo>
                <a:lnTo>
                  <a:pt x="1919820" y="129057"/>
                </a:lnTo>
                <a:lnTo>
                  <a:pt x="1917217" y="116357"/>
                </a:lnTo>
                <a:lnTo>
                  <a:pt x="1915172" y="116357"/>
                </a:lnTo>
                <a:lnTo>
                  <a:pt x="1913267" y="103657"/>
                </a:lnTo>
                <a:lnTo>
                  <a:pt x="1911756" y="103657"/>
                </a:lnTo>
                <a:lnTo>
                  <a:pt x="1910346" y="90957"/>
                </a:lnTo>
                <a:lnTo>
                  <a:pt x="1908771" y="90957"/>
                </a:lnTo>
                <a:lnTo>
                  <a:pt x="1907349" y="78257"/>
                </a:lnTo>
                <a:lnTo>
                  <a:pt x="1905723" y="78257"/>
                </a:lnTo>
                <a:lnTo>
                  <a:pt x="1903869" y="65557"/>
                </a:lnTo>
                <a:lnTo>
                  <a:pt x="1901799" y="65557"/>
                </a:lnTo>
                <a:lnTo>
                  <a:pt x="1899399" y="52857"/>
                </a:lnTo>
                <a:lnTo>
                  <a:pt x="1896567" y="52857"/>
                </a:lnTo>
                <a:lnTo>
                  <a:pt x="1893290" y="40157"/>
                </a:lnTo>
                <a:lnTo>
                  <a:pt x="1897722" y="40157"/>
                </a:lnTo>
                <a:lnTo>
                  <a:pt x="1899119" y="27457"/>
                </a:lnTo>
                <a:lnTo>
                  <a:pt x="1895398" y="27457"/>
                </a:lnTo>
                <a:lnTo>
                  <a:pt x="1889061" y="14757"/>
                </a:lnTo>
                <a:lnTo>
                  <a:pt x="1890750" y="14757"/>
                </a:lnTo>
                <a:lnTo>
                  <a:pt x="1889125" y="2057"/>
                </a:lnTo>
                <a:lnTo>
                  <a:pt x="1880285" y="2057"/>
                </a:lnTo>
                <a:lnTo>
                  <a:pt x="1880285" y="27457"/>
                </a:lnTo>
                <a:lnTo>
                  <a:pt x="1879117" y="40157"/>
                </a:lnTo>
                <a:lnTo>
                  <a:pt x="1872729" y="32816"/>
                </a:lnTo>
                <a:lnTo>
                  <a:pt x="1872729" y="471957"/>
                </a:lnTo>
                <a:lnTo>
                  <a:pt x="1864004" y="471957"/>
                </a:lnTo>
                <a:lnTo>
                  <a:pt x="1869236" y="459257"/>
                </a:lnTo>
                <a:lnTo>
                  <a:pt x="1872729" y="471957"/>
                </a:lnTo>
                <a:lnTo>
                  <a:pt x="1872729" y="32816"/>
                </a:lnTo>
                <a:lnTo>
                  <a:pt x="1868068" y="27457"/>
                </a:lnTo>
                <a:lnTo>
                  <a:pt x="1870405" y="40157"/>
                </a:lnTo>
                <a:lnTo>
                  <a:pt x="1867496" y="40157"/>
                </a:lnTo>
                <a:lnTo>
                  <a:pt x="1865744" y="27457"/>
                </a:lnTo>
                <a:lnTo>
                  <a:pt x="1868068" y="27457"/>
                </a:lnTo>
                <a:lnTo>
                  <a:pt x="1880285" y="27457"/>
                </a:lnTo>
                <a:lnTo>
                  <a:pt x="1880285" y="2057"/>
                </a:lnTo>
                <a:lnTo>
                  <a:pt x="1864245" y="2057"/>
                </a:lnTo>
                <a:lnTo>
                  <a:pt x="1858772" y="2057"/>
                </a:lnTo>
                <a:lnTo>
                  <a:pt x="1858772" y="116357"/>
                </a:lnTo>
                <a:lnTo>
                  <a:pt x="1855863" y="129057"/>
                </a:lnTo>
                <a:lnTo>
                  <a:pt x="1851799" y="129057"/>
                </a:lnTo>
                <a:lnTo>
                  <a:pt x="1852371" y="116357"/>
                </a:lnTo>
                <a:lnTo>
                  <a:pt x="1858772" y="116357"/>
                </a:lnTo>
                <a:lnTo>
                  <a:pt x="1858772" y="2057"/>
                </a:lnTo>
                <a:lnTo>
                  <a:pt x="1852371" y="2057"/>
                </a:lnTo>
                <a:lnTo>
                  <a:pt x="1852371" y="65557"/>
                </a:lnTo>
                <a:lnTo>
                  <a:pt x="1846567" y="65557"/>
                </a:lnTo>
                <a:lnTo>
                  <a:pt x="1846567" y="78257"/>
                </a:lnTo>
                <a:lnTo>
                  <a:pt x="1842490" y="83502"/>
                </a:lnTo>
                <a:lnTo>
                  <a:pt x="1842490" y="814857"/>
                </a:lnTo>
                <a:lnTo>
                  <a:pt x="1837258" y="827557"/>
                </a:lnTo>
                <a:lnTo>
                  <a:pt x="1837258" y="852957"/>
                </a:lnTo>
                <a:lnTo>
                  <a:pt x="1820976" y="852957"/>
                </a:lnTo>
                <a:lnTo>
                  <a:pt x="1822729" y="865657"/>
                </a:lnTo>
                <a:lnTo>
                  <a:pt x="1814004" y="865657"/>
                </a:lnTo>
                <a:lnTo>
                  <a:pt x="1807019" y="852957"/>
                </a:lnTo>
                <a:lnTo>
                  <a:pt x="1806448" y="852957"/>
                </a:lnTo>
                <a:lnTo>
                  <a:pt x="1805063" y="865657"/>
                </a:lnTo>
                <a:lnTo>
                  <a:pt x="1798523" y="865657"/>
                </a:lnTo>
                <a:lnTo>
                  <a:pt x="1801596" y="878357"/>
                </a:lnTo>
                <a:lnTo>
                  <a:pt x="1788414" y="878357"/>
                </a:lnTo>
                <a:lnTo>
                  <a:pt x="1790166" y="891057"/>
                </a:lnTo>
                <a:lnTo>
                  <a:pt x="1782025" y="891057"/>
                </a:lnTo>
                <a:lnTo>
                  <a:pt x="1778330" y="881075"/>
                </a:lnTo>
                <a:lnTo>
                  <a:pt x="1782610" y="887234"/>
                </a:lnTo>
                <a:lnTo>
                  <a:pt x="1783181" y="882002"/>
                </a:lnTo>
                <a:lnTo>
                  <a:pt x="1777898" y="879894"/>
                </a:lnTo>
                <a:lnTo>
                  <a:pt x="1777339" y="878357"/>
                </a:lnTo>
                <a:lnTo>
                  <a:pt x="1775053" y="878357"/>
                </a:lnTo>
                <a:lnTo>
                  <a:pt x="1774469" y="865657"/>
                </a:lnTo>
                <a:lnTo>
                  <a:pt x="1775053" y="865657"/>
                </a:lnTo>
                <a:lnTo>
                  <a:pt x="1778889" y="870585"/>
                </a:lnTo>
                <a:lnTo>
                  <a:pt x="1779117" y="865657"/>
                </a:lnTo>
                <a:lnTo>
                  <a:pt x="1784527" y="865657"/>
                </a:lnTo>
                <a:lnTo>
                  <a:pt x="1789506" y="852957"/>
                </a:lnTo>
                <a:lnTo>
                  <a:pt x="1796567" y="840257"/>
                </a:lnTo>
                <a:lnTo>
                  <a:pt x="1805863" y="840257"/>
                </a:lnTo>
                <a:lnTo>
                  <a:pt x="1806448" y="852957"/>
                </a:lnTo>
                <a:lnTo>
                  <a:pt x="1809292" y="840257"/>
                </a:lnTo>
                <a:lnTo>
                  <a:pt x="1807895" y="840257"/>
                </a:lnTo>
                <a:lnTo>
                  <a:pt x="1806930" y="827557"/>
                </a:lnTo>
                <a:lnTo>
                  <a:pt x="1818652" y="827557"/>
                </a:lnTo>
                <a:lnTo>
                  <a:pt x="1822145" y="827557"/>
                </a:lnTo>
                <a:lnTo>
                  <a:pt x="1826793" y="840257"/>
                </a:lnTo>
                <a:lnTo>
                  <a:pt x="1825625" y="840257"/>
                </a:lnTo>
                <a:lnTo>
                  <a:pt x="1837258" y="852957"/>
                </a:lnTo>
                <a:lnTo>
                  <a:pt x="1837258" y="827557"/>
                </a:lnTo>
                <a:lnTo>
                  <a:pt x="1834934" y="814857"/>
                </a:lnTo>
                <a:lnTo>
                  <a:pt x="1842490" y="814857"/>
                </a:lnTo>
                <a:lnTo>
                  <a:pt x="1842490" y="83502"/>
                </a:lnTo>
                <a:lnTo>
                  <a:pt x="1836674" y="90957"/>
                </a:lnTo>
                <a:lnTo>
                  <a:pt x="1837842" y="78257"/>
                </a:lnTo>
                <a:lnTo>
                  <a:pt x="1846567" y="78257"/>
                </a:lnTo>
                <a:lnTo>
                  <a:pt x="1846567" y="65557"/>
                </a:lnTo>
                <a:lnTo>
                  <a:pt x="1843659" y="65557"/>
                </a:lnTo>
                <a:lnTo>
                  <a:pt x="1844230" y="52857"/>
                </a:lnTo>
                <a:lnTo>
                  <a:pt x="1851799" y="52857"/>
                </a:lnTo>
                <a:lnTo>
                  <a:pt x="1852371" y="65557"/>
                </a:lnTo>
                <a:lnTo>
                  <a:pt x="1852371" y="2057"/>
                </a:lnTo>
                <a:lnTo>
                  <a:pt x="1833765" y="2057"/>
                </a:lnTo>
                <a:lnTo>
                  <a:pt x="1833765" y="484657"/>
                </a:lnTo>
                <a:lnTo>
                  <a:pt x="1833765" y="497357"/>
                </a:lnTo>
                <a:lnTo>
                  <a:pt x="1827961" y="484657"/>
                </a:lnTo>
                <a:lnTo>
                  <a:pt x="1829701" y="497357"/>
                </a:lnTo>
                <a:lnTo>
                  <a:pt x="1823300" y="497357"/>
                </a:lnTo>
                <a:lnTo>
                  <a:pt x="1824469" y="484657"/>
                </a:lnTo>
                <a:lnTo>
                  <a:pt x="1827961" y="484657"/>
                </a:lnTo>
                <a:lnTo>
                  <a:pt x="1833765" y="484657"/>
                </a:lnTo>
                <a:lnTo>
                  <a:pt x="1833765" y="2057"/>
                </a:lnTo>
                <a:lnTo>
                  <a:pt x="1818068" y="2057"/>
                </a:lnTo>
                <a:lnTo>
                  <a:pt x="1818068" y="52857"/>
                </a:lnTo>
                <a:lnTo>
                  <a:pt x="1817484" y="65557"/>
                </a:lnTo>
                <a:lnTo>
                  <a:pt x="1812836" y="65557"/>
                </a:lnTo>
                <a:lnTo>
                  <a:pt x="1812721" y="64312"/>
                </a:lnTo>
                <a:lnTo>
                  <a:pt x="1812721" y="243357"/>
                </a:lnTo>
                <a:lnTo>
                  <a:pt x="1805279" y="243357"/>
                </a:lnTo>
                <a:lnTo>
                  <a:pt x="1807324" y="230657"/>
                </a:lnTo>
                <a:lnTo>
                  <a:pt x="1811604" y="230657"/>
                </a:lnTo>
                <a:lnTo>
                  <a:pt x="1812721" y="243357"/>
                </a:lnTo>
                <a:lnTo>
                  <a:pt x="1812721" y="64312"/>
                </a:lnTo>
                <a:lnTo>
                  <a:pt x="1811680" y="52857"/>
                </a:lnTo>
                <a:lnTo>
                  <a:pt x="1811680" y="116357"/>
                </a:lnTo>
                <a:lnTo>
                  <a:pt x="1805901" y="129057"/>
                </a:lnTo>
                <a:lnTo>
                  <a:pt x="1802155" y="129057"/>
                </a:lnTo>
                <a:lnTo>
                  <a:pt x="1798510" y="141757"/>
                </a:lnTo>
                <a:lnTo>
                  <a:pt x="1795983" y="141757"/>
                </a:lnTo>
                <a:lnTo>
                  <a:pt x="1795983" y="268757"/>
                </a:lnTo>
                <a:lnTo>
                  <a:pt x="1785518" y="268757"/>
                </a:lnTo>
                <a:lnTo>
                  <a:pt x="1786674" y="256057"/>
                </a:lnTo>
                <a:lnTo>
                  <a:pt x="1793074" y="256057"/>
                </a:lnTo>
                <a:lnTo>
                  <a:pt x="1795983" y="268757"/>
                </a:lnTo>
                <a:lnTo>
                  <a:pt x="1795983" y="141757"/>
                </a:lnTo>
                <a:lnTo>
                  <a:pt x="1793074" y="141757"/>
                </a:lnTo>
                <a:lnTo>
                  <a:pt x="1797367" y="129057"/>
                </a:lnTo>
                <a:lnTo>
                  <a:pt x="1799971" y="116357"/>
                </a:lnTo>
                <a:lnTo>
                  <a:pt x="1801164" y="103657"/>
                </a:lnTo>
                <a:lnTo>
                  <a:pt x="1802841" y="103657"/>
                </a:lnTo>
                <a:lnTo>
                  <a:pt x="1809356" y="116357"/>
                </a:lnTo>
                <a:lnTo>
                  <a:pt x="1811680" y="116357"/>
                </a:lnTo>
                <a:lnTo>
                  <a:pt x="1811680" y="52857"/>
                </a:lnTo>
                <a:lnTo>
                  <a:pt x="1818068" y="52857"/>
                </a:lnTo>
                <a:lnTo>
                  <a:pt x="1818068" y="2057"/>
                </a:lnTo>
                <a:lnTo>
                  <a:pt x="1802955" y="2057"/>
                </a:lnTo>
                <a:lnTo>
                  <a:pt x="1802955" y="14757"/>
                </a:lnTo>
                <a:lnTo>
                  <a:pt x="1798891" y="14757"/>
                </a:lnTo>
                <a:lnTo>
                  <a:pt x="1798891" y="2057"/>
                </a:lnTo>
                <a:lnTo>
                  <a:pt x="1788604" y="2057"/>
                </a:lnTo>
                <a:lnTo>
                  <a:pt x="1788604" y="167157"/>
                </a:lnTo>
                <a:lnTo>
                  <a:pt x="1788414" y="179857"/>
                </a:lnTo>
                <a:lnTo>
                  <a:pt x="1784934" y="172948"/>
                </a:lnTo>
                <a:lnTo>
                  <a:pt x="1784934" y="687857"/>
                </a:lnTo>
                <a:lnTo>
                  <a:pt x="1784350" y="700557"/>
                </a:lnTo>
                <a:lnTo>
                  <a:pt x="1777377" y="700557"/>
                </a:lnTo>
                <a:lnTo>
                  <a:pt x="1777377" y="687857"/>
                </a:lnTo>
                <a:lnTo>
                  <a:pt x="1784934" y="687857"/>
                </a:lnTo>
                <a:lnTo>
                  <a:pt x="1784934" y="172948"/>
                </a:lnTo>
                <a:lnTo>
                  <a:pt x="1782025" y="167157"/>
                </a:lnTo>
                <a:lnTo>
                  <a:pt x="1788604" y="167157"/>
                </a:lnTo>
                <a:lnTo>
                  <a:pt x="1788604" y="2057"/>
                </a:lnTo>
                <a:lnTo>
                  <a:pt x="1774469" y="2057"/>
                </a:lnTo>
                <a:lnTo>
                  <a:pt x="1774469" y="141757"/>
                </a:lnTo>
                <a:lnTo>
                  <a:pt x="1774469" y="154457"/>
                </a:lnTo>
                <a:lnTo>
                  <a:pt x="1770392" y="154457"/>
                </a:lnTo>
                <a:lnTo>
                  <a:pt x="1770392" y="878357"/>
                </a:lnTo>
                <a:lnTo>
                  <a:pt x="1769808" y="891057"/>
                </a:lnTo>
                <a:lnTo>
                  <a:pt x="1768652" y="891057"/>
                </a:lnTo>
                <a:lnTo>
                  <a:pt x="1767484" y="903757"/>
                </a:lnTo>
                <a:lnTo>
                  <a:pt x="1762836" y="903757"/>
                </a:lnTo>
                <a:lnTo>
                  <a:pt x="1766112" y="916457"/>
                </a:lnTo>
                <a:lnTo>
                  <a:pt x="1762252" y="916457"/>
                </a:lnTo>
                <a:lnTo>
                  <a:pt x="1762252" y="1081557"/>
                </a:lnTo>
                <a:lnTo>
                  <a:pt x="1757019" y="1081557"/>
                </a:lnTo>
                <a:lnTo>
                  <a:pt x="1757019" y="1068857"/>
                </a:lnTo>
                <a:lnTo>
                  <a:pt x="1761096" y="1068857"/>
                </a:lnTo>
                <a:lnTo>
                  <a:pt x="1762252" y="1081557"/>
                </a:lnTo>
                <a:lnTo>
                  <a:pt x="1762252" y="916457"/>
                </a:lnTo>
                <a:lnTo>
                  <a:pt x="1752955" y="916457"/>
                </a:lnTo>
                <a:lnTo>
                  <a:pt x="1747621" y="905865"/>
                </a:lnTo>
                <a:lnTo>
                  <a:pt x="1744192" y="916457"/>
                </a:lnTo>
                <a:lnTo>
                  <a:pt x="1741614" y="916457"/>
                </a:lnTo>
                <a:lnTo>
                  <a:pt x="1739468" y="929157"/>
                </a:lnTo>
                <a:lnTo>
                  <a:pt x="1729117" y="929157"/>
                </a:lnTo>
                <a:lnTo>
                  <a:pt x="1724545" y="916457"/>
                </a:lnTo>
                <a:lnTo>
                  <a:pt x="1732026" y="916457"/>
                </a:lnTo>
                <a:lnTo>
                  <a:pt x="1729701" y="903757"/>
                </a:lnTo>
                <a:lnTo>
                  <a:pt x="1737842" y="903757"/>
                </a:lnTo>
                <a:lnTo>
                  <a:pt x="1734350" y="916457"/>
                </a:lnTo>
                <a:lnTo>
                  <a:pt x="1741474" y="916457"/>
                </a:lnTo>
                <a:lnTo>
                  <a:pt x="1739722" y="903757"/>
                </a:lnTo>
                <a:lnTo>
                  <a:pt x="1746554" y="903757"/>
                </a:lnTo>
                <a:lnTo>
                  <a:pt x="1747621" y="905865"/>
                </a:lnTo>
                <a:lnTo>
                  <a:pt x="1748307" y="903757"/>
                </a:lnTo>
                <a:lnTo>
                  <a:pt x="1747774" y="903757"/>
                </a:lnTo>
                <a:lnTo>
                  <a:pt x="1749412" y="878357"/>
                </a:lnTo>
                <a:lnTo>
                  <a:pt x="1770392" y="878357"/>
                </a:lnTo>
                <a:lnTo>
                  <a:pt x="1770392" y="154457"/>
                </a:lnTo>
                <a:lnTo>
                  <a:pt x="1770392" y="141757"/>
                </a:lnTo>
                <a:lnTo>
                  <a:pt x="1774469" y="141757"/>
                </a:lnTo>
                <a:lnTo>
                  <a:pt x="1774469" y="2057"/>
                </a:lnTo>
                <a:lnTo>
                  <a:pt x="1742490" y="2057"/>
                </a:lnTo>
                <a:lnTo>
                  <a:pt x="1742490" y="116357"/>
                </a:lnTo>
                <a:lnTo>
                  <a:pt x="1732610" y="116357"/>
                </a:lnTo>
                <a:lnTo>
                  <a:pt x="1735505" y="103657"/>
                </a:lnTo>
                <a:lnTo>
                  <a:pt x="1741906" y="103657"/>
                </a:lnTo>
                <a:lnTo>
                  <a:pt x="1742490" y="116357"/>
                </a:lnTo>
                <a:lnTo>
                  <a:pt x="1742490" y="2057"/>
                </a:lnTo>
                <a:lnTo>
                  <a:pt x="1731441" y="2057"/>
                </a:lnTo>
                <a:lnTo>
                  <a:pt x="1731441" y="179857"/>
                </a:lnTo>
                <a:lnTo>
                  <a:pt x="1729701" y="192557"/>
                </a:lnTo>
                <a:lnTo>
                  <a:pt x="1722285" y="192557"/>
                </a:lnTo>
                <a:lnTo>
                  <a:pt x="1723720" y="179857"/>
                </a:lnTo>
                <a:lnTo>
                  <a:pt x="1731441" y="179857"/>
                </a:lnTo>
                <a:lnTo>
                  <a:pt x="1731441" y="2057"/>
                </a:lnTo>
                <a:lnTo>
                  <a:pt x="1722132" y="2057"/>
                </a:lnTo>
                <a:lnTo>
                  <a:pt x="1722132" y="941857"/>
                </a:lnTo>
                <a:lnTo>
                  <a:pt x="1707603" y="941857"/>
                </a:lnTo>
                <a:lnTo>
                  <a:pt x="1706435" y="929157"/>
                </a:lnTo>
                <a:lnTo>
                  <a:pt x="1720392" y="929157"/>
                </a:lnTo>
                <a:lnTo>
                  <a:pt x="1722132" y="941857"/>
                </a:lnTo>
                <a:lnTo>
                  <a:pt x="1722132" y="2057"/>
                </a:lnTo>
                <a:lnTo>
                  <a:pt x="1719808" y="2057"/>
                </a:lnTo>
                <a:lnTo>
                  <a:pt x="1719808" y="243357"/>
                </a:lnTo>
                <a:lnTo>
                  <a:pt x="1719808" y="256057"/>
                </a:lnTo>
                <a:lnTo>
                  <a:pt x="1716468" y="256057"/>
                </a:lnTo>
                <a:lnTo>
                  <a:pt x="1716468" y="510057"/>
                </a:lnTo>
                <a:lnTo>
                  <a:pt x="1711096" y="510057"/>
                </a:lnTo>
                <a:lnTo>
                  <a:pt x="1711096" y="713257"/>
                </a:lnTo>
                <a:lnTo>
                  <a:pt x="1710512" y="725957"/>
                </a:lnTo>
                <a:lnTo>
                  <a:pt x="1702371" y="725957"/>
                </a:lnTo>
                <a:lnTo>
                  <a:pt x="1702371" y="954557"/>
                </a:lnTo>
                <a:lnTo>
                  <a:pt x="1700047" y="954557"/>
                </a:lnTo>
                <a:lnTo>
                  <a:pt x="1696554" y="967257"/>
                </a:lnTo>
                <a:lnTo>
                  <a:pt x="1694230" y="963028"/>
                </a:lnTo>
                <a:lnTo>
                  <a:pt x="1694230" y="979957"/>
                </a:lnTo>
                <a:lnTo>
                  <a:pt x="1689582" y="979957"/>
                </a:lnTo>
                <a:lnTo>
                  <a:pt x="1687258" y="967257"/>
                </a:lnTo>
                <a:lnTo>
                  <a:pt x="1692490" y="967257"/>
                </a:lnTo>
                <a:lnTo>
                  <a:pt x="1694230" y="979957"/>
                </a:lnTo>
                <a:lnTo>
                  <a:pt x="1694230" y="963028"/>
                </a:lnTo>
                <a:lnTo>
                  <a:pt x="1689582" y="954557"/>
                </a:lnTo>
                <a:lnTo>
                  <a:pt x="1683766" y="954557"/>
                </a:lnTo>
                <a:lnTo>
                  <a:pt x="1679702" y="954557"/>
                </a:lnTo>
                <a:lnTo>
                  <a:pt x="1676793" y="941857"/>
                </a:lnTo>
                <a:lnTo>
                  <a:pt x="1682026" y="941857"/>
                </a:lnTo>
                <a:lnTo>
                  <a:pt x="1683766" y="954557"/>
                </a:lnTo>
                <a:lnTo>
                  <a:pt x="1682597" y="941857"/>
                </a:lnTo>
                <a:lnTo>
                  <a:pt x="1691322" y="954557"/>
                </a:lnTo>
                <a:lnTo>
                  <a:pt x="1691906" y="954557"/>
                </a:lnTo>
                <a:lnTo>
                  <a:pt x="1687830" y="941857"/>
                </a:lnTo>
                <a:lnTo>
                  <a:pt x="1697240" y="941857"/>
                </a:lnTo>
                <a:lnTo>
                  <a:pt x="1702371" y="954557"/>
                </a:lnTo>
                <a:lnTo>
                  <a:pt x="1702371" y="725957"/>
                </a:lnTo>
                <a:lnTo>
                  <a:pt x="1701203" y="725957"/>
                </a:lnTo>
                <a:lnTo>
                  <a:pt x="1702955" y="713257"/>
                </a:lnTo>
                <a:lnTo>
                  <a:pt x="1711096" y="713257"/>
                </a:lnTo>
                <a:lnTo>
                  <a:pt x="1711096" y="510057"/>
                </a:lnTo>
                <a:lnTo>
                  <a:pt x="1705279" y="510057"/>
                </a:lnTo>
                <a:lnTo>
                  <a:pt x="1704111" y="522757"/>
                </a:lnTo>
                <a:lnTo>
                  <a:pt x="1701203" y="522757"/>
                </a:lnTo>
                <a:lnTo>
                  <a:pt x="1696415" y="513232"/>
                </a:lnTo>
                <a:lnTo>
                  <a:pt x="1699463" y="522757"/>
                </a:lnTo>
                <a:lnTo>
                  <a:pt x="1698879" y="522757"/>
                </a:lnTo>
                <a:lnTo>
                  <a:pt x="1701292" y="535457"/>
                </a:lnTo>
                <a:lnTo>
                  <a:pt x="1708937" y="535457"/>
                </a:lnTo>
                <a:lnTo>
                  <a:pt x="1706435" y="548157"/>
                </a:lnTo>
                <a:lnTo>
                  <a:pt x="1697139" y="535457"/>
                </a:lnTo>
                <a:lnTo>
                  <a:pt x="1695399" y="548157"/>
                </a:lnTo>
                <a:lnTo>
                  <a:pt x="1694815" y="535457"/>
                </a:lnTo>
                <a:lnTo>
                  <a:pt x="1694815" y="586257"/>
                </a:lnTo>
                <a:lnTo>
                  <a:pt x="1694815" y="598957"/>
                </a:lnTo>
                <a:lnTo>
                  <a:pt x="1693062" y="598957"/>
                </a:lnTo>
                <a:lnTo>
                  <a:pt x="1691322" y="586257"/>
                </a:lnTo>
                <a:lnTo>
                  <a:pt x="1694815" y="586257"/>
                </a:lnTo>
                <a:lnTo>
                  <a:pt x="1694815" y="535457"/>
                </a:lnTo>
                <a:lnTo>
                  <a:pt x="1696262" y="535457"/>
                </a:lnTo>
                <a:lnTo>
                  <a:pt x="1690382" y="522757"/>
                </a:lnTo>
                <a:lnTo>
                  <a:pt x="1695399" y="522757"/>
                </a:lnTo>
                <a:lnTo>
                  <a:pt x="1694815" y="510057"/>
                </a:lnTo>
                <a:lnTo>
                  <a:pt x="1696415" y="513232"/>
                </a:lnTo>
                <a:lnTo>
                  <a:pt x="1695399" y="510057"/>
                </a:lnTo>
                <a:lnTo>
                  <a:pt x="1695970" y="510057"/>
                </a:lnTo>
                <a:lnTo>
                  <a:pt x="1697139" y="497357"/>
                </a:lnTo>
                <a:lnTo>
                  <a:pt x="1708988" y="497357"/>
                </a:lnTo>
                <a:lnTo>
                  <a:pt x="1716468" y="510057"/>
                </a:lnTo>
                <a:lnTo>
                  <a:pt x="1716468" y="256057"/>
                </a:lnTo>
                <a:lnTo>
                  <a:pt x="1711667" y="256057"/>
                </a:lnTo>
                <a:lnTo>
                  <a:pt x="1713420" y="243357"/>
                </a:lnTo>
                <a:lnTo>
                  <a:pt x="1719808" y="243357"/>
                </a:lnTo>
                <a:lnTo>
                  <a:pt x="1719808" y="2057"/>
                </a:lnTo>
                <a:lnTo>
                  <a:pt x="1718652" y="2057"/>
                </a:lnTo>
                <a:lnTo>
                  <a:pt x="1718652" y="65557"/>
                </a:lnTo>
                <a:lnTo>
                  <a:pt x="1713420" y="78257"/>
                </a:lnTo>
                <a:lnTo>
                  <a:pt x="1711096" y="78257"/>
                </a:lnTo>
                <a:lnTo>
                  <a:pt x="1711096" y="471957"/>
                </a:lnTo>
                <a:lnTo>
                  <a:pt x="1709343" y="471957"/>
                </a:lnTo>
                <a:lnTo>
                  <a:pt x="1709928" y="484657"/>
                </a:lnTo>
                <a:lnTo>
                  <a:pt x="1707603" y="484657"/>
                </a:lnTo>
                <a:lnTo>
                  <a:pt x="1709343" y="471957"/>
                </a:lnTo>
                <a:lnTo>
                  <a:pt x="1704111" y="471957"/>
                </a:lnTo>
                <a:lnTo>
                  <a:pt x="1703539" y="459257"/>
                </a:lnTo>
                <a:lnTo>
                  <a:pt x="1709343" y="459257"/>
                </a:lnTo>
                <a:lnTo>
                  <a:pt x="1711096" y="471957"/>
                </a:lnTo>
                <a:lnTo>
                  <a:pt x="1711096" y="78257"/>
                </a:lnTo>
                <a:lnTo>
                  <a:pt x="1709343" y="78257"/>
                </a:lnTo>
                <a:lnTo>
                  <a:pt x="1710309" y="85267"/>
                </a:lnTo>
                <a:lnTo>
                  <a:pt x="1704327" y="78257"/>
                </a:lnTo>
                <a:lnTo>
                  <a:pt x="1702663" y="78257"/>
                </a:lnTo>
                <a:lnTo>
                  <a:pt x="1709280" y="65557"/>
                </a:lnTo>
                <a:lnTo>
                  <a:pt x="1718652" y="65557"/>
                </a:lnTo>
                <a:lnTo>
                  <a:pt x="1718652" y="2057"/>
                </a:lnTo>
                <a:lnTo>
                  <a:pt x="1699463" y="2057"/>
                </a:lnTo>
                <a:lnTo>
                  <a:pt x="1699463" y="90957"/>
                </a:lnTo>
                <a:lnTo>
                  <a:pt x="1697723" y="93205"/>
                </a:lnTo>
                <a:lnTo>
                  <a:pt x="1697723" y="357657"/>
                </a:lnTo>
                <a:lnTo>
                  <a:pt x="1694815" y="370357"/>
                </a:lnTo>
                <a:lnTo>
                  <a:pt x="1688414" y="370357"/>
                </a:lnTo>
                <a:lnTo>
                  <a:pt x="1687830" y="357657"/>
                </a:lnTo>
                <a:lnTo>
                  <a:pt x="1697723" y="357657"/>
                </a:lnTo>
                <a:lnTo>
                  <a:pt x="1697723" y="93205"/>
                </a:lnTo>
                <a:lnTo>
                  <a:pt x="1689582" y="103657"/>
                </a:lnTo>
                <a:lnTo>
                  <a:pt x="1689582" y="167157"/>
                </a:lnTo>
                <a:lnTo>
                  <a:pt x="1680273" y="167157"/>
                </a:lnTo>
                <a:lnTo>
                  <a:pt x="1680857" y="154457"/>
                </a:lnTo>
                <a:lnTo>
                  <a:pt x="1689582" y="167157"/>
                </a:lnTo>
                <a:lnTo>
                  <a:pt x="1689582" y="103657"/>
                </a:lnTo>
                <a:lnTo>
                  <a:pt x="1685531" y="103657"/>
                </a:lnTo>
                <a:lnTo>
                  <a:pt x="1688858" y="90957"/>
                </a:lnTo>
                <a:lnTo>
                  <a:pt x="1699463" y="90957"/>
                </a:lnTo>
                <a:lnTo>
                  <a:pt x="1699463" y="2057"/>
                </a:lnTo>
                <a:lnTo>
                  <a:pt x="1697139" y="2057"/>
                </a:lnTo>
                <a:lnTo>
                  <a:pt x="1697139" y="27457"/>
                </a:lnTo>
                <a:lnTo>
                  <a:pt x="1697139" y="65557"/>
                </a:lnTo>
                <a:lnTo>
                  <a:pt x="1693062" y="78257"/>
                </a:lnTo>
                <a:lnTo>
                  <a:pt x="1672717" y="78257"/>
                </a:lnTo>
                <a:lnTo>
                  <a:pt x="1675625" y="65557"/>
                </a:lnTo>
                <a:lnTo>
                  <a:pt x="1670392" y="65557"/>
                </a:lnTo>
                <a:lnTo>
                  <a:pt x="1670392" y="383057"/>
                </a:lnTo>
                <a:lnTo>
                  <a:pt x="1668437" y="395757"/>
                </a:lnTo>
                <a:lnTo>
                  <a:pt x="1665592" y="395757"/>
                </a:lnTo>
                <a:lnTo>
                  <a:pt x="1665160" y="383057"/>
                </a:lnTo>
                <a:lnTo>
                  <a:pt x="1670392" y="383057"/>
                </a:lnTo>
                <a:lnTo>
                  <a:pt x="1670392" y="65557"/>
                </a:lnTo>
                <a:lnTo>
                  <a:pt x="1673885" y="52857"/>
                </a:lnTo>
                <a:lnTo>
                  <a:pt x="1664576" y="52857"/>
                </a:lnTo>
                <a:lnTo>
                  <a:pt x="1663636" y="54229"/>
                </a:lnTo>
                <a:lnTo>
                  <a:pt x="1663636" y="78257"/>
                </a:lnTo>
                <a:lnTo>
                  <a:pt x="1659928" y="78257"/>
                </a:lnTo>
                <a:lnTo>
                  <a:pt x="1662303" y="65557"/>
                </a:lnTo>
                <a:lnTo>
                  <a:pt x="1663636" y="78257"/>
                </a:lnTo>
                <a:lnTo>
                  <a:pt x="1663636" y="54229"/>
                </a:lnTo>
                <a:lnTo>
                  <a:pt x="1659077" y="60871"/>
                </a:lnTo>
                <a:lnTo>
                  <a:pt x="1657604" y="52857"/>
                </a:lnTo>
                <a:lnTo>
                  <a:pt x="1661668" y="52857"/>
                </a:lnTo>
                <a:lnTo>
                  <a:pt x="1672132" y="40157"/>
                </a:lnTo>
                <a:lnTo>
                  <a:pt x="1661668" y="40157"/>
                </a:lnTo>
                <a:lnTo>
                  <a:pt x="1662836" y="27457"/>
                </a:lnTo>
                <a:lnTo>
                  <a:pt x="1673809" y="27457"/>
                </a:lnTo>
                <a:lnTo>
                  <a:pt x="1676755" y="40157"/>
                </a:lnTo>
                <a:lnTo>
                  <a:pt x="1682026" y="40157"/>
                </a:lnTo>
                <a:lnTo>
                  <a:pt x="1681441" y="52857"/>
                </a:lnTo>
                <a:lnTo>
                  <a:pt x="1686674" y="52857"/>
                </a:lnTo>
                <a:lnTo>
                  <a:pt x="1684934" y="65557"/>
                </a:lnTo>
                <a:lnTo>
                  <a:pt x="1697139" y="65557"/>
                </a:lnTo>
                <a:lnTo>
                  <a:pt x="1697139" y="27457"/>
                </a:lnTo>
                <a:lnTo>
                  <a:pt x="1691906" y="40157"/>
                </a:lnTo>
                <a:lnTo>
                  <a:pt x="1690166" y="27457"/>
                </a:lnTo>
                <a:lnTo>
                  <a:pt x="1697139" y="27457"/>
                </a:lnTo>
                <a:lnTo>
                  <a:pt x="1697139" y="2057"/>
                </a:lnTo>
                <a:lnTo>
                  <a:pt x="1655864" y="2057"/>
                </a:lnTo>
                <a:lnTo>
                  <a:pt x="1657019" y="14757"/>
                </a:lnTo>
                <a:lnTo>
                  <a:pt x="1652371" y="14757"/>
                </a:lnTo>
                <a:lnTo>
                  <a:pt x="1652371" y="2057"/>
                </a:lnTo>
                <a:lnTo>
                  <a:pt x="1651203" y="14757"/>
                </a:lnTo>
                <a:lnTo>
                  <a:pt x="1650631" y="14757"/>
                </a:lnTo>
                <a:lnTo>
                  <a:pt x="1650631" y="675157"/>
                </a:lnTo>
                <a:lnTo>
                  <a:pt x="1644815" y="675157"/>
                </a:lnTo>
                <a:lnTo>
                  <a:pt x="1645970" y="662457"/>
                </a:lnTo>
                <a:lnTo>
                  <a:pt x="1650047" y="662457"/>
                </a:lnTo>
                <a:lnTo>
                  <a:pt x="1650631" y="675157"/>
                </a:lnTo>
                <a:lnTo>
                  <a:pt x="1650631" y="14757"/>
                </a:lnTo>
                <a:lnTo>
                  <a:pt x="1647355" y="14757"/>
                </a:lnTo>
                <a:lnTo>
                  <a:pt x="1651774" y="2057"/>
                </a:lnTo>
                <a:lnTo>
                  <a:pt x="1633054" y="2057"/>
                </a:lnTo>
                <a:lnTo>
                  <a:pt x="1632597" y="14757"/>
                </a:lnTo>
                <a:lnTo>
                  <a:pt x="1629689" y="14757"/>
                </a:lnTo>
                <a:lnTo>
                  <a:pt x="1629689" y="395757"/>
                </a:lnTo>
                <a:lnTo>
                  <a:pt x="1629689" y="408457"/>
                </a:lnTo>
                <a:lnTo>
                  <a:pt x="1623885" y="408457"/>
                </a:lnTo>
                <a:lnTo>
                  <a:pt x="1623885" y="878357"/>
                </a:lnTo>
                <a:lnTo>
                  <a:pt x="1615160" y="878357"/>
                </a:lnTo>
                <a:lnTo>
                  <a:pt x="1615744" y="865657"/>
                </a:lnTo>
                <a:lnTo>
                  <a:pt x="1623885" y="878357"/>
                </a:lnTo>
                <a:lnTo>
                  <a:pt x="1623885" y="408457"/>
                </a:lnTo>
                <a:lnTo>
                  <a:pt x="1622132" y="408457"/>
                </a:lnTo>
                <a:lnTo>
                  <a:pt x="1623301" y="395757"/>
                </a:lnTo>
                <a:lnTo>
                  <a:pt x="1629689" y="395757"/>
                </a:lnTo>
                <a:lnTo>
                  <a:pt x="1629689" y="14757"/>
                </a:lnTo>
                <a:lnTo>
                  <a:pt x="1623301" y="14757"/>
                </a:lnTo>
                <a:lnTo>
                  <a:pt x="1626412" y="2057"/>
                </a:lnTo>
                <a:lnTo>
                  <a:pt x="1621409" y="2057"/>
                </a:lnTo>
                <a:lnTo>
                  <a:pt x="1621409" y="141757"/>
                </a:lnTo>
                <a:lnTo>
                  <a:pt x="1618742" y="154457"/>
                </a:lnTo>
                <a:lnTo>
                  <a:pt x="1619224" y="141757"/>
                </a:lnTo>
                <a:lnTo>
                  <a:pt x="1621409" y="141757"/>
                </a:lnTo>
                <a:lnTo>
                  <a:pt x="1621409" y="2057"/>
                </a:lnTo>
                <a:lnTo>
                  <a:pt x="1602371" y="2057"/>
                </a:lnTo>
                <a:lnTo>
                  <a:pt x="1602371" y="776757"/>
                </a:lnTo>
                <a:lnTo>
                  <a:pt x="1601203" y="789457"/>
                </a:lnTo>
                <a:lnTo>
                  <a:pt x="1600619" y="789457"/>
                </a:lnTo>
                <a:lnTo>
                  <a:pt x="1592414" y="802157"/>
                </a:lnTo>
                <a:lnTo>
                  <a:pt x="1585582" y="789457"/>
                </a:lnTo>
                <a:lnTo>
                  <a:pt x="1580591" y="789457"/>
                </a:lnTo>
                <a:lnTo>
                  <a:pt x="1577949" y="776757"/>
                </a:lnTo>
                <a:lnTo>
                  <a:pt x="1602371" y="776757"/>
                </a:lnTo>
                <a:lnTo>
                  <a:pt x="1602371" y="2057"/>
                </a:lnTo>
                <a:lnTo>
                  <a:pt x="1576781" y="2057"/>
                </a:lnTo>
                <a:lnTo>
                  <a:pt x="1576781" y="230657"/>
                </a:lnTo>
                <a:lnTo>
                  <a:pt x="1573364" y="225679"/>
                </a:lnTo>
                <a:lnTo>
                  <a:pt x="1573364" y="700557"/>
                </a:lnTo>
                <a:lnTo>
                  <a:pt x="1561084" y="700557"/>
                </a:lnTo>
                <a:lnTo>
                  <a:pt x="1561084" y="1170457"/>
                </a:lnTo>
                <a:lnTo>
                  <a:pt x="1559928" y="1183157"/>
                </a:lnTo>
                <a:lnTo>
                  <a:pt x="1550047" y="1183157"/>
                </a:lnTo>
                <a:lnTo>
                  <a:pt x="1553527" y="1170457"/>
                </a:lnTo>
                <a:lnTo>
                  <a:pt x="1561084" y="1170457"/>
                </a:lnTo>
                <a:lnTo>
                  <a:pt x="1561084" y="700557"/>
                </a:lnTo>
                <a:lnTo>
                  <a:pt x="1558772" y="700557"/>
                </a:lnTo>
                <a:lnTo>
                  <a:pt x="1552879" y="694258"/>
                </a:lnTo>
                <a:lnTo>
                  <a:pt x="1552879" y="827557"/>
                </a:lnTo>
                <a:lnTo>
                  <a:pt x="1551927" y="840257"/>
                </a:lnTo>
                <a:lnTo>
                  <a:pt x="1550047" y="827557"/>
                </a:lnTo>
                <a:lnTo>
                  <a:pt x="1552879" y="827557"/>
                </a:lnTo>
                <a:lnTo>
                  <a:pt x="1552879" y="694258"/>
                </a:lnTo>
                <a:lnTo>
                  <a:pt x="1546910" y="687857"/>
                </a:lnTo>
                <a:lnTo>
                  <a:pt x="1541716" y="662457"/>
                </a:lnTo>
                <a:lnTo>
                  <a:pt x="1543646" y="649757"/>
                </a:lnTo>
                <a:lnTo>
                  <a:pt x="1550047" y="637057"/>
                </a:lnTo>
                <a:lnTo>
                  <a:pt x="1551787" y="649757"/>
                </a:lnTo>
                <a:lnTo>
                  <a:pt x="1562252" y="649757"/>
                </a:lnTo>
                <a:lnTo>
                  <a:pt x="1559026" y="662457"/>
                </a:lnTo>
                <a:lnTo>
                  <a:pt x="1560004" y="662457"/>
                </a:lnTo>
                <a:lnTo>
                  <a:pt x="1564132" y="675157"/>
                </a:lnTo>
                <a:lnTo>
                  <a:pt x="1570393" y="687857"/>
                </a:lnTo>
                <a:lnTo>
                  <a:pt x="1567776" y="687857"/>
                </a:lnTo>
                <a:lnTo>
                  <a:pt x="1573364" y="700557"/>
                </a:lnTo>
                <a:lnTo>
                  <a:pt x="1573364" y="225679"/>
                </a:lnTo>
                <a:lnTo>
                  <a:pt x="1568069" y="217957"/>
                </a:lnTo>
                <a:lnTo>
                  <a:pt x="1568640" y="217957"/>
                </a:lnTo>
                <a:lnTo>
                  <a:pt x="1576781" y="230657"/>
                </a:lnTo>
                <a:lnTo>
                  <a:pt x="1576781" y="2057"/>
                </a:lnTo>
                <a:lnTo>
                  <a:pt x="1565160" y="2057"/>
                </a:lnTo>
                <a:lnTo>
                  <a:pt x="1565160" y="141757"/>
                </a:lnTo>
                <a:lnTo>
                  <a:pt x="1565160" y="154457"/>
                </a:lnTo>
                <a:lnTo>
                  <a:pt x="1562252" y="154457"/>
                </a:lnTo>
                <a:lnTo>
                  <a:pt x="1562252" y="598957"/>
                </a:lnTo>
                <a:lnTo>
                  <a:pt x="1551216" y="624357"/>
                </a:lnTo>
                <a:lnTo>
                  <a:pt x="1538046" y="611657"/>
                </a:lnTo>
                <a:lnTo>
                  <a:pt x="1537246" y="602018"/>
                </a:lnTo>
                <a:lnTo>
                  <a:pt x="1537246" y="1119657"/>
                </a:lnTo>
                <a:lnTo>
                  <a:pt x="1537246" y="1132357"/>
                </a:lnTo>
                <a:lnTo>
                  <a:pt x="1526209" y="1132357"/>
                </a:lnTo>
                <a:lnTo>
                  <a:pt x="1529689" y="1119657"/>
                </a:lnTo>
                <a:lnTo>
                  <a:pt x="1537246" y="1119657"/>
                </a:lnTo>
                <a:lnTo>
                  <a:pt x="1537246" y="602018"/>
                </a:lnTo>
                <a:lnTo>
                  <a:pt x="1536992" y="598957"/>
                </a:lnTo>
                <a:lnTo>
                  <a:pt x="1562252" y="598957"/>
                </a:lnTo>
                <a:lnTo>
                  <a:pt x="1562252" y="154457"/>
                </a:lnTo>
                <a:lnTo>
                  <a:pt x="1557604" y="167157"/>
                </a:lnTo>
                <a:lnTo>
                  <a:pt x="1556435" y="154457"/>
                </a:lnTo>
                <a:lnTo>
                  <a:pt x="1555280" y="154457"/>
                </a:lnTo>
                <a:lnTo>
                  <a:pt x="1554695" y="141757"/>
                </a:lnTo>
                <a:lnTo>
                  <a:pt x="1565160" y="141757"/>
                </a:lnTo>
                <a:lnTo>
                  <a:pt x="1565160" y="2057"/>
                </a:lnTo>
                <a:lnTo>
                  <a:pt x="1564576" y="2057"/>
                </a:lnTo>
                <a:lnTo>
                  <a:pt x="1564576" y="27457"/>
                </a:lnTo>
                <a:lnTo>
                  <a:pt x="1555851" y="27457"/>
                </a:lnTo>
                <a:lnTo>
                  <a:pt x="1556435" y="14757"/>
                </a:lnTo>
                <a:lnTo>
                  <a:pt x="1564576" y="27457"/>
                </a:lnTo>
                <a:lnTo>
                  <a:pt x="1564576" y="2057"/>
                </a:lnTo>
                <a:lnTo>
                  <a:pt x="1553527" y="2057"/>
                </a:lnTo>
                <a:lnTo>
                  <a:pt x="1553527" y="319557"/>
                </a:lnTo>
                <a:lnTo>
                  <a:pt x="1550047" y="332257"/>
                </a:lnTo>
                <a:lnTo>
                  <a:pt x="1551787" y="344957"/>
                </a:lnTo>
                <a:lnTo>
                  <a:pt x="1545386" y="344957"/>
                </a:lnTo>
                <a:lnTo>
                  <a:pt x="1541322" y="357657"/>
                </a:lnTo>
                <a:lnTo>
                  <a:pt x="1533156" y="344957"/>
                </a:lnTo>
                <a:lnTo>
                  <a:pt x="1536166" y="332257"/>
                </a:lnTo>
                <a:lnTo>
                  <a:pt x="1545818" y="319557"/>
                </a:lnTo>
                <a:lnTo>
                  <a:pt x="1553527" y="319557"/>
                </a:lnTo>
                <a:lnTo>
                  <a:pt x="1553527" y="2057"/>
                </a:lnTo>
                <a:lnTo>
                  <a:pt x="1527365" y="2057"/>
                </a:lnTo>
                <a:lnTo>
                  <a:pt x="1527365" y="78257"/>
                </a:lnTo>
                <a:lnTo>
                  <a:pt x="1523301" y="78257"/>
                </a:lnTo>
                <a:lnTo>
                  <a:pt x="1523873" y="65557"/>
                </a:lnTo>
                <a:lnTo>
                  <a:pt x="1527365" y="78257"/>
                </a:lnTo>
                <a:lnTo>
                  <a:pt x="1527365" y="2057"/>
                </a:lnTo>
                <a:lnTo>
                  <a:pt x="1511084" y="2057"/>
                </a:lnTo>
                <a:lnTo>
                  <a:pt x="1511084" y="65557"/>
                </a:lnTo>
                <a:lnTo>
                  <a:pt x="1511084" y="78257"/>
                </a:lnTo>
                <a:lnTo>
                  <a:pt x="1500619" y="78257"/>
                </a:lnTo>
                <a:lnTo>
                  <a:pt x="1504696" y="65557"/>
                </a:lnTo>
                <a:lnTo>
                  <a:pt x="1511084" y="65557"/>
                </a:lnTo>
                <a:lnTo>
                  <a:pt x="1511084" y="2057"/>
                </a:lnTo>
                <a:lnTo>
                  <a:pt x="1485226" y="2057"/>
                </a:lnTo>
                <a:lnTo>
                  <a:pt x="1478673" y="14757"/>
                </a:lnTo>
                <a:lnTo>
                  <a:pt x="1471891" y="2057"/>
                </a:lnTo>
                <a:lnTo>
                  <a:pt x="1460500" y="2057"/>
                </a:lnTo>
                <a:lnTo>
                  <a:pt x="1459357" y="14757"/>
                </a:lnTo>
                <a:lnTo>
                  <a:pt x="1450530" y="14757"/>
                </a:lnTo>
                <a:lnTo>
                  <a:pt x="1450035" y="2057"/>
                </a:lnTo>
                <a:lnTo>
                  <a:pt x="1404112" y="2057"/>
                </a:lnTo>
                <a:lnTo>
                  <a:pt x="1401203" y="14757"/>
                </a:lnTo>
                <a:lnTo>
                  <a:pt x="1399451" y="14757"/>
                </a:lnTo>
                <a:lnTo>
                  <a:pt x="1397711" y="27457"/>
                </a:lnTo>
                <a:lnTo>
                  <a:pt x="1392212" y="27457"/>
                </a:lnTo>
                <a:lnTo>
                  <a:pt x="1387246" y="40157"/>
                </a:lnTo>
                <a:lnTo>
                  <a:pt x="1406436" y="40157"/>
                </a:lnTo>
                <a:lnTo>
                  <a:pt x="1397711" y="52857"/>
                </a:lnTo>
                <a:lnTo>
                  <a:pt x="1409344" y="52857"/>
                </a:lnTo>
                <a:lnTo>
                  <a:pt x="1408176" y="65557"/>
                </a:lnTo>
                <a:lnTo>
                  <a:pt x="1411516" y="65557"/>
                </a:lnTo>
                <a:lnTo>
                  <a:pt x="1412824" y="65557"/>
                </a:lnTo>
                <a:lnTo>
                  <a:pt x="1421549" y="65557"/>
                </a:lnTo>
                <a:lnTo>
                  <a:pt x="1421549" y="52857"/>
                </a:lnTo>
                <a:lnTo>
                  <a:pt x="1429689" y="65557"/>
                </a:lnTo>
                <a:lnTo>
                  <a:pt x="1432598" y="65557"/>
                </a:lnTo>
                <a:lnTo>
                  <a:pt x="1425625" y="78257"/>
                </a:lnTo>
                <a:lnTo>
                  <a:pt x="1431429" y="78257"/>
                </a:lnTo>
                <a:lnTo>
                  <a:pt x="1420964" y="90957"/>
                </a:lnTo>
                <a:lnTo>
                  <a:pt x="1430502" y="90957"/>
                </a:lnTo>
                <a:lnTo>
                  <a:pt x="1425041" y="103657"/>
                </a:lnTo>
                <a:lnTo>
                  <a:pt x="1426425" y="103657"/>
                </a:lnTo>
                <a:lnTo>
                  <a:pt x="1424305" y="116357"/>
                </a:lnTo>
                <a:lnTo>
                  <a:pt x="1430858" y="116357"/>
                </a:lnTo>
                <a:lnTo>
                  <a:pt x="1433182" y="103657"/>
                </a:lnTo>
                <a:lnTo>
                  <a:pt x="1441894" y="103657"/>
                </a:lnTo>
                <a:lnTo>
                  <a:pt x="1446555" y="116357"/>
                </a:lnTo>
                <a:lnTo>
                  <a:pt x="1450035" y="103657"/>
                </a:lnTo>
                <a:lnTo>
                  <a:pt x="1455851" y="103657"/>
                </a:lnTo>
                <a:lnTo>
                  <a:pt x="1450619" y="116357"/>
                </a:lnTo>
                <a:lnTo>
                  <a:pt x="1446555" y="116357"/>
                </a:lnTo>
                <a:lnTo>
                  <a:pt x="1444802" y="116357"/>
                </a:lnTo>
                <a:lnTo>
                  <a:pt x="1436090" y="129057"/>
                </a:lnTo>
                <a:lnTo>
                  <a:pt x="1450035" y="129057"/>
                </a:lnTo>
                <a:lnTo>
                  <a:pt x="1457566" y="116357"/>
                </a:lnTo>
                <a:lnTo>
                  <a:pt x="1458175" y="116357"/>
                </a:lnTo>
                <a:lnTo>
                  <a:pt x="1462836" y="129057"/>
                </a:lnTo>
                <a:lnTo>
                  <a:pt x="1465732" y="129057"/>
                </a:lnTo>
                <a:lnTo>
                  <a:pt x="1456321" y="139306"/>
                </a:lnTo>
                <a:lnTo>
                  <a:pt x="1452943" y="140271"/>
                </a:lnTo>
                <a:lnTo>
                  <a:pt x="1448574" y="141757"/>
                </a:lnTo>
                <a:lnTo>
                  <a:pt x="1433360" y="141757"/>
                </a:lnTo>
                <a:lnTo>
                  <a:pt x="1425625" y="154457"/>
                </a:lnTo>
                <a:lnTo>
                  <a:pt x="1429105" y="154457"/>
                </a:lnTo>
                <a:lnTo>
                  <a:pt x="1426197" y="167157"/>
                </a:lnTo>
                <a:lnTo>
                  <a:pt x="1436662" y="167157"/>
                </a:lnTo>
                <a:lnTo>
                  <a:pt x="1434922" y="179857"/>
                </a:lnTo>
                <a:lnTo>
                  <a:pt x="1440548" y="179857"/>
                </a:lnTo>
                <a:lnTo>
                  <a:pt x="1433182" y="192557"/>
                </a:lnTo>
                <a:lnTo>
                  <a:pt x="1438706" y="192557"/>
                </a:lnTo>
                <a:lnTo>
                  <a:pt x="1437830" y="205257"/>
                </a:lnTo>
                <a:lnTo>
                  <a:pt x="1445374" y="205257"/>
                </a:lnTo>
                <a:lnTo>
                  <a:pt x="1450619" y="217957"/>
                </a:lnTo>
                <a:lnTo>
                  <a:pt x="1459166" y="217957"/>
                </a:lnTo>
                <a:lnTo>
                  <a:pt x="1452359" y="230657"/>
                </a:lnTo>
                <a:lnTo>
                  <a:pt x="1459928" y="230657"/>
                </a:lnTo>
                <a:lnTo>
                  <a:pt x="1452359" y="243357"/>
                </a:lnTo>
                <a:lnTo>
                  <a:pt x="1449527" y="243357"/>
                </a:lnTo>
                <a:lnTo>
                  <a:pt x="1443647" y="256057"/>
                </a:lnTo>
                <a:lnTo>
                  <a:pt x="1462900" y="256057"/>
                </a:lnTo>
                <a:lnTo>
                  <a:pt x="1465491" y="268757"/>
                </a:lnTo>
                <a:lnTo>
                  <a:pt x="1472717" y="268757"/>
                </a:lnTo>
                <a:lnTo>
                  <a:pt x="1488414" y="268757"/>
                </a:lnTo>
                <a:lnTo>
                  <a:pt x="1485506" y="281457"/>
                </a:lnTo>
                <a:lnTo>
                  <a:pt x="1469224" y="281457"/>
                </a:lnTo>
                <a:lnTo>
                  <a:pt x="1472717" y="268757"/>
                </a:lnTo>
                <a:lnTo>
                  <a:pt x="1464640" y="281457"/>
                </a:lnTo>
                <a:lnTo>
                  <a:pt x="1461084" y="281457"/>
                </a:lnTo>
                <a:lnTo>
                  <a:pt x="1458760" y="294157"/>
                </a:lnTo>
                <a:lnTo>
                  <a:pt x="1468793" y="294157"/>
                </a:lnTo>
                <a:lnTo>
                  <a:pt x="1460347" y="306857"/>
                </a:lnTo>
                <a:lnTo>
                  <a:pt x="1473873" y="306857"/>
                </a:lnTo>
                <a:lnTo>
                  <a:pt x="1481124" y="306857"/>
                </a:lnTo>
                <a:lnTo>
                  <a:pt x="1479689" y="319557"/>
                </a:lnTo>
                <a:lnTo>
                  <a:pt x="1473873" y="319557"/>
                </a:lnTo>
                <a:lnTo>
                  <a:pt x="1473873" y="306857"/>
                </a:lnTo>
                <a:lnTo>
                  <a:pt x="1472717" y="319557"/>
                </a:lnTo>
                <a:lnTo>
                  <a:pt x="1469809" y="319557"/>
                </a:lnTo>
                <a:lnTo>
                  <a:pt x="1473301" y="332257"/>
                </a:lnTo>
                <a:lnTo>
                  <a:pt x="1483766" y="332257"/>
                </a:lnTo>
                <a:lnTo>
                  <a:pt x="1487246" y="344957"/>
                </a:lnTo>
                <a:lnTo>
                  <a:pt x="1479232" y="344957"/>
                </a:lnTo>
                <a:lnTo>
                  <a:pt x="1478749" y="357657"/>
                </a:lnTo>
                <a:lnTo>
                  <a:pt x="1475536" y="357657"/>
                </a:lnTo>
                <a:lnTo>
                  <a:pt x="1470964" y="370357"/>
                </a:lnTo>
                <a:lnTo>
                  <a:pt x="1475625" y="370357"/>
                </a:lnTo>
                <a:lnTo>
                  <a:pt x="1472133" y="383057"/>
                </a:lnTo>
                <a:lnTo>
                  <a:pt x="1482598" y="370357"/>
                </a:lnTo>
                <a:lnTo>
                  <a:pt x="1488414" y="370357"/>
                </a:lnTo>
                <a:lnTo>
                  <a:pt x="1481429" y="383057"/>
                </a:lnTo>
                <a:lnTo>
                  <a:pt x="1491615" y="383057"/>
                </a:lnTo>
                <a:lnTo>
                  <a:pt x="1493812" y="395757"/>
                </a:lnTo>
                <a:lnTo>
                  <a:pt x="1487843" y="395757"/>
                </a:lnTo>
                <a:lnTo>
                  <a:pt x="1494955" y="408457"/>
                </a:lnTo>
                <a:lnTo>
                  <a:pt x="1497139" y="408457"/>
                </a:lnTo>
                <a:lnTo>
                  <a:pt x="1496593" y="421157"/>
                </a:lnTo>
                <a:lnTo>
                  <a:pt x="1497647" y="421157"/>
                </a:lnTo>
                <a:lnTo>
                  <a:pt x="1496402" y="433857"/>
                </a:lnTo>
                <a:lnTo>
                  <a:pt x="1488998" y="433857"/>
                </a:lnTo>
                <a:lnTo>
                  <a:pt x="1495221" y="446557"/>
                </a:lnTo>
                <a:lnTo>
                  <a:pt x="1498473" y="446557"/>
                </a:lnTo>
                <a:lnTo>
                  <a:pt x="1493215" y="459257"/>
                </a:lnTo>
                <a:lnTo>
                  <a:pt x="1483766" y="459257"/>
                </a:lnTo>
                <a:lnTo>
                  <a:pt x="1482598" y="471957"/>
                </a:lnTo>
                <a:lnTo>
                  <a:pt x="1498879" y="471957"/>
                </a:lnTo>
                <a:lnTo>
                  <a:pt x="1499819" y="484657"/>
                </a:lnTo>
                <a:lnTo>
                  <a:pt x="1485506" y="484657"/>
                </a:lnTo>
                <a:lnTo>
                  <a:pt x="1495971" y="497357"/>
                </a:lnTo>
                <a:lnTo>
                  <a:pt x="1487830" y="497357"/>
                </a:lnTo>
                <a:lnTo>
                  <a:pt x="1487830" y="510057"/>
                </a:lnTo>
                <a:lnTo>
                  <a:pt x="1480858" y="510057"/>
                </a:lnTo>
                <a:lnTo>
                  <a:pt x="1486674" y="522757"/>
                </a:lnTo>
                <a:lnTo>
                  <a:pt x="1486090" y="535457"/>
                </a:lnTo>
                <a:lnTo>
                  <a:pt x="1487246" y="535457"/>
                </a:lnTo>
                <a:lnTo>
                  <a:pt x="1488643" y="548157"/>
                </a:lnTo>
                <a:lnTo>
                  <a:pt x="1484337" y="548157"/>
                </a:lnTo>
                <a:lnTo>
                  <a:pt x="1483766" y="560857"/>
                </a:lnTo>
                <a:lnTo>
                  <a:pt x="1498295" y="560857"/>
                </a:lnTo>
                <a:lnTo>
                  <a:pt x="1495971" y="573557"/>
                </a:lnTo>
                <a:lnTo>
                  <a:pt x="1500035" y="573557"/>
                </a:lnTo>
                <a:lnTo>
                  <a:pt x="1491894" y="586257"/>
                </a:lnTo>
                <a:lnTo>
                  <a:pt x="1496555" y="586257"/>
                </a:lnTo>
                <a:lnTo>
                  <a:pt x="1497139" y="598957"/>
                </a:lnTo>
                <a:lnTo>
                  <a:pt x="1490738" y="586257"/>
                </a:lnTo>
                <a:lnTo>
                  <a:pt x="1491322" y="598957"/>
                </a:lnTo>
                <a:lnTo>
                  <a:pt x="1497711" y="611657"/>
                </a:lnTo>
                <a:lnTo>
                  <a:pt x="1496555" y="611657"/>
                </a:lnTo>
                <a:lnTo>
                  <a:pt x="1494231" y="624357"/>
                </a:lnTo>
                <a:lnTo>
                  <a:pt x="1488414" y="624357"/>
                </a:lnTo>
                <a:lnTo>
                  <a:pt x="1490738" y="637057"/>
                </a:lnTo>
                <a:lnTo>
                  <a:pt x="1489570" y="637057"/>
                </a:lnTo>
                <a:lnTo>
                  <a:pt x="1482598" y="624357"/>
                </a:lnTo>
                <a:lnTo>
                  <a:pt x="1479689" y="624357"/>
                </a:lnTo>
                <a:lnTo>
                  <a:pt x="1486090" y="637057"/>
                </a:lnTo>
                <a:lnTo>
                  <a:pt x="1483182" y="637057"/>
                </a:lnTo>
                <a:lnTo>
                  <a:pt x="1474457" y="625843"/>
                </a:lnTo>
                <a:lnTo>
                  <a:pt x="1474457" y="637057"/>
                </a:lnTo>
                <a:lnTo>
                  <a:pt x="1473288" y="632802"/>
                </a:lnTo>
                <a:lnTo>
                  <a:pt x="1473288" y="637057"/>
                </a:lnTo>
                <a:lnTo>
                  <a:pt x="1473009" y="637057"/>
                </a:lnTo>
                <a:lnTo>
                  <a:pt x="1472704" y="633831"/>
                </a:lnTo>
                <a:lnTo>
                  <a:pt x="1473288" y="637057"/>
                </a:lnTo>
                <a:lnTo>
                  <a:pt x="1473288" y="632802"/>
                </a:lnTo>
                <a:lnTo>
                  <a:pt x="1472260" y="629056"/>
                </a:lnTo>
                <a:lnTo>
                  <a:pt x="1470964" y="624357"/>
                </a:lnTo>
                <a:lnTo>
                  <a:pt x="1472717" y="637057"/>
                </a:lnTo>
                <a:lnTo>
                  <a:pt x="1468056" y="637057"/>
                </a:lnTo>
                <a:lnTo>
                  <a:pt x="1467700" y="629119"/>
                </a:lnTo>
                <a:lnTo>
                  <a:pt x="1467650" y="622439"/>
                </a:lnTo>
                <a:lnTo>
                  <a:pt x="1468640" y="611657"/>
                </a:lnTo>
                <a:lnTo>
                  <a:pt x="1468056" y="611657"/>
                </a:lnTo>
                <a:lnTo>
                  <a:pt x="1465160" y="624357"/>
                </a:lnTo>
                <a:lnTo>
                  <a:pt x="1463992" y="624357"/>
                </a:lnTo>
                <a:lnTo>
                  <a:pt x="1463992" y="891057"/>
                </a:lnTo>
                <a:lnTo>
                  <a:pt x="1462824" y="891057"/>
                </a:lnTo>
                <a:lnTo>
                  <a:pt x="1463408" y="878357"/>
                </a:lnTo>
                <a:lnTo>
                  <a:pt x="1463992" y="891057"/>
                </a:lnTo>
                <a:lnTo>
                  <a:pt x="1463992" y="624357"/>
                </a:lnTo>
                <a:lnTo>
                  <a:pt x="1463408" y="624357"/>
                </a:lnTo>
                <a:lnTo>
                  <a:pt x="1462252" y="624357"/>
                </a:lnTo>
                <a:lnTo>
                  <a:pt x="1461643" y="624357"/>
                </a:lnTo>
                <a:lnTo>
                  <a:pt x="1461643" y="891057"/>
                </a:lnTo>
                <a:lnTo>
                  <a:pt x="1454835" y="903757"/>
                </a:lnTo>
                <a:lnTo>
                  <a:pt x="1443647" y="903757"/>
                </a:lnTo>
                <a:lnTo>
                  <a:pt x="1443062" y="891057"/>
                </a:lnTo>
                <a:lnTo>
                  <a:pt x="1447711" y="891057"/>
                </a:lnTo>
                <a:lnTo>
                  <a:pt x="1450035" y="878357"/>
                </a:lnTo>
                <a:lnTo>
                  <a:pt x="1456436" y="878357"/>
                </a:lnTo>
                <a:lnTo>
                  <a:pt x="1457020" y="891057"/>
                </a:lnTo>
                <a:lnTo>
                  <a:pt x="1461643" y="891057"/>
                </a:lnTo>
                <a:lnTo>
                  <a:pt x="1461643" y="624357"/>
                </a:lnTo>
                <a:lnTo>
                  <a:pt x="1460309" y="624357"/>
                </a:lnTo>
                <a:lnTo>
                  <a:pt x="1460309" y="632815"/>
                </a:lnTo>
                <a:lnTo>
                  <a:pt x="1459344" y="637057"/>
                </a:lnTo>
                <a:lnTo>
                  <a:pt x="1458760" y="637057"/>
                </a:lnTo>
                <a:lnTo>
                  <a:pt x="1460309" y="632815"/>
                </a:lnTo>
                <a:lnTo>
                  <a:pt x="1460309" y="624357"/>
                </a:lnTo>
                <a:lnTo>
                  <a:pt x="1454683" y="624357"/>
                </a:lnTo>
                <a:lnTo>
                  <a:pt x="1451203" y="611657"/>
                </a:lnTo>
                <a:lnTo>
                  <a:pt x="1448879" y="611657"/>
                </a:lnTo>
                <a:lnTo>
                  <a:pt x="1454111" y="598957"/>
                </a:lnTo>
                <a:lnTo>
                  <a:pt x="1443062" y="598957"/>
                </a:lnTo>
                <a:lnTo>
                  <a:pt x="1437830" y="611657"/>
                </a:lnTo>
                <a:lnTo>
                  <a:pt x="1437246" y="611657"/>
                </a:lnTo>
                <a:lnTo>
                  <a:pt x="1442478" y="598957"/>
                </a:lnTo>
                <a:lnTo>
                  <a:pt x="1436662" y="598957"/>
                </a:lnTo>
                <a:lnTo>
                  <a:pt x="1436662" y="586257"/>
                </a:lnTo>
                <a:lnTo>
                  <a:pt x="1430274" y="598957"/>
                </a:lnTo>
                <a:lnTo>
                  <a:pt x="1431429" y="586257"/>
                </a:lnTo>
                <a:lnTo>
                  <a:pt x="1422133" y="598208"/>
                </a:lnTo>
                <a:lnTo>
                  <a:pt x="1422133" y="1094257"/>
                </a:lnTo>
                <a:lnTo>
                  <a:pt x="1418056" y="1106957"/>
                </a:lnTo>
                <a:lnTo>
                  <a:pt x="1412824" y="1106957"/>
                </a:lnTo>
                <a:lnTo>
                  <a:pt x="1410500" y="1094257"/>
                </a:lnTo>
                <a:lnTo>
                  <a:pt x="1422133" y="1094257"/>
                </a:lnTo>
                <a:lnTo>
                  <a:pt x="1422133" y="598208"/>
                </a:lnTo>
                <a:lnTo>
                  <a:pt x="1421549" y="598957"/>
                </a:lnTo>
                <a:lnTo>
                  <a:pt x="1423873" y="586257"/>
                </a:lnTo>
                <a:lnTo>
                  <a:pt x="1416685" y="586257"/>
                </a:lnTo>
                <a:lnTo>
                  <a:pt x="1417332" y="573557"/>
                </a:lnTo>
                <a:lnTo>
                  <a:pt x="1416316" y="573557"/>
                </a:lnTo>
                <a:lnTo>
                  <a:pt x="1416316" y="725957"/>
                </a:lnTo>
                <a:lnTo>
                  <a:pt x="1413408" y="738657"/>
                </a:lnTo>
                <a:lnTo>
                  <a:pt x="1407020" y="738657"/>
                </a:lnTo>
                <a:lnTo>
                  <a:pt x="1406436" y="725957"/>
                </a:lnTo>
                <a:lnTo>
                  <a:pt x="1416316" y="725957"/>
                </a:lnTo>
                <a:lnTo>
                  <a:pt x="1416316" y="573557"/>
                </a:lnTo>
                <a:lnTo>
                  <a:pt x="1411084" y="573557"/>
                </a:lnTo>
                <a:lnTo>
                  <a:pt x="1417485" y="560857"/>
                </a:lnTo>
                <a:lnTo>
                  <a:pt x="1411084" y="560857"/>
                </a:lnTo>
                <a:lnTo>
                  <a:pt x="1404112" y="560857"/>
                </a:lnTo>
                <a:lnTo>
                  <a:pt x="1404112" y="903757"/>
                </a:lnTo>
                <a:lnTo>
                  <a:pt x="1403527" y="903757"/>
                </a:lnTo>
                <a:lnTo>
                  <a:pt x="1401203" y="916457"/>
                </a:lnTo>
                <a:lnTo>
                  <a:pt x="1402867" y="929157"/>
                </a:lnTo>
                <a:lnTo>
                  <a:pt x="1396555" y="929157"/>
                </a:lnTo>
                <a:lnTo>
                  <a:pt x="1394802" y="916457"/>
                </a:lnTo>
                <a:lnTo>
                  <a:pt x="1392478" y="916457"/>
                </a:lnTo>
                <a:lnTo>
                  <a:pt x="1388986" y="929157"/>
                </a:lnTo>
                <a:lnTo>
                  <a:pt x="1356436" y="929157"/>
                </a:lnTo>
                <a:lnTo>
                  <a:pt x="1351826" y="938301"/>
                </a:lnTo>
                <a:lnTo>
                  <a:pt x="1354112" y="941857"/>
                </a:lnTo>
                <a:lnTo>
                  <a:pt x="1351203" y="941857"/>
                </a:lnTo>
                <a:lnTo>
                  <a:pt x="1350746" y="940447"/>
                </a:lnTo>
                <a:lnTo>
                  <a:pt x="1350035" y="941857"/>
                </a:lnTo>
                <a:lnTo>
                  <a:pt x="1345971" y="941857"/>
                </a:lnTo>
                <a:lnTo>
                  <a:pt x="1345971" y="929157"/>
                </a:lnTo>
                <a:lnTo>
                  <a:pt x="1343279" y="929157"/>
                </a:lnTo>
                <a:lnTo>
                  <a:pt x="1340650" y="941857"/>
                </a:lnTo>
                <a:lnTo>
                  <a:pt x="1338402" y="941857"/>
                </a:lnTo>
                <a:lnTo>
                  <a:pt x="1336662" y="929157"/>
                </a:lnTo>
                <a:lnTo>
                  <a:pt x="1333817" y="929157"/>
                </a:lnTo>
                <a:lnTo>
                  <a:pt x="1331290" y="941857"/>
                </a:lnTo>
                <a:lnTo>
                  <a:pt x="1325041" y="941857"/>
                </a:lnTo>
                <a:lnTo>
                  <a:pt x="1318056" y="929157"/>
                </a:lnTo>
                <a:lnTo>
                  <a:pt x="1320965" y="941857"/>
                </a:lnTo>
                <a:lnTo>
                  <a:pt x="1304683" y="941857"/>
                </a:lnTo>
                <a:lnTo>
                  <a:pt x="1302943" y="954557"/>
                </a:lnTo>
                <a:lnTo>
                  <a:pt x="1295958" y="941857"/>
                </a:lnTo>
                <a:lnTo>
                  <a:pt x="1294218" y="941857"/>
                </a:lnTo>
                <a:lnTo>
                  <a:pt x="1293063" y="954557"/>
                </a:lnTo>
                <a:lnTo>
                  <a:pt x="1293634" y="941857"/>
                </a:lnTo>
                <a:lnTo>
                  <a:pt x="1287830" y="941857"/>
                </a:lnTo>
                <a:lnTo>
                  <a:pt x="1283169" y="941857"/>
                </a:lnTo>
                <a:lnTo>
                  <a:pt x="1283169" y="1259357"/>
                </a:lnTo>
                <a:lnTo>
                  <a:pt x="1279105" y="1259357"/>
                </a:lnTo>
                <a:lnTo>
                  <a:pt x="1278521" y="1246657"/>
                </a:lnTo>
                <a:lnTo>
                  <a:pt x="1281430" y="1246657"/>
                </a:lnTo>
                <a:lnTo>
                  <a:pt x="1283169" y="1259357"/>
                </a:lnTo>
                <a:lnTo>
                  <a:pt x="1283169" y="941857"/>
                </a:lnTo>
                <a:lnTo>
                  <a:pt x="1269796" y="941857"/>
                </a:lnTo>
                <a:lnTo>
                  <a:pt x="1275613" y="929157"/>
                </a:lnTo>
                <a:lnTo>
                  <a:pt x="1242910" y="929157"/>
                </a:lnTo>
                <a:lnTo>
                  <a:pt x="1233754" y="916457"/>
                </a:lnTo>
                <a:lnTo>
                  <a:pt x="1225613" y="916457"/>
                </a:lnTo>
                <a:lnTo>
                  <a:pt x="1222705" y="903757"/>
                </a:lnTo>
                <a:lnTo>
                  <a:pt x="1225029" y="903757"/>
                </a:lnTo>
                <a:lnTo>
                  <a:pt x="1218057" y="891057"/>
                </a:lnTo>
                <a:lnTo>
                  <a:pt x="1213980" y="891057"/>
                </a:lnTo>
                <a:lnTo>
                  <a:pt x="1210500" y="878357"/>
                </a:lnTo>
                <a:lnTo>
                  <a:pt x="1204683" y="878357"/>
                </a:lnTo>
                <a:lnTo>
                  <a:pt x="1198270" y="891057"/>
                </a:lnTo>
                <a:lnTo>
                  <a:pt x="1184313" y="891057"/>
                </a:lnTo>
                <a:lnTo>
                  <a:pt x="1185354" y="878357"/>
                </a:lnTo>
                <a:lnTo>
                  <a:pt x="1187475" y="878357"/>
                </a:lnTo>
                <a:lnTo>
                  <a:pt x="1188986" y="876668"/>
                </a:lnTo>
                <a:lnTo>
                  <a:pt x="1188986" y="865657"/>
                </a:lnTo>
                <a:lnTo>
                  <a:pt x="1172705" y="865657"/>
                </a:lnTo>
                <a:lnTo>
                  <a:pt x="1171549" y="852957"/>
                </a:lnTo>
                <a:lnTo>
                  <a:pt x="1161072" y="852957"/>
                </a:lnTo>
                <a:lnTo>
                  <a:pt x="1155268" y="840257"/>
                </a:lnTo>
                <a:lnTo>
                  <a:pt x="1156957" y="840257"/>
                </a:lnTo>
                <a:lnTo>
                  <a:pt x="1158316" y="827557"/>
                </a:lnTo>
                <a:lnTo>
                  <a:pt x="1163980" y="827557"/>
                </a:lnTo>
                <a:lnTo>
                  <a:pt x="1157008" y="814857"/>
                </a:lnTo>
                <a:lnTo>
                  <a:pt x="1152359" y="827557"/>
                </a:lnTo>
                <a:lnTo>
                  <a:pt x="1138402" y="827557"/>
                </a:lnTo>
                <a:lnTo>
                  <a:pt x="1140142" y="814857"/>
                </a:lnTo>
                <a:lnTo>
                  <a:pt x="1133754" y="814857"/>
                </a:lnTo>
                <a:lnTo>
                  <a:pt x="1133754" y="1208557"/>
                </a:lnTo>
                <a:lnTo>
                  <a:pt x="1125029" y="1208557"/>
                </a:lnTo>
                <a:lnTo>
                  <a:pt x="1125613" y="1195857"/>
                </a:lnTo>
                <a:lnTo>
                  <a:pt x="1133754" y="1208557"/>
                </a:lnTo>
                <a:lnTo>
                  <a:pt x="1133754" y="814857"/>
                </a:lnTo>
                <a:lnTo>
                  <a:pt x="1128522" y="814857"/>
                </a:lnTo>
                <a:lnTo>
                  <a:pt x="1122705" y="827557"/>
                </a:lnTo>
                <a:lnTo>
                  <a:pt x="1122705" y="814857"/>
                </a:lnTo>
                <a:lnTo>
                  <a:pt x="1119797" y="814857"/>
                </a:lnTo>
                <a:lnTo>
                  <a:pt x="1125613" y="802157"/>
                </a:lnTo>
                <a:lnTo>
                  <a:pt x="1130261" y="802157"/>
                </a:lnTo>
                <a:lnTo>
                  <a:pt x="1132586" y="789457"/>
                </a:lnTo>
                <a:lnTo>
                  <a:pt x="1112824" y="789457"/>
                </a:lnTo>
                <a:lnTo>
                  <a:pt x="1114564" y="776757"/>
                </a:lnTo>
                <a:lnTo>
                  <a:pt x="1110500" y="776757"/>
                </a:lnTo>
                <a:lnTo>
                  <a:pt x="1106055" y="764057"/>
                </a:lnTo>
                <a:lnTo>
                  <a:pt x="1101940" y="764057"/>
                </a:lnTo>
                <a:lnTo>
                  <a:pt x="1100607" y="751357"/>
                </a:lnTo>
                <a:lnTo>
                  <a:pt x="1112824" y="751357"/>
                </a:lnTo>
                <a:lnTo>
                  <a:pt x="1106424" y="738657"/>
                </a:lnTo>
                <a:lnTo>
                  <a:pt x="1094790" y="738657"/>
                </a:lnTo>
                <a:lnTo>
                  <a:pt x="1090142" y="725957"/>
                </a:lnTo>
                <a:lnTo>
                  <a:pt x="1083310" y="725957"/>
                </a:lnTo>
                <a:lnTo>
                  <a:pt x="1086535" y="713257"/>
                </a:lnTo>
                <a:lnTo>
                  <a:pt x="1090676" y="713257"/>
                </a:lnTo>
                <a:lnTo>
                  <a:pt x="1086002" y="700557"/>
                </a:lnTo>
                <a:lnTo>
                  <a:pt x="1079474" y="700557"/>
                </a:lnTo>
                <a:lnTo>
                  <a:pt x="1072121" y="687857"/>
                </a:lnTo>
                <a:lnTo>
                  <a:pt x="1080262" y="687857"/>
                </a:lnTo>
                <a:lnTo>
                  <a:pt x="1075613" y="675157"/>
                </a:lnTo>
                <a:lnTo>
                  <a:pt x="1063980" y="675157"/>
                </a:lnTo>
                <a:lnTo>
                  <a:pt x="1069365" y="662457"/>
                </a:lnTo>
                <a:lnTo>
                  <a:pt x="1069936" y="662457"/>
                </a:lnTo>
                <a:lnTo>
                  <a:pt x="1067257" y="649757"/>
                </a:lnTo>
                <a:lnTo>
                  <a:pt x="1058189" y="649757"/>
                </a:lnTo>
                <a:lnTo>
                  <a:pt x="1055839" y="640473"/>
                </a:lnTo>
                <a:lnTo>
                  <a:pt x="1055839" y="1068857"/>
                </a:lnTo>
                <a:lnTo>
                  <a:pt x="1051191" y="1081557"/>
                </a:lnTo>
                <a:lnTo>
                  <a:pt x="1051775" y="1068857"/>
                </a:lnTo>
                <a:lnTo>
                  <a:pt x="1055839" y="1068857"/>
                </a:lnTo>
                <a:lnTo>
                  <a:pt x="1055839" y="640473"/>
                </a:lnTo>
                <a:lnTo>
                  <a:pt x="1054976" y="637057"/>
                </a:lnTo>
                <a:lnTo>
                  <a:pt x="1054811" y="637057"/>
                </a:lnTo>
                <a:lnTo>
                  <a:pt x="1059332" y="624357"/>
                </a:lnTo>
                <a:lnTo>
                  <a:pt x="1050023" y="624357"/>
                </a:lnTo>
                <a:lnTo>
                  <a:pt x="1054100" y="611657"/>
                </a:lnTo>
                <a:lnTo>
                  <a:pt x="1061326" y="611657"/>
                </a:lnTo>
                <a:lnTo>
                  <a:pt x="1068362" y="622198"/>
                </a:lnTo>
                <a:lnTo>
                  <a:pt x="1072705" y="611657"/>
                </a:lnTo>
                <a:lnTo>
                  <a:pt x="1084326" y="611657"/>
                </a:lnTo>
                <a:lnTo>
                  <a:pt x="1079284" y="624357"/>
                </a:lnTo>
                <a:lnTo>
                  <a:pt x="1090142" y="624357"/>
                </a:lnTo>
                <a:lnTo>
                  <a:pt x="1084338" y="637057"/>
                </a:lnTo>
                <a:lnTo>
                  <a:pt x="1080770" y="637057"/>
                </a:lnTo>
                <a:lnTo>
                  <a:pt x="1077963" y="624357"/>
                </a:lnTo>
                <a:lnTo>
                  <a:pt x="1074445" y="637057"/>
                </a:lnTo>
                <a:lnTo>
                  <a:pt x="1074445" y="624357"/>
                </a:lnTo>
                <a:lnTo>
                  <a:pt x="1066241" y="636308"/>
                </a:lnTo>
                <a:lnTo>
                  <a:pt x="1065149" y="624357"/>
                </a:lnTo>
                <a:lnTo>
                  <a:pt x="1059332" y="624357"/>
                </a:lnTo>
                <a:lnTo>
                  <a:pt x="1061072" y="637057"/>
                </a:lnTo>
                <a:lnTo>
                  <a:pt x="1059256" y="637057"/>
                </a:lnTo>
                <a:lnTo>
                  <a:pt x="1067549" y="649757"/>
                </a:lnTo>
                <a:lnTo>
                  <a:pt x="1078522" y="649757"/>
                </a:lnTo>
                <a:lnTo>
                  <a:pt x="1085494" y="637057"/>
                </a:lnTo>
                <a:lnTo>
                  <a:pt x="1090320" y="649757"/>
                </a:lnTo>
                <a:lnTo>
                  <a:pt x="1084834" y="662457"/>
                </a:lnTo>
                <a:lnTo>
                  <a:pt x="1104684" y="662457"/>
                </a:lnTo>
                <a:lnTo>
                  <a:pt x="1091311" y="675157"/>
                </a:lnTo>
                <a:lnTo>
                  <a:pt x="1100607" y="675157"/>
                </a:lnTo>
                <a:lnTo>
                  <a:pt x="1099896" y="687857"/>
                </a:lnTo>
                <a:lnTo>
                  <a:pt x="1102931" y="687857"/>
                </a:lnTo>
                <a:lnTo>
                  <a:pt x="1109713" y="700557"/>
                </a:lnTo>
                <a:lnTo>
                  <a:pt x="1126324" y="700557"/>
                </a:lnTo>
                <a:lnTo>
                  <a:pt x="1133754" y="713257"/>
                </a:lnTo>
                <a:lnTo>
                  <a:pt x="1124445" y="713257"/>
                </a:lnTo>
                <a:lnTo>
                  <a:pt x="1133221" y="725957"/>
                </a:lnTo>
                <a:lnTo>
                  <a:pt x="1139202" y="725957"/>
                </a:lnTo>
                <a:lnTo>
                  <a:pt x="1143330" y="738657"/>
                </a:lnTo>
                <a:lnTo>
                  <a:pt x="1146543" y="751357"/>
                </a:lnTo>
                <a:lnTo>
                  <a:pt x="1153515" y="751357"/>
                </a:lnTo>
                <a:lnTo>
                  <a:pt x="1154099" y="764057"/>
                </a:lnTo>
                <a:lnTo>
                  <a:pt x="1158748" y="751357"/>
                </a:lnTo>
                <a:lnTo>
                  <a:pt x="1166888" y="751357"/>
                </a:lnTo>
                <a:lnTo>
                  <a:pt x="1162240" y="764057"/>
                </a:lnTo>
                <a:lnTo>
                  <a:pt x="1179677" y="764057"/>
                </a:lnTo>
                <a:lnTo>
                  <a:pt x="1187767" y="776757"/>
                </a:lnTo>
                <a:lnTo>
                  <a:pt x="1187246" y="776757"/>
                </a:lnTo>
                <a:lnTo>
                  <a:pt x="1191895" y="789457"/>
                </a:lnTo>
                <a:lnTo>
                  <a:pt x="1199159" y="776757"/>
                </a:lnTo>
                <a:lnTo>
                  <a:pt x="1205560" y="776757"/>
                </a:lnTo>
                <a:lnTo>
                  <a:pt x="1207592" y="789457"/>
                </a:lnTo>
                <a:lnTo>
                  <a:pt x="1213980" y="789457"/>
                </a:lnTo>
                <a:lnTo>
                  <a:pt x="1219161" y="802157"/>
                </a:lnTo>
                <a:lnTo>
                  <a:pt x="1228979" y="802157"/>
                </a:lnTo>
                <a:lnTo>
                  <a:pt x="1232738" y="814857"/>
                </a:lnTo>
                <a:lnTo>
                  <a:pt x="1235405" y="814857"/>
                </a:lnTo>
                <a:lnTo>
                  <a:pt x="1236662" y="827557"/>
                </a:lnTo>
                <a:lnTo>
                  <a:pt x="1242479" y="814857"/>
                </a:lnTo>
                <a:lnTo>
                  <a:pt x="1244803" y="827557"/>
                </a:lnTo>
                <a:lnTo>
                  <a:pt x="1261656" y="827557"/>
                </a:lnTo>
                <a:lnTo>
                  <a:pt x="1261084" y="840257"/>
                </a:lnTo>
                <a:lnTo>
                  <a:pt x="1262240" y="852957"/>
                </a:lnTo>
                <a:lnTo>
                  <a:pt x="1269796" y="852957"/>
                </a:lnTo>
                <a:lnTo>
                  <a:pt x="1279105" y="840257"/>
                </a:lnTo>
                <a:lnTo>
                  <a:pt x="1284338" y="840257"/>
                </a:lnTo>
                <a:lnTo>
                  <a:pt x="1279105" y="852957"/>
                </a:lnTo>
                <a:lnTo>
                  <a:pt x="1290726" y="852957"/>
                </a:lnTo>
                <a:lnTo>
                  <a:pt x="1287246" y="865657"/>
                </a:lnTo>
                <a:lnTo>
                  <a:pt x="1291310" y="865657"/>
                </a:lnTo>
                <a:lnTo>
                  <a:pt x="1291310" y="852957"/>
                </a:lnTo>
                <a:lnTo>
                  <a:pt x="1298359" y="852957"/>
                </a:lnTo>
                <a:lnTo>
                  <a:pt x="1301927" y="865657"/>
                </a:lnTo>
                <a:lnTo>
                  <a:pt x="1303528" y="865657"/>
                </a:lnTo>
                <a:lnTo>
                  <a:pt x="1302943" y="878357"/>
                </a:lnTo>
                <a:lnTo>
                  <a:pt x="1309331" y="878357"/>
                </a:lnTo>
                <a:lnTo>
                  <a:pt x="1316316" y="865657"/>
                </a:lnTo>
                <a:lnTo>
                  <a:pt x="1322705" y="865657"/>
                </a:lnTo>
                <a:lnTo>
                  <a:pt x="1320965" y="878357"/>
                </a:lnTo>
                <a:lnTo>
                  <a:pt x="1345971" y="878357"/>
                </a:lnTo>
                <a:lnTo>
                  <a:pt x="1342478" y="891057"/>
                </a:lnTo>
                <a:lnTo>
                  <a:pt x="1380845" y="891057"/>
                </a:lnTo>
                <a:lnTo>
                  <a:pt x="1383753" y="878357"/>
                </a:lnTo>
                <a:lnTo>
                  <a:pt x="1387830" y="878357"/>
                </a:lnTo>
                <a:lnTo>
                  <a:pt x="1387830" y="891057"/>
                </a:lnTo>
                <a:lnTo>
                  <a:pt x="1391310" y="878357"/>
                </a:lnTo>
                <a:lnTo>
                  <a:pt x="1395971" y="878357"/>
                </a:lnTo>
                <a:lnTo>
                  <a:pt x="1393063" y="891057"/>
                </a:lnTo>
                <a:lnTo>
                  <a:pt x="1394218" y="891057"/>
                </a:lnTo>
                <a:lnTo>
                  <a:pt x="1393647" y="903757"/>
                </a:lnTo>
                <a:lnTo>
                  <a:pt x="1395387" y="891057"/>
                </a:lnTo>
                <a:lnTo>
                  <a:pt x="1404112" y="903757"/>
                </a:lnTo>
                <a:lnTo>
                  <a:pt x="1404112" y="560857"/>
                </a:lnTo>
                <a:lnTo>
                  <a:pt x="1402943" y="560857"/>
                </a:lnTo>
                <a:lnTo>
                  <a:pt x="1402943" y="764057"/>
                </a:lnTo>
                <a:lnTo>
                  <a:pt x="1394802" y="764057"/>
                </a:lnTo>
                <a:lnTo>
                  <a:pt x="1395387" y="751357"/>
                </a:lnTo>
                <a:lnTo>
                  <a:pt x="1402943" y="764057"/>
                </a:lnTo>
                <a:lnTo>
                  <a:pt x="1402943" y="560857"/>
                </a:lnTo>
                <a:lnTo>
                  <a:pt x="1393647" y="560857"/>
                </a:lnTo>
                <a:lnTo>
                  <a:pt x="1403527" y="548157"/>
                </a:lnTo>
                <a:lnTo>
                  <a:pt x="1378915" y="548157"/>
                </a:lnTo>
                <a:lnTo>
                  <a:pt x="1372704" y="535457"/>
                </a:lnTo>
                <a:lnTo>
                  <a:pt x="1371244" y="535457"/>
                </a:lnTo>
                <a:lnTo>
                  <a:pt x="1368056" y="522757"/>
                </a:lnTo>
                <a:lnTo>
                  <a:pt x="1372349" y="522757"/>
                </a:lnTo>
                <a:lnTo>
                  <a:pt x="1369364" y="510057"/>
                </a:lnTo>
                <a:lnTo>
                  <a:pt x="1364576" y="510057"/>
                </a:lnTo>
                <a:lnTo>
                  <a:pt x="1363662" y="500075"/>
                </a:lnTo>
                <a:lnTo>
                  <a:pt x="1358176" y="510057"/>
                </a:lnTo>
                <a:lnTo>
                  <a:pt x="1340954" y="510057"/>
                </a:lnTo>
                <a:lnTo>
                  <a:pt x="1343494" y="497357"/>
                </a:lnTo>
                <a:lnTo>
                  <a:pt x="1346542" y="497357"/>
                </a:lnTo>
                <a:lnTo>
                  <a:pt x="1344803" y="484657"/>
                </a:lnTo>
                <a:lnTo>
                  <a:pt x="1340180" y="484657"/>
                </a:lnTo>
                <a:lnTo>
                  <a:pt x="1332953" y="471957"/>
                </a:lnTo>
                <a:lnTo>
                  <a:pt x="1333652" y="471957"/>
                </a:lnTo>
                <a:lnTo>
                  <a:pt x="1335722" y="459257"/>
                </a:lnTo>
                <a:lnTo>
                  <a:pt x="1329690" y="459257"/>
                </a:lnTo>
                <a:lnTo>
                  <a:pt x="1320965" y="459257"/>
                </a:lnTo>
                <a:lnTo>
                  <a:pt x="1324038" y="448043"/>
                </a:lnTo>
                <a:lnTo>
                  <a:pt x="1323289" y="446557"/>
                </a:lnTo>
                <a:lnTo>
                  <a:pt x="1320380" y="459257"/>
                </a:lnTo>
                <a:lnTo>
                  <a:pt x="1308176" y="459257"/>
                </a:lnTo>
                <a:lnTo>
                  <a:pt x="1305267" y="446557"/>
                </a:lnTo>
                <a:lnTo>
                  <a:pt x="1304683" y="446557"/>
                </a:lnTo>
                <a:lnTo>
                  <a:pt x="1308760" y="433857"/>
                </a:lnTo>
                <a:lnTo>
                  <a:pt x="1305267" y="433857"/>
                </a:lnTo>
                <a:lnTo>
                  <a:pt x="1307592" y="421157"/>
                </a:lnTo>
                <a:lnTo>
                  <a:pt x="1309331" y="421157"/>
                </a:lnTo>
                <a:lnTo>
                  <a:pt x="1297711" y="408457"/>
                </a:lnTo>
                <a:lnTo>
                  <a:pt x="1316316" y="408457"/>
                </a:lnTo>
                <a:lnTo>
                  <a:pt x="1310767" y="395757"/>
                </a:lnTo>
                <a:lnTo>
                  <a:pt x="1297914" y="395757"/>
                </a:lnTo>
                <a:lnTo>
                  <a:pt x="1295958" y="383057"/>
                </a:lnTo>
                <a:lnTo>
                  <a:pt x="1294218" y="383057"/>
                </a:lnTo>
                <a:lnTo>
                  <a:pt x="1303528" y="370357"/>
                </a:lnTo>
                <a:lnTo>
                  <a:pt x="1293634" y="370357"/>
                </a:lnTo>
                <a:lnTo>
                  <a:pt x="1293063" y="369531"/>
                </a:lnTo>
                <a:lnTo>
                  <a:pt x="1293063" y="814857"/>
                </a:lnTo>
                <a:lnTo>
                  <a:pt x="1284338" y="814857"/>
                </a:lnTo>
                <a:lnTo>
                  <a:pt x="1284922" y="802157"/>
                </a:lnTo>
                <a:lnTo>
                  <a:pt x="1293063" y="814857"/>
                </a:lnTo>
                <a:lnTo>
                  <a:pt x="1293063" y="369531"/>
                </a:lnTo>
                <a:lnTo>
                  <a:pt x="1284922" y="357657"/>
                </a:lnTo>
                <a:lnTo>
                  <a:pt x="1293634" y="357657"/>
                </a:lnTo>
                <a:lnTo>
                  <a:pt x="1290154" y="344957"/>
                </a:lnTo>
                <a:lnTo>
                  <a:pt x="1286764" y="344957"/>
                </a:lnTo>
                <a:lnTo>
                  <a:pt x="1288186" y="332257"/>
                </a:lnTo>
                <a:lnTo>
                  <a:pt x="1278521" y="332257"/>
                </a:lnTo>
                <a:lnTo>
                  <a:pt x="1278521" y="548157"/>
                </a:lnTo>
                <a:lnTo>
                  <a:pt x="1270381" y="548157"/>
                </a:lnTo>
                <a:lnTo>
                  <a:pt x="1270381" y="535457"/>
                </a:lnTo>
                <a:lnTo>
                  <a:pt x="1278521" y="548157"/>
                </a:lnTo>
                <a:lnTo>
                  <a:pt x="1278521" y="332257"/>
                </a:lnTo>
                <a:lnTo>
                  <a:pt x="1275981" y="332257"/>
                </a:lnTo>
                <a:lnTo>
                  <a:pt x="1276629" y="319557"/>
                </a:lnTo>
                <a:lnTo>
                  <a:pt x="1286662" y="319557"/>
                </a:lnTo>
                <a:lnTo>
                  <a:pt x="1280261" y="306857"/>
                </a:lnTo>
                <a:lnTo>
                  <a:pt x="1272120" y="319557"/>
                </a:lnTo>
                <a:lnTo>
                  <a:pt x="1265732" y="319557"/>
                </a:lnTo>
                <a:lnTo>
                  <a:pt x="1259332" y="319557"/>
                </a:lnTo>
                <a:lnTo>
                  <a:pt x="1259332" y="306857"/>
                </a:lnTo>
                <a:lnTo>
                  <a:pt x="1256423" y="306857"/>
                </a:lnTo>
                <a:lnTo>
                  <a:pt x="1257592" y="294157"/>
                </a:lnTo>
                <a:lnTo>
                  <a:pt x="1274457" y="294157"/>
                </a:lnTo>
                <a:lnTo>
                  <a:pt x="1275613" y="281457"/>
                </a:lnTo>
                <a:lnTo>
                  <a:pt x="1260716" y="281457"/>
                </a:lnTo>
                <a:lnTo>
                  <a:pt x="1259433" y="268757"/>
                </a:lnTo>
                <a:lnTo>
                  <a:pt x="1278864" y="268757"/>
                </a:lnTo>
                <a:lnTo>
                  <a:pt x="1279982" y="256057"/>
                </a:lnTo>
                <a:lnTo>
                  <a:pt x="1268869" y="256057"/>
                </a:lnTo>
                <a:lnTo>
                  <a:pt x="1272120" y="243357"/>
                </a:lnTo>
                <a:lnTo>
                  <a:pt x="1268056" y="243357"/>
                </a:lnTo>
                <a:lnTo>
                  <a:pt x="1262176" y="230657"/>
                </a:lnTo>
                <a:lnTo>
                  <a:pt x="1254099" y="230657"/>
                </a:lnTo>
                <a:lnTo>
                  <a:pt x="1259332" y="217957"/>
                </a:lnTo>
                <a:lnTo>
                  <a:pt x="1269796" y="217957"/>
                </a:lnTo>
                <a:lnTo>
                  <a:pt x="1266317" y="205257"/>
                </a:lnTo>
                <a:lnTo>
                  <a:pt x="1259598" y="205257"/>
                </a:lnTo>
                <a:lnTo>
                  <a:pt x="1262507" y="205219"/>
                </a:lnTo>
                <a:lnTo>
                  <a:pt x="1270965" y="204076"/>
                </a:lnTo>
                <a:lnTo>
                  <a:pt x="1264742" y="203301"/>
                </a:lnTo>
                <a:lnTo>
                  <a:pt x="1261300" y="202628"/>
                </a:lnTo>
                <a:lnTo>
                  <a:pt x="1257312" y="201955"/>
                </a:lnTo>
                <a:lnTo>
                  <a:pt x="1249451" y="201168"/>
                </a:lnTo>
                <a:lnTo>
                  <a:pt x="1247711" y="199428"/>
                </a:lnTo>
                <a:lnTo>
                  <a:pt x="1253528" y="197688"/>
                </a:lnTo>
                <a:lnTo>
                  <a:pt x="1257592" y="197688"/>
                </a:lnTo>
                <a:lnTo>
                  <a:pt x="1254099" y="197104"/>
                </a:lnTo>
                <a:lnTo>
                  <a:pt x="1259916" y="194779"/>
                </a:lnTo>
                <a:lnTo>
                  <a:pt x="1252359" y="194779"/>
                </a:lnTo>
                <a:lnTo>
                  <a:pt x="1243050" y="197688"/>
                </a:lnTo>
                <a:lnTo>
                  <a:pt x="1242479" y="200596"/>
                </a:lnTo>
                <a:lnTo>
                  <a:pt x="1250619" y="202920"/>
                </a:lnTo>
                <a:lnTo>
                  <a:pt x="1247711" y="203504"/>
                </a:lnTo>
                <a:lnTo>
                  <a:pt x="1242479" y="203504"/>
                </a:lnTo>
                <a:lnTo>
                  <a:pt x="1247990" y="204647"/>
                </a:lnTo>
                <a:lnTo>
                  <a:pt x="1254112" y="205257"/>
                </a:lnTo>
                <a:lnTo>
                  <a:pt x="1244511" y="205257"/>
                </a:lnTo>
                <a:lnTo>
                  <a:pt x="1250772" y="217957"/>
                </a:lnTo>
                <a:lnTo>
                  <a:pt x="1241310" y="217957"/>
                </a:lnTo>
                <a:lnTo>
                  <a:pt x="1240447" y="205257"/>
                </a:lnTo>
                <a:lnTo>
                  <a:pt x="1239647" y="205257"/>
                </a:lnTo>
                <a:lnTo>
                  <a:pt x="1238935" y="192557"/>
                </a:lnTo>
                <a:lnTo>
                  <a:pt x="1238402" y="179857"/>
                </a:lnTo>
                <a:lnTo>
                  <a:pt x="1247711" y="179857"/>
                </a:lnTo>
                <a:lnTo>
                  <a:pt x="1240218" y="167157"/>
                </a:lnTo>
                <a:lnTo>
                  <a:pt x="1239278" y="154457"/>
                </a:lnTo>
                <a:lnTo>
                  <a:pt x="1245743" y="141757"/>
                </a:lnTo>
                <a:lnTo>
                  <a:pt x="1260500" y="141757"/>
                </a:lnTo>
                <a:lnTo>
                  <a:pt x="1255483" y="154457"/>
                </a:lnTo>
                <a:lnTo>
                  <a:pt x="1252651" y="167157"/>
                </a:lnTo>
                <a:lnTo>
                  <a:pt x="1251991" y="167157"/>
                </a:lnTo>
                <a:lnTo>
                  <a:pt x="1253528" y="179857"/>
                </a:lnTo>
                <a:lnTo>
                  <a:pt x="1271549" y="179857"/>
                </a:lnTo>
                <a:lnTo>
                  <a:pt x="1280261" y="167157"/>
                </a:lnTo>
                <a:lnTo>
                  <a:pt x="1271549" y="167157"/>
                </a:lnTo>
                <a:lnTo>
                  <a:pt x="1275524" y="154457"/>
                </a:lnTo>
                <a:lnTo>
                  <a:pt x="1285189" y="154457"/>
                </a:lnTo>
                <a:lnTo>
                  <a:pt x="1282153" y="141757"/>
                </a:lnTo>
                <a:lnTo>
                  <a:pt x="1281430" y="141757"/>
                </a:lnTo>
                <a:lnTo>
                  <a:pt x="1281430" y="129057"/>
                </a:lnTo>
                <a:lnTo>
                  <a:pt x="1293063" y="129057"/>
                </a:lnTo>
                <a:lnTo>
                  <a:pt x="1289570" y="116357"/>
                </a:lnTo>
                <a:lnTo>
                  <a:pt x="1269796" y="116357"/>
                </a:lnTo>
                <a:lnTo>
                  <a:pt x="1265732" y="103657"/>
                </a:lnTo>
                <a:lnTo>
                  <a:pt x="1278521" y="103657"/>
                </a:lnTo>
                <a:lnTo>
                  <a:pt x="1287538" y="90957"/>
                </a:lnTo>
                <a:lnTo>
                  <a:pt x="1282598" y="90957"/>
                </a:lnTo>
                <a:lnTo>
                  <a:pt x="1280845" y="78257"/>
                </a:lnTo>
                <a:lnTo>
                  <a:pt x="1278636" y="65557"/>
                </a:lnTo>
                <a:lnTo>
                  <a:pt x="1290739" y="65557"/>
                </a:lnTo>
                <a:lnTo>
                  <a:pt x="1279690" y="52857"/>
                </a:lnTo>
                <a:lnTo>
                  <a:pt x="1273657" y="52857"/>
                </a:lnTo>
                <a:lnTo>
                  <a:pt x="1272667" y="40157"/>
                </a:lnTo>
                <a:lnTo>
                  <a:pt x="1272794" y="40157"/>
                </a:lnTo>
                <a:lnTo>
                  <a:pt x="1272997" y="27457"/>
                </a:lnTo>
                <a:lnTo>
                  <a:pt x="1277962" y="27457"/>
                </a:lnTo>
                <a:lnTo>
                  <a:pt x="1278890" y="14757"/>
                </a:lnTo>
                <a:lnTo>
                  <a:pt x="1279105" y="14757"/>
                </a:lnTo>
                <a:lnTo>
                  <a:pt x="1276781" y="2057"/>
                </a:lnTo>
                <a:lnTo>
                  <a:pt x="1264348" y="2057"/>
                </a:lnTo>
                <a:lnTo>
                  <a:pt x="1264348" y="116357"/>
                </a:lnTo>
                <a:lnTo>
                  <a:pt x="1259916" y="116357"/>
                </a:lnTo>
                <a:lnTo>
                  <a:pt x="1255852" y="103657"/>
                </a:lnTo>
                <a:lnTo>
                  <a:pt x="1262367" y="103657"/>
                </a:lnTo>
                <a:lnTo>
                  <a:pt x="1264348" y="116357"/>
                </a:lnTo>
                <a:lnTo>
                  <a:pt x="1264348" y="2057"/>
                </a:lnTo>
                <a:lnTo>
                  <a:pt x="1256423" y="2057"/>
                </a:lnTo>
                <a:lnTo>
                  <a:pt x="1256423" y="52857"/>
                </a:lnTo>
                <a:lnTo>
                  <a:pt x="1255852" y="65557"/>
                </a:lnTo>
                <a:lnTo>
                  <a:pt x="1253528" y="65557"/>
                </a:lnTo>
                <a:lnTo>
                  <a:pt x="1253528" y="103657"/>
                </a:lnTo>
                <a:lnTo>
                  <a:pt x="1253528" y="116357"/>
                </a:lnTo>
                <a:lnTo>
                  <a:pt x="1252943" y="116357"/>
                </a:lnTo>
                <a:lnTo>
                  <a:pt x="1244219" y="103657"/>
                </a:lnTo>
                <a:lnTo>
                  <a:pt x="1253528" y="103657"/>
                </a:lnTo>
                <a:lnTo>
                  <a:pt x="1253528" y="65557"/>
                </a:lnTo>
                <a:lnTo>
                  <a:pt x="1247127" y="65557"/>
                </a:lnTo>
                <a:lnTo>
                  <a:pt x="1247711" y="52857"/>
                </a:lnTo>
                <a:lnTo>
                  <a:pt x="1256423" y="52857"/>
                </a:lnTo>
                <a:lnTo>
                  <a:pt x="1256423" y="2057"/>
                </a:lnTo>
                <a:lnTo>
                  <a:pt x="1233754" y="2057"/>
                </a:lnTo>
                <a:lnTo>
                  <a:pt x="1233754" y="370357"/>
                </a:lnTo>
                <a:lnTo>
                  <a:pt x="1233170" y="383057"/>
                </a:lnTo>
                <a:lnTo>
                  <a:pt x="1223873" y="383057"/>
                </a:lnTo>
                <a:lnTo>
                  <a:pt x="1225029" y="370357"/>
                </a:lnTo>
                <a:lnTo>
                  <a:pt x="1233754" y="370357"/>
                </a:lnTo>
                <a:lnTo>
                  <a:pt x="1233754" y="2057"/>
                </a:lnTo>
                <a:lnTo>
                  <a:pt x="1231430" y="2057"/>
                </a:lnTo>
                <a:lnTo>
                  <a:pt x="1231430" y="205257"/>
                </a:lnTo>
                <a:lnTo>
                  <a:pt x="1223289" y="205257"/>
                </a:lnTo>
                <a:lnTo>
                  <a:pt x="1223873" y="192557"/>
                </a:lnTo>
                <a:lnTo>
                  <a:pt x="1231430" y="205257"/>
                </a:lnTo>
                <a:lnTo>
                  <a:pt x="1231430" y="2057"/>
                </a:lnTo>
                <a:lnTo>
                  <a:pt x="1221549" y="2057"/>
                </a:lnTo>
                <a:lnTo>
                  <a:pt x="1221549" y="52857"/>
                </a:lnTo>
                <a:lnTo>
                  <a:pt x="1220965" y="65557"/>
                </a:lnTo>
                <a:lnTo>
                  <a:pt x="1218641" y="65557"/>
                </a:lnTo>
                <a:lnTo>
                  <a:pt x="1218641" y="103657"/>
                </a:lnTo>
                <a:lnTo>
                  <a:pt x="1218641" y="535457"/>
                </a:lnTo>
                <a:lnTo>
                  <a:pt x="1205268" y="535457"/>
                </a:lnTo>
                <a:lnTo>
                  <a:pt x="1208747" y="522757"/>
                </a:lnTo>
                <a:lnTo>
                  <a:pt x="1212824" y="522757"/>
                </a:lnTo>
                <a:lnTo>
                  <a:pt x="1218641" y="535457"/>
                </a:lnTo>
                <a:lnTo>
                  <a:pt x="1218641" y="103657"/>
                </a:lnTo>
                <a:lnTo>
                  <a:pt x="1216888" y="116357"/>
                </a:lnTo>
                <a:lnTo>
                  <a:pt x="1212824" y="116357"/>
                </a:lnTo>
                <a:lnTo>
                  <a:pt x="1212824" y="103657"/>
                </a:lnTo>
                <a:lnTo>
                  <a:pt x="1218641" y="103657"/>
                </a:lnTo>
                <a:lnTo>
                  <a:pt x="1218641" y="65557"/>
                </a:lnTo>
                <a:lnTo>
                  <a:pt x="1214564" y="65557"/>
                </a:lnTo>
                <a:lnTo>
                  <a:pt x="1213980" y="52857"/>
                </a:lnTo>
                <a:lnTo>
                  <a:pt x="1221549" y="52857"/>
                </a:lnTo>
                <a:lnTo>
                  <a:pt x="1221549" y="2057"/>
                </a:lnTo>
                <a:lnTo>
                  <a:pt x="1190726" y="2057"/>
                </a:lnTo>
                <a:lnTo>
                  <a:pt x="1190726" y="408457"/>
                </a:lnTo>
                <a:lnTo>
                  <a:pt x="1190726" y="421157"/>
                </a:lnTo>
                <a:lnTo>
                  <a:pt x="1175029" y="421157"/>
                </a:lnTo>
                <a:lnTo>
                  <a:pt x="1170381" y="433857"/>
                </a:lnTo>
                <a:lnTo>
                  <a:pt x="1159916" y="433857"/>
                </a:lnTo>
                <a:lnTo>
                  <a:pt x="1161072" y="421157"/>
                </a:lnTo>
                <a:lnTo>
                  <a:pt x="1166304" y="408457"/>
                </a:lnTo>
                <a:lnTo>
                  <a:pt x="1171536" y="408457"/>
                </a:lnTo>
                <a:lnTo>
                  <a:pt x="1172705" y="395757"/>
                </a:lnTo>
                <a:lnTo>
                  <a:pt x="1175029" y="408457"/>
                </a:lnTo>
                <a:lnTo>
                  <a:pt x="1190726" y="408457"/>
                </a:lnTo>
                <a:lnTo>
                  <a:pt x="1190726" y="2057"/>
                </a:lnTo>
                <a:lnTo>
                  <a:pt x="1184910" y="2057"/>
                </a:lnTo>
                <a:lnTo>
                  <a:pt x="1184910" y="256057"/>
                </a:lnTo>
                <a:lnTo>
                  <a:pt x="1182585" y="268757"/>
                </a:lnTo>
                <a:lnTo>
                  <a:pt x="1175029" y="268757"/>
                </a:lnTo>
                <a:lnTo>
                  <a:pt x="1172121" y="256057"/>
                </a:lnTo>
                <a:lnTo>
                  <a:pt x="1184910" y="256057"/>
                </a:lnTo>
                <a:lnTo>
                  <a:pt x="1184910" y="2057"/>
                </a:lnTo>
                <a:lnTo>
                  <a:pt x="1152347" y="2057"/>
                </a:lnTo>
                <a:lnTo>
                  <a:pt x="1152347" y="27457"/>
                </a:lnTo>
                <a:lnTo>
                  <a:pt x="1150035" y="31635"/>
                </a:lnTo>
                <a:lnTo>
                  <a:pt x="1150035" y="713257"/>
                </a:lnTo>
                <a:lnTo>
                  <a:pt x="1146543" y="713257"/>
                </a:lnTo>
                <a:lnTo>
                  <a:pt x="1149451" y="700557"/>
                </a:lnTo>
                <a:lnTo>
                  <a:pt x="1150035" y="713257"/>
                </a:lnTo>
                <a:lnTo>
                  <a:pt x="1150035" y="31635"/>
                </a:lnTo>
                <a:lnTo>
                  <a:pt x="1145311" y="40157"/>
                </a:lnTo>
                <a:lnTo>
                  <a:pt x="1140333" y="40157"/>
                </a:lnTo>
                <a:lnTo>
                  <a:pt x="1141310" y="52857"/>
                </a:lnTo>
                <a:lnTo>
                  <a:pt x="1129131" y="40157"/>
                </a:lnTo>
                <a:lnTo>
                  <a:pt x="1131570" y="27457"/>
                </a:lnTo>
                <a:lnTo>
                  <a:pt x="1152347" y="27457"/>
                </a:lnTo>
                <a:lnTo>
                  <a:pt x="1152347" y="2057"/>
                </a:lnTo>
                <a:lnTo>
                  <a:pt x="1118514" y="2057"/>
                </a:lnTo>
                <a:lnTo>
                  <a:pt x="1118514" y="90957"/>
                </a:lnTo>
                <a:lnTo>
                  <a:pt x="1114933" y="103657"/>
                </a:lnTo>
                <a:lnTo>
                  <a:pt x="1111453" y="90957"/>
                </a:lnTo>
                <a:lnTo>
                  <a:pt x="1118514" y="90957"/>
                </a:lnTo>
                <a:lnTo>
                  <a:pt x="1118514" y="2057"/>
                </a:lnTo>
                <a:lnTo>
                  <a:pt x="1109332" y="2057"/>
                </a:lnTo>
                <a:lnTo>
                  <a:pt x="1109332" y="675157"/>
                </a:lnTo>
                <a:lnTo>
                  <a:pt x="1103515" y="687857"/>
                </a:lnTo>
                <a:lnTo>
                  <a:pt x="1101191" y="675157"/>
                </a:lnTo>
                <a:lnTo>
                  <a:pt x="1109332" y="675157"/>
                </a:lnTo>
                <a:lnTo>
                  <a:pt x="1109332" y="2057"/>
                </a:lnTo>
                <a:lnTo>
                  <a:pt x="1098867" y="2057"/>
                </a:lnTo>
                <a:lnTo>
                  <a:pt x="1098867" y="154457"/>
                </a:lnTo>
                <a:lnTo>
                  <a:pt x="1098867" y="167157"/>
                </a:lnTo>
                <a:lnTo>
                  <a:pt x="1092466" y="167157"/>
                </a:lnTo>
                <a:lnTo>
                  <a:pt x="1092466" y="230657"/>
                </a:lnTo>
                <a:lnTo>
                  <a:pt x="1089723" y="230657"/>
                </a:lnTo>
                <a:lnTo>
                  <a:pt x="1085786" y="243357"/>
                </a:lnTo>
                <a:lnTo>
                  <a:pt x="1083144" y="243357"/>
                </a:lnTo>
                <a:lnTo>
                  <a:pt x="1084326" y="256057"/>
                </a:lnTo>
                <a:lnTo>
                  <a:pt x="1075029" y="256057"/>
                </a:lnTo>
                <a:lnTo>
                  <a:pt x="1068057" y="243357"/>
                </a:lnTo>
                <a:lnTo>
                  <a:pt x="1068679" y="230657"/>
                </a:lnTo>
                <a:lnTo>
                  <a:pt x="1074369" y="230657"/>
                </a:lnTo>
                <a:lnTo>
                  <a:pt x="1083017" y="217957"/>
                </a:lnTo>
                <a:lnTo>
                  <a:pt x="1092466" y="230657"/>
                </a:lnTo>
                <a:lnTo>
                  <a:pt x="1092466" y="167157"/>
                </a:lnTo>
                <a:lnTo>
                  <a:pt x="1091311" y="167157"/>
                </a:lnTo>
                <a:lnTo>
                  <a:pt x="1089558" y="159512"/>
                </a:lnTo>
                <a:lnTo>
                  <a:pt x="1089558" y="179857"/>
                </a:lnTo>
                <a:lnTo>
                  <a:pt x="1088986" y="192557"/>
                </a:lnTo>
                <a:lnTo>
                  <a:pt x="1078522" y="192557"/>
                </a:lnTo>
                <a:lnTo>
                  <a:pt x="1077937" y="179857"/>
                </a:lnTo>
                <a:lnTo>
                  <a:pt x="1089558" y="179857"/>
                </a:lnTo>
                <a:lnTo>
                  <a:pt x="1089558" y="159512"/>
                </a:lnTo>
                <a:lnTo>
                  <a:pt x="1088402" y="154457"/>
                </a:lnTo>
                <a:lnTo>
                  <a:pt x="1098867" y="154457"/>
                </a:lnTo>
                <a:lnTo>
                  <a:pt x="1098867" y="2057"/>
                </a:lnTo>
                <a:lnTo>
                  <a:pt x="1095959" y="2057"/>
                </a:lnTo>
                <a:lnTo>
                  <a:pt x="1087869" y="14757"/>
                </a:lnTo>
                <a:lnTo>
                  <a:pt x="1076502" y="14757"/>
                </a:lnTo>
                <a:lnTo>
                  <a:pt x="1070381" y="27457"/>
                </a:lnTo>
                <a:lnTo>
                  <a:pt x="1068628" y="40157"/>
                </a:lnTo>
                <a:lnTo>
                  <a:pt x="1073861" y="40157"/>
                </a:lnTo>
                <a:lnTo>
                  <a:pt x="1085494" y="52857"/>
                </a:lnTo>
                <a:lnTo>
                  <a:pt x="1082586" y="52857"/>
                </a:lnTo>
                <a:lnTo>
                  <a:pt x="1083005" y="65557"/>
                </a:lnTo>
                <a:lnTo>
                  <a:pt x="1078953" y="78257"/>
                </a:lnTo>
                <a:lnTo>
                  <a:pt x="1068628" y="78257"/>
                </a:lnTo>
                <a:lnTo>
                  <a:pt x="1070381" y="90957"/>
                </a:lnTo>
                <a:lnTo>
                  <a:pt x="1074445" y="90957"/>
                </a:lnTo>
                <a:lnTo>
                  <a:pt x="1075613" y="103657"/>
                </a:lnTo>
                <a:lnTo>
                  <a:pt x="1075029" y="103657"/>
                </a:lnTo>
                <a:lnTo>
                  <a:pt x="1070381" y="116357"/>
                </a:lnTo>
                <a:lnTo>
                  <a:pt x="1068628" y="116357"/>
                </a:lnTo>
                <a:lnTo>
                  <a:pt x="1069213" y="129057"/>
                </a:lnTo>
                <a:lnTo>
                  <a:pt x="1064564" y="116357"/>
                </a:lnTo>
                <a:lnTo>
                  <a:pt x="1063980" y="116357"/>
                </a:lnTo>
                <a:lnTo>
                  <a:pt x="1063980" y="154457"/>
                </a:lnTo>
                <a:lnTo>
                  <a:pt x="1056563" y="154457"/>
                </a:lnTo>
                <a:lnTo>
                  <a:pt x="1050023" y="142684"/>
                </a:lnTo>
                <a:lnTo>
                  <a:pt x="1050023" y="598957"/>
                </a:lnTo>
                <a:lnTo>
                  <a:pt x="1047699" y="611657"/>
                </a:lnTo>
                <a:lnTo>
                  <a:pt x="1032586" y="611657"/>
                </a:lnTo>
                <a:lnTo>
                  <a:pt x="1032002" y="598957"/>
                </a:lnTo>
                <a:lnTo>
                  <a:pt x="1031417" y="598957"/>
                </a:lnTo>
                <a:lnTo>
                  <a:pt x="1032002" y="586257"/>
                </a:lnTo>
                <a:lnTo>
                  <a:pt x="1035494" y="586257"/>
                </a:lnTo>
                <a:lnTo>
                  <a:pt x="1036650" y="598957"/>
                </a:lnTo>
                <a:lnTo>
                  <a:pt x="1050023" y="598957"/>
                </a:lnTo>
                <a:lnTo>
                  <a:pt x="1050023" y="142684"/>
                </a:lnTo>
                <a:lnTo>
                  <a:pt x="1049515" y="141757"/>
                </a:lnTo>
                <a:lnTo>
                  <a:pt x="1053223" y="141757"/>
                </a:lnTo>
                <a:lnTo>
                  <a:pt x="1057783" y="129057"/>
                </a:lnTo>
                <a:lnTo>
                  <a:pt x="1063396" y="129057"/>
                </a:lnTo>
                <a:lnTo>
                  <a:pt x="1062240" y="141757"/>
                </a:lnTo>
                <a:lnTo>
                  <a:pt x="1063396" y="141757"/>
                </a:lnTo>
                <a:lnTo>
                  <a:pt x="1063980" y="154457"/>
                </a:lnTo>
                <a:lnTo>
                  <a:pt x="1063980" y="116357"/>
                </a:lnTo>
                <a:lnTo>
                  <a:pt x="1063713" y="116357"/>
                </a:lnTo>
                <a:lnTo>
                  <a:pt x="1059256" y="103657"/>
                </a:lnTo>
                <a:lnTo>
                  <a:pt x="1056868" y="103657"/>
                </a:lnTo>
                <a:lnTo>
                  <a:pt x="1057592" y="90957"/>
                </a:lnTo>
                <a:lnTo>
                  <a:pt x="1050607" y="78257"/>
                </a:lnTo>
                <a:lnTo>
                  <a:pt x="1048283" y="65557"/>
                </a:lnTo>
                <a:lnTo>
                  <a:pt x="1062888" y="65557"/>
                </a:lnTo>
                <a:lnTo>
                  <a:pt x="1065352" y="52857"/>
                </a:lnTo>
                <a:lnTo>
                  <a:pt x="1058164" y="52857"/>
                </a:lnTo>
                <a:lnTo>
                  <a:pt x="1059332" y="40157"/>
                </a:lnTo>
                <a:lnTo>
                  <a:pt x="1058164" y="40157"/>
                </a:lnTo>
                <a:lnTo>
                  <a:pt x="1057008" y="27457"/>
                </a:lnTo>
                <a:lnTo>
                  <a:pt x="1043432" y="27457"/>
                </a:lnTo>
                <a:lnTo>
                  <a:pt x="1044790" y="14757"/>
                </a:lnTo>
                <a:lnTo>
                  <a:pt x="1055255" y="14757"/>
                </a:lnTo>
                <a:lnTo>
                  <a:pt x="1048283" y="2057"/>
                </a:lnTo>
                <a:lnTo>
                  <a:pt x="1031417" y="2057"/>
                </a:lnTo>
                <a:lnTo>
                  <a:pt x="1031417" y="27457"/>
                </a:lnTo>
                <a:lnTo>
                  <a:pt x="1030846" y="40157"/>
                </a:lnTo>
                <a:lnTo>
                  <a:pt x="1030846" y="560857"/>
                </a:lnTo>
                <a:lnTo>
                  <a:pt x="1030846" y="573557"/>
                </a:lnTo>
                <a:lnTo>
                  <a:pt x="1029677" y="573557"/>
                </a:lnTo>
                <a:lnTo>
                  <a:pt x="1030846" y="560857"/>
                </a:lnTo>
                <a:lnTo>
                  <a:pt x="1030846" y="40157"/>
                </a:lnTo>
                <a:lnTo>
                  <a:pt x="1027353" y="40157"/>
                </a:lnTo>
                <a:lnTo>
                  <a:pt x="1027353" y="192557"/>
                </a:lnTo>
                <a:lnTo>
                  <a:pt x="1027353" y="205257"/>
                </a:lnTo>
                <a:lnTo>
                  <a:pt x="1023277" y="205257"/>
                </a:lnTo>
                <a:lnTo>
                  <a:pt x="1023277" y="192557"/>
                </a:lnTo>
                <a:lnTo>
                  <a:pt x="1027353" y="192557"/>
                </a:lnTo>
                <a:lnTo>
                  <a:pt x="1027353" y="40157"/>
                </a:lnTo>
                <a:lnTo>
                  <a:pt x="1024445" y="40157"/>
                </a:lnTo>
                <a:lnTo>
                  <a:pt x="1023277" y="27457"/>
                </a:lnTo>
                <a:lnTo>
                  <a:pt x="1031417" y="27457"/>
                </a:lnTo>
                <a:lnTo>
                  <a:pt x="1031417" y="2057"/>
                </a:lnTo>
                <a:lnTo>
                  <a:pt x="1018044" y="2057"/>
                </a:lnTo>
                <a:lnTo>
                  <a:pt x="1018044" y="103657"/>
                </a:lnTo>
                <a:lnTo>
                  <a:pt x="1017473" y="116357"/>
                </a:lnTo>
                <a:lnTo>
                  <a:pt x="1013904" y="116357"/>
                </a:lnTo>
                <a:lnTo>
                  <a:pt x="1013904" y="459257"/>
                </a:lnTo>
                <a:lnTo>
                  <a:pt x="1013447" y="471957"/>
                </a:lnTo>
                <a:lnTo>
                  <a:pt x="1011072" y="459257"/>
                </a:lnTo>
                <a:lnTo>
                  <a:pt x="1013904" y="459257"/>
                </a:lnTo>
                <a:lnTo>
                  <a:pt x="1013904" y="116357"/>
                </a:lnTo>
                <a:lnTo>
                  <a:pt x="1005255" y="116357"/>
                </a:lnTo>
                <a:lnTo>
                  <a:pt x="1007008" y="103657"/>
                </a:lnTo>
                <a:lnTo>
                  <a:pt x="1018044" y="103657"/>
                </a:lnTo>
                <a:lnTo>
                  <a:pt x="1018044" y="2057"/>
                </a:lnTo>
                <a:lnTo>
                  <a:pt x="1004684" y="2057"/>
                </a:lnTo>
                <a:lnTo>
                  <a:pt x="1004684" y="1030757"/>
                </a:lnTo>
                <a:lnTo>
                  <a:pt x="1001776" y="1043457"/>
                </a:lnTo>
                <a:lnTo>
                  <a:pt x="999439" y="1043457"/>
                </a:lnTo>
                <a:lnTo>
                  <a:pt x="999439" y="1030757"/>
                </a:lnTo>
                <a:lnTo>
                  <a:pt x="1004684" y="1030757"/>
                </a:lnTo>
                <a:lnTo>
                  <a:pt x="1004684" y="2057"/>
                </a:lnTo>
                <a:lnTo>
                  <a:pt x="1001776" y="2057"/>
                </a:lnTo>
                <a:lnTo>
                  <a:pt x="1001776" y="268757"/>
                </a:lnTo>
                <a:lnTo>
                  <a:pt x="991450" y="268757"/>
                </a:lnTo>
                <a:lnTo>
                  <a:pt x="991450" y="713257"/>
                </a:lnTo>
                <a:lnTo>
                  <a:pt x="991311" y="713257"/>
                </a:lnTo>
                <a:lnTo>
                  <a:pt x="991311" y="1005357"/>
                </a:lnTo>
                <a:lnTo>
                  <a:pt x="991311" y="1183157"/>
                </a:lnTo>
                <a:lnTo>
                  <a:pt x="988974" y="1195857"/>
                </a:lnTo>
                <a:lnTo>
                  <a:pt x="990727" y="1183157"/>
                </a:lnTo>
                <a:lnTo>
                  <a:pt x="991311" y="1183157"/>
                </a:lnTo>
                <a:lnTo>
                  <a:pt x="991311" y="1005357"/>
                </a:lnTo>
                <a:lnTo>
                  <a:pt x="983742" y="1018057"/>
                </a:lnTo>
                <a:lnTo>
                  <a:pt x="987818" y="1018057"/>
                </a:lnTo>
                <a:lnTo>
                  <a:pt x="984326" y="1030757"/>
                </a:lnTo>
                <a:lnTo>
                  <a:pt x="982002" y="1018057"/>
                </a:lnTo>
                <a:lnTo>
                  <a:pt x="975601" y="1018057"/>
                </a:lnTo>
                <a:lnTo>
                  <a:pt x="987234" y="1005357"/>
                </a:lnTo>
                <a:lnTo>
                  <a:pt x="991311" y="1005357"/>
                </a:lnTo>
                <a:lnTo>
                  <a:pt x="991311" y="713257"/>
                </a:lnTo>
                <a:lnTo>
                  <a:pt x="988402" y="713257"/>
                </a:lnTo>
                <a:lnTo>
                  <a:pt x="990358" y="700557"/>
                </a:lnTo>
                <a:lnTo>
                  <a:pt x="991450" y="713257"/>
                </a:lnTo>
                <a:lnTo>
                  <a:pt x="991450" y="268757"/>
                </a:lnTo>
                <a:lnTo>
                  <a:pt x="991311" y="268757"/>
                </a:lnTo>
                <a:lnTo>
                  <a:pt x="994791" y="256057"/>
                </a:lnTo>
                <a:lnTo>
                  <a:pt x="1001191" y="256057"/>
                </a:lnTo>
                <a:lnTo>
                  <a:pt x="1001776" y="268757"/>
                </a:lnTo>
                <a:lnTo>
                  <a:pt x="1001776" y="2057"/>
                </a:lnTo>
                <a:lnTo>
                  <a:pt x="992466" y="2057"/>
                </a:lnTo>
                <a:lnTo>
                  <a:pt x="992466" y="27457"/>
                </a:lnTo>
                <a:lnTo>
                  <a:pt x="992466" y="40157"/>
                </a:lnTo>
                <a:lnTo>
                  <a:pt x="984326" y="40157"/>
                </a:lnTo>
                <a:lnTo>
                  <a:pt x="984326" y="27457"/>
                </a:lnTo>
                <a:lnTo>
                  <a:pt x="992466" y="27457"/>
                </a:lnTo>
                <a:lnTo>
                  <a:pt x="992466" y="2057"/>
                </a:lnTo>
                <a:lnTo>
                  <a:pt x="974445" y="2057"/>
                </a:lnTo>
                <a:lnTo>
                  <a:pt x="974445" y="141757"/>
                </a:lnTo>
                <a:lnTo>
                  <a:pt x="966304" y="141757"/>
                </a:lnTo>
                <a:lnTo>
                  <a:pt x="966304" y="129057"/>
                </a:lnTo>
                <a:lnTo>
                  <a:pt x="971537" y="129057"/>
                </a:lnTo>
                <a:lnTo>
                  <a:pt x="974445" y="141757"/>
                </a:lnTo>
                <a:lnTo>
                  <a:pt x="974445" y="2057"/>
                </a:lnTo>
                <a:lnTo>
                  <a:pt x="961656" y="2057"/>
                </a:lnTo>
                <a:lnTo>
                  <a:pt x="961656" y="192557"/>
                </a:lnTo>
                <a:lnTo>
                  <a:pt x="959332" y="205257"/>
                </a:lnTo>
                <a:lnTo>
                  <a:pt x="956424" y="205257"/>
                </a:lnTo>
                <a:lnTo>
                  <a:pt x="957580" y="217957"/>
                </a:lnTo>
                <a:lnTo>
                  <a:pt x="948004" y="217957"/>
                </a:lnTo>
                <a:lnTo>
                  <a:pt x="946759" y="205257"/>
                </a:lnTo>
                <a:lnTo>
                  <a:pt x="951941" y="192557"/>
                </a:lnTo>
                <a:lnTo>
                  <a:pt x="961656" y="192557"/>
                </a:lnTo>
                <a:lnTo>
                  <a:pt x="961656" y="2057"/>
                </a:lnTo>
                <a:lnTo>
                  <a:pt x="945210" y="2057"/>
                </a:lnTo>
                <a:lnTo>
                  <a:pt x="945210" y="446557"/>
                </a:lnTo>
                <a:lnTo>
                  <a:pt x="943483" y="459257"/>
                </a:lnTo>
                <a:lnTo>
                  <a:pt x="941108" y="459257"/>
                </a:lnTo>
                <a:lnTo>
                  <a:pt x="934910" y="471957"/>
                </a:lnTo>
                <a:lnTo>
                  <a:pt x="932002" y="459257"/>
                </a:lnTo>
                <a:lnTo>
                  <a:pt x="936066" y="459257"/>
                </a:lnTo>
                <a:lnTo>
                  <a:pt x="937234" y="446557"/>
                </a:lnTo>
                <a:lnTo>
                  <a:pt x="945210" y="446557"/>
                </a:lnTo>
                <a:lnTo>
                  <a:pt x="945210" y="2057"/>
                </a:lnTo>
                <a:lnTo>
                  <a:pt x="929093" y="2057"/>
                </a:lnTo>
                <a:lnTo>
                  <a:pt x="929093" y="548157"/>
                </a:lnTo>
                <a:lnTo>
                  <a:pt x="921385" y="548157"/>
                </a:lnTo>
                <a:lnTo>
                  <a:pt x="919797" y="541375"/>
                </a:lnTo>
                <a:lnTo>
                  <a:pt x="919797" y="903757"/>
                </a:lnTo>
                <a:lnTo>
                  <a:pt x="915720" y="903757"/>
                </a:lnTo>
                <a:lnTo>
                  <a:pt x="919213" y="891057"/>
                </a:lnTo>
                <a:lnTo>
                  <a:pt x="919797" y="903757"/>
                </a:lnTo>
                <a:lnTo>
                  <a:pt x="919797" y="541375"/>
                </a:lnTo>
                <a:lnTo>
                  <a:pt x="918413" y="535457"/>
                </a:lnTo>
                <a:lnTo>
                  <a:pt x="917727" y="522757"/>
                </a:lnTo>
                <a:lnTo>
                  <a:pt x="922312" y="522757"/>
                </a:lnTo>
                <a:lnTo>
                  <a:pt x="924229" y="535457"/>
                </a:lnTo>
                <a:lnTo>
                  <a:pt x="927557" y="535457"/>
                </a:lnTo>
                <a:lnTo>
                  <a:pt x="929093" y="548157"/>
                </a:lnTo>
                <a:lnTo>
                  <a:pt x="929093" y="2057"/>
                </a:lnTo>
                <a:lnTo>
                  <a:pt x="877925" y="2057"/>
                </a:lnTo>
                <a:lnTo>
                  <a:pt x="877925" y="90957"/>
                </a:lnTo>
                <a:lnTo>
                  <a:pt x="868629" y="90957"/>
                </a:lnTo>
                <a:lnTo>
                  <a:pt x="871537" y="78257"/>
                </a:lnTo>
                <a:lnTo>
                  <a:pt x="875601" y="78257"/>
                </a:lnTo>
                <a:lnTo>
                  <a:pt x="877925" y="90957"/>
                </a:lnTo>
                <a:lnTo>
                  <a:pt x="877925" y="2057"/>
                </a:lnTo>
                <a:lnTo>
                  <a:pt x="840714" y="2057"/>
                </a:lnTo>
                <a:lnTo>
                  <a:pt x="840714" y="649757"/>
                </a:lnTo>
                <a:lnTo>
                  <a:pt x="840714" y="662457"/>
                </a:lnTo>
                <a:lnTo>
                  <a:pt x="832002" y="662457"/>
                </a:lnTo>
                <a:lnTo>
                  <a:pt x="840714" y="649757"/>
                </a:lnTo>
                <a:lnTo>
                  <a:pt x="840714" y="2057"/>
                </a:lnTo>
                <a:lnTo>
                  <a:pt x="831176" y="2057"/>
                </a:lnTo>
                <a:lnTo>
                  <a:pt x="829094" y="14757"/>
                </a:lnTo>
                <a:lnTo>
                  <a:pt x="823277" y="14757"/>
                </a:lnTo>
                <a:lnTo>
                  <a:pt x="823277" y="78257"/>
                </a:lnTo>
                <a:lnTo>
                  <a:pt x="822134" y="90957"/>
                </a:lnTo>
                <a:lnTo>
                  <a:pt x="817460" y="90957"/>
                </a:lnTo>
                <a:lnTo>
                  <a:pt x="817460" y="78257"/>
                </a:lnTo>
                <a:lnTo>
                  <a:pt x="823277" y="78257"/>
                </a:lnTo>
                <a:lnTo>
                  <a:pt x="823277" y="14757"/>
                </a:lnTo>
                <a:lnTo>
                  <a:pt x="809320" y="14757"/>
                </a:lnTo>
                <a:lnTo>
                  <a:pt x="809320" y="522757"/>
                </a:lnTo>
                <a:lnTo>
                  <a:pt x="805840" y="535457"/>
                </a:lnTo>
                <a:lnTo>
                  <a:pt x="799439" y="535457"/>
                </a:lnTo>
                <a:lnTo>
                  <a:pt x="809320" y="522757"/>
                </a:lnTo>
                <a:lnTo>
                  <a:pt x="809320" y="14757"/>
                </a:lnTo>
                <a:lnTo>
                  <a:pt x="800023" y="14757"/>
                </a:lnTo>
                <a:lnTo>
                  <a:pt x="800023" y="319557"/>
                </a:lnTo>
                <a:lnTo>
                  <a:pt x="798855" y="332257"/>
                </a:lnTo>
                <a:lnTo>
                  <a:pt x="795210" y="332257"/>
                </a:lnTo>
                <a:lnTo>
                  <a:pt x="795210" y="484657"/>
                </a:lnTo>
                <a:lnTo>
                  <a:pt x="791286" y="484657"/>
                </a:lnTo>
                <a:lnTo>
                  <a:pt x="782218" y="471957"/>
                </a:lnTo>
                <a:lnTo>
                  <a:pt x="780440" y="459257"/>
                </a:lnTo>
                <a:lnTo>
                  <a:pt x="790905" y="459257"/>
                </a:lnTo>
                <a:lnTo>
                  <a:pt x="791806" y="471957"/>
                </a:lnTo>
                <a:lnTo>
                  <a:pt x="795210" y="484657"/>
                </a:lnTo>
                <a:lnTo>
                  <a:pt x="795210" y="332257"/>
                </a:lnTo>
                <a:lnTo>
                  <a:pt x="790714" y="332257"/>
                </a:lnTo>
                <a:lnTo>
                  <a:pt x="788390" y="319557"/>
                </a:lnTo>
                <a:lnTo>
                  <a:pt x="800023" y="319557"/>
                </a:lnTo>
                <a:lnTo>
                  <a:pt x="800023" y="14757"/>
                </a:lnTo>
                <a:lnTo>
                  <a:pt x="793623" y="14757"/>
                </a:lnTo>
                <a:lnTo>
                  <a:pt x="798271" y="27457"/>
                </a:lnTo>
                <a:lnTo>
                  <a:pt x="780834" y="27457"/>
                </a:lnTo>
                <a:lnTo>
                  <a:pt x="788974" y="40157"/>
                </a:lnTo>
                <a:lnTo>
                  <a:pt x="778649" y="40157"/>
                </a:lnTo>
                <a:lnTo>
                  <a:pt x="782574" y="52857"/>
                </a:lnTo>
                <a:lnTo>
                  <a:pt x="775601" y="52857"/>
                </a:lnTo>
                <a:lnTo>
                  <a:pt x="785482" y="65557"/>
                </a:lnTo>
                <a:lnTo>
                  <a:pt x="765721" y="65557"/>
                </a:lnTo>
                <a:lnTo>
                  <a:pt x="777925" y="78257"/>
                </a:lnTo>
                <a:lnTo>
                  <a:pt x="778154" y="78257"/>
                </a:lnTo>
                <a:lnTo>
                  <a:pt x="784326" y="90957"/>
                </a:lnTo>
                <a:lnTo>
                  <a:pt x="783158" y="90957"/>
                </a:lnTo>
                <a:lnTo>
                  <a:pt x="783234" y="103657"/>
                </a:lnTo>
                <a:lnTo>
                  <a:pt x="776909" y="103657"/>
                </a:lnTo>
                <a:lnTo>
                  <a:pt x="781380" y="116357"/>
                </a:lnTo>
                <a:lnTo>
                  <a:pt x="779094" y="116357"/>
                </a:lnTo>
                <a:lnTo>
                  <a:pt x="779094" y="306857"/>
                </a:lnTo>
                <a:lnTo>
                  <a:pt x="778510" y="319557"/>
                </a:lnTo>
                <a:lnTo>
                  <a:pt x="773861" y="332257"/>
                </a:lnTo>
                <a:lnTo>
                  <a:pt x="770953" y="332257"/>
                </a:lnTo>
                <a:lnTo>
                  <a:pt x="768629" y="319557"/>
                </a:lnTo>
                <a:lnTo>
                  <a:pt x="767461" y="319557"/>
                </a:lnTo>
                <a:lnTo>
                  <a:pt x="767461" y="306857"/>
                </a:lnTo>
                <a:lnTo>
                  <a:pt x="779094" y="306857"/>
                </a:lnTo>
                <a:lnTo>
                  <a:pt x="779094" y="116357"/>
                </a:lnTo>
                <a:lnTo>
                  <a:pt x="773277" y="116357"/>
                </a:lnTo>
                <a:lnTo>
                  <a:pt x="774446" y="103657"/>
                </a:lnTo>
                <a:lnTo>
                  <a:pt x="772693" y="103657"/>
                </a:lnTo>
                <a:lnTo>
                  <a:pt x="769048" y="116357"/>
                </a:lnTo>
                <a:lnTo>
                  <a:pt x="769200" y="116357"/>
                </a:lnTo>
                <a:lnTo>
                  <a:pt x="777341" y="129057"/>
                </a:lnTo>
                <a:lnTo>
                  <a:pt x="767168" y="129057"/>
                </a:lnTo>
                <a:lnTo>
                  <a:pt x="762393" y="141757"/>
                </a:lnTo>
                <a:lnTo>
                  <a:pt x="761644" y="141757"/>
                </a:lnTo>
                <a:lnTo>
                  <a:pt x="768134" y="154457"/>
                </a:lnTo>
                <a:lnTo>
                  <a:pt x="773912" y="154457"/>
                </a:lnTo>
                <a:lnTo>
                  <a:pt x="768629" y="167157"/>
                </a:lnTo>
                <a:lnTo>
                  <a:pt x="773176" y="167157"/>
                </a:lnTo>
                <a:lnTo>
                  <a:pt x="772909" y="179857"/>
                </a:lnTo>
                <a:lnTo>
                  <a:pt x="761644" y="179857"/>
                </a:lnTo>
                <a:lnTo>
                  <a:pt x="767435" y="192557"/>
                </a:lnTo>
                <a:lnTo>
                  <a:pt x="752932" y="192557"/>
                </a:lnTo>
                <a:lnTo>
                  <a:pt x="751763" y="205257"/>
                </a:lnTo>
                <a:lnTo>
                  <a:pt x="763752" y="205257"/>
                </a:lnTo>
                <a:lnTo>
                  <a:pt x="757809" y="217957"/>
                </a:lnTo>
                <a:lnTo>
                  <a:pt x="753503" y="217957"/>
                </a:lnTo>
                <a:lnTo>
                  <a:pt x="752932" y="230657"/>
                </a:lnTo>
                <a:lnTo>
                  <a:pt x="751179" y="230657"/>
                </a:lnTo>
                <a:lnTo>
                  <a:pt x="750608" y="243357"/>
                </a:lnTo>
                <a:lnTo>
                  <a:pt x="744207" y="243357"/>
                </a:lnTo>
                <a:lnTo>
                  <a:pt x="743623" y="256057"/>
                </a:lnTo>
                <a:lnTo>
                  <a:pt x="758736" y="256057"/>
                </a:lnTo>
                <a:lnTo>
                  <a:pt x="756412" y="268757"/>
                </a:lnTo>
                <a:lnTo>
                  <a:pt x="754087" y="268757"/>
                </a:lnTo>
                <a:lnTo>
                  <a:pt x="759320" y="281457"/>
                </a:lnTo>
                <a:lnTo>
                  <a:pt x="762812" y="268757"/>
                </a:lnTo>
                <a:lnTo>
                  <a:pt x="769200" y="281457"/>
                </a:lnTo>
                <a:lnTo>
                  <a:pt x="759320" y="281457"/>
                </a:lnTo>
                <a:lnTo>
                  <a:pt x="755256" y="281457"/>
                </a:lnTo>
                <a:lnTo>
                  <a:pt x="762812" y="294157"/>
                </a:lnTo>
                <a:lnTo>
                  <a:pt x="755396" y="294157"/>
                </a:lnTo>
                <a:lnTo>
                  <a:pt x="748245" y="306857"/>
                </a:lnTo>
                <a:lnTo>
                  <a:pt x="752348" y="306857"/>
                </a:lnTo>
                <a:lnTo>
                  <a:pt x="762812" y="319557"/>
                </a:lnTo>
                <a:lnTo>
                  <a:pt x="754430" y="319557"/>
                </a:lnTo>
                <a:lnTo>
                  <a:pt x="758164" y="332257"/>
                </a:lnTo>
                <a:lnTo>
                  <a:pt x="746315" y="332257"/>
                </a:lnTo>
                <a:lnTo>
                  <a:pt x="748271" y="344957"/>
                </a:lnTo>
                <a:lnTo>
                  <a:pt x="753503" y="344957"/>
                </a:lnTo>
                <a:lnTo>
                  <a:pt x="755408" y="357657"/>
                </a:lnTo>
                <a:lnTo>
                  <a:pt x="751255" y="357657"/>
                </a:lnTo>
                <a:lnTo>
                  <a:pt x="744601" y="370357"/>
                </a:lnTo>
                <a:lnTo>
                  <a:pt x="738974" y="383057"/>
                </a:lnTo>
                <a:lnTo>
                  <a:pt x="745363" y="383057"/>
                </a:lnTo>
                <a:lnTo>
                  <a:pt x="752043" y="395757"/>
                </a:lnTo>
                <a:lnTo>
                  <a:pt x="752932" y="395757"/>
                </a:lnTo>
                <a:lnTo>
                  <a:pt x="753376" y="408457"/>
                </a:lnTo>
                <a:lnTo>
                  <a:pt x="753503" y="408457"/>
                </a:lnTo>
                <a:lnTo>
                  <a:pt x="749439" y="421157"/>
                </a:lnTo>
                <a:lnTo>
                  <a:pt x="753503" y="421157"/>
                </a:lnTo>
                <a:lnTo>
                  <a:pt x="763397" y="433857"/>
                </a:lnTo>
                <a:lnTo>
                  <a:pt x="756056" y="433857"/>
                </a:lnTo>
                <a:lnTo>
                  <a:pt x="757821" y="446557"/>
                </a:lnTo>
                <a:lnTo>
                  <a:pt x="760412" y="446557"/>
                </a:lnTo>
                <a:lnTo>
                  <a:pt x="763384" y="459257"/>
                </a:lnTo>
                <a:lnTo>
                  <a:pt x="766521" y="459257"/>
                </a:lnTo>
                <a:lnTo>
                  <a:pt x="771182" y="471957"/>
                </a:lnTo>
                <a:lnTo>
                  <a:pt x="773150" y="471957"/>
                </a:lnTo>
                <a:lnTo>
                  <a:pt x="773277" y="484657"/>
                </a:lnTo>
                <a:lnTo>
                  <a:pt x="767549" y="484657"/>
                </a:lnTo>
                <a:lnTo>
                  <a:pt x="772109" y="497357"/>
                </a:lnTo>
                <a:lnTo>
                  <a:pt x="766876" y="497357"/>
                </a:lnTo>
                <a:lnTo>
                  <a:pt x="771537" y="510057"/>
                </a:lnTo>
                <a:lnTo>
                  <a:pt x="779678" y="497357"/>
                </a:lnTo>
                <a:lnTo>
                  <a:pt x="779678" y="510057"/>
                </a:lnTo>
                <a:lnTo>
                  <a:pt x="786790" y="510057"/>
                </a:lnTo>
                <a:lnTo>
                  <a:pt x="791476" y="522757"/>
                </a:lnTo>
                <a:lnTo>
                  <a:pt x="793038" y="522757"/>
                </a:lnTo>
                <a:lnTo>
                  <a:pt x="788974" y="535457"/>
                </a:lnTo>
                <a:lnTo>
                  <a:pt x="785482" y="535457"/>
                </a:lnTo>
                <a:lnTo>
                  <a:pt x="791222" y="548157"/>
                </a:lnTo>
                <a:lnTo>
                  <a:pt x="797699" y="548157"/>
                </a:lnTo>
                <a:lnTo>
                  <a:pt x="794207" y="560857"/>
                </a:lnTo>
                <a:lnTo>
                  <a:pt x="789559" y="560857"/>
                </a:lnTo>
                <a:lnTo>
                  <a:pt x="803516" y="573557"/>
                </a:lnTo>
                <a:lnTo>
                  <a:pt x="794207" y="573557"/>
                </a:lnTo>
                <a:lnTo>
                  <a:pt x="793623" y="586257"/>
                </a:lnTo>
                <a:lnTo>
                  <a:pt x="797699" y="586257"/>
                </a:lnTo>
                <a:lnTo>
                  <a:pt x="800023" y="598957"/>
                </a:lnTo>
                <a:lnTo>
                  <a:pt x="800836" y="598957"/>
                </a:lnTo>
                <a:lnTo>
                  <a:pt x="805840" y="611657"/>
                </a:lnTo>
                <a:lnTo>
                  <a:pt x="800608" y="611657"/>
                </a:lnTo>
                <a:lnTo>
                  <a:pt x="806411" y="624357"/>
                </a:lnTo>
                <a:lnTo>
                  <a:pt x="815136" y="611657"/>
                </a:lnTo>
                <a:lnTo>
                  <a:pt x="822121" y="611657"/>
                </a:lnTo>
                <a:lnTo>
                  <a:pt x="813981" y="624357"/>
                </a:lnTo>
                <a:lnTo>
                  <a:pt x="819213" y="624357"/>
                </a:lnTo>
                <a:lnTo>
                  <a:pt x="808164" y="637057"/>
                </a:lnTo>
                <a:lnTo>
                  <a:pt x="815962" y="637057"/>
                </a:lnTo>
                <a:lnTo>
                  <a:pt x="810488" y="649757"/>
                </a:lnTo>
                <a:lnTo>
                  <a:pt x="813574" y="649757"/>
                </a:lnTo>
                <a:lnTo>
                  <a:pt x="810488" y="662457"/>
                </a:lnTo>
                <a:lnTo>
                  <a:pt x="827925" y="662457"/>
                </a:lnTo>
                <a:lnTo>
                  <a:pt x="823277" y="675157"/>
                </a:lnTo>
                <a:lnTo>
                  <a:pt x="814552" y="675157"/>
                </a:lnTo>
                <a:lnTo>
                  <a:pt x="817626" y="686333"/>
                </a:lnTo>
                <a:lnTo>
                  <a:pt x="827354" y="675157"/>
                </a:lnTo>
                <a:lnTo>
                  <a:pt x="831418" y="675157"/>
                </a:lnTo>
                <a:lnTo>
                  <a:pt x="825601" y="687857"/>
                </a:lnTo>
                <a:lnTo>
                  <a:pt x="831418" y="687857"/>
                </a:lnTo>
                <a:lnTo>
                  <a:pt x="833742" y="675157"/>
                </a:lnTo>
                <a:lnTo>
                  <a:pt x="844791" y="675157"/>
                </a:lnTo>
                <a:lnTo>
                  <a:pt x="846531" y="687857"/>
                </a:lnTo>
                <a:lnTo>
                  <a:pt x="848855" y="687857"/>
                </a:lnTo>
                <a:lnTo>
                  <a:pt x="836764" y="700557"/>
                </a:lnTo>
                <a:lnTo>
                  <a:pt x="815416" y="700557"/>
                </a:lnTo>
                <a:lnTo>
                  <a:pt x="807580" y="713257"/>
                </a:lnTo>
                <a:lnTo>
                  <a:pt x="813396" y="713257"/>
                </a:lnTo>
                <a:lnTo>
                  <a:pt x="810488" y="725957"/>
                </a:lnTo>
                <a:lnTo>
                  <a:pt x="820953" y="725957"/>
                </a:lnTo>
                <a:lnTo>
                  <a:pt x="819213" y="738657"/>
                </a:lnTo>
                <a:lnTo>
                  <a:pt x="825080" y="738657"/>
                </a:lnTo>
                <a:lnTo>
                  <a:pt x="818045" y="751357"/>
                </a:lnTo>
                <a:lnTo>
                  <a:pt x="823861" y="751357"/>
                </a:lnTo>
                <a:lnTo>
                  <a:pt x="823188" y="764057"/>
                </a:lnTo>
                <a:lnTo>
                  <a:pt x="828509" y="764057"/>
                </a:lnTo>
                <a:lnTo>
                  <a:pt x="831557" y="776757"/>
                </a:lnTo>
                <a:lnTo>
                  <a:pt x="829094" y="776757"/>
                </a:lnTo>
                <a:lnTo>
                  <a:pt x="826770" y="789457"/>
                </a:lnTo>
                <a:lnTo>
                  <a:pt x="835710" y="776757"/>
                </a:lnTo>
                <a:lnTo>
                  <a:pt x="855256" y="776757"/>
                </a:lnTo>
                <a:lnTo>
                  <a:pt x="847521" y="789457"/>
                </a:lnTo>
                <a:lnTo>
                  <a:pt x="843076" y="789457"/>
                </a:lnTo>
                <a:lnTo>
                  <a:pt x="844931" y="802157"/>
                </a:lnTo>
                <a:lnTo>
                  <a:pt x="851700" y="802157"/>
                </a:lnTo>
                <a:lnTo>
                  <a:pt x="847991" y="814857"/>
                </a:lnTo>
                <a:lnTo>
                  <a:pt x="855395" y="814857"/>
                </a:lnTo>
                <a:lnTo>
                  <a:pt x="858240" y="827557"/>
                </a:lnTo>
                <a:lnTo>
                  <a:pt x="871537" y="827557"/>
                </a:lnTo>
                <a:lnTo>
                  <a:pt x="878509" y="827557"/>
                </a:lnTo>
                <a:lnTo>
                  <a:pt x="883158" y="814857"/>
                </a:lnTo>
                <a:lnTo>
                  <a:pt x="884326" y="827557"/>
                </a:lnTo>
                <a:lnTo>
                  <a:pt x="892467" y="814857"/>
                </a:lnTo>
                <a:lnTo>
                  <a:pt x="884910" y="827557"/>
                </a:lnTo>
                <a:lnTo>
                  <a:pt x="886650" y="827557"/>
                </a:lnTo>
                <a:lnTo>
                  <a:pt x="884910" y="840257"/>
                </a:lnTo>
                <a:lnTo>
                  <a:pt x="869213" y="840257"/>
                </a:lnTo>
                <a:lnTo>
                  <a:pt x="871537" y="827557"/>
                </a:lnTo>
                <a:lnTo>
                  <a:pt x="864387" y="840257"/>
                </a:lnTo>
                <a:lnTo>
                  <a:pt x="853516" y="840257"/>
                </a:lnTo>
                <a:lnTo>
                  <a:pt x="853516" y="852957"/>
                </a:lnTo>
                <a:lnTo>
                  <a:pt x="882015" y="852957"/>
                </a:lnTo>
                <a:lnTo>
                  <a:pt x="874585" y="865657"/>
                </a:lnTo>
                <a:lnTo>
                  <a:pt x="890727" y="865657"/>
                </a:lnTo>
                <a:lnTo>
                  <a:pt x="877354" y="878357"/>
                </a:lnTo>
                <a:lnTo>
                  <a:pt x="895375" y="878357"/>
                </a:lnTo>
                <a:lnTo>
                  <a:pt x="884326" y="891057"/>
                </a:lnTo>
                <a:lnTo>
                  <a:pt x="902233" y="891057"/>
                </a:lnTo>
                <a:lnTo>
                  <a:pt x="907580" y="903757"/>
                </a:lnTo>
                <a:lnTo>
                  <a:pt x="903643" y="903757"/>
                </a:lnTo>
                <a:lnTo>
                  <a:pt x="906424" y="916457"/>
                </a:lnTo>
                <a:lnTo>
                  <a:pt x="907021" y="929157"/>
                </a:lnTo>
                <a:lnTo>
                  <a:pt x="906424" y="941857"/>
                </a:lnTo>
                <a:lnTo>
                  <a:pt x="917460" y="929157"/>
                </a:lnTo>
                <a:lnTo>
                  <a:pt x="910488" y="941857"/>
                </a:lnTo>
                <a:lnTo>
                  <a:pt x="913980" y="941857"/>
                </a:lnTo>
                <a:lnTo>
                  <a:pt x="918044" y="929157"/>
                </a:lnTo>
                <a:lnTo>
                  <a:pt x="923861" y="929157"/>
                </a:lnTo>
                <a:lnTo>
                  <a:pt x="918629" y="941857"/>
                </a:lnTo>
                <a:lnTo>
                  <a:pt x="937628" y="941857"/>
                </a:lnTo>
                <a:lnTo>
                  <a:pt x="937234" y="954557"/>
                </a:lnTo>
                <a:lnTo>
                  <a:pt x="948283" y="954557"/>
                </a:lnTo>
                <a:lnTo>
                  <a:pt x="950023" y="967257"/>
                </a:lnTo>
                <a:lnTo>
                  <a:pt x="958748" y="967257"/>
                </a:lnTo>
                <a:lnTo>
                  <a:pt x="962240" y="979957"/>
                </a:lnTo>
                <a:lnTo>
                  <a:pt x="964565" y="979957"/>
                </a:lnTo>
                <a:lnTo>
                  <a:pt x="961072" y="992657"/>
                </a:lnTo>
                <a:lnTo>
                  <a:pt x="978204" y="992657"/>
                </a:lnTo>
                <a:lnTo>
                  <a:pt x="975893" y="1005357"/>
                </a:lnTo>
                <a:lnTo>
                  <a:pt x="974458" y="1005357"/>
                </a:lnTo>
                <a:lnTo>
                  <a:pt x="974445" y="1018057"/>
                </a:lnTo>
                <a:lnTo>
                  <a:pt x="968044" y="1018057"/>
                </a:lnTo>
                <a:lnTo>
                  <a:pt x="968044" y="1170457"/>
                </a:lnTo>
                <a:lnTo>
                  <a:pt x="962685" y="1183157"/>
                </a:lnTo>
                <a:lnTo>
                  <a:pt x="961656" y="1183157"/>
                </a:lnTo>
                <a:lnTo>
                  <a:pt x="968044" y="1170457"/>
                </a:lnTo>
                <a:lnTo>
                  <a:pt x="968044" y="1018057"/>
                </a:lnTo>
                <a:lnTo>
                  <a:pt x="965428" y="1018057"/>
                </a:lnTo>
                <a:lnTo>
                  <a:pt x="965657" y="1005357"/>
                </a:lnTo>
                <a:lnTo>
                  <a:pt x="957580" y="1005357"/>
                </a:lnTo>
                <a:lnTo>
                  <a:pt x="950023" y="1018057"/>
                </a:lnTo>
                <a:lnTo>
                  <a:pt x="948867" y="1005357"/>
                </a:lnTo>
                <a:lnTo>
                  <a:pt x="946531" y="1005357"/>
                </a:lnTo>
                <a:lnTo>
                  <a:pt x="947699" y="1018057"/>
                </a:lnTo>
                <a:lnTo>
                  <a:pt x="941298" y="1018057"/>
                </a:lnTo>
                <a:lnTo>
                  <a:pt x="940142" y="1030757"/>
                </a:lnTo>
                <a:lnTo>
                  <a:pt x="937234" y="1018057"/>
                </a:lnTo>
                <a:lnTo>
                  <a:pt x="927354" y="1018057"/>
                </a:lnTo>
                <a:lnTo>
                  <a:pt x="929093" y="1005357"/>
                </a:lnTo>
                <a:lnTo>
                  <a:pt x="920953" y="1005357"/>
                </a:lnTo>
                <a:lnTo>
                  <a:pt x="923569" y="995832"/>
                </a:lnTo>
                <a:lnTo>
                  <a:pt x="919213" y="1005357"/>
                </a:lnTo>
                <a:lnTo>
                  <a:pt x="919721" y="994168"/>
                </a:lnTo>
                <a:lnTo>
                  <a:pt x="917460" y="1005357"/>
                </a:lnTo>
                <a:lnTo>
                  <a:pt x="914565" y="1005357"/>
                </a:lnTo>
                <a:lnTo>
                  <a:pt x="915136" y="992657"/>
                </a:lnTo>
                <a:lnTo>
                  <a:pt x="901192" y="992657"/>
                </a:lnTo>
                <a:lnTo>
                  <a:pt x="904621" y="979957"/>
                </a:lnTo>
                <a:lnTo>
                  <a:pt x="879424" y="979957"/>
                </a:lnTo>
                <a:lnTo>
                  <a:pt x="876185" y="967257"/>
                </a:lnTo>
                <a:lnTo>
                  <a:pt x="882002" y="967257"/>
                </a:lnTo>
                <a:lnTo>
                  <a:pt x="879678" y="954557"/>
                </a:lnTo>
                <a:lnTo>
                  <a:pt x="870369" y="967257"/>
                </a:lnTo>
                <a:lnTo>
                  <a:pt x="863981" y="967257"/>
                </a:lnTo>
                <a:lnTo>
                  <a:pt x="863981" y="954557"/>
                </a:lnTo>
                <a:lnTo>
                  <a:pt x="848855" y="954557"/>
                </a:lnTo>
                <a:lnTo>
                  <a:pt x="854087" y="941857"/>
                </a:lnTo>
                <a:lnTo>
                  <a:pt x="826770" y="941857"/>
                </a:lnTo>
                <a:lnTo>
                  <a:pt x="831418" y="929157"/>
                </a:lnTo>
                <a:lnTo>
                  <a:pt x="826185" y="929157"/>
                </a:lnTo>
                <a:lnTo>
                  <a:pt x="820953" y="941857"/>
                </a:lnTo>
                <a:lnTo>
                  <a:pt x="823277" y="929157"/>
                </a:lnTo>
                <a:lnTo>
                  <a:pt x="820369" y="941857"/>
                </a:lnTo>
                <a:lnTo>
                  <a:pt x="816876" y="941857"/>
                </a:lnTo>
                <a:lnTo>
                  <a:pt x="819785" y="929157"/>
                </a:lnTo>
                <a:lnTo>
                  <a:pt x="813396" y="929157"/>
                </a:lnTo>
                <a:lnTo>
                  <a:pt x="808291" y="941857"/>
                </a:lnTo>
                <a:lnTo>
                  <a:pt x="806996" y="929157"/>
                </a:lnTo>
                <a:lnTo>
                  <a:pt x="806411" y="929157"/>
                </a:lnTo>
                <a:lnTo>
                  <a:pt x="812228" y="916457"/>
                </a:lnTo>
                <a:lnTo>
                  <a:pt x="809904" y="916457"/>
                </a:lnTo>
                <a:lnTo>
                  <a:pt x="810488" y="903757"/>
                </a:lnTo>
                <a:lnTo>
                  <a:pt x="809904" y="903757"/>
                </a:lnTo>
                <a:lnTo>
                  <a:pt x="808748" y="903757"/>
                </a:lnTo>
                <a:lnTo>
                  <a:pt x="797953" y="916457"/>
                </a:lnTo>
                <a:lnTo>
                  <a:pt x="783158" y="916457"/>
                </a:lnTo>
                <a:lnTo>
                  <a:pt x="791095" y="903757"/>
                </a:lnTo>
                <a:lnTo>
                  <a:pt x="800608" y="903757"/>
                </a:lnTo>
                <a:lnTo>
                  <a:pt x="801763" y="891057"/>
                </a:lnTo>
                <a:lnTo>
                  <a:pt x="796531" y="891057"/>
                </a:lnTo>
                <a:lnTo>
                  <a:pt x="796531" y="885190"/>
                </a:lnTo>
                <a:lnTo>
                  <a:pt x="793038" y="891057"/>
                </a:lnTo>
                <a:lnTo>
                  <a:pt x="787234" y="891057"/>
                </a:lnTo>
                <a:lnTo>
                  <a:pt x="787234" y="878357"/>
                </a:lnTo>
                <a:lnTo>
                  <a:pt x="761644" y="878357"/>
                </a:lnTo>
                <a:lnTo>
                  <a:pt x="763968" y="865657"/>
                </a:lnTo>
                <a:lnTo>
                  <a:pt x="758164" y="865657"/>
                </a:lnTo>
                <a:lnTo>
                  <a:pt x="763968" y="852957"/>
                </a:lnTo>
                <a:lnTo>
                  <a:pt x="760488" y="852957"/>
                </a:lnTo>
                <a:lnTo>
                  <a:pt x="756412" y="844067"/>
                </a:lnTo>
                <a:lnTo>
                  <a:pt x="756412" y="865657"/>
                </a:lnTo>
                <a:lnTo>
                  <a:pt x="751763" y="878357"/>
                </a:lnTo>
                <a:lnTo>
                  <a:pt x="746531" y="878357"/>
                </a:lnTo>
                <a:lnTo>
                  <a:pt x="756412" y="865657"/>
                </a:lnTo>
                <a:lnTo>
                  <a:pt x="756412" y="844067"/>
                </a:lnTo>
                <a:lnTo>
                  <a:pt x="754672" y="840257"/>
                </a:lnTo>
                <a:lnTo>
                  <a:pt x="745947" y="852957"/>
                </a:lnTo>
                <a:lnTo>
                  <a:pt x="746531" y="852957"/>
                </a:lnTo>
                <a:lnTo>
                  <a:pt x="740956" y="865657"/>
                </a:lnTo>
                <a:lnTo>
                  <a:pt x="755840" y="865657"/>
                </a:lnTo>
                <a:lnTo>
                  <a:pt x="744791" y="878357"/>
                </a:lnTo>
                <a:lnTo>
                  <a:pt x="739216" y="865657"/>
                </a:lnTo>
                <a:lnTo>
                  <a:pt x="733818" y="852957"/>
                </a:lnTo>
                <a:lnTo>
                  <a:pt x="728522" y="852957"/>
                </a:lnTo>
                <a:lnTo>
                  <a:pt x="723277" y="840257"/>
                </a:lnTo>
                <a:lnTo>
                  <a:pt x="733729" y="840257"/>
                </a:lnTo>
                <a:lnTo>
                  <a:pt x="743699" y="827557"/>
                </a:lnTo>
                <a:lnTo>
                  <a:pt x="752462" y="827557"/>
                </a:lnTo>
                <a:lnTo>
                  <a:pt x="759320" y="814857"/>
                </a:lnTo>
                <a:lnTo>
                  <a:pt x="756412" y="814857"/>
                </a:lnTo>
                <a:lnTo>
                  <a:pt x="762228" y="802157"/>
                </a:lnTo>
                <a:lnTo>
                  <a:pt x="755840" y="814857"/>
                </a:lnTo>
                <a:lnTo>
                  <a:pt x="754672" y="814857"/>
                </a:lnTo>
                <a:lnTo>
                  <a:pt x="757453" y="802703"/>
                </a:lnTo>
                <a:lnTo>
                  <a:pt x="745134" y="812317"/>
                </a:lnTo>
                <a:lnTo>
                  <a:pt x="744207" y="814857"/>
                </a:lnTo>
                <a:lnTo>
                  <a:pt x="741883" y="814857"/>
                </a:lnTo>
                <a:lnTo>
                  <a:pt x="738390" y="814857"/>
                </a:lnTo>
                <a:lnTo>
                  <a:pt x="744207" y="802157"/>
                </a:lnTo>
                <a:lnTo>
                  <a:pt x="741591" y="802157"/>
                </a:lnTo>
                <a:lnTo>
                  <a:pt x="742340" y="789457"/>
                </a:lnTo>
                <a:lnTo>
                  <a:pt x="744143" y="789457"/>
                </a:lnTo>
                <a:lnTo>
                  <a:pt x="752348" y="776757"/>
                </a:lnTo>
                <a:lnTo>
                  <a:pt x="739559" y="776757"/>
                </a:lnTo>
                <a:lnTo>
                  <a:pt x="742467" y="764057"/>
                </a:lnTo>
                <a:lnTo>
                  <a:pt x="733869" y="776757"/>
                </a:lnTo>
                <a:lnTo>
                  <a:pt x="723353" y="776757"/>
                </a:lnTo>
                <a:lnTo>
                  <a:pt x="729742" y="764057"/>
                </a:lnTo>
                <a:lnTo>
                  <a:pt x="722109" y="764057"/>
                </a:lnTo>
                <a:lnTo>
                  <a:pt x="729094" y="751357"/>
                </a:lnTo>
                <a:lnTo>
                  <a:pt x="719594" y="751357"/>
                </a:lnTo>
                <a:lnTo>
                  <a:pt x="717384" y="738657"/>
                </a:lnTo>
                <a:lnTo>
                  <a:pt x="716470" y="738657"/>
                </a:lnTo>
                <a:lnTo>
                  <a:pt x="725017" y="725957"/>
                </a:lnTo>
                <a:lnTo>
                  <a:pt x="709904" y="725957"/>
                </a:lnTo>
                <a:lnTo>
                  <a:pt x="706412" y="738657"/>
                </a:lnTo>
                <a:lnTo>
                  <a:pt x="710488" y="738657"/>
                </a:lnTo>
                <a:lnTo>
                  <a:pt x="697699" y="751357"/>
                </a:lnTo>
                <a:lnTo>
                  <a:pt x="683742" y="751357"/>
                </a:lnTo>
                <a:lnTo>
                  <a:pt x="691883" y="738657"/>
                </a:lnTo>
                <a:lnTo>
                  <a:pt x="704913" y="738657"/>
                </a:lnTo>
                <a:lnTo>
                  <a:pt x="709904" y="725957"/>
                </a:lnTo>
                <a:lnTo>
                  <a:pt x="700379" y="725957"/>
                </a:lnTo>
                <a:lnTo>
                  <a:pt x="708888" y="713257"/>
                </a:lnTo>
                <a:lnTo>
                  <a:pt x="704088" y="713257"/>
                </a:lnTo>
                <a:lnTo>
                  <a:pt x="706882" y="700557"/>
                </a:lnTo>
                <a:lnTo>
                  <a:pt x="702932" y="700557"/>
                </a:lnTo>
                <a:lnTo>
                  <a:pt x="702932" y="713257"/>
                </a:lnTo>
                <a:lnTo>
                  <a:pt x="695921" y="713257"/>
                </a:lnTo>
                <a:lnTo>
                  <a:pt x="697115" y="700557"/>
                </a:lnTo>
                <a:lnTo>
                  <a:pt x="693039" y="700557"/>
                </a:lnTo>
                <a:lnTo>
                  <a:pt x="689559" y="687857"/>
                </a:lnTo>
                <a:lnTo>
                  <a:pt x="696887" y="687857"/>
                </a:lnTo>
                <a:lnTo>
                  <a:pt x="697039" y="675157"/>
                </a:lnTo>
                <a:lnTo>
                  <a:pt x="699706" y="675157"/>
                </a:lnTo>
                <a:lnTo>
                  <a:pt x="703503" y="662457"/>
                </a:lnTo>
                <a:lnTo>
                  <a:pt x="689317" y="662457"/>
                </a:lnTo>
                <a:lnTo>
                  <a:pt x="683158" y="649757"/>
                </a:lnTo>
                <a:lnTo>
                  <a:pt x="673188" y="649757"/>
                </a:lnTo>
                <a:lnTo>
                  <a:pt x="674433" y="637057"/>
                </a:lnTo>
                <a:lnTo>
                  <a:pt x="676871" y="637057"/>
                </a:lnTo>
                <a:lnTo>
                  <a:pt x="675449" y="624357"/>
                </a:lnTo>
                <a:lnTo>
                  <a:pt x="676440" y="624357"/>
                </a:lnTo>
                <a:lnTo>
                  <a:pt x="683742" y="611657"/>
                </a:lnTo>
                <a:lnTo>
                  <a:pt x="667461" y="611657"/>
                </a:lnTo>
                <a:lnTo>
                  <a:pt x="677341" y="598957"/>
                </a:lnTo>
                <a:lnTo>
                  <a:pt x="670369" y="598957"/>
                </a:lnTo>
                <a:lnTo>
                  <a:pt x="683742" y="586257"/>
                </a:lnTo>
                <a:lnTo>
                  <a:pt x="684898" y="586257"/>
                </a:lnTo>
                <a:lnTo>
                  <a:pt x="674433" y="573557"/>
                </a:lnTo>
                <a:lnTo>
                  <a:pt x="682574" y="573557"/>
                </a:lnTo>
                <a:lnTo>
                  <a:pt x="681990" y="560857"/>
                </a:lnTo>
                <a:lnTo>
                  <a:pt x="687806" y="560857"/>
                </a:lnTo>
                <a:lnTo>
                  <a:pt x="681418" y="548157"/>
                </a:lnTo>
                <a:lnTo>
                  <a:pt x="683742" y="548157"/>
                </a:lnTo>
                <a:lnTo>
                  <a:pt x="682244" y="535457"/>
                </a:lnTo>
                <a:lnTo>
                  <a:pt x="685482" y="535457"/>
                </a:lnTo>
                <a:lnTo>
                  <a:pt x="681418" y="522757"/>
                </a:lnTo>
                <a:lnTo>
                  <a:pt x="663384" y="522757"/>
                </a:lnTo>
                <a:lnTo>
                  <a:pt x="666292" y="510057"/>
                </a:lnTo>
                <a:lnTo>
                  <a:pt x="668045" y="510057"/>
                </a:lnTo>
                <a:lnTo>
                  <a:pt x="666877" y="497357"/>
                </a:lnTo>
                <a:lnTo>
                  <a:pt x="671525" y="497357"/>
                </a:lnTo>
                <a:lnTo>
                  <a:pt x="663384" y="484657"/>
                </a:lnTo>
                <a:lnTo>
                  <a:pt x="663968" y="484657"/>
                </a:lnTo>
                <a:lnTo>
                  <a:pt x="670369" y="471957"/>
                </a:lnTo>
                <a:lnTo>
                  <a:pt x="681990" y="471957"/>
                </a:lnTo>
                <a:lnTo>
                  <a:pt x="673277" y="459257"/>
                </a:lnTo>
                <a:lnTo>
                  <a:pt x="669518" y="459257"/>
                </a:lnTo>
                <a:lnTo>
                  <a:pt x="669925" y="446557"/>
                </a:lnTo>
                <a:lnTo>
                  <a:pt x="668045" y="446557"/>
                </a:lnTo>
                <a:lnTo>
                  <a:pt x="682574" y="433857"/>
                </a:lnTo>
                <a:lnTo>
                  <a:pt x="678510" y="433857"/>
                </a:lnTo>
                <a:lnTo>
                  <a:pt x="675601" y="421157"/>
                </a:lnTo>
                <a:lnTo>
                  <a:pt x="673849" y="421157"/>
                </a:lnTo>
                <a:lnTo>
                  <a:pt x="672515" y="408457"/>
                </a:lnTo>
                <a:lnTo>
                  <a:pt x="677494" y="395757"/>
                </a:lnTo>
                <a:lnTo>
                  <a:pt x="685304" y="395757"/>
                </a:lnTo>
                <a:lnTo>
                  <a:pt x="692454" y="383057"/>
                </a:lnTo>
                <a:lnTo>
                  <a:pt x="688340" y="383057"/>
                </a:lnTo>
                <a:lnTo>
                  <a:pt x="678218" y="370357"/>
                </a:lnTo>
                <a:lnTo>
                  <a:pt x="680935" y="370357"/>
                </a:lnTo>
                <a:lnTo>
                  <a:pt x="681126" y="357657"/>
                </a:lnTo>
                <a:lnTo>
                  <a:pt x="681736" y="344957"/>
                </a:lnTo>
                <a:lnTo>
                  <a:pt x="686943" y="344957"/>
                </a:lnTo>
                <a:lnTo>
                  <a:pt x="683082" y="332257"/>
                </a:lnTo>
                <a:lnTo>
                  <a:pt x="686650" y="332257"/>
                </a:lnTo>
                <a:lnTo>
                  <a:pt x="690714" y="319557"/>
                </a:lnTo>
                <a:lnTo>
                  <a:pt x="680161" y="319557"/>
                </a:lnTo>
                <a:lnTo>
                  <a:pt x="681126" y="306857"/>
                </a:lnTo>
                <a:lnTo>
                  <a:pt x="686650" y="306857"/>
                </a:lnTo>
                <a:lnTo>
                  <a:pt x="687222" y="294157"/>
                </a:lnTo>
                <a:lnTo>
                  <a:pt x="687006" y="294157"/>
                </a:lnTo>
                <a:lnTo>
                  <a:pt x="684872" y="281457"/>
                </a:lnTo>
                <a:lnTo>
                  <a:pt x="689559" y="281457"/>
                </a:lnTo>
                <a:lnTo>
                  <a:pt x="685190" y="268757"/>
                </a:lnTo>
                <a:lnTo>
                  <a:pt x="681710" y="268757"/>
                </a:lnTo>
                <a:lnTo>
                  <a:pt x="679094" y="256057"/>
                </a:lnTo>
                <a:lnTo>
                  <a:pt x="686485" y="268757"/>
                </a:lnTo>
                <a:lnTo>
                  <a:pt x="691743" y="268757"/>
                </a:lnTo>
                <a:lnTo>
                  <a:pt x="685990" y="256057"/>
                </a:lnTo>
                <a:lnTo>
                  <a:pt x="683158" y="256057"/>
                </a:lnTo>
                <a:lnTo>
                  <a:pt x="685482" y="243357"/>
                </a:lnTo>
                <a:lnTo>
                  <a:pt x="690130" y="256057"/>
                </a:lnTo>
                <a:lnTo>
                  <a:pt x="693039" y="256057"/>
                </a:lnTo>
                <a:lnTo>
                  <a:pt x="691095" y="243357"/>
                </a:lnTo>
                <a:lnTo>
                  <a:pt x="692226" y="243357"/>
                </a:lnTo>
                <a:lnTo>
                  <a:pt x="688975" y="230657"/>
                </a:lnTo>
                <a:lnTo>
                  <a:pt x="696531" y="230657"/>
                </a:lnTo>
                <a:lnTo>
                  <a:pt x="693039" y="217957"/>
                </a:lnTo>
                <a:lnTo>
                  <a:pt x="690130" y="217957"/>
                </a:lnTo>
                <a:lnTo>
                  <a:pt x="685482" y="205257"/>
                </a:lnTo>
                <a:lnTo>
                  <a:pt x="676186" y="205257"/>
                </a:lnTo>
                <a:lnTo>
                  <a:pt x="678510" y="192557"/>
                </a:lnTo>
                <a:lnTo>
                  <a:pt x="690714" y="192557"/>
                </a:lnTo>
                <a:lnTo>
                  <a:pt x="681418" y="179857"/>
                </a:lnTo>
                <a:lnTo>
                  <a:pt x="677341" y="167157"/>
                </a:lnTo>
                <a:lnTo>
                  <a:pt x="673849" y="167157"/>
                </a:lnTo>
                <a:lnTo>
                  <a:pt x="673277" y="154457"/>
                </a:lnTo>
                <a:lnTo>
                  <a:pt x="681990" y="154457"/>
                </a:lnTo>
                <a:lnTo>
                  <a:pt x="680834" y="167157"/>
                </a:lnTo>
                <a:lnTo>
                  <a:pt x="684898" y="167157"/>
                </a:lnTo>
                <a:lnTo>
                  <a:pt x="688390" y="154457"/>
                </a:lnTo>
                <a:lnTo>
                  <a:pt x="689559" y="154457"/>
                </a:lnTo>
                <a:lnTo>
                  <a:pt x="695363" y="167157"/>
                </a:lnTo>
                <a:lnTo>
                  <a:pt x="693991" y="154457"/>
                </a:lnTo>
                <a:lnTo>
                  <a:pt x="694791" y="154457"/>
                </a:lnTo>
                <a:lnTo>
                  <a:pt x="686066" y="141757"/>
                </a:lnTo>
                <a:lnTo>
                  <a:pt x="697738" y="141757"/>
                </a:lnTo>
                <a:lnTo>
                  <a:pt x="699223" y="154457"/>
                </a:lnTo>
                <a:lnTo>
                  <a:pt x="705827" y="154457"/>
                </a:lnTo>
                <a:lnTo>
                  <a:pt x="703338" y="141757"/>
                </a:lnTo>
                <a:lnTo>
                  <a:pt x="699363" y="141757"/>
                </a:lnTo>
                <a:lnTo>
                  <a:pt x="696595" y="129057"/>
                </a:lnTo>
                <a:lnTo>
                  <a:pt x="710488" y="129057"/>
                </a:lnTo>
                <a:lnTo>
                  <a:pt x="704088" y="116357"/>
                </a:lnTo>
                <a:lnTo>
                  <a:pt x="709320" y="103657"/>
                </a:lnTo>
                <a:lnTo>
                  <a:pt x="700024" y="103657"/>
                </a:lnTo>
                <a:lnTo>
                  <a:pt x="711542" y="90957"/>
                </a:lnTo>
                <a:lnTo>
                  <a:pt x="709320" y="90957"/>
                </a:lnTo>
                <a:lnTo>
                  <a:pt x="706234" y="78257"/>
                </a:lnTo>
                <a:lnTo>
                  <a:pt x="704088" y="78257"/>
                </a:lnTo>
                <a:lnTo>
                  <a:pt x="703072" y="75488"/>
                </a:lnTo>
                <a:lnTo>
                  <a:pt x="709904" y="65557"/>
                </a:lnTo>
                <a:lnTo>
                  <a:pt x="709726" y="64579"/>
                </a:lnTo>
                <a:lnTo>
                  <a:pt x="709117" y="63792"/>
                </a:lnTo>
                <a:lnTo>
                  <a:pt x="709752" y="65557"/>
                </a:lnTo>
                <a:lnTo>
                  <a:pt x="704088" y="65557"/>
                </a:lnTo>
                <a:lnTo>
                  <a:pt x="698855" y="52857"/>
                </a:lnTo>
                <a:lnTo>
                  <a:pt x="696531" y="52857"/>
                </a:lnTo>
                <a:lnTo>
                  <a:pt x="696531" y="90957"/>
                </a:lnTo>
                <a:lnTo>
                  <a:pt x="689559" y="90957"/>
                </a:lnTo>
                <a:lnTo>
                  <a:pt x="689559" y="78257"/>
                </a:lnTo>
                <a:lnTo>
                  <a:pt x="693623" y="78257"/>
                </a:lnTo>
                <a:lnTo>
                  <a:pt x="696531" y="90957"/>
                </a:lnTo>
                <a:lnTo>
                  <a:pt x="696531" y="52857"/>
                </a:lnTo>
                <a:lnTo>
                  <a:pt x="691794" y="52857"/>
                </a:lnTo>
                <a:lnTo>
                  <a:pt x="693039" y="40157"/>
                </a:lnTo>
                <a:lnTo>
                  <a:pt x="696480" y="40157"/>
                </a:lnTo>
                <a:lnTo>
                  <a:pt x="696531" y="27457"/>
                </a:lnTo>
                <a:lnTo>
                  <a:pt x="707517" y="27457"/>
                </a:lnTo>
                <a:lnTo>
                  <a:pt x="704888" y="40157"/>
                </a:lnTo>
                <a:lnTo>
                  <a:pt x="702589" y="52857"/>
                </a:lnTo>
                <a:lnTo>
                  <a:pt x="700595" y="52857"/>
                </a:lnTo>
                <a:lnTo>
                  <a:pt x="709117" y="63792"/>
                </a:lnTo>
                <a:lnTo>
                  <a:pt x="705104" y="52857"/>
                </a:lnTo>
                <a:lnTo>
                  <a:pt x="707580" y="52857"/>
                </a:lnTo>
                <a:lnTo>
                  <a:pt x="709726" y="64579"/>
                </a:lnTo>
                <a:lnTo>
                  <a:pt x="710488" y="65557"/>
                </a:lnTo>
                <a:lnTo>
                  <a:pt x="709904" y="65557"/>
                </a:lnTo>
                <a:lnTo>
                  <a:pt x="715137" y="78257"/>
                </a:lnTo>
                <a:lnTo>
                  <a:pt x="712812" y="65557"/>
                </a:lnTo>
                <a:lnTo>
                  <a:pt x="719201" y="65557"/>
                </a:lnTo>
                <a:lnTo>
                  <a:pt x="721525" y="52857"/>
                </a:lnTo>
                <a:lnTo>
                  <a:pt x="711860" y="52857"/>
                </a:lnTo>
                <a:lnTo>
                  <a:pt x="712165" y="40157"/>
                </a:lnTo>
                <a:lnTo>
                  <a:pt x="720471" y="40157"/>
                </a:lnTo>
                <a:lnTo>
                  <a:pt x="726186" y="52857"/>
                </a:lnTo>
                <a:lnTo>
                  <a:pt x="729665" y="52857"/>
                </a:lnTo>
                <a:lnTo>
                  <a:pt x="733158" y="40157"/>
                </a:lnTo>
                <a:lnTo>
                  <a:pt x="729500" y="40157"/>
                </a:lnTo>
                <a:lnTo>
                  <a:pt x="734390" y="27457"/>
                </a:lnTo>
                <a:lnTo>
                  <a:pt x="730008" y="14757"/>
                </a:lnTo>
                <a:lnTo>
                  <a:pt x="731418" y="14757"/>
                </a:lnTo>
                <a:lnTo>
                  <a:pt x="731418" y="2057"/>
                </a:lnTo>
                <a:lnTo>
                  <a:pt x="720369" y="2057"/>
                </a:lnTo>
                <a:lnTo>
                  <a:pt x="725601" y="14757"/>
                </a:lnTo>
                <a:lnTo>
                  <a:pt x="719201" y="14757"/>
                </a:lnTo>
                <a:lnTo>
                  <a:pt x="718045" y="11607"/>
                </a:lnTo>
                <a:lnTo>
                  <a:pt x="718045" y="27457"/>
                </a:lnTo>
                <a:lnTo>
                  <a:pt x="709320" y="14757"/>
                </a:lnTo>
                <a:lnTo>
                  <a:pt x="715137" y="14757"/>
                </a:lnTo>
                <a:lnTo>
                  <a:pt x="718045" y="27457"/>
                </a:lnTo>
                <a:lnTo>
                  <a:pt x="718045" y="11607"/>
                </a:lnTo>
                <a:lnTo>
                  <a:pt x="714552" y="2057"/>
                </a:lnTo>
                <a:lnTo>
                  <a:pt x="653503" y="2057"/>
                </a:lnTo>
                <a:lnTo>
                  <a:pt x="653503" y="344957"/>
                </a:lnTo>
                <a:lnTo>
                  <a:pt x="653503" y="357657"/>
                </a:lnTo>
                <a:lnTo>
                  <a:pt x="648843" y="357657"/>
                </a:lnTo>
                <a:lnTo>
                  <a:pt x="648487" y="344957"/>
                </a:lnTo>
                <a:lnTo>
                  <a:pt x="653503" y="344957"/>
                </a:lnTo>
                <a:lnTo>
                  <a:pt x="653503" y="2057"/>
                </a:lnTo>
                <a:lnTo>
                  <a:pt x="594207" y="2057"/>
                </a:lnTo>
                <a:lnTo>
                  <a:pt x="594207" y="383057"/>
                </a:lnTo>
                <a:lnTo>
                  <a:pt x="588975" y="395757"/>
                </a:lnTo>
                <a:lnTo>
                  <a:pt x="586638" y="383057"/>
                </a:lnTo>
                <a:lnTo>
                  <a:pt x="594207" y="383057"/>
                </a:lnTo>
                <a:lnTo>
                  <a:pt x="594207" y="2057"/>
                </a:lnTo>
                <a:lnTo>
                  <a:pt x="568769" y="2057"/>
                </a:lnTo>
                <a:lnTo>
                  <a:pt x="568769" y="78257"/>
                </a:lnTo>
                <a:lnTo>
                  <a:pt x="565708" y="78257"/>
                </a:lnTo>
                <a:lnTo>
                  <a:pt x="566877" y="90957"/>
                </a:lnTo>
                <a:lnTo>
                  <a:pt x="561644" y="90957"/>
                </a:lnTo>
                <a:lnTo>
                  <a:pt x="565708" y="78257"/>
                </a:lnTo>
                <a:lnTo>
                  <a:pt x="567677" y="65557"/>
                </a:lnTo>
                <a:lnTo>
                  <a:pt x="568769" y="78257"/>
                </a:lnTo>
                <a:lnTo>
                  <a:pt x="568769" y="2057"/>
                </a:lnTo>
                <a:lnTo>
                  <a:pt x="554088" y="2057"/>
                </a:lnTo>
                <a:lnTo>
                  <a:pt x="554088" y="129057"/>
                </a:lnTo>
                <a:lnTo>
                  <a:pt x="552335" y="129057"/>
                </a:lnTo>
                <a:lnTo>
                  <a:pt x="551840" y="123609"/>
                </a:lnTo>
                <a:lnTo>
                  <a:pt x="554088" y="129057"/>
                </a:lnTo>
                <a:lnTo>
                  <a:pt x="554088" y="2057"/>
                </a:lnTo>
                <a:lnTo>
                  <a:pt x="549630" y="2057"/>
                </a:lnTo>
                <a:lnTo>
                  <a:pt x="549630" y="167157"/>
                </a:lnTo>
                <a:lnTo>
                  <a:pt x="533692" y="167157"/>
                </a:lnTo>
                <a:lnTo>
                  <a:pt x="533806" y="154457"/>
                </a:lnTo>
                <a:lnTo>
                  <a:pt x="548411" y="154457"/>
                </a:lnTo>
                <a:lnTo>
                  <a:pt x="549630" y="167157"/>
                </a:lnTo>
                <a:lnTo>
                  <a:pt x="549630" y="2057"/>
                </a:lnTo>
                <a:lnTo>
                  <a:pt x="545363" y="2057"/>
                </a:lnTo>
                <a:lnTo>
                  <a:pt x="545363" y="103657"/>
                </a:lnTo>
                <a:lnTo>
                  <a:pt x="544779" y="116357"/>
                </a:lnTo>
                <a:lnTo>
                  <a:pt x="540715" y="116357"/>
                </a:lnTo>
                <a:lnTo>
                  <a:pt x="541299" y="103657"/>
                </a:lnTo>
                <a:lnTo>
                  <a:pt x="545363" y="103657"/>
                </a:lnTo>
                <a:lnTo>
                  <a:pt x="545363" y="2057"/>
                </a:lnTo>
                <a:lnTo>
                  <a:pt x="520941" y="2057"/>
                </a:lnTo>
                <a:lnTo>
                  <a:pt x="520941" y="52857"/>
                </a:lnTo>
                <a:lnTo>
                  <a:pt x="512800" y="52857"/>
                </a:lnTo>
                <a:lnTo>
                  <a:pt x="512800" y="243357"/>
                </a:lnTo>
                <a:lnTo>
                  <a:pt x="512800" y="256057"/>
                </a:lnTo>
                <a:lnTo>
                  <a:pt x="508152" y="256057"/>
                </a:lnTo>
                <a:lnTo>
                  <a:pt x="507568" y="251802"/>
                </a:lnTo>
                <a:lnTo>
                  <a:pt x="507568" y="256057"/>
                </a:lnTo>
                <a:lnTo>
                  <a:pt x="507568" y="268757"/>
                </a:lnTo>
                <a:lnTo>
                  <a:pt x="495871" y="268757"/>
                </a:lnTo>
                <a:lnTo>
                  <a:pt x="494842" y="256057"/>
                </a:lnTo>
                <a:lnTo>
                  <a:pt x="507568" y="256057"/>
                </a:lnTo>
                <a:lnTo>
                  <a:pt x="507568" y="251802"/>
                </a:lnTo>
                <a:lnTo>
                  <a:pt x="506412" y="243357"/>
                </a:lnTo>
                <a:lnTo>
                  <a:pt x="512800" y="243357"/>
                </a:lnTo>
                <a:lnTo>
                  <a:pt x="512800" y="52857"/>
                </a:lnTo>
                <a:lnTo>
                  <a:pt x="510476" y="52857"/>
                </a:lnTo>
                <a:lnTo>
                  <a:pt x="510476" y="40157"/>
                </a:lnTo>
                <a:lnTo>
                  <a:pt x="518033" y="40157"/>
                </a:lnTo>
                <a:lnTo>
                  <a:pt x="520941" y="52857"/>
                </a:lnTo>
                <a:lnTo>
                  <a:pt x="520941" y="2057"/>
                </a:lnTo>
                <a:lnTo>
                  <a:pt x="496595" y="2057"/>
                </a:lnTo>
                <a:lnTo>
                  <a:pt x="491286" y="14757"/>
                </a:lnTo>
                <a:lnTo>
                  <a:pt x="497344" y="14757"/>
                </a:lnTo>
                <a:lnTo>
                  <a:pt x="498703" y="27457"/>
                </a:lnTo>
                <a:lnTo>
                  <a:pt x="495363" y="27457"/>
                </a:lnTo>
                <a:lnTo>
                  <a:pt x="500595" y="40157"/>
                </a:lnTo>
                <a:lnTo>
                  <a:pt x="504520" y="40157"/>
                </a:lnTo>
                <a:lnTo>
                  <a:pt x="509320" y="52857"/>
                </a:lnTo>
                <a:lnTo>
                  <a:pt x="494195" y="40157"/>
                </a:lnTo>
                <a:lnTo>
                  <a:pt x="500595" y="40157"/>
                </a:lnTo>
                <a:lnTo>
                  <a:pt x="490131" y="27457"/>
                </a:lnTo>
                <a:lnTo>
                  <a:pt x="486638" y="27457"/>
                </a:lnTo>
                <a:lnTo>
                  <a:pt x="485482" y="40157"/>
                </a:lnTo>
                <a:lnTo>
                  <a:pt x="488391" y="40157"/>
                </a:lnTo>
                <a:lnTo>
                  <a:pt x="487489" y="52857"/>
                </a:lnTo>
                <a:lnTo>
                  <a:pt x="489978" y="52857"/>
                </a:lnTo>
                <a:lnTo>
                  <a:pt x="494385" y="65557"/>
                </a:lnTo>
                <a:lnTo>
                  <a:pt x="502335" y="65557"/>
                </a:lnTo>
                <a:lnTo>
                  <a:pt x="509892" y="78257"/>
                </a:lnTo>
                <a:lnTo>
                  <a:pt x="506996" y="78257"/>
                </a:lnTo>
                <a:lnTo>
                  <a:pt x="506996" y="217957"/>
                </a:lnTo>
                <a:lnTo>
                  <a:pt x="498017" y="217957"/>
                </a:lnTo>
                <a:lnTo>
                  <a:pt x="491439" y="205257"/>
                </a:lnTo>
                <a:lnTo>
                  <a:pt x="501357" y="205257"/>
                </a:lnTo>
                <a:lnTo>
                  <a:pt x="506996" y="217957"/>
                </a:lnTo>
                <a:lnTo>
                  <a:pt x="506996" y="78257"/>
                </a:lnTo>
                <a:lnTo>
                  <a:pt x="485482" y="78257"/>
                </a:lnTo>
                <a:lnTo>
                  <a:pt x="485482" y="90957"/>
                </a:lnTo>
                <a:lnTo>
                  <a:pt x="487807" y="90957"/>
                </a:lnTo>
                <a:lnTo>
                  <a:pt x="493268" y="103657"/>
                </a:lnTo>
                <a:lnTo>
                  <a:pt x="487070" y="103657"/>
                </a:lnTo>
                <a:lnTo>
                  <a:pt x="496163" y="116357"/>
                </a:lnTo>
                <a:lnTo>
                  <a:pt x="501751" y="116357"/>
                </a:lnTo>
                <a:lnTo>
                  <a:pt x="497332" y="129057"/>
                </a:lnTo>
                <a:lnTo>
                  <a:pt x="499389" y="129057"/>
                </a:lnTo>
                <a:lnTo>
                  <a:pt x="490715" y="141757"/>
                </a:lnTo>
                <a:lnTo>
                  <a:pt x="500011" y="141757"/>
                </a:lnTo>
                <a:lnTo>
                  <a:pt x="494258" y="154457"/>
                </a:lnTo>
                <a:lnTo>
                  <a:pt x="503504" y="154457"/>
                </a:lnTo>
                <a:lnTo>
                  <a:pt x="497878" y="167157"/>
                </a:lnTo>
                <a:lnTo>
                  <a:pt x="505244" y="167157"/>
                </a:lnTo>
                <a:lnTo>
                  <a:pt x="505828" y="179857"/>
                </a:lnTo>
                <a:lnTo>
                  <a:pt x="497192" y="167157"/>
                </a:lnTo>
                <a:lnTo>
                  <a:pt x="494779" y="179857"/>
                </a:lnTo>
                <a:lnTo>
                  <a:pt x="490054" y="179857"/>
                </a:lnTo>
                <a:lnTo>
                  <a:pt x="492023" y="192557"/>
                </a:lnTo>
                <a:lnTo>
                  <a:pt x="484898" y="192557"/>
                </a:lnTo>
                <a:lnTo>
                  <a:pt x="481406" y="205257"/>
                </a:lnTo>
                <a:lnTo>
                  <a:pt x="488391" y="205257"/>
                </a:lnTo>
                <a:lnTo>
                  <a:pt x="487222" y="217957"/>
                </a:lnTo>
                <a:lnTo>
                  <a:pt x="479475" y="217957"/>
                </a:lnTo>
                <a:lnTo>
                  <a:pt x="480822" y="230657"/>
                </a:lnTo>
                <a:lnTo>
                  <a:pt x="475018" y="230657"/>
                </a:lnTo>
                <a:lnTo>
                  <a:pt x="487222" y="243357"/>
                </a:lnTo>
                <a:lnTo>
                  <a:pt x="485190" y="243357"/>
                </a:lnTo>
                <a:lnTo>
                  <a:pt x="486130" y="256057"/>
                </a:lnTo>
                <a:lnTo>
                  <a:pt x="490715" y="256057"/>
                </a:lnTo>
                <a:lnTo>
                  <a:pt x="494195" y="268757"/>
                </a:lnTo>
                <a:lnTo>
                  <a:pt x="481190" y="268757"/>
                </a:lnTo>
                <a:lnTo>
                  <a:pt x="479996" y="256057"/>
                </a:lnTo>
                <a:lnTo>
                  <a:pt x="470357" y="256057"/>
                </a:lnTo>
                <a:lnTo>
                  <a:pt x="465709" y="268757"/>
                </a:lnTo>
                <a:lnTo>
                  <a:pt x="475589" y="268757"/>
                </a:lnTo>
                <a:lnTo>
                  <a:pt x="470941" y="281457"/>
                </a:lnTo>
                <a:lnTo>
                  <a:pt x="468922" y="281457"/>
                </a:lnTo>
                <a:lnTo>
                  <a:pt x="471525" y="294157"/>
                </a:lnTo>
                <a:lnTo>
                  <a:pt x="472681" y="294157"/>
                </a:lnTo>
                <a:lnTo>
                  <a:pt x="489343" y="294157"/>
                </a:lnTo>
                <a:lnTo>
                  <a:pt x="486638" y="306857"/>
                </a:lnTo>
                <a:lnTo>
                  <a:pt x="472681" y="294157"/>
                </a:lnTo>
                <a:lnTo>
                  <a:pt x="474713" y="306857"/>
                </a:lnTo>
                <a:lnTo>
                  <a:pt x="470941" y="306857"/>
                </a:lnTo>
                <a:lnTo>
                  <a:pt x="472998" y="319557"/>
                </a:lnTo>
                <a:lnTo>
                  <a:pt x="476465" y="319557"/>
                </a:lnTo>
                <a:lnTo>
                  <a:pt x="479933" y="332257"/>
                </a:lnTo>
                <a:lnTo>
                  <a:pt x="470357" y="332257"/>
                </a:lnTo>
                <a:lnTo>
                  <a:pt x="471805" y="344957"/>
                </a:lnTo>
                <a:lnTo>
                  <a:pt x="469277" y="344957"/>
                </a:lnTo>
                <a:lnTo>
                  <a:pt x="464235" y="357657"/>
                </a:lnTo>
                <a:lnTo>
                  <a:pt x="458152" y="357657"/>
                </a:lnTo>
                <a:lnTo>
                  <a:pt x="469201" y="370357"/>
                </a:lnTo>
                <a:lnTo>
                  <a:pt x="463384" y="370357"/>
                </a:lnTo>
                <a:lnTo>
                  <a:pt x="469785" y="383057"/>
                </a:lnTo>
                <a:lnTo>
                  <a:pt x="474433" y="383057"/>
                </a:lnTo>
                <a:lnTo>
                  <a:pt x="475157" y="395757"/>
                </a:lnTo>
                <a:lnTo>
                  <a:pt x="472681" y="395757"/>
                </a:lnTo>
                <a:lnTo>
                  <a:pt x="477926" y="408457"/>
                </a:lnTo>
                <a:lnTo>
                  <a:pt x="476758" y="395757"/>
                </a:lnTo>
                <a:lnTo>
                  <a:pt x="491286" y="395757"/>
                </a:lnTo>
                <a:lnTo>
                  <a:pt x="490131" y="408457"/>
                </a:lnTo>
                <a:lnTo>
                  <a:pt x="481406" y="408457"/>
                </a:lnTo>
                <a:lnTo>
                  <a:pt x="481406" y="637057"/>
                </a:lnTo>
                <a:lnTo>
                  <a:pt x="477926" y="633056"/>
                </a:lnTo>
                <a:lnTo>
                  <a:pt x="477926" y="637057"/>
                </a:lnTo>
                <a:lnTo>
                  <a:pt x="475018" y="637057"/>
                </a:lnTo>
                <a:lnTo>
                  <a:pt x="472833" y="629119"/>
                </a:lnTo>
                <a:lnTo>
                  <a:pt x="477926" y="637057"/>
                </a:lnTo>
                <a:lnTo>
                  <a:pt x="477926" y="633056"/>
                </a:lnTo>
                <a:lnTo>
                  <a:pt x="472059" y="626300"/>
                </a:lnTo>
                <a:lnTo>
                  <a:pt x="471525" y="624357"/>
                </a:lnTo>
                <a:lnTo>
                  <a:pt x="473265" y="624357"/>
                </a:lnTo>
                <a:lnTo>
                  <a:pt x="474433" y="624357"/>
                </a:lnTo>
                <a:lnTo>
                  <a:pt x="481406" y="637057"/>
                </a:lnTo>
                <a:lnTo>
                  <a:pt x="481406" y="408457"/>
                </a:lnTo>
                <a:lnTo>
                  <a:pt x="477926" y="408457"/>
                </a:lnTo>
                <a:lnTo>
                  <a:pt x="476758" y="408457"/>
                </a:lnTo>
                <a:lnTo>
                  <a:pt x="474916" y="421157"/>
                </a:lnTo>
                <a:lnTo>
                  <a:pt x="474726" y="421157"/>
                </a:lnTo>
                <a:lnTo>
                  <a:pt x="472338" y="433857"/>
                </a:lnTo>
                <a:lnTo>
                  <a:pt x="463969" y="433857"/>
                </a:lnTo>
                <a:lnTo>
                  <a:pt x="469760" y="446557"/>
                </a:lnTo>
                <a:lnTo>
                  <a:pt x="479082" y="446557"/>
                </a:lnTo>
                <a:lnTo>
                  <a:pt x="471944" y="459257"/>
                </a:lnTo>
                <a:lnTo>
                  <a:pt x="456412" y="459257"/>
                </a:lnTo>
                <a:lnTo>
                  <a:pt x="455244" y="471957"/>
                </a:lnTo>
                <a:lnTo>
                  <a:pt x="473265" y="471957"/>
                </a:lnTo>
                <a:lnTo>
                  <a:pt x="459320" y="484657"/>
                </a:lnTo>
                <a:lnTo>
                  <a:pt x="456984" y="484657"/>
                </a:lnTo>
                <a:lnTo>
                  <a:pt x="466877" y="497357"/>
                </a:lnTo>
                <a:lnTo>
                  <a:pt x="465124" y="497357"/>
                </a:lnTo>
                <a:lnTo>
                  <a:pt x="458152" y="510057"/>
                </a:lnTo>
                <a:lnTo>
                  <a:pt x="453504" y="510057"/>
                </a:lnTo>
                <a:lnTo>
                  <a:pt x="453504" y="522757"/>
                </a:lnTo>
                <a:lnTo>
                  <a:pt x="455244" y="522757"/>
                </a:lnTo>
                <a:lnTo>
                  <a:pt x="457428" y="535457"/>
                </a:lnTo>
                <a:lnTo>
                  <a:pt x="470357" y="535457"/>
                </a:lnTo>
                <a:lnTo>
                  <a:pt x="477926" y="535457"/>
                </a:lnTo>
                <a:lnTo>
                  <a:pt x="473633" y="539915"/>
                </a:lnTo>
                <a:lnTo>
                  <a:pt x="479666" y="548157"/>
                </a:lnTo>
                <a:lnTo>
                  <a:pt x="473265" y="548157"/>
                </a:lnTo>
                <a:lnTo>
                  <a:pt x="471817" y="541807"/>
                </a:lnTo>
                <a:lnTo>
                  <a:pt x="465709" y="548157"/>
                </a:lnTo>
                <a:lnTo>
                  <a:pt x="454520" y="548157"/>
                </a:lnTo>
                <a:lnTo>
                  <a:pt x="452716" y="560857"/>
                </a:lnTo>
                <a:lnTo>
                  <a:pt x="454660" y="560857"/>
                </a:lnTo>
                <a:lnTo>
                  <a:pt x="459320" y="573557"/>
                </a:lnTo>
                <a:lnTo>
                  <a:pt x="469201" y="573557"/>
                </a:lnTo>
                <a:lnTo>
                  <a:pt x="477926" y="586257"/>
                </a:lnTo>
                <a:lnTo>
                  <a:pt x="467448" y="586257"/>
                </a:lnTo>
                <a:lnTo>
                  <a:pt x="469201" y="598957"/>
                </a:lnTo>
                <a:lnTo>
                  <a:pt x="470941" y="598957"/>
                </a:lnTo>
                <a:lnTo>
                  <a:pt x="472681" y="611657"/>
                </a:lnTo>
                <a:lnTo>
                  <a:pt x="480822" y="624357"/>
                </a:lnTo>
                <a:lnTo>
                  <a:pt x="479666" y="624357"/>
                </a:lnTo>
                <a:lnTo>
                  <a:pt x="469785" y="611657"/>
                </a:lnTo>
                <a:lnTo>
                  <a:pt x="472744" y="622439"/>
                </a:lnTo>
                <a:lnTo>
                  <a:pt x="467258" y="616813"/>
                </a:lnTo>
                <a:lnTo>
                  <a:pt x="469468" y="622198"/>
                </a:lnTo>
                <a:lnTo>
                  <a:pt x="470941" y="624357"/>
                </a:lnTo>
                <a:lnTo>
                  <a:pt x="470357" y="624357"/>
                </a:lnTo>
                <a:lnTo>
                  <a:pt x="469468" y="622198"/>
                </a:lnTo>
                <a:lnTo>
                  <a:pt x="467207" y="618909"/>
                </a:lnTo>
                <a:lnTo>
                  <a:pt x="469201" y="624357"/>
                </a:lnTo>
                <a:lnTo>
                  <a:pt x="468922" y="624357"/>
                </a:lnTo>
                <a:lnTo>
                  <a:pt x="468922" y="637057"/>
                </a:lnTo>
                <a:lnTo>
                  <a:pt x="466877" y="637057"/>
                </a:lnTo>
                <a:lnTo>
                  <a:pt x="465124" y="624357"/>
                </a:lnTo>
                <a:lnTo>
                  <a:pt x="466293" y="624357"/>
                </a:lnTo>
                <a:lnTo>
                  <a:pt x="468922" y="637057"/>
                </a:lnTo>
                <a:lnTo>
                  <a:pt x="468922" y="624357"/>
                </a:lnTo>
                <a:lnTo>
                  <a:pt x="467677" y="624357"/>
                </a:lnTo>
                <a:lnTo>
                  <a:pt x="466801" y="620788"/>
                </a:lnTo>
                <a:lnTo>
                  <a:pt x="467448" y="624357"/>
                </a:lnTo>
                <a:lnTo>
                  <a:pt x="466801" y="624357"/>
                </a:lnTo>
                <a:lnTo>
                  <a:pt x="462788" y="612482"/>
                </a:lnTo>
                <a:lnTo>
                  <a:pt x="462216" y="611657"/>
                </a:lnTo>
                <a:lnTo>
                  <a:pt x="460768" y="611657"/>
                </a:lnTo>
                <a:lnTo>
                  <a:pt x="461873" y="616737"/>
                </a:lnTo>
                <a:lnTo>
                  <a:pt x="461924" y="616940"/>
                </a:lnTo>
                <a:lnTo>
                  <a:pt x="463969" y="624357"/>
                </a:lnTo>
                <a:lnTo>
                  <a:pt x="463524" y="624357"/>
                </a:lnTo>
                <a:lnTo>
                  <a:pt x="461924" y="616940"/>
                </a:lnTo>
                <a:lnTo>
                  <a:pt x="460476" y="611657"/>
                </a:lnTo>
                <a:lnTo>
                  <a:pt x="462800" y="624357"/>
                </a:lnTo>
                <a:lnTo>
                  <a:pt x="457568" y="624357"/>
                </a:lnTo>
                <a:lnTo>
                  <a:pt x="456984" y="611657"/>
                </a:lnTo>
                <a:lnTo>
                  <a:pt x="456412" y="624357"/>
                </a:lnTo>
                <a:lnTo>
                  <a:pt x="455828" y="624357"/>
                </a:lnTo>
                <a:lnTo>
                  <a:pt x="456412" y="611657"/>
                </a:lnTo>
                <a:lnTo>
                  <a:pt x="455828" y="611657"/>
                </a:lnTo>
                <a:lnTo>
                  <a:pt x="455244" y="611657"/>
                </a:lnTo>
                <a:lnTo>
                  <a:pt x="452335" y="624357"/>
                </a:lnTo>
                <a:lnTo>
                  <a:pt x="447751" y="624357"/>
                </a:lnTo>
                <a:lnTo>
                  <a:pt x="449072" y="611657"/>
                </a:lnTo>
                <a:lnTo>
                  <a:pt x="446786" y="611657"/>
                </a:lnTo>
                <a:lnTo>
                  <a:pt x="441286" y="624357"/>
                </a:lnTo>
                <a:lnTo>
                  <a:pt x="445363" y="611657"/>
                </a:lnTo>
                <a:lnTo>
                  <a:pt x="436638" y="611657"/>
                </a:lnTo>
                <a:lnTo>
                  <a:pt x="441871" y="598957"/>
                </a:lnTo>
                <a:lnTo>
                  <a:pt x="415417" y="598957"/>
                </a:lnTo>
                <a:lnTo>
                  <a:pt x="407809" y="586257"/>
                </a:lnTo>
                <a:lnTo>
                  <a:pt x="398805" y="586257"/>
                </a:lnTo>
                <a:lnTo>
                  <a:pt x="395363" y="573557"/>
                </a:lnTo>
                <a:lnTo>
                  <a:pt x="398792" y="573557"/>
                </a:lnTo>
                <a:lnTo>
                  <a:pt x="395211" y="560857"/>
                </a:lnTo>
                <a:lnTo>
                  <a:pt x="388378" y="560857"/>
                </a:lnTo>
                <a:lnTo>
                  <a:pt x="389547" y="548157"/>
                </a:lnTo>
                <a:lnTo>
                  <a:pt x="383146" y="560857"/>
                </a:lnTo>
                <a:lnTo>
                  <a:pt x="371627" y="560857"/>
                </a:lnTo>
                <a:lnTo>
                  <a:pt x="383730" y="548157"/>
                </a:lnTo>
                <a:lnTo>
                  <a:pt x="372681" y="548157"/>
                </a:lnTo>
                <a:lnTo>
                  <a:pt x="376758" y="535457"/>
                </a:lnTo>
                <a:lnTo>
                  <a:pt x="370433" y="546087"/>
                </a:lnTo>
                <a:lnTo>
                  <a:pt x="370433" y="560857"/>
                </a:lnTo>
                <a:lnTo>
                  <a:pt x="362991" y="573557"/>
                </a:lnTo>
                <a:lnTo>
                  <a:pt x="357568" y="573557"/>
                </a:lnTo>
                <a:lnTo>
                  <a:pt x="366395" y="560857"/>
                </a:lnTo>
                <a:lnTo>
                  <a:pt x="370433" y="560857"/>
                </a:lnTo>
                <a:lnTo>
                  <a:pt x="370433" y="546087"/>
                </a:lnTo>
                <a:lnTo>
                  <a:pt x="369201" y="548157"/>
                </a:lnTo>
                <a:lnTo>
                  <a:pt x="361632" y="548157"/>
                </a:lnTo>
                <a:lnTo>
                  <a:pt x="362216" y="535457"/>
                </a:lnTo>
                <a:lnTo>
                  <a:pt x="347573" y="535457"/>
                </a:lnTo>
                <a:lnTo>
                  <a:pt x="345935" y="522757"/>
                </a:lnTo>
                <a:lnTo>
                  <a:pt x="350012" y="522757"/>
                </a:lnTo>
                <a:lnTo>
                  <a:pt x="348272" y="510057"/>
                </a:lnTo>
                <a:lnTo>
                  <a:pt x="337794" y="522757"/>
                </a:lnTo>
                <a:lnTo>
                  <a:pt x="340131" y="510057"/>
                </a:lnTo>
                <a:lnTo>
                  <a:pt x="329666" y="510057"/>
                </a:lnTo>
                <a:lnTo>
                  <a:pt x="322097" y="522757"/>
                </a:lnTo>
                <a:lnTo>
                  <a:pt x="323265" y="510057"/>
                </a:lnTo>
                <a:lnTo>
                  <a:pt x="318033" y="510057"/>
                </a:lnTo>
                <a:lnTo>
                  <a:pt x="319773" y="497357"/>
                </a:lnTo>
                <a:lnTo>
                  <a:pt x="326174" y="484657"/>
                </a:lnTo>
                <a:lnTo>
                  <a:pt x="320357" y="484657"/>
                </a:lnTo>
                <a:lnTo>
                  <a:pt x="321525" y="471957"/>
                </a:lnTo>
                <a:lnTo>
                  <a:pt x="321945" y="471957"/>
                </a:lnTo>
                <a:lnTo>
                  <a:pt x="326758" y="459257"/>
                </a:lnTo>
                <a:lnTo>
                  <a:pt x="306806" y="459257"/>
                </a:lnTo>
                <a:lnTo>
                  <a:pt x="304076" y="446557"/>
                </a:lnTo>
                <a:lnTo>
                  <a:pt x="301752" y="446557"/>
                </a:lnTo>
                <a:lnTo>
                  <a:pt x="310476" y="433857"/>
                </a:lnTo>
                <a:lnTo>
                  <a:pt x="300012" y="433857"/>
                </a:lnTo>
                <a:lnTo>
                  <a:pt x="290703" y="421157"/>
                </a:lnTo>
                <a:lnTo>
                  <a:pt x="298843" y="421157"/>
                </a:lnTo>
                <a:lnTo>
                  <a:pt x="295351" y="408457"/>
                </a:lnTo>
                <a:lnTo>
                  <a:pt x="291071" y="408457"/>
                </a:lnTo>
                <a:lnTo>
                  <a:pt x="288645" y="395757"/>
                </a:lnTo>
                <a:lnTo>
                  <a:pt x="276974" y="395757"/>
                </a:lnTo>
                <a:lnTo>
                  <a:pt x="276872" y="383057"/>
                </a:lnTo>
                <a:lnTo>
                  <a:pt x="286054" y="383057"/>
                </a:lnTo>
                <a:lnTo>
                  <a:pt x="278498" y="370357"/>
                </a:lnTo>
                <a:lnTo>
                  <a:pt x="271513" y="381241"/>
                </a:lnTo>
                <a:lnTo>
                  <a:pt x="275005" y="370357"/>
                </a:lnTo>
                <a:lnTo>
                  <a:pt x="269189" y="370357"/>
                </a:lnTo>
                <a:lnTo>
                  <a:pt x="269189" y="395757"/>
                </a:lnTo>
                <a:lnTo>
                  <a:pt x="267449" y="408457"/>
                </a:lnTo>
                <a:lnTo>
                  <a:pt x="259892" y="408457"/>
                </a:lnTo>
                <a:lnTo>
                  <a:pt x="263385" y="395757"/>
                </a:lnTo>
                <a:lnTo>
                  <a:pt x="269189" y="395757"/>
                </a:lnTo>
                <a:lnTo>
                  <a:pt x="269189" y="370357"/>
                </a:lnTo>
                <a:lnTo>
                  <a:pt x="263664" y="370357"/>
                </a:lnTo>
                <a:lnTo>
                  <a:pt x="261073" y="364832"/>
                </a:lnTo>
                <a:lnTo>
                  <a:pt x="259308" y="370357"/>
                </a:lnTo>
                <a:lnTo>
                  <a:pt x="254076" y="370357"/>
                </a:lnTo>
                <a:lnTo>
                  <a:pt x="259918" y="362369"/>
                </a:lnTo>
                <a:lnTo>
                  <a:pt x="257708" y="357657"/>
                </a:lnTo>
                <a:lnTo>
                  <a:pt x="263385" y="357657"/>
                </a:lnTo>
                <a:lnTo>
                  <a:pt x="270941" y="357657"/>
                </a:lnTo>
                <a:lnTo>
                  <a:pt x="274421" y="344957"/>
                </a:lnTo>
                <a:lnTo>
                  <a:pt x="261480" y="344957"/>
                </a:lnTo>
                <a:lnTo>
                  <a:pt x="266865" y="332257"/>
                </a:lnTo>
                <a:lnTo>
                  <a:pt x="267449" y="332257"/>
                </a:lnTo>
                <a:lnTo>
                  <a:pt x="270941" y="319557"/>
                </a:lnTo>
                <a:lnTo>
                  <a:pt x="263817" y="319557"/>
                </a:lnTo>
                <a:lnTo>
                  <a:pt x="265049" y="306857"/>
                </a:lnTo>
                <a:lnTo>
                  <a:pt x="250012" y="306857"/>
                </a:lnTo>
                <a:lnTo>
                  <a:pt x="250012" y="687857"/>
                </a:lnTo>
                <a:lnTo>
                  <a:pt x="248259" y="700557"/>
                </a:lnTo>
                <a:lnTo>
                  <a:pt x="247103" y="687857"/>
                </a:lnTo>
                <a:lnTo>
                  <a:pt x="250012" y="687857"/>
                </a:lnTo>
                <a:lnTo>
                  <a:pt x="250012" y="306857"/>
                </a:lnTo>
                <a:lnTo>
                  <a:pt x="245351" y="306857"/>
                </a:lnTo>
                <a:lnTo>
                  <a:pt x="245351" y="370357"/>
                </a:lnTo>
                <a:lnTo>
                  <a:pt x="245351" y="383057"/>
                </a:lnTo>
                <a:lnTo>
                  <a:pt x="238963" y="383057"/>
                </a:lnTo>
                <a:lnTo>
                  <a:pt x="238963" y="370357"/>
                </a:lnTo>
                <a:lnTo>
                  <a:pt x="245351" y="370357"/>
                </a:lnTo>
                <a:lnTo>
                  <a:pt x="245351" y="306857"/>
                </a:lnTo>
                <a:lnTo>
                  <a:pt x="230238" y="306857"/>
                </a:lnTo>
                <a:lnTo>
                  <a:pt x="230238" y="294157"/>
                </a:lnTo>
                <a:lnTo>
                  <a:pt x="226174" y="294157"/>
                </a:lnTo>
                <a:lnTo>
                  <a:pt x="223558" y="281457"/>
                </a:lnTo>
                <a:lnTo>
                  <a:pt x="221005" y="268757"/>
                </a:lnTo>
                <a:lnTo>
                  <a:pt x="218567" y="268757"/>
                </a:lnTo>
                <a:lnTo>
                  <a:pt x="216281" y="256057"/>
                </a:lnTo>
                <a:lnTo>
                  <a:pt x="219773" y="256057"/>
                </a:lnTo>
                <a:lnTo>
                  <a:pt x="225005" y="245656"/>
                </a:lnTo>
                <a:lnTo>
                  <a:pt x="230238" y="256057"/>
                </a:lnTo>
                <a:lnTo>
                  <a:pt x="238379" y="243357"/>
                </a:lnTo>
                <a:lnTo>
                  <a:pt x="248259" y="243357"/>
                </a:lnTo>
                <a:lnTo>
                  <a:pt x="256400" y="230657"/>
                </a:lnTo>
                <a:lnTo>
                  <a:pt x="250583" y="230657"/>
                </a:lnTo>
                <a:lnTo>
                  <a:pt x="252920" y="217957"/>
                </a:lnTo>
                <a:lnTo>
                  <a:pt x="242443" y="217957"/>
                </a:lnTo>
                <a:lnTo>
                  <a:pt x="241287" y="205257"/>
                </a:lnTo>
                <a:lnTo>
                  <a:pt x="252984" y="205257"/>
                </a:lnTo>
                <a:lnTo>
                  <a:pt x="249428" y="192557"/>
                </a:lnTo>
                <a:lnTo>
                  <a:pt x="251167" y="192557"/>
                </a:lnTo>
                <a:lnTo>
                  <a:pt x="254660" y="179857"/>
                </a:lnTo>
                <a:lnTo>
                  <a:pt x="245478" y="192557"/>
                </a:lnTo>
                <a:lnTo>
                  <a:pt x="232994" y="192557"/>
                </a:lnTo>
                <a:lnTo>
                  <a:pt x="226745" y="179857"/>
                </a:lnTo>
                <a:lnTo>
                  <a:pt x="236054" y="179857"/>
                </a:lnTo>
                <a:lnTo>
                  <a:pt x="244195" y="167157"/>
                </a:lnTo>
                <a:lnTo>
                  <a:pt x="253492" y="167157"/>
                </a:lnTo>
                <a:lnTo>
                  <a:pt x="249428" y="154457"/>
                </a:lnTo>
                <a:lnTo>
                  <a:pt x="228498" y="154457"/>
                </a:lnTo>
                <a:lnTo>
                  <a:pt x="229654" y="141757"/>
                </a:lnTo>
                <a:lnTo>
                  <a:pt x="222681" y="154457"/>
                </a:lnTo>
                <a:lnTo>
                  <a:pt x="220941" y="154457"/>
                </a:lnTo>
                <a:lnTo>
                  <a:pt x="220941" y="243357"/>
                </a:lnTo>
                <a:lnTo>
                  <a:pt x="209892" y="243357"/>
                </a:lnTo>
                <a:lnTo>
                  <a:pt x="209892" y="256057"/>
                </a:lnTo>
                <a:lnTo>
                  <a:pt x="206400" y="268757"/>
                </a:lnTo>
                <a:lnTo>
                  <a:pt x="204660" y="268757"/>
                </a:lnTo>
                <a:lnTo>
                  <a:pt x="204660" y="294157"/>
                </a:lnTo>
                <a:lnTo>
                  <a:pt x="204660" y="306857"/>
                </a:lnTo>
                <a:lnTo>
                  <a:pt x="191503" y="306857"/>
                </a:lnTo>
                <a:lnTo>
                  <a:pt x="194894" y="294157"/>
                </a:lnTo>
                <a:lnTo>
                  <a:pt x="204660" y="294157"/>
                </a:lnTo>
                <a:lnTo>
                  <a:pt x="204660" y="268757"/>
                </a:lnTo>
                <a:lnTo>
                  <a:pt x="198259" y="268757"/>
                </a:lnTo>
                <a:lnTo>
                  <a:pt x="197675" y="256057"/>
                </a:lnTo>
                <a:lnTo>
                  <a:pt x="209892" y="256057"/>
                </a:lnTo>
                <a:lnTo>
                  <a:pt x="209892" y="243357"/>
                </a:lnTo>
                <a:lnTo>
                  <a:pt x="209308" y="243357"/>
                </a:lnTo>
                <a:lnTo>
                  <a:pt x="210477" y="230657"/>
                </a:lnTo>
                <a:lnTo>
                  <a:pt x="215709" y="230657"/>
                </a:lnTo>
                <a:lnTo>
                  <a:pt x="220941" y="243357"/>
                </a:lnTo>
                <a:lnTo>
                  <a:pt x="220941" y="154457"/>
                </a:lnTo>
                <a:lnTo>
                  <a:pt x="216865" y="154457"/>
                </a:lnTo>
                <a:lnTo>
                  <a:pt x="212801" y="141757"/>
                </a:lnTo>
                <a:lnTo>
                  <a:pt x="229654" y="141757"/>
                </a:lnTo>
                <a:lnTo>
                  <a:pt x="238379" y="141757"/>
                </a:lnTo>
                <a:lnTo>
                  <a:pt x="241287" y="129057"/>
                </a:lnTo>
                <a:lnTo>
                  <a:pt x="231838" y="129057"/>
                </a:lnTo>
                <a:lnTo>
                  <a:pt x="240525" y="116357"/>
                </a:lnTo>
                <a:lnTo>
                  <a:pt x="227914" y="116357"/>
                </a:lnTo>
                <a:lnTo>
                  <a:pt x="220992" y="116357"/>
                </a:lnTo>
                <a:lnTo>
                  <a:pt x="222681" y="103657"/>
                </a:lnTo>
                <a:lnTo>
                  <a:pt x="228498" y="103657"/>
                </a:lnTo>
                <a:lnTo>
                  <a:pt x="227914" y="116357"/>
                </a:lnTo>
                <a:lnTo>
                  <a:pt x="232956" y="103657"/>
                </a:lnTo>
                <a:lnTo>
                  <a:pt x="230822" y="103657"/>
                </a:lnTo>
                <a:lnTo>
                  <a:pt x="220941" y="90957"/>
                </a:lnTo>
                <a:lnTo>
                  <a:pt x="226491" y="90957"/>
                </a:lnTo>
                <a:lnTo>
                  <a:pt x="227406" y="78257"/>
                </a:lnTo>
                <a:lnTo>
                  <a:pt x="231051" y="78257"/>
                </a:lnTo>
                <a:lnTo>
                  <a:pt x="236054" y="65557"/>
                </a:lnTo>
                <a:lnTo>
                  <a:pt x="222300" y="65557"/>
                </a:lnTo>
                <a:lnTo>
                  <a:pt x="216573" y="52857"/>
                </a:lnTo>
                <a:lnTo>
                  <a:pt x="214782" y="52857"/>
                </a:lnTo>
                <a:lnTo>
                  <a:pt x="219189" y="40157"/>
                </a:lnTo>
                <a:lnTo>
                  <a:pt x="211937" y="40157"/>
                </a:lnTo>
                <a:lnTo>
                  <a:pt x="211124" y="27457"/>
                </a:lnTo>
                <a:lnTo>
                  <a:pt x="212610" y="27457"/>
                </a:lnTo>
                <a:lnTo>
                  <a:pt x="220357" y="14757"/>
                </a:lnTo>
                <a:lnTo>
                  <a:pt x="214147" y="14757"/>
                </a:lnTo>
                <a:lnTo>
                  <a:pt x="204660" y="2057"/>
                </a:lnTo>
                <a:lnTo>
                  <a:pt x="202336" y="2057"/>
                </a:lnTo>
                <a:lnTo>
                  <a:pt x="202336" y="103657"/>
                </a:lnTo>
                <a:lnTo>
                  <a:pt x="196278" y="116357"/>
                </a:lnTo>
                <a:lnTo>
                  <a:pt x="191287" y="106070"/>
                </a:lnTo>
                <a:lnTo>
                  <a:pt x="191287" y="256057"/>
                </a:lnTo>
                <a:lnTo>
                  <a:pt x="184886" y="256057"/>
                </a:lnTo>
                <a:lnTo>
                  <a:pt x="181978" y="268757"/>
                </a:lnTo>
                <a:lnTo>
                  <a:pt x="190119" y="268757"/>
                </a:lnTo>
                <a:lnTo>
                  <a:pt x="187210" y="281457"/>
                </a:lnTo>
                <a:lnTo>
                  <a:pt x="176745" y="281457"/>
                </a:lnTo>
                <a:lnTo>
                  <a:pt x="176745" y="522757"/>
                </a:lnTo>
                <a:lnTo>
                  <a:pt x="169214" y="522757"/>
                </a:lnTo>
                <a:lnTo>
                  <a:pt x="165696" y="510057"/>
                </a:lnTo>
                <a:lnTo>
                  <a:pt x="173837" y="510057"/>
                </a:lnTo>
                <a:lnTo>
                  <a:pt x="176745" y="522757"/>
                </a:lnTo>
                <a:lnTo>
                  <a:pt x="176745" y="281457"/>
                </a:lnTo>
                <a:lnTo>
                  <a:pt x="171513" y="281457"/>
                </a:lnTo>
                <a:lnTo>
                  <a:pt x="171780" y="268757"/>
                </a:lnTo>
                <a:lnTo>
                  <a:pt x="173621" y="268757"/>
                </a:lnTo>
                <a:lnTo>
                  <a:pt x="176009" y="256057"/>
                </a:lnTo>
                <a:lnTo>
                  <a:pt x="177914" y="256057"/>
                </a:lnTo>
                <a:lnTo>
                  <a:pt x="186639" y="243357"/>
                </a:lnTo>
                <a:lnTo>
                  <a:pt x="191287" y="256057"/>
                </a:lnTo>
                <a:lnTo>
                  <a:pt x="191287" y="106070"/>
                </a:lnTo>
                <a:lnTo>
                  <a:pt x="190982" y="105448"/>
                </a:lnTo>
                <a:lnTo>
                  <a:pt x="190982" y="205257"/>
                </a:lnTo>
                <a:lnTo>
                  <a:pt x="188379" y="217957"/>
                </a:lnTo>
                <a:lnTo>
                  <a:pt x="180238" y="217957"/>
                </a:lnTo>
                <a:lnTo>
                  <a:pt x="180238" y="243357"/>
                </a:lnTo>
                <a:lnTo>
                  <a:pt x="166865" y="243357"/>
                </a:lnTo>
                <a:lnTo>
                  <a:pt x="166281" y="230657"/>
                </a:lnTo>
                <a:lnTo>
                  <a:pt x="153492" y="243357"/>
                </a:lnTo>
                <a:lnTo>
                  <a:pt x="163957" y="243357"/>
                </a:lnTo>
                <a:lnTo>
                  <a:pt x="158267" y="256057"/>
                </a:lnTo>
                <a:lnTo>
                  <a:pt x="153784" y="256057"/>
                </a:lnTo>
                <a:lnTo>
                  <a:pt x="152349" y="268757"/>
                </a:lnTo>
                <a:lnTo>
                  <a:pt x="155816" y="281457"/>
                </a:lnTo>
                <a:lnTo>
                  <a:pt x="138963" y="281457"/>
                </a:lnTo>
                <a:lnTo>
                  <a:pt x="137210" y="268757"/>
                </a:lnTo>
                <a:lnTo>
                  <a:pt x="131978" y="268757"/>
                </a:lnTo>
                <a:lnTo>
                  <a:pt x="133146" y="281457"/>
                </a:lnTo>
                <a:lnTo>
                  <a:pt x="131394" y="281457"/>
                </a:lnTo>
                <a:lnTo>
                  <a:pt x="131394" y="319557"/>
                </a:lnTo>
                <a:lnTo>
                  <a:pt x="126288" y="306857"/>
                </a:lnTo>
                <a:lnTo>
                  <a:pt x="129133" y="306857"/>
                </a:lnTo>
                <a:lnTo>
                  <a:pt x="131394" y="319557"/>
                </a:lnTo>
                <a:lnTo>
                  <a:pt x="131394" y="281457"/>
                </a:lnTo>
                <a:lnTo>
                  <a:pt x="130822" y="281457"/>
                </a:lnTo>
                <a:lnTo>
                  <a:pt x="127177" y="268757"/>
                </a:lnTo>
                <a:lnTo>
                  <a:pt x="128270" y="256057"/>
                </a:lnTo>
                <a:lnTo>
                  <a:pt x="131229" y="243357"/>
                </a:lnTo>
                <a:lnTo>
                  <a:pt x="133146" y="230657"/>
                </a:lnTo>
                <a:lnTo>
                  <a:pt x="166281" y="230657"/>
                </a:lnTo>
                <a:lnTo>
                  <a:pt x="177914" y="230657"/>
                </a:lnTo>
                <a:lnTo>
                  <a:pt x="180238" y="243357"/>
                </a:lnTo>
                <a:lnTo>
                  <a:pt x="180238" y="217957"/>
                </a:lnTo>
                <a:lnTo>
                  <a:pt x="179451" y="217957"/>
                </a:lnTo>
                <a:lnTo>
                  <a:pt x="171958" y="205257"/>
                </a:lnTo>
                <a:lnTo>
                  <a:pt x="165976" y="205257"/>
                </a:lnTo>
                <a:lnTo>
                  <a:pt x="161632" y="192557"/>
                </a:lnTo>
                <a:lnTo>
                  <a:pt x="173088" y="192557"/>
                </a:lnTo>
                <a:lnTo>
                  <a:pt x="184378" y="205257"/>
                </a:lnTo>
                <a:lnTo>
                  <a:pt x="190982" y="205257"/>
                </a:lnTo>
                <a:lnTo>
                  <a:pt x="190982" y="105448"/>
                </a:lnTo>
                <a:lnTo>
                  <a:pt x="190119" y="103657"/>
                </a:lnTo>
                <a:lnTo>
                  <a:pt x="202336" y="103657"/>
                </a:lnTo>
                <a:lnTo>
                  <a:pt x="202336" y="2057"/>
                </a:lnTo>
                <a:lnTo>
                  <a:pt x="165696" y="2057"/>
                </a:lnTo>
                <a:lnTo>
                  <a:pt x="165696" y="14757"/>
                </a:lnTo>
                <a:lnTo>
                  <a:pt x="165696" y="27457"/>
                </a:lnTo>
                <a:lnTo>
                  <a:pt x="157568" y="27457"/>
                </a:lnTo>
                <a:lnTo>
                  <a:pt x="157568" y="14757"/>
                </a:lnTo>
                <a:lnTo>
                  <a:pt x="165696" y="14757"/>
                </a:lnTo>
                <a:lnTo>
                  <a:pt x="165696" y="2057"/>
                </a:lnTo>
                <a:lnTo>
                  <a:pt x="143611" y="2057"/>
                </a:lnTo>
                <a:lnTo>
                  <a:pt x="143611" y="154457"/>
                </a:lnTo>
                <a:lnTo>
                  <a:pt x="135102" y="154457"/>
                </a:lnTo>
                <a:lnTo>
                  <a:pt x="135191" y="141757"/>
                </a:lnTo>
                <a:lnTo>
                  <a:pt x="141859" y="141757"/>
                </a:lnTo>
                <a:lnTo>
                  <a:pt x="143611" y="154457"/>
                </a:lnTo>
                <a:lnTo>
                  <a:pt x="143611" y="2057"/>
                </a:lnTo>
                <a:lnTo>
                  <a:pt x="119189" y="2057"/>
                </a:lnTo>
                <a:lnTo>
                  <a:pt x="119189" y="256057"/>
                </a:lnTo>
                <a:lnTo>
                  <a:pt x="119189" y="268757"/>
                </a:lnTo>
                <a:lnTo>
                  <a:pt x="110464" y="268757"/>
                </a:lnTo>
                <a:lnTo>
                  <a:pt x="108724" y="256057"/>
                </a:lnTo>
                <a:lnTo>
                  <a:pt x="119189" y="256057"/>
                </a:lnTo>
                <a:lnTo>
                  <a:pt x="119189" y="2057"/>
                </a:lnTo>
                <a:lnTo>
                  <a:pt x="103492" y="2057"/>
                </a:lnTo>
                <a:lnTo>
                  <a:pt x="103492" y="319557"/>
                </a:lnTo>
                <a:lnTo>
                  <a:pt x="96520" y="319557"/>
                </a:lnTo>
                <a:lnTo>
                  <a:pt x="99999" y="306857"/>
                </a:lnTo>
                <a:lnTo>
                  <a:pt x="102908" y="306857"/>
                </a:lnTo>
                <a:lnTo>
                  <a:pt x="103492" y="319557"/>
                </a:lnTo>
                <a:lnTo>
                  <a:pt x="103492" y="2057"/>
                </a:lnTo>
                <a:lnTo>
                  <a:pt x="0" y="2057"/>
                </a:lnTo>
                <a:lnTo>
                  <a:pt x="6883" y="14757"/>
                </a:lnTo>
                <a:lnTo>
                  <a:pt x="12788" y="14757"/>
                </a:lnTo>
                <a:lnTo>
                  <a:pt x="17818" y="27457"/>
                </a:lnTo>
                <a:lnTo>
                  <a:pt x="22098" y="40157"/>
                </a:lnTo>
                <a:lnTo>
                  <a:pt x="20789" y="40157"/>
                </a:lnTo>
                <a:lnTo>
                  <a:pt x="21513" y="52857"/>
                </a:lnTo>
                <a:lnTo>
                  <a:pt x="14732" y="52857"/>
                </a:lnTo>
                <a:lnTo>
                  <a:pt x="15697" y="65557"/>
                </a:lnTo>
                <a:lnTo>
                  <a:pt x="17094" y="78257"/>
                </a:lnTo>
                <a:lnTo>
                  <a:pt x="37211" y="78257"/>
                </a:lnTo>
                <a:lnTo>
                  <a:pt x="40703" y="65557"/>
                </a:lnTo>
                <a:lnTo>
                  <a:pt x="47675" y="65557"/>
                </a:lnTo>
                <a:lnTo>
                  <a:pt x="47091" y="78257"/>
                </a:lnTo>
                <a:lnTo>
                  <a:pt x="45542" y="78257"/>
                </a:lnTo>
                <a:lnTo>
                  <a:pt x="51168" y="90957"/>
                </a:lnTo>
                <a:lnTo>
                  <a:pt x="27901" y="90957"/>
                </a:lnTo>
                <a:lnTo>
                  <a:pt x="25006" y="103657"/>
                </a:lnTo>
                <a:lnTo>
                  <a:pt x="37211" y="103657"/>
                </a:lnTo>
                <a:lnTo>
                  <a:pt x="34886" y="116357"/>
                </a:lnTo>
                <a:lnTo>
                  <a:pt x="33909" y="116357"/>
                </a:lnTo>
                <a:lnTo>
                  <a:pt x="40551" y="129057"/>
                </a:lnTo>
                <a:lnTo>
                  <a:pt x="45681" y="129057"/>
                </a:lnTo>
                <a:lnTo>
                  <a:pt x="45351" y="141757"/>
                </a:lnTo>
                <a:lnTo>
                  <a:pt x="38379" y="141757"/>
                </a:lnTo>
                <a:lnTo>
                  <a:pt x="38950" y="154457"/>
                </a:lnTo>
                <a:lnTo>
                  <a:pt x="39535" y="154457"/>
                </a:lnTo>
                <a:lnTo>
                  <a:pt x="43611" y="167157"/>
                </a:lnTo>
                <a:lnTo>
                  <a:pt x="48260" y="154457"/>
                </a:lnTo>
                <a:lnTo>
                  <a:pt x="61048" y="154457"/>
                </a:lnTo>
                <a:lnTo>
                  <a:pt x="62890" y="154457"/>
                </a:lnTo>
                <a:lnTo>
                  <a:pt x="62814" y="164109"/>
                </a:lnTo>
                <a:lnTo>
                  <a:pt x="63373" y="167157"/>
                </a:lnTo>
                <a:lnTo>
                  <a:pt x="65697" y="167157"/>
                </a:lnTo>
                <a:lnTo>
                  <a:pt x="62788" y="179857"/>
                </a:lnTo>
                <a:lnTo>
                  <a:pt x="52984" y="179857"/>
                </a:lnTo>
                <a:lnTo>
                  <a:pt x="55714" y="192557"/>
                </a:lnTo>
                <a:lnTo>
                  <a:pt x="56984" y="192557"/>
                </a:lnTo>
                <a:lnTo>
                  <a:pt x="57315" y="205257"/>
                </a:lnTo>
                <a:lnTo>
                  <a:pt x="60109" y="205257"/>
                </a:lnTo>
                <a:lnTo>
                  <a:pt x="62788" y="217957"/>
                </a:lnTo>
                <a:lnTo>
                  <a:pt x="47091" y="217957"/>
                </a:lnTo>
                <a:lnTo>
                  <a:pt x="52311" y="230657"/>
                </a:lnTo>
                <a:lnTo>
                  <a:pt x="59156" y="230657"/>
                </a:lnTo>
                <a:lnTo>
                  <a:pt x="64922" y="243357"/>
                </a:lnTo>
                <a:lnTo>
                  <a:pt x="72682" y="243357"/>
                </a:lnTo>
                <a:lnTo>
                  <a:pt x="68351" y="256057"/>
                </a:lnTo>
                <a:lnTo>
                  <a:pt x="61633" y="256057"/>
                </a:lnTo>
                <a:lnTo>
                  <a:pt x="62293" y="268757"/>
                </a:lnTo>
                <a:lnTo>
                  <a:pt x="71691" y="268757"/>
                </a:lnTo>
                <a:lnTo>
                  <a:pt x="77914" y="281457"/>
                </a:lnTo>
                <a:lnTo>
                  <a:pt x="69189" y="281457"/>
                </a:lnTo>
                <a:lnTo>
                  <a:pt x="72682" y="294157"/>
                </a:lnTo>
                <a:lnTo>
                  <a:pt x="77571" y="294157"/>
                </a:lnTo>
                <a:lnTo>
                  <a:pt x="76377" y="306857"/>
                </a:lnTo>
                <a:lnTo>
                  <a:pt x="78574" y="306857"/>
                </a:lnTo>
                <a:lnTo>
                  <a:pt x="82562" y="319557"/>
                </a:lnTo>
                <a:lnTo>
                  <a:pt x="89827" y="319557"/>
                </a:lnTo>
                <a:lnTo>
                  <a:pt x="89750" y="332257"/>
                </a:lnTo>
                <a:lnTo>
                  <a:pt x="79654" y="332257"/>
                </a:lnTo>
                <a:lnTo>
                  <a:pt x="87210" y="344957"/>
                </a:lnTo>
                <a:lnTo>
                  <a:pt x="95351" y="332257"/>
                </a:lnTo>
                <a:lnTo>
                  <a:pt x="101168" y="332257"/>
                </a:lnTo>
                <a:lnTo>
                  <a:pt x="94767" y="344957"/>
                </a:lnTo>
                <a:lnTo>
                  <a:pt x="107556" y="344957"/>
                </a:lnTo>
                <a:lnTo>
                  <a:pt x="112788" y="344957"/>
                </a:lnTo>
                <a:lnTo>
                  <a:pt x="112788" y="357657"/>
                </a:lnTo>
                <a:lnTo>
                  <a:pt x="103492" y="357657"/>
                </a:lnTo>
                <a:lnTo>
                  <a:pt x="107556" y="344957"/>
                </a:lnTo>
                <a:lnTo>
                  <a:pt x="99415" y="357657"/>
                </a:lnTo>
                <a:lnTo>
                  <a:pt x="96520" y="357657"/>
                </a:lnTo>
                <a:lnTo>
                  <a:pt x="96520" y="370357"/>
                </a:lnTo>
                <a:lnTo>
                  <a:pt x="104076" y="370357"/>
                </a:lnTo>
                <a:lnTo>
                  <a:pt x="106172" y="370357"/>
                </a:lnTo>
                <a:lnTo>
                  <a:pt x="100584" y="383057"/>
                </a:lnTo>
                <a:lnTo>
                  <a:pt x="101752" y="383057"/>
                </a:lnTo>
                <a:lnTo>
                  <a:pt x="99415" y="395757"/>
                </a:lnTo>
                <a:lnTo>
                  <a:pt x="103492" y="395757"/>
                </a:lnTo>
                <a:lnTo>
                  <a:pt x="99999" y="408457"/>
                </a:lnTo>
                <a:lnTo>
                  <a:pt x="112788" y="408457"/>
                </a:lnTo>
                <a:lnTo>
                  <a:pt x="117449" y="395757"/>
                </a:lnTo>
                <a:lnTo>
                  <a:pt x="122682" y="408457"/>
                </a:lnTo>
                <a:lnTo>
                  <a:pt x="116865" y="408457"/>
                </a:lnTo>
                <a:lnTo>
                  <a:pt x="118605" y="421157"/>
                </a:lnTo>
                <a:lnTo>
                  <a:pt x="108724" y="421157"/>
                </a:lnTo>
                <a:lnTo>
                  <a:pt x="112217" y="433857"/>
                </a:lnTo>
                <a:lnTo>
                  <a:pt x="100596" y="433857"/>
                </a:lnTo>
                <a:lnTo>
                  <a:pt x="88938" y="446557"/>
                </a:lnTo>
                <a:lnTo>
                  <a:pt x="93522" y="446557"/>
                </a:lnTo>
                <a:lnTo>
                  <a:pt x="99707" y="459257"/>
                </a:lnTo>
                <a:lnTo>
                  <a:pt x="95783" y="459257"/>
                </a:lnTo>
                <a:lnTo>
                  <a:pt x="94475" y="471957"/>
                </a:lnTo>
                <a:lnTo>
                  <a:pt x="104660" y="471957"/>
                </a:lnTo>
                <a:lnTo>
                  <a:pt x="94183" y="484657"/>
                </a:lnTo>
                <a:lnTo>
                  <a:pt x="100799" y="484657"/>
                </a:lnTo>
                <a:lnTo>
                  <a:pt x="105575" y="497357"/>
                </a:lnTo>
                <a:lnTo>
                  <a:pt x="105359" y="497357"/>
                </a:lnTo>
                <a:lnTo>
                  <a:pt x="105232" y="510057"/>
                </a:lnTo>
                <a:lnTo>
                  <a:pt x="110464" y="510057"/>
                </a:lnTo>
                <a:lnTo>
                  <a:pt x="105371" y="522757"/>
                </a:lnTo>
                <a:lnTo>
                  <a:pt x="122923" y="522757"/>
                </a:lnTo>
                <a:lnTo>
                  <a:pt x="115125" y="535457"/>
                </a:lnTo>
                <a:lnTo>
                  <a:pt x="144195" y="535457"/>
                </a:lnTo>
                <a:lnTo>
                  <a:pt x="144767" y="548157"/>
                </a:lnTo>
                <a:lnTo>
                  <a:pt x="144475" y="560857"/>
                </a:lnTo>
                <a:lnTo>
                  <a:pt x="145503" y="560857"/>
                </a:lnTo>
                <a:lnTo>
                  <a:pt x="150152" y="573557"/>
                </a:lnTo>
                <a:lnTo>
                  <a:pt x="156400" y="573557"/>
                </a:lnTo>
                <a:lnTo>
                  <a:pt x="152323" y="586257"/>
                </a:lnTo>
                <a:lnTo>
                  <a:pt x="158699" y="586257"/>
                </a:lnTo>
                <a:lnTo>
                  <a:pt x="165481" y="573557"/>
                </a:lnTo>
                <a:lnTo>
                  <a:pt x="177914" y="573557"/>
                </a:lnTo>
                <a:lnTo>
                  <a:pt x="170522" y="586257"/>
                </a:lnTo>
                <a:lnTo>
                  <a:pt x="167233" y="586257"/>
                </a:lnTo>
                <a:lnTo>
                  <a:pt x="164820" y="598957"/>
                </a:lnTo>
                <a:lnTo>
                  <a:pt x="159893" y="598957"/>
                </a:lnTo>
                <a:lnTo>
                  <a:pt x="166865" y="611657"/>
                </a:lnTo>
                <a:lnTo>
                  <a:pt x="169545" y="611657"/>
                </a:lnTo>
                <a:lnTo>
                  <a:pt x="175590" y="598957"/>
                </a:lnTo>
                <a:lnTo>
                  <a:pt x="177025" y="611657"/>
                </a:lnTo>
                <a:lnTo>
                  <a:pt x="179654" y="611657"/>
                </a:lnTo>
                <a:lnTo>
                  <a:pt x="179070" y="624357"/>
                </a:lnTo>
                <a:lnTo>
                  <a:pt x="199428" y="624357"/>
                </a:lnTo>
                <a:lnTo>
                  <a:pt x="205244" y="624357"/>
                </a:lnTo>
                <a:lnTo>
                  <a:pt x="209892" y="611657"/>
                </a:lnTo>
                <a:lnTo>
                  <a:pt x="211048" y="624357"/>
                </a:lnTo>
                <a:lnTo>
                  <a:pt x="219189" y="611657"/>
                </a:lnTo>
                <a:lnTo>
                  <a:pt x="212217" y="624357"/>
                </a:lnTo>
                <a:lnTo>
                  <a:pt x="213956" y="624357"/>
                </a:lnTo>
                <a:lnTo>
                  <a:pt x="212801" y="637057"/>
                </a:lnTo>
                <a:lnTo>
                  <a:pt x="197675" y="637057"/>
                </a:lnTo>
                <a:lnTo>
                  <a:pt x="199428" y="624357"/>
                </a:lnTo>
                <a:lnTo>
                  <a:pt x="192697" y="637057"/>
                </a:lnTo>
                <a:lnTo>
                  <a:pt x="182562" y="637057"/>
                </a:lnTo>
                <a:lnTo>
                  <a:pt x="183146" y="649757"/>
                </a:lnTo>
                <a:lnTo>
                  <a:pt x="205524" y="649757"/>
                </a:lnTo>
                <a:lnTo>
                  <a:pt x="199402" y="662457"/>
                </a:lnTo>
                <a:lnTo>
                  <a:pt x="209308" y="662457"/>
                </a:lnTo>
                <a:lnTo>
                  <a:pt x="213474" y="675157"/>
                </a:lnTo>
                <a:lnTo>
                  <a:pt x="219481" y="662457"/>
                </a:lnTo>
                <a:lnTo>
                  <a:pt x="224193" y="662457"/>
                </a:lnTo>
                <a:lnTo>
                  <a:pt x="224421" y="675157"/>
                </a:lnTo>
                <a:lnTo>
                  <a:pt x="217449" y="675157"/>
                </a:lnTo>
                <a:lnTo>
                  <a:pt x="222821" y="687857"/>
                </a:lnTo>
                <a:lnTo>
                  <a:pt x="234315" y="687857"/>
                </a:lnTo>
                <a:lnTo>
                  <a:pt x="232562" y="700557"/>
                </a:lnTo>
                <a:lnTo>
                  <a:pt x="239064" y="700557"/>
                </a:lnTo>
                <a:lnTo>
                  <a:pt x="242671" y="713257"/>
                </a:lnTo>
                <a:lnTo>
                  <a:pt x="244424" y="713257"/>
                </a:lnTo>
                <a:lnTo>
                  <a:pt x="245351" y="725957"/>
                </a:lnTo>
                <a:lnTo>
                  <a:pt x="251167" y="725957"/>
                </a:lnTo>
                <a:lnTo>
                  <a:pt x="250583" y="738657"/>
                </a:lnTo>
                <a:lnTo>
                  <a:pt x="256400" y="725957"/>
                </a:lnTo>
                <a:lnTo>
                  <a:pt x="272465" y="725957"/>
                </a:lnTo>
                <a:lnTo>
                  <a:pt x="278130" y="738657"/>
                </a:lnTo>
                <a:lnTo>
                  <a:pt x="278498" y="738657"/>
                </a:lnTo>
                <a:lnTo>
                  <a:pt x="275005" y="751357"/>
                </a:lnTo>
                <a:lnTo>
                  <a:pt x="278460" y="751357"/>
                </a:lnTo>
                <a:lnTo>
                  <a:pt x="285178" y="738657"/>
                </a:lnTo>
                <a:lnTo>
                  <a:pt x="291871" y="738657"/>
                </a:lnTo>
                <a:lnTo>
                  <a:pt x="289547" y="751357"/>
                </a:lnTo>
                <a:lnTo>
                  <a:pt x="297688" y="751357"/>
                </a:lnTo>
                <a:lnTo>
                  <a:pt x="305828" y="764057"/>
                </a:lnTo>
                <a:lnTo>
                  <a:pt x="308724" y="764057"/>
                </a:lnTo>
                <a:lnTo>
                  <a:pt x="306400" y="776757"/>
                </a:lnTo>
                <a:lnTo>
                  <a:pt x="324561" y="776757"/>
                </a:lnTo>
                <a:lnTo>
                  <a:pt x="322897" y="789457"/>
                </a:lnTo>
                <a:lnTo>
                  <a:pt x="321995" y="789457"/>
                </a:lnTo>
                <a:lnTo>
                  <a:pt x="322681" y="802157"/>
                </a:lnTo>
                <a:lnTo>
                  <a:pt x="323850" y="802157"/>
                </a:lnTo>
                <a:lnTo>
                  <a:pt x="334314" y="789457"/>
                </a:lnTo>
                <a:lnTo>
                  <a:pt x="338378" y="789457"/>
                </a:lnTo>
                <a:lnTo>
                  <a:pt x="331406" y="802157"/>
                </a:lnTo>
                <a:lnTo>
                  <a:pt x="342455" y="789457"/>
                </a:lnTo>
                <a:lnTo>
                  <a:pt x="336054" y="802157"/>
                </a:lnTo>
                <a:lnTo>
                  <a:pt x="350596" y="802157"/>
                </a:lnTo>
                <a:lnTo>
                  <a:pt x="347687" y="814857"/>
                </a:lnTo>
                <a:lnTo>
                  <a:pt x="355422" y="814857"/>
                </a:lnTo>
                <a:lnTo>
                  <a:pt x="353644" y="827557"/>
                </a:lnTo>
                <a:lnTo>
                  <a:pt x="356984" y="827557"/>
                </a:lnTo>
                <a:lnTo>
                  <a:pt x="360476" y="814857"/>
                </a:lnTo>
                <a:lnTo>
                  <a:pt x="362216" y="814857"/>
                </a:lnTo>
                <a:lnTo>
                  <a:pt x="360476" y="827557"/>
                </a:lnTo>
                <a:lnTo>
                  <a:pt x="371525" y="827557"/>
                </a:lnTo>
                <a:lnTo>
                  <a:pt x="366293" y="840257"/>
                </a:lnTo>
                <a:lnTo>
                  <a:pt x="385254" y="840257"/>
                </a:lnTo>
                <a:lnTo>
                  <a:pt x="391871" y="852957"/>
                </a:lnTo>
                <a:lnTo>
                  <a:pt x="390702" y="840257"/>
                </a:lnTo>
                <a:lnTo>
                  <a:pt x="398272" y="827557"/>
                </a:lnTo>
                <a:lnTo>
                  <a:pt x="401167" y="827557"/>
                </a:lnTo>
                <a:lnTo>
                  <a:pt x="395935" y="840257"/>
                </a:lnTo>
                <a:lnTo>
                  <a:pt x="403504" y="827557"/>
                </a:lnTo>
                <a:lnTo>
                  <a:pt x="405828" y="827557"/>
                </a:lnTo>
                <a:lnTo>
                  <a:pt x="398843" y="840257"/>
                </a:lnTo>
                <a:lnTo>
                  <a:pt x="401167" y="840257"/>
                </a:lnTo>
                <a:lnTo>
                  <a:pt x="399427" y="852957"/>
                </a:lnTo>
                <a:lnTo>
                  <a:pt x="398703" y="852957"/>
                </a:lnTo>
                <a:lnTo>
                  <a:pt x="400265" y="865657"/>
                </a:lnTo>
                <a:lnTo>
                  <a:pt x="404660" y="852957"/>
                </a:lnTo>
                <a:lnTo>
                  <a:pt x="403504" y="865657"/>
                </a:lnTo>
                <a:lnTo>
                  <a:pt x="425005" y="865657"/>
                </a:lnTo>
                <a:lnTo>
                  <a:pt x="429666" y="852957"/>
                </a:lnTo>
                <a:lnTo>
                  <a:pt x="431406" y="865657"/>
                </a:lnTo>
                <a:lnTo>
                  <a:pt x="436638" y="852957"/>
                </a:lnTo>
                <a:lnTo>
                  <a:pt x="440131" y="852957"/>
                </a:lnTo>
                <a:lnTo>
                  <a:pt x="443039" y="865657"/>
                </a:lnTo>
                <a:lnTo>
                  <a:pt x="454088" y="865657"/>
                </a:lnTo>
                <a:lnTo>
                  <a:pt x="458152" y="852957"/>
                </a:lnTo>
                <a:lnTo>
                  <a:pt x="455244" y="865657"/>
                </a:lnTo>
                <a:lnTo>
                  <a:pt x="461645" y="865657"/>
                </a:lnTo>
                <a:lnTo>
                  <a:pt x="455828" y="878357"/>
                </a:lnTo>
                <a:lnTo>
                  <a:pt x="466293" y="878357"/>
                </a:lnTo>
                <a:lnTo>
                  <a:pt x="478497" y="865657"/>
                </a:lnTo>
                <a:lnTo>
                  <a:pt x="489470" y="865657"/>
                </a:lnTo>
                <a:lnTo>
                  <a:pt x="493077" y="878357"/>
                </a:lnTo>
                <a:lnTo>
                  <a:pt x="496519" y="878357"/>
                </a:lnTo>
                <a:lnTo>
                  <a:pt x="500049" y="891057"/>
                </a:lnTo>
                <a:lnTo>
                  <a:pt x="516293" y="891057"/>
                </a:lnTo>
                <a:lnTo>
                  <a:pt x="519785" y="878357"/>
                </a:lnTo>
                <a:lnTo>
                  <a:pt x="527926" y="878357"/>
                </a:lnTo>
                <a:lnTo>
                  <a:pt x="519785" y="891057"/>
                </a:lnTo>
                <a:lnTo>
                  <a:pt x="549427" y="891057"/>
                </a:lnTo>
                <a:lnTo>
                  <a:pt x="551180" y="903757"/>
                </a:lnTo>
                <a:lnTo>
                  <a:pt x="561644" y="903757"/>
                </a:lnTo>
                <a:lnTo>
                  <a:pt x="562800" y="903757"/>
                </a:lnTo>
                <a:lnTo>
                  <a:pt x="563384" y="903757"/>
                </a:lnTo>
                <a:lnTo>
                  <a:pt x="564553" y="897407"/>
                </a:lnTo>
                <a:lnTo>
                  <a:pt x="566293" y="891057"/>
                </a:lnTo>
                <a:lnTo>
                  <a:pt x="565137" y="894232"/>
                </a:lnTo>
                <a:lnTo>
                  <a:pt x="565708" y="891057"/>
                </a:lnTo>
                <a:lnTo>
                  <a:pt x="566293" y="891057"/>
                </a:lnTo>
                <a:lnTo>
                  <a:pt x="570941" y="891057"/>
                </a:lnTo>
                <a:lnTo>
                  <a:pt x="570369" y="903757"/>
                </a:lnTo>
                <a:lnTo>
                  <a:pt x="568617" y="903757"/>
                </a:lnTo>
                <a:lnTo>
                  <a:pt x="566293" y="916457"/>
                </a:lnTo>
                <a:lnTo>
                  <a:pt x="564553" y="916457"/>
                </a:lnTo>
                <a:lnTo>
                  <a:pt x="565137" y="929157"/>
                </a:lnTo>
                <a:lnTo>
                  <a:pt x="570966" y="929157"/>
                </a:lnTo>
                <a:lnTo>
                  <a:pt x="580834" y="916457"/>
                </a:lnTo>
                <a:lnTo>
                  <a:pt x="588518" y="916457"/>
                </a:lnTo>
                <a:lnTo>
                  <a:pt x="587806" y="929157"/>
                </a:lnTo>
                <a:lnTo>
                  <a:pt x="586638" y="929157"/>
                </a:lnTo>
                <a:lnTo>
                  <a:pt x="590130" y="941857"/>
                </a:lnTo>
                <a:lnTo>
                  <a:pt x="593623" y="941857"/>
                </a:lnTo>
                <a:lnTo>
                  <a:pt x="597687" y="954557"/>
                </a:lnTo>
                <a:lnTo>
                  <a:pt x="607580" y="954557"/>
                </a:lnTo>
                <a:lnTo>
                  <a:pt x="604672" y="967257"/>
                </a:lnTo>
                <a:lnTo>
                  <a:pt x="608736" y="967257"/>
                </a:lnTo>
                <a:lnTo>
                  <a:pt x="609841" y="979957"/>
                </a:lnTo>
                <a:lnTo>
                  <a:pt x="617461" y="979957"/>
                </a:lnTo>
                <a:lnTo>
                  <a:pt x="618045" y="992657"/>
                </a:lnTo>
                <a:lnTo>
                  <a:pt x="624433" y="979957"/>
                </a:lnTo>
                <a:lnTo>
                  <a:pt x="623849" y="992657"/>
                </a:lnTo>
                <a:lnTo>
                  <a:pt x="634314" y="979957"/>
                </a:lnTo>
                <a:lnTo>
                  <a:pt x="631990" y="992657"/>
                </a:lnTo>
                <a:lnTo>
                  <a:pt x="646531" y="992657"/>
                </a:lnTo>
                <a:lnTo>
                  <a:pt x="640295" y="1005357"/>
                </a:lnTo>
                <a:lnTo>
                  <a:pt x="645947" y="1005357"/>
                </a:lnTo>
                <a:lnTo>
                  <a:pt x="648271" y="1018057"/>
                </a:lnTo>
                <a:lnTo>
                  <a:pt x="665403" y="1018057"/>
                </a:lnTo>
                <a:lnTo>
                  <a:pt x="660488" y="1030757"/>
                </a:lnTo>
                <a:lnTo>
                  <a:pt x="680250" y="1030757"/>
                </a:lnTo>
                <a:lnTo>
                  <a:pt x="688771" y="1043457"/>
                </a:lnTo>
                <a:lnTo>
                  <a:pt x="699960" y="1043457"/>
                </a:lnTo>
                <a:lnTo>
                  <a:pt x="704672" y="1056157"/>
                </a:lnTo>
                <a:lnTo>
                  <a:pt x="703046" y="1056157"/>
                </a:lnTo>
                <a:lnTo>
                  <a:pt x="708228" y="1068857"/>
                </a:lnTo>
                <a:lnTo>
                  <a:pt x="718629" y="1068857"/>
                </a:lnTo>
                <a:lnTo>
                  <a:pt x="718045" y="1081557"/>
                </a:lnTo>
                <a:lnTo>
                  <a:pt x="723277" y="1068857"/>
                </a:lnTo>
                <a:lnTo>
                  <a:pt x="726401" y="1068857"/>
                </a:lnTo>
                <a:lnTo>
                  <a:pt x="733590" y="1056157"/>
                </a:lnTo>
                <a:lnTo>
                  <a:pt x="738619" y="1056157"/>
                </a:lnTo>
                <a:lnTo>
                  <a:pt x="738022" y="1068857"/>
                </a:lnTo>
                <a:lnTo>
                  <a:pt x="736460" y="1068857"/>
                </a:lnTo>
                <a:lnTo>
                  <a:pt x="734898" y="1070889"/>
                </a:lnTo>
                <a:lnTo>
                  <a:pt x="734898" y="1081557"/>
                </a:lnTo>
                <a:lnTo>
                  <a:pt x="736066" y="1081557"/>
                </a:lnTo>
                <a:lnTo>
                  <a:pt x="739559" y="1068857"/>
                </a:lnTo>
                <a:lnTo>
                  <a:pt x="743623" y="1081557"/>
                </a:lnTo>
                <a:lnTo>
                  <a:pt x="770369" y="1081557"/>
                </a:lnTo>
                <a:lnTo>
                  <a:pt x="771537" y="1094257"/>
                </a:lnTo>
                <a:lnTo>
                  <a:pt x="774433" y="1106957"/>
                </a:lnTo>
                <a:lnTo>
                  <a:pt x="783158" y="1094257"/>
                </a:lnTo>
                <a:lnTo>
                  <a:pt x="783742" y="1106957"/>
                </a:lnTo>
                <a:lnTo>
                  <a:pt x="785482" y="1106957"/>
                </a:lnTo>
                <a:lnTo>
                  <a:pt x="784910" y="1094257"/>
                </a:lnTo>
                <a:lnTo>
                  <a:pt x="792467" y="1094257"/>
                </a:lnTo>
                <a:lnTo>
                  <a:pt x="794791" y="1081557"/>
                </a:lnTo>
                <a:lnTo>
                  <a:pt x="796531" y="1094257"/>
                </a:lnTo>
                <a:lnTo>
                  <a:pt x="799439" y="1094257"/>
                </a:lnTo>
                <a:lnTo>
                  <a:pt x="796531" y="1106957"/>
                </a:lnTo>
                <a:lnTo>
                  <a:pt x="800608" y="1094257"/>
                </a:lnTo>
                <a:lnTo>
                  <a:pt x="805256" y="1094257"/>
                </a:lnTo>
                <a:lnTo>
                  <a:pt x="803516" y="1106957"/>
                </a:lnTo>
                <a:lnTo>
                  <a:pt x="811072" y="1106957"/>
                </a:lnTo>
                <a:lnTo>
                  <a:pt x="808012" y="1116482"/>
                </a:lnTo>
                <a:lnTo>
                  <a:pt x="812812" y="1106957"/>
                </a:lnTo>
                <a:lnTo>
                  <a:pt x="812812" y="1119657"/>
                </a:lnTo>
                <a:lnTo>
                  <a:pt x="814260" y="1119657"/>
                </a:lnTo>
                <a:lnTo>
                  <a:pt x="816597" y="1106957"/>
                </a:lnTo>
                <a:lnTo>
                  <a:pt x="818045" y="1119657"/>
                </a:lnTo>
                <a:lnTo>
                  <a:pt x="831418" y="1119657"/>
                </a:lnTo>
                <a:lnTo>
                  <a:pt x="827887" y="1132357"/>
                </a:lnTo>
                <a:lnTo>
                  <a:pt x="844410" y="1132357"/>
                </a:lnTo>
                <a:lnTo>
                  <a:pt x="850023" y="1145057"/>
                </a:lnTo>
                <a:lnTo>
                  <a:pt x="849439" y="1132357"/>
                </a:lnTo>
                <a:lnTo>
                  <a:pt x="854887" y="1132357"/>
                </a:lnTo>
                <a:lnTo>
                  <a:pt x="854925" y="1145057"/>
                </a:lnTo>
                <a:lnTo>
                  <a:pt x="852932" y="1145057"/>
                </a:lnTo>
                <a:lnTo>
                  <a:pt x="856564" y="1157757"/>
                </a:lnTo>
                <a:lnTo>
                  <a:pt x="861936" y="1157757"/>
                </a:lnTo>
                <a:lnTo>
                  <a:pt x="868629" y="1145057"/>
                </a:lnTo>
                <a:lnTo>
                  <a:pt x="876185" y="1145057"/>
                </a:lnTo>
                <a:lnTo>
                  <a:pt x="872693" y="1157757"/>
                </a:lnTo>
                <a:lnTo>
                  <a:pt x="888390" y="1157757"/>
                </a:lnTo>
                <a:lnTo>
                  <a:pt x="886650" y="1170457"/>
                </a:lnTo>
                <a:lnTo>
                  <a:pt x="900023" y="1170457"/>
                </a:lnTo>
                <a:lnTo>
                  <a:pt x="906424" y="1157757"/>
                </a:lnTo>
                <a:lnTo>
                  <a:pt x="905256" y="1157757"/>
                </a:lnTo>
                <a:lnTo>
                  <a:pt x="907580" y="1145057"/>
                </a:lnTo>
                <a:lnTo>
                  <a:pt x="910488" y="1145057"/>
                </a:lnTo>
                <a:lnTo>
                  <a:pt x="908164" y="1157757"/>
                </a:lnTo>
                <a:lnTo>
                  <a:pt x="913396" y="1157757"/>
                </a:lnTo>
                <a:lnTo>
                  <a:pt x="912812" y="1170457"/>
                </a:lnTo>
                <a:lnTo>
                  <a:pt x="911656" y="1170457"/>
                </a:lnTo>
                <a:lnTo>
                  <a:pt x="908164" y="1183157"/>
                </a:lnTo>
                <a:lnTo>
                  <a:pt x="919213" y="1183157"/>
                </a:lnTo>
                <a:lnTo>
                  <a:pt x="922121" y="1170457"/>
                </a:lnTo>
                <a:lnTo>
                  <a:pt x="921537" y="1170457"/>
                </a:lnTo>
                <a:lnTo>
                  <a:pt x="924445" y="1157757"/>
                </a:lnTo>
                <a:lnTo>
                  <a:pt x="924445" y="1170457"/>
                </a:lnTo>
                <a:lnTo>
                  <a:pt x="930986" y="1170457"/>
                </a:lnTo>
                <a:lnTo>
                  <a:pt x="934478" y="1157757"/>
                </a:lnTo>
                <a:lnTo>
                  <a:pt x="936650" y="1170457"/>
                </a:lnTo>
                <a:lnTo>
                  <a:pt x="937234" y="1170457"/>
                </a:lnTo>
                <a:lnTo>
                  <a:pt x="941298" y="1157757"/>
                </a:lnTo>
                <a:lnTo>
                  <a:pt x="943051" y="1170457"/>
                </a:lnTo>
                <a:lnTo>
                  <a:pt x="941298" y="1170457"/>
                </a:lnTo>
                <a:lnTo>
                  <a:pt x="940142" y="1183157"/>
                </a:lnTo>
                <a:lnTo>
                  <a:pt x="943051" y="1183157"/>
                </a:lnTo>
                <a:lnTo>
                  <a:pt x="946531" y="1195857"/>
                </a:lnTo>
                <a:lnTo>
                  <a:pt x="953909" y="1183157"/>
                </a:lnTo>
                <a:lnTo>
                  <a:pt x="961097" y="1183157"/>
                </a:lnTo>
                <a:lnTo>
                  <a:pt x="959332" y="1195857"/>
                </a:lnTo>
                <a:lnTo>
                  <a:pt x="960488" y="1195857"/>
                </a:lnTo>
                <a:lnTo>
                  <a:pt x="958748" y="1208557"/>
                </a:lnTo>
                <a:lnTo>
                  <a:pt x="961593" y="1195857"/>
                </a:lnTo>
                <a:lnTo>
                  <a:pt x="962812" y="1208557"/>
                </a:lnTo>
                <a:lnTo>
                  <a:pt x="964476" y="1208557"/>
                </a:lnTo>
                <a:lnTo>
                  <a:pt x="968629" y="1195857"/>
                </a:lnTo>
                <a:lnTo>
                  <a:pt x="967473" y="1208557"/>
                </a:lnTo>
                <a:lnTo>
                  <a:pt x="968629" y="1208557"/>
                </a:lnTo>
                <a:lnTo>
                  <a:pt x="969505" y="1202207"/>
                </a:lnTo>
                <a:lnTo>
                  <a:pt x="970368" y="1195857"/>
                </a:lnTo>
                <a:lnTo>
                  <a:pt x="976769" y="1195857"/>
                </a:lnTo>
                <a:lnTo>
                  <a:pt x="981417" y="1208557"/>
                </a:lnTo>
                <a:lnTo>
                  <a:pt x="990727" y="1208557"/>
                </a:lnTo>
                <a:lnTo>
                  <a:pt x="996251" y="1195857"/>
                </a:lnTo>
                <a:lnTo>
                  <a:pt x="1005357" y="1195857"/>
                </a:lnTo>
                <a:lnTo>
                  <a:pt x="1009916" y="1183157"/>
                </a:lnTo>
                <a:lnTo>
                  <a:pt x="1011656" y="1183157"/>
                </a:lnTo>
                <a:lnTo>
                  <a:pt x="1011072" y="1195857"/>
                </a:lnTo>
                <a:lnTo>
                  <a:pt x="1006424" y="1195857"/>
                </a:lnTo>
                <a:lnTo>
                  <a:pt x="1008164" y="1208557"/>
                </a:lnTo>
                <a:lnTo>
                  <a:pt x="1011072" y="1208557"/>
                </a:lnTo>
                <a:lnTo>
                  <a:pt x="1015149" y="1195857"/>
                </a:lnTo>
                <a:lnTo>
                  <a:pt x="1013396" y="1208557"/>
                </a:lnTo>
                <a:lnTo>
                  <a:pt x="1016304" y="1208557"/>
                </a:lnTo>
                <a:lnTo>
                  <a:pt x="1018628" y="1195857"/>
                </a:lnTo>
                <a:lnTo>
                  <a:pt x="1016304" y="1195857"/>
                </a:lnTo>
                <a:lnTo>
                  <a:pt x="1021537" y="1183157"/>
                </a:lnTo>
                <a:lnTo>
                  <a:pt x="1031138" y="1195857"/>
                </a:lnTo>
                <a:lnTo>
                  <a:pt x="1059916" y="1195857"/>
                </a:lnTo>
                <a:lnTo>
                  <a:pt x="1056386" y="1208557"/>
                </a:lnTo>
                <a:lnTo>
                  <a:pt x="1053515" y="1221257"/>
                </a:lnTo>
                <a:lnTo>
                  <a:pt x="1052385" y="1233957"/>
                </a:lnTo>
                <a:lnTo>
                  <a:pt x="1054100" y="1246657"/>
                </a:lnTo>
                <a:lnTo>
                  <a:pt x="1061656" y="1233957"/>
                </a:lnTo>
                <a:lnTo>
                  <a:pt x="1061656" y="1246657"/>
                </a:lnTo>
                <a:lnTo>
                  <a:pt x="1063980" y="1246657"/>
                </a:lnTo>
                <a:lnTo>
                  <a:pt x="1071829" y="1235227"/>
                </a:lnTo>
                <a:lnTo>
                  <a:pt x="1071537" y="1233957"/>
                </a:lnTo>
                <a:lnTo>
                  <a:pt x="1072705" y="1233957"/>
                </a:lnTo>
                <a:lnTo>
                  <a:pt x="1076198" y="1233957"/>
                </a:lnTo>
                <a:lnTo>
                  <a:pt x="1076769" y="1246657"/>
                </a:lnTo>
                <a:lnTo>
                  <a:pt x="1092530" y="1246657"/>
                </a:lnTo>
                <a:lnTo>
                  <a:pt x="1091895" y="1259357"/>
                </a:lnTo>
                <a:lnTo>
                  <a:pt x="1093635" y="1246657"/>
                </a:lnTo>
                <a:lnTo>
                  <a:pt x="1099629" y="1246657"/>
                </a:lnTo>
                <a:lnTo>
                  <a:pt x="1102499" y="1259357"/>
                </a:lnTo>
                <a:lnTo>
                  <a:pt x="1106030" y="1259357"/>
                </a:lnTo>
                <a:lnTo>
                  <a:pt x="1105839" y="1272057"/>
                </a:lnTo>
                <a:lnTo>
                  <a:pt x="1110754" y="1259357"/>
                </a:lnTo>
                <a:lnTo>
                  <a:pt x="1127937" y="1259357"/>
                </a:lnTo>
                <a:lnTo>
                  <a:pt x="1129677" y="1272057"/>
                </a:lnTo>
                <a:lnTo>
                  <a:pt x="1132001" y="1259357"/>
                </a:lnTo>
                <a:lnTo>
                  <a:pt x="1135126" y="1246657"/>
                </a:lnTo>
                <a:lnTo>
                  <a:pt x="1142136" y="1246657"/>
                </a:lnTo>
                <a:lnTo>
                  <a:pt x="1140371" y="1259357"/>
                </a:lnTo>
                <a:lnTo>
                  <a:pt x="1145374" y="1259357"/>
                </a:lnTo>
                <a:lnTo>
                  <a:pt x="1145374" y="1246657"/>
                </a:lnTo>
                <a:lnTo>
                  <a:pt x="1146479" y="1259357"/>
                </a:lnTo>
                <a:lnTo>
                  <a:pt x="1147584" y="1259357"/>
                </a:lnTo>
                <a:lnTo>
                  <a:pt x="1147699" y="1272057"/>
                </a:lnTo>
                <a:lnTo>
                  <a:pt x="1149540" y="1259357"/>
                </a:lnTo>
                <a:lnTo>
                  <a:pt x="1156639" y="1259357"/>
                </a:lnTo>
                <a:lnTo>
                  <a:pt x="1156716" y="1272057"/>
                </a:lnTo>
                <a:lnTo>
                  <a:pt x="1161072" y="1272057"/>
                </a:lnTo>
                <a:lnTo>
                  <a:pt x="1160500" y="1259357"/>
                </a:lnTo>
                <a:lnTo>
                  <a:pt x="1165656" y="1259357"/>
                </a:lnTo>
                <a:lnTo>
                  <a:pt x="1165098" y="1272057"/>
                </a:lnTo>
                <a:lnTo>
                  <a:pt x="1169212" y="1272057"/>
                </a:lnTo>
                <a:lnTo>
                  <a:pt x="1173289" y="1259357"/>
                </a:lnTo>
                <a:lnTo>
                  <a:pt x="1176782" y="1259357"/>
                </a:lnTo>
                <a:lnTo>
                  <a:pt x="1175613" y="1272057"/>
                </a:lnTo>
                <a:lnTo>
                  <a:pt x="1179804" y="1259357"/>
                </a:lnTo>
                <a:lnTo>
                  <a:pt x="1193634" y="1259357"/>
                </a:lnTo>
                <a:lnTo>
                  <a:pt x="1193634" y="1246657"/>
                </a:lnTo>
                <a:lnTo>
                  <a:pt x="1194219" y="1233957"/>
                </a:lnTo>
                <a:lnTo>
                  <a:pt x="1197711" y="1233957"/>
                </a:lnTo>
                <a:lnTo>
                  <a:pt x="1197127" y="1246657"/>
                </a:lnTo>
                <a:lnTo>
                  <a:pt x="1195844" y="1246657"/>
                </a:lnTo>
                <a:lnTo>
                  <a:pt x="1194803" y="1259357"/>
                </a:lnTo>
                <a:lnTo>
                  <a:pt x="1200035" y="1246657"/>
                </a:lnTo>
                <a:lnTo>
                  <a:pt x="1205852" y="1233957"/>
                </a:lnTo>
                <a:lnTo>
                  <a:pt x="1208747" y="1246657"/>
                </a:lnTo>
                <a:lnTo>
                  <a:pt x="1204899" y="1246657"/>
                </a:lnTo>
                <a:lnTo>
                  <a:pt x="1203109" y="1259357"/>
                </a:lnTo>
                <a:lnTo>
                  <a:pt x="1197317" y="1259357"/>
                </a:lnTo>
                <a:lnTo>
                  <a:pt x="1197711" y="1272057"/>
                </a:lnTo>
                <a:lnTo>
                  <a:pt x="1204683" y="1284757"/>
                </a:lnTo>
                <a:lnTo>
                  <a:pt x="1206423" y="1272057"/>
                </a:lnTo>
                <a:lnTo>
                  <a:pt x="1215148" y="1272057"/>
                </a:lnTo>
                <a:lnTo>
                  <a:pt x="1213408" y="1259357"/>
                </a:lnTo>
                <a:lnTo>
                  <a:pt x="1223581" y="1259357"/>
                </a:lnTo>
                <a:lnTo>
                  <a:pt x="1225943" y="1272057"/>
                </a:lnTo>
                <a:lnTo>
                  <a:pt x="1230261" y="1272057"/>
                </a:lnTo>
                <a:lnTo>
                  <a:pt x="1231874" y="1259357"/>
                </a:lnTo>
                <a:lnTo>
                  <a:pt x="1238986" y="1259357"/>
                </a:lnTo>
                <a:lnTo>
                  <a:pt x="1236662" y="1272057"/>
                </a:lnTo>
                <a:lnTo>
                  <a:pt x="1240434" y="1272057"/>
                </a:lnTo>
                <a:lnTo>
                  <a:pt x="1242479" y="1259357"/>
                </a:lnTo>
                <a:lnTo>
                  <a:pt x="1243634" y="1272057"/>
                </a:lnTo>
                <a:lnTo>
                  <a:pt x="1247559" y="1272057"/>
                </a:lnTo>
                <a:lnTo>
                  <a:pt x="1248702" y="1259357"/>
                </a:lnTo>
                <a:lnTo>
                  <a:pt x="1250619" y="1259357"/>
                </a:lnTo>
                <a:lnTo>
                  <a:pt x="1251191" y="1272057"/>
                </a:lnTo>
                <a:lnTo>
                  <a:pt x="1256969" y="1272057"/>
                </a:lnTo>
                <a:lnTo>
                  <a:pt x="1262900" y="1259357"/>
                </a:lnTo>
                <a:lnTo>
                  <a:pt x="1273289" y="1259357"/>
                </a:lnTo>
                <a:lnTo>
                  <a:pt x="1275029" y="1272057"/>
                </a:lnTo>
                <a:lnTo>
                  <a:pt x="1308176" y="1272057"/>
                </a:lnTo>
                <a:lnTo>
                  <a:pt x="1311668" y="1259357"/>
                </a:lnTo>
                <a:lnTo>
                  <a:pt x="1312824" y="1259357"/>
                </a:lnTo>
                <a:lnTo>
                  <a:pt x="1316316" y="1259357"/>
                </a:lnTo>
                <a:lnTo>
                  <a:pt x="1317282" y="1269885"/>
                </a:lnTo>
                <a:lnTo>
                  <a:pt x="1321955" y="1259357"/>
                </a:lnTo>
                <a:lnTo>
                  <a:pt x="1346542" y="1259357"/>
                </a:lnTo>
                <a:lnTo>
                  <a:pt x="1348346" y="1246657"/>
                </a:lnTo>
                <a:lnTo>
                  <a:pt x="1381429" y="1246657"/>
                </a:lnTo>
                <a:lnTo>
                  <a:pt x="1387246" y="1259357"/>
                </a:lnTo>
                <a:lnTo>
                  <a:pt x="1388960" y="1246657"/>
                </a:lnTo>
                <a:lnTo>
                  <a:pt x="1405851" y="1246657"/>
                </a:lnTo>
                <a:lnTo>
                  <a:pt x="1409484" y="1259357"/>
                </a:lnTo>
                <a:lnTo>
                  <a:pt x="1418640" y="1259357"/>
                </a:lnTo>
                <a:lnTo>
                  <a:pt x="1417485" y="1246657"/>
                </a:lnTo>
                <a:lnTo>
                  <a:pt x="1420393" y="1246657"/>
                </a:lnTo>
                <a:lnTo>
                  <a:pt x="1422717" y="1259357"/>
                </a:lnTo>
                <a:lnTo>
                  <a:pt x="1425041" y="1246657"/>
                </a:lnTo>
                <a:lnTo>
                  <a:pt x="1429689" y="1259357"/>
                </a:lnTo>
                <a:lnTo>
                  <a:pt x="1432013" y="1246657"/>
                </a:lnTo>
                <a:lnTo>
                  <a:pt x="1439722" y="1246657"/>
                </a:lnTo>
                <a:lnTo>
                  <a:pt x="1441894" y="1259357"/>
                </a:lnTo>
                <a:lnTo>
                  <a:pt x="1451203" y="1246657"/>
                </a:lnTo>
                <a:lnTo>
                  <a:pt x="1451762" y="1246657"/>
                </a:lnTo>
                <a:lnTo>
                  <a:pt x="1452943" y="1259357"/>
                </a:lnTo>
                <a:lnTo>
                  <a:pt x="1455851" y="1259357"/>
                </a:lnTo>
                <a:lnTo>
                  <a:pt x="1454696" y="1246657"/>
                </a:lnTo>
                <a:lnTo>
                  <a:pt x="1469224" y="1246657"/>
                </a:lnTo>
                <a:lnTo>
                  <a:pt x="1469809" y="1259357"/>
                </a:lnTo>
                <a:lnTo>
                  <a:pt x="1474457" y="1259357"/>
                </a:lnTo>
                <a:lnTo>
                  <a:pt x="1478534" y="1246657"/>
                </a:lnTo>
                <a:lnTo>
                  <a:pt x="1491322" y="1246657"/>
                </a:lnTo>
                <a:lnTo>
                  <a:pt x="1488414" y="1233957"/>
                </a:lnTo>
                <a:lnTo>
                  <a:pt x="1490738" y="1221257"/>
                </a:lnTo>
                <a:lnTo>
                  <a:pt x="1491640" y="1224076"/>
                </a:lnTo>
                <a:lnTo>
                  <a:pt x="1491907" y="1221257"/>
                </a:lnTo>
                <a:lnTo>
                  <a:pt x="1495386" y="1221257"/>
                </a:lnTo>
                <a:lnTo>
                  <a:pt x="1497711" y="1233957"/>
                </a:lnTo>
                <a:lnTo>
                  <a:pt x="1496555" y="1246657"/>
                </a:lnTo>
                <a:lnTo>
                  <a:pt x="1499463" y="1233957"/>
                </a:lnTo>
                <a:lnTo>
                  <a:pt x="1500619" y="1233957"/>
                </a:lnTo>
                <a:lnTo>
                  <a:pt x="1500035" y="1246657"/>
                </a:lnTo>
                <a:lnTo>
                  <a:pt x="1520977" y="1246657"/>
                </a:lnTo>
                <a:lnTo>
                  <a:pt x="1523873" y="1233957"/>
                </a:lnTo>
                <a:lnTo>
                  <a:pt x="1531442" y="1233957"/>
                </a:lnTo>
                <a:lnTo>
                  <a:pt x="1528533" y="1221257"/>
                </a:lnTo>
                <a:lnTo>
                  <a:pt x="1554695" y="1221257"/>
                </a:lnTo>
                <a:lnTo>
                  <a:pt x="1555851" y="1221257"/>
                </a:lnTo>
                <a:lnTo>
                  <a:pt x="1555407" y="1219835"/>
                </a:lnTo>
                <a:lnTo>
                  <a:pt x="1561084" y="1208557"/>
                </a:lnTo>
                <a:lnTo>
                  <a:pt x="1559928" y="1221257"/>
                </a:lnTo>
                <a:lnTo>
                  <a:pt x="1569224" y="1221257"/>
                </a:lnTo>
                <a:lnTo>
                  <a:pt x="1576781" y="1208557"/>
                </a:lnTo>
                <a:lnTo>
                  <a:pt x="1574457" y="1208557"/>
                </a:lnTo>
                <a:lnTo>
                  <a:pt x="1572717" y="1195857"/>
                </a:lnTo>
                <a:lnTo>
                  <a:pt x="1577365" y="1195857"/>
                </a:lnTo>
                <a:lnTo>
                  <a:pt x="1578533" y="1208557"/>
                </a:lnTo>
                <a:lnTo>
                  <a:pt x="1581696" y="1195857"/>
                </a:lnTo>
                <a:lnTo>
                  <a:pt x="1586458" y="1195857"/>
                </a:lnTo>
                <a:lnTo>
                  <a:pt x="1592186" y="1208557"/>
                </a:lnTo>
                <a:lnTo>
                  <a:pt x="1614576" y="1208557"/>
                </a:lnTo>
                <a:lnTo>
                  <a:pt x="1619808" y="1195857"/>
                </a:lnTo>
                <a:lnTo>
                  <a:pt x="1640827" y="1195857"/>
                </a:lnTo>
                <a:lnTo>
                  <a:pt x="1644815" y="1183157"/>
                </a:lnTo>
                <a:lnTo>
                  <a:pt x="1655343" y="1195857"/>
                </a:lnTo>
                <a:lnTo>
                  <a:pt x="1663204" y="1195857"/>
                </a:lnTo>
                <a:lnTo>
                  <a:pt x="1670735" y="1183157"/>
                </a:lnTo>
                <a:lnTo>
                  <a:pt x="1677365" y="1183157"/>
                </a:lnTo>
                <a:lnTo>
                  <a:pt x="1676793" y="1170457"/>
                </a:lnTo>
                <a:lnTo>
                  <a:pt x="1679117" y="1176807"/>
                </a:lnTo>
                <a:lnTo>
                  <a:pt x="1679117" y="1170457"/>
                </a:lnTo>
                <a:lnTo>
                  <a:pt x="1739582" y="1170457"/>
                </a:lnTo>
                <a:lnTo>
                  <a:pt x="1741195" y="1157757"/>
                </a:lnTo>
                <a:lnTo>
                  <a:pt x="1738490" y="1145057"/>
                </a:lnTo>
                <a:lnTo>
                  <a:pt x="1743075" y="1145057"/>
                </a:lnTo>
                <a:lnTo>
                  <a:pt x="1746554" y="1157757"/>
                </a:lnTo>
                <a:lnTo>
                  <a:pt x="1748307" y="1145057"/>
                </a:lnTo>
                <a:lnTo>
                  <a:pt x="1762836" y="1145057"/>
                </a:lnTo>
                <a:lnTo>
                  <a:pt x="1769821" y="1132357"/>
                </a:lnTo>
                <a:lnTo>
                  <a:pt x="1776209" y="1132357"/>
                </a:lnTo>
                <a:lnTo>
                  <a:pt x="1779701" y="1119657"/>
                </a:lnTo>
                <a:lnTo>
                  <a:pt x="1780286" y="1132357"/>
                </a:lnTo>
                <a:lnTo>
                  <a:pt x="1787982" y="1132357"/>
                </a:lnTo>
                <a:lnTo>
                  <a:pt x="1788706" y="1119657"/>
                </a:lnTo>
                <a:lnTo>
                  <a:pt x="1790750" y="1119657"/>
                </a:lnTo>
                <a:lnTo>
                  <a:pt x="1793659" y="1132357"/>
                </a:lnTo>
                <a:lnTo>
                  <a:pt x="1796135" y="1132357"/>
                </a:lnTo>
                <a:lnTo>
                  <a:pt x="1796923" y="1119657"/>
                </a:lnTo>
                <a:lnTo>
                  <a:pt x="1809927" y="1119657"/>
                </a:lnTo>
                <a:lnTo>
                  <a:pt x="1809356" y="1106957"/>
                </a:lnTo>
                <a:lnTo>
                  <a:pt x="1819313" y="1106957"/>
                </a:lnTo>
                <a:lnTo>
                  <a:pt x="1821484" y="1094257"/>
                </a:lnTo>
                <a:lnTo>
                  <a:pt x="1825015" y="1094257"/>
                </a:lnTo>
                <a:lnTo>
                  <a:pt x="1829701" y="1106957"/>
                </a:lnTo>
                <a:lnTo>
                  <a:pt x="1832648" y="1094257"/>
                </a:lnTo>
                <a:lnTo>
                  <a:pt x="1838426" y="1094257"/>
                </a:lnTo>
                <a:lnTo>
                  <a:pt x="1840750" y="1106957"/>
                </a:lnTo>
                <a:lnTo>
                  <a:pt x="1844230" y="1094257"/>
                </a:lnTo>
                <a:lnTo>
                  <a:pt x="1845398" y="1094257"/>
                </a:lnTo>
                <a:lnTo>
                  <a:pt x="1840166" y="1081557"/>
                </a:lnTo>
                <a:lnTo>
                  <a:pt x="1848307" y="1094257"/>
                </a:lnTo>
                <a:lnTo>
                  <a:pt x="1849462" y="1094257"/>
                </a:lnTo>
                <a:lnTo>
                  <a:pt x="1851799" y="1081557"/>
                </a:lnTo>
                <a:lnTo>
                  <a:pt x="1864791" y="1081557"/>
                </a:lnTo>
                <a:lnTo>
                  <a:pt x="1868868" y="1068857"/>
                </a:lnTo>
                <a:lnTo>
                  <a:pt x="1873275" y="1056157"/>
                </a:lnTo>
                <a:lnTo>
                  <a:pt x="1880425" y="1056157"/>
                </a:lnTo>
                <a:lnTo>
                  <a:pt x="1878101" y="1068857"/>
                </a:lnTo>
                <a:lnTo>
                  <a:pt x="1881428" y="1068857"/>
                </a:lnTo>
                <a:lnTo>
                  <a:pt x="1882749" y="1056157"/>
                </a:lnTo>
                <a:lnTo>
                  <a:pt x="1885175" y="1056157"/>
                </a:lnTo>
                <a:lnTo>
                  <a:pt x="1890750" y="1043457"/>
                </a:lnTo>
                <a:lnTo>
                  <a:pt x="1894243" y="1043457"/>
                </a:lnTo>
                <a:lnTo>
                  <a:pt x="1893658" y="1056157"/>
                </a:lnTo>
                <a:lnTo>
                  <a:pt x="1898535" y="1056157"/>
                </a:lnTo>
                <a:lnTo>
                  <a:pt x="1904199" y="1043457"/>
                </a:lnTo>
                <a:lnTo>
                  <a:pt x="1909521" y="1043457"/>
                </a:lnTo>
                <a:lnTo>
                  <a:pt x="1912835" y="1030757"/>
                </a:lnTo>
                <a:lnTo>
                  <a:pt x="1909089" y="1030757"/>
                </a:lnTo>
                <a:lnTo>
                  <a:pt x="1906524" y="1018057"/>
                </a:lnTo>
                <a:lnTo>
                  <a:pt x="1904923" y="1018057"/>
                </a:lnTo>
                <a:lnTo>
                  <a:pt x="1902955" y="1005357"/>
                </a:lnTo>
                <a:lnTo>
                  <a:pt x="1909114" y="1018057"/>
                </a:lnTo>
                <a:lnTo>
                  <a:pt x="1917915" y="1018057"/>
                </a:lnTo>
                <a:lnTo>
                  <a:pt x="1922462" y="1026147"/>
                </a:lnTo>
                <a:lnTo>
                  <a:pt x="1923313" y="1030757"/>
                </a:lnTo>
                <a:lnTo>
                  <a:pt x="1924469" y="1030757"/>
                </a:lnTo>
                <a:lnTo>
                  <a:pt x="1923910" y="1028725"/>
                </a:lnTo>
                <a:lnTo>
                  <a:pt x="1925053" y="1030757"/>
                </a:lnTo>
                <a:lnTo>
                  <a:pt x="1930285" y="1030757"/>
                </a:lnTo>
                <a:lnTo>
                  <a:pt x="1923313" y="1018057"/>
                </a:lnTo>
                <a:lnTo>
                  <a:pt x="1930285" y="1018057"/>
                </a:lnTo>
                <a:lnTo>
                  <a:pt x="1927961" y="1005357"/>
                </a:lnTo>
                <a:lnTo>
                  <a:pt x="1933778" y="1005357"/>
                </a:lnTo>
                <a:lnTo>
                  <a:pt x="1934933" y="1018057"/>
                </a:lnTo>
                <a:lnTo>
                  <a:pt x="1936102" y="1018057"/>
                </a:lnTo>
                <a:lnTo>
                  <a:pt x="1938388" y="1005357"/>
                </a:lnTo>
                <a:lnTo>
                  <a:pt x="1939150" y="1005357"/>
                </a:lnTo>
                <a:lnTo>
                  <a:pt x="1941004" y="992657"/>
                </a:lnTo>
                <a:lnTo>
                  <a:pt x="1946567" y="992657"/>
                </a:lnTo>
                <a:lnTo>
                  <a:pt x="1950783" y="1005357"/>
                </a:lnTo>
                <a:lnTo>
                  <a:pt x="1961680" y="1005357"/>
                </a:lnTo>
                <a:lnTo>
                  <a:pt x="1955863" y="992657"/>
                </a:lnTo>
                <a:lnTo>
                  <a:pt x="1959356" y="992657"/>
                </a:lnTo>
                <a:lnTo>
                  <a:pt x="1955863" y="979957"/>
                </a:lnTo>
                <a:lnTo>
                  <a:pt x="1959940" y="979957"/>
                </a:lnTo>
                <a:lnTo>
                  <a:pt x="1950046" y="967257"/>
                </a:lnTo>
                <a:lnTo>
                  <a:pt x="1972729" y="967257"/>
                </a:lnTo>
                <a:lnTo>
                  <a:pt x="1977961" y="979957"/>
                </a:lnTo>
                <a:lnTo>
                  <a:pt x="1980285" y="979957"/>
                </a:lnTo>
                <a:lnTo>
                  <a:pt x="1978901" y="967257"/>
                </a:lnTo>
                <a:lnTo>
                  <a:pt x="1982000" y="967257"/>
                </a:lnTo>
                <a:lnTo>
                  <a:pt x="1980285" y="954557"/>
                </a:lnTo>
                <a:lnTo>
                  <a:pt x="1981454" y="954557"/>
                </a:lnTo>
                <a:lnTo>
                  <a:pt x="1986102" y="967257"/>
                </a:lnTo>
                <a:lnTo>
                  <a:pt x="1987257" y="967257"/>
                </a:lnTo>
                <a:lnTo>
                  <a:pt x="1982609" y="954557"/>
                </a:lnTo>
                <a:lnTo>
                  <a:pt x="1986102" y="954557"/>
                </a:lnTo>
                <a:lnTo>
                  <a:pt x="1987257" y="967257"/>
                </a:lnTo>
                <a:lnTo>
                  <a:pt x="1990864" y="967257"/>
                </a:lnTo>
                <a:lnTo>
                  <a:pt x="1987486" y="954557"/>
                </a:lnTo>
                <a:lnTo>
                  <a:pt x="1996567" y="954557"/>
                </a:lnTo>
                <a:lnTo>
                  <a:pt x="1995398" y="941857"/>
                </a:lnTo>
                <a:lnTo>
                  <a:pt x="2003539" y="941857"/>
                </a:lnTo>
                <a:lnTo>
                  <a:pt x="2007743" y="954557"/>
                </a:lnTo>
                <a:lnTo>
                  <a:pt x="2013750" y="954557"/>
                </a:lnTo>
                <a:lnTo>
                  <a:pt x="2015820" y="941857"/>
                </a:lnTo>
                <a:lnTo>
                  <a:pt x="2018449" y="941857"/>
                </a:lnTo>
                <a:lnTo>
                  <a:pt x="2023313" y="929157"/>
                </a:lnTo>
                <a:lnTo>
                  <a:pt x="2040750" y="929157"/>
                </a:lnTo>
                <a:lnTo>
                  <a:pt x="2040750" y="916457"/>
                </a:lnTo>
                <a:lnTo>
                  <a:pt x="2059355" y="916457"/>
                </a:lnTo>
                <a:lnTo>
                  <a:pt x="2057031" y="903757"/>
                </a:lnTo>
                <a:lnTo>
                  <a:pt x="2066683" y="903757"/>
                </a:lnTo>
                <a:lnTo>
                  <a:pt x="2070188" y="891057"/>
                </a:lnTo>
                <a:lnTo>
                  <a:pt x="2085517" y="891057"/>
                </a:lnTo>
                <a:lnTo>
                  <a:pt x="2089010" y="878357"/>
                </a:lnTo>
                <a:lnTo>
                  <a:pt x="2087270" y="878357"/>
                </a:lnTo>
                <a:lnTo>
                  <a:pt x="2086102" y="869899"/>
                </a:lnTo>
                <a:lnTo>
                  <a:pt x="2086102" y="878357"/>
                </a:lnTo>
                <a:lnTo>
                  <a:pt x="2078545" y="878357"/>
                </a:lnTo>
                <a:lnTo>
                  <a:pt x="2076221" y="865657"/>
                </a:lnTo>
                <a:lnTo>
                  <a:pt x="2077377" y="865657"/>
                </a:lnTo>
                <a:lnTo>
                  <a:pt x="2086102" y="878357"/>
                </a:lnTo>
                <a:lnTo>
                  <a:pt x="2086102" y="869899"/>
                </a:lnTo>
                <a:lnTo>
                  <a:pt x="2085517" y="865657"/>
                </a:lnTo>
                <a:lnTo>
                  <a:pt x="2089010" y="865657"/>
                </a:lnTo>
                <a:lnTo>
                  <a:pt x="2086686" y="852957"/>
                </a:lnTo>
                <a:lnTo>
                  <a:pt x="2089594" y="852957"/>
                </a:lnTo>
                <a:lnTo>
                  <a:pt x="2095576" y="863015"/>
                </a:lnTo>
                <a:lnTo>
                  <a:pt x="2094242" y="852957"/>
                </a:lnTo>
                <a:lnTo>
                  <a:pt x="2097151" y="852957"/>
                </a:lnTo>
                <a:lnTo>
                  <a:pt x="2097735" y="865657"/>
                </a:lnTo>
                <a:lnTo>
                  <a:pt x="2114016" y="865657"/>
                </a:lnTo>
                <a:lnTo>
                  <a:pt x="2108314" y="852957"/>
                </a:lnTo>
                <a:lnTo>
                  <a:pt x="2109432" y="852957"/>
                </a:lnTo>
                <a:lnTo>
                  <a:pt x="2111972" y="840257"/>
                </a:lnTo>
                <a:lnTo>
                  <a:pt x="2114486" y="840257"/>
                </a:lnTo>
                <a:lnTo>
                  <a:pt x="2116912" y="852957"/>
                </a:lnTo>
                <a:lnTo>
                  <a:pt x="2137854" y="852957"/>
                </a:lnTo>
                <a:lnTo>
                  <a:pt x="2134946" y="840257"/>
                </a:lnTo>
                <a:lnTo>
                  <a:pt x="2137270" y="840257"/>
                </a:lnTo>
                <a:lnTo>
                  <a:pt x="2149005" y="840257"/>
                </a:lnTo>
                <a:lnTo>
                  <a:pt x="2149475" y="827557"/>
                </a:lnTo>
                <a:lnTo>
                  <a:pt x="2148471" y="827557"/>
                </a:lnTo>
                <a:lnTo>
                  <a:pt x="2146211" y="814857"/>
                </a:lnTo>
                <a:lnTo>
                  <a:pt x="2143836" y="802157"/>
                </a:lnTo>
                <a:lnTo>
                  <a:pt x="2148319" y="802157"/>
                </a:lnTo>
                <a:lnTo>
                  <a:pt x="2150059" y="814857"/>
                </a:lnTo>
                <a:lnTo>
                  <a:pt x="2157615" y="814857"/>
                </a:lnTo>
                <a:lnTo>
                  <a:pt x="2157031" y="802157"/>
                </a:lnTo>
                <a:lnTo>
                  <a:pt x="2158784" y="802157"/>
                </a:lnTo>
                <a:lnTo>
                  <a:pt x="2151215" y="789457"/>
                </a:lnTo>
                <a:lnTo>
                  <a:pt x="2180869" y="764057"/>
                </a:lnTo>
                <a:lnTo>
                  <a:pt x="2189188" y="776757"/>
                </a:lnTo>
                <a:lnTo>
                  <a:pt x="2197658" y="776757"/>
                </a:lnTo>
                <a:lnTo>
                  <a:pt x="2206460" y="789457"/>
                </a:lnTo>
                <a:lnTo>
                  <a:pt x="2215756" y="789457"/>
                </a:lnTo>
                <a:lnTo>
                  <a:pt x="2211692" y="776757"/>
                </a:lnTo>
                <a:lnTo>
                  <a:pt x="2218664" y="789457"/>
                </a:lnTo>
                <a:lnTo>
                  <a:pt x="2219248" y="789457"/>
                </a:lnTo>
                <a:lnTo>
                  <a:pt x="2217128" y="777900"/>
                </a:lnTo>
                <a:lnTo>
                  <a:pt x="2216340" y="776757"/>
                </a:lnTo>
                <a:lnTo>
                  <a:pt x="2216924" y="776757"/>
                </a:lnTo>
                <a:lnTo>
                  <a:pt x="2216340" y="764057"/>
                </a:lnTo>
                <a:lnTo>
                  <a:pt x="2223897" y="764057"/>
                </a:lnTo>
                <a:lnTo>
                  <a:pt x="2227961" y="776757"/>
                </a:lnTo>
                <a:lnTo>
                  <a:pt x="2225065" y="764057"/>
                </a:lnTo>
                <a:lnTo>
                  <a:pt x="2228545" y="776757"/>
                </a:lnTo>
                <a:lnTo>
                  <a:pt x="2230869" y="776757"/>
                </a:lnTo>
                <a:lnTo>
                  <a:pt x="2228545" y="764057"/>
                </a:lnTo>
                <a:lnTo>
                  <a:pt x="2241918" y="764057"/>
                </a:lnTo>
                <a:lnTo>
                  <a:pt x="2237854" y="751357"/>
                </a:lnTo>
                <a:lnTo>
                  <a:pt x="2252916" y="751357"/>
                </a:lnTo>
                <a:lnTo>
                  <a:pt x="2261108" y="764057"/>
                </a:lnTo>
                <a:lnTo>
                  <a:pt x="2256752" y="751357"/>
                </a:lnTo>
                <a:lnTo>
                  <a:pt x="2257691" y="751357"/>
                </a:lnTo>
                <a:lnTo>
                  <a:pt x="2260041" y="738657"/>
                </a:lnTo>
                <a:lnTo>
                  <a:pt x="2267280" y="738657"/>
                </a:lnTo>
                <a:lnTo>
                  <a:pt x="2263864" y="725957"/>
                </a:lnTo>
                <a:lnTo>
                  <a:pt x="2261539" y="725957"/>
                </a:lnTo>
                <a:lnTo>
                  <a:pt x="2258784" y="713257"/>
                </a:lnTo>
                <a:lnTo>
                  <a:pt x="2266327" y="725957"/>
                </a:lnTo>
                <a:lnTo>
                  <a:pt x="2270696" y="725957"/>
                </a:lnTo>
                <a:lnTo>
                  <a:pt x="2274646" y="738657"/>
                </a:lnTo>
                <a:lnTo>
                  <a:pt x="2276424" y="738657"/>
                </a:lnTo>
                <a:lnTo>
                  <a:pt x="2274481" y="725957"/>
                </a:lnTo>
                <a:lnTo>
                  <a:pt x="2277097" y="725957"/>
                </a:lnTo>
                <a:lnTo>
                  <a:pt x="2278126" y="713257"/>
                </a:lnTo>
                <a:lnTo>
                  <a:pt x="2286114" y="713257"/>
                </a:lnTo>
                <a:lnTo>
                  <a:pt x="2289594" y="725957"/>
                </a:lnTo>
                <a:lnTo>
                  <a:pt x="2289200" y="717270"/>
                </a:lnTo>
                <a:lnTo>
                  <a:pt x="2287498" y="713257"/>
                </a:lnTo>
                <a:lnTo>
                  <a:pt x="2289010" y="713257"/>
                </a:lnTo>
                <a:lnTo>
                  <a:pt x="2298319" y="713257"/>
                </a:lnTo>
                <a:lnTo>
                  <a:pt x="2290762" y="700557"/>
                </a:lnTo>
                <a:lnTo>
                  <a:pt x="2298395" y="700557"/>
                </a:lnTo>
                <a:lnTo>
                  <a:pt x="2300109" y="687857"/>
                </a:lnTo>
                <a:lnTo>
                  <a:pt x="2300643" y="687857"/>
                </a:lnTo>
                <a:lnTo>
                  <a:pt x="2299474" y="685317"/>
                </a:lnTo>
                <a:lnTo>
                  <a:pt x="2299474" y="675157"/>
                </a:lnTo>
                <a:lnTo>
                  <a:pt x="2298242" y="672172"/>
                </a:lnTo>
                <a:lnTo>
                  <a:pt x="2298242" y="682612"/>
                </a:lnTo>
                <a:lnTo>
                  <a:pt x="2294826" y="675157"/>
                </a:lnTo>
                <a:lnTo>
                  <a:pt x="2296477" y="675157"/>
                </a:lnTo>
                <a:lnTo>
                  <a:pt x="2298242" y="682612"/>
                </a:lnTo>
                <a:lnTo>
                  <a:pt x="2298242" y="672172"/>
                </a:lnTo>
                <a:lnTo>
                  <a:pt x="2294242" y="662457"/>
                </a:lnTo>
                <a:lnTo>
                  <a:pt x="2299474" y="662457"/>
                </a:lnTo>
                <a:lnTo>
                  <a:pt x="2303729" y="675157"/>
                </a:lnTo>
                <a:lnTo>
                  <a:pt x="2302383" y="675157"/>
                </a:lnTo>
                <a:lnTo>
                  <a:pt x="2309749" y="687857"/>
                </a:lnTo>
                <a:lnTo>
                  <a:pt x="2318664" y="687857"/>
                </a:lnTo>
                <a:lnTo>
                  <a:pt x="2325649" y="675157"/>
                </a:lnTo>
                <a:lnTo>
                  <a:pt x="2317508" y="675157"/>
                </a:lnTo>
                <a:lnTo>
                  <a:pt x="2312847" y="662457"/>
                </a:lnTo>
                <a:lnTo>
                  <a:pt x="2325357" y="662457"/>
                </a:lnTo>
                <a:lnTo>
                  <a:pt x="2333942" y="675157"/>
                </a:lnTo>
                <a:lnTo>
                  <a:pt x="2334361" y="662457"/>
                </a:lnTo>
                <a:lnTo>
                  <a:pt x="2329586" y="662457"/>
                </a:lnTo>
                <a:lnTo>
                  <a:pt x="2324912" y="649757"/>
                </a:lnTo>
                <a:lnTo>
                  <a:pt x="2326805" y="649757"/>
                </a:lnTo>
                <a:lnTo>
                  <a:pt x="2336685" y="662457"/>
                </a:lnTo>
                <a:lnTo>
                  <a:pt x="2336990" y="649757"/>
                </a:lnTo>
                <a:lnTo>
                  <a:pt x="2338438" y="649757"/>
                </a:lnTo>
                <a:lnTo>
                  <a:pt x="2335733" y="639927"/>
                </a:lnTo>
                <a:lnTo>
                  <a:pt x="2336457" y="649757"/>
                </a:lnTo>
                <a:lnTo>
                  <a:pt x="2331047" y="649757"/>
                </a:lnTo>
                <a:lnTo>
                  <a:pt x="2334945" y="637057"/>
                </a:lnTo>
                <a:lnTo>
                  <a:pt x="2335733" y="639927"/>
                </a:lnTo>
                <a:lnTo>
                  <a:pt x="2335530" y="637057"/>
                </a:lnTo>
                <a:lnTo>
                  <a:pt x="2345994" y="649757"/>
                </a:lnTo>
                <a:lnTo>
                  <a:pt x="2347442" y="637057"/>
                </a:lnTo>
                <a:lnTo>
                  <a:pt x="2348611" y="624357"/>
                </a:lnTo>
                <a:lnTo>
                  <a:pt x="2364016" y="624357"/>
                </a:lnTo>
                <a:lnTo>
                  <a:pt x="2368664" y="611657"/>
                </a:lnTo>
                <a:lnTo>
                  <a:pt x="2386114" y="611657"/>
                </a:lnTo>
                <a:lnTo>
                  <a:pt x="2379713" y="598957"/>
                </a:lnTo>
                <a:lnTo>
                  <a:pt x="2377973" y="598957"/>
                </a:lnTo>
                <a:lnTo>
                  <a:pt x="2378557" y="586257"/>
                </a:lnTo>
                <a:lnTo>
                  <a:pt x="2384945" y="598957"/>
                </a:lnTo>
                <a:lnTo>
                  <a:pt x="2386698" y="598957"/>
                </a:lnTo>
                <a:lnTo>
                  <a:pt x="2384717" y="586257"/>
                </a:lnTo>
                <a:lnTo>
                  <a:pt x="2388158" y="573557"/>
                </a:lnTo>
                <a:lnTo>
                  <a:pt x="2398598" y="573557"/>
                </a:lnTo>
                <a:lnTo>
                  <a:pt x="2394547" y="560857"/>
                </a:lnTo>
                <a:lnTo>
                  <a:pt x="2402675" y="560857"/>
                </a:lnTo>
                <a:lnTo>
                  <a:pt x="2407983" y="548157"/>
                </a:lnTo>
                <a:lnTo>
                  <a:pt x="2414714" y="548157"/>
                </a:lnTo>
                <a:lnTo>
                  <a:pt x="2425649" y="535457"/>
                </a:lnTo>
                <a:lnTo>
                  <a:pt x="2425433" y="535457"/>
                </a:lnTo>
                <a:lnTo>
                  <a:pt x="2427198" y="522757"/>
                </a:lnTo>
                <a:lnTo>
                  <a:pt x="2449487" y="522757"/>
                </a:lnTo>
                <a:lnTo>
                  <a:pt x="2437854" y="510057"/>
                </a:lnTo>
                <a:lnTo>
                  <a:pt x="2445994" y="510057"/>
                </a:lnTo>
                <a:lnTo>
                  <a:pt x="2445474" y="507225"/>
                </a:lnTo>
                <a:lnTo>
                  <a:pt x="2439606" y="497357"/>
                </a:lnTo>
                <a:lnTo>
                  <a:pt x="2444572" y="502285"/>
                </a:lnTo>
                <a:lnTo>
                  <a:pt x="2443670" y="497357"/>
                </a:lnTo>
                <a:lnTo>
                  <a:pt x="2461691" y="497357"/>
                </a:lnTo>
                <a:lnTo>
                  <a:pt x="2459952" y="484657"/>
                </a:lnTo>
                <a:lnTo>
                  <a:pt x="2462860" y="484657"/>
                </a:lnTo>
                <a:lnTo>
                  <a:pt x="2463444" y="497357"/>
                </a:lnTo>
                <a:lnTo>
                  <a:pt x="2470416" y="497357"/>
                </a:lnTo>
                <a:lnTo>
                  <a:pt x="2468092" y="484657"/>
                </a:lnTo>
                <a:lnTo>
                  <a:pt x="2473325" y="484657"/>
                </a:lnTo>
                <a:lnTo>
                  <a:pt x="2473909" y="471957"/>
                </a:lnTo>
                <a:lnTo>
                  <a:pt x="2480297" y="484657"/>
                </a:lnTo>
                <a:lnTo>
                  <a:pt x="2484082" y="471957"/>
                </a:lnTo>
                <a:lnTo>
                  <a:pt x="2486545" y="471957"/>
                </a:lnTo>
                <a:lnTo>
                  <a:pt x="2488806" y="459257"/>
                </a:lnTo>
                <a:lnTo>
                  <a:pt x="2487282" y="459257"/>
                </a:lnTo>
                <a:lnTo>
                  <a:pt x="2486698" y="459257"/>
                </a:lnTo>
                <a:lnTo>
                  <a:pt x="2482050" y="453898"/>
                </a:lnTo>
                <a:lnTo>
                  <a:pt x="2482050" y="459257"/>
                </a:lnTo>
                <a:lnTo>
                  <a:pt x="2476881" y="447967"/>
                </a:lnTo>
                <a:lnTo>
                  <a:pt x="2475649" y="446557"/>
                </a:lnTo>
                <a:lnTo>
                  <a:pt x="2476233" y="446557"/>
                </a:lnTo>
                <a:lnTo>
                  <a:pt x="2482050" y="446557"/>
                </a:lnTo>
                <a:lnTo>
                  <a:pt x="2489022" y="446557"/>
                </a:lnTo>
                <a:lnTo>
                  <a:pt x="2491346" y="459257"/>
                </a:lnTo>
                <a:lnTo>
                  <a:pt x="2490178" y="446557"/>
                </a:lnTo>
                <a:lnTo>
                  <a:pt x="2494254" y="446557"/>
                </a:lnTo>
                <a:lnTo>
                  <a:pt x="2498318" y="459257"/>
                </a:lnTo>
                <a:lnTo>
                  <a:pt x="2498229" y="446557"/>
                </a:lnTo>
                <a:lnTo>
                  <a:pt x="2511691" y="446557"/>
                </a:lnTo>
                <a:lnTo>
                  <a:pt x="2510536" y="433857"/>
                </a:lnTo>
                <a:lnTo>
                  <a:pt x="2514015" y="433857"/>
                </a:lnTo>
                <a:lnTo>
                  <a:pt x="2505303" y="421157"/>
                </a:lnTo>
                <a:lnTo>
                  <a:pt x="2508783" y="421157"/>
                </a:lnTo>
                <a:lnTo>
                  <a:pt x="2502979" y="408457"/>
                </a:lnTo>
                <a:lnTo>
                  <a:pt x="2521585" y="408457"/>
                </a:lnTo>
                <a:lnTo>
                  <a:pt x="2519248" y="395757"/>
                </a:lnTo>
                <a:lnTo>
                  <a:pt x="2528557" y="395757"/>
                </a:lnTo>
                <a:lnTo>
                  <a:pt x="2529141" y="383057"/>
                </a:lnTo>
                <a:lnTo>
                  <a:pt x="2527973" y="383057"/>
                </a:lnTo>
                <a:lnTo>
                  <a:pt x="2523909" y="370357"/>
                </a:lnTo>
                <a:lnTo>
                  <a:pt x="2532151" y="370357"/>
                </a:lnTo>
                <a:lnTo>
                  <a:pt x="2544038" y="357657"/>
                </a:lnTo>
                <a:lnTo>
                  <a:pt x="2554732" y="357657"/>
                </a:lnTo>
                <a:lnTo>
                  <a:pt x="2554135" y="344957"/>
                </a:lnTo>
                <a:lnTo>
                  <a:pt x="2554719" y="344957"/>
                </a:lnTo>
                <a:lnTo>
                  <a:pt x="2550071" y="332257"/>
                </a:lnTo>
                <a:lnTo>
                  <a:pt x="2553563" y="332257"/>
                </a:lnTo>
                <a:lnTo>
                  <a:pt x="2555303" y="344957"/>
                </a:lnTo>
                <a:lnTo>
                  <a:pt x="2561691" y="344957"/>
                </a:lnTo>
                <a:lnTo>
                  <a:pt x="2559240" y="332257"/>
                </a:lnTo>
                <a:lnTo>
                  <a:pt x="2566517" y="332257"/>
                </a:lnTo>
                <a:lnTo>
                  <a:pt x="2566352" y="319557"/>
                </a:lnTo>
                <a:lnTo>
                  <a:pt x="2579890" y="319557"/>
                </a:lnTo>
                <a:lnTo>
                  <a:pt x="2584005" y="306857"/>
                </a:lnTo>
                <a:lnTo>
                  <a:pt x="2586710" y="306857"/>
                </a:lnTo>
                <a:lnTo>
                  <a:pt x="2595994" y="294157"/>
                </a:lnTo>
                <a:lnTo>
                  <a:pt x="2587282" y="294157"/>
                </a:lnTo>
                <a:lnTo>
                  <a:pt x="2589085" y="281457"/>
                </a:lnTo>
                <a:lnTo>
                  <a:pt x="2592590" y="281457"/>
                </a:lnTo>
                <a:lnTo>
                  <a:pt x="2597505" y="268757"/>
                </a:lnTo>
                <a:lnTo>
                  <a:pt x="2609926" y="268757"/>
                </a:lnTo>
                <a:lnTo>
                  <a:pt x="2616568" y="256057"/>
                </a:lnTo>
                <a:lnTo>
                  <a:pt x="2623096" y="256057"/>
                </a:lnTo>
                <a:lnTo>
                  <a:pt x="2629141" y="243357"/>
                </a:lnTo>
                <a:lnTo>
                  <a:pt x="2626855" y="243357"/>
                </a:lnTo>
                <a:lnTo>
                  <a:pt x="2618676" y="230657"/>
                </a:lnTo>
                <a:lnTo>
                  <a:pt x="2625077" y="230657"/>
                </a:lnTo>
                <a:lnTo>
                  <a:pt x="2628557" y="217957"/>
                </a:lnTo>
                <a:lnTo>
                  <a:pt x="2632633" y="217957"/>
                </a:lnTo>
                <a:lnTo>
                  <a:pt x="2639606" y="205257"/>
                </a:lnTo>
                <a:lnTo>
                  <a:pt x="2637282" y="192557"/>
                </a:lnTo>
                <a:lnTo>
                  <a:pt x="2651810" y="192557"/>
                </a:lnTo>
                <a:lnTo>
                  <a:pt x="2647746" y="179857"/>
                </a:lnTo>
                <a:lnTo>
                  <a:pt x="2654147" y="179857"/>
                </a:lnTo>
                <a:lnTo>
                  <a:pt x="2659951" y="167157"/>
                </a:lnTo>
                <a:lnTo>
                  <a:pt x="2657627" y="167157"/>
                </a:lnTo>
                <a:lnTo>
                  <a:pt x="2650655" y="154457"/>
                </a:lnTo>
                <a:lnTo>
                  <a:pt x="2657271" y="154457"/>
                </a:lnTo>
                <a:lnTo>
                  <a:pt x="2658135" y="141757"/>
                </a:lnTo>
                <a:lnTo>
                  <a:pt x="2666047" y="141757"/>
                </a:lnTo>
                <a:lnTo>
                  <a:pt x="2662859" y="129057"/>
                </a:lnTo>
                <a:lnTo>
                  <a:pt x="2666936" y="141757"/>
                </a:lnTo>
                <a:lnTo>
                  <a:pt x="2668676" y="129057"/>
                </a:lnTo>
                <a:lnTo>
                  <a:pt x="2675077" y="141757"/>
                </a:lnTo>
                <a:lnTo>
                  <a:pt x="2676233" y="129057"/>
                </a:lnTo>
                <a:lnTo>
                  <a:pt x="2674378" y="129057"/>
                </a:lnTo>
                <a:lnTo>
                  <a:pt x="2672969" y="116357"/>
                </a:lnTo>
                <a:lnTo>
                  <a:pt x="2682633" y="116357"/>
                </a:lnTo>
                <a:lnTo>
                  <a:pt x="2680017" y="103657"/>
                </a:lnTo>
                <a:lnTo>
                  <a:pt x="2678265" y="90957"/>
                </a:lnTo>
                <a:lnTo>
                  <a:pt x="2677401" y="78257"/>
                </a:lnTo>
                <a:lnTo>
                  <a:pt x="2683941" y="78257"/>
                </a:lnTo>
                <a:lnTo>
                  <a:pt x="2684272" y="90957"/>
                </a:lnTo>
                <a:lnTo>
                  <a:pt x="2688069" y="90957"/>
                </a:lnTo>
                <a:lnTo>
                  <a:pt x="2684234" y="78257"/>
                </a:lnTo>
                <a:lnTo>
                  <a:pt x="2682354" y="65557"/>
                </a:lnTo>
                <a:lnTo>
                  <a:pt x="2693644" y="65557"/>
                </a:lnTo>
                <a:lnTo>
                  <a:pt x="2696006" y="52857"/>
                </a:lnTo>
                <a:lnTo>
                  <a:pt x="2697924" y="52857"/>
                </a:lnTo>
                <a:lnTo>
                  <a:pt x="2696578" y="40157"/>
                </a:lnTo>
                <a:lnTo>
                  <a:pt x="2682481" y="40157"/>
                </a:lnTo>
                <a:lnTo>
                  <a:pt x="2676893" y="27457"/>
                </a:lnTo>
                <a:lnTo>
                  <a:pt x="2692108" y="27457"/>
                </a:lnTo>
                <a:lnTo>
                  <a:pt x="2704719" y="40157"/>
                </a:lnTo>
                <a:lnTo>
                  <a:pt x="2703563" y="27457"/>
                </a:lnTo>
                <a:lnTo>
                  <a:pt x="2705887" y="2745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 descr=""/>
          <p:cNvSpPr/>
          <p:nvPr/>
        </p:nvSpPr>
        <p:spPr>
          <a:xfrm>
            <a:off x="17355836" y="3174086"/>
            <a:ext cx="932180" cy="1878330"/>
          </a:xfrm>
          <a:custGeom>
            <a:avLst/>
            <a:gdLst/>
            <a:ahLst/>
            <a:cxnLst/>
            <a:rect l="l" t="t" r="r" b="b"/>
            <a:pathLst>
              <a:path w="932180" h="1878329">
                <a:moveTo>
                  <a:pt x="738944" y="271705"/>
                </a:moveTo>
                <a:lnTo>
                  <a:pt x="698016" y="257605"/>
                </a:lnTo>
                <a:lnTo>
                  <a:pt x="665804" y="228755"/>
                </a:lnTo>
                <a:lnTo>
                  <a:pt x="645725" y="186632"/>
                </a:lnTo>
                <a:lnTo>
                  <a:pt x="642161" y="142073"/>
                </a:lnTo>
                <a:lnTo>
                  <a:pt x="656899" y="98855"/>
                </a:lnTo>
                <a:lnTo>
                  <a:pt x="686251" y="63949"/>
                </a:lnTo>
                <a:lnTo>
                  <a:pt x="726530" y="44329"/>
                </a:lnTo>
                <a:lnTo>
                  <a:pt x="932163" y="0"/>
                </a:lnTo>
                <a:lnTo>
                  <a:pt x="932163" y="237680"/>
                </a:lnTo>
                <a:lnTo>
                  <a:pt x="785168" y="269582"/>
                </a:lnTo>
                <a:lnTo>
                  <a:pt x="738944" y="271705"/>
                </a:lnTo>
                <a:close/>
              </a:path>
              <a:path w="932180" h="1878329">
                <a:moveTo>
                  <a:pt x="932163" y="772311"/>
                </a:moveTo>
                <a:lnTo>
                  <a:pt x="182347" y="769430"/>
                </a:lnTo>
                <a:lnTo>
                  <a:pt x="141252" y="761418"/>
                </a:lnTo>
                <a:lnTo>
                  <a:pt x="106727" y="740200"/>
                </a:lnTo>
                <a:lnTo>
                  <a:pt x="81587" y="708390"/>
                </a:lnTo>
                <a:lnTo>
                  <a:pt x="68648" y="668602"/>
                </a:lnTo>
                <a:lnTo>
                  <a:pt x="70648" y="627495"/>
                </a:lnTo>
                <a:lnTo>
                  <a:pt x="86257" y="589138"/>
                </a:lnTo>
                <a:lnTo>
                  <a:pt x="113799" y="558690"/>
                </a:lnTo>
                <a:lnTo>
                  <a:pt x="151598" y="541316"/>
                </a:lnTo>
                <a:lnTo>
                  <a:pt x="932163" y="373745"/>
                </a:lnTo>
                <a:lnTo>
                  <a:pt x="932163" y="535596"/>
                </a:lnTo>
                <a:lnTo>
                  <a:pt x="184493" y="535596"/>
                </a:lnTo>
                <a:lnTo>
                  <a:pt x="215241" y="762994"/>
                </a:lnTo>
                <a:lnTo>
                  <a:pt x="932163" y="762994"/>
                </a:lnTo>
                <a:lnTo>
                  <a:pt x="932163" y="772311"/>
                </a:lnTo>
                <a:close/>
              </a:path>
              <a:path w="932180" h="1878329">
                <a:moveTo>
                  <a:pt x="932163" y="538789"/>
                </a:moveTo>
                <a:lnTo>
                  <a:pt x="184493" y="535596"/>
                </a:lnTo>
                <a:lnTo>
                  <a:pt x="932163" y="535596"/>
                </a:lnTo>
                <a:lnTo>
                  <a:pt x="932163" y="538789"/>
                </a:lnTo>
                <a:close/>
              </a:path>
              <a:path w="932180" h="1878329">
                <a:moveTo>
                  <a:pt x="932163" y="762994"/>
                </a:moveTo>
                <a:lnTo>
                  <a:pt x="215241" y="762994"/>
                </a:lnTo>
                <a:lnTo>
                  <a:pt x="932163" y="609158"/>
                </a:lnTo>
                <a:lnTo>
                  <a:pt x="932163" y="762994"/>
                </a:lnTo>
                <a:close/>
              </a:path>
              <a:path w="932180" h="1878329">
                <a:moveTo>
                  <a:pt x="932163" y="1434706"/>
                </a:moveTo>
                <a:lnTo>
                  <a:pt x="882797" y="1427550"/>
                </a:lnTo>
                <a:lnTo>
                  <a:pt x="85095" y="1303601"/>
                </a:lnTo>
                <a:lnTo>
                  <a:pt x="24313" y="1262305"/>
                </a:lnTo>
                <a:lnTo>
                  <a:pt x="7061" y="1228182"/>
                </a:lnTo>
                <a:lnTo>
                  <a:pt x="0" y="1192047"/>
                </a:lnTo>
                <a:lnTo>
                  <a:pt x="5754" y="1155310"/>
                </a:lnTo>
                <a:lnTo>
                  <a:pt x="51586" y="1096315"/>
                </a:lnTo>
                <a:lnTo>
                  <a:pt x="135684" y="1067129"/>
                </a:lnTo>
                <a:lnTo>
                  <a:pt x="338510" y="1016081"/>
                </a:lnTo>
                <a:lnTo>
                  <a:pt x="542162" y="968885"/>
                </a:lnTo>
                <a:lnTo>
                  <a:pt x="746739" y="925542"/>
                </a:lnTo>
                <a:lnTo>
                  <a:pt x="932163" y="889785"/>
                </a:lnTo>
                <a:lnTo>
                  <a:pt x="932163" y="1079063"/>
                </a:lnTo>
                <a:lnTo>
                  <a:pt x="147308" y="1079063"/>
                </a:lnTo>
                <a:lnTo>
                  <a:pt x="147308" y="1302171"/>
                </a:lnTo>
                <a:lnTo>
                  <a:pt x="932163" y="1302171"/>
                </a:lnTo>
                <a:lnTo>
                  <a:pt x="932163" y="1434706"/>
                </a:lnTo>
                <a:close/>
              </a:path>
              <a:path w="932180" h="1878329">
                <a:moveTo>
                  <a:pt x="147308" y="1302171"/>
                </a:moveTo>
                <a:lnTo>
                  <a:pt x="147308" y="1079063"/>
                </a:lnTo>
                <a:lnTo>
                  <a:pt x="709696" y="1168178"/>
                </a:lnTo>
                <a:lnTo>
                  <a:pt x="546130" y="1203832"/>
                </a:lnTo>
                <a:lnTo>
                  <a:pt x="396119" y="1238860"/>
                </a:lnTo>
                <a:lnTo>
                  <a:pt x="246640" y="1276087"/>
                </a:lnTo>
                <a:lnTo>
                  <a:pt x="147308" y="1302171"/>
                </a:lnTo>
                <a:close/>
              </a:path>
              <a:path w="932180" h="1878329">
                <a:moveTo>
                  <a:pt x="709696" y="1168178"/>
                </a:moveTo>
                <a:lnTo>
                  <a:pt x="147308" y="1079063"/>
                </a:lnTo>
                <a:lnTo>
                  <a:pt x="932163" y="1079063"/>
                </a:lnTo>
                <a:lnTo>
                  <a:pt x="932163" y="1123602"/>
                </a:lnTo>
                <a:lnTo>
                  <a:pt x="746880" y="1160397"/>
                </a:lnTo>
                <a:lnTo>
                  <a:pt x="709696" y="1168178"/>
                </a:lnTo>
                <a:close/>
              </a:path>
              <a:path w="932180" h="1878329">
                <a:moveTo>
                  <a:pt x="932163" y="1302171"/>
                </a:moveTo>
                <a:lnTo>
                  <a:pt x="147308" y="1302171"/>
                </a:lnTo>
                <a:lnTo>
                  <a:pt x="246640" y="1276087"/>
                </a:lnTo>
                <a:lnTo>
                  <a:pt x="396119" y="1238860"/>
                </a:lnTo>
                <a:lnTo>
                  <a:pt x="546130" y="1203832"/>
                </a:lnTo>
                <a:lnTo>
                  <a:pt x="709696" y="1168178"/>
                </a:lnTo>
                <a:lnTo>
                  <a:pt x="932163" y="1201252"/>
                </a:lnTo>
                <a:lnTo>
                  <a:pt x="932163" y="1302171"/>
                </a:lnTo>
                <a:close/>
              </a:path>
              <a:path w="932180" h="1878329">
                <a:moveTo>
                  <a:pt x="597412" y="1878042"/>
                </a:moveTo>
                <a:lnTo>
                  <a:pt x="556339" y="1864410"/>
                </a:lnTo>
                <a:lnTo>
                  <a:pt x="523311" y="1836567"/>
                </a:lnTo>
                <a:lnTo>
                  <a:pt x="501277" y="1795583"/>
                </a:lnTo>
                <a:lnTo>
                  <a:pt x="497713" y="1751225"/>
                </a:lnTo>
                <a:lnTo>
                  <a:pt x="512450" y="1707806"/>
                </a:lnTo>
                <a:lnTo>
                  <a:pt x="541803" y="1672700"/>
                </a:lnTo>
                <a:lnTo>
                  <a:pt x="582082" y="1653280"/>
                </a:lnTo>
                <a:lnTo>
                  <a:pt x="932163" y="1586809"/>
                </a:lnTo>
                <a:lnTo>
                  <a:pt x="932163" y="1820760"/>
                </a:lnTo>
                <a:lnTo>
                  <a:pt x="643580" y="1876388"/>
                </a:lnTo>
                <a:lnTo>
                  <a:pt x="597412" y="187804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7" name="object 17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21272" y="9119061"/>
            <a:ext cx="2136206" cy="1167130"/>
          </a:xfrm>
          <a:prstGeom prst="rect">
            <a:avLst/>
          </a:prstGeom>
        </p:spPr>
      </p:pic>
      <p:sp>
        <p:nvSpPr>
          <p:cNvPr id="178" name="object 178" descr=""/>
          <p:cNvSpPr/>
          <p:nvPr/>
        </p:nvSpPr>
        <p:spPr>
          <a:xfrm>
            <a:off x="17000397" y="0"/>
            <a:ext cx="1287780" cy="2679700"/>
          </a:xfrm>
          <a:custGeom>
            <a:avLst/>
            <a:gdLst/>
            <a:ahLst/>
            <a:cxnLst/>
            <a:rect l="l" t="t" r="r" b="b"/>
            <a:pathLst>
              <a:path w="1287780" h="2679700">
                <a:moveTo>
                  <a:pt x="629291" y="190499"/>
                </a:moveTo>
                <a:lnTo>
                  <a:pt x="606464" y="190499"/>
                </a:lnTo>
                <a:lnTo>
                  <a:pt x="596912" y="177799"/>
                </a:lnTo>
                <a:lnTo>
                  <a:pt x="589593" y="177799"/>
                </a:lnTo>
                <a:lnTo>
                  <a:pt x="583762" y="165099"/>
                </a:lnTo>
                <a:lnTo>
                  <a:pt x="578676" y="152399"/>
                </a:lnTo>
                <a:lnTo>
                  <a:pt x="575078" y="152399"/>
                </a:lnTo>
                <a:lnTo>
                  <a:pt x="573713" y="139699"/>
                </a:lnTo>
                <a:lnTo>
                  <a:pt x="527068" y="139699"/>
                </a:lnTo>
                <a:lnTo>
                  <a:pt x="498287" y="114299"/>
                </a:lnTo>
                <a:lnTo>
                  <a:pt x="475460" y="76199"/>
                </a:lnTo>
                <a:lnTo>
                  <a:pt x="446679" y="38099"/>
                </a:lnTo>
                <a:lnTo>
                  <a:pt x="442213" y="38099"/>
                </a:lnTo>
                <a:lnTo>
                  <a:pt x="440724" y="25399"/>
                </a:lnTo>
                <a:lnTo>
                  <a:pt x="442213" y="12699"/>
                </a:lnTo>
                <a:lnTo>
                  <a:pt x="446840" y="0"/>
                </a:lnTo>
                <a:lnTo>
                  <a:pt x="494317" y="0"/>
                </a:lnTo>
                <a:lnTo>
                  <a:pt x="565774" y="25399"/>
                </a:lnTo>
                <a:lnTo>
                  <a:pt x="619366" y="25399"/>
                </a:lnTo>
                <a:lnTo>
                  <a:pt x="637231" y="63499"/>
                </a:lnTo>
                <a:lnTo>
                  <a:pt x="687846" y="63499"/>
                </a:lnTo>
                <a:lnTo>
                  <a:pt x="685737" y="88899"/>
                </a:lnTo>
                <a:lnTo>
                  <a:pt x="676929" y="101599"/>
                </a:lnTo>
                <a:lnTo>
                  <a:pt x="653854" y="126999"/>
                </a:lnTo>
                <a:lnTo>
                  <a:pt x="635246" y="139699"/>
                </a:lnTo>
                <a:lnTo>
                  <a:pt x="625569" y="165099"/>
                </a:lnTo>
                <a:lnTo>
                  <a:pt x="629291" y="190499"/>
                </a:lnTo>
                <a:close/>
              </a:path>
              <a:path w="1287780" h="2679700">
                <a:moveTo>
                  <a:pt x="619366" y="25399"/>
                </a:moveTo>
                <a:lnTo>
                  <a:pt x="565774" y="25399"/>
                </a:lnTo>
                <a:lnTo>
                  <a:pt x="557735" y="0"/>
                </a:lnTo>
                <a:lnTo>
                  <a:pt x="608729" y="0"/>
                </a:lnTo>
                <a:lnTo>
                  <a:pt x="613412" y="12699"/>
                </a:lnTo>
                <a:lnTo>
                  <a:pt x="619366" y="25399"/>
                </a:lnTo>
                <a:close/>
              </a:path>
              <a:path w="1287780" h="2679700">
                <a:moveTo>
                  <a:pt x="687846" y="63499"/>
                </a:moveTo>
                <a:lnTo>
                  <a:pt x="637231" y="63499"/>
                </a:lnTo>
                <a:lnTo>
                  <a:pt x="668989" y="38099"/>
                </a:lnTo>
                <a:lnTo>
                  <a:pt x="682511" y="50799"/>
                </a:lnTo>
                <a:lnTo>
                  <a:pt x="687846" y="63499"/>
                </a:lnTo>
                <a:close/>
              </a:path>
              <a:path w="1287780" h="2679700">
                <a:moveTo>
                  <a:pt x="843662" y="622299"/>
                </a:moveTo>
                <a:lnTo>
                  <a:pt x="818630" y="584199"/>
                </a:lnTo>
                <a:lnTo>
                  <a:pt x="791613" y="546099"/>
                </a:lnTo>
                <a:lnTo>
                  <a:pt x="763273" y="495299"/>
                </a:lnTo>
                <a:lnTo>
                  <a:pt x="705269" y="419099"/>
                </a:lnTo>
                <a:lnTo>
                  <a:pt x="676929" y="380999"/>
                </a:lnTo>
                <a:lnTo>
                  <a:pt x="623336" y="304799"/>
                </a:lnTo>
                <a:lnTo>
                  <a:pt x="605472" y="292099"/>
                </a:lnTo>
                <a:lnTo>
                  <a:pt x="591205" y="266699"/>
                </a:lnTo>
                <a:lnTo>
                  <a:pt x="586615" y="241299"/>
                </a:lnTo>
                <a:lnTo>
                  <a:pt x="595423" y="215899"/>
                </a:lnTo>
                <a:lnTo>
                  <a:pt x="621351" y="203199"/>
                </a:lnTo>
                <a:lnTo>
                  <a:pt x="629291" y="190499"/>
                </a:lnTo>
                <a:lnTo>
                  <a:pt x="700748" y="165099"/>
                </a:lnTo>
                <a:lnTo>
                  <a:pt x="676929" y="114299"/>
                </a:lnTo>
                <a:lnTo>
                  <a:pt x="748386" y="101599"/>
                </a:lnTo>
                <a:lnTo>
                  <a:pt x="766870" y="152399"/>
                </a:lnTo>
                <a:lnTo>
                  <a:pt x="795031" y="190499"/>
                </a:lnTo>
                <a:lnTo>
                  <a:pt x="811345" y="203199"/>
                </a:lnTo>
                <a:lnTo>
                  <a:pt x="724567" y="203199"/>
                </a:lnTo>
                <a:lnTo>
                  <a:pt x="718612" y="215899"/>
                </a:lnTo>
                <a:lnTo>
                  <a:pt x="712657" y="215899"/>
                </a:lnTo>
                <a:lnTo>
                  <a:pt x="706703" y="228599"/>
                </a:lnTo>
                <a:lnTo>
                  <a:pt x="700748" y="228599"/>
                </a:lnTo>
                <a:lnTo>
                  <a:pt x="708688" y="253999"/>
                </a:lnTo>
                <a:lnTo>
                  <a:pt x="851570" y="253999"/>
                </a:lnTo>
                <a:lnTo>
                  <a:pt x="859541" y="266699"/>
                </a:lnTo>
                <a:lnTo>
                  <a:pt x="780144" y="292099"/>
                </a:lnTo>
                <a:lnTo>
                  <a:pt x="776423" y="317499"/>
                </a:lnTo>
                <a:lnTo>
                  <a:pt x="786099" y="330199"/>
                </a:lnTo>
                <a:lnTo>
                  <a:pt x="804708" y="342899"/>
                </a:lnTo>
                <a:lnTo>
                  <a:pt x="827782" y="355599"/>
                </a:lnTo>
                <a:lnTo>
                  <a:pt x="931184" y="355599"/>
                </a:lnTo>
                <a:lnTo>
                  <a:pt x="935960" y="368299"/>
                </a:lnTo>
                <a:lnTo>
                  <a:pt x="935526" y="380999"/>
                </a:lnTo>
                <a:lnTo>
                  <a:pt x="843662" y="380999"/>
                </a:lnTo>
                <a:lnTo>
                  <a:pt x="915119" y="520699"/>
                </a:lnTo>
                <a:lnTo>
                  <a:pt x="1040251" y="520699"/>
                </a:lnTo>
                <a:lnTo>
                  <a:pt x="1064235" y="546099"/>
                </a:lnTo>
                <a:lnTo>
                  <a:pt x="1089791" y="571499"/>
                </a:lnTo>
                <a:lnTo>
                  <a:pt x="1097752" y="584199"/>
                </a:lnTo>
                <a:lnTo>
                  <a:pt x="907179" y="584199"/>
                </a:lnTo>
                <a:lnTo>
                  <a:pt x="843662" y="622299"/>
                </a:lnTo>
                <a:close/>
              </a:path>
              <a:path w="1287780" h="2679700">
                <a:moveTo>
                  <a:pt x="851570" y="253999"/>
                </a:moveTo>
                <a:lnTo>
                  <a:pt x="716627" y="253999"/>
                </a:lnTo>
                <a:lnTo>
                  <a:pt x="740446" y="228599"/>
                </a:lnTo>
                <a:lnTo>
                  <a:pt x="742431" y="228599"/>
                </a:lnTo>
                <a:lnTo>
                  <a:pt x="738461" y="215899"/>
                </a:lnTo>
                <a:lnTo>
                  <a:pt x="731514" y="215899"/>
                </a:lnTo>
                <a:lnTo>
                  <a:pt x="724567" y="203199"/>
                </a:lnTo>
                <a:lnTo>
                  <a:pt x="811345" y="203199"/>
                </a:lnTo>
                <a:lnTo>
                  <a:pt x="827658" y="215899"/>
                </a:lnTo>
                <a:lnTo>
                  <a:pt x="851570" y="253999"/>
                </a:lnTo>
                <a:close/>
              </a:path>
              <a:path w="1287780" h="2679700">
                <a:moveTo>
                  <a:pt x="931184" y="355599"/>
                </a:moveTo>
                <a:lnTo>
                  <a:pt x="827782" y="355599"/>
                </a:lnTo>
                <a:lnTo>
                  <a:pt x="891300" y="317499"/>
                </a:lnTo>
                <a:lnTo>
                  <a:pt x="907179" y="317499"/>
                </a:lnTo>
                <a:lnTo>
                  <a:pt x="907179" y="330199"/>
                </a:lnTo>
                <a:lnTo>
                  <a:pt x="926408" y="342899"/>
                </a:lnTo>
                <a:lnTo>
                  <a:pt x="931184" y="355599"/>
                </a:lnTo>
                <a:close/>
              </a:path>
              <a:path w="1287780" h="2679700">
                <a:moveTo>
                  <a:pt x="923058" y="419099"/>
                </a:moveTo>
                <a:lnTo>
                  <a:pt x="843662" y="380999"/>
                </a:lnTo>
                <a:lnTo>
                  <a:pt x="935526" y="380999"/>
                </a:lnTo>
                <a:lnTo>
                  <a:pt x="935092" y="393699"/>
                </a:lnTo>
                <a:lnTo>
                  <a:pt x="923058" y="419099"/>
                </a:lnTo>
                <a:close/>
              </a:path>
              <a:path w="1287780" h="2679700">
                <a:moveTo>
                  <a:pt x="1040251" y="520699"/>
                </a:moveTo>
                <a:lnTo>
                  <a:pt x="915119" y="520699"/>
                </a:lnTo>
                <a:lnTo>
                  <a:pt x="954817" y="457199"/>
                </a:lnTo>
                <a:lnTo>
                  <a:pt x="989305" y="482599"/>
                </a:lnTo>
                <a:lnTo>
                  <a:pt x="1028259" y="507999"/>
                </a:lnTo>
                <a:lnTo>
                  <a:pt x="1040251" y="520699"/>
                </a:lnTo>
                <a:close/>
              </a:path>
              <a:path w="1287780" h="2679700">
                <a:moveTo>
                  <a:pt x="681487" y="1320799"/>
                </a:moveTo>
                <a:lnTo>
                  <a:pt x="216723" y="1320799"/>
                </a:lnTo>
                <a:lnTo>
                  <a:pt x="164858" y="1308099"/>
                </a:lnTo>
                <a:lnTo>
                  <a:pt x="113213" y="1282699"/>
                </a:lnTo>
                <a:lnTo>
                  <a:pt x="9998" y="1282699"/>
                </a:lnTo>
                <a:lnTo>
                  <a:pt x="0" y="1231899"/>
                </a:lnTo>
                <a:lnTo>
                  <a:pt x="1470" y="1193799"/>
                </a:lnTo>
                <a:lnTo>
                  <a:pt x="13967" y="1155699"/>
                </a:lnTo>
                <a:lnTo>
                  <a:pt x="37051" y="1130299"/>
                </a:lnTo>
                <a:lnTo>
                  <a:pt x="70280" y="1104899"/>
                </a:lnTo>
                <a:lnTo>
                  <a:pt x="756325" y="1104899"/>
                </a:lnTo>
                <a:lnTo>
                  <a:pt x="776299" y="1054099"/>
                </a:lnTo>
                <a:lnTo>
                  <a:pt x="808926" y="1041399"/>
                </a:lnTo>
                <a:lnTo>
                  <a:pt x="848996" y="1028699"/>
                </a:lnTo>
                <a:lnTo>
                  <a:pt x="1033097" y="1028699"/>
                </a:lnTo>
                <a:lnTo>
                  <a:pt x="1081851" y="1015999"/>
                </a:lnTo>
                <a:lnTo>
                  <a:pt x="1116587" y="1015999"/>
                </a:lnTo>
                <a:lnTo>
                  <a:pt x="1132094" y="1003299"/>
                </a:lnTo>
                <a:lnTo>
                  <a:pt x="1145369" y="1003299"/>
                </a:lnTo>
                <a:lnTo>
                  <a:pt x="994515" y="800099"/>
                </a:lnTo>
                <a:lnTo>
                  <a:pt x="1042153" y="749299"/>
                </a:lnTo>
                <a:lnTo>
                  <a:pt x="883360" y="673099"/>
                </a:lnTo>
                <a:lnTo>
                  <a:pt x="907179" y="584199"/>
                </a:lnTo>
                <a:lnTo>
                  <a:pt x="1097752" y="584199"/>
                </a:lnTo>
                <a:lnTo>
                  <a:pt x="1113674" y="609599"/>
                </a:lnTo>
                <a:lnTo>
                  <a:pt x="1143654" y="634999"/>
                </a:lnTo>
                <a:lnTo>
                  <a:pt x="1174396" y="660399"/>
                </a:lnTo>
                <a:lnTo>
                  <a:pt x="1200565" y="685799"/>
                </a:lnTo>
                <a:lnTo>
                  <a:pt x="1216825" y="723899"/>
                </a:lnTo>
                <a:lnTo>
                  <a:pt x="1205536" y="749299"/>
                </a:lnTo>
                <a:lnTo>
                  <a:pt x="1192014" y="774699"/>
                </a:lnTo>
                <a:lnTo>
                  <a:pt x="1188913" y="812799"/>
                </a:lnTo>
                <a:lnTo>
                  <a:pt x="1208886" y="838199"/>
                </a:lnTo>
                <a:lnTo>
                  <a:pt x="1260906" y="838199"/>
                </a:lnTo>
                <a:lnTo>
                  <a:pt x="1287600" y="850899"/>
                </a:lnTo>
                <a:lnTo>
                  <a:pt x="1287600" y="888999"/>
                </a:lnTo>
                <a:lnTo>
                  <a:pt x="1216825" y="888999"/>
                </a:lnTo>
                <a:lnTo>
                  <a:pt x="1216825" y="901699"/>
                </a:lnTo>
                <a:lnTo>
                  <a:pt x="1287600" y="901699"/>
                </a:lnTo>
                <a:lnTo>
                  <a:pt x="1287600" y="1079499"/>
                </a:lnTo>
                <a:lnTo>
                  <a:pt x="819843" y="1079499"/>
                </a:lnTo>
                <a:lnTo>
                  <a:pt x="843662" y="1155699"/>
                </a:lnTo>
                <a:lnTo>
                  <a:pt x="1287600" y="1155699"/>
                </a:lnTo>
                <a:lnTo>
                  <a:pt x="1287600" y="1181099"/>
                </a:lnTo>
                <a:lnTo>
                  <a:pt x="954817" y="1181099"/>
                </a:lnTo>
                <a:lnTo>
                  <a:pt x="946877" y="1206499"/>
                </a:lnTo>
                <a:lnTo>
                  <a:pt x="1002455" y="1219199"/>
                </a:lnTo>
                <a:lnTo>
                  <a:pt x="1287600" y="1219199"/>
                </a:lnTo>
                <a:lnTo>
                  <a:pt x="1287600" y="1295399"/>
                </a:lnTo>
                <a:lnTo>
                  <a:pt x="976686" y="1295399"/>
                </a:lnTo>
                <a:lnTo>
                  <a:pt x="927066" y="1308099"/>
                </a:lnTo>
                <a:lnTo>
                  <a:pt x="780428" y="1308099"/>
                </a:lnTo>
                <a:lnTo>
                  <a:pt x="681487" y="1320799"/>
                </a:lnTo>
                <a:close/>
              </a:path>
              <a:path w="1287780" h="2679700">
                <a:moveTo>
                  <a:pt x="1287600" y="901699"/>
                </a:moveTo>
                <a:lnTo>
                  <a:pt x="1272403" y="901699"/>
                </a:lnTo>
                <a:lnTo>
                  <a:pt x="1216825" y="888999"/>
                </a:lnTo>
                <a:lnTo>
                  <a:pt x="1287600" y="888999"/>
                </a:lnTo>
                <a:lnTo>
                  <a:pt x="1287600" y="901699"/>
                </a:lnTo>
                <a:close/>
              </a:path>
              <a:path w="1287780" h="2679700">
                <a:moveTo>
                  <a:pt x="756325" y="1104899"/>
                </a:moveTo>
                <a:lnTo>
                  <a:pt x="213720" y="1104899"/>
                </a:lnTo>
                <a:lnTo>
                  <a:pt x="263210" y="1092199"/>
                </a:lnTo>
                <a:lnTo>
                  <a:pt x="312561" y="1092199"/>
                </a:lnTo>
                <a:lnTo>
                  <a:pt x="362051" y="1079499"/>
                </a:lnTo>
                <a:lnTo>
                  <a:pt x="462558" y="1079499"/>
                </a:lnTo>
                <a:lnTo>
                  <a:pt x="510260" y="1066799"/>
                </a:lnTo>
                <a:lnTo>
                  <a:pt x="607187" y="1066799"/>
                </a:lnTo>
                <a:lnTo>
                  <a:pt x="657175" y="1054099"/>
                </a:lnTo>
                <a:lnTo>
                  <a:pt x="708687" y="1054099"/>
                </a:lnTo>
                <a:lnTo>
                  <a:pt x="756325" y="1104899"/>
                </a:lnTo>
                <a:close/>
              </a:path>
              <a:path w="1287780" h="2679700">
                <a:moveTo>
                  <a:pt x="1010394" y="1155699"/>
                </a:moveTo>
                <a:lnTo>
                  <a:pt x="843662" y="1155699"/>
                </a:lnTo>
                <a:lnTo>
                  <a:pt x="891300" y="1117599"/>
                </a:lnTo>
                <a:lnTo>
                  <a:pt x="819843" y="1079499"/>
                </a:lnTo>
                <a:lnTo>
                  <a:pt x="1287600" y="1079499"/>
                </a:lnTo>
                <a:lnTo>
                  <a:pt x="1287600" y="1104899"/>
                </a:lnTo>
                <a:lnTo>
                  <a:pt x="1114944" y="1104899"/>
                </a:lnTo>
                <a:lnTo>
                  <a:pt x="1067052" y="1117599"/>
                </a:lnTo>
                <a:lnTo>
                  <a:pt x="1010394" y="1155699"/>
                </a:lnTo>
                <a:close/>
              </a:path>
              <a:path w="1287780" h="2679700">
                <a:moveTo>
                  <a:pt x="1287600" y="1155699"/>
                </a:moveTo>
                <a:lnTo>
                  <a:pt x="1232705" y="1155699"/>
                </a:lnTo>
                <a:lnTo>
                  <a:pt x="1195103" y="1117599"/>
                </a:lnTo>
                <a:lnTo>
                  <a:pt x="1156738" y="1104899"/>
                </a:lnTo>
                <a:lnTo>
                  <a:pt x="1287600" y="1104899"/>
                </a:lnTo>
                <a:lnTo>
                  <a:pt x="1287600" y="1155699"/>
                </a:lnTo>
                <a:close/>
              </a:path>
              <a:path w="1287780" h="2679700">
                <a:moveTo>
                  <a:pt x="1287600" y="1219199"/>
                </a:moveTo>
                <a:lnTo>
                  <a:pt x="1002455" y="1219199"/>
                </a:lnTo>
                <a:lnTo>
                  <a:pt x="1010395" y="1206499"/>
                </a:lnTo>
                <a:lnTo>
                  <a:pt x="954817" y="1181099"/>
                </a:lnTo>
                <a:lnTo>
                  <a:pt x="1287600" y="1181099"/>
                </a:lnTo>
                <a:lnTo>
                  <a:pt x="1287600" y="1219199"/>
                </a:lnTo>
                <a:close/>
              </a:path>
              <a:path w="1287780" h="2679700">
                <a:moveTo>
                  <a:pt x="1089791" y="1701799"/>
                </a:moveTo>
                <a:lnTo>
                  <a:pt x="1026274" y="1701799"/>
                </a:lnTo>
                <a:lnTo>
                  <a:pt x="1034462" y="1676399"/>
                </a:lnTo>
                <a:lnTo>
                  <a:pt x="1044138" y="1650999"/>
                </a:lnTo>
                <a:lnTo>
                  <a:pt x="1050837" y="1625599"/>
                </a:lnTo>
                <a:lnTo>
                  <a:pt x="1050093" y="1612899"/>
                </a:lnTo>
                <a:lnTo>
                  <a:pt x="1034958" y="1574799"/>
                </a:lnTo>
                <a:lnTo>
                  <a:pt x="1042153" y="1536699"/>
                </a:lnTo>
                <a:lnTo>
                  <a:pt x="1061258" y="1498599"/>
                </a:lnTo>
                <a:lnTo>
                  <a:pt x="1081851" y="1460499"/>
                </a:lnTo>
                <a:lnTo>
                  <a:pt x="1102321" y="1422399"/>
                </a:lnTo>
                <a:lnTo>
                  <a:pt x="1126512" y="1384299"/>
                </a:lnTo>
                <a:lnTo>
                  <a:pt x="1152192" y="1333499"/>
                </a:lnTo>
                <a:lnTo>
                  <a:pt x="1177127" y="1295399"/>
                </a:lnTo>
                <a:lnTo>
                  <a:pt x="1287600" y="1295399"/>
                </a:lnTo>
                <a:lnTo>
                  <a:pt x="1287600" y="1460499"/>
                </a:lnTo>
                <a:lnTo>
                  <a:pt x="1280216" y="1460499"/>
                </a:lnTo>
                <a:lnTo>
                  <a:pt x="1240645" y="1473199"/>
                </a:lnTo>
                <a:lnTo>
                  <a:pt x="1287600" y="1485899"/>
                </a:lnTo>
                <a:lnTo>
                  <a:pt x="1287600" y="1511299"/>
                </a:lnTo>
                <a:lnTo>
                  <a:pt x="1161248" y="1511299"/>
                </a:lnTo>
                <a:lnTo>
                  <a:pt x="1139042" y="1523999"/>
                </a:lnTo>
                <a:lnTo>
                  <a:pt x="1114602" y="1523999"/>
                </a:lnTo>
                <a:lnTo>
                  <a:pt x="1097607" y="1536699"/>
                </a:lnTo>
                <a:lnTo>
                  <a:pt x="1097731" y="1574799"/>
                </a:lnTo>
                <a:lnTo>
                  <a:pt x="1185067" y="1574799"/>
                </a:lnTo>
                <a:lnTo>
                  <a:pt x="1224765" y="1587499"/>
                </a:lnTo>
                <a:lnTo>
                  <a:pt x="1206240" y="1676399"/>
                </a:lnTo>
                <a:lnTo>
                  <a:pt x="1058032" y="1676399"/>
                </a:lnTo>
                <a:lnTo>
                  <a:pt x="1089791" y="1701799"/>
                </a:lnTo>
                <a:close/>
              </a:path>
              <a:path w="1287780" h="2679700">
                <a:moveTo>
                  <a:pt x="430799" y="1333499"/>
                </a:moveTo>
                <a:lnTo>
                  <a:pt x="321997" y="1333499"/>
                </a:lnTo>
                <a:lnTo>
                  <a:pt x="269029" y="1320799"/>
                </a:lnTo>
                <a:lnTo>
                  <a:pt x="481819" y="1320799"/>
                </a:lnTo>
                <a:lnTo>
                  <a:pt x="430799" y="1333499"/>
                </a:lnTo>
                <a:close/>
              </a:path>
              <a:path w="1287780" h="2679700">
                <a:moveTo>
                  <a:pt x="1185067" y="1574799"/>
                </a:moveTo>
                <a:lnTo>
                  <a:pt x="1097731" y="1574799"/>
                </a:lnTo>
                <a:lnTo>
                  <a:pt x="1114354" y="1562099"/>
                </a:lnTo>
                <a:lnTo>
                  <a:pt x="1141399" y="1562099"/>
                </a:lnTo>
                <a:lnTo>
                  <a:pt x="1162489" y="1549399"/>
                </a:lnTo>
                <a:lnTo>
                  <a:pt x="1161248" y="1511299"/>
                </a:lnTo>
                <a:lnTo>
                  <a:pt x="1287600" y="1511299"/>
                </a:lnTo>
                <a:lnTo>
                  <a:pt x="1287600" y="1536699"/>
                </a:lnTo>
                <a:lnTo>
                  <a:pt x="1286250" y="1536699"/>
                </a:lnTo>
                <a:lnTo>
                  <a:pt x="1251887" y="1549399"/>
                </a:lnTo>
                <a:lnTo>
                  <a:pt x="1216762" y="1549399"/>
                </a:lnTo>
                <a:lnTo>
                  <a:pt x="1185067" y="1574799"/>
                </a:lnTo>
                <a:close/>
              </a:path>
              <a:path w="1287780" h="2679700">
                <a:moveTo>
                  <a:pt x="454618" y="2666999"/>
                </a:moveTo>
                <a:lnTo>
                  <a:pt x="433901" y="2654299"/>
                </a:lnTo>
                <a:lnTo>
                  <a:pt x="419882" y="2628899"/>
                </a:lnTo>
                <a:lnTo>
                  <a:pt x="413307" y="2616199"/>
                </a:lnTo>
                <a:lnTo>
                  <a:pt x="414920" y="2590799"/>
                </a:lnTo>
                <a:lnTo>
                  <a:pt x="414920" y="2578099"/>
                </a:lnTo>
                <a:lnTo>
                  <a:pt x="440024" y="2539999"/>
                </a:lnTo>
                <a:lnTo>
                  <a:pt x="462841" y="2501899"/>
                </a:lnTo>
                <a:lnTo>
                  <a:pt x="484025" y="2451099"/>
                </a:lnTo>
                <a:lnTo>
                  <a:pt x="504228" y="2400299"/>
                </a:lnTo>
                <a:lnTo>
                  <a:pt x="524104" y="2362199"/>
                </a:lnTo>
                <a:lnTo>
                  <a:pt x="544307" y="2311399"/>
                </a:lnTo>
                <a:lnTo>
                  <a:pt x="565490" y="2273299"/>
                </a:lnTo>
                <a:lnTo>
                  <a:pt x="588307" y="2222499"/>
                </a:lnTo>
                <a:lnTo>
                  <a:pt x="613412" y="2184399"/>
                </a:lnTo>
                <a:lnTo>
                  <a:pt x="633757" y="2146299"/>
                </a:lnTo>
                <a:lnTo>
                  <a:pt x="680402" y="2082799"/>
                </a:lnTo>
                <a:lnTo>
                  <a:pt x="700748" y="2044699"/>
                </a:lnTo>
                <a:lnTo>
                  <a:pt x="715263" y="2019299"/>
                </a:lnTo>
                <a:lnTo>
                  <a:pt x="733499" y="1993899"/>
                </a:lnTo>
                <a:lnTo>
                  <a:pt x="753224" y="1968499"/>
                </a:lnTo>
                <a:lnTo>
                  <a:pt x="772205" y="1943099"/>
                </a:lnTo>
                <a:lnTo>
                  <a:pt x="799125" y="1904999"/>
                </a:lnTo>
                <a:lnTo>
                  <a:pt x="814880" y="1866899"/>
                </a:lnTo>
                <a:lnTo>
                  <a:pt x="829147" y="1828799"/>
                </a:lnTo>
                <a:lnTo>
                  <a:pt x="851601" y="1790699"/>
                </a:lnTo>
                <a:lnTo>
                  <a:pt x="878522" y="1765299"/>
                </a:lnTo>
                <a:lnTo>
                  <a:pt x="900232" y="1739899"/>
                </a:lnTo>
                <a:lnTo>
                  <a:pt x="917476" y="1714499"/>
                </a:lnTo>
                <a:lnTo>
                  <a:pt x="930998" y="1689099"/>
                </a:lnTo>
                <a:lnTo>
                  <a:pt x="947001" y="1663699"/>
                </a:lnTo>
                <a:lnTo>
                  <a:pt x="969704" y="1650999"/>
                </a:lnTo>
                <a:lnTo>
                  <a:pt x="996872" y="1663699"/>
                </a:lnTo>
                <a:lnTo>
                  <a:pt x="1026274" y="1701799"/>
                </a:lnTo>
                <a:lnTo>
                  <a:pt x="1089791" y="1701799"/>
                </a:lnTo>
                <a:lnTo>
                  <a:pt x="1121550" y="1727199"/>
                </a:lnTo>
                <a:lnTo>
                  <a:pt x="1167823" y="1727199"/>
                </a:lnTo>
                <a:lnTo>
                  <a:pt x="1164226" y="1739899"/>
                </a:lnTo>
                <a:lnTo>
                  <a:pt x="1159139" y="1765299"/>
                </a:lnTo>
                <a:lnTo>
                  <a:pt x="1153309" y="1790699"/>
                </a:lnTo>
                <a:lnTo>
                  <a:pt x="1126760" y="1841499"/>
                </a:lnTo>
                <a:lnTo>
                  <a:pt x="1101701" y="1879599"/>
                </a:lnTo>
                <a:lnTo>
                  <a:pt x="1070686" y="1930399"/>
                </a:lnTo>
                <a:lnTo>
                  <a:pt x="1026274" y="1955799"/>
                </a:lnTo>
                <a:lnTo>
                  <a:pt x="1000594" y="1993899"/>
                </a:lnTo>
                <a:lnTo>
                  <a:pt x="994515" y="2019299"/>
                </a:lnTo>
                <a:lnTo>
                  <a:pt x="974418" y="2070099"/>
                </a:lnTo>
                <a:lnTo>
                  <a:pt x="946877" y="2108199"/>
                </a:lnTo>
                <a:lnTo>
                  <a:pt x="907427" y="2133599"/>
                </a:lnTo>
                <a:lnTo>
                  <a:pt x="851602" y="2146299"/>
                </a:lnTo>
                <a:lnTo>
                  <a:pt x="867977" y="2184399"/>
                </a:lnTo>
                <a:lnTo>
                  <a:pt x="869466" y="2222499"/>
                </a:lnTo>
                <a:lnTo>
                  <a:pt x="856068" y="2260599"/>
                </a:lnTo>
                <a:lnTo>
                  <a:pt x="827783" y="2298699"/>
                </a:lnTo>
                <a:lnTo>
                  <a:pt x="819843" y="2298699"/>
                </a:lnTo>
                <a:lnTo>
                  <a:pt x="790317" y="2336799"/>
                </a:lnTo>
                <a:lnTo>
                  <a:pt x="762280" y="2374899"/>
                </a:lnTo>
                <a:lnTo>
                  <a:pt x="737221" y="2425699"/>
                </a:lnTo>
                <a:lnTo>
                  <a:pt x="716627" y="2476499"/>
                </a:lnTo>
                <a:lnTo>
                  <a:pt x="701120" y="2527299"/>
                </a:lnTo>
                <a:lnTo>
                  <a:pt x="681891" y="2565399"/>
                </a:lnTo>
                <a:lnTo>
                  <a:pt x="646287" y="2578099"/>
                </a:lnTo>
                <a:lnTo>
                  <a:pt x="573713" y="2578099"/>
                </a:lnTo>
                <a:lnTo>
                  <a:pt x="573713" y="2590799"/>
                </a:lnTo>
                <a:lnTo>
                  <a:pt x="565774" y="2590799"/>
                </a:lnTo>
                <a:lnTo>
                  <a:pt x="569992" y="2616199"/>
                </a:lnTo>
                <a:lnTo>
                  <a:pt x="478437" y="2616199"/>
                </a:lnTo>
                <a:lnTo>
                  <a:pt x="454618" y="2666999"/>
                </a:lnTo>
                <a:close/>
              </a:path>
              <a:path w="1287780" h="2679700">
                <a:moveTo>
                  <a:pt x="1167823" y="1727199"/>
                </a:moveTo>
                <a:lnTo>
                  <a:pt x="1121550" y="1727199"/>
                </a:lnTo>
                <a:lnTo>
                  <a:pt x="1120061" y="1714499"/>
                </a:lnTo>
                <a:lnTo>
                  <a:pt x="1115595" y="1701799"/>
                </a:lnTo>
                <a:lnTo>
                  <a:pt x="1108152" y="1689099"/>
                </a:lnTo>
                <a:lnTo>
                  <a:pt x="1097731" y="1676399"/>
                </a:lnTo>
                <a:lnTo>
                  <a:pt x="1206240" y="1676399"/>
                </a:lnTo>
                <a:lnTo>
                  <a:pt x="1200946" y="1701799"/>
                </a:lnTo>
                <a:lnTo>
                  <a:pt x="1169188" y="1701799"/>
                </a:lnTo>
                <a:lnTo>
                  <a:pt x="1167823" y="1727199"/>
                </a:lnTo>
                <a:close/>
              </a:path>
              <a:path w="1287780" h="2679700">
                <a:moveTo>
                  <a:pt x="537613" y="2679699"/>
                </a:moveTo>
                <a:lnTo>
                  <a:pt x="494317" y="2679699"/>
                </a:lnTo>
                <a:lnTo>
                  <a:pt x="494317" y="2616199"/>
                </a:lnTo>
                <a:lnTo>
                  <a:pt x="608201" y="2616199"/>
                </a:lnTo>
                <a:lnTo>
                  <a:pt x="621351" y="2628899"/>
                </a:lnTo>
                <a:lnTo>
                  <a:pt x="609318" y="2654299"/>
                </a:lnTo>
                <a:lnTo>
                  <a:pt x="578676" y="2666999"/>
                </a:lnTo>
                <a:lnTo>
                  <a:pt x="537613" y="26796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 descr=""/>
          <p:cNvSpPr/>
          <p:nvPr/>
        </p:nvSpPr>
        <p:spPr>
          <a:xfrm>
            <a:off x="4738500" y="2578896"/>
            <a:ext cx="723900" cy="918210"/>
          </a:xfrm>
          <a:custGeom>
            <a:avLst/>
            <a:gdLst/>
            <a:ahLst/>
            <a:cxnLst/>
            <a:rect l="l" t="t" r="r" b="b"/>
            <a:pathLst>
              <a:path w="723900" h="918210">
                <a:moveTo>
                  <a:pt x="350779" y="917824"/>
                </a:moveTo>
                <a:lnTo>
                  <a:pt x="331945" y="917301"/>
                </a:lnTo>
                <a:lnTo>
                  <a:pt x="324359" y="909454"/>
                </a:lnTo>
                <a:lnTo>
                  <a:pt x="324359" y="881465"/>
                </a:lnTo>
                <a:lnTo>
                  <a:pt x="321466" y="858597"/>
                </a:lnTo>
                <a:lnTo>
                  <a:pt x="314207" y="812861"/>
                </a:lnTo>
                <a:lnTo>
                  <a:pt x="293777" y="741280"/>
                </a:lnTo>
                <a:lnTo>
                  <a:pt x="277773" y="694148"/>
                </a:lnTo>
                <a:lnTo>
                  <a:pt x="258906" y="648861"/>
                </a:lnTo>
                <a:lnTo>
                  <a:pt x="235430" y="605244"/>
                </a:lnTo>
                <a:lnTo>
                  <a:pt x="205602" y="563121"/>
                </a:lnTo>
                <a:lnTo>
                  <a:pt x="174592" y="532263"/>
                </a:lnTo>
                <a:lnTo>
                  <a:pt x="138997" y="508908"/>
                </a:lnTo>
                <a:lnTo>
                  <a:pt x="99625" y="492126"/>
                </a:lnTo>
                <a:lnTo>
                  <a:pt x="57286" y="480985"/>
                </a:lnTo>
                <a:lnTo>
                  <a:pt x="44472" y="478218"/>
                </a:lnTo>
                <a:lnTo>
                  <a:pt x="30310" y="474936"/>
                </a:lnTo>
                <a:lnTo>
                  <a:pt x="6801" y="469214"/>
                </a:lnTo>
                <a:lnTo>
                  <a:pt x="1569" y="463197"/>
                </a:lnTo>
                <a:lnTo>
                  <a:pt x="0" y="448287"/>
                </a:lnTo>
                <a:lnTo>
                  <a:pt x="4185" y="441225"/>
                </a:lnTo>
                <a:lnTo>
                  <a:pt x="10986" y="438086"/>
                </a:lnTo>
                <a:lnTo>
                  <a:pt x="15694" y="435731"/>
                </a:lnTo>
                <a:lnTo>
                  <a:pt x="25070" y="430655"/>
                </a:lnTo>
                <a:lnTo>
                  <a:pt x="34986" y="426314"/>
                </a:lnTo>
                <a:lnTo>
                  <a:pt x="45196" y="422562"/>
                </a:lnTo>
                <a:lnTo>
                  <a:pt x="55455" y="419252"/>
                </a:lnTo>
                <a:lnTo>
                  <a:pt x="97952" y="403300"/>
                </a:lnTo>
                <a:lnTo>
                  <a:pt x="140424" y="382225"/>
                </a:lnTo>
                <a:lnTo>
                  <a:pt x="181528" y="357119"/>
                </a:lnTo>
                <a:lnTo>
                  <a:pt x="219920" y="329076"/>
                </a:lnTo>
                <a:lnTo>
                  <a:pt x="254256" y="299186"/>
                </a:lnTo>
                <a:lnTo>
                  <a:pt x="286026" y="266813"/>
                </a:lnTo>
                <a:lnTo>
                  <a:pt x="316190" y="230108"/>
                </a:lnTo>
                <a:lnTo>
                  <a:pt x="341193" y="189762"/>
                </a:lnTo>
                <a:lnTo>
                  <a:pt x="357482" y="146465"/>
                </a:lnTo>
                <a:lnTo>
                  <a:pt x="361504" y="100908"/>
                </a:lnTo>
                <a:lnTo>
                  <a:pt x="360437" y="89248"/>
                </a:lnTo>
                <a:lnTo>
                  <a:pt x="358855" y="76287"/>
                </a:lnTo>
                <a:lnTo>
                  <a:pt x="357421" y="62689"/>
                </a:lnTo>
                <a:lnTo>
                  <a:pt x="356795" y="49115"/>
                </a:lnTo>
                <a:lnTo>
                  <a:pt x="357265" y="37961"/>
                </a:lnTo>
                <a:lnTo>
                  <a:pt x="358790" y="27371"/>
                </a:lnTo>
                <a:lnTo>
                  <a:pt x="383162" y="0"/>
                </a:lnTo>
                <a:lnTo>
                  <a:pt x="389754" y="2292"/>
                </a:lnTo>
                <a:lnTo>
                  <a:pt x="392109" y="3600"/>
                </a:lnTo>
                <a:lnTo>
                  <a:pt x="394201" y="5693"/>
                </a:lnTo>
                <a:lnTo>
                  <a:pt x="395509" y="7786"/>
                </a:lnTo>
                <a:lnTo>
                  <a:pt x="402833" y="9878"/>
                </a:lnTo>
                <a:lnTo>
                  <a:pt x="408065" y="16679"/>
                </a:lnTo>
                <a:lnTo>
                  <a:pt x="408065" y="24527"/>
                </a:lnTo>
                <a:lnTo>
                  <a:pt x="413301" y="71264"/>
                </a:lnTo>
                <a:lnTo>
                  <a:pt x="426408" y="127295"/>
                </a:lnTo>
                <a:lnTo>
                  <a:pt x="430759" y="141453"/>
                </a:lnTo>
                <a:lnTo>
                  <a:pt x="394201" y="141453"/>
                </a:lnTo>
                <a:lnTo>
                  <a:pt x="377681" y="193459"/>
                </a:lnTo>
                <a:lnTo>
                  <a:pt x="350125" y="242031"/>
                </a:lnTo>
                <a:lnTo>
                  <a:pt x="315703" y="286091"/>
                </a:lnTo>
                <a:lnTo>
                  <a:pt x="278583" y="324560"/>
                </a:lnTo>
                <a:lnTo>
                  <a:pt x="243669" y="355089"/>
                </a:lnTo>
                <a:lnTo>
                  <a:pt x="204750" y="383848"/>
                </a:lnTo>
                <a:lnTo>
                  <a:pt x="163094" y="409820"/>
                </a:lnTo>
                <a:lnTo>
                  <a:pt x="119969" y="431988"/>
                </a:lnTo>
                <a:lnTo>
                  <a:pt x="76643" y="449334"/>
                </a:lnTo>
                <a:lnTo>
                  <a:pt x="121050" y="462609"/>
                </a:lnTo>
                <a:lnTo>
                  <a:pt x="162343" y="481770"/>
                </a:lnTo>
                <a:lnTo>
                  <a:pt x="199761" y="507601"/>
                </a:lnTo>
                <a:lnTo>
                  <a:pt x="232545" y="540887"/>
                </a:lnTo>
                <a:lnTo>
                  <a:pt x="262001" y="581844"/>
                </a:lnTo>
                <a:lnTo>
                  <a:pt x="285694" y="624145"/>
                </a:lnTo>
                <a:lnTo>
                  <a:pt x="305017" y="667940"/>
                </a:lnTo>
                <a:lnTo>
                  <a:pt x="321365" y="713379"/>
                </a:lnTo>
                <a:lnTo>
                  <a:pt x="336131" y="760614"/>
                </a:lnTo>
                <a:lnTo>
                  <a:pt x="373716" y="760614"/>
                </a:lnTo>
                <a:lnTo>
                  <a:pt x="360981" y="830980"/>
                </a:lnTo>
                <a:lnTo>
                  <a:pt x="359411" y="879895"/>
                </a:lnTo>
                <a:lnTo>
                  <a:pt x="360196" y="887743"/>
                </a:lnTo>
                <a:lnTo>
                  <a:pt x="359411" y="901083"/>
                </a:lnTo>
                <a:lnTo>
                  <a:pt x="358888" y="910500"/>
                </a:lnTo>
                <a:lnTo>
                  <a:pt x="350779" y="917824"/>
                </a:lnTo>
                <a:close/>
              </a:path>
              <a:path w="723900" h="918210">
                <a:moveTo>
                  <a:pt x="373716" y="760614"/>
                </a:moveTo>
                <a:lnTo>
                  <a:pt x="336131" y="760614"/>
                </a:lnTo>
                <a:lnTo>
                  <a:pt x="352120" y="710669"/>
                </a:lnTo>
                <a:lnTo>
                  <a:pt x="374190" y="662979"/>
                </a:lnTo>
                <a:lnTo>
                  <a:pt x="401755" y="617742"/>
                </a:lnTo>
                <a:lnTo>
                  <a:pt x="434223" y="575154"/>
                </a:lnTo>
                <a:lnTo>
                  <a:pt x="468126" y="538482"/>
                </a:lnTo>
                <a:lnTo>
                  <a:pt x="506562" y="504272"/>
                </a:lnTo>
                <a:lnTo>
                  <a:pt x="548789" y="474167"/>
                </a:lnTo>
                <a:lnTo>
                  <a:pt x="594068" y="449813"/>
                </a:lnTo>
                <a:lnTo>
                  <a:pt x="641657" y="432854"/>
                </a:lnTo>
                <a:lnTo>
                  <a:pt x="611166" y="417613"/>
                </a:lnTo>
                <a:lnTo>
                  <a:pt x="552932" y="381245"/>
                </a:lnTo>
                <a:lnTo>
                  <a:pt x="497840" y="336363"/>
                </a:lnTo>
                <a:lnTo>
                  <a:pt x="470419" y="307361"/>
                </a:lnTo>
                <a:lnTo>
                  <a:pt x="446481" y="275513"/>
                </a:lnTo>
                <a:lnTo>
                  <a:pt x="428207" y="241900"/>
                </a:lnTo>
                <a:lnTo>
                  <a:pt x="411302" y="196778"/>
                </a:lnTo>
                <a:lnTo>
                  <a:pt x="394201" y="141453"/>
                </a:lnTo>
                <a:lnTo>
                  <a:pt x="430759" y="141453"/>
                </a:lnTo>
                <a:lnTo>
                  <a:pt x="443489" y="182885"/>
                </a:lnTo>
                <a:lnTo>
                  <a:pt x="460643" y="228298"/>
                </a:lnTo>
                <a:lnTo>
                  <a:pt x="498409" y="286369"/>
                </a:lnTo>
                <a:lnTo>
                  <a:pt x="548534" y="334238"/>
                </a:lnTo>
                <a:lnTo>
                  <a:pt x="611869" y="377955"/>
                </a:lnTo>
                <a:lnTo>
                  <a:pt x="646271" y="396588"/>
                </a:lnTo>
                <a:lnTo>
                  <a:pt x="719084" y="425530"/>
                </a:lnTo>
                <a:lnTo>
                  <a:pt x="723793" y="433116"/>
                </a:lnTo>
                <a:lnTo>
                  <a:pt x="687846" y="460561"/>
                </a:lnTo>
                <a:lnTo>
                  <a:pt x="678801" y="461889"/>
                </a:lnTo>
                <a:lnTo>
                  <a:pt x="628822" y="474002"/>
                </a:lnTo>
                <a:lnTo>
                  <a:pt x="581192" y="495945"/>
                </a:lnTo>
                <a:lnTo>
                  <a:pt x="536813" y="525435"/>
                </a:lnTo>
                <a:lnTo>
                  <a:pt x="496590" y="560185"/>
                </a:lnTo>
                <a:lnTo>
                  <a:pt x="461428" y="597911"/>
                </a:lnTo>
                <a:lnTo>
                  <a:pt x="429912" y="639402"/>
                </a:lnTo>
                <a:lnTo>
                  <a:pt x="403357" y="683680"/>
                </a:lnTo>
                <a:lnTo>
                  <a:pt x="382514" y="730520"/>
                </a:lnTo>
                <a:lnTo>
                  <a:pt x="373716" y="7606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/>
          <p:cNvSpPr txBox="1">
            <a:spLocks noGrp="1"/>
          </p:cNvSpPr>
          <p:nvPr>
            <p:ph type="title"/>
          </p:nvPr>
        </p:nvSpPr>
        <p:spPr>
          <a:xfrm>
            <a:off x="7191411" y="2355246"/>
            <a:ext cx="3474720" cy="8178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350"/>
              <a:t>Objectives</a:t>
            </a:r>
            <a:endParaRPr sz="5200"/>
          </a:p>
        </p:txBody>
      </p:sp>
      <p:sp>
        <p:nvSpPr>
          <p:cNvPr id="181" name="object 181" descr=""/>
          <p:cNvSpPr txBox="1"/>
          <p:nvPr/>
        </p:nvSpPr>
        <p:spPr>
          <a:xfrm>
            <a:off x="930711" y="4038714"/>
            <a:ext cx="16738600" cy="35483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4975" indent="-431800">
              <a:lnSpc>
                <a:spcPct val="100000"/>
              </a:lnSpc>
              <a:spcBef>
                <a:spcPts val="100"/>
              </a:spcBef>
              <a:buSzPct val="97058"/>
              <a:buAutoNum type="arabicPeriod"/>
              <a:tabLst>
                <a:tab pos="434975" algn="l"/>
              </a:tabLst>
            </a:pPr>
            <a:r>
              <a:rPr dirty="0" sz="3400" spc="-35">
                <a:latin typeface="Verdana"/>
                <a:cs typeface="Verdana"/>
              </a:rPr>
              <a:t>Compile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information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about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modules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which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help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in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65">
                <a:latin typeface="Verdana"/>
                <a:cs typeface="Verdana"/>
              </a:rPr>
              <a:t>endeavour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55">
                <a:latin typeface="Verdana"/>
                <a:cs typeface="Verdana"/>
              </a:rPr>
              <a:t>of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object</a:t>
            </a:r>
            <a:endParaRPr sz="3400">
              <a:latin typeface="Verdana"/>
              <a:cs typeface="Verdana"/>
            </a:endParaRPr>
          </a:p>
          <a:p>
            <a:pPr marL="464184">
              <a:lnSpc>
                <a:spcPct val="100000"/>
              </a:lnSpc>
              <a:spcBef>
                <a:spcPts val="2835"/>
              </a:spcBef>
            </a:pPr>
            <a:r>
              <a:rPr dirty="0" sz="3400" spc="-10">
                <a:latin typeface="Verdana"/>
                <a:cs typeface="Verdana"/>
              </a:rPr>
              <a:t>detection.</a:t>
            </a:r>
            <a:endParaRPr sz="3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3400">
              <a:latin typeface="Verdana"/>
              <a:cs typeface="Verdana"/>
            </a:endParaRPr>
          </a:p>
          <a:p>
            <a:pPr marL="471805" indent="-455930">
              <a:lnSpc>
                <a:spcPct val="100000"/>
              </a:lnSpc>
              <a:spcBef>
                <a:spcPts val="5"/>
              </a:spcBef>
              <a:buSzPct val="97058"/>
              <a:buAutoNum type="arabicPeriod" startAt="2"/>
              <a:tabLst>
                <a:tab pos="471805" algn="l"/>
              </a:tabLst>
            </a:pPr>
            <a:r>
              <a:rPr dirty="0" sz="3400" spc="-75">
                <a:latin typeface="Verdana"/>
                <a:cs typeface="Verdana"/>
              </a:rPr>
              <a:t>Determine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differences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between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modules.</a:t>
            </a:r>
            <a:endParaRPr sz="3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29"/>
              </a:spcBef>
              <a:buFont typeface="Verdana"/>
              <a:buAutoNum type="arabicPeriod" startAt="2"/>
            </a:pPr>
            <a:endParaRPr sz="3400">
              <a:latin typeface="Verdana"/>
              <a:cs typeface="Verdana"/>
            </a:endParaRPr>
          </a:p>
          <a:p>
            <a:pPr marL="481965" indent="-469265">
              <a:lnSpc>
                <a:spcPct val="100000"/>
              </a:lnSpc>
              <a:buSzPct val="97058"/>
              <a:buAutoNum type="arabicPeriod" startAt="2"/>
              <a:tabLst>
                <a:tab pos="481965" algn="l"/>
              </a:tabLst>
            </a:pPr>
            <a:r>
              <a:rPr dirty="0" sz="3400" spc="-40">
                <a:latin typeface="Verdana"/>
                <a:cs typeface="Verdana"/>
              </a:rPr>
              <a:t>Understand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30">
                <a:latin typeface="Verdana"/>
                <a:cs typeface="Verdana"/>
              </a:rPr>
              <a:t>working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55">
                <a:latin typeface="Verdana"/>
                <a:cs typeface="Verdana"/>
              </a:rPr>
              <a:t>of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each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module.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0" y="8921034"/>
            <a:ext cx="3018155" cy="890269"/>
          </a:xfrm>
          <a:custGeom>
            <a:avLst/>
            <a:gdLst/>
            <a:ahLst/>
            <a:cxnLst/>
            <a:rect l="l" t="t" r="r" b="b"/>
            <a:pathLst>
              <a:path w="3018155" h="890270">
                <a:moveTo>
                  <a:pt x="574478" y="736599"/>
                </a:moveTo>
                <a:lnTo>
                  <a:pt x="495366" y="736599"/>
                </a:lnTo>
                <a:lnTo>
                  <a:pt x="495366" y="731519"/>
                </a:lnTo>
                <a:lnTo>
                  <a:pt x="496187" y="728979"/>
                </a:lnTo>
                <a:lnTo>
                  <a:pt x="496187" y="726439"/>
                </a:lnTo>
                <a:lnTo>
                  <a:pt x="508365" y="660399"/>
                </a:lnTo>
                <a:lnTo>
                  <a:pt x="517547" y="615949"/>
                </a:lnTo>
                <a:lnTo>
                  <a:pt x="528480" y="565149"/>
                </a:lnTo>
                <a:lnTo>
                  <a:pt x="540930" y="509269"/>
                </a:lnTo>
                <a:lnTo>
                  <a:pt x="554664" y="450849"/>
                </a:lnTo>
                <a:lnTo>
                  <a:pt x="569449" y="389889"/>
                </a:lnTo>
                <a:lnTo>
                  <a:pt x="585050" y="330199"/>
                </a:lnTo>
                <a:lnTo>
                  <a:pt x="601235" y="270509"/>
                </a:lnTo>
                <a:lnTo>
                  <a:pt x="617771" y="214629"/>
                </a:lnTo>
                <a:lnTo>
                  <a:pt x="634423" y="162559"/>
                </a:lnTo>
                <a:lnTo>
                  <a:pt x="650958" y="116839"/>
                </a:lnTo>
                <a:lnTo>
                  <a:pt x="667143" y="78739"/>
                </a:lnTo>
                <a:lnTo>
                  <a:pt x="690773" y="36829"/>
                </a:lnTo>
                <a:lnTo>
                  <a:pt x="723765" y="5079"/>
                </a:lnTo>
                <a:lnTo>
                  <a:pt x="755087" y="0"/>
                </a:lnTo>
                <a:lnTo>
                  <a:pt x="765386" y="2539"/>
                </a:lnTo>
                <a:lnTo>
                  <a:pt x="801666" y="30479"/>
                </a:lnTo>
                <a:lnTo>
                  <a:pt x="816126" y="54609"/>
                </a:lnTo>
                <a:lnTo>
                  <a:pt x="821661" y="64769"/>
                </a:lnTo>
                <a:lnTo>
                  <a:pt x="835524" y="92709"/>
                </a:lnTo>
                <a:lnTo>
                  <a:pt x="747690" y="92709"/>
                </a:lnTo>
                <a:lnTo>
                  <a:pt x="739535" y="109219"/>
                </a:lnTo>
                <a:lnTo>
                  <a:pt x="722609" y="149859"/>
                </a:lnTo>
                <a:lnTo>
                  <a:pt x="697140" y="223519"/>
                </a:lnTo>
                <a:lnTo>
                  <a:pt x="680374" y="278129"/>
                </a:lnTo>
                <a:lnTo>
                  <a:pt x="663940" y="336549"/>
                </a:lnTo>
                <a:lnTo>
                  <a:pt x="648089" y="396239"/>
                </a:lnTo>
                <a:lnTo>
                  <a:pt x="633068" y="457199"/>
                </a:lnTo>
                <a:lnTo>
                  <a:pt x="619124" y="516889"/>
                </a:lnTo>
                <a:lnTo>
                  <a:pt x="606507" y="572769"/>
                </a:lnTo>
                <a:lnTo>
                  <a:pt x="595465" y="624839"/>
                </a:lnTo>
                <a:lnTo>
                  <a:pt x="586246" y="670559"/>
                </a:lnTo>
                <a:lnTo>
                  <a:pt x="579097" y="708659"/>
                </a:lnTo>
                <a:lnTo>
                  <a:pt x="574478" y="736599"/>
                </a:lnTo>
                <a:close/>
              </a:path>
              <a:path w="3018155" h="890270">
                <a:moveTo>
                  <a:pt x="1149079" y="750569"/>
                </a:moveTo>
                <a:lnTo>
                  <a:pt x="1067409" y="750569"/>
                </a:lnTo>
                <a:lnTo>
                  <a:pt x="1069875" y="745489"/>
                </a:lnTo>
                <a:lnTo>
                  <a:pt x="1097931" y="647699"/>
                </a:lnTo>
                <a:lnTo>
                  <a:pt x="1111413" y="598169"/>
                </a:lnTo>
                <a:lnTo>
                  <a:pt x="1125541" y="547369"/>
                </a:lnTo>
                <a:lnTo>
                  <a:pt x="1140250" y="494029"/>
                </a:lnTo>
                <a:lnTo>
                  <a:pt x="1155477" y="440689"/>
                </a:lnTo>
                <a:lnTo>
                  <a:pt x="1171159" y="386079"/>
                </a:lnTo>
                <a:lnTo>
                  <a:pt x="1187229" y="334009"/>
                </a:lnTo>
                <a:lnTo>
                  <a:pt x="1203625" y="283209"/>
                </a:lnTo>
                <a:lnTo>
                  <a:pt x="1220283" y="234949"/>
                </a:lnTo>
                <a:lnTo>
                  <a:pt x="1240008" y="185419"/>
                </a:lnTo>
                <a:lnTo>
                  <a:pt x="1259734" y="140969"/>
                </a:lnTo>
                <a:lnTo>
                  <a:pt x="1279460" y="104139"/>
                </a:lnTo>
                <a:lnTo>
                  <a:pt x="1311630" y="60959"/>
                </a:lnTo>
                <a:lnTo>
                  <a:pt x="1348500" y="36829"/>
                </a:lnTo>
                <a:lnTo>
                  <a:pt x="1363050" y="34289"/>
                </a:lnTo>
                <a:lnTo>
                  <a:pt x="1377985" y="35559"/>
                </a:lnTo>
                <a:lnTo>
                  <a:pt x="1418374" y="67309"/>
                </a:lnTo>
                <a:lnTo>
                  <a:pt x="1441375" y="110489"/>
                </a:lnTo>
                <a:lnTo>
                  <a:pt x="1448056" y="125729"/>
                </a:lnTo>
                <a:lnTo>
                  <a:pt x="1358363" y="125729"/>
                </a:lnTo>
                <a:lnTo>
                  <a:pt x="1355897" y="128269"/>
                </a:lnTo>
                <a:lnTo>
                  <a:pt x="1322302" y="189229"/>
                </a:lnTo>
                <a:lnTo>
                  <a:pt x="1293433" y="261619"/>
                </a:lnTo>
                <a:lnTo>
                  <a:pt x="1277021" y="308609"/>
                </a:lnTo>
                <a:lnTo>
                  <a:pt x="1260866" y="359409"/>
                </a:lnTo>
                <a:lnTo>
                  <a:pt x="1245026" y="411479"/>
                </a:lnTo>
                <a:lnTo>
                  <a:pt x="1229561" y="463549"/>
                </a:lnTo>
                <a:lnTo>
                  <a:pt x="1214530" y="516889"/>
                </a:lnTo>
                <a:lnTo>
                  <a:pt x="1199992" y="570229"/>
                </a:lnTo>
                <a:lnTo>
                  <a:pt x="1186007" y="621029"/>
                </a:lnTo>
                <a:lnTo>
                  <a:pt x="1172633" y="669289"/>
                </a:lnTo>
                <a:lnTo>
                  <a:pt x="1159929" y="713739"/>
                </a:lnTo>
                <a:lnTo>
                  <a:pt x="1149079" y="750569"/>
                </a:lnTo>
                <a:close/>
              </a:path>
              <a:path w="3018155" h="890270">
                <a:moveTo>
                  <a:pt x="1801501" y="736599"/>
                </a:moveTo>
                <a:lnTo>
                  <a:pt x="1719177" y="736599"/>
                </a:lnTo>
                <a:lnTo>
                  <a:pt x="1747225" y="659129"/>
                </a:lnTo>
                <a:lnTo>
                  <a:pt x="1780207" y="565149"/>
                </a:lnTo>
                <a:lnTo>
                  <a:pt x="1798104" y="515619"/>
                </a:lnTo>
                <a:lnTo>
                  <a:pt x="1816702" y="463549"/>
                </a:lnTo>
                <a:lnTo>
                  <a:pt x="1835821" y="411479"/>
                </a:lnTo>
                <a:lnTo>
                  <a:pt x="1855286" y="359409"/>
                </a:lnTo>
                <a:lnTo>
                  <a:pt x="1874917" y="309879"/>
                </a:lnTo>
                <a:lnTo>
                  <a:pt x="1894537" y="261619"/>
                </a:lnTo>
                <a:lnTo>
                  <a:pt x="1913968" y="217169"/>
                </a:lnTo>
                <a:lnTo>
                  <a:pt x="1934863" y="172719"/>
                </a:lnTo>
                <a:lnTo>
                  <a:pt x="1955372" y="133349"/>
                </a:lnTo>
                <a:lnTo>
                  <a:pt x="1975110" y="100329"/>
                </a:lnTo>
                <a:lnTo>
                  <a:pt x="2005366" y="62229"/>
                </a:lnTo>
                <a:lnTo>
                  <a:pt x="2038075" y="40639"/>
                </a:lnTo>
                <a:lnTo>
                  <a:pt x="2048812" y="38099"/>
                </a:lnTo>
                <a:lnTo>
                  <a:pt x="2061089" y="38099"/>
                </a:lnTo>
                <a:lnTo>
                  <a:pt x="2108400" y="72389"/>
                </a:lnTo>
                <a:lnTo>
                  <a:pt x="2132389" y="107949"/>
                </a:lnTo>
                <a:lnTo>
                  <a:pt x="2145358" y="130809"/>
                </a:lnTo>
                <a:lnTo>
                  <a:pt x="2048761" y="130809"/>
                </a:lnTo>
                <a:lnTo>
                  <a:pt x="2045473" y="133349"/>
                </a:lnTo>
                <a:lnTo>
                  <a:pt x="2015885" y="184149"/>
                </a:lnTo>
                <a:lnTo>
                  <a:pt x="1984652" y="248919"/>
                </a:lnTo>
                <a:lnTo>
                  <a:pt x="1962470" y="299719"/>
                </a:lnTo>
                <a:lnTo>
                  <a:pt x="1940072" y="355599"/>
                </a:lnTo>
                <a:lnTo>
                  <a:pt x="1917719" y="412749"/>
                </a:lnTo>
                <a:lnTo>
                  <a:pt x="1895674" y="472439"/>
                </a:lnTo>
                <a:lnTo>
                  <a:pt x="1874200" y="532129"/>
                </a:lnTo>
                <a:lnTo>
                  <a:pt x="1853559" y="589279"/>
                </a:lnTo>
                <a:lnTo>
                  <a:pt x="1801501" y="736599"/>
                </a:lnTo>
                <a:close/>
              </a:path>
              <a:path w="3018155" h="890270">
                <a:moveTo>
                  <a:pt x="2525328" y="759459"/>
                </a:moveTo>
                <a:lnTo>
                  <a:pt x="2437520" y="759459"/>
                </a:lnTo>
                <a:lnTo>
                  <a:pt x="2445457" y="741679"/>
                </a:lnTo>
                <a:lnTo>
                  <a:pt x="2454163" y="721359"/>
                </a:lnTo>
                <a:lnTo>
                  <a:pt x="2463179" y="699769"/>
                </a:lnTo>
                <a:lnTo>
                  <a:pt x="2472040" y="678179"/>
                </a:lnTo>
                <a:lnTo>
                  <a:pt x="2487660" y="634999"/>
                </a:lnTo>
                <a:lnTo>
                  <a:pt x="2504390" y="588009"/>
                </a:lnTo>
                <a:lnTo>
                  <a:pt x="2522155" y="539749"/>
                </a:lnTo>
                <a:lnTo>
                  <a:pt x="2540882" y="490219"/>
                </a:lnTo>
                <a:lnTo>
                  <a:pt x="2560497" y="439419"/>
                </a:lnTo>
                <a:lnTo>
                  <a:pt x="2580925" y="389889"/>
                </a:lnTo>
                <a:lnTo>
                  <a:pt x="2602093" y="341629"/>
                </a:lnTo>
                <a:lnTo>
                  <a:pt x="2623927" y="294639"/>
                </a:lnTo>
                <a:lnTo>
                  <a:pt x="2646353" y="251459"/>
                </a:lnTo>
                <a:lnTo>
                  <a:pt x="2669296" y="212089"/>
                </a:lnTo>
                <a:lnTo>
                  <a:pt x="2698808" y="168909"/>
                </a:lnTo>
                <a:lnTo>
                  <a:pt x="2729090" y="134619"/>
                </a:lnTo>
                <a:lnTo>
                  <a:pt x="2759680" y="109219"/>
                </a:lnTo>
                <a:lnTo>
                  <a:pt x="2803818" y="90169"/>
                </a:lnTo>
                <a:lnTo>
                  <a:pt x="2817752" y="90169"/>
                </a:lnTo>
                <a:lnTo>
                  <a:pt x="2863021" y="114299"/>
                </a:lnTo>
                <a:lnTo>
                  <a:pt x="2897669" y="162559"/>
                </a:lnTo>
                <a:lnTo>
                  <a:pt x="2902966" y="172719"/>
                </a:lnTo>
                <a:lnTo>
                  <a:pt x="2806554" y="172719"/>
                </a:lnTo>
                <a:lnTo>
                  <a:pt x="2798540" y="177799"/>
                </a:lnTo>
                <a:lnTo>
                  <a:pt x="2761092" y="215899"/>
                </a:lnTo>
                <a:lnTo>
                  <a:pt x="2735203" y="253999"/>
                </a:lnTo>
                <a:lnTo>
                  <a:pt x="2700113" y="317499"/>
                </a:lnTo>
                <a:lnTo>
                  <a:pt x="2678069" y="364489"/>
                </a:lnTo>
                <a:lnTo>
                  <a:pt x="2656663" y="412749"/>
                </a:lnTo>
                <a:lnTo>
                  <a:pt x="2635968" y="463549"/>
                </a:lnTo>
                <a:lnTo>
                  <a:pt x="2616058" y="514349"/>
                </a:lnTo>
                <a:lnTo>
                  <a:pt x="2597008" y="565149"/>
                </a:lnTo>
                <a:lnTo>
                  <a:pt x="2578891" y="614679"/>
                </a:lnTo>
                <a:lnTo>
                  <a:pt x="2561783" y="661669"/>
                </a:lnTo>
                <a:lnTo>
                  <a:pt x="2545756" y="704849"/>
                </a:lnTo>
                <a:lnTo>
                  <a:pt x="2530885" y="745489"/>
                </a:lnTo>
                <a:lnTo>
                  <a:pt x="2525328" y="759459"/>
                </a:lnTo>
                <a:close/>
              </a:path>
              <a:path w="3018155" h="890270">
                <a:moveTo>
                  <a:pt x="1070543" y="890269"/>
                </a:moveTo>
                <a:lnTo>
                  <a:pt x="1061656" y="890269"/>
                </a:lnTo>
                <a:lnTo>
                  <a:pt x="1054144" y="888999"/>
                </a:lnTo>
                <a:lnTo>
                  <a:pt x="1021897" y="861059"/>
                </a:lnTo>
                <a:lnTo>
                  <a:pt x="1007372" y="825499"/>
                </a:lnTo>
                <a:lnTo>
                  <a:pt x="997548" y="788669"/>
                </a:lnTo>
                <a:lnTo>
                  <a:pt x="979771" y="742949"/>
                </a:lnTo>
                <a:lnTo>
                  <a:pt x="959984" y="697229"/>
                </a:lnTo>
                <a:lnTo>
                  <a:pt x="939193" y="651509"/>
                </a:lnTo>
                <a:lnTo>
                  <a:pt x="918402" y="607059"/>
                </a:lnTo>
                <a:lnTo>
                  <a:pt x="898615" y="561339"/>
                </a:lnTo>
                <a:lnTo>
                  <a:pt x="880838" y="514349"/>
                </a:lnTo>
                <a:lnTo>
                  <a:pt x="866320" y="469899"/>
                </a:lnTo>
                <a:lnTo>
                  <a:pt x="853520" y="422909"/>
                </a:lnTo>
                <a:lnTo>
                  <a:pt x="841722" y="375919"/>
                </a:lnTo>
                <a:lnTo>
                  <a:pt x="830207" y="328929"/>
                </a:lnTo>
                <a:lnTo>
                  <a:pt x="818260" y="280669"/>
                </a:lnTo>
                <a:lnTo>
                  <a:pt x="805162" y="233679"/>
                </a:lnTo>
                <a:lnTo>
                  <a:pt x="790198" y="187959"/>
                </a:lnTo>
                <a:lnTo>
                  <a:pt x="772649" y="143509"/>
                </a:lnTo>
                <a:lnTo>
                  <a:pt x="751799" y="100329"/>
                </a:lnTo>
                <a:lnTo>
                  <a:pt x="749334" y="96519"/>
                </a:lnTo>
                <a:lnTo>
                  <a:pt x="747690" y="92709"/>
                </a:lnTo>
                <a:lnTo>
                  <a:pt x="835524" y="92709"/>
                </a:lnTo>
                <a:lnTo>
                  <a:pt x="843086" y="107949"/>
                </a:lnTo>
                <a:lnTo>
                  <a:pt x="861250" y="153669"/>
                </a:lnTo>
                <a:lnTo>
                  <a:pt x="876850" y="201929"/>
                </a:lnTo>
                <a:lnTo>
                  <a:pt x="890583" y="250189"/>
                </a:lnTo>
                <a:lnTo>
                  <a:pt x="903146" y="298449"/>
                </a:lnTo>
                <a:lnTo>
                  <a:pt x="915236" y="347979"/>
                </a:lnTo>
                <a:lnTo>
                  <a:pt x="927548" y="396239"/>
                </a:lnTo>
                <a:lnTo>
                  <a:pt x="940781" y="443229"/>
                </a:lnTo>
                <a:lnTo>
                  <a:pt x="955630" y="490219"/>
                </a:lnTo>
                <a:lnTo>
                  <a:pt x="972472" y="534669"/>
                </a:lnTo>
                <a:lnTo>
                  <a:pt x="991185" y="577849"/>
                </a:lnTo>
                <a:lnTo>
                  <a:pt x="1010903" y="621029"/>
                </a:lnTo>
                <a:lnTo>
                  <a:pt x="1030758" y="664209"/>
                </a:lnTo>
                <a:lnTo>
                  <a:pt x="1049883" y="707389"/>
                </a:lnTo>
                <a:lnTo>
                  <a:pt x="1067409" y="750569"/>
                </a:lnTo>
                <a:lnTo>
                  <a:pt x="1149079" y="750569"/>
                </a:lnTo>
                <a:lnTo>
                  <a:pt x="1147956" y="754379"/>
                </a:lnTo>
                <a:lnTo>
                  <a:pt x="1130696" y="808989"/>
                </a:lnTo>
                <a:lnTo>
                  <a:pt x="1115902" y="848359"/>
                </a:lnTo>
                <a:lnTo>
                  <a:pt x="1088933" y="882649"/>
                </a:lnTo>
                <a:lnTo>
                  <a:pt x="1079738" y="887729"/>
                </a:lnTo>
                <a:lnTo>
                  <a:pt x="1070543" y="890269"/>
                </a:lnTo>
                <a:close/>
              </a:path>
              <a:path w="3018155" h="890270">
                <a:moveTo>
                  <a:pt x="0" y="584199"/>
                </a:moveTo>
                <a:lnTo>
                  <a:pt x="0" y="320039"/>
                </a:lnTo>
                <a:lnTo>
                  <a:pt x="4461" y="307339"/>
                </a:lnTo>
                <a:lnTo>
                  <a:pt x="21629" y="260349"/>
                </a:lnTo>
                <a:lnTo>
                  <a:pt x="38778" y="212089"/>
                </a:lnTo>
                <a:lnTo>
                  <a:pt x="55648" y="165099"/>
                </a:lnTo>
                <a:lnTo>
                  <a:pt x="58512" y="156209"/>
                </a:lnTo>
                <a:lnTo>
                  <a:pt x="61299" y="144779"/>
                </a:lnTo>
                <a:lnTo>
                  <a:pt x="64548" y="133349"/>
                </a:lnTo>
                <a:lnTo>
                  <a:pt x="95729" y="102869"/>
                </a:lnTo>
                <a:lnTo>
                  <a:pt x="107428" y="100329"/>
                </a:lnTo>
                <a:lnTo>
                  <a:pt x="112359" y="97789"/>
                </a:lnTo>
                <a:lnTo>
                  <a:pt x="156742" y="115569"/>
                </a:lnTo>
                <a:lnTo>
                  <a:pt x="189913" y="160019"/>
                </a:lnTo>
                <a:lnTo>
                  <a:pt x="217755" y="205739"/>
                </a:lnTo>
                <a:lnTo>
                  <a:pt x="123866" y="205739"/>
                </a:lnTo>
                <a:lnTo>
                  <a:pt x="108226" y="250189"/>
                </a:lnTo>
                <a:lnTo>
                  <a:pt x="76290" y="340359"/>
                </a:lnTo>
                <a:lnTo>
                  <a:pt x="60477" y="384809"/>
                </a:lnTo>
                <a:lnTo>
                  <a:pt x="45087" y="430529"/>
                </a:lnTo>
                <a:lnTo>
                  <a:pt x="30362" y="476249"/>
                </a:lnTo>
                <a:lnTo>
                  <a:pt x="16542" y="520699"/>
                </a:lnTo>
                <a:lnTo>
                  <a:pt x="3868" y="566419"/>
                </a:lnTo>
                <a:lnTo>
                  <a:pt x="0" y="584199"/>
                </a:lnTo>
                <a:close/>
              </a:path>
              <a:path w="3018155" h="890270">
                <a:moveTo>
                  <a:pt x="1716712" y="871219"/>
                </a:moveTo>
                <a:lnTo>
                  <a:pt x="1678905" y="848359"/>
                </a:lnTo>
                <a:lnTo>
                  <a:pt x="1650289" y="783589"/>
                </a:lnTo>
                <a:lnTo>
                  <a:pt x="1627894" y="728979"/>
                </a:lnTo>
                <a:lnTo>
                  <a:pt x="1601475" y="665479"/>
                </a:lnTo>
                <a:lnTo>
                  <a:pt x="1572057" y="598169"/>
                </a:lnTo>
                <a:lnTo>
                  <a:pt x="1509988" y="461009"/>
                </a:lnTo>
                <a:lnTo>
                  <a:pt x="1489368" y="416559"/>
                </a:lnTo>
                <a:lnTo>
                  <a:pt x="1468806" y="370839"/>
                </a:lnTo>
                <a:lnTo>
                  <a:pt x="1427920" y="279399"/>
                </a:lnTo>
                <a:lnTo>
                  <a:pt x="1407625" y="233679"/>
                </a:lnTo>
                <a:lnTo>
                  <a:pt x="1387448" y="187959"/>
                </a:lnTo>
                <a:lnTo>
                  <a:pt x="1367404" y="142239"/>
                </a:lnTo>
                <a:lnTo>
                  <a:pt x="1366582" y="139699"/>
                </a:lnTo>
                <a:lnTo>
                  <a:pt x="1358363" y="125729"/>
                </a:lnTo>
                <a:lnTo>
                  <a:pt x="1448056" y="125729"/>
                </a:lnTo>
                <a:lnTo>
                  <a:pt x="1461418" y="156209"/>
                </a:lnTo>
                <a:lnTo>
                  <a:pt x="1481595" y="201929"/>
                </a:lnTo>
                <a:lnTo>
                  <a:pt x="1501890" y="247649"/>
                </a:lnTo>
                <a:lnTo>
                  <a:pt x="1542777" y="339089"/>
                </a:lnTo>
                <a:lnTo>
                  <a:pt x="1563338" y="383539"/>
                </a:lnTo>
                <a:lnTo>
                  <a:pt x="1646028" y="566419"/>
                </a:lnTo>
                <a:lnTo>
                  <a:pt x="1665779" y="610869"/>
                </a:lnTo>
                <a:lnTo>
                  <a:pt x="1685068" y="655319"/>
                </a:lnTo>
                <a:lnTo>
                  <a:pt x="1703125" y="698499"/>
                </a:lnTo>
                <a:lnTo>
                  <a:pt x="1719177" y="736599"/>
                </a:lnTo>
                <a:lnTo>
                  <a:pt x="1801501" y="736599"/>
                </a:lnTo>
                <a:lnTo>
                  <a:pt x="1799262" y="742949"/>
                </a:lnTo>
                <a:lnTo>
                  <a:pt x="1784580" y="782319"/>
                </a:lnTo>
                <a:lnTo>
                  <a:pt x="1761917" y="838199"/>
                </a:lnTo>
                <a:lnTo>
                  <a:pt x="1731609" y="868679"/>
                </a:lnTo>
                <a:lnTo>
                  <a:pt x="1724739" y="869949"/>
                </a:lnTo>
                <a:lnTo>
                  <a:pt x="1716712" y="871219"/>
                </a:lnTo>
                <a:close/>
              </a:path>
              <a:path w="3018155" h="890270">
                <a:moveTo>
                  <a:pt x="2448487" y="871219"/>
                </a:moveTo>
                <a:lnTo>
                  <a:pt x="2434823" y="871219"/>
                </a:lnTo>
                <a:lnTo>
                  <a:pt x="2428068" y="869949"/>
                </a:lnTo>
                <a:lnTo>
                  <a:pt x="2396014" y="844549"/>
                </a:lnTo>
                <a:lnTo>
                  <a:pt x="2374234" y="810259"/>
                </a:lnTo>
                <a:lnTo>
                  <a:pt x="2322004" y="703579"/>
                </a:lnTo>
                <a:lnTo>
                  <a:pt x="2301297" y="657859"/>
                </a:lnTo>
                <a:lnTo>
                  <a:pt x="2279403" y="608329"/>
                </a:lnTo>
                <a:lnTo>
                  <a:pt x="2256599" y="556259"/>
                </a:lnTo>
                <a:lnTo>
                  <a:pt x="2233161" y="504189"/>
                </a:lnTo>
                <a:lnTo>
                  <a:pt x="2209366" y="449579"/>
                </a:lnTo>
                <a:lnTo>
                  <a:pt x="2185492" y="396239"/>
                </a:lnTo>
                <a:lnTo>
                  <a:pt x="2161814" y="344169"/>
                </a:lnTo>
                <a:lnTo>
                  <a:pt x="2138610" y="294639"/>
                </a:lnTo>
                <a:lnTo>
                  <a:pt x="2116157" y="248919"/>
                </a:lnTo>
                <a:lnTo>
                  <a:pt x="2098113" y="213359"/>
                </a:lnTo>
                <a:lnTo>
                  <a:pt x="2062643" y="152399"/>
                </a:lnTo>
                <a:lnTo>
                  <a:pt x="2048761" y="130809"/>
                </a:lnTo>
                <a:lnTo>
                  <a:pt x="2145358" y="130809"/>
                </a:lnTo>
                <a:lnTo>
                  <a:pt x="2189306" y="214629"/>
                </a:lnTo>
                <a:lnTo>
                  <a:pt x="2210529" y="259079"/>
                </a:lnTo>
                <a:lnTo>
                  <a:pt x="2232520" y="306069"/>
                </a:lnTo>
                <a:lnTo>
                  <a:pt x="2255019" y="356869"/>
                </a:lnTo>
                <a:lnTo>
                  <a:pt x="2277767" y="407669"/>
                </a:lnTo>
                <a:lnTo>
                  <a:pt x="2300503" y="459739"/>
                </a:lnTo>
                <a:lnTo>
                  <a:pt x="2322968" y="510539"/>
                </a:lnTo>
                <a:lnTo>
                  <a:pt x="2344902" y="561339"/>
                </a:lnTo>
                <a:lnTo>
                  <a:pt x="2366045" y="608329"/>
                </a:lnTo>
                <a:lnTo>
                  <a:pt x="2386138" y="652779"/>
                </a:lnTo>
                <a:lnTo>
                  <a:pt x="2404922" y="693419"/>
                </a:lnTo>
                <a:lnTo>
                  <a:pt x="2422136" y="730249"/>
                </a:lnTo>
                <a:lnTo>
                  <a:pt x="2437520" y="759459"/>
                </a:lnTo>
                <a:lnTo>
                  <a:pt x="2525328" y="759459"/>
                </a:lnTo>
                <a:lnTo>
                  <a:pt x="2517244" y="779779"/>
                </a:lnTo>
                <a:lnTo>
                  <a:pt x="2493307" y="830579"/>
                </a:lnTo>
                <a:lnTo>
                  <a:pt x="2465080" y="864869"/>
                </a:lnTo>
                <a:lnTo>
                  <a:pt x="2456629" y="868679"/>
                </a:lnTo>
                <a:lnTo>
                  <a:pt x="2448487" y="871219"/>
                </a:lnTo>
                <a:close/>
              </a:path>
              <a:path w="3018155" h="890270">
                <a:moveTo>
                  <a:pt x="2975532" y="622299"/>
                </a:moveTo>
                <a:lnTo>
                  <a:pt x="2960249" y="618489"/>
                </a:lnTo>
                <a:lnTo>
                  <a:pt x="2949051" y="610869"/>
                </a:lnTo>
                <a:lnTo>
                  <a:pt x="2941551" y="599439"/>
                </a:lnTo>
                <a:lnTo>
                  <a:pt x="2938058" y="586739"/>
                </a:lnTo>
                <a:lnTo>
                  <a:pt x="2938880" y="572769"/>
                </a:lnTo>
                <a:lnTo>
                  <a:pt x="2935621" y="543559"/>
                </a:lnTo>
                <a:lnTo>
                  <a:pt x="2927704" y="500379"/>
                </a:lnTo>
                <a:lnTo>
                  <a:pt x="2915804" y="449579"/>
                </a:lnTo>
                <a:lnTo>
                  <a:pt x="2900598" y="392429"/>
                </a:lnTo>
                <a:lnTo>
                  <a:pt x="2882761" y="334009"/>
                </a:lnTo>
                <a:lnTo>
                  <a:pt x="2862968" y="278129"/>
                </a:lnTo>
                <a:lnTo>
                  <a:pt x="2841896" y="228599"/>
                </a:lnTo>
                <a:lnTo>
                  <a:pt x="2813694" y="181609"/>
                </a:lnTo>
                <a:lnTo>
                  <a:pt x="2806554" y="172719"/>
                </a:lnTo>
                <a:lnTo>
                  <a:pt x="2902966" y="172719"/>
                </a:lnTo>
                <a:lnTo>
                  <a:pt x="2934361" y="242569"/>
                </a:lnTo>
                <a:lnTo>
                  <a:pt x="2953549" y="295909"/>
                </a:lnTo>
                <a:lnTo>
                  <a:pt x="2971243" y="351789"/>
                </a:lnTo>
                <a:lnTo>
                  <a:pt x="2986895" y="406399"/>
                </a:lnTo>
                <a:lnTo>
                  <a:pt x="2999959" y="458469"/>
                </a:lnTo>
                <a:lnTo>
                  <a:pt x="3009889" y="505459"/>
                </a:lnTo>
                <a:lnTo>
                  <a:pt x="3017949" y="563879"/>
                </a:lnTo>
                <a:lnTo>
                  <a:pt x="3017680" y="580389"/>
                </a:lnTo>
                <a:lnTo>
                  <a:pt x="3016023" y="593089"/>
                </a:lnTo>
                <a:lnTo>
                  <a:pt x="3013673" y="600709"/>
                </a:lnTo>
                <a:lnTo>
                  <a:pt x="3003938" y="613409"/>
                </a:lnTo>
                <a:lnTo>
                  <a:pt x="2990660" y="621029"/>
                </a:lnTo>
                <a:lnTo>
                  <a:pt x="2975532" y="622299"/>
                </a:lnTo>
                <a:close/>
              </a:path>
              <a:path w="3018155" h="890270">
                <a:moveTo>
                  <a:pt x="506872" y="852169"/>
                </a:moveTo>
                <a:lnTo>
                  <a:pt x="497690" y="852169"/>
                </a:lnTo>
                <a:lnTo>
                  <a:pt x="488893" y="849629"/>
                </a:lnTo>
                <a:lnTo>
                  <a:pt x="457738" y="821689"/>
                </a:lnTo>
                <a:lnTo>
                  <a:pt x="417825" y="760729"/>
                </a:lnTo>
                <a:lnTo>
                  <a:pt x="395094" y="721359"/>
                </a:lnTo>
                <a:lnTo>
                  <a:pt x="374300" y="683259"/>
                </a:lnTo>
                <a:lnTo>
                  <a:pt x="352519" y="641349"/>
                </a:lnTo>
                <a:lnTo>
                  <a:pt x="329999" y="596899"/>
                </a:lnTo>
                <a:lnTo>
                  <a:pt x="306986" y="552449"/>
                </a:lnTo>
                <a:lnTo>
                  <a:pt x="260466" y="458469"/>
                </a:lnTo>
                <a:lnTo>
                  <a:pt x="237453" y="412749"/>
                </a:lnTo>
                <a:lnTo>
                  <a:pt x="214933" y="368299"/>
                </a:lnTo>
                <a:lnTo>
                  <a:pt x="193152" y="326389"/>
                </a:lnTo>
                <a:lnTo>
                  <a:pt x="172358" y="287019"/>
                </a:lnTo>
                <a:lnTo>
                  <a:pt x="147496" y="243839"/>
                </a:lnTo>
                <a:lnTo>
                  <a:pt x="135142" y="223519"/>
                </a:lnTo>
                <a:lnTo>
                  <a:pt x="123866" y="205739"/>
                </a:lnTo>
                <a:lnTo>
                  <a:pt x="217755" y="205739"/>
                </a:lnTo>
                <a:lnTo>
                  <a:pt x="222229" y="213359"/>
                </a:lnTo>
                <a:lnTo>
                  <a:pt x="242534" y="251459"/>
                </a:lnTo>
                <a:lnTo>
                  <a:pt x="264218" y="293369"/>
                </a:lnTo>
                <a:lnTo>
                  <a:pt x="286991" y="337819"/>
                </a:lnTo>
                <a:lnTo>
                  <a:pt x="310564" y="383539"/>
                </a:lnTo>
                <a:lnTo>
                  <a:pt x="383196" y="528319"/>
                </a:lnTo>
                <a:lnTo>
                  <a:pt x="407081" y="575309"/>
                </a:lnTo>
                <a:lnTo>
                  <a:pt x="430320" y="619759"/>
                </a:lnTo>
                <a:lnTo>
                  <a:pt x="452627" y="661669"/>
                </a:lnTo>
                <a:lnTo>
                  <a:pt x="474921" y="702309"/>
                </a:lnTo>
                <a:lnTo>
                  <a:pt x="495366" y="736599"/>
                </a:lnTo>
                <a:lnTo>
                  <a:pt x="574478" y="736599"/>
                </a:lnTo>
                <a:lnTo>
                  <a:pt x="574269" y="737869"/>
                </a:lnTo>
                <a:lnTo>
                  <a:pt x="568952" y="775969"/>
                </a:lnTo>
                <a:lnTo>
                  <a:pt x="558755" y="812799"/>
                </a:lnTo>
                <a:lnTo>
                  <a:pt x="530502" y="847089"/>
                </a:lnTo>
                <a:lnTo>
                  <a:pt x="518996" y="850899"/>
                </a:lnTo>
                <a:lnTo>
                  <a:pt x="506872" y="8521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417950" y="0"/>
            <a:ext cx="3335654" cy="1346200"/>
          </a:xfrm>
          <a:custGeom>
            <a:avLst/>
            <a:gdLst/>
            <a:ahLst/>
            <a:cxnLst/>
            <a:rect l="l" t="t" r="r" b="b"/>
            <a:pathLst>
              <a:path w="3335654" h="1346200">
                <a:moveTo>
                  <a:pt x="541656" y="939799"/>
                </a:moveTo>
                <a:lnTo>
                  <a:pt x="399809" y="939799"/>
                </a:lnTo>
                <a:lnTo>
                  <a:pt x="308868" y="914399"/>
                </a:lnTo>
                <a:lnTo>
                  <a:pt x="265348" y="888999"/>
                </a:lnTo>
                <a:lnTo>
                  <a:pt x="223513" y="863599"/>
                </a:lnTo>
                <a:lnTo>
                  <a:pt x="185567" y="825499"/>
                </a:lnTo>
                <a:lnTo>
                  <a:pt x="151972" y="800099"/>
                </a:lnTo>
                <a:lnTo>
                  <a:pt x="122486" y="749299"/>
                </a:lnTo>
                <a:lnTo>
                  <a:pt x="96866" y="711199"/>
                </a:lnTo>
                <a:lnTo>
                  <a:pt x="74870" y="673099"/>
                </a:lnTo>
                <a:lnTo>
                  <a:pt x="56256" y="622299"/>
                </a:lnTo>
                <a:lnTo>
                  <a:pt x="40781" y="571499"/>
                </a:lnTo>
                <a:lnTo>
                  <a:pt x="28203" y="520699"/>
                </a:lnTo>
                <a:lnTo>
                  <a:pt x="18279" y="469899"/>
                </a:lnTo>
                <a:lnTo>
                  <a:pt x="10768" y="419099"/>
                </a:lnTo>
                <a:lnTo>
                  <a:pt x="5427" y="368299"/>
                </a:lnTo>
                <a:lnTo>
                  <a:pt x="2013" y="317499"/>
                </a:lnTo>
                <a:lnTo>
                  <a:pt x="285" y="266699"/>
                </a:lnTo>
                <a:lnTo>
                  <a:pt x="0" y="228599"/>
                </a:lnTo>
                <a:lnTo>
                  <a:pt x="1178" y="165099"/>
                </a:lnTo>
                <a:lnTo>
                  <a:pt x="3920" y="114299"/>
                </a:lnTo>
                <a:lnTo>
                  <a:pt x="8180" y="63499"/>
                </a:lnTo>
                <a:lnTo>
                  <a:pt x="13912" y="12699"/>
                </a:lnTo>
                <a:lnTo>
                  <a:pt x="17239" y="0"/>
                </a:lnTo>
                <a:lnTo>
                  <a:pt x="57745" y="0"/>
                </a:lnTo>
                <a:lnTo>
                  <a:pt x="51192" y="50799"/>
                </a:lnTo>
                <a:lnTo>
                  <a:pt x="45860" y="101599"/>
                </a:lnTo>
                <a:lnTo>
                  <a:pt x="41895" y="152399"/>
                </a:lnTo>
                <a:lnTo>
                  <a:pt x="39444" y="203199"/>
                </a:lnTo>
                <a:lnTo>
                  <a:pt x="38654" y="253999"/>
                </a:lnTo>
                <a:lnTo>
                  <a:pt x="39672" y="304799"/>
                </a:lnTo>
                <a:lnTo>
                  <a:pt x="42645" y="355599"/>
                </a:lnTo>
                <a:lnTo>
                  <a:pt x="47719" y="393699"/>
                </a:lnTo>
                <a:lnTo>
                  <a:pt x="55041" y="444499"/>
                </a:lnTo>
                <a:lnTo>
                  <a:pt x="64759" y="495299"/>
                </a:lnTo>
                <a:lnTo>
                  <a:pt x="77019" y="546099"/>
                </a:lnTo>
                <a:lnTo>
                  <a:pt x="91969" y="596899"/>
                </a:lnTo>
                <a:lnTo>
                  <a:pt x="109754" y="634999"/>
                </a:lnTo>
                <a:lnTo>
                  <a:pt x="122222" y="673099"/>
                </a:lnTo>
                <a:lnTo>
                  <a:pt x="152929" y="723899"/>
                </a:lnTo>
                <a:lnTo>
                  <a:pt x="191146" y="774699"/>
                </a:lnTo>
                <a:lnTo>
                  <a:pt x="235776" y="825499"/>
                </a:lnTo>
                <a:lnTo>
                  <a:pt x="286252" y="850899"/>
                </a:lnTo>
                <a:lnTo>
                  <a:pt x="313135" y="876299"/>
                </a:lnTo>
                <a:lnTo>
                  <a:pt x="341077" y="876299"/>
                </a:lnTo>
                <a:lnTo>
                  <a:pt x="399742" y="901699"/>
                </a:lnTo>
                <a:lnTo>
                  <a:pt x="676566" y="901699"/>
                </a:lnTo>
                <a:lnTo>
                  <a:pt x="681498" y="914399"/>
                </a:lnTo>
                <a:lnTo>
                  <a:pt x="636487" y="914399"/>
                </a:lnTo>
                <a:lnTo>
                  <a:pt x="541656" y="939799"/>
                </a:lnTo>
                <a:close/>
              </a:path>
              <a:path w="3335654" h="1346200">
                <a:moveTo>
                  <a:pt x="676566" y="901699"/>
                </a:moveTo>
                <a:lnTo>
                  <a:pt x="557160" y="901699"/>
                </a:lnTo>
                <a:lnTo>
                  <a:pt x="622625" y="876299"/>
                </a:lnTo>
                <a:lnTo>
                  <a:pt x="617305" y="863599"/>
                </a:lnTo>
                <a:lnTo>
                  <a:pt x="602779" y="825499"/>
                </a:lnTo>
                <a:lnTo>
                  <a:pt x="589175" y="774699"/>
                </a:lnTo>
                <a:lnTo>
                  <a:pt x="577726" y="723899"/>
                </a:lnTo>
                <a:lnTo>
                  <a:pt x="568433" y="685799"/>
                </a:lnTo>
                <a:lnTo>
                  <a:pt x="561295" y="634999"/>
                </a:lnTo>
                <a:lnTo>
                  <a:pt x="556314" y="584199"/>
                </a:lnTo>
                <a:lnTo>
                  <a:pt x="553487" y="546099"/>
                </a:lnTo>
                <a:lnTo>
                  <a:pt x="554661" y="482599"/>
                </a:lnTo>
                <a:lnTo>
                  <a:pt x="558750" y="431799"/>
                </a:lnTo>
                <a:lnTo>
                  <a:pt x="565754" y="380999"/>
                </a:lnTo>
                <a:lnTo>
                  <a:pt x="575673" y="330199"/>
                </a:lnTo>
                <a:lnTo>
                  <a:pt x="588508" y="266699"/>
                </a:lnTo>
                <a:lnTo>
                  <a:pt x="602601" y="228599"/>
                </a:lnTo>
                <a:lnTo>
                  <a:pt x="618582" y="177799"/>
                </a:lnTo>
                <a:lnTo>
                  <a:pt x="636346" y="126999"/>
                </a:lnTo>
                <a:lnTo>
                  <a:pt x="655785" y="76199"/>
                </a:lnTo>
                <a:lnTo>
                  <a:pt x="676795" y="25399"/>
                </a:lnTo>
                <a:lnTo>
                  <a:pt x="694171" y="0"/>
                </a:lnTo>
                <a:lnTo>
                  <a:pt x="740069" y="0"/>
                </a:lnTo>
                <a:lnTo>
                  <a:pt x="727598" y="12699"/>
                </a:lnTo>
                <a:lnTo>
                  <a:pt x="706318" y="63499"/>
                </a:lnTo>
                <a:lnTo>
                  <a:pt x="686433" y="114299"/>
                </a:lnTo>
                <a:lnTo>
                  <a:pt x="667999" y="165099"/>
                </a:lnTo>
                <a:lnTo>
                  <a:pt x="651102" y="203199"/>
                </a:lnTo>
                <a:lnTo>
                  <a:pt x="636002" y="253999"/>
                </a:lnTo>
                <a:lnTo>
                  <a:pt x="622923" y="304799"/>
                </a:lnTo>
                <a:lnTo>
                  <a:pt x="612087" y="355599"/>
                </a:lnTo>
                <a:lnTo>
                  <a:pt x="603715" y="406399"/>
                </a:lnTo>
                <a:lnTo>
                  <a:pt x="598032" y="457199"/>
                </a:lnTo>
                <a:lnTo>
                  <a:pt x="595259" y="507999"/>
                </a:lnTo>
                <a:lnTo>
                  <a:pt x="595619" y="558799"/>
                </a:lnTo>
                <a:lnTo>
                  <a:pt x="599335" y="609599"/>
                </a:lnTo>
                <a:lnTo>
                  <a:pt x="606633" y="660399"/>
                </a:lnTo>
                <a:lnTo>
                  <a:pt x="616129" y="711199"/>
                </a:lnTo>
                <a:lnTo>
                  <a:pt x="627821" y="761999"/>
                </a:lnTo>
                <a:lnTo>
                  <a:pt x="641710" y="812799"/>
                </a:lnTo>
                <a:lnTo>
                  <a:pt x="657796" y="850899"/>
                </a:lnTo>
                <a:lnTo>
                  <a:pt x="659281" y="863599"/>
                </a:lnTo>
                <a:lnTo>
                  <a:pt x="786834" y="863599"/>
                </a:lnTo>
                <a:lnTo>
                  <a:pt x="765341" y="876299"/>
                </a:lnTo>
                <a:lnTo>
                  <a:pt x="676566" y="901699"/>
                </a:lnTo>
                <a:close/>
              </a:path>
              <a:path w="3335654" h="1346200">
                <a:moveTo>
                  <a:pt x="786834" y="863599"/>
                </a:moveTo>
                <a:lnTo>
                  <a:pt x="694975" y="863599"/>
                </a:lnTo>
                <a:lnTo>
                  <a:pt x="726895" y="838199"/>
                </a:lnTo>
                <a:lnTo>
                  <a:pt x="789227" y="812799"/>
                </a:lnTo>
                <a:lnTo>
                  <a:pt x="836949" y="787399"/>
                </a:lnTo>
                <a:lnTo>
                  <a:pt x="883561" y="761999"/>
                </a:lnTo>
                <a:lnTo>
                  <a:pt x="929064" y="736599"/>
                </a:lnTo>
                <a:lnTo>
                  <a:pt x="973456" y="698499"/>
                </a:lnTo>
                <a:lnTo>
                  <a:pt x="1016738" y="660399"/>
                </a:lnTo>
                <a:lnTo>
                  <a:pt x="1058910" y="634999"/>
                </a:lnTo>
                <a:lnTo>
                  <a:pt x="1099153" y="596899"/>
                </a:lnTo>
                <a:lnTo>
                  <a:pt x="1138309" y="558799"/>
                </a:lnTo>
                <a:lnTo>
                  <a:pt x="1176379" y="520699"/>
                </a:lnTo>
                <a:lnTo>
                  <a:pt x="1213363" y="482599"/>
                </a:lnTo>
                <a:lnTo>
                  <a:pt x="1249261" y="444499"/>
                </a:lnTo>
                <a:lnTo>
                  <a:pt x="1284073" y="406399"/>
                </a:lnTo>
                <a:lnTo>
                  <a:pt x="1317716" y="355599"/>
                </a:lnTo>
                <a:lnTo>
                  <a:pt x="1350106" y="317499"/>
                </a:lnTo>
                <a:lnTo>
                  <a:pt x="1381245" y="279399"/>
                </a:lnTo>
                <a:lnTo>
                  <a:pt x="1411132" y="228599"/>
                </a:lnTo>
                <a:lnTo>
                  <a:pt x="1439767" y="190499"/>
                </a:lnTo>
                <a:lnTo>
                  <a:pt x="1467149" y="139699"/>
                </a:lnTo>
                <a:lnTo>
                  <a:pt x="1493595" y="88899"/>
                </a:lnTo>
                <a:lnTo>
                  <a:pt x="1518945" y="50799"/>
                </a:lnTo>
                <a:lnTo>
                  <a:pt x="1543199" y="0"/>
                </a:lnTo>
                <a:lnTo>
                  <a:pt x="1589147" y="0"/>
                </a:lnTo>
                <a:lnTo>
                  <a:pt x="1569581" y="38099"/>
                </a:lnTo>
                <a:lnTo>
                  <a:pt x="1547433" y="76199"/>
                </a:lnTo>
                <a:lnTo>
                  <a:pt x="1524406" y="114299"/>
                </a:lnTo>
                <a:lnTo>
                  <a:pt x="1500501" y="165099"/>
                </a:lnTo>
                <a:lnTo>
                  <a:pt x="1475717" y="203199"/>
                </a:lnTo>
                <a:lnTo>
                  <a:pt x="1450055" y="241299"/>
                </a:lnTo>
                <a:lnTo>
                  <a:pt x="1423515" y="279399"/>
                </a:lnTo>
                <a:lnTo>
                  <a:pt x="1396096" y="317499"/>
                </a:lnTo>
                <a:lnTo>
                  <a:pt x="1364712" y="368299"/>
                </a:lnTo>
                <a:lnTo>
                  <a:pt x="1332090" y="406399"/>
                </a:lnTo>
                <a:lnTo>
                  <a:pt x="1298229" y="444499"/>
                </a:lnTo>
                <a:lnTo>
                  <a:pt x="1263131" y="495299"/>
                </a:lnTo>
                <a:lnTo>
                  <a:pt x="1226794" y="533399"/>
                </a:lnTo>
                <a:lnTo>
                  <a:pt x="1189219" y="571499"/>
                </a:lnTo>
                <a:lnTo>
                  <a:pt x="1150406" y="609599"/>
                </a:lnTo>
                <a:lnTo>
                  <a:pt x="1110483" y="634999"/>
                </a:lnTo>
                <a:lnTo>
                  <a:pt x="1069582" y="673099"/>
                </a:lnTo>
                <a:lnTo>
                  <a:pt x="1027700" y="711199"/>
                </a:lnTo>
                <a:lnTo>
                  <a:pt x="984839" y="736599"/>
                </a:lnTo>
                <a:lnTo>
                  <a:pt x="940999" y="774699"/>
                </a:lnTo>
                <a:lnTo>
                  <a:pt x="896178" y="800099"/>
                </a:lnTo>
                <a:lnTo>
                  <a:pt x="850379" y="825499"/>
                </a:lnTo>
                <a:lnTo>
                  <a:pt x="808327" y="850899"/>
                </a:lnTo>
                <a:lnTo>
                  <a:pt x="786834" y="863599"/>
                </a:lnTo>
                <a:close/>
              </a:path>
              <a:path w="3335654" h="1346200">
                <a:moveTo>
                  <a:pt x="1190685" y="1181099"/>
                </a:moveTo>
                <a:lnTo>
                  <a:pt x="1040302" y="1181099"/>
                </a:lnTo>
                <a:lnTo>
                  <a:pt x="1143581" y="1155699"/>
                </a:lnTo>
                <a:lnTo>
                  <a:pt x="1193206" y="1130299"/>
                </a:lnTo>
                <a:lnTo>
                  <a:pt x="1241127" y="1104899"/>
                </a:lnTo>
                <a:lnTo>
                  <a:pt x="1287073" y="1079499"/>
                </a:lnTo>
                <a:lnTo>
                  <a:pt x="1331172" y="1054099"/>
                </a:lnTo>
                <a:lnTo>
                  <a:pt x="1374337" y="1028699"/>
                </a:lnTo>
                <a:lnTo>
                  <a:pt x="1416569" y="990599"/>
                </a:lnTo>
                <a:lnTo>
                  <a:pt x="1457868" y="965199"/>
                </a:lnTo>
                <a:lnTo>
                  <a:pt x="1498234" y="927099"/>
                </a:lnTo>
                <a:lnTo>
                  <a:pt x="1537667" y="888999"/>
                </a:lnTo>
                <a:lnTo>
                  <a:pt x="1576166" y="850899"/>
                </a:lnTo>
                <a:lnTo>
                  <a:pt x="1613733" y="825499"/>
                </a:lnTo>
                <a:lnTo>
                  <a:pt x="1620604" y="812799"/>
                </a:lnTo>
                <a:lnTo>
                  <a:pt x="1634210" y="800099"/>
                </a:lnTo>
                <a:lnTo>
                  <a:pt x="1641069" y="787399"/>
                </a:lnTo>
                <a:lnTo>
                  <a:pt x="1643297" y="749299"/>
                </a:lnTo>
                <a:lnTo>
                  <a:pt x="1648062" y="698499"/>
                </a:lnTo>
                <a:lnTo>
                  <a:pt x="1655365" y="647699"/>
                </a:lnTo>
                <a:lnTo>
                  <a:pt x="1665205" y="596899"/>
                </a:lnTo>
                <a:lnTo>
                  <a:pt x="1677582" y="558799"/>
                </a:lnTo>
                <a:lnTo>
                  <a:pt x="1692497" y="507999"/>
                </a:lnTo>
                <a:lnTo>
                  <a:pt x="1709948" y="469899"/>
                </a:lnTo>
                <a:lnTo>
                  <a:pt x="1728877" y="419099"/>
                </a:lnTo>
                <a:lnTo>
                  <a:pt x="1748373" y="368299"/>
                </a:lnTo>
                <a:lnTo>
                  <a:pt x="1768436" y="317499"/>
                </a:lnTo>
                <a:lnTo>
                  <a:pt x="1789066" y="279399"/>
                </a:lnTo>
                <a:lnTo>
                  <a:pt x="1810263" y="228599"/>
                </a:lnTo>
                <a:lnTo>
                  <a:pt x="1832027" y="177799"/>
                </a:lnTo>
                <a:lnTo>
                  <a:pt x="1854359" y="126999"/>
                </a:lnTo>
                <a:lnTo>
                  <a:pt x="1877257" y="88899"/>
                </a:lnTo>
                <a:lnTo>
                  <a:pt x="1900722" y="38099"/>
                </a:lnTo>
                <a:lnTo>
                  <a:pt x="1924116" y="0"/>
                </a:lnTo>
                <a:lnTo>
                  <a:pt x="1972424" y="0"/>
                </a:lnTo>
                <a:lnTo>
                  <a:pt x="1948025" y="38099"/>
                </a:lnTo>
                <a:lnTo>
                  <a:pt x="1924729" y="76199"/>
                </a:lnTo>
                <a:lnTo>
                  <a:pt x="1902235" y="126999"/>
                </a:lnTo>
                <a:lnTo>
                  <a:pt x="1880543" y="165099"/>
                </a:lnTo>
                <a:lnTo>
                  <a:pt x="1859653" y="215899"/>
                </a:lnTo>
                <a:lnTo>
                  <a:pt x="1837458" y="266699"/>
                </a:lnTo>
                <a:lnTo>
                  <a:pt x="1795773" y="368299"/>
                </a:lnTo>
                <a:lnTo>
                  <a:pt x="1773360" y="431799"/>
                </a:lnTo>
                <a:lnTo>
                  <a:pt x="1751007" y="482599"/>
                </a:lnTo>
                <a:lnTo>
                  <a:pt x="1731459" y="533399"/>
                </a:lnTo>
                <a:lnTo>
                  <a:pt x="1714716" y="584199"/>
                </a:lnTo>
                <a:lnTo>
                  <a:pt x="1700779" y="634999"/>
                </a:lnTo>
                <a:lnTo>
                  <a:pt x="1690721" y="685799"/>
                </a:lnTo>
                <a:lnTo>
                  <a:pt x="1687303" y="723899"/>
                </a:lnTo>
                <a:lnTo>
                  <a:pt x="1684958" y="749299"/>
                </a:lnTo>
                <a:lnTo>
                  <a:pt x="1743420" y="749299"/>
                </a:lnTo>
                <a:lnTo>
                  <a:pt x="1719753" y="774699"/>
                </a:lnTo>
                <a:lnTo>
                  <a:pt x="1683710" y="812799"/>
                </a:lnTo>
                <a:lnTo>
                  <a:pt x="1686087" y="850899"/>
                </a:lnTo>
                <a:lnTo>
                  <a:pt x="1643394" y="850899"/>
                </a:lnTo>
                <a:lnTo>
                  <a:pt x="1610240" y="876299"/>
                </a:lnTo>
                <a:lnTo>
                  <a:pt x="1593522" y="901699"/>
                </a:lnTo>
                <a:lnTo>
                  <a:pt x="1576667" y="914399"/>
                </a:lnTo>
                <a:lnTo>
                  <a:pt x="1537865" y="939799"/>
                </a:lnTo>
                <a:lnTo>
                  <a:pt x="1498166" y="977899"/>
                </a:lnTo>
                <a:lnTo>
                  <a:pt x="1457517" y="1015999"/>
                </a:lnTo>
                <a:lnTo>
                  <a:pt x="1415865" y="1041399"/>
                </a:lnTo>
                <a:lnTo>
                  <a:pt x="1373156" y="1079499"/>
                </a:lnTo>
                <a:lnTo>
                  <a:pt x="1329336" y="1104899"/>
                </a:lnTo>
                <a:lnTo>
                  <a:pt x="1284354" y="1130299"/>
                </a:lnTo>
                <a:lnTo>
                  <a:pt x="1238154" y="1155699"/>
                </a:lnTo>
                <a:lnTo>
                  <a:pt x="1190685" y="1181099"/>
                </a:lnTo>
                <a:close/>
              </a:path>
              <a:path w="3335654" h="1346200">
                <a:moveTo>
                  <a:pt x="1743420" y="749299"/>
                </a:moveTo>
                <a:lnTo>
                  <a:pt x="1684958" y="749299"/>
                </a:lnTo>
                <a:lnTo>
                  <a:pt x="1722026" y="711199"/>
                </a:lnTo>
                <a:lnTo>
                  <a:pt x="1758558" y="673099"/>
                </a:lnTo>
                <a:lnTo>
                  <a:pt x="1794574" y="634999"/>
                </a:lnTo>
                <a:lnTo>
                  <a:pt x="1830096" y="584199"/>
                </a:lnTo>
                <a:lnTo>
                  <a:pt x="1865142" y="546099"/>
                </a:lnTo>
                <a:lnTo>
                  <a:pt x="1899734" y="507999"/>
                </a:lnTo>
                <a:lnTo>
                  <a:pt x="1933892" y="469899"/>
                </a:lnTo>
                <a:lnTo>
                  <a:pt x="1966688" y="431799"/>
                </a:lnTo>
                <a:lnTo>
                  <a:pt x="1999120" y="380999"/>
                </a:lnTo>
                <a:lnTo>
                  <a:pt x="2031188" y="342899"/>
                </a:lnTo>
                <a:lnTo>
                  <a:pt x="2062893" y="304799"/>
                </a:lnTo>
                <a:lnTo>
                  <a:pt x="2094234" y="266699"/>
                </a:lnTo>
                <a:lnTo>
                  <a:pt x="2125211" y="228599"/>
                </a:lnTo>
                <a:lnTo>
                  <a:pt x="2155824" y="177799"/>
                </a:lnTo>
                <a:lnTo>
                  <a:pt x="2186073" y="139699"/>
                </a:lnTo>
                <a:lnTo>
                  <a:pt x="2215959" y="101599"/>
                </a:lnTo>
                <a:lnTo>
                  <a:pt x="2245480" y="50799"/>
                </a:lnTo>
                <a:lnTo>
                  <a:pt x="2274638" y="12699"/>
                </a:lnTo>
                <a:lnTo>
                  <a:pt x="2286271" y="0"/>
                </a:lnTo>
                <a:lnTo>
                  <a:pt x="2335904" y="0"/>
                </a:lnTo>
                <a:lnTo>
                  <a:pt x="2311681" y="25399"/>
                </a:lnTo>
                <a:lnTo>
                  <a:pt x="2283540" y="76199"/>
                </a:lnTo>
                <a:lnTo>
                  <a:pt x="2255466" y="114299"/>
                </a:lnTo>
                <a:lnTo>
                  <a:pt x="2227102" y="152399"/>
                </a:lnTo>
                <a:lnTo>
                  <a:pt x="2198446" y="190499"/>
                </a:lnTo>
                <a:lnTo>
                  <a:pt x="2169495" y="228599"/>
                </a:lnTo>
                <a:lnTo>
                  <a:pt x="2140246" y="266699"/>
                </a:lnTo>
                <a:lnTo>
                  <a:pt x="2110695" y="304799"/>
                </a:lnTo>
                <a:lnTo>
                  <a:pt x="2080841" y="342899"/>
                </a:lnTo>
                <a:lnTo>
                  <a:pt x="2050680" y="393699"/>
                </a:lnTo>
                <a:lnTo>
                  <a:pt x="2020208" y="431799"/>
                </a:lnTo>
                <a:lnTo>
                  <a:pt x="1989424" y="469899"/>
                </a:lnTo>
                <a:lnTo>
                  <a:pt x="1958323" y="507999"/>
                </a:lnTo>
                <a:lnTo>
                  <a:pt x="1925529" y="546099"/>
                </a:lnTo>
                <a:lnTo>
                  <a:pt x="1892350" y="584199"/>
                </a:lnTo>
                <a:lnTo>
                  <a:pt x="1858758" y="622299"/>
                </a:lnTo>
                <a:lnTo>
                  <a:pt x="1824729" y="660399"/>
                </a:lnTo>
                <a:lnTo>
                  <a:pt x="1790236" y="698499"/>
                </a:lnTo>
                <a:lnTo>
                  <a:pt x="1755253" y="736599"/>
                </a:lnTo>
                <a:lnTo>
                  <a:pt x="1743420" y="749299"/>
                </a:lnTo>
                <a:close/>
              </a:path>
              <a:path w="3335654" h="1346200">
                <a:moveTo>
                  <a:pt x="2158912" y="1308099"/>
                </a:moveTo>
                <a:lnTo>
                  <a:pt x="1959442" y="1308099"/>
                </a:lnTo>
                <a:lnTo>
                  <a:pt x="2218207" y="1244599"/>
                </a:lnTo>
                <a:lnTo>
                  <a:pt x="2317771" y="1193799"/>
                </a:lnTo>
                <a:lnTo>
                  <a:pt x="2366272" y="1181099"/>
                </a:lnTo>
                <a:lnTo>
                  <a:pt x="2413854" y="1155699"/>
                </a:lnTo>
                <a:lnTo>
                  <a:pt x="2460519" y="1117599"/>
                </a:lnTo>
                <a:lnTo>
                  <a:pt x="2506265" y="1092199"/>
                </a:lnTo>
                <a:lnTo>
                  <a:pt x="2551093" y="1066799"/>
                </a:lnTo>
                <a:lnTo>
                  <a:pt x="2592041" y="1041399"/>
                </a:lnTo>
                <a:lnTo>
                  <a:pt x="2631877" y="1003299"/>
                </a:lnTo>
                <a:lnTo>
                  <a:pt x="2670614" y="977899"/>
                </a:lnTo>
                <a:lnTo>
                  <a:pt x="2708265" y="939799"/>
                </a:lnTo>
                <a:lnTo>
                  <a:pt x="2744842" y="901699"/>
                </a:lnTo>
                <a:lnTo>
                  <a:pt x="2780356" y="876299"/>
                </a:lnTo>
                <a:lnTo>
                  <a:pt x="2814821" y="838199"/>
                </a:lnTo>
                <a:lnTo>
                  <a:pt x="2848248" y="800099"/>
                </a:lnTo>
                <a:lnTo>
                  <a:pt x="2880650" y="761999"/>
                </a:lnTo>
                <a:lnTo>
                  <a:pt x="2912039" y="723899"/>
                </a:lnTo>
                <a:lnTo>
                  <a:pt x="2942427" y="673099"/>
                </a:lnTo>
                <a:lnTo>
                  <a:pt x="2971826" y="634999"/>
                </a:lnTo>
                <a:lnTo>
                  <a:pt x="3000250" y="596899"/>
                </a:lnTo>
                <a:lnTo>
                  <a:pt x="3027709" y="558799"/>
                </a:lnTo>
                <a:lnTo>
                  <a:pt x="3054217" y="507999"/>
                </a:lnTo>
                <a:lnTo>
                  <a:pt x="3079786" y="469899"/>
                </a:lnTo>
                <a:lnTo>
                  <a:pt x="3104427" y="419099"/>
                </a:lnTo>
                <a:lnTo>
                  <a:pt x="3128153" y="380999"/>
                </a:lnTo>
                <a:lnTo>
                  <a:pt x="3150977" y="330199"/>
                </a:lnTo>
                <a:lnTo>
                  <a:pt x="3172911" y="292099"/>
                </a:lnTo>
                <a:lnTo>
                  <a:pt x="3193966" y="241299"/>
                </a:lnTo>
                <a:lnTo>
                  <a:pt x="3214155" y="190499"/>
                </a:lnTo>
                <a:lnTo>
                  <a:pt x="3233491" y="152399"/>
                </a:lnTo>
                <a:lnTo>
                  <a:pt x="3251986" y="101599"/>
                </a:lnTo>
                <a:lnTo>
                  <a:pt x="3269652" y="50799"/>
                </a:lnTo>
                <a:lnTo>
                  <a:pt x="3286500" y="12699"/>
                </a:lnTo>
                <a:lnTo>
                  <a:pt x="3291973" y="0"/>
                </a:lnTo>
                <a:lnTo>
                  <a:pt x="3335383" y="0"/>
                </a:lnTo>
                <a:lnTo>
                  <a:pt x="3319195" y="50799"/>
                </a:lnTo>
                <a:lnTo>
                  <a:pt x="3302174" y="88899"/>
                </a:lnTo>
                <a:lnTo>
                  <a:pt x="3284322" y="139699"/>
                </a:lnTo>
                <a:lnTo>
                  <a:pt x="3265638" y="190499"/>
                </a:lnTo>
                <a:lnTo>
                  <a:pt x="3246122" y="228599"/>
                </a:lnTo>
                <a:lnTo>
                  <a:pt x="3225774" y="279399"/>
                </a:lnTo>
                <a:lnTo>
                  <a:pt x="3204595" y="317499"/>
                </a:lnTo>
                <a:lnTo>
                  <a:pt x="3182583" y="368299"/>
                </a:lnTo>
                <a:lnTo>
                  <a:pt x="3159739" y="406399"/>
                </a:lnTo>
                <a:lnTo>
                  <a:pt x="3136064" y="457199"/>
                </a:lnTo>
                <a:lnTo>
                  <a:pt x="3111557" y="495299"/>
                </a:lnTo>
                <a:lnTo>
                  <a:pt x="3086217" y="533399"/>
                </a:lnTo>
                <a:lnTo>
                  <a:pt x="3060046" y="584199"/>
                </a:lnTo>
                <a:lnTo>
                  <a:pt x="3033338" y="622299"/>
                </a:lnTo>
                <a:lnTo>
                  <a:pt x="3005689" y="660399"/>
                </a:lnTo>
                <a:lnTo>
                  <a:pt x="2977095" y="698499"/>
                </a:lnTo>
                <a:lnTo>
                  <a:pt x="2947557" y="736599"/>
                </a:lnTo>
                <a:lnTo>
                  <a:pt x="2917071" y="774699"/>
                </a:lnTo>
                <a:lnTo>
                  <a:pt x="2885638" y="812799"/>
                </a:lnTo>
                <a:lnTo>
                  <a:pt x="2853254" y="850899"/>
                </a:lnTo>
                <a:lnTo>
                  <a:pt x="2819919" y="888999"/>
                </a:lnTo>
                <a:lnTo>
                  <a:pt x="2785630" y="927099"/>
                </a:lnTo>
                <a:lnTo>
                  <a:pt x="2750386" y="952499"/>
                </a:lnTo>
                <a:lnTo>
                  <a:pt x="2714187" y="990599"/>
                </a:lnTo>
                <a:lnTo>
                  <a:pt x="2677029" y="1028699"/>
                </a:lnTo>
                <a:lnTo>
                  <a:pt x="2638911" y="1054099"/>
                </a:lnTo>
                <a:lnTo>
                  <a:pt x="2599832" y="1079499"/>
                </a:lnTo>
                <a:lnTo>
                  <a:pt x="2559791" y="1104899"/>
                </a:lnTo>
                <a:lnTo>
                  <a:pt x="2518784" y="1142999"/>
                </a:lnTo>
                <a:lnTo>
                  <a:pt x="2432953" y="1193799"/>
                </a:lnTo>
                <a:lnTo>
                  <a:pt x="2389003" y="1206499"/>
                </a:lnTo>
                <a:lnTo>
                  <a:pt x="2299035" y="1257299"/>
                </a:lnTo>
                <a:lnTo>
                  <a:pt x="2206309" y="1282699"/>
                </a:lnTo>
                <a:lnTo>
                  <a:pt x="2158912" y="1308099"/>
                </a:lnTo>
                <a:close/>
              </a:path>
              <a:path w="3335654" h="1346200">
                <a:moveTo>
                  <a:pt x="1959442" y="1308099"/>
                </a:moveTo>
                <a:lnTo>
                  <a:pt x="1885344" y="1308099"/>
                </a:lnTo>
                <a:lnTo>
                  <a:pt x="1855449" y="1269999"/>
                </a:lnTo>
                <a:lnTo>
                  <a:pt x="1836124" y="1257299"/>
                </a:lnTo>
                <a:lnTo>
                  <a:pt x="1817436" y="1231899"/>
                </a:lnTo>
                <a:lnTo>
                  <a:pt x="1799384" y="1219199"/>
                </a:lnTo>
                <a:lnTo>
                  <a:pt x="1769695" y="1181099"/>
                </a:lnTo>
                <a:lnTo>
                  <a:pt x="1742884" y="1142999"/>
                </a:lnTo>
                <a:lnTo>
                  <a:pt x="1718949" y="1092199"/>
                </a:lnTo>
                <a:lnTo>
                  <a:pt x="1697893" y="1054099"/>
                </a:lnTo>
                <a:lnTo>
                  <a:pt x="1679917" y="1015999"/>
                </a:lnTo>
                <a:lnTo>
                  <a:pt x="1665226" y="965199"/>
                </a:lnTo>
                <a:lnTo>
                  <a:pt x="1653819" y="927099"/>
                </a:lnTo>
                <a:lnTo>
                  <a:pt x="1645697" y="876299"/>
                </a:lnTo>
                <a:lnTo>
                  <a:pt x="1644953" y="863599"/>
                </a:lnTo>
                <a:lnTo>
                  <a:pt x="1644392" y="863599"/>
                </a:lnTo>
                <a:lnTo>
                  <a:pt x="1643908" y="850899"/>
                </a:lnTo>
                <a:lnTo>
                  <a:pt x="1686087" y="850899"/>
                </a:lnTo>
                <a:lnTo>
                  <a:pt x="1686879" y="863599"/>
                </a:lnTo>
                <a:lnTo>
                  <a:pt x="1694533" y="914399"/>
                </a:lnTo>
                <a:lnTo>
                  <a:pt x="1706671" y="965199"/>
                </a:lnTo>
                <a:lnTo>
                  <a:pt x="1723294" y="1015999"/>
                </a:lnTo>
                <a:lnTo>
                  <a:pt x="1743008" y="1054099"/>
                </a:lnTo>
                <a:lnTo>
                  <a:pt x="1766201" y="1092199"/>
                </a:lnTo>
                <a:lnTo>
                  <a:pt x="1792532" y="1142999"/>
                </a:lnTo>
                <a:lnTo>
                  <a:pt x="1821665" y="1181099"/>
                </a:lnTo>
                <a:lnTo>
                  <a:pt x="1853260" y="1206499"/>
                </a:lnTo>
                <a:lnTo>
                  <a:pt x="1886981" y="1244599"/>
                </a:lnTo>
                <a:lnTo>
                  <a:pt x="1922487" y="1282699"/>
                </a:lnTo>
                <a:lnTo>
                  <a:pt x="1959442" y="1308099"/>
                </a:lnTo>
                <a:close/>
              </a:path>
              <a:path w="3335654" h="1346200">
                <a:moveTo>
                  <a:pt x="1043324" y="1219199"/>
                </a:moveTo>
                <a:lnTo>
                  <a:pt x="942815" y="1219199"/>
                </a:lnTo>
                <a:lnTo>
                  <a:pt x="893584" y="1206499"/>
                </a:lnTo>
                <a:lnTo>
                  <a:pt x="845794" y="1181099"/>
                </a:lnTo>
                <a:lnTo>
                  <a:pt x="804109" y="1155699"/>
                </a:lnTo>
                <a:lnTo>
                  <a:pt x="766870" y="1130299"/>
                </a:lnTo>
                <a:lnTo>
                  <a:pt x="733766" y="1092199"/>
                </a:lnTo>
                <a:lnTo>
                  <a:pt x="704488" y="1054099"/>
                </a:lnTo>
                <a:lnTo>
                  <a:pt x="678722" y="1003299"/>
                </a:lnTo>
                <a:lnTo>
                  <a:pt x="656159" y="965199"/>
                </a:lnTo>
                <a:lnTo>
                  <a:pt x="636487" y="914399"/>
                </a:lnTo>
                <a:lnTo>
                  <a:pt x="681498" y="914399"/>
                </a:lnTo>
                <a:lnTo>
                  <a:pt x="691360" y="939799"/>
                </a:lnTo>
                <a:lnTo>
                  <a:pt x="708048" y="977899"/>
                </a:lnTo>
                <a:lnTo>
                  <a:pt x="726629" y="1003299"/>
                </a:lnTo>
                <a:lnTo>
                  <a:pt x="747103" y="1041399"/>
                </a:lnTo>
                <a:lnTo>
                  <a:pt x="777593" y="1079499"/>
                </a:lnTo>
                <a:lnTo>
                  <a:pt x="812237" y="1104899"/>
                </a:lnTo>
                <a:lnTo>
                  <a:pt x="850777" y="1142999"/>
                </a:lnTo>
                <a:lnTo>
                  <a:pt x="892955" y="1155699"/>
                </a:lnTo>
                <a:lnTo>
                  <a:pt x="938512" y="1168399"/>
                </a:lnTo>
                <a:lnTo>
                  <a:pt x="987190" y="1181099"/>
                </a:lnTo>
                <a:lnTo>
                  <a:pt x="1190685" y="1181099"/>
                </a:lnTo>
                <a:lnTo>
                  <a:pt x="1043324" y="1219199"/>
                </a:lnTo>
                <a:close/>
              </a:path>
              <a:path w="3335654" h="1346200">
                <a:moveTo>
                  <a:pt x="2059381" y="1333499"/>
                </a:moveTo>
                <a:lnTo>
                  <a:pt x="1915897" y="1333499"/>
                </a:lnTo>
                <a:lnTo>
                  <a:pt x="1905600" y="1320799"/>
                </a:lnTo>
                <a:lnTo>
                  <a:pt x="1895411" y="1308099"/>
                </a:lnTo>
                <a:lnTo>
                  <a:pt x="2134199" y="1308099"/>
                </a:lnTo>
                <a:lnTo>
                  <a:pt x="2109373" y="1320799"/>
                </a:lnTo>
                <a:lnTo>
                  <a:pt x="2084434" y="1320799"/>
                </a:lnTo>
                <a:lnTo>
                  <a:pt x="2059381" y="1333499"/>
                </a:lnTo>
                <a:close/>
              </a:path>
              <a:path w="3335654" h="1346200">
                <a:moveTo>
                  <a:pt x="2008619" y="1346199"/>
                </a:moveTo>
                <a:lnTo>
                  <a:pt x="1934756" y="1346199"/>
                </a:lnTo>
                <a:lnTo>
                  <a:pt x="1925045" y="1333499"/>
                </a:lnTo>
                <a:lnTo>
                  <a:pt x="2034133" y="1333499"/>
                </a:lnTo>
                <a:lnTo>
                  <a:pt x="2008619" y="13461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88142" y="8944985"/>
            <a:ext cx="2229860" cy="1333500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0" y="0"/>
            <a:ext cx="1748789" cy="2032000"/>
          </a:xfrm>
          <a:custGeom>
            <a:avLst/>
            <a:gdLst/>
            <a:ahLst/>
            <a:cxnLst/>
            <a:rect l="l" t="t" r="r" b="b"/>
            <a:pathLst>
              <a:path w="1748789" h="2032000">
                <a:moveTo>
                  <a:pt x="831555" y="215899"/>
                </a:moveTo>
                <a:lnTo>
                  <a:pt x="825327" y="215899"/>
                </a:lnTo>
                <a:lnTo>
                  <a:pt x="810901" y="190499"/>
                </a:lnTo>
                <a:lnTo>
                  <a:pt x="789624" y="177799"/>
                </a:lnTo>
                <a:lnTo>
                  <a:pt x="738975" y="177799"/>
                </a:lnTo>
                <a:lnTo>
                  <a:pt x="729116" y="165099"/>
                </a:lnTo>
                <a:lnTo>
                  <a:pt x="711887" y="165099"/>
                </a:lnTo>
                <a:lnTo>
                  <a:pt x="705763" y="152399"/>
                </a:lnTo>
                <a:lnTo>
                  <a:pt x="703065" y="139699"/>
                </a:lnTo>
                <a:lnTo>
                  <a:pt x="704103" y="126999"/>
                </a:lnTo>
                <a:lnTo>
                  <a:pt x="707631" y="126999"/>
                </a:lnTo>
                <a:lnTo>
                  <a:pt x="712406" y="114299"/>
                </a:lnTo>
                <a:lnTo>
                  <a:pt x="751326" y="101599"/>
                </a:lnTo>
                <a:lnTo>
                  <a:pt x="774679" y="63499"/>
                </a:lnTo>
                <a:lnTo>
                  <a:pt x="791804" y="25399"/>
                </a:lnTo>
                <a:lnTo>
                  <a:pt x="807912" y="0"/>
                </a:lnTo>
                <a:lnTo>
                  <a:pt x="977066" y="0"/>
                </a:lnTo>
                <a:lnTo>
                  <a:pt x="938249" y="12699"/>
                </a:lnTo>
                <a:lnTo>
                  <a:pt x="964819" y="38099"/>
                </a:lnTo>
                <a:lnTo>
                  <a:pt x="944891" y="76199"/>
                </a:lnTo>
                <a:lnTo>
                  <a:pt x="885109" y="76199"/>
                </a:lnTo>
                <a:lnTo>
                  <a:pt x="879193" y="88899"/>
                </a:lnTo>
                <a:lnTo>
                  <a:pt x="872655" y="88899"/>
                </a:lnTo>
                <a:lnTo>
                  <a:pt x="867362" y="101599"/>
                </a:lnTo>
                <a:lnTo>
                  <a:pt x="865182" y="101599"/>
                </a:lnTo>
                <a:lnTo>
                  <a:pt x="868088" y="152399"/>
                </a:lnTo>
                <a:lnTo>
                  <a:pt x="853558" y="190499"/>
                </a:lnTo>
                <a:lnTo>
                  <a:pt x="831555" y="215899"/>
                </a:lnTo>
                <a:close/>
              </a:path>
              <a:path w="1748789" h="2032000">
                <a:moveTo>
                  <a:pt x="931607" y="101599"/>
                </a:moveTo>
                <a:lnTo>
                  <a:pt x="885109" y="76199"/>
                </a:lnTo>
                <a:lnTo>
                  <a:pt x="944891" y="76199"/>
                </a:lnTo>
                <a:lnTo>
                  <a:pt x="931607" y="101599"/>
                </a:lnTo>
                <a:close/>
              </a:path>
              <a:path w="1748789" h="2032000">
                <a:moveTo>
                  <a:pt x="812042" y="253999"/>
                </a:moveTo>
                <a:lnTo>
                  <a:pt x="732333" y="228599"/>
                </a:lnTo>
                <a:lnTo>
                  <a:pt x="725691" y="228599"/>
                </a:lnTo>
                <a:lnTo>
                  <a:pt x="732333" y="190499"/>
                </a:lnTo>
                <a:lnTo>
                  <a:pt x="825327" y="215899"/>
                </a:lnTo>
                <a:lnTo>
                  <a:pt x="831555" y="215899"/>
                </a:lnTo>
                <a:lnTo>
                  <a:pt x="812042" y="253999"/>
                </a:lnTo>
                <a:close/>
              </a:path>
              <a:path w="1748789" h="2032000">
                <a:moveTo>
                  <a:pt x="792115" y="634999"/>
                </a:moveTo>
                <a:lnTo>
                  <a:pt x="127869" y="634999"/>
                </a:lnTo>
                <a:lnTo>
                  <a:pt x="1663" y="469899"/>
                </a:lnTo>
                <a:lnTo>
                  <a:pt x="41518" y="419099"/>
                </a:lnTo>
                <a:lnTo>
                  <a:pt x="0" y="393699"/>
                </a:lnTo>
                <a:lnTo>
                  <a:pt x="0" y="203199"/>
                </a:lnTo>
                <a:lnTo>
                  <a:pt x="29893" y="215899"/>
                </a:lnTo>
                <a:lnTo>
                  <a:pt x="59992" y="241299"/>
                </a:lnTo>
                <a:lnTo>
                  <a:pt x="81372" y="266699"/>
                </a:lnTo>
                <a:lnTo>
                  <a:pt x="107319" y="304799"/>
                </a:lnTo>
                <a:lnTo>
                  <a:pt x="139494" y="330199"/>
                </a:lnTo>
                <a:lnTo>
                  <a:pt x="169177" y="355599"/>
                </a:lnTo>
                <a:lnTo>
                  <a:pt x="187652" y="393699"/>
                </a:lnTo>
                <a:lnTo>
                  <a:pt x="178207" y="419099"/>
                </a:lnTo>
                <a:lnTo>
                  <a:pt x="166894" y="444499"/>
                </a:lnTo>
                <a:lnTo>
                  <a:pt x="164299" y="469899"/>
                </a:lnTo>
                <a:lnTo>
                  <a:pt x="181009" y="495299"/>
                </a:lnTo>
                <a:lnTo>
                  <a:pt x="224530" y="495299"/>
                </a:lnTo>
                <a:lnTo>
                  <a:pt x="261356" y="507999"/>
                </a:lnTo>
                <a:lnTo>
                  <a:pt x="294356" y="533399"/>
                </a:lnTo>
                <a:lnTo>
                  <a:pt x="187652" y="533399"/>
                </a:lnTo>
                <a:lnTo>
                  <a:pt x="187652" y="546099"/>
                </a:lnTo>
                <a:lnTo>
                  <a:pt x="310378" y="546099"/>
                </a:lnTo>
                <a:lnTo>
                  <a:pt x="326399" y="558799"/>
                </a:lnTo>
                <a:lnTo>
                  <a:pt x="360355" y="584199"/>
                </a:lnTo>
                <a:lnTo>
                  <a:pt x="1748628" y="584199"/>
                </a:lnTo>
                <a:lnTo>
                  <a:pt x="1748628" y="596899"/>
                </a:lnTo>
                <a:lnTo>
                  <a:pt x="1385784" y="596899"/>
                </a:lnTo>
                <a:lnTo>
                  <a:pt x="1376339" y="609599"/>
                </a:lnTo>
                <a:lnTo>
                  <a:pt x="1373174" y="622299"/>
                </a:lnTo>
                <a:lnTo>
                  <a:pt x="792115" y="622299"/>
                </a:lnTo>
                <a:lnTo>
                  <a:pt x="792115" y="634999"/>
                </a:lnTo>
                <a:close/>
              </a:path>
              <a:path w="1748789" h="2032000">
                <a:moveTo>
                  <a:pt x="1748628" y="584199"/>
                </a:moveTo>
                <a:lnTo>
                  <a:pt x="360355" y="584199"/>
                </a:lnTo>
                <a:lnTo>
                  <a:pt x="645981" y="215899"/>
                </a:lnTo>
                <a:lnTo>
                  <a:pt x="725691" y="228599"/>
                </a:lnTo>
                <a:lnTo>
                  <a:pt x="732333" y="228599"/>
                </a:lnTo>
                <a:lnTo>
                  <a:pt x="726313" y="253999"/>
                </a:lnTo>
                <a:lnTo>
                  <a:pt x="738975" y="266699"/>
                </a:lnTo>
                <a:lnTo>
                  <a:pt x="756619" y="279399"/>
                </a:lnTo>
                <a:lnTo>
                  <a:pt x="765545" y="304799"/>
                </a:lnTo>
                <a:lnTo>
                  <a:pt x="739666" y="342899"/>
                </a:lnTo>
                <a:lnTo>
                  <a:pt x="703584" y="380999"/>
                </a:lnTo>
                <a:lnTo>
                  <a:pt x="659851" y="406399"/>
                </a:lnTo>
                <a:lnTo>
                  <a:pt x="611015" y="419099"/>
                </a:lnTo>
                <a:lnTo>
                  <a:pt x="559629" y="419099"/>
                </a:lnTo>
                <a:lnTo>
                  <a:pt x="571876" y="444499"/>
                </a:lnTo>
                <a:lnTo>
                  <a:pt x="582878" y="457199"/>
                </a:lnTo>
                <a:lnTo>
                  <a:pt x="598861" y="457199"/>
                </a:lnTo>
                <a:lnTo>
                  <a:pt x="626054" y="469899"/>
                </a:lnTo>
                <a:lnTo>
                  <a:pt x="599484" y="558799"/>
                </a:lnTo>
                <a:lnTo>
                  <a:pt x="1748628" y="558799"/>
                </a:lnTo>
                <a:lnTo>
                  <a:pt x="1748628" y="584199"/>
                </a:lnTo>
                <a:close/>
              </a:path>
              <a:path w="1748789" h="2032000">
                <a:moveTo>
                  <a:pt x="1748628" y="558799"/>
                </a:moveTo>
                <a:lnTo>
                  <a:pt x="1190662" y="558799"/>
                </a:lnTo>
                <a:lnTo>
                  <a:pt x="1219308" y="546099"/>
                </a:lnTo>
                <a:lnTo>
                  <a:pt x="1245463" y="533399"/>
                </a:lnTo>
                <a:lnTo>
                  <a:pt x="1269126" y="533399"/>
                </a:lnTo>
                <a:lnTo>
                  <a:pt x="1290299" y="520699"/>
                </a:lnTo>
                <a:lnTo>
                  <a:pt x="1334883" y="520699"/>
                </a:lnTo>
                <a:lnTo>
                  <a:pt x="1380743" y="507999"/>
                </a:lnTo>
                <a:lnTo>
                  <a:pt x="1565961" y="507999"/>
                </a:lnTo>
                <a:lnTo>
                  <a:pt x="1586303" y="495299"/>
                </a:lnTo>
                <a:lnTo>
                  <a:pt x="1609137" y="482599"/>
                </a:lnTo>
                <a:lnTo>
                  <a:pt x="1647746" y="482599"/>
                </a:lnTo>
                <a:lnTo>
                  <a:pt x="1683864" y="495299"/>
                </a:lnTo>
                <a:lnTo>
                  <a:pt x="1717492" y="507999"/>
                </a:lnTo>
                <a:lnTo>
                  <a:pt x="1748628" y="520699"/>
                </a:lnTo>
                <a:lnTo>
                  <a:pt x="1748628" y="558799"/>
                </a:lnTo>
                <a:close/>
              </a:path>
              <a:path w="1748789" h="2032000">
                <a:moveTo>
                  <a:pt x="1545618" y="507999"/>
                </a:moveTo>
                <a:lnTo>
                  <a:pt x="1475012" y="507999"/>
                </a:lnTo>
                <a:lnTo>
                  <a:pt x="1522785" y="495299"/>
                </a:lnTo>
                <a:lnTo>
                  <a:pt x="1545618" y="507999"/>
                </a:lnTo>
                <a:close/>
              </a:path>
              <a:path w="1748789" h="2032000">
                <a:moveTo>
                  <a:pt x="310378" y="546099"/>
                </a:moveTo>
                <a:lnTo>
                  <a:pt x="234149" y="546099"/>
                </a:lnTo>
                <a:lnTo>
                  <a:pt x="187652" y="533399"/>
                </a:lnTo>
                <a:lnTo>
                  <a:pt x="294356" y="533399"/>
                </a:lnTo>
                <a:lnTo>
                  <a:pt x="310378" y="546099"/>
                </a:lnTo>
                <a:close/>
              </a:path>
              <a:path w="1748789" h="2032000">
                <a:moveTo>
                  <a:pt x="1060823" y="558799"/>
                </a:moveTo>
                <a:lnTo>
                  <a:pt x="856256" y="558799"/>
                </a:lnTo>
                <a:lnTo>
                  <a:pt x="908358" y="546099"/>
                </a:lnTo>
                <a:lnTo>
                  <a:pt x="1011316" y="546099"/>
                </a:lnTo>
                <a:lnTo>
                  <a:pt x="1060823" y="558799"/>
                </a:lnTo>
                <a:close/>
              </a:path>
              <a:path w="1748789" h="2032000">
                <a:moveTo>
                  <a:pt x="1529427" y="634999"/>
                </a:moveTo>
                <a:lnTo>
                  <a:pt x="1370008" y="634999"/>
                </a:lnTo>
                <a:lnTo>
                  <a:pt x="1416506" y="609599"/>
                </a:lnTo>
                <a:lnTo>
                  <a:pt x="1398965" y="596899"/>
                </a:lnTo>
                <a:lnTo>
                  <a:pt x="1516142" y="596899"/>
                </a:lnTo>
                <a:lnTo>
                  <a:pt x="1502857" y="609599"/>
                </a:lnTo>
                <a:lnTo>
                  <a:pt x="1529427" y="634999"/>
                </a:lnTo>
                <a:close/>
              </a:path>
              <a:path w="1748789" h="2032000">
                <a:moveTo>
                  <a:pt x="1017439" y="673099"/>
                </a:moveTo>
                <a:lnTo>
                  <a:pt x="891752" y="673099"/>
                </a:lnTo>
                <a:lnTo>
                  <a:pt x="944891" y="660399"/>
                </a:lnTo>
                <a:lnTo>
                  <a:pt x="936069" y="647699"/>
                </a:lnTo>
                <a:lnTo>
                  <a:pt x="929115" y="634999"/>
                </a:lnTo>
                <a:lnTo>
                  <a:pt x="1529427" y="634999"/>
                </a:lnTo>
                <a:lnTo>
                  <a:pt x="1542712" y="622299"/>
                </a:lnTo>
                <a:lnTo>
                  <a:pt x="1516142" y="596899"/>
                </a:lnTo>
                <a:lnTo>
                  <a:pt x="1728182" y="596899"/>
                </a:lnTo>
                <a:lnTo>
                  <a:pt x="1714586" y="609599"/>
                </a:lnTo>
                <a:lnTo>
                  <a:pt x="1704726" y="622299"/>
                </a:lnTo>
                <a:lnTo>
                  <a:pt x="1695489" y="634999"/>
                </a:lnTo>
                <a:lnTo>
                  <a:pt x="1672967" y="660399"/>
                </a:lnTo>
                <a:lnTo>
                  <a:pt x="1017958" y="660399"/>
                </a:lnTo>
                <a:lnTo>
                  <a:pt x="1017439" y="673099"/>
                </a:lnTo>
                <a:close/>
              </a:path>
              <a:path w="1748789" h="2032000">
                <a:moveTo>
                  <a:pt x="1370008" y="634999"/>
                </a:moveTo>
                <a:lnTo>
                  <a:pt x="831970" y="634999"/>
                </a:lnTo>
                <a:lnTo>
                  <a:pt x="831970" y="622299"/>
                </a:lnTo>
                <a:lnTo>
                  <a:pt x="1373174" y="622299"/>
                </a:lnTo>
                <a:lnTo>
                  <a:pt x="1370008" y="634999"/>
                </a:lnTo>
                <a:close/>
              </a:path>
              <a:path w="1748789" h="2032000">
                <a:moveTo>
                  <a:pt x="901715" y="647699"/>
                </a:moveTo>
                <a:lnTo>
                  <a:pt x="89572" y="647699"/>
                </a:lnTo>
                <a:lnTo>
                  <a:pt x="103791" y="634999"/>
                </a:lnTo>
                <a:lnTo>
                  <a:pt x="909396" y="634999"/>
                </a:lnTo>
                <a:lnTo>
                  <a:pt x="901715" y="647699"/>
                </a:lnTo>
                <a:close/>
              </a:path>
              <a:path w="1748789" h="2032000">
                <a:moveTo>
                  <a:pt x="90229" y="1219199"/>
                </a:moveTo>
                <a:lnTo>
                  <a:pt x="28233" y="1219199"/>
                </a:lnTo>
                <a:lnTo>
                  <a:pt x="35083" y="1193799"/>
                </a:lnTo>
                <a:lnTo>
                  <a:pt x="43178" y="1168399"/>
                </a:lnTo>
                <a:lnTo>
                  <a:pt x="48783" y="1155699"/>
                </a:lnTo>
                <a:lnTo>
                  <a:pt x="48160" y="1142999"/>
                </a:lnTo>
                <a:lnTo>
                  <a:pt x="35498" y="1104899"/>
                </a:lnTo>
                <a:lnTo>
                  <a:pt x="41518" y="1079499"/>
                </a:lnTo>
                <a:lnTo>
                  <a:pt x="57501" y="1041399"/>
                </a:lnTo>
                <a:lnTo>
                  <a:pt x="74730" y="1015999"/>
                </a:lnTo>
                <a:lnTo>
                  <a:pt x="91855" y="977899"/>
                </a:lnTo>
                <a:lnTo>
                  <a:pt x="112094" y="952499"/>
                </a:lnTo>
                <a:lnTo>
                  <a:pt x="133578" y="914399"/>
                </a:lnTo>
                <a:lnTo>
                  <a:pt x="154439" y="876299"/>
                </a:lnTo>
                <a:lnTo>
                  <a:pt x="0" y="876299"/>
                </a:lnTo>
                <a:lnTo>
                  <a:pt x="0" y="812799"/>
                </a:lnTo>
                <a:lnTo>
                  <a:pt x="8305" y="812799"/>
                </a:lnTo>
                <a:lnTo>
                  <a:pt x="14948" y="800099"/>
                </a:lnTo>
                <a:lnTo>
                  <a:pt x="0" y="800099"/>
                </a:lnTo>
                <a:lnTo>
                  <a:pt x="0" y="647699"/>
                </a:lnTo>
                <a:lnTo>
                  <a:pt x="606126" y="647699"/>
                </a:lnTo>
                <a:lnTo>
                  <a:pt x="586199" y="711199"/>
                </a:lnTo>
                <a:lnTo>
                  <a:pt x="120397" y="711199"/>
                </a:lnTo>
                <a:lnTo>
                  <a:pt x="72965" y="723899"/>
                </a:lnTo>
                <a:lnTo>
                  <a:pt x="14948" y="761999"/>
                </a:lnTo>
                <a:lnTo>
                  <a:pt x="794502" y="761999"/>
                </a:lnTo>
                <a:lnTo>
                  <a:pt x="783345" y="774699"/>
                </a:lnTo>
                <a:lnTo>
                  <a:pt x="670371" y="774699"/>
                </a:lnTo>
                <a:lnTo>
                  <a:pt x="654855" y="787399"/>
                </a:lnTo>
                <a:lnTo>
                  <a:pt x="586199" y="787399"/>
                </a:lnTo>
                <a:lnTo>
                  <a:pt x="567932" y="825499"/>
                </a:lnTo>
                <a:lnTo>
                  <a:pt x="564611" y="850899"/>
                </a:lnTo>
                <a:lnTo>
                  <a:pt x="578726" y="863599"/>
                </a:lnTo>
                <a:lnTo>
                  <a:pt x="612769" y="888999"/>
                </a:lnTo>
                <a:lnTo>
                  <a:pt x="639442" y="901699"/>
                </a:lnTo>
                <a:lnTo>
                  <a:pt x="666739" y="914399"/>
                </a:lnTo>
                <a:lnTo>
                  <a:pt x="690299" y="939799"/>
                </a:lnTo>
                <a:lnTo>
                  <a:pt x="360355" y="939799"/>
                </a:lnTo>
                <a:lnTo>
                  <a:pt x="329945" y="977899"/>
                </a:lnTo>
                <a:lnTo>
                  <a:pt x="291440" y="1003299"/>
                </a:lnTo>
                <a:lnTo>
                  <a:pt x="207579" y="1028699"/>
                </a:lnTo>
                <a:lnTo>
                  <a:pt x="287288" y="1041399"/>
                </a:lnTo>
                <a:lnTo>
                  <a:pt x="276027" y="1054099"/>
                </a:lnTo>
                <a:lnTo>
                  <a:pt x="141154" y="1054099"/>
                </a:lnTo>
                <a:lnTo>
                  <a:pt x="122576" y="1066799"/>
                </a:lnTo>
                <a:lnTo>
                  <a:pt x="102130" y="1066799"/>
                </a:lnTo>
                <a:lnTo>
                  <a:pt x="87911" y="1079499"/>
                </a:lnTo>
                <a:lnTo>
                  <a:pt x="88015" y="1104899"/>
                </a:lnTo>
                <a:lnTo>
                  <a:pt x="161082" y="1104899"/>
                </a:lnTo>
                <a:lnTo>
                  <a:pt x="194294" y="1117599"/>
                </a:lnTo>
                <a:lnTo>
                  <a:pt x="179349" y="1193799"/>
                </a:lnTo>
                <a:lnTo>
                  <a:pt x="54803" y="1193799"/>
                </a:lnTo>
                <a:lnTo>
                  <a:pt x="90229" y="1219199"/>
                </a:lnTo>
                <a:close/>
              </a:path>
              <a:path w="1748789" h="2032000">
                <a:moveTo>
                  <a:pt x="794502" y="761999"/>
                </a:moveTo>
                <a:lnTo>
                  <a:pt x="200937" y="761999"/>
                </a:lnTo>
                <a:lnTo>
                  <a:pt x="161601" y="723899"/>
                </a:lnTo>
                <a:lnTo>
                  <a:pt x="120397" y="711199"/>
                </a:lnTo>
                <a:lnTo>
                  <a:pt x="586199" y="711199"/>
                </a:lnTo>
                <a:lnTo>
                  <a:pt x="665908" y="698499"/>
                </a:lnTo>
                <a:lnTo>
                  <a:pt x="665908" y="685799"/>
                </a:lnTo>
                <a:lnTo>
                  <a:pt x="606126" y="647699"/>
                </a:lnTo>
                <a:lnTo>
                  <a:pt x="825327" y="647699"/>
                </a:lnTo>
                <a:lnTo>
                  <a:pt x="829167" y="698499"/>
                </a:lnTo>
                <a:lnTo>
                  <a:pt x="816194" y="723899"/>
                </a:lnTo>
                <a:lnTo>
                  <a:pt x="794502" y="761999"/>
                </a:lnTo>
                <a:close/>
              </a:path>
              <a:path w="1748789" h="2032000">
                <a:moveTo>
                  <a:pt x="874315" y="787399"/>
                </a:moveTo>
                <a:lnTo>
                  <a:pt x="792115" y="787399"/>
                </a:lnTo>
                <a:lnTo>
                  <a:pt x="837470" y="749299"/>
                </a:lnTo>
                <a:lnTo>
                  <a:pt x="856049" y="723899"/>
                </a:lnTo>
                <a:lnTo>
                  <a:pt x="850963" y="698499"/>
                </a:lnTo>
                <a:lnTo>
                  <a:pt x="825327" y="647699"/>
                </a:lnTo>
                <a:lnTo>
                  <a:pt x="885109" y="647699"/>
                </a:lnTo>
                <a:lnTo>
                  <a:pt x="891752" y="673099"/>
                </a:lnTo>
                <a:lnTo>
                  <a:pt x="1017439" y="673099"/>
                </a:lnTo>
                <a:lnTo>
                  <a:pt x="1016920" y="685799"/>
                </a:lnTo>
                <a:lnTo>
                  <a:pt x="1012354" y="723899"/>
                </a:lnTo>
                <a:lnTo>
                  <a:pt x="1011316" y="749299"/>
                </a:lnTo>
                <a:lnTo>
                  <a:pt x="1006230" y="749299"/>
                </a:lnTo>
                <a:lnTo>
                  <a:pt x="1000522" y="761999"/>
                </a:lnTo>
                <a:lnTo>
                  <a:pt x="916557" y="761999"/>
                </a:lnTo>
                <a:lnTo>
                  <a:pt x="891752" y="774699"/>
                </a:lnTo>
                <a:lnTo>
                  <a:pt x="874315" y="787399"/>
                </a:lnTo>
                <a:close/>
              </a:path>
              <a:path w="1748789" h="2032000">
                <a:moveTo>
                  <a:pt x="1104310" y="800099"/>
                </a:moveTo>
                <a:lnTo>
                  <a:pt x="1017958" y="660399"/>
                </a:lnTo>
                <a:lnTo>
                  <a:pt x="1672967" y="660399"/>
                </a:lnTo>
                <a:lnTo>
                  <a:pt x="1674731" y="673099"/>
                </a:lnTo>
                <a:lnTo>
                  <a:pt x="1685214" y="698499"/>
                </a:lnTo>
                <a:lnTo>
                  <a:pt x="1270371" y="698499"/>
                </a:lnTo>
                <a:lnTo>
                  <a:pt x="1244736" y="711199"/>
                </a:lnTo>
                <a:lnTo>
                  <a:pt x="1219723" y="711199"/>
                </a:lnTo>
                <a:lnTo>
                  <a:pt x="1198446" y="723899"/>
                </a:lnTo>
                <a:lnTo>
                  <a:pt x="1184020" y="749299"/>
                </a:lnTo>
                <a:lnTo>
                  <a:pt x="1173433" y="761999"/>
                </a:lnTo>
                <a:lnTo>
                  <a:pt x="1154129" y="774699"/>
                </a:lnTo>
                <a:lnTo>
                  <a:pt x="1129842" y="787399"/>
                </a:lnTo>
                <a:lnTo>
                  <a:pt x="1104310" y="800099"/>
                </a:lnTo>
                <a:close/>
              </a:path>
              <a:path w="1748789" h="2032000">
                <a:moveTo>
                  <a:pt x="1310226" y="774699"/>
                </a:moveTo>
                <a:lnTo>
                  <a:pt x="1197305" y="774699"/>
                </a:lnTo>
                <a:lnTo>
                  <a:pt x="1270371" y="698499"/>
                </a:lnTo>
                <a:lnTo>
                  <a:pt x="1685214" y="698499"/>
                </a:lnTo>
                <a:lnTo>
                  <a:pt x="1687030" y="711199"/>
                </a:lnTo>
                <a:lnTo>
                  <a:pt x="1661861" y="711199"/>
                </a:lnTo>
                <a:lnTo>
                  <a:pt x="1632385" y="723899"/>
                </a:lnTo>
                <a:lnTo>
                  <a:pt x="1602910" y="723899"/>
                </a:lnTo>
                <a:lnTo>
                  <a:pt x="1575925" y="736599"/>
                </a:lnTo>
                <a:lnTo>
                  <a:pt x="1555997" y="736599"/>
                </a:lnTo>
                <a:lnTo>
                  <a:pt x="1536070" y="749299"/>
                </a:lnTo>
                <a:lnTo>
                  <a:pt x="1403221" y="749299"/>
                </a:lnTo>
                <a:lnTo>
                  <a:pt x="1310226" y="774699"/>
                </a:lnTo>
                <a:close/>
              </a:path>
              <a:path w="1748789" h="2032000">
                <a:moveTo>
                  <a:pt x="1688846" y="723899"/>
                </a:moveTo>
                <a:lnTo>
                  <a:pt x="1661861" y="711199"/>
                </a:lnTo>
                <a:lnTo>
                  <a:pt x="1687030" y="711199"/>
                </a:lnTo>
                <a:lnTo>
                  <a:pt x="1688846" y="723899"/>
                </a:lnTo>
                <a:close/>
              </a:path>
              <a:path w="1748789" h="2032000">
                <a:moveTo>
                  <a:pt x="984746" y="774699"/>
                </a:moveTo>
                <a:lnTo>
                  <a:pt x="963677" y="774699"/>
                </a:lnTo>
                <a:lnTo>
                  <a:pt x="940740" y="761999"/>
                </a:lnTo>
                <a:lnTo>
                  <a:pt x="993568" y="761999"/>
                </a:lnTo>
                <a:lnTo>
                  <a:pt x="984746" y="774699"/>
                </a:lnTo>
                <a:close/>
              </a:path>
              <a:path w="1748789" h="2032000">
                <a:moveTo>
                  <a:pt x="772188" y="787399"/>
                </a:moveTo>
                <a:lnTo>
                  <a:pt x="737418" y="774699"/>
                </a:lnTo>
                <a:lnTo>
                  <a:pt x="783345" y="774699"/>
                </a:lnTo>
                <a:lnTo>
                  <a:pt x="772188" y="787399"/>
                </a:lnTo>
                <a:close/>
              </a:path>
              <a:path w="1748789" h="2032000">
                <a:moveTo>
                  <a:pt x="639338" y="800099"/>
                </a:moveTo>
                <a:lnTo>
                  <a:pt x="601975" y="800099"/>
                </a:lnTo>
                <a:lnTo>
                  <a:pt x="586199" y="787399"/>
                </a:lnTo>
                <a:lnTo>
                  <a:pt x="654855" y="787399"/>
                </a:lnTo>
                <a:lnTo>
                  <a:pt x="639338" y="800099"/>
                </a:lnTo>
                <a:close/>
              </a:path>
              <a:path w="1748789" h="2032000">
                <a:moveTo>
                  <a:pt x="469956" y="1015999"/>
                </a:moveTo>
                <a:lnTo>
                  <a:pt x="452312" y="1015999"/>
                </a:lnTo>
                <a:lnTo>
                  <a:pt x="433422" y="1003299"/>
                </a:lnTo>
                <a:lnTo>
                  <a:pt x="422317" y="990599"/>
                </a:lnTo>
                <a:lnTo>
                  <a:pt x="409343" y="977899"/>
                </a:lnTo>
                <a:lnTo>
                  <a:pt x="395124" y="965199"/>
                </a:lnTo>
                <a:lnTo>
                  <a:pt x="380283" y="952499"/>
                </a:lnTo>
                <a:lnTo>
                  <a:pt x="373640" y="952499"/>
                </a:lnTo>
                <a:lnTo>
                  <a:pt x="360355" y="939799"/>
                </a:lnTo>
                <a:lnTo>
                  <a:pt x="690299" y="939799"/>
                </a:lnTo>
                <a:lnTo>
                  <a:pt x="705763" y="952499"/>
                </a:lnTo>
                <a:lnTo>
                  <a:pt x="716765" y="977899"/>
                </a:lnTo>
                <a:lnTo>
                  <a:pt x="619411" y="977899"/>
                </a:lnTo>
                <a:lnTo>
                  <a:pt x="619411" y="990599"/>
                </a:lnTo>
                <a:lnTo>
                  <a:pt x="722265" y="990599"/>
                </a:lnTo>
                <a:lnTo>
                  <a:pt x="730880" y="1003299"/>
                </a:lnTo>
                <a:lnTo>
                  <a:pt x="487600" y="1003299"/>
                </a:lnTo>
                <a:lnTo>
                  <a:pt x="469956" y="1015999"/>
                </a:lnTo>
                <a:close/>
              </a:path>
              <a:path w="1748789" h="2032000">
                <a:moveTo>
                  <a:pt x="722265" y="990599"/>
                </a:moveTo>
                <a:lnTo>
                  <a:pt x="679193" y="990599"/>
                </a:lnTo>
                <a:lnTo>
                  <a:pt x="679193" y="977899"/>
                </a:lnTo>
                <a:lnTo>
                  <a:pt x="716765" y="977899"/>
                </a:lnTo>
                <a:lnTo>
                  <a:pt x="722265" y="990599"/>
                </a:lnTo>
                <a:close/>
              </a:path>
              <a:path w="1748789" h="2032000">
                <a:moveTo>
                  <a:pt x="692478" y="1308099"/>
                </a:moveTo>
                <a:lnTo>
                  <a:pt x="685836" y="1308099"/>
                </a:lnTo>
                <a:lnTo>
                  <a:pt x="679193" y="1295399"/>
                </a:lnTo>
                <a:lnTo>
                  <a:pt x="639338" y="1244599"/>
                </a:lnTo>
                <a:lnTo>
                  <a:pt x="603735" y="1219199"/>
                </a:lnTo>
                <a:lnTo>
                  <a:pt x="577696" y="1181099"/>
                </a:lnTo>
                <a:lnTo>
                  <a:pt x="562817" y="1142999"/>
                </a:lnTo>
                <a:lnTo>
                  <a:pt x="560692" y="1092199"/>
                </a:lnTo>
                <a:lnTo>
                  <a:pt x="572914" y="1054099"/>
                </a:lnTo>
                <a:lnTo>
                  <a:pt x="513132" y="1003299"/>
                </a:lnTo>
                <a:lnTo>
                  <a:pt x="730880" y="1003299"/>
                </a:lnTo>
                <a:lnTo>
                  <a:pt x="748109" y="1028699"/>
                </a:lnTo>
                <a:lnTo>
                  <a:pt x="777688" y="1066799"/>
                </a:lnTo>
                <a:lnTo>
                  <a:pt x="805400" y="1092199"/>
                </a:lnTo>
                <a:lnTo>
                  <a:pt x="820345" y="1117599"/>
                </a:lnTo>
                <a:lnTo>
                  <a:pt x="825327" y="1142999"/>
                </a:lnTo>
                <a:lnTo>
                  <a:pt x="820345" y="1181099"/>
                </a:lnTo>
                <a:lnTo>
                  <a:pt x="805400" y="1206499"/>
                </a:lnTo>
                <a:lnTo>
                  <a:pt x="865182" y="1206499"/>
                </a:lnTo>
                <a:lnTo>
                  <a:pt x="772188" y="1244599"/>
                </a:lnTo>
                <a:lnTo>
                  <a:pt x="784538" y="1257299"/>
                </a:lnTo>
                <a:lnTo>
                  <a:pt x="801248" y="1269999"/>
                </a:lnTo>
                <a:lnTo>
                  <a:pt x="821695" y="1282699"/>
                </a:lnTo>
                <a:lnTo>
                  <a:pt x="845255" y="1295399"/>
                </a:lnTo>
                <a:lnTo>
                  <a:pt x="732333" y="1295399"/>
                </a:lnTo>
                <a:lnTo>
                  <a:pt x="692478" y="1308099"/>
                </a:lnTo>
                <a:close/>
              </a:path>
              <a:path w="1748789" h="2032000">
                <a:moveTo>
                  <a:pt x="533059" y="1092199"/>
                </a:moveTo>
                <a:lnTo>
                  <a:pt x="529115" y="1079499"/>
                </a:lnTo>
                <a:lnTo>
                  <a:pt x="526417" y="1079499"/>
                </a:lnTo>
                <a:lnTo>
                  <a:pt x="523718" y="1066799"/>
                </a:lnTo>
                <a:lnTo>
                  <a:pt x="519774" y="1066799"/>
                </a:lnTo>
                <a:lnTo>
                  <a:pt x="519878" y="1054099"/>
                </a:lnTo>
                <a:lnTo>
                  <a:pt x="520605" y="1054099"/>
                </a:lnTo>
                <a:lnTo>
                  <a:pt x="522577" y="1041399"/>
                </a:lnTo>
                <a:lnTo>
                  <a:pt x="526417" y="1041399"/>
                </a:lnTo>
                <a:lnTo>
                  <a:pt x="539702" y="1079499"/>
                </a:lnTo>
                <a:lnTo>
                  <a:pt x="533059" y="1092199"/>
                </a:lnTo>
                <a:close/>
              </a:path>
              <a:path w="1748789" h="2032000">
                <a:moveTo>
                  <a:pt x="161082" y="1104899"/>
                </a:moveTo>
                <a:lnTo>
                  <a:pt x="88015" y="1104899"/>
                </a:lnTo>
                <a:lnTo>
                  <a:pt x="101922" y="1092199"/>
                </a:lnTo>
                <a:lnTo>
                  <a:pt x="142192" y="1092199"/>
                </a:lnTo>
                <a:lnTo>
                  <a:pt x="141154" y="1054099"/>
                </a:lnTo>
                <a:lnTo>
                  <a:pt x="276027" y="1054099"/>
                </a:lnTo>
                <a:lnTo>
                  <a:pt x="264766" y="1066799"/>
                </a:lnTo>
                <a:lnTo>
                  <a:pt x="231658" y="1079499"/>
                </a:lnTo>
                <a:lnTo>
                  <a:pt x="194813" y="1092199"/>
                </a:lnTo>
                <a:lnTo>
                  <a:pt x="161082" y="1104899"/>
                </a:lnTo>
                <a:close/>
              </a:path>
              <a:path w="1748789" h="2032000">
                <a:moveTo>
                  <a:pt x="1663" y="1485899"/>
                </a:moveTo>
                <a:lnTo>
                  <a:pt x="0" y="1485899"/>
                </a:lnTo>
                <a:lnTo>
                  <a:pt x="0" y="1181099"/>
                </a:lnTo>
                <a:lnTo>
                  <a:pt x="3635" y="1181099"/>
                </a:lnTo>
                <a:lnTo>
                  <a:pt x="28233" y="1219199"/>
                </a:lnTo>
                <a:lnTo>
                  <a:pt x="90229" y="1219199"/>
                </a:lnTo>
                <a:lnTo>
                  <a:pt x="107942" y="1231899"/>
                </a:lnTo>
                <a:lnTo>
                  <a:pt x="146655" y="1231899"/>
                </a:lnTo>
                <a:lnTo>
                  <a:pt x="143646" y="1257299"/>
                </a:lnTo>
                <a:lnTo>
                  <a:pt x="112301" y="1333499"/>
                </a:lnTo>
                <a:lnTo>
                  <a:pt x="91336" y="1371599"/>
                </a:lnTo>
                <a:lnTo>
                  <a:pt x="28233" y="1422399"/>
                </a:lnTo>
                <a:lnTo>
                  <a:pt x="19411" y="1435099"/>
                </a:lnTo>
                <a:lnTo>
                  <a:pt x="12457" y="1447799"/>
                </a:lnTo>
                <a:lnTo>
                  <a:pt x="6749" y="1460499"/>
                </a:lnTo>
                <a:lnTo>
                  <a:pt x="1663" y="1485899"/>
                </a:lnTo>
                <a:close/>
              </a:path>
              <a:path w="1748789" h="2032000">
                <a:moveTo>
                  <a:pt x="174367" y="1219199"/>
                </a:moveTo>
                <a:lnTo>
                  <a:pt x="102960" y="1219199"/>
                </a:lnTo>
                <a:lnTo>
                  <a:pt x="96733" y="1206499"/>
                </a:lnTo>
                <a:lnTo>
                  <a:pt x="88015" y="1193799"/>
                </a:lnTo>
                <a:lnTo>
                  <a:pt x="179349" y="1193799"/>
                </a:lnTo>
                <a:lnTo>
                  <a:pt x="174367" y="1219199"/>
                </a:lnTo>
                <a:close/>
              </a:path>
              <a:path w="1748789" h="2032000">
                <a:moveTo>
                  <a:pt x="146655" y="1231899"/>
                </a:moveTo>
                <a:lnTo>
                  <a:pt x="107942" y="1231899"/>
                </a:lnTo>
                <a:lnTo>
                  <a:pt x="106697" y="1219199"/>
                </a:lnTo>
                <a:lnTo>
                  <a:pt x="147797" y="1219199"/>
                </a:lnTo>
                <a:lnTo>
                  <a:pt x="146655" y="1231899"/>
                </a:lnTo>
                <a:close/>
              </a:path>
              <a:path w="1748789" h="2032000">
                <a:moveTo>
                  <a:pt x="1296111" y="2031999"/>
                </a:moveTo>
                <a:lnTo>
                  <a:pt x="1251586" y="2031999"/>
                </a:lnTo>
                <a:lnTo>
                  <a:pt x="1234668" y="2019299"/>
                </a:lnTo>
                <a:lnTo>
                  <a:pt x="1218996" y="2006599"/>
                </a:lnTo>
                <a:lnTo>
                  <a:pt x="1203947" y="1993899"/>
                </a:lnTo>
                <a:lnTo>
                  <a:pt x="1044528" y="1803399"/>
                </a:lnTo>
                <a:lnTo>
                  <a:pt x="1023667" y="1777999"/>
                </a:lnTo>
                <a:lnTo>
                  <a:pt x="1002182" y="1752599"/>
                </a:lnTo>
                <a:lnTo>
                  <a:pt x="981944" y="1727199"/>
                </a:lnTo>
                <a:lnTo>
                  <a:pt x="964819" y="1701799"/>
                </a:lnTo>
                <a:lnTo>
                  <a:pt x="946241" y="1689099"/>
                </a:lnTo>
                <a:lnTo>
                  <a:pt x="925794" y="1663699"/>
                </a:lnTo>
                <a:lnTo>
                  <a:pt x="911575" y="1650999"/>
                </a:lnTo>
                <a:lnTo>
                  <a:pt x="911679" y="1625599"/>
                </a:lnTo>
                <a:lnTo>
                  <a:pt x="886251" y="1600199"/>
                </a:lnTo>
                <a:lnTo>
                  <a:pt x="867673" y="1587499"/>
                </a:lnTo>
                <a:lnTo>
                  <a:pt x="852831" y="1562099"/>
                </a:lnTo>
                <a:lnTo>
                  <a:pt x="838612" y="1536699"/>
                </a:lnTo>
                <a:lnTo>
                  <a:pt x="808617" y="1498599"/>
                </a:lnTo>
                <a:lnTo>
                  <a:pt x="778000" y="1447799"/>
                </a:lnTo>
                <a:lnTo>
                  <a:pt x="746137" y="1409699"/>
                </a:lnTo>
                <a:lnTo>
                  <a:pt x="712406" y="1371599"/>
                </a:lnTo>
                <a:lnTo>
                  <a:pt x="733994" y="1346199"/>
                </a:lnTo>
                <a:lnTo>
                  <a:pt x="742297" y="1346199"/>
                </a:lnTo>
                <a:lnTo>
                  <a:pt x="745618" y="1333499"/>
                </a:lnTo>
                <a:lnTo>
                  <a:pt x="744476" y="1320799"/>
                </a:lnTo>
                <a:lnTo>
                  <a:pt x="741466" y="1320799"/>
                </a:lnTo>
                <a:lnTo>
                  <a:pt x="737211" y="1308099"/>
                </a:lnTo>
                <a:lnTo>
                  <a:pt x="732333" y="1295399"/>
                </a:lnTo>
                <a:lnTo>
                  <a:pt x="860200" y="1295399"/>
                </a:lnTo>
                <a:lnTo>
                  <a:pt x="890091" y="1308099"/>
                </a:lnTo>
                <a:lnTo>
                  <a:pt x="905037" y="1308099"/>
                </a:lnTo>
                <a:lnTo>
                  <a:pt x="948930" y="1320799"/>
                </a:lnTo>
                <a:lnTo>
                  <a:pt x="980389" y="1358899"/>
                </a:lnTo>
                <a:lnTo>
                  <a:pt x="1004514" y="1384299"/>
                </a:lnTo>
                <a:lnTo>
                  <a:pt x="1026408" y="1422399"/>
                </a:lnTo>
                <a:lnTo>
                  <a:pt x="1051171" y="1460499"/>
                </a:lnTo>
                <a:lnTo>
                  <a:pt x="1085006" y="1498599"/>
                </a:lnTo>
                <a:lnTo>
                  <a:pt x="1150185" y="1574799"/>
                </a:lnTo>
                <a:lnTo>
                  <a:pt x="1184020" y="1612899"/>
                </a:lnTo>
                <a:lnTo>
                  <a:pt x="1204881" y="1638299"/>
                </a:lnTo>
                <a:lnTo>
                  <a:pt x="1210641" y="1650999"/>
                </a:lnTo>
                <a:lnTo>
                  <a:pt x="1117595" y="1650999"/>
                </a:lnTo>
                <a:lnTo>
                  <a:pt x="1097668" y="1752599"/>
                </a:lnTo>
                <a:lnTo>
                  <a:pt x="1298270" y="1752599"/>
                </a:lnTo>
                <a:lnTo>
                  <a:pt x="1330154" y="1828799"/>
                </a:lnTo>
                <a:lnTo>
                  <a:pt x="1371773" y="1828799"/>
                </a:lnTo>
                <a:lnTo>
                  <a:pt x="1394087" y="1841499"/>
                </a:lnTo>
                <a:lnTo>
                  <a:pt x="1407684" y="1879599"/>
                </a:lnTo>
                <a:lnTo>
                  <a:pt x="1423148" y="1904999"/>
                </a:lnTo>
                <a:lnTo>
                  <a:pt x="1405400" y="1930399"/>
                </a:lnTo>
                <a:lnTo>
                  <a:pt x="1385784" y="1943099"/>
                </a:lnTo>
                <a:lnTo>
                  <a:pt x="1369905" y="1968499"/>
                </a:lnTo>
                <a:lnTo>
                  <a:pt x="1363366" y="1993899"/>
                </a:lnTo>
                <a:lnTo>
                  <a:pt x="1352572" y="2006599"/>
                </a:lnTo>
                <a:lnTo>
                  <a:pt x="1326832" y="2019299"/>
                </a:lnTo>
                <a:lnTo>
                  <a:pt x="1296111" y="2031999"/>
                </a:lnTo>
                <a:close/>
              </a:path>
              <a:path w="1748789" h="2032000">
                <a:moveTo>
                  <a:pt x="1298270" y="1752599"/>
                </a:moveTo>
                <a:lnTo>
                  <a:pt x="1097668" y="1752599"/>
                </a:lnTo>
                <a:lnTo>
                  <a:pt x="1118529" y="1727199"/>
                </a:lnTo>
                <a:lnTo>
                  <a:pt x="1125068" y="1714499"/>
                </a:lnTo>
                <a:lnTo>
                  <a:pt x="1122888" y="1689099"/>
                </a:lnTo>
                <a:lnTo>
                  <a:pt x="1117595" y="1650999"/>
                </a:lnTo>
                <a:lnTo>
                  <a:pt x="1210641" y="1650999"/>
                </a:lnTo>
                <a:lnTo>
                  <a:pt x="1216402" y="1663699"/>
                </a:lnTo>
                <a:lnTo>
                  <a:pt x="1216713" y="1689099"/>
                </a:lnTo>
                <a:lnTo>
                  <a:pt x="1203947" y="1714499"/>
                </a:lnTo>
                <a:lnTo>
                  <a:pt x="1198512" y="1724890"/>
                </a:lnTo>
                <a:lnTo>
                  <a:pt x="1190662" y="1727199"/>
                </a:lnTo>
                <a:lnTo>
                  <a:pt x="1287642" y="1727199"/>
                </a:lnTo>
                <a:lnTo>
                  <a:pt x="1298270" y="1752599"/>
                </a:lnTo>
                <a:close/>
              </a:path>
              <a:path w="1748789" h="2032000">
                <a:moveTo>
                  <a:pt x="1287642" y="1727199"/>
                </a:moveTo>
                <a:lnTo>
                  <a:pt x="1197305" y="1727199"/>
                </a:lnTo>
                <a:lnTo>
                  <a:pt x="1198512" y="1724890"/>
                </a:lnTo>
                <a:lnTo>
                  <a:pt x="1277014" y="1701799"/>
                </a:lnTo>
                <a:lnTo>
                  <a:pt x="1287642" y="1727199"/>
                </a:lnTo>
                <a:close/>
              </a:path>
              <a:path w="1748789" h="2032000">
                <a:moveTo>
                  <a:pt x="1197305" y="1727199"/>
                </a:moveTo>
                <a:lnTo>
                  <a:pt x="1190662" y="1727199"/>
                </a:lnTo>
                <a:lnTo>
                  <a:pt x="1198512" y="1724890"/>
                </a:lnTo>
                <a:lnTo>
                  <a:pt x="1197305" y="17271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2762" rIns="0" bIns="0" rtlCol="0" vert="horz">
            <a:spAutoFit/>
          </a:bodyPr>
          <a:lstStyle/>
          <a:p>
            <a:pPr marL="1678939">
              <a:lnSpc>
                <a:spcPct val="100000"/>
              </a:lnSpc>
              <a:spcBef>
                <a:spcPts val="100"/>
              </a:spcBef>
            </a:pPr>
            <a:r>
              <a:rPr dirty="0" sz="9200" spc="-605"/>
              <a:t>Yolo</a:t>
            </a:r>
            <a:r>
              <a:rPr dirty="0" sz="9200" spc="-890"/>
              <a:t> </a:t>
            </a:r>
            <a:r>
              <a:rPr dirty="0" sz="9200" spc="-875"/>
              <a:t>Nas</a:t>
            </a:r>
            <a:endParaRPr sz="9200"/>
          </a:p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0093" y="5079682"/>
            <a:ext cx="112394" cy="11084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0093" y="6484620"/>
            <a:ext cx="112394" cy="11120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7786" y="7550467"/>
            <a:ext cx="111442" cy="111799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94540" y="2232954"/>
            <a:ext cx="18101310" cy="67303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359535" marR="77470" indent="-1276985">
              <a:lnSpc>
                <a:spcPct val="115799"/>
              </a:lnSpc>
              <a:spcBef>
                <a:spcPts val="100"/>
              </a:spcBef>
            </a:pPr>
            <a:r>
              <a:rPr dirty="0" sz="3400" spc="-95">
                <a:latin typeface="Verdana"/>
                <a:cs typeface="Verdana"/>
              </a:rPr>
              <a:t>The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architecture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is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designed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on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principles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55">
                <a:latin typeface="Verdana"/>
                <a:cs typeface="Verdana"/>
              </a:rPr>
              <a:t>of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speed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and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efficiency.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85">
                <a:latin typeface="Verdana"/>
                <a:cs typeface="Verdana"/>
              </a:rPr>
              <a:t>It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automatically </a:t>
            </a:r>
            <a:r>
              <a:rPr dirty="0" sz="3400" spc="-60">
                <a:latin typeface="Verdana"/>
                <a:cs typeface="Verdana"/>
              </a:rPr>
              <a:t>optimize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its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model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architecture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for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further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improvements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in</a:t>
            </a:r>
            <a:r>
              <a:rPr dirty="0" sz="3400" spc="-30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performance.</a:t>
            </a:r>
            <a:endParaRPr sz="3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dirty="0" sz="5200" spc="-525">
                <a:latin typeface="Arial Black"/>
                <a:cs typeface="Arial Black"/>
              </a:rPr>
              <a:t>Key</a:t>
            </a:r>
            <a:r>
              <a:rPr dirty="0" sz="5200" spc="-500">
                <a:latin typeface="Arial Black"/>
                <a:cs typeface="Arial Black"/>
              </a:rPr>
              <a:t> </a:t>
            </a:r>
            <a:r>
              <a:rPr dirty="0" sz="5200" spc="-390">
                <a:latin typeface="Arial Black"/>
                <a:cs typeface="Arial Black"/>
              </a:rPr>
              <a:t>Features:</a:t>
            </a:r>
            <a:endParaRPr sz="5200">
              <a:latin typeface="Arial Black"/>
              <a:cs typeface="Arial Black"/>
            </a:endParaRPr>
          </a:p>
          <a:p>
            <a:pPr marL="4040504" marR="1626870" indent="-3346450">
              <a:lnSpc>
                <a:spcPct val="115799"/>
              </a:lnSpc>
              <a:spcBef>
                <a:spcPts val="1630"/>
              </a:spcBef>
            </a:pPr>
            <a:r>
              <a:rPr dirty="0" sz="3400" spc="-170">
                <a:latin typeface="Verdana"/>
                <a:cs typeface="Verdana"/>
              </a:rPr>
              <a:t>Speed: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YOLO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05">
                <a:latin typeface="Verdana"/>
                <a:cs typeface="Verdana"/>
              </a:rPr>
              <a:t>NAS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is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optimized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for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110">
                <a:latin typeface="Verdana"/>
                <a:cs typeface="Verdana"/>
              </a:rPr>
              <a:t>real-</a:t>
            </a:r>
            <a:r>
              <a:rPr dirty="0" sz="3400" spc="-75">
                <a:latin typeface="Verdana"/>
                <a:cs typeface="Verdana"/>
              </a:rPr>
              <a:t>time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object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detection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and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presents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a good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balance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between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speed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and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accuracy.</a:t>
            </a:r>
            <a:endParaRPr sz="3400">
              <a:latin typeface="Verdana"/>
              <a:cs typeface="Verdana"/>
            </a:endParaRPr>
          </a:p>
          <a:p>
            <a:pPr marL="707390">
              <a:lnSpc>
                <a:spcPct val="100000"/>
              </a:lnSpc>
              <a:spcBef>
                <a:spcPts val="2215"/>
              </a:spcBef>
            </a:pPr>
            <a:r>
              <a:rPr dirty="0" sz="3400" spc="-100">
                <a:latin typeface="Verdana"/>
                <a:cs typeface="Verdana"/>
              </a:rPr>
              <a:t>Light-</a:t>
            </a:r>
            <a:r>
              <a:rPr dirty="0" sz="3400" spc="-145">
                <a:latin typeface="Verdana"/>
                <a:cs typeface="Verdana"/>
              </a:rPr>
              <a:t>weighted:</a:t>
            </a:r>
            <a:r>
              <a:rPr dirty="0" sz="3400" spc="-305">
                <a:latin typeface="Verdana"/>
                <a:cs typeface="Verdana"/>
              </a:rPr>
              <a:t> </a:t>
            </a:r>
            <a:r>
              <a:rPr dirty="0" sz="3400" spc="-90">
                <a:latin typeface="Verdana"/>
                <a:cs typeface="Verdana"/>
              </a:rPr>
              <a:t>Normally,</a:t>
            </a:r>
            <a:r>
              <a:rPr dirty="0" sz="3400" spc="-300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YOLO</a:t>
            </a:r>
            <a:r>
              <a:rPr dirty="0" sz="3400" spc="-300">
                <a:latin typeface="Verdana"/>
                <a:cs typeface="Verdana"/>
              </a:rPr>
              <a:t> </a:t>
            </a:r>
            <a:r>
              <a:rPr dirty="0" sz="3400" spc="-105">
                <a:latin typeface="Verdana"/>
                <a:cs typeface="Verdana"/>
              </a:rPr>
              <a:t>NAS</a:t>
            </a:r>
            <a:r>
              <a:rPr dirty="0" sz="3400" spc="-305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requires</a:t>
            </a:r>
            <a:r>
              <a:rPr dirty="0" sz="3400" spc="-300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fewer</a:t>
            </a:r>
            <a:r>
              <a:rPr dirty="0" sz="3400" spc="-30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computational</a:t>
            </a:r>
            <a:r>
              <a:rPr dirty="0" sz="3400" spc="-30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resources</a:t>
            </a:r>
            <a:endParaRPr sz="3400">
              <a:latin typeface="Verdana"/>
              <a:cs typeface="Verdana"/>
            </a:endParaRPr>
          </a:p>
          <a:p>
            <a:pPr algn="ctr" marL="588645" marR="5080" indent="-635">
              <a:lnSpc>
                <a:spcPct val="115799"/>
              </a:lnSpc>
              <a:spcBef>
                <a:spcPts val="3295"/>
              </a:spcBef>
            </a:pPr>
            <a:r>
              <a:rPr dirty="0" sz="3400" spc="-125">
                <a:latin typeface="Verdana"/>
                <a:cs typeface="Verdana"/>
              </a:rPr>
              <a:t>Real-</a:t>
            </a:r>
            <a:r>
              <a:rPr dirty="0" sz="3400" spc="-75">
                <a:latin typeface="Verdana"/>
                <a:cs typeface="Verdana"/>
              </a:rPr>
              <a:t>time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00">
                <a:latin typeface="Verdana"/>
                <a:cs typeface="Verdana"/>
              </a:rPr>
              <a:t>performance: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YOLO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05">
                <a:latin typeface="Verdana"/>
                <a:cs typeface="Verdana"/>
              </a:rPr>
              <a:t>NAS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is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90">
                <a:latin typeface="Verdana"/>
                <a:cs typeface="Verdana"/>
              </a:rPr>
              <a:t>very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efficient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and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thus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can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be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80">
                <a:latin typeface="Verdana"/>
                <a:cs typeface="Verdana"/>
              </a:rPr>
              <a:t>easily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deployed </a:t>
            </a:r>
            <a:r>
              <a:rPr dirty="0" sz="3400" spc="-20">
                <a:latin typeface="Verdana"/>
                <a:cs typeface="Verdana"/>
              </a:rPr>
              <a:t>on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90">
                <a:latin typeface="Verdana"/>
                <a:cs typeface="Verdana"/>
              </a:rPr>
              <a:t>every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device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that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110">
                <a:latin typeface="Verdana"/>
                <a:cs typeface="Verdana"/>
              </a:rPr>
              <a:t>has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limited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computational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capability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while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95">
                <a:latin typeface="Verdana"/>
                <a:cs typeface="Verdana"/>
              </a:rPr>
              <a:t>ensuring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140">
                <a:latin typeface="Verdana"/>
                <a:cs typeface="Verdana"/>
              </a:rPr>
              <a:t>high-</a:t>
            </a:r>
            <a:r>
              <a:rPr dirty="0" sz="3400" spc="-20">
                <a:latin typeface="Verdana"/>
                <a:cs typeface="Verdana"/>
              </a:rPr>
              <a:t>speed </a:t>
            </a:r>
            <a:r>
              <a:rPr dirty="0" sz="3400" spc="-10">
                <a:latin typeface="Verdana"/>
                <a:cs typeface="Verdana"/>
              </a:rPr>
              <a:t>detection.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0" y="8921034"/>
            <a:ext cx="3018155" cy="890269"/>
          </a:xfrm>
          <a:custGeom>
            <a:avLst/>
            <a:gdLst/>
            <a:ahLst/>
            <a:cxnLst/>
            <a:rect l="l" t="t" r="r" b="b"/>
            <a:pathLst>
              <a:path w="3018155" h="890270">
                <a:moveTo>
                  <a:pt x="574478" y="736599"/>
                </a:moveTo>
                <a:lnTo>
                  <a:pt x="495366" y="736599"/>
                </a:lnTo>
                <a:lnTo>
                  <a:pt x="495366" y="731519"/>
                </a:lnTo>
                <a:lnTo>
                  <a:pt x="496187" y="728979"/>
                </a:lnTo>
                <a:lnTo>
                  <a:pt x="496187" y="726439"/>
                </a:lnTo>
                <a:lnTo>
                  <a:pt x="508365" y="660399"/>
                </a:lnTo>
                <a:lnTo>
                  <a:pt x="517547" y="615949"/>
                </a:lnTo>
                <a:lnTo>
                  <a:pt x="528480" y="565149"/>
                </a:lnTo>
                <a:lnTo>
                  <a:pt x="540930" y="509269"/>
                </a:lnTo>
                <a:lnTo>
                  <a:pt x="554664" y="450849"/>
                </a:lnTo>
                <a:lnTo>
                  <a:pt x="569449" y="389889"/>
                </a:lnTo>
                <a:lnTo>
                  <a:pt x="585050" y="330199"/>
                </a:lnTo>
                <a:lnTo>
                  <a:pt x="601235" y="270509"/>
                </a:lnTo>
                <a:lnTo>
                  <a:pt x="617771" y="214629"/>
                </a:lnTo>
                <a:lnTo>
                  <a:pt x="634423" y="162559"/>
                </a:lnTo>
                <a:lnTo>
                  <a:pt x="650958" y="116839"/>
                </a:lnTo>
                <a:lnTo>
                  <a:pt x="667143" y="78739"/>
                </a:lnTo>
                <a:lnTo>
                  <a:pt x="690773" y="36829"/>
                </a:lnTo>
                <a:lnTo>
                  <a:pt x="723765" y="5079"/>
                </a:lnTo>
                <a:lnTo>
                  <a:pt x="755087" y="0"/>
                </a:lnTo>
                <a:lnTo>
                  <a:pt x="765386" y="2539"/>
                </a:lnTo>
                <a:lnTo>
                  <a:pt x="801666" y="30479"/>
                </a:lnTo>
                <a:lnTo>
                  <a:pt x="816126" y="54609"/>
                </a:lnTo>
                <a:lnTo>
                  <a:pt x="821661" y="64769"/>
                </a:lnTo>
                <a:lnTo>
                  <a:pt x="835524" y="92709"/>
                </a:lnTo>
                <a:lnTo>
                  <a:pt x="747690" y="92709"/>
                </a:lnTo>
                <a:lnTo>
                  <a:pt x="739535" y="109219"/>
                </a:lnTo>
                <a:lnTo>
                  <a:pt x="722609" y="149859"/>
                </a:lnTo>
                <a:lnTo>
                  <a:pt x="697140" y="223519"/>
                </a:lnTo>
                <a:lnTo>
                  <a:pt x="680374" y="278129"/>
                </a:lnTo>
                <a:lnTo>
                  <a:pt x="663940" y="336549"/>
                </a:lnTo>
                <a:lnTo>
                  <a:pt x="648089" y="396239"/>
                </a:lnTo>
                <a:lnTo>
                  <a:pt x="633068" y="457199"/>
                </a:lnTo>
                <a:lnTo>
                  <a:pt x="619124" y="516889"/>
                </a:lnTo>
                <a:lnTo>
                  <a:pt x="606507" y="572769"/>
                </a:lnTo>
                <a:lnTo>
                  <a:pt x="595465" y="624839"/>
                </a:lnTo>
                <a:lnTo>
                  <a:pt x="586246" y="670559"/>
                </a:lnTo>
                <a:lnTo>
                  <a:pt x="579097" y="708659"/>
                </a:lnTo>
                <a:lnTo>
                  <a:pt x="574478" y="736599"/>
                </a:lnTo>
                <a:close/>
              </a:path>
              <a:path w="3018155" h="890270">
                <a:moveTo>
                  <a:pt x="1149079" y="750569"/>
                </a:moveTo>
                <a:lnTo>
                  <a:pt x="1067409" y="750569"/>
                </a:lnTo>
                <a:lnTo>
                  <a:pt x="1069875" y="745489"/>
                </a:lnTo>
                <a:lnTo>
                  <a:pt x="1097931" y="647699"/>
                </a:lnTo>
                <a:lnTo>
                  <a:pt x="1111413" y="598169"/>
                </a:lnTo>
                <a:lnTo>
                  <a:pt x="1125541" y="547369"/>
                </a:lnTo>
                <a:lnTo>
                  <a:pt x="1140250" y="494029"/>
                </a:lnTo>
                <a:lnTo>
                  <a:pt x="1155477" y="440689"/>
                </a:lnTo>
                <a:lnTo>
                  <a:pt x="1171159" y="386079"/>
                </a:lnTo>
                <a:lnTo>
                  <a:pt x="1187229" y="334009"/>
                </a:lnTo>
                <a:lnTo>
                  <a:pt x="1203625" y="283209"/>
                </a:lnTo>
                <a:lnTo>
                  <a:pt x="1220283" y="234949"/>
                </a:lnTo>
                <a:lnTo>
                  <a:pt x="1240008" y="185419"/>
                </a:lnTo>
                <a:lnTo>
                  <a:pt x="1259734" y="140969"/>
                </a:lnTo>
                <a:lnTo>
                  <a:pt x="1279460" y="104139"/>
                </a:lnTo>
                <a:lnTo>
                  <a:pt x="1311630" y="60959"/>
                </a:lnTo>
                <a:lnTo>
                  <a:pt x="1348500" y="36829"/>
                </a:lnTo>
                <a:lnTo>
                  <a:pt x="1363050" y="34289"/>
                </a:lnTo>
                <a:lnTo>
                  <a:pt x="1377985" y="35559"/>
                </a:lnTo>
                <a:lnTo>
                  <a:pt x="1418374" y="67309"/>
                </a:lnTo>
                <a:lnTo>
                  <a:pt x="1441375" y="110489"/>
                </a:lnTo>
                <a:lnTo>
                  <a:pt x="1448056" y="125729"/>
                </a:lnTo>
                <a:lnTo>
                  <a:pt x="1358363" y="125729"/>
                </a:lnTo>
                <a:lnTo>
                  <a:pt x="1355897" y="128269"/>
                </a:lnTo>
                <a:lnTo>
                  <a:pt x="1322302" y="189229"/>
                </a:lnTo>
                <a:lnTo>
                  <a:pt x="1293433" y="261619"/>
                </a:lnTo>
                <a:lnTo>
                  <a:pt x="1277021" y="308609"/>
                </a:lnTo>
                <a:lnTo>
                  <a:pt x="1260866" y="359409"/>
                </a:lnTo>
                <a:lnTo>
                  <a:pt x="1245026" y="411479"/>
                </a:lnTo>
                <a:lnTo>
                  <a:pt x="1229561" y="463549"/>
                </a:lnTo>
                <a:lnTo>
                  <a:pt x="1214530" y="516889"/>
                </a:lnTo>
                <a:lnTo>
                  <a:pt x="1199992" y="570229"/>
                </a:lnTo>
                <a:lnTo>
                  <a:pt x="1186007" y="621029"/>
                </a:lnTo>
                <a:lnTo>
                  <a:pt x="1172633" y="669289"/>
                </a:lnTo>
                <a:lnTo>
                  <a:pt x="1159929" y="713739"/>
                </a:lnTo>
                <a:lnTo>
                  <a:pt x="1149079" y="750569"/>
                </a:lnTo>
                <a:close/>
              </a:path>
              <a:path w="3018155" h="890270">
                <a:moveTo>
                  <a:pt x="1801501" y="736599"/>
                </a:moveTo>
                <a:lnTo>
                  <a:pt x="1719177" y="736599"/>
                </a:lnTo>
                <a:lnTo>
                  <a:pt x="1747225" y="659129"/>
                </a:lnTo>
                <a:lnTo>
                  <a:pt x="1780207" y="565149"/>
                </a:lnTo>
                <a:lnTo>
                  <a:pt x="1798104" y="515619"/>
                </a:lnTo>
                <a:lnTo>
                  <a:pt x="1816702" y="463549"/>
                </a:lnTo>
                <a:lnTo>
                  <a:pt x="1835821" y="411479"/>
                </a:lnTo>
                <a:lnTo>
                  <a:pt x="1855286" y="359409"/>
                </a:lnTo>
                <a:lnTo>
                  <a:pt x="1874917" y="309879"/>
                </a:lnTo>
                <a:lnTo>
                  <a:pt x="1894537" y="261619"/>
                </a:lnTo>
                <a:lnTo>
                  <a:pt x="1913968" y="217169"/>
                </a:lnTo>
                <a:lnTo>
                  <a:pt x="1934863" y="172719"/>
                </a:lnTo>
                <a:lnTo>
                  <a:pt x="1955372" y="133349"/>
                </a:lnTo>
                <a:lnTo>
                  <a:pt x="1975110" y="100329"/>
                </a:lnTo>
                <a:lnTo>
                  <a:pt x="2005366" y="62229"/>
                </a:lnTo>
                <a:lnTo>
                  <a:pt x="2038075" y="40639"/>
                </a:lnTo>
                <a:lnTo>
                  <a:pt x="2048812" y="38099"/>
                </a:lnTo>
                <a:lnTo>
                  <a:pt x="2061089" y="38099"/>
                </a:lnTo>
                <a:lnTo>
                  <a:pt x="2108400" y="72389"/>
                </a:lnTo>
                <a:lnTo>
                  <a:pt x="2132389" y="107949"/>
                </a:lnTo>
                <a:lnTo>
                  <a:pt x="2145358" y="130809"/>
                </a:lnTo>
                <a:lnTo>
                  <a:pt x="2048761" y="130809"/>
                </a:lnTo>
                <a:lnTo>
                  <a:pt x="2045473" y="133349"/>
                </a:lnTo>
                <a:lnTo>
                  <a:pt x="2015885" y="184149"/>
                </a:lnTo>
                <a:lnTo>
                  <a:pt x="1984652" y="248919"/>
                </a:lnTo>
                <a:lnTo>
                  <a:pt x="1962470" y="299719"/>
                </a:lnTo>
                <a:lnTo>
                  <a:pt x="1940072" y="355599"/>
                </a:lnTo>
                <a:lnTo>
                  <a:pt x="1917719" y="412749"/>
                </a:lnTo>
                <a:lnTo>
                  <a:pt x="1895674" y="472439"/>
                </a:lnTo>
                <a:lnTo>
                  <a:pt x="1874200" y="532129"/>
                </a:lnTo>
                <a:lnTo>
                  <a:pt x="1853559" y="589279"/>
                </a:lnTo>
                <a:lnTo>
                  <a:pt x="1801501" y="736599"/>
                </a:lnTo>
                <a:close/>
              </a:path>
              <a:path w="3018155" h="890270">
                <a:moveTo>
                  <a:pt x="2525328" y="759459"/>
                </a:moveTo>
                <a:lnTo>
                  <a:pt x="2437520" y="759459"/>
                </a:lnTo>
                <a:lnTo>
                  <a:pt x="2445457" y="741679"/>
                </a:lnTo>
                <a:lnTo>
                  <a:pt x="2454163" y="721359"/>
                </a:lnTo>
                <a:lnTo>
                  <a:pt x="2463179" y="699769"/>
                </a:lnTo>
                <a:lnTo>
                  <a:pt x="2472040" y="678179"/>
                </a:lnTo>
                <a:lnTo>
                  <a:pt x="2487660" y="634999"/>
                </a:lnTo>
                <a:lnTo>
                  <a:pt x="2504390" y="588009"/>
                </a:lnTo>
                <a:lnTo>
                  <a:pt x="2522155" y="539749"/>
                </a:lnTo>
                <a:lnTo>
                  <a:pt x="2540882" y="490219"/>
                </a:lnTo>
                <a:lnTo>
                  <a:pt x="2560497" y="439419"/>
                </a:lnTo>
                <a:lnTo>
                  <a:pt x="2580925" y="389889"/>
                </a:lnTo>
                <a:lnTo>
                  <a:pt x="2602093" y="341629"/>
                </a:lnTo>
                <a:lnTo>
                  <a:pt x="2623927" y="294639"/>
                </a:lnTo>
                <a:lnTo>
                  <a:pt x="2646353" y="251459"/>
                </a:lnTo>
                <a:lnTo>
                  <a:pt x="2669296" y="212089"/>
                </a:lnTo>
                <a:lnTo>
                  <a:pt x="2698808" y="168909"/>
                </a:lnTo>
                <a:lnTo>
                  <a:pt x="2729090" y="134619"/>
                </a:lnTo>
                <a:lnTo>
                  <a:pt x="2759680" y="109219"/>
                </a:lnTo>
                <a:lnTo>
                  <a:pt x="2803818" y="90169"/>
                </a:lnTo>
                <a:lnTo>
                  <a:pt x="2817752" y="90169"/>
                </a:lnTo>
                <a:lnTo>
                  <a:pt x="2863021" y="114299"/>
                </a:lnTo>
                <a:lnTo>
                  <a:pt x="2897669" y="162559"/>
                </a:lnTo>
                <a:lnTo>
                  <a:pt x="2902966" y="172719"/>
                </a:lnTo>
                <a:lnTo>
                  <a:pt x="2806554" y="172719"/>
                </a:lnTo>
                <a:lnTo>
                  <a:pt x="2798540" y="177799"/>
                </a:lnTo>
                <a:lnTo>
                  <a:pt x="2761092" y="215899"/>
                </a:lnTo>
                <a:lnTo>
                  <a:pt x="2735203" y="253999"/>
                </a:lnTo>
                <a:lnTo>
                  <a:pt x="2700113" y="317499"/>
                </a:lnTo>
                <a:lnTo>
                  <a:pt x="2678069" y="364489"/>
                </a:lnTo>
                <a:lnTo>
                  <a:pt x="2656663" y="412749"/>
                </a:lnTo>
                <a:lnTo>
                  <a:pt x="2635968" y="463549"/>
                </a:lnTo>
                <a:lnTo>
                  <a:pt x="2616058" y="514349"/>
                </a:lnTo>
                <a:lnTo>
                  <a:pt x="2597008" y="565149"/>
                </a:lnTo>
                <a:lnTo>
                  <a:pt x="2578891" y="614679"/>
                </a:lnTo>
                <a:lnTo>
                  <a:pt x="2561783" y="661669"/>
                </a:lnTo>
                <a:lnTo>
                  <a:pt x="2545756" y="704849"/>
                </a:lnTo>
                <a:lnTo>
                  <a:pt x="2530885" y="745489"/>
                </a:lnTo>
                <a:lnTo>
                  <a:pt x="2525328" y="759459"/>
                </a:lnTo>
                <a:close/>
              </a:path>
              <a:path w="3018155" h="890270">
                <a:moveTo>
                  <a:pt x="1070543" y="890269"/>
                </a:moveTo>
                <a:lnTo>
                  <a:pt x="1061656" y="890269"/>
                </a:lnTo>
                <a:lnTo>
                  <a:pt x="1054144" y="888999"/>
                </a:lnTo>
                <a:lnTo>
                  <a:pt x="1021897" y="861059"/>
                </a:lnTo>
                <a:lnTo>
                  <a:pt x="1007372" y="825499"/>
                </a:lnTo>
                <a:lnTo>
                  <a:pt x="997548" y="788669"/>
                </a:lnTo>
                <a:lnTo>
                  <a:pt x="979771" y="742949"/>
                </a:lnTo>
                <a:lnTo>
                  <a:pt x="959984" y="697229"/>
                </a:lnTo>
                <a:lnTo>
                  <a:pt x="939193" y="651509"/>
                </a:lnTo>
                <a:lnTo>
                  <a:pt x="918402" y="607059"/>
                </a:lnTo>
                <a:lnTo>
                  <a:pt x="898615" y="561339"/>
                </a:lnTo>
                <a:lnTo>
                  <a:pt x="880838" y="514349"/>
                </a:lnTo>
                <a:lnTo>
                  <a:pt x="866320" y="469899"/>
                </a:lnTo>
                <a:lnTo>
                  <a:pt x="853520" y="422909"/>
                </a:lnTo>
                <a:lnTo>
                  <a:pt x="841722" y="375919"/>
                </a:lnTo>
                <a:lnTo>
                  <a:pt x="830207" y="328929"/>
                </a:lnTo>
                <a:lnTo>
                  <a:pt x="818260" y="280669"/>
                </a:lnTo>
                <a:lnTo>
                  <a:pt x="805162" y="233679"/>
                </a:lnTo>
                <a:lnTo>
                  <a:pt x="790198" y="187959"/>
                </a:lnTo>
                <a:lnTo>
                  <a:pt x="772649" y="143509"/>
                </a:lnTo>
                <a:lnTo>
                  <a:pt x="751799" y="100329"/>
                </a:lnTo>
                <a:lnTo>
                  <a:pt x="749334" y="96519"/>
                </a:lnTo>
                <a:lnTo>
                  <a:pt x="747690" y="92709"/>
                </a:lnTo>
                <a:lnTo>
                  <a:pt x="835524" y="92709"/>
                </a:lnTo>
                <a:lnTo>
                  <a:pt x="843086" y="107949"/>
                </a:lnTo>
                <a:lnTo>
                  <a:pt x="861250" y="153669"/>
                </a:lnTo>
                <a:lnTo>
                  <a:pt x="876850" y="201929"/>
                </a:lnTo>
                <a:lnTo>
                  <a:pt x="890583" y="250189"/>
                </a:lnTo>
                <a:lnTo>
                  <a:pt x="903146" y="298449"/>
                </a:lnTo>
                <a:lnTo>
                  <a:pt x="915236" y="347979"/>
                </a:lnTo>
                <a:lnTo>
                  <a:pt x="927548" y="396239"/>
                </a:lnTo>
                <a:lnTo>
                  <a:pt x="940781" y="443229"/>
                </a:lnTo>
                <a:lnTo>
                  <a:pt x="955630" y="490219"/>
                </a:lnTo>
                <a:lnTo>
                  <a:pt x="972472" y="534669"/>
                </a:lnTo>
                <a:lnTo>
                  <a:pt x="991185" y="577849"/>
                </a:lnTo>
                <a:lnTo>
                  <a:pt x="1010903" y="621029"/>
                </a:lnTo>
                <a:lnTo>
                  <a:pt x="1030758" y="664209"/>
                </a:lnTo>
                <a:lnTo>
                  <a:pt x="1049883" y="707389"/>
                </a:lnTo>
                <a:lnTo>
                  <a:pt x="1067409" y="750569"/>
                </a:lnTo>
                <a:lnTo>
                  <a:pt x="1149079" y="750569"/>
                </a:lnTo>
                <a:lnTo>
                  <a:pt x="1147956" y="754379"/>
                </a:lnTo>
                <a:lnTo>
                  <a:pt x="1130696" y="808989"/>
                </a:lnTo>
                <a:lnTo>
                  <a:pt x="1115902" y="848359"/>
                </a:lnTo>
                <a:lnTo>
                  <a:pt x="1088933" y="882649"/>
                </a:lnTo>
                <a:lnTo>
                  <a:pt x="1079738" y="887729"/>
                </a:lnTo>
                <a:lnTo>
                  <a:pt x="1070543" y="890269"/>
                </a:lnTo>
                <a:close/>
              </a:path>
              <a:path w="3018155" h="890270">
                <a:moveTo>
                  <a:pt x="0" y="584199"/>
                </a:moveTo>
                <a:lnTo>
                  <a:pt x="0" y="320039"/>
                </a:lnTo>
                <a:lnTo>
                  <a:pt x="4461" y="307339"/>
                </a:lnTo>
                <a:lnTo>
                  <a:pt x="21629" y="260349"/>
                </a:lnTo>
                <a:lnTo>
                  <a:pt x="38778" y="212089"/>
                </a:lnTo>
                <a:lnTo>
                  <a:pt x="55648" y="165099"/>
                </a:lnTo>
                <a:lnTo>
                  <a:pt x="58512" y="156209"/>
                </a:lnTo>
                <a:lnTo>
                  <a:pt x="61299" y="144779"/>
                </a:lnTo>
                <a:lnTo>
                  <a:pt x="64548" y="133349"/>
                </a:lnTo>
                <a:lnTo>
                  <a:pt x="95729" y="102869"/>
                </a:lnTo>
                <a:lnTo>
                  <a:pt x="107428" y="100329"/>
                </a:lnTo>
                <a:lnTo>
                  <a:pt x="112359" y="97789"/>
                </a:lnTo>
                <a:lnTo>
                  <a:pt x="156742" y="115569"/>
                </a:lnTo>
                <a:lnTo>
                  <a:pt x="189913" y="160019"/>
                </a:lnTo>
                <a:lnTo>
                  <a:pt x="217755" y="205739"/>
                </a:lnTo>
                <a:lnTo>
                  <a:pt x="123866" y="205739"/>
                </a:lnTo>
                <a:lnTo>
                  <a:pt x="108226" y="250189"/>
                </a:lnTo>
                <a:lnTo>
                  <a:pt x="76290" y="340359"/>
                </a:lnTo>
                <a:lnTo>
                  <a:pt x="60477" y="384809"/>
                </a:lnTo>
                <a:lnTo>
                  <a:pt x="45087" y="430529"/>
                </a:lnTo>
                <a:lnTo>
                  <a:pt x="30362" y="476249"/>
                </a:lnTo>
                <a:lnTo>
                  <a:pt x="16542" y="520699"/>
                </a:lnTo>
                <a:lnTo>
                  <a:pt x="3868" y="566419"/>
                </a:lnTo>
                <a:lnTo>
                  <a:pt x="0" y="584199"/>
                </a:lnTo>
                <a:close/>
              </a:path>
              <a:path w="3018155" h="890270">
                <a:moveTo>
                  <a:pt x="1716712" y="871219"/>
                </a:moveTo>
                <a:lnTo>
                  <a:pt x="1678905" y="848359"/>
                </a:lnTo>
                <a:lnTo>
                  <a:pt x="1650289" y="783589"/>
                </a:lnTo>
                <a:lnTo>
                  <a:pt x="1627894" y="728979"/>
                </a:lnTo>
                <a:lnTo>
                  <a:pt x="1601475" y="665479"/>
                </a:lnTo>
                <a:lnTo>
                  <a:pt x="1572057" y="598169"/>
                </a:lnTo>
                <a:lnTo>
                  <a:pt x="1509988" y="461009"/>
                </a:lnTo>
                <a:lnTo>
                  <a:pt x="1489368" y="416559"/>
                </a:lnTo>
                <a:lnTo>
                  <a:pt x="1468806" y="370839"/>
                </a:lnTo>
                <a:lnTo>
                  <a:pt x="1427920" y="279399"/>
                </a:lnTo>
                <a:lnTo>
                  <a:pt x="1407625" y="233679"/>
                </a:lnTo>
                <a:lnTo>
                  <a:pt x="1387448" y="187959"/>
                </a:lnTo>
                <a:lnTo>
                  <a:pt x="1367404" y="142239"/>
                </a:lnTo>
                <a:lnTo>
                  <a:pt x="1366582" y="139699"/>
                </a:lnTo>
                <a:lnTo>
                  <a:pt x="1358363" y="125729"/>
                </a:lnTo>
                <a:lnTo>
                  <a:pt x="1448056" y="125729"/>
                </a:lnTo>
                <a:lnTo>
                  <a:pt x="1461418" y="156209"/>
                </a:lnTo>
                <a:lnTo>
                  <a:pt x="1481595" y="201929"/>
                </a:lnTo>
                <a:lnTo>
                  <a:pt x="1501890" y="247649"/>
                </a:lnTo>
                <a:lnTo>
                  <a:pt x="1542777" y="339089"/>
                </a:lnTo>
                <a:lnTo>
                  <a:pt x="1563338" y="383539"/>
                </a:lnTo>
                <a:lnTo>
                  <a:pt x="1646028" y="566419"/>
                </a:lnTo>
                <a:lnTo>
                  <a:pt x="1665779" y="610869"/>
                </a:lnTo>
                <a:lnTo>
                  <a:pt x="1685068" y="655319"/>
                </a:lnTo>
                <a:lnTo>
                  <a:pt x="1703125" y="698499"/>
                </a:lnTo>
                <a:lnTo>
                  <a:pt x="1719177" y="736599"/>
                </a:lnTo>
                <a:lnTo>
                  <a:pt x="1801501" y="736599"/>
                </a:lnTo>
                <a:lnTo>
                  <a:pt x="1799262" y="742949"/>
                </a:lnTo>
                <a:lnTo>
                  <a:pt x="1784580" y="782319"/>
                </a:lnTo>
                <a:lnTo>
                  <a:pt x="1761917" y="838199"/>
                </a:lnTo>
                <a:lnTo>
                  <a:pt x="1731609" y="868679"/>
                </a:lnTo>
                <a:lnTo>
                  <a:pt x="1724739" y="869949"/>
                </a:lnTo>
                <a:lnTo>
                  <a:pt x="1716712" y="871219"/>
                </a:lnTo>
                <a:close/>
              </a:path>
              <a:path w="3018155" h="890270">
                <a:moveTo>
                  <a:pt x="2448487" y="871219"/>
                </a:moveTo>
                <a:lnTo>
                  <a:pt x="2434823" y="871219"/>
                </a:lnTo>
                <a:lnTo>
                  <a:pt x="2428068" y="869949"/>
                </a:lnTo>
                <a:lnTo>
                  <a:pt x="2396014" y="844549"/>
                </a:lnTo>
                <a:lnTo>
                  <a:pt x="2374234" y="810259"/>
                </a:lnTo>
                <a:lnTo>
                  <a:pt x="2322004" y="703579"/>
                </a:lnTo>
                <a:lnTo>
                  <a:pt x="2301297" y="657859"/>
                </a:lnTo>
                <a:lnTo>
                  <a:pt x="2279403" y="608329"/>
                </a:lnTo>
                <a:lnTo>
                  <a:pt x="2256599" y="556259"/>
                </a:lnTo>
                <a:lnTo>
                  <a:pt x="2233161" y="504189"/>
                </a:lnTo>
                <a:lnTo>
                  <a:pt x="2209366" y="449579"/>
                </a:lnTo>
                <a:lnTo>
                  <a:pt x="2185492" y="396239"/>
                </a:lnTo>
                <a:lnTo>
                  <a:pt x="2161814" y="344169"/>
                </a:lnTo>
                <a:lnTo>
                  <a:pt x="2138610" y="294639"/>
                </a:lnTo>
                <a:lnTo>
                  <a:pt x="2116157" y="248919"/>
                </a:lnTo>
                <a:lnTo>
                  <a:pt x="2098113" y="213359"/>
                </a:lnTo>
                <a:lnTo>
                  <a:pt x="2062643" y="152399"/>
                </a:lnTo>
                <a:lnTo>
                  <a:pt x="2048761" y="130809"/>
                </a:lnTo>
                <a:lnTo>
                  <a:pt x="2145358" y="130809"/>
                </a:lnTo>
                <a:lnTo>
                  <a:pt x="2189306" y="214629"/>
                </a:lnTo>
                <a:lnTo>
                  <a:pt x="2210529" y="259079"/>
                </a:lnTo>
                <a:lnTo>
                  <a:pt x="2232520" y="306069"/>
                </a:lnTo>
                <a:lnTo>
                  <a:pt x="2255019" y="356869"/>
                </a:lnTo>
                <a:lnTo>
                  <a:pt x="2277767" y="407669"/>
                </a:lnTo>
                <a:lnTo>
                  <a:pt x="2300503" y="459739"/>
                </a:lnTo>
                <a:lnTo>
                  <a:pt x="2322968" y="510539"/>
                </a:lnTo>
                <a:lnTo>
                  <a:pt x="2344902" y="561339"/>
                </a:lnTo>
                <a:lnTo>
                  <a:pt x="2366045" y="608329"/>
                </a:lnTo>
                <a:lnTo>
                  <a:pt x="2386138" y="652779"/>
                </a:lnTo>
                <a:lnTo>
                  <a:pt x="2404922" y="693419"/>
                </a:lnTo>
                <a:lnTo>
                  <a:pt x="2422136" y="730249"/>
                </a:lnTo>
                <a:lnTo>
                  <a:pt x="2437520" y="759459"/>
                </a:lnTo>
                <a:lnTo>
                  <a:pt x="2525328" y="759459"/>
                </a:lnTo>
                <a:lnTo>
                  <a:pt x="2517244" y="779779"/>
                </a:lnTo>
                <a:lnTo>
                  <a:pt x="2493307" y="830579"/>
                </a:lnTo>
                <a:lnTo>
                  <a:pt x="2465080" y="864869"/>
                </a:lnTo>
                <a:lnTo>
                  <a:pt x="2456629" y="868679"/>
                </a:lnTo>
                <a:lnTo>
                  <a:pt x="2448487" y="871219"/>
                </a:lnTo>
                <a:close/>
              </a:path>
              <a:path w="3018155" h="890270">
                <a:moveTo>
                  <a:pt x="2975532" y="622299"/>
                </a:moveTo>
                <a:lnTo>
                  <a:pt x="2960249" y="618489"/>
                </a:lnTo>
                <a:lnTo>
                  <a:pt x="2949051" y="610869"/>
                </a:lnTo>
                <a:lnTo>
                  <a:pt x="2941551" y="599439"/>
                </a:lnTo>
                <a:lnTo>
                  <a:pt x="2938058" y="586739"/>
                </a:lnTo>
                <a:lnTo>
                  <a:pt x="2938880" y="572769"/>
                </a:lnTo>
                <a:lnTo>
                  <a:pt x="2935621" y="543559"/>
                </a:lnTo>
                <a:lnTo>
                  <a:pt x="2927704" y="500379"/>
                </a:lnTo>
                <a:lnTo>
                  <a:pt x="2915804" y="449579"/>
                </a:lnTo>
                <a:lnTo>
                  <a:pt x="2900598" y="392429"/>
                </a:lnTo>
                <a:lnTo>
                  <a:pt x="2882761" y="334009"/>
                </a:lnTo>
                <a:lnTo>
                  <a:pt x="2862968" y="278129"/>
                </a:lnTo>
                <a:lnTo>
                  <a:pt x="2841896" y="228599"/>
                </a:lnTo>
                <a:lnTo>
                  <a:pt x="2813694" y="181609"/>
                </a:lnTo>
                <a:lnTo>
                  <a:pt x="2806554" y="172719"/>
                </a:lnTo>
                <a:lnTo>
                  <a:pt x="2902966" y="172719"/>
                </a:lnTo>
                <a:lnTo>
                  <a:pt x="2934361" y="242569"/>
                </a:lnTo>
                <a:lnTo>
                  <a:pt x="2953549" y="295909"/>
                </a:lnTo>
                <a:lnTo>
                  <a:pt x="2971243" y="351789"/>
                </a:lnTo>
                <a:lnTo>
                  <a:pt x="2986895" y="406399"/>
                </a:lnTo>
                <a:lnTo>
                  <a:pt x="2999959" y="458469"/>
                </a:lnTo>
                <a:lnTo>
                  <a:pt x="3009889" y="505459"/>
                </a:lnTo>
                <a:lnTo>
                  <a:pt x="3017949" y="563879"/>
                </a:lnTo>
                <a:lnTo>
                  <a:pt x="3017680" y="580389"/>
                </a:lnTo>
                <a:lnTo>
                  <a:pt x="3016023" y="593089"/>
                </a:lnTo>
                <a:lnTo>
                  <a:pt x="3013673" y="600709"/>
                </a:lnTo>
                <a:lnTo>
                  <a:pt x="3003938" y="613409"/>
                </a:lnTo>
                <a:lnTo>
                  <a:pt x="2990660" y="621029"/>
                </a:lnTo>
                <a:lnTo>
                  <a:pt x="2975532" y="622299"/>
                </a:lnTo>
                <a:close/>
              </a:path>
              <a:path w="3018155" h="890270">
                <a:moveTo>
                  <a:pt x="506872" y="852169"/>
                </a:moveTo>
                <a:lnTo>
                  <a:pt x="497690" y="852169"/>
                </a:lnTo>
                <a:lnTo>
                  <a:pt x="488893" y="849629"/>
                </a:lnTo>
                <a:lnTo>
                  <a:pt x="457738" y="821689"/>
                </a:lnTo>
                <a:lnTo>
                  <a:pt x="417825" y="760729"/>
                </a:lnTo>
                <a:lnTo>
                  <a:pt x="395094" y="721359"/>
                </a:lnTo>
                <a:lnTo>
                  <a:pt x="374300" y="683259"/>
                </a:lnTo>
                <a:lnTo>
                  <a:pt x="352519" y="641349"/>
                </a:lnTo>
                <a:lnTo>
                  <a:pt x="329999" y="596899"/>
                </a:lnTo>
                <a:lnTo>
                  <a:pt x="306986" y="552449"/>
                </a:lnTo>
                <a:lnTo>
                  <a:pt x="260466" y="458469"/>
                </a:lnTo>
                <a:lnTo>
                  <a:pt x="237453" y="412749"/>
                </a:lnTo>
                <a:lnTo>
                  <a:pt x="214933" y="368299"/>
                </a:lnTo>
                <a:lnTo>
                  <a:pt x="193152" y="326389"/>
                </a:lnTo>
                <a:lnTo>
                  <a:pt x="172358" y="287019"/>
                </a:lnTo>
                <a:lnTo>
                  <a:pt x="147496" y="243839"/>
                </a:lnTo>
                <a:lnTo>
                  <a:pt x="135142" y="223519"/>
                </a:lnTo>
                <a:lnTo>
                  <a:pt x="123866" y="205739"/>
                </a:lnTo>
                <a:lnTo>
                  <a:pt x="217755" y="205739"/>
                </a:lnTo>
                <a:lnTo>
                  <a:pt x="222229" y="213359"/>
                </a:lnTo>
                <a:lnTo>
                  <a:pt x="242534" y="251459"/>
                </a:lnTo>
                <a:lnTo>
                  <a:pt x="264218" y="293369"/>
                </a:lnTo>
                <a:lnTo>
                  <a:pt x="286991" y="337819"/>
                </a:lnTo>
                <a:lnTo>
                  <a:pt x="310564" y="383539"/>
                </a:lnTo>
                <a:lnTo>
                  <a:pt x="383196" y="528319"/>
                </a:lnTo>
                <a:lnTo>
                  <a:pt x="407081" y="575309"/>
                </a:lnTo>
                <a:lnTo>
                  <a:pt x="430320" y="619759"/>
                </a:lnTo>
                <a:lnTo>
                  <a:pt x="452627" y="661669"/>
                </a:lnTo>
                <a:lnTo>
                  <a:pt x="474921" y="702309"/>
                </a:lnTo>
                <a:lnTo>
                  <a:pt x="495366" y="736599"/>
                </a:lnTo>
                <a:lnTo>
                  <a:pt x="574478" y="736599"/>
                </a:lnTo>
                <a:lnTo>
                  <a:pt x="574269" y="737869"/>
                </a:lnTo>
                <a:lnTo>
                  <a:pt x="568952" y="775969"/>
                </a:lnTo>
                <a:lnTo>
                  <a:pt x="558755" y="812799"/>
                </a:lnTo>
                <a:lnTo>
                  <a:pt x="530502" y="847089"/>
                </a:lnTo>
                <a:lnTo>
                  <a:pt x="518996" y="850899"/>
                </a:lnTo>
                <a:lnTo>
                  <a:pt x="506872" y="8521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417950" y="0"/>
            <a:ext cx="3335654" cy="1346200"/>
          </a:xfrm>
          <a:custGeom>
            <a:avLst/>
            <a:gdLst/>
            <a:ahLst/>
            <a:cxnLst/>
            <a:rect l="l" t="t" r="r" b="b"/>
            <a:pathLst>
              <a:path w="3335654" h="1346200">
                <a:moveTo>
                  <a:pt x="541656" y="939799"/>
                </a:moveTo>
                <a:lnTo>
                  <a:pt x="399809" y="939799"/>
                </a:lnTo>
                <a:lnTo>
                  <a:pt x="308868" y="914399"/>
                </a:lnTo>
                <a:lnTo>
                  <a:pt x="265348" y="888999"/>
                </a:lnTo>
                <a:lnTo>
                  <a:pt x="223513" y="863599"/>
                </a:lnTo>
                <a:lnTo>
                  <a:pt x="185567" y="825499"/>
                </a:lnTo>
                <a:lnTo>
                  <a:pt x="151972" y="800099"/>
                </a:lnTo>
                <a:lnTo>
                  <a:pt x="122486" y="749299"/>
                </a:lnTo>
                <a:lnTo>
                  <a:pt x="96866" y="711199"/>
                </a:lnTo>
                <a:lnTo>
                  <a:pt x="74870" y="673099"/>
                </a:lnTo>
                <a:lnTo>
                  <a:pt x="56256" y="622299"/>
                </a:lnTo>
                <a:lnTo>
                  <a:pt x="40781" y="571499"/>
                </a:lnTo>
                <a:lnTo>
                  <a:pt x="28203" y="520699"/>
                </a:lnTo>
                <a:lnTo>
                  <a:pt x="18279" y="469899"/>
                </a:lnTo>
                <a:lnTo>
                  <a:pt x="10768" y="419099"/>
                </a:lnTo>
                <a:lnTo>
                  <a:pt x="5427" y="368299"/>
                </a:lnTo>
                <a:lnTo>
                  <a:pt x="2013" y="317499"/>
                </a:lnTo>
                <a:lnTo>
                  <a:pt x="285" y="266699"/>
                </a:lnTo>
                <a:lnTo>
                  <a:pt x="0" y="228599"/>
                </a:lnTo>
                <a:lnTo>
                  <a:pt x="1178" y="165099"/>
                </a:lnTo>
                <a:lnTo>
                  <a:pt x="3920" y="114299"/>
                </a:lnTo>
                <a:lnTo>
                  <a:pt x="8180" y="63499"/>
                </a:lnTo>
                <a:lnTo>
                  <a:pt x="13912" y="12699"/>
                </a:lnTo>
                <a:lnTo>
                  <a:pt x="17239" y="0"/>
                </a:lnTo>
                <a:lnTo>
                  <a:pt x="57745" y="0"/>
                </a:lnTo>
                <a:lnTo>
                  <a:pt x="51192" y="50799"/>
                </a:lnTo>
                <a:lnTo>
                  <a:pt x="45860" y="101599"/>
                </a:lnTo>
                <a:lnTo>
                  <a:pt x="41895" y="152399"/>
                </a:lnTo>
                <a:lnTo>
                  <a:pt x="39444" y="203199"/>
                </a:lnTo>
                <a:lnTo>
                  <a:pt x="38654" y="253999"/>
                </a:lnTo>
                <a:lnTo>
                  <a:pt x="39672" y="304799"/>
                </a:lnTo>
                <a:lnTo>
                  <a:pt x="42645" y="355599"/>
                </a:lnTo>
                <a:lnTo>
                  <a:pt x="47719" y="393699"/>
                </a:lnTo>
                <a:lnTo>
                  <a:pt x="55041" y="444499"/>
                </a:lnTo>
                <a:lnTo>
                  <a:pt x="64759" y="495299"/>
                </a:lnTo>
                <a:lnTo>
                  <a:pt x="77019" y="546099"/>
                </a:lnTo>
                <a:lnTo>
                  <a:pt x="91969" y="596899"/>
                </a:lnTo>
                <a:lnTo>
                  <a:pt x="109754" y="634999"/>
                </a:lnTo>
                <a:lnTo>
                  <a:pt x="122222" y="673099"/>
                </a:lnTo>
                <a:lnTo>
                  <a:pt x="152929" y="723899"/>
                </a:lnTo>
                <a:lnTo>
                  <a:pt x="191146" y="774699"/>
                </a:lnTo>
                <a:lnTo>
                  <a:pt x="235776" y="825499"/>
                </a:lnTo>
                <a:lnTo>
                  <a:pt x="286252" y="850899"/>
                </a:lnTo>
                <a:lnTo>
                  <a:pt x="313135" y="876299"/>
                </a:lnTo>
                <a:lnTo>
                  <a:pt x="341077" y="876299"/>
                </a:lnTo>
                <a:lnTo>
                  <a:pt x="399742" y="901699"/>
                </a:lnTo>
                <a:lnTo>
                  <a:pt x="676566" y="901699"/>
                </a:lnTo>
                <a:lnTo>
                  <a:pt x="681498" y="914399"/>
                </a:lnTo>
                <a:lnTo>
                  <a:pt x="636487" y="914399"/>
                </a:lnTo>
                <a:lnTo>
                  <a:pt x="541656" y="939799"/>
                </a:lnTo>
                <a:close/>
              </a:path>
              <a:path w="3335654" h="1346200">
                <a:moveTo>
                  <a:pt x="676566" y="901699"/>
                </a:moveTo>
                <a:lnTo>
                  <a:pt x="557160" y="901699"/>
                </a:lnTo>
                <a:lnTo>
                  <a:pt x="622625" y="876299"/>
                </a:lnTo>
                <a:lnTo>
                  <a:pt x="617305" y="863599"/>
                </a:lnTo>
                <a:lnTo>
                  <a:pt x="602779" y="825499"/>
                </a:lnTo>
                <a:lnTo>
                  <a:pt x="589175" y="774699"/>
                </a:lnTo>
                <a:lnTo>
                  <a:pt x="577726" y="723899"/>
                </a:lnTo>
                <a:lnTo>
                  <a:pt x="568433" y="685799"/>
                </a:lnTo>
                <a:lnTo>
                  <a:pt x="561295" y="634999"/>
                </a:lnTo>
                <a:lnTo>
                  <a:pt x="556314" y="584199"/>
                </a:lnTo>
                <a:lnTo>
                  <a:pt x="553487" y="546099"/>
                </a:lnTo>
                <a:lnTo>
                  <a:pt x="554661" y="482599"/>
                </a:lnTo>
                <a:lnTo>
                  <a:pt x="558750" y="431799"/>
                </a:lnTo>
                <a:lnTo>
                  <a:pt x="565754" y="380999"/>
                </a:lnTo>
                <a:lnTo>
                  <a:pt x="575673" y="330199"/>
                </a:lnTo>
                <a:lnTo>
                  <a:pt x="588508" y="266699"/>
                </a:lnTo>
                <a:lnTo>
                  <a:pt x="602601" y="228599"/>
                </a:lnTo>
                <a:lnTo>
                  <a:pt x="618582" y="177799"/>
                </a:lnTo>
                <a:lnTo>
                  <a:pt x="636346" y="126999"/>
                </a:lnTo>
                <a:lnTo>
                  <a:pt x="655785" y="76199"/>
                </a:lnTo>
                <a:lnTo>
                  <a:pt x="676795" y="25399"/>
                </a:lnTo>
                <a:lnTo>
                  <a:pt x="694171" y="0"/>
                </a:lnTo>
                <a:lnTo>
                  <a:pt x="740069" y="0"/>
                </a:lnTo>
                <a:lnTo>
                  <a:pt x="727598" y="12699"/>
                </a:lnTo>
                <a:lnTo>
                  <a:pt x="706318" y="63499"/>
                </a:lnTo>
                <a:lnTo>
                  <a:pt x="686433" y="114299"/>
                </a:lnTo>
                <a:lnTo>
                  <a:pt x="667999" y="165099"/>
                </a:lnTo>
                <a:lnTo>
                  <a:pt x="651102" y="203199"/>
                </a:lnTo>
                <a:lnTo>
                  <a:pt x="636002" y="253999"/>
                </a:lnTo>
                <a:lnTo>
                  <a:pt x="622923" y="304799"/>
                </a:lnTo>
                <a:lnTo>
                  <a:pt x="612087" y="355599"/>
                </a:lnTo>
                <a:lnTo>
                  <a:pt x="603715" y="406399"/>
                </a:lnTo>
                <a:lnTo>
                  <a:pt x="598032" y="457199"/>
                </a:lnTo>
                <a:lnTo>
                  <a:pt x="595259" y="507999"/>
                </a:lnTo>
                <a:lnTo>
                  <a:pt x="595619" y="558799"/>
                </a:lnTo>
                <a:lnTo>
                  <a:pt x="599335" y="609599"/>
                </a:lnTo>
                <a:lnTo>
                  <a:pt x="606633" y="660399"/>
                </a:lnTo>
                <a:lnTo>
                  <a:pt x="616129" y="711199"/>
                </a:lnTo>
                <a:lnTo>
                  <a:pt x="627821" y="761999"/>
                </a:lnTo>
                <a:lnTo>
                  <a:pt x="641710" y="812799"/>
                </a:lnTo>
                <a:lnTo>
                  <a:pt x="657796" y="850899"/>
                </a:lnTo>
                <a:lnTo>
                  <a:pt x="659281" y="863599"/>
                </a:lnTo>
                <a:lnTo>
                  <a:pt x="786834" y="863599"/>
                </a:lnTo>
                <a:lnTo>
                  <a:pt x="765341" y="876299"/>
                </a:lnTo>
                <a:lnTo>
                  <a:pt x="676566" y="901699"/>
                </a:lnTo>
                <a:close/>
              </a:path>
              <a:path w="3335654" h="1346200">
                <a:moveTo>
                  <a:pt x="786834" y="863599"/>
                </a:moveTo>
                <a:lnTo>
                  <a:pt x="694975" y="863599"/>
                </a:lnTo>
                <a:lnTo>
                  <a:pt x="726895" y="838199"/>
                </a:lnTo>
                <a:lnTo>
                  <a:pt x="789227" y="812799"/>
                </a:lnTo>
                <a:lnTo>
                  <a:pt x="836949" y="787399"/>
                </a:lnTo>
                <a:lnTo>
                  <a:pt x="883561" y="761999"/>
                </a:lnTo>
                <a:lnTo>
                  <a:pt x="929064" y="736599"/>
                </a:lnTo>
                <a:lnTo>
                  <a:pt x="973456" y="698499"/>
                </a:lnTo>
                <a:lnTo>
                  <a:pt x="1016738" y="660399"/>
                </a:lnTo>
                <a:lnTo>
                  <a:pt x="1058910" y="634999"/>
                </a:lnTo>
                <a:lnTo>
                  <a:pt x="1099153" y="596899"/>
                </a:lnTo>
                <a:lnTo>
                  <a:pt x="1138309" y="558799"/>
                </a:lnTo>
                <a:lnTo>
                  <a:pt x="1176379" y="520699"/>
                </a:lnTo>
                <a:lnTo>
                  <a:pt x="1213363" y="482599"/>
                </a:lnTo>
                <a:lnTo>
                  <a:pt x="1249261" y="444499"/>
                </a:lnTo>
                <a:lnTo>
                  <a:pt x="1284073" y="406399"/>
                </a:lnTo>
                <a:lnTo>
                  <a:pt x="1317716" y="355599"/>
                </a:lnTo>
                <a:lnTo>
                  <a:pt x="1350106" y="317499"/>
                </a:lnTo>
                <a:lnTo>
                  <a:pt x="1381245" y="279399"/>
                </a:lnTo>
                <a:lnTo>
                  <a:pt x="1411132" y="228599"/>
                </a:lnTo>
                <a:lnTo>
                  <a:pt x="1439767" y="190499"/>
                </a:lnTo>
                <a:lnTo>
                  <a:pt x="1467149" y="139699"/>
                </a:lnTo>
                <a:lnTo>
                  <a:pt x="1493595" y="88899"/>
                </a:lnTo>
                <a:lnTo>
                  <a:pt x="1518945" y="50799"/>
                </a:lnTo>
                <a:lnTo>
                  <a:pt x="1543199" y="0"/>
                </a:lnTo>
                <a:lnTo>
                  <a:pt x="1589147" y="0"/>
                </a:lnTo>
                <a:lnTo>
                  <a:pt x="1569581" y="38099"/>
                </a:lnTo>
                <a:lnTo>
                  <a:pt x="1547433" y="76199"/>
                </a:lnTo>
                <a:lnTo>
                  <a:pt x="1524406" y="114299"/>
                </a:lnTo>
                <a:lnTo>
                  <a:pt x="1500501" y="165099"/>
                </a:lnTo>
                <a:lnTo>
                  <a:pt x="1475717" y="203199"/>
                </a:lnTo>
                <a:lnTo>
                  <a:pt x="1450055" y="241299"/>
                </a:lnTo>
                <a:lnTo>
                  <a:pt x="1423515" y="279399"/>
                </a:lnTo>
                <a:lnTo>
                  <a:pt x="1396096" y="317499"/>
                </a:lnTo>
                <a:lnTo>
                  <a:pt x="1364712" y="368299"/>
                </a:lnTo>
                <a:lnTo>
                  <a:pt x="1332090" y="406399"/>
                </a:lnTo>
                <a:lnTo>
                  <a:pt x="1298229" y="444499"/>
                </a:lnTo>
                <a:lnTo>
                  <a:pt x="1263131" y="495299"/>
                </a:lnTo>
                <a:lnTo>
                  <a:pt x="1226794" y="533399"/>
                </a:lnTo>
                <a:lnTo>
                  <a:pt x="1189219" y="571499"/>
                </a:lnTo>
                <a:lnTo>
                  <a:pt x="1150406" y="609599"/>
                </a:lnTo>
                <a:lnTo>
                  <a:pt x="1110483" y="634999"/>
                </a:lnTo>
                <a:lnTo>
                  <a:pt x="1069582" y="673099"/>
                </a:lnTo>
                <a:lnTo>
                  <a:pt x="1027700" y="711199"/>
                </a:lnTo>
                <a:lnTo>
                  <a:pt x="984839" y="736599"/>
                </a:lnTo>
                <a:lnTo>
                  <a:pt x="940999" y="774699"/>
                </a:lnTo>
                <a:lnTo>
                  <a:pt x="896178" y="800099"/>
                </a:lnTo>
                <a:lnTo>
                  <a:pt x="850379" y="825499"/>
                </a:lnTo>
                <a:lnTo>
                  <a:pt x="808327" y="850899"/>
                </a:lnTo>
                <a:lnTo>
                  <a:pt x="786834" y="863599"/>
                </a:lnTo>
                <a:close/>
              </a:path>
              <a:path w="3335654" h="1346200">
                <a:moveTo>
                  <a:pt x="1190685" y="1181099"/>
                </a:moveTo>
                <a:lnTo>
                  <a:pt x="1040302" y="1181099"/>
                </a:lnTo>
                <a:lnTo>
                  <a:pt x="1143581" y="1155699"/>
                </a:lnTo>
                <a:lnTo>
                  <a:pt x="1193206" y="1130299"/>
                </a:lnTo>
                <a:lnTo>
                  <a:pt x="1241127" y="1104899"/>
                </a:lnTo>
                <a:lnTo>
                  <a:pt x="1287073" y="1079499"/>
                </a:lnTo>
                <a:lnTo>
                  <a:pt x="1331172" y="1054099"/>
                </a:lnTo>
                <a:lnTo>
                  <a:pt x="1374337" y="1028699"/>
                </a:lnTo>
                <a:lnTo>
                  <a:pt x="1416569" y="990599"/>
                </a:lnTo>
                <a:lnTo>
                  <a:pt x="1457868" y="965199"/>
                </a:lnTo>
                <a:lnTo>
                  <a:pt x="1498234" y="927099"/>
                </a:lnTo>
                <a:lnTo>
                  <a:pt x="1537667" y="888999"/>
                </a:lnTo>
                <a:lnTo>
                  <a:pt x="1576166" y="850899"/>
                </a:lnTo>
                <a:lnTo>
                  <a:pt x="1613733" y="825499"/>
                </a:lnTo>
                <a:lnTo>
                  <a:pt x="1620604" y="812799"/>
                </a:lnTo>
                <a:lnTo>
                  <a:pt x="1634210" y="800099"/>
                </a:lnTo>
                <a:lnTo>
                  <a:pt x="1641069" y="787399"/>
                </a:lnTo>
                <a:lnTo>
                  <a:pt x="1643297" y="749299"/>
                </a:lnTo>
                <a:lnTo>
                  <a:pt x="1648062" y="698499"/>
                </a:lnTo>
                <a:lnTo>
                  <a:pt x="1655365" y="647699"/>
                </a:lnTo>
                <a:lnTo>
                  <a:pt x="1665205" y="596899"/>
                </a:lnTo>
                <a:lnTo>
                  <a:pt x="1677582" y="558799"/>
                </a:lnTo>
                <a:lnTo>
                  <a:pt x="1692497" y="507999"/>
                </a:lnTo>
                <a:lnTo>
                  <a:pt x="1709948" y="469899"/>
                </a:lnTo>
                <a:lnTo>
                  <a:pt x="1728877" y="419099"/>
                </a:lnTo>
                <a:lnTo>
                  <a:pt x="1748373" y="368299"/>
                </a:lnTo>
                <a:lnTo>
                  <a:pt x="1768436" y="317499"/>
                </a:lnTo>
                <a:lnTo>
                  <a:pt x="1789066" y="279399"/>
                </a:lnTo>
                <a:lnTo>
                  <a:pt x="1810263" y="228599"/>
                </a:lnTo>
                <a:lnTo>
                  <a:pt x="1832027" y="177799"/>
                </a:lnTo>
                <a:lnTo>
                  <a:pt x="1854359" y="126999"/>
                </a:lnTo>
                <a:lnTo>
                  <a:pt x="1877257" y="88899"/>
                </a:lnTo>
                <a:lnTo>
                  <a:pt x="1900722" y="38099"/>
                </a:lnTo>
                <a:lnTo>
                  <a:pt x="1924116" y="0"/>
                </a:lnTo>
                <a:lnTo>
                  <a:pt x="1972424" y="0"/>
                </a:lnTo>
                <a:lnTo>
                  <a:pt x="1948025" y="38099"/>
                </a:lnTo>
                <a:lnTo>
                  <a:pt x="1924729" y="76199"/>
                </a:lnTo>
                <a:lnTo>
                  <a:pt x="1902235" y="126999"/>
                </a:lnTo>
                <a:lnTo>
                  <a:pt x="1880543" y="165099"/>
                </a:lnTo>
                <a:lnTo>
                  <a:pt x="1859653" y="215899"/>
                </a:lnTo>
                <a:lnTo>
                  <a:pt x="1837458" y="266699"/>
                </a:lnTo>
                <a:lnTo>
                  <a:pt x="1795773" y="368299"/>
                </a:lnTo>
                <a:lnTo>
                  <a:pt x="1773360" y="431799"/>
                </a:lnTo>
                <a:lnTo>
                  <a:pt x="1751007" y="482599"/>
                </a:lnTo>
                <a:lnTo>
                  <a:pt x="1731459" y="533399"/>
                </a:lnTo>
                <a:lnTo>
                  <a:pt x="1714716" y="584199"/>
                </a:lnTo>
                <a:lnTo>
                  <a:pt x="1700779" y="634999"/>
                </a:lnTo>
                <a:lnTo>
                  <a:pt x="1690721" y="685799"/>
                </a:lnTo>
                <a:lnTo>
                  <a:pt x="1687303" y="723899"/>
                </a:lnTo>
                <a:lnTo>
                  <a:pt x="1684958" y="749299"/>
                </a:lnTo>
                <a:lnTo>
                  <a:pt x="1743420" y="749299"/>
                </a:lnTo>
                <a:lnTo>
                  <a:pt x="1719753" y="774699"/>
                </a:lnTo>
                <a:lnTo>
                  <a:pt x="1683710" y="812799"/>
                </a:lnTo>
                <a:lnTo>
                  <a:pt x="1686087" y="850899"/>
                </a:lnTo>
                <a:lnTo>
                  <a:pt x="1643394" y="850899"/>
                </a:lnTo>
                <a:lnTo>
                  <a:pt x="1610240" y="876299"/>
                </a:lnTo>
                <a:lnTo>
                  <a:pt x="1593522" y="901699"/>
                </a:lnTo>
                <a:lnTo>
                  <a:pt x="1576667" y="914399"/>
                </a:lnTo>
                <a:lnTo>
                  <a:pt x="1537865" y="939799"/>
                </a:lnTo>
                <a:lnTo>
                  <a:pt x="1498166" y="977899"/>
                </a:lnTo>
                <a:lnTo>
                  <a:pt x="1457517" y="1015999"/>
                </a:lnTo>
                <a:lnTo>
                  <a:pt x="1415865" y="1041399"/>
                </a:lnTo>
                <a:lnTo>
                  <a:pt x="1373156" y="1079499"/>
                </a:lnTo>
                <a:lnTo>
                  <a:pt x="1329336" y="1104899"/>
                </a:lnTo>
                <a:lnTo>
                  <a:pt x="1284354" y="1130299"/>
                </a:lnTo>
                <a:lnTo>
                  <a:pt x="1238154" y="1155699"/>
                </a:lnTo>
                <a:lnTo>
                  <a:pt x="1190685" y="1181099"/>
                </a:lnTo>
                <a:close/>
              </a:path>
              <a:path w="3335654" h="1346200">
                <a:moveTo>
                  <a:pt x="1743420" y="749299"/>
                </a:moveTo>
                <a:lnTo>
                  <a:pt x="1684958" y="749299"/>
                </a:lnTo>
                <a:lnTo>
                  <a:pt x="1722026" y="711199"/>
                </a:lnTo>
                <a:lnTo>
                  <a:pt x="1758558" y="673099"/>
                </a:lnTo>
                <a:lnTo>
                  <a:pt x="1794574" y="634999"/>
                </a:lnTo>
                <a:lnTo>
                  <a:pt x="1830096" y="584199"/>
                </a:lnTo>
                <a:lnTo>
                  <a:pt x="1865142" y="546099"/>
                </a:lnTo>
                <a:lnTo>
                  <a:pt x="1899734" y="507999"/>
                </a:lnTo>
                <a:lnTo>
                  <a:pt x="1933892" y="469899"/>
                </a:lnTo>
                <a:lnTo>
                  <a:pt x="1966688" y="431799"/>
                </a:lnTo>
                <a:lnTo>
                  <a:pt x="1999120" y="380999"/>
                </a:lnTo>
                <a:lnTo>
                  <a:pt x="2031188" y="342899"/>
                </a:lnTo>
                <a:lnTo>
                  <a:pt x="2062893" y="304799"/>
                </a:lnTo>
                <a:lnTo>
                  <a:pt x="2094234" y="266699"/>
                </a:lnTo>
                <a:lnTo>
                  <a:pt x="2125211" y="228599"/>
                </a:lnTo>
                <a:lnTo>
                  <a:pt x="2155824" y="177799"/>
                </a:lnTo>
                <a:lnTo>
                  <a:pt x="2186073" y="139699"/>
                </a:lnTo>
                <a:lnTo>
                  <a:pt x="2215959" y="101599"/>
                </a:lnTo>
                <a:lnTo>
                  <a:pt x="2245480" y="50799"/>
                </a:lnTo>
                <a:lnTo>
                  <a:pt x="2274638" y="12699"/>
                </a:lnTo>
                <a:lnTo>
                  <a:pt x="2286271" y="0"/>
                </a:lnTo>
                <a:lnTo>
                  <a:pt x="2335904" y="0"/>
                </a:lnTo>
                <a:lnTo>
                  <a:pt x="2311681" y="25399"/>
                </a:lnTo>
                <a:lnTo>
                  <a:pt x="2283540" y="76199"/>
                </a:lnTo>
                <a:lnTo>
                  <a:pt x="2255466" y="114299"/>
                </a:lnTo>
                <a:lnTo>
                  <a:pt x="2227102" y="152399"/>
                </a:lnTo>
                <a:lnTo>
                  <a:pt x="2198446" y="190499"/>
                </a:lnTo>
                <a:lnTo>
                  <a:pt x="2169495" y="228599"/>
                </a:lnTo>
                <a:lnTo>
                  <a:pt x="2140246" y="266699"/>
                </a:lnTo>
                <a:lnTo>
                  <a:pt x="2110695" y="304799"/>
                </a:lnTo>
                <a:lnTo>
                  <a:pt x="2080841" y="342899"/>
                </a:lnTo>
                <a:lnTo>
                  <a:pt x="2050680" y="393699"/>
                </a:lnTo>
                <a:lnTo>
                  <a:pt x="2020208" y="431799"/>
                </a:lnTo>
                <a:lnTo>
                  <a:pt x="1989424" y="469899"/>
                </a:lnTo>
                <a:lnTo>
                  <a:pt x="1958323" y="507999"/>
                </a:lnTo>
                <a:lnTo>
                  <a:pt x="1925529" y="546099"/>
                </a:lnTo>
                <a:lnTo>
                  <a:pt x="1892350" y="584199"/>
                </a:lnTo>
                <a:lnTo>
                  <a:pt x="1858758" y="622299"/>
                </a:lnTo>
                <a:lnTo>
                  <a:pt x="1824729" y="660399"/>
                </a:lnTo>
                <a:lnTo>
                  <a:pt x="1790236" y="698499"/>
                </a:lnTo>
                <a:lnTo>
                  <a:pt x="1755253" y="736599"/>
                </a:lnTo>
                <a:lnTo>
                  <a:pt x="1743420" y="749299"/>
                </a:lnTo>
                <a:close/>
              </a:path>
              <a:path w="3335654" h="1346200">
                <a:moveTo>
                  <a:pt x="2158912" y="1308099"/>
                </a:moveTo>
                <a:lnTo>
                  <a:pt x="1959442" y="1308099"/>
                </a:lnTo>
                <a:lnTo>
                  <a:pt x="2218207" y="1244599"/>
                </a:lnTo>
                <a:lnTo>
                  <a:pt x="2317771" y="1193799"/>
                </a:lnTo>
                <a:lnTo>
                  <a:pt x="2366272" y="1181099"/>
                </a:lnTo>
                <a:lnTo>
                  <a:pt x="2413854" y="1155699"/>
                </a:lnTo>
                <a:lnTo>
                  <a:pt x="2460519" y="1117599"/>
                </a:lnTo>
                <a:lnTo>
                  <a:pt x="2506265" y="1092199"/>
                </a:lnTo>
                <a:lnTo>
                  <a:pt x="2551093" y="1066799"/>
                </a:lnTo>
                <a:lnTo>
                  <a:pt x="2592041" y="1041399"/>
                </a:lnTo>
                <a:lnTo>
                  <a:pt x="2631877" y="1003299"/>
                </a:lnTo>
                <a:lnTo>
                  <a:pt x="2670614" y="977899"/>
                </a:lnTo>
                <a:lnTo>
                  <a:pt x="2708265" y="939799"/>
                </a:lnTo>
                <a:lnTo>
                  <a:pt x="2744842" y="901699"/>
                </a:lnTo>
                <a:lnTo>
                  <a:pt x="2780356" y="876299"/>
                </a:lnTo>
                <a:lnTo>
                  <a:pt x="2814821" y="838199"/>
                </a:lnTo>
                <a:lnTo>
                  <a:pt x="2848248" y="800099"/>
                </a:lnTo>
                <a:lnTo>
                  <a:pt x="2880650" y="761999"/>
                </a:lnTo>
                <a:lnTo>
                  <a:pt x="2912039" y="723899"/>
                </a:lnTo>
                <a:lnTo>
                  <a:pt x="2942427" y="673099"/>
                </a:lnTo>
                <a:lnTo>
                  <a:pt x="2971826" y="634999"/>
                </a:lnTo>
                <a:lnTo>
                  <a:pt x="3000250" y="596899"/>
                </a:lnTo>
                <a:lnTo>
                  <a:pt x="3027709" y="558799"/>
                </a:lnTo>
                <a:lnTo>
                  <a:pt x="3054217" y="507999"/>
                </a:lnTo>
                <a:lnTo>
                  <a:pt x="3079786" y="469899"/>
                </a:lnTo>
                <a:lnTo>
                  <a:pt x="3104427" y="419099"/>
                </a:lnTo>
                <a:lnTo>
                  <a:pt x="3128153" y="380999"/>
                </a:lnTo>
                <a:lnTo>
                  <a:pt x="3150977" y="330199"/>
                </a:lnTo>
                <a:lnTo>
                  <a:pt x="3172911" y="292099"/>
                </a:lnTo>
                <a:lnTo>
                  <a:pt x="3193966" y="241299"/>
                </a:lnTo>
                <a:lnTo>
                  <a:pt x="3214155" y="190499"/>
                </a:lnTo>
                <a:lnTo>
                  <a:pt x="3233491" y="152399"/>
                </a:lnTo>
                <a:lnTo>
                  <a:pt x="3251986" y="101599"/>
                </a:lnTo>
                <a:lnTo>
                  <a:pt x="3269652" y="50799"/>
                </a:lnTo>
                <a:lnTo>
                  <a:pt x="3286500" y="12699"/>
                </a:lnTo>
                <a:lnTo>
                  <a:pt x="3291973" y="0"/>
                </a:lnTo>
                <a:lnTo>
                  <a:pt x="3335383" y="0"/>
                </a:lnTo>
                <a:lnTo>
                  <a:pt x="3319195" y="50799"/>
                </a:lnTo>
                <a:lnTo>
                  <a:pt x="3302174" y="88899"/>
                </a:lnTo>
                <a:lnTo>
                  <a:pt x="3284322" y="139699"/>
                </a:lnTo>
                <a:lnTo>
                  <a:pt x="3265638" y="190499"/>
                </a:lnTo>
                <a:lnTo>
                  <a:pt x="3246122" y="228599"/>
                </a:lnTo>
                <a:lnTo>
                  <a:pt x="3225774" y="279399"/>
                </a:lnTo>
                <a:lnTo>
                  <a:pt x="3204595" y="317499"/>
                </a:lnTo>
                <a:lnTo>
                  <a:pt x="3182583" y="368299"/>
                </a:lnTo>
                <a:lnTo>
                  <a:pt x="3159739" y="406399"/>
                </a:lnTo>
                <a:lnTo>
                  <a:pt x="3136064" y="457199"/>
                </a:lnTo>
                <a:lnTo>
                  <a:pt x="3111557" y="495299"/>
                </a:lnTo>
                <a:lnTo>
                  <a:pt x="3086217" y="533399"/>
                </a:lnTo>
                <a:lnTo>
                  <a:pt x="3060046" y="584199"/>
                </a:lnTo>
                <a:lnTo>
                  <a:pt x="3033338" y="622299"/>
                </a:lnTo>
                <a:lnTo>
                  <a:pt x="3005689" y="660399"/>
                </a:lnTo>
                <a:lnTo>
                  <a:pt x="2977095" y="698499"/>
                </a:lnTo>
                <a:lnTo>
                  <a:pt x="2947557" y="736599"/>
                </a:lnTo>
                <a:lnTo>
                  <a:pt x="2917071" y="774699"/>
                </a:lnTo>
                <a:lnTo>
                  <a:pt x="2885638" y="812799"/>
                </a:lnTo>
                <a:lnTo>
                  <a:pt x="2853254" y="850899"/>
                </a:lnTo>
                <a:lnTo>
                  <a:pt x="2819919" y="888999"/>
                </a:lnTo>
                <a:lnTo>
                  <a:pt x="2785630" y="927099"/>
                </a:lnTo>
                <a:lnTo>
                  <a:pt x="2750386" y="952499"/>
                </a:lnTo>
                <a:lnTo>
                  <a:pt x="2714187" y="990599"/>
                </a:lnTo>
                <a:lnTo>
                  <a:pt x="2677029" y="1028699"/>
                </a:lnTo>
                <a:lnTo>
                  <a:pt x="2638911" y="1054099"/>
                </a:lnTo>
                <a:lnTo>
                  <a:pt x="2599832" y="1079499"/>
                </a:lnTo>
                <a:lnTo>
                  <a:pt x="2559791" y="1104899"/>
                </a:lnTo>
                <a:lnTo>
                  <a:pt x="2518784" y="1142999"/>
                </a:lnTo>
                <a:lnTo>
                  <a:pt x="2432953" y="1193799"/>
                </a:lnTo>
                <a:lnTo>
                  <a:pt x="2389003" y="1206499"/>
                </a:lnTo>
                <a:lnTo>
                  <a:pt x="2299035" y="1257299"/>
                </a:lnTo>
                <a:lnTo>
                  <a:pt x="2206309" y="1282699"/>
                </a:lnTo>
                <a:lnTo>
                  <a:pt x="2158912" y="1308099"/>
                </a:lnTo>
                <a:close/>
              </a:path>
              <a:path w="3335654" h="1346200">
                <a:moveTo>
                  <a:pt x="1959442" y="1308099"/>
                </a:moveTo>
                <a:lnTo>
                  <a:pt x="1885344" y="1308099"/>
                </a:lnTo>
                <a:lnTo>
                  <a:pt x="1855449" y="1269999"/>
                </a:lnTo>
                <a:lnTo>
                  <a:pt x="1836124" y="1257299"/>
                </a:lnTo>
                <a:lnTo>
                  <a:pt x="1817436" y="1231899"/>
                </a:lnTo>
                <a:lnTo>
                  <a:pt x="1799384" y="1219199"/>
                </a:lnTo>
                <a:lnTo>
                  <a:pt x="1769695" y="1181099"/>
                </a:lnTo>
                <a:lnTo>
                  <a:pt x="1742884" y="1142999"/>
                </a:lnTo>
                <a:lnTo>
                  <a:pt x="1718949" y="1092199"/>
                </a:lnTo>
                <a:lnTo>
                  <a:pt x="1697893" y="1054099"/>
                </a:lnTo>
                <a:lnTo>
                  <a:pt x="1679917" y="1015999"/>
                </a:lnTo>
                <a:lnTo>
                  <a:pt x="1665226" y="965199"/>
                </a:lnTo>
                <a:lnTo>
                  <a:pt x="1653819" y="927099"/>
                </a:lnTo>
                <a:lnTo>
                  <a:pt x="1645697" y="876299"/>
                </a:lnTo>
                <a:lnTo>
                  <a:pt x="1644953" y="863599"/>
                </a:lnTo>
                <a:lnTo>
                  <a:pt x="1644392" y="863599"/>
                </a:lnTo>
                <a:lnTo>
                  <a:pt x="1643908" y="850899"/>
                </a:lnTo>
                <a:lnTo>
                  <a:pt x="1686087" y="850899"/>
                </a:lnTo>
                <a:lnTo>
                  <a:pt x="1686879" y="863599"/>
                </a:lnTo>
                <a:lnTo>
                  <a:pt x="1694533" y="914399"/>
                </a:lnTo>
                <a:lnTo>
                  <a:pt x="1706671" y="965199"/>
                </a:lnTo>
                <a:lnTo>
                  <a:pt x="1723294" y="1015999"/>
                </a:lnTo>
                <a:lnTo>
                  <a:pt x="1743008" y="1054099"/>
                </a:lnTo>
                <a:lnTo>
                  <a:pt x="1766201" y="1092199"/>
                </a:lnTo>
                <a:lnTo>
                  <a:pt x="1792532" y="1142999"/>
                </a:lnTo>
                <a:lnTo>
                  <a:pt x="1821665" y="1181099"/>
                </a:lnTo>
                <a:lnTo>
                  <a:pt x="1853260" y="1206499"/>
                </a:lnTo>
                <a:lnTo>
                  <a:pt x="1886981" y="1244599"/>
                </a:lnTo>
                <a:lnTo>
                  <a:pt x="1922487" y="1282699"/>
                </a:lnTo>
                <a:lnTo>
                  <a:pt x="1959442" y="1308099"/>
                </a:lnTo>
                <a:close/>
              </a:path>
              <a:path w="3335654" h="1346200">
                <a:moveTo>
                  <a:pt x="1043324" y="1219199"/>
                </a:moveTo>
                <a:lnTo>
                  <a:pt x="942815" y="1219199"/>
                </a:lnTo>
                <a:lnTo>
                  <a:pt x="893584" y="1206499"/>
                </a:lnTo>
                <a:lnTo>
                  <a:pt x="845794" y="1181099"/>
                </a:lnTo>
                <a:lnTo>
                  <a:pt x="804109" y="1155699"/>
                </a:lnTo>
                <a:lnTo>
                  <a:pt x="766870" y="1130299"/>
                </a:lnTo>
                <a:lnTo>
                  <a:pt x="733766" y="1092199"/>
                </a:lnTo>
                <a:lnTo>
                  <a:pt x="704488" y="1054099"/>
                </a:lnTo>
                <a:lnTo>
                  <a:pt x="678722" y="1003299"/>
                </a:lnTo>
                <a:lnTo>
                  <a:pt x="656159" y="965199"/>
                </a:lnTo>
                <a:lnTo>
                  <a:pt x="636487" y="914399"/>
                </a:lnTo>
                <a:lnTo>
                  <a:pt x="681498" y="914399"/>
                </a:lnTo>
                <a:lnTo>
                  <a:pt x="691360" y="939799"/>
                </a:lnTo>
                <a:lnTo>
                  <a:pt x="708048" y="977899"/>
                </a:lnTo>
                <a:lnTo>
                  <a:pt x="726629" y="1003299"/>
                </a:lnTo>
                <a:lnTo>
                  <a:pt x="747103" y="1041399"/>
                </a:lnTo>
                <a:lnTo>
                  <a:pt x="777593" y="1079499"/>
                </a:lnTo>
                <a:lnTo>
                  <a:pt x="812237" y="1104899"/>
                </a:lnTo>
                <a:lnTo>
                  <a:pt x="850777" y="1142999"/>
                </a:lnTo>
                <a:lnTo>
                  <a:pt x="892955" y="1155699"/>
                </a:lnTo>
                <a:lnTo>
                  <a:pt x="938512" y="1168399"/>
                </a:lnTo>
                <a:lnTo>
                  <a:pt x="987190" y="1181099"/>
                </a:lnTo>
                <a:lnTo>
                  <a:pt x="1190685" y="1181099"/>
                </a:lnTo>
                <a:lnTo>
                  <a:pt x="1043324" y="1219199"/>
                </a:lnTo>
                <a:close/>
              </a:path>
              <a:path w="3335654" h="1346200">
                <a:moveTo>
                  <a:pt x="2059381" y="1333499"/>
                </a:moveTo>
                <a:lnTo>
                  <a:pt x="1915897" y="1333499"/>
                </a:lnTo>
                <a:lnTo>
                  <a:pt x="1905600" y="1320799"/>
                </a:lnTo>
                <a:lnTo>
                  <a:pt x="1895411" y="1308099"/>
                </a:lnTo>
                <a:lnTo>
                  <a:pt x="2134199" y="1308099"/>
                </a:lnTo>
                <a:lnTo>
                  <a:pt x="2109373" y="1320799"/>
                </a:lnTo>
                <a:lnTo>
                  <a:pt x="2084434" y="1320799"/>
                </a:lnTo>
                <a:lnTo>
                  <a:pt x="2059381" y="1333499"/>
                </a:lnTo>
                <a:close/>
              </a:path>
              <a:path w="3335654" h="1346200">
                <a:moveTo>
                  <a:pt x="2008619" y="1346199"/>
                </a:moveTo>
                <a:lnTo>
                  <a:pt x="1934756" y="1346199"/>
                </a:lnTo>
                <a:lnTo>
                  <a:pt x="1925045" y="1333499"/>
                </a:lnTo>
                <a:lnTo>
                  <a:pt x="2034133" y="1333499"/>
                </a:lnTo>
                <a:lnTo>
                  <a:pt x="2008619" y="13461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88142" y="8944985"/>
            <a:ext cx="2229860" cy="1333500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0" y="0"/>
            <a:ext cx="1748789" cy="2032000"/>
          </a:xfrm>
          <a:custGeom>
            <a:avLst/>
            <a:gdLst/>
            <a:ahLst/>
            <a:cxnLst/>
            <a:rect l="l" t="t" r="r" b="b"/>
            <a:pathLst>
              <a:path w="1748789" h="2032000">
                <a:moveTo>
                  <a:pt x="831555" y="215899"/>
                </a:moveTo>
                <a:lnTo>
                  <a:pt x="825327" y="215899"/>
                </a:lnTo>
                <a:lnTo>
                  <a:pt x="810901" y="190499"/>
                </a:lnTo>
                <a:lnTo>
                  <a:pt x="789624" y="177799"/>
                </a:lnTo>
                <a:lnTo>
                  <a:pt x="738975" y="177799"/>
                </a:lnTo>
                <a:lnTo>
                  <a:pt x="729116" y="165099"/>
                </a:lnTo>
                <a:lnTo>
                  <a:pt x="711887" y="165099"/>
                </a:lnTo>
                <a:lnTo>
                  <a:pt x="705763" y="152399"/>
                </a:lnTo>
                <a:lnTo>
                  <a:pt x="703065" y="139699"/>
                </a:lnTo>
                <a:lnTo>
                  <a:pt x="704103" y="126999"/>
                </a:lnTo>
                <a:lnTo>
                  <a:pt x="707631" y="126999"/>
                </a:lnTo>
                <a:lnTo>
                  <a:pt x="712406" y="114299"/>
                </a:lnTo>
                <a:lnTo>
                  <a:pt x="751326" y="101599"/>
                </a:lnTo>
                <a:lnTo>
                  <a:pt x="774679" y="63499"/>
                </a:lnTo>
                <a:lnTo>
                  <a:pt x="791804" y="25399"/>
                </a:lnTo>
                <a:lnTo>
                  <a:pt x="807912" y="0"/>
                </a:lnTo>
                <a:lnTo>
                  <a:pt x="977066" y="0"/>
                </a:lnTo>
                <a:lnTo>
                  <a:pt x="938249" y="12699"/>
                </a:lnTo>
                <a:lnTo>
                  <a:pt x="964819" y="38099"/>
                </a:lnTo>
                <a:lnTo>
                  <a:pt x="944891" y="76199"/>
                </a:lnTo>
                <a:lnTo>
                  <a:pt x="885109" y="76199"/>
                </a:lnTo>
                <a:lnTo>
                  <a:pt x="879193" y="88899"/>
                </a:lnTo>
                <a:lnTo>
                  <a:pt x="872655" y="88899"/>
                </a:lnTo>
                <a:lnTo>
                  <a:pt x="867362" y="101599"/>
                </a:lnTo>
                <a:lnTo>
                  <a:pt x="865182" y="101599"/>
                </a:lnTo>
                <a:lnTo>
                  <a:pt x="868088" y="152399"/>
                </a:lnTo>
                <a:lnTo>
                  <a:pt x="853558" y="190499"/>
                </a:lnTo>
                <a:lnTo>
                  <a:pt x="831555" y="215899"/>
                </a:lnTo>
                <a:close/>
              </a:path>
              <a:path w="1748789" h="2032000">
                <a:moveTo>
                  <a:pt x="931607" y="101599"/>
                </a:moveTo>
                <a:lnTo>
                  <a:pt x="885109" y="76199"/>
                </a:lnTo>
                <a:lnTo>
                  <a:pt x="944891" y="76199"/>
                </a:lnTo>
                <a:lnTo>
                  <a:pt x="931607" y="101599"/>
                </a:lnTo>
                <a:close/>
              </a:path>
              <a:path w="1748789" h="2032000">
                <a:moveTo>
                  <a:pt x="812042" y="253999"/>
                </a:moveTo>
                <a:lnTo>
                  <a:pt x="732333" y="228599"/>
                </a:lnTo>
                <a:lnTo>
                  <a:pt x="725691" y="228599"/>
                </a:lnTo>
                <a:lnTo>
                  <a:pt x="732333" y="190499"/>
                </a:lnTo>
                <a:lnTo>
                  <a:pt x="825327" y="215899"/>
                </a:lnTo>
                <a:lnTo>
                  <a:pt x="831555" y="215899"/>
                </a:lnTo>
                <a:lnTo>
                  <a:pt x="812042" y="253999"/>
                </a:lnTo>
                <a:close/>
              </a:path>
              <a:path w="1748789" h="2032000">
                <a:moveTo>
                  <a:pt x="792115" y="634999"/>
                </a:moveTo>
                <a:lnTo>
                  <a:pt x="127869" y="634999"/>
                </a:lnTo>
                <a:lnTo>
                  <a:pt x="1663" y="469899"/>
                </a:lnTo>
                <a:lnTo>
                  <a:pt x="41518" y="419099"/>
                </a:lnTo>
                <a:lnTo>
                  <a:pt x="0" y="393699"/>
                </a:lnTo>
                <a:lnTo>
                  <a:pt x="0" y="203199"/>
                </a:lnTo>
                <a:lnTo>
                  <a:pt x="29893" y="215899"/>
                </a:lnTo>
                <a:lnTo>
                  <a:pt x="59992" y="241299"/>
                </a:lnTo>
                <a:lnTo>
                  <a:pt x="81372" y="266699"/>
                </a:lnTo>
                <a:lnTo>
                  <a:pt x="107319" y="304799"/>
                </a:lnTo>
                <a:lnTo>
                  <a:pt x="139494" y="330199"/>
                </a:lnTo>
                <a:lnTo>
                  <a:pt x="169177" y="355599"/>
                </a:lnTo>
                <a:lnTo>
                  <a:pt x="187652" y="393699"/>
                </a:lnTo>
                <a:lnTo>
                  <a:pt x="178207" y="419099"/>
                </a:lnTo>
                <a:lnTo>
                  <a:pt x="166894" y="444499"/>
                </a:lnTo>
                <a:lnTo>
                  <a:pt x="164299" y="469899"/>
                </a:lnTo>
                <a:lnTo>
                  <a:pt x="181009" y="495299"/>
                </a:lnTo>
                <a:lnTo>
                  <a:pt x="224530" y="495299"/>
                </a:lnTo>
                <a:lnTo>
                  <a:pt x="261356" y="507999"/>
                </a:lnTo>
                <a:lnTo>
                  <a:pt x="294356" y="533399"/>
                </a:lnTo>
                <a:lnTo>
                  <a:pt x="187652" y="533399"/>
                </a:lnTo>
                <a:lnTo>
                  <a:pt x="187652" y="546099"/>
                </a:lnTo>
                <a:lnTo>
                  <a:pt x="310378" y="546099"/>
                </a:lnTo>
                <a:lnTo>
                  <a:pt x="326399" y="558799"/>
                </a:lnTo>
                <a:lnTo>
                  <a:pt x="360355" y="584199"/>
                </a:lnTo>
                <a:lnTo>
                  <a:pt x="1748628" y="584199"/>
                </a:lnTo>
                <a:lnTo>
                  <a:pt x="1748628" y="596899"/>
                </a:lnTo>
                <a:lnTo>
                  <a:pt x="1385784" y="596899"/>
                </a:lnTo>
                <a:lnTo>
                  <a:pt x="1376339" y="609599"/>
                </a:lnTo>
                <a:lnTo>
                  <a:pt x="1373174" y="622299"/>
                </a:lnTo>
                <a:lnTo>
                  <a:pt x="792115" y="622299"/>
                </a:lnTo>
                <a:lnTo>
                  <a:pt x="792115" y="634999"/>
                </a:lnTo>
                <a:close/>
              </a:path>
              <a:path w="1748789" h="2032000">
                <a:moveTo>
                  <a:pt x="1748628" y="584199"/>
                </a:moveTo>
                <a:lnTo>
                  <a:pt x="360355" y="584199"/>
                </a:lnTo>
                <a:lnTo>
                  <a:pt x="645981" y="215899"/>
                </a:lnTo>
                <a:lnTo>
                  <a:pt x="725691" y="228599"/>
                </a:lnTo>
                <a:lnTo>
                  <a:pt x="732333" y="228599"/>
                </a:lnTo>
                <a:lnTo>
                  <a:pt x="726313" y="253999"/>
                </a:lnTo>
                <a:lnTo>
                  <a:pt x="738975" y="266699"/>
                </a:lnTo>
                <a:lnTo>
                  <a:pt x="756619" y="279399"/>
                </a:lnTo>
                <a:lnTo>
                  <a:pt x="765545" y="304799"/>
                </a:lnTo>
                <a:lnTo>
                  <a:pt x="739666" y="342899"/>
                </a:lnTo>
                <a:lnTo>
                  <a:pt x="703584" y="380999"/>
                </a:lnTo>
                <a:lnTo>
                  <a:pt x="659851" y="406399"/>
                </a:lnTo>
                <a:lnTo>
                  <a:pt x="611015" y="419099"/>
                </a:lnTo>
                <a:lnTo>
                  <a:pt x="559629" y="419099"/>
                </a:lnTo>
                <a:lnTo>
                  <a:pt x="571876" y="444499"/>
                </a:lnTo>
                <a:lnTo>
                  <a:pt x="582878" y="457199"/>
                </a:lnTo>
                <a:lnTo>
                  <a:pt x="598861" y="457199"/>
                </a:lnTo>
                <a:lnTo>
                  <a:pt x="626054" y="469899"/>
                </a:lnTo>
                <a:lnTo>
                  <a:pt x="599484" y="558799"/>
                </a:lnTo>
                <a:lnTo>
                  <a:pt x="1748628" y="558799"/>
                </a:lnTo>
                <a:lnTo>
                  <a:pt x="1748628" y="584199"/>
                </a:lnTo>
                <a:close/>
              </a:path>
              <a:path w="1748789" h="2032000">
                <a:moveTo>
                  <a:pt x="1748628" y="558799"/>
                </a:moveTo>
                <a:lnTo>
                  <a:pt x="1190662" y="558799"/>
                </a:lnTo>
                <a:lnTo>
                  <a:pt x="1219308" y="546099"/>
                </a:lnTo>
                <a:lnTo>
                  <a:pt x="1245463" y="533399"/>
                </a:lnTo>
                <a:lnTo>
                  <a:pt x="1269126" y="533399"/>
                </a:lnTo>
                <a:lnTo>
                  <a:pt x="1290299" y="520699"/>
                </a:lnTo>
                <a:lnTo>
                  <a:pt x="1334883" y="520699"/>
                </a:lnTo>
                <a:lnTo>
                  <a:pt x="1380743" y="507999"/>
                </a:lnTo>
                <a:lnTo>
                  <a:pt x="1565961" y="507999"/>
                </a:lnTo>
                <a:lnTo>
                  <a:pt x="1586303" y="495299"/>
                </a:lnTo>
                <a:lnTo>
                  <a:pt x="1609137" y="482599"/>
                </a:lnTo>
                <a:lnTo>
                  <a:pt x="1647746" y="482599"/>
                </a:lnTo>
                <a:lnTo>
                  <a:pt x="1683864" y="495299"/>
                </a:lnTo>
                <a:lnTo>
                  <a:pt x="1717492" y="507999"/>
                </a:lnTo>
                <a:lnTo>
                  <a:pt x="1748628" y="520699"/>
                </a:lnTo>
                <a:lnTo>
                  <a:pt x="1748628" y="558799"/>
                </a:lnTo>
                <a:close/>
              </a:path>
              <a:path w="1748789" h="2032000">
                <a:moveTo>
                  <a:pt x="1545618" y="507999"/>
                </a:moveTo>
                <a:lnTo>
                  <a:pt x="1475012" y="507999"/>
                </a:lnTo>
                <a:lnTo>
                  <a:pt x="1522785" y="495299"/>
                </a:lnTo>
                <a:lnTo>
                  <a:pt x="1545618" y="507999"/>
                </a:lnTo>
                <a:close/>
              </a:path>
              <a:path w="1748789" h="2032000">
                <a:moveTo>
                  <a:pt x="310378" y="546099"/>
                </a:moveTo>
                <a:lnTo>
                  <a:pt x="234149" y="546099"/>
                </a:lnTo>
                <a:lnTo>
                  <a:pt x="187652" y="533399"/>
                </a:lnTo>
                <a:lnTo>
                  <a:pt x="294356" y="533399"/>
                </a:lnTo>
                <a:lnTo>
                  <a:pt x="310378" y="546099"/>
                </a:lnTo>
                <a:close/>
              </a:path>
              <a:path w="1748789" h="2032000">
                <a:moveTo>
                  <a:pt x="1060823" y="558799"/>
                </a:moveTo>
                <a:lnTo>
                  <a:pt x="856256" y="558799"/>
                </a:lnTo>
                <a:lnTo>
                  <a:pt x="908358" y="546099"/>
                </a:lnTo>
                <a:lnTo>
                  <a:pt x="1011316" y="546099"/>
                </a:lnTo>
                <a:lnTo>
                  <a:pt x="1060823" y="558799"/>
                </a:lnTo>
                <a:close/>
              </a:path>
              <a:path w="1748789" h="2032000">
                <a:moveTo>
                  <a:pt x="1529427" y="634999"/>
                </a:moveTo>
                <a:lnTo>
                  <a:pt x="1370008" y="634999"/>
                </a:lnTo>
                <a:lnTo>
                  <a:pt x="1416506" y="609599"/>
                </a:lnTo>
                <a:lnTo>
                  <a:pt x="1398965" y="596899"/>
                </a:lnTo>
                <a:lnTo>
                  <a:pt x="1516142" y="596899"/>
                </a:lnTo>
                <a:lnTo>
                  <a:pt x="1502857" y="609599"/>
                </a:lnTo>
                <a:lnTo>
                  <a:pt x="1529427" y="634999"/>
                </a:lnTo>
                <a:close/>
              </a:path>
              <a:path w="1748789" h="2032000">
                <a:moveTo>
                  <a:pt x="1017439" y="673099"/>
                </a:moveTo>
                <a:lnTo>
                  <a:pt x="891752" y="673099"/>
                </a:lnTo>
                <a:lnTo>
                  <a:pt x="944891" y="660399"/>
                </a:lnTo>
                <a:lnTo>
                  <a:pt x="936069" y="647699"/>
                </a:lnTo>
                <a:lnTo>
                  <a:pt x="929115" y="634999"/>
                </a:lnTo>
                <a:lnTo>
                  <a:pt x="1529427" y="634999"/>
                </a:lnTo>
                <a:lnTo>
                  <a:pt x="1542712" y="622299"/>
                </a:lnTo>
                <a:lnTo>
                  <a:pt x="1516142" y="596899"/>
                </a:lnTo>
                <a:lnTo>
                  <a:pt x="1728182" y="596899"/>
                </a:lnTo>
                <a:lnTo>
                  <a:pt x="1714586" y="609599"/>
                </a:lnTo>
                <a:lnTo>
                  <a:pt x="1704726" y="622299"/>
                </a:lnTo>
                <a:lnTo>
                  <a:pt x="1695489" y="634999"/>
                </a:lnTo>
                <a:lnTo>
                  <a:pt x="1672967" y="660399"/>
                </a:lnTo>
                <a:lnTo>
                  <a:pt x="1017958" y="660399"/>
                </a:lnTo>
                <a:lnTo>
                  <a:pt x="1017439" y="673099"/>
                </a:lnTo>
                <a:close/>
              </a:path>
              <a:path w="1748789" h="2032000">
                <a:moveTo>
                  <a:pt x="1370008" y="634999"/>
                </a:moveTo>
                <a:lnTo>
                  <a:pt x="831970" y="634999"/>
                </a:lnTo>
                <a:lnTo>
                  <a:pt x="831970" y="622299"/>
                </a:lnTo>
                <a:lnTo>
                  <a:pt x="1373174" y="622299"/>
                </a:lnTo>
                <a:lnTo>
                  <a:pt x="1370008" y="634999"/>
                </a:lnTo>
                <a:close/>
              </a:path>
              <a:path w="1748789" h="2032000">
                <a:moveTo>
                  <a:pt x="901715" y="647699"/>
                </a:moveTo>
                <a:lnTo>
                  <a:pt x="89572" y="647699"/>
                </a:lnTo>
                <a:lnTo>
                  <a:pt x="103791" y="634999"/>
                </a:lnTo>
                <a:lnTo>
                  <a:pt x="909396" y="634999"/>
                </a:lnTo>
                <a:lnTo>
                  <a:pt x="901715" y="647699"/>
                </a:lnTo>
                <a:close/>
              </a:path>
              <a:path w="1748789" h="2032000">
                <a:moveTo>
                  <a:pt x="90229" y="1219199"/>
                </a:moveTo>
                <a:lnTo>
                  <a:pt x="28233" y="1219199"/>
                </a:lnTo>
                <a:lnTo>
                  <a:pt x="35083" y="1193799"/>
                </a:lnTo>
                <a:lnTo>
                  <a:pt x="43178" y="1168399"/>
                </a:lnTo>
                <a:lnTo>
                  <a:pt x="48783" y="1155699"/>
                </a:lnTo>
                <a:lnTo>
                  <a:pt x="48160" y="1142999"/>
                </a:lnTo>
                <a:lnTo>
                  <a:pt x="35498" y="1104899"/>
                </a:lnTo>
                <a:lnTo>
                  <a:pt x="41518" y="1079499"/>
                </a:lnTo>
                <a:lnTo>
                  <a:pt x="57501" y="1041399"/>
                </a:lnTo>
                <a:lnTo>
                  <a:pt x="74730" y="1015999"/>
                </a:lnTo>
                <a:lnTo>
                  <a:pt x="91855" y="977899"/>
                </a:lnTo>
                <a:lnTo>
                  <a:pt x="112094" y="952499"/>
                </a:lnTo>
                <a:lnTo>
                  <a:pt x="133578" y="914399"/>
                </a:lnTo>
                <a:lnTo>
                  <a:pt x="154439" y="876299"/>
                </a:lnTo>
                <a:lnTo>
                  <a:pt x="0" y="876299"/>
                </a:lnTo>
                <a:lnTo>
                  <a:pt x="0" y="812799"/>
                </a:lnTo>
                <a:lnTo>
                  <a:pt x="8305" y="812799"/>
                </a:lnTo>
                <a:lnTo>
                  <a:pt x="14948" y="800099"/>
                </a:lnTo>
                <a:lnTo>
                  <a:pt x="0" y="800099"/>
                </a:lnTo>
                <a:lnTo>
                  <a:pt x="0" y="647699"/>
                </a:lnTo>
                <a:lnTo>
                  <a:pt x="606126" y="647699"/>
                </a:lnTo>
                <a:lnTo>
                  <a:pt x="586199" y="711199"/>
                </a:lnTo>
                <a:lnTo>
                  <a:pt x="120397" y="711199"/>
                </a:lnTo>
                <a:lnTo>
                  <a:pt x="72965" y="723899"/>
                </a:lnTo>
                <a:lnTo>
                  <a:pt x="14948" y="761999"/>
                </a:lnTo>
                <a:lnTo>
                  <a:pt x="794502" y="761999"/>
                </a:lnTo>
                <a:lnTo>
                  <a:pt x="783345" y="774699"/>
                </a:lnTo>
                <a:lnTo>
                  <a:pt x="670371" y="774699"/>
                </a:lnTo>
                <a:lnTo>
                  <a:pt x="654855" y="787399"/>
                </a:lnTo>
                <a:lnTo>
                  <a:pt x="586199" y="787399"/>
                </a:lnTo>
                <a:lnTo>
                  <a:pt x="567932" y="825499"/>
                </a:lnTo>
                <a:lnTo>
                  <a:pt x="564611" y="850899"/>
                </a:lnTo>
                <a:lnTo>
                  <a:pt x="578726" y="863599"/>
                </a:lnTo>
                <a:lnTo>
                  <a:pt x="612769" y="888999"/>
                </a:lnTo>
                <a:lnTo>
                  <a:pt x="639442" y="901699"/>
                </a:lnTo>
                <a:lnTo>
                  <a:pt x="666739" y="914399"/>
                </a:lnTo>
                <a:lnTo>
                  <a:pt x="690299" y="939799"/>
                </a:lnTo>
                <a:lnTo>
                  <a:pt x="360355" y="939799"/>
                </a:lnTo>
                <a:lnTo>
                  <a:pt x="329945" y="977899"/>
                </a:lnTo>
                <a:lnTo>
                  <a:pt x="291440" y="1003299"/>
                </a:lnTo>
                <a:lnTo>
                  <a:pt x="207579" y="1028699"/>
                </a:lnTo>
                <a:lnTo>
                  <a:pt x="287288" y="1041399"/>
                </a:lnTo>
                <a:lnTo>
                  <a:pt x="276027" y="1054099"/>
                </a:lnTo>
                <a:lnTo>
                  <a:pt x="141154" y="1054099"/>
                </a:lnTo>
                <a:lnTo>
                  <a:pt x="122576" y="1066799"/>
                </a:lnTo>
                <a:lnTo>
                  <a:pt x="102130" y="1066799"/>
                </a:lnTo>
                <a:lnTo>
                  <a:pt x="87911" y="1079499"/>
                </a:lnTo>
                <a:lnTo>
                  <a:pt x="88015" y="1104899"/>
                </a:lnTo>
                <a:lnTo>
                  <a:pt x="161082" y="1104899"/>
                </a:lnTo>
                <a:lnTo>
                  <a:pt x="194294" y="1117599"/>
                </a:lnTo>
                <a:lnTo>
                  <a:pt x="179349" y="1193799"/>
                </a:lnTo>
                <a:lnTo>
                  <a:pt x="54803" y="1193799"/>
                </a:lnTo>
                <a:lnTo>
                  <a:pt x="90229" y="1219199"/>
                </a:lnTo>
                <a:close/>
              </a:path>
              <a:path w="1748789" h="2032000">
                <a:moveTo>
                  <a:pt x="794502" y="761999"/>
                </a:moveTo>
                <a:lnTo>
                  <a:pt x="200937" y="761999"/>
                </a:lnTo>
                <a:lnTo>
                  <a:pt x="161601" y="723899"/>
                </a:lnTo>
                <a:lnTo>
                  <a:pt x="120397" y="711199"/>
                </a:lnTo>
                <a:lnTo>
                  <a:pt x="586199" y="711199"/>
                </a:lnTo>
                <a:lnTo>
                  <a:pt x="665908" y="698499"/>
                </a:lnTo>
                <a:lnTo>
                  <a:pt x="665908" y="685799"/>
                </a:lnTo>
                <a:lnTo>
                  <a:pt x="606126" y="647699"/>
                </a:lnTo>
                <a:lnTo>
                  <a:pt x="825327" y="647699"/>
                </a:lnTo>
                <a:lnTo>
                  <a:pt x="829167" y="698499"/>
                </a:lnTo>
                <a:lnTo>
                  <a:pt x="816194" y="723899"/>
                </a:lnTo>
                <a:lnTo>
                  <a:pt x="794502" y="761999"/>
                </a:lnTo>
                <a:close/>
              </a:path>
              <a:path w="1748789" h="2032000">
                <a:moveTo>
                  <a:pt x="874315" y="787399"/>
                </a:moveTo>
                <a:lnTo>
                  <a:pt x="792115" y="787399"/>
                </a:lnTo>
                <a:lnTo>
                  <a:pt x="837470" y="749299"/>
                </a:lnTo>
                <a:lnTo>
                  <a:pt x="856049" y="723899"/>
                </a:lnTo>
                <a:lnTo>
                  <a:pt x="850963" y="698499"/>
                </a:lnTo>
                <a:lnTo>
                  <a:pt x="825327" y="647699"/>
                </a:lnTo>
                <a:lnTo>
                  <a:pt x="885109" y="647699"/>
                </a:lnTo>
                <a:lnTo>
                  <a:pt x="891752" y="673099"/>
                </a:lnTo>
                <a:lnTo>
                  <a:pt x="1017439" y="673099"/>
                </a:lnTo>
                <a:lnTo>
                  <a:pt x="1016920" y="685799"/>
                </a:lnTo>
                <a:lnTo>
                  <a:pt x="1012354" y="723899"/>
                </a:lnTo>
                <a:lnTo>
                  <a:pt x="1011316" y="749299"/>
                </a:lnTo>
                <a:lnTo>
                  <a:pt x="1006230" y="749299"/>
                </a:lnTo>
                <a:lnTo>
                  <a:pt x="1000522" y="761999"/>
                </a:lnTo>
                <a:lnTo>
                  <a:pt x="916557" y="761999"/>
                </a:lnTo>
                <a:lnTo>
                  <a:pt x="891752" y="774699"/>
                </a:lnTo>
                <a:lnTo>
                  <a:pt x="874315" y="787399"/>
                </a:lnTo>
                <a:close/>
              </a:path>
              <a:path w="1748789" h="2032000">
                <a:moveTo>
                  <a:pt x="1104310" y="800099"/>
                </a:moveTo>
                <a:lnTo>
                  <a:pt x="1017958" y="660399"/>
                </a:lnTo>
                <a:lnTo>
                  <a:pt x="1672967" y="660399"/>
                </a:lnTo>
                <a:lnTo>
                  <a:pt x="1674731" y="673099"/>
                </a:lnTo>
                <a:lnTo>
                  <a:pt x="1685214" y="698499"/>
                </a:lnTo>
                <a:lnTo>
                  <a:pt x="1270371" y="698499"/>
                </a:lnTo>
                <a:lnTo>
                  <a:pt x="1244736" y="711199"/>
                </a:lnTo>
                <a:lnTo>
                  <a:pt x="1219723" y="711199"/>
                </a:lnTo>
                <a:lnTo>
                  <a:pt x="1198446" y="723899"/>
                </a:lnTo>
                <a:lnTo>
                  <a:pt x="1184020" y="749299"/>
                </a:lnTo>
                <a:lnTo>
                  <a:pt x="1173433" y="761999"/>
                </a:lnTo>
                <a:lnTo>
                  <a:pt x="1154129" y="774699"/>
                </a:lnTo>
                <a:lnTo>
                  <a:pt x="1129842" y="787399"/>
                </a:lnTo>
                <a:lnTo>
                  <a:pt x="1104310" y="800099"/>
                </a:lnTo>
                <a:close/>
              </a:path>
              <a:path w="1748789" h="2032000">
                <a:moveTo>
                  <a:pt x="1310226" y="774699"/>
                </a:moveTo>
                <a:lnTo>
                  <a:pt x="1197305" y="774699"/>
                </a:lnTo>
                <a:lnTo>
                  <a:pt x="1270371" y="698499"/>
                </a:lnTo>
                <a:lnTo>
                  <a:pt x="1685214" y="698499"/>
                </a:lnTo>
                <a:lnTo>
                  <a:pt x="1687030" y="711199"/>
                </a:lnTo>
                <a:lnTo>
                  <a:pt x="1661861" y="711199"/>
                </a:lnTo>
                <a:lnTo>
                  <a:pt x="1632385" y="723899"/>
                </a:lnTo>
                <a:lnTo>
                  <a:pt x="1602910" y="723899"/>
                </a:lnTo>
                <a:lnTo>
                  <a:pt x="1575925" y="736599"/>
                </a:lnTo>
                <a:lnTo>
                  <a:pt x="1555997" y="736599"/>
                </a:lnTo>
                <a:lnTo>
                  <a:pt x="1536070" y="749299"/>
                </a:lnTo>
                <a:lnTo>
                  <a:pt x="1403221" y="749299"/>
                </a:lnTo>
                <a:lnTo>
                  <a:pt x="1310226" y="774699"/>
                </a:lnTo>
                <a:close/>
              </a:path>
              <a:path w="1748789" h="2032000">
                <a:moveTo>
                  <a:pt x="1688846" y="723899"/>
                </a:moveTo>
                <a:lnTo>
                  <a:pt x="1661861" y="711199"/>
                </a:lnTo>
                <a:lnTo>
                  <a:pt x="1687030" y="711199"/>
                </a:lnTo>
                <a:lnTo>
                  <a:pt x="1688846" y="723899"/>
                </a:lnTo>
                <a:close/>
              </a:path>
              <a:path w="1748789" h="2032000">
                <a:moveTo>
                  <a:pt x="984746" y="774699"/>
                </a:moveTo>
                <a:lnTo>
                  <a:pt x="963677" y="774699"/>
                </a:lnTo>
                <a:lnTo>
                  <a:pt x="940740" y="761999"/>
                </a:lnTo>
                <a:lnTo>
                  <a:pt x="993568" y="761999"/>
                </a:lnTo>
                <a:lnTo>
                  <a:pt x="984746" y="774699"/>
                </a:lnTo>
                <a:close/>
              </a:path>
              <a:path w="1748789" h="2032000">
                <a:moveTo>
                  <a:pt x="772188" y="787399"/>
                </a:moveTo>
                <a:lnTo>
                  <a:pt x="737418" y="774699"/>
                </a:lnTo>
                <a:lnTo>
                  <a:pt x="783345" y="774699"/>
                </a:lnTo>
                <a:lnTo>
                  <a:pt x="772188" y="787399"/>
                </a:lnTo>
                <a:close/>
              </a:path>
              <a:path w="1748789" h="2032000">
                <a:moveTo>
                  <a:pt x="639338" y="800099"/>
                </a:moveTo>
                <a:lnTo>
                  <a:pt x="601975" y="800099"/>
                </a:lnTo>
                <a:lnTo>
                  <a:pt x="586199" y="787399"/>
                </a:lnTo>
                <a:lnTo>
                  <a:pt x="654855" y="787399"/>
                </a:lnTo>
                <a:lnTo>
                  <a:pt x="639338" y="800099"/>
                </a:lnTo>
                <a:close/>
              </a:path>
              <a:path w="1748789" h="2032000">
                <a:moveTo>
                  <a:pt x="469956" y="1015999"/>
                </a:moveTo>
                <a:lnTo>
                  <a:pt x="452312" y="1015999"/>
                </a:lnTo>
                <a:lnTo>
                  <a:pt x="433422" y="1003299"/>
                </a:lnTo>
                <a:lnTo>
                  <a:pt x="422317" y="990599"/>
                </a:lnTo>
                <a:lnTo>
                  <a:pt x="409343" y="977899"/>
                </a:lnTo>
                <a:lnTo>
                  <a:pt x="395124" y="965199"/>
                </a:lnTo>
                <a:lnTo>
                  <a:pt x="380283" y="952499"/>
                </a:lnTo>
                <a:lnTo>
                  <a:pt x="373640" y="952499"/>
                </a:lnTo>
                <a:lnTo>
                  <a:pt x="360355" y="939799"/>
                </a:lnTo>
                <a:lnTo>
                  <a:pt x="690299" y="939799"/>
                </a:lnTo>
                <a:lnTo>
                  <a:pt x="705763" y="952499"/>
                </a:lnTo>
                <a:lnTo>
                  <a:pt x="716765" y="977899"/>
                </a:lnTo>
                <a:lnTo>
                  <a:pt x="619411" y="977899"/>
                </a:lnTo>
                <a:lnTo>
                  <a:pt x="619411" y="990599"/>
                </a:lnTo>
                <a:lnTo>
                  <a:pt x="722265" y="990599"/>
                </a:lnTo>
                <a:lnTo>
                  <a:pt x="730880" y="1003299"/>
                </a:lnTo>
                <a:lnTo>
                  <a:pt x="487600" y="1003299"/>
                </a:lnTo>
                <a:lnTo>
                  <a:pt x="469956" y="1015999"/>
                </a:lnTo>
                <a:close/>
              </a:path>
              <a:path w="1748789" h="2032000">
                <a:moveTo>
                  <a:pt x="722265" y="990599"/>
                </a:moveTo>
                <a:lnTo>
                  <a:pt x="679193" y="990599"/>
                </a:lnTo>
                <a:lnTo>
                  <a:pt x="679193" y="977899"/>
                </a:lnTo>
                <a:lnTo>
                  <a:pt x="716765" y="977899"/>
                </a:lnTo>
                <a:lnTo>
                  <a:pt x="722265" y="990599"/>
                </a:lnTo>
                <a:close/>
              </a:path>
              <a:path w="1748789" h="2032000">
                <a:moveTo>
                  <a:pt x="692478" y="1308099"/>
                </a:moveTo>
                <a:lnTo>
                  <a:pt x="685836" y="1308099"/>
                </a:lnTo>
                <a:lnTo>
                  <a:pt x="679193" y="1295399"/>
                </a:lnTo>
                <a:lnTo>
                  <a:pt x="639338" y="1244599"/>
                </a:lnTo>
                <a:lnTo>
                  <a:pt x="603735" y="1219199"/>
                </a:lnTo>
                <a:lnTo>
                  <a:pt x="577696" y="1181099"/>
                </a:lnTo>
                <a:lnTo>
                  <a:pt x="562817" y="1142999"/>
                </a:lnTo>
                <a:lnTo>
                  <a:pt x="560692" y="1092199"/>
                </a:lnTo>
                <a:lnTo>
                  <a:pt x="572914" y="1054099"/>
                </a:lnTo>
                <a:lnTo>
                  <a:pt x="513132" y="1003299"/>
                </a:lnTo>
                <a:lnTo>
                  <a:pt x="730880" y="1003299"/>
                </a:lnTo>
                <a:lnTo>
                  <a:pt x="748109" y="1028699"/>
                </a:lnTo>
                <a:lnTo>
                  <a:pt x="777688" y="1066799"/>
                </a:lnTo>
                <a:lnTo>
                  <a:pt x="805400" y="1092199"/>
                </a:lnTo>
                <a:lnTo>
                  <a:pt x="820345" y="1117599"/>
                </a:lnTo>
                <a:lnTo>
                  <a:pt x="825327" y="1142999"/>
                </a:lnTo>
                <a:lnTo>
                  <a:pt x="820345" y="1181099"/>
                </a:lnTo>
                <a:lnTo>
                  <a:pt x="805400" y="1206499"/>
                </a:lnTo>
                <a:lnTo>
                  <a:pt x="865182" y="1206499"/>
                </a:lnTo>
                <a:lnTo>
                  <a:pt x="772188" y="1244599"/>
                </a:lnTo>
                <a:lnTo>
                  <a:pt x="784538" y="1257299"/>
                </a:lnTo>
                <a:lnTo>
                  <a:pt x="801248" y="1269999"/>
                </a:lnTo>
                <a:lnTo>
                  <a:pt x="821695" y="1282699"/>
                </a:lnTo>
                <a:lnTo>
                  <a:pt x="845255" y="1295399"/>
                </a:lnTo>
                <a:lnTo>
                  <a:pt x="732333" y="1295399"/>
                </a:lnTo>
                <a:lnTo>
                  <a:pt x="692478" y="1308099"/>
                </a:lnTo>
                <a:close/>
              </a:path>
              <a:path w="1748789" h="2032000">
                <a:moveTo>
                  <a:pt x="533059" y="1092199"/>
                </a:moveTo>
                <a:lnTo>
                  <a:pt x="529115" y="1079499"/>
                </a:lnTo>
                <a:lnTo>
                  <a:pt x="526417" y="1079499"/>
                </a:lnTo>
                <a:lnTo>
                  <a:pt x="523718" y="1066799"/>
                </a:lnTo>
                <a:lnTo>
                  <a:pt x="519774" y="1066799"/>
                </a:lnTo>
                <a:lnTo>
                  <a:pt x="519878" y="1054099"/>
                </a:lnTo>
                <a:lnTo>
                  <a:pt x="520605" y="1054099"/>
                </a:lnTo>
                <a:lnTo>
                  <a:pt x="522577" y="1041399"/>
                </a:lnTo>
                <a:lnTo>
                  <a:pt x="526417" y="1041399"/>
                </a:lnTo>
                <a:lnTo>
                  <a:pt x="539702" y="1079499"/>
                </a:lnTo>
                <a:lnTo>
                  <a:pt x="533059" y="1092199"/>
                </a:lnTo>
                <a:close/>
              </a:path>
              <a:path w="1748789" h="2032000">
                <a:moveTo>
                  <a:pt x="161082" y="1104899"/>
                </a:moveTo>
                <a:lnTo>
                  <a:pt x="88015" y="1104899"/>
                </a:lnTo>
                <a:lnTo>
                  <a:pt x="101922" y="1092199"/>
                </a:lnTo>
                <a:lnTo>
                  <a:pt x="142192" y="1092199"/>
                </a:lnTo>
                <a:lnTo>
                  <a:pt x="141154" y="1054099"/>
                </a:lnTo>
                <a:lnTo>
                  <a:pt x="276027" y="1054099"/>
                </a:lnTo>
                <a:lnTo>
                  <a:pt x="264766" y="1066799"/>
                </a:lnTo>
                <a:lnTo>
                  <a:pt x="231658" y="1079499"/>
                </a:lnTo>
                <a:lnTo>
                  <a:pt x="194813" y="1092199"/>
                </a:lnTo>
                <a:lnTo>
                  <a:pt x="161082" y="1104899"/>
                </a:lnTo>
                <a:close/>
              </a:path>
              <a:path w="1748789" h="2032000">
                <a:moveTo>
                  <a:pt x="1663" y="1485899"/>
                </a:moveTo>
                <a:lnTo>
                  <a:pt x="0" y="1485899"/>
                </a:lnTo>
                <a:lnTo>
                  <a:pt x="0" y="1181099"/>
                </a:lnTo>
                <a:lnTo>
                  <a:pt x="3635" y="1181099"/>
                </a:lnTo>
                <a:lnTo>
                  <a:pt x="28233" y="1219199"/>
                </a:lnTo>
                <a:lnTo>
                  <a:pt x="90229" y="1219199"/>
                </a:lnTo>
                <a:lnTo>
                  <a:pt x="107942" y="1231899"/>
                </a:lnTo>
                <a:lnTo>
                  <a:pt x="146655" y="1231899"/>
                </a:lnTo>
                <a:lnTo>
                  <a:pt x="143646" y="1257299"/>
                </a:lnTo>
                <a:lnTo>
                  <a:pt x="112301" y="1333499"/>
                </a:lnTo>
                <a:lnTo>
                  <a:pt x="91336" y="1371599"/>
                </a:lnTo>
                <a:lnTo>
                  <a:pt x="28233" y="1422399"/>
                </a:lnTo>
                <a:lnTo>
                  <a:pt x="19411" y="1435099"/>
                </a:lnTo>
                <a:lnTo>
                  <a:pt x="12457" y="1447799"/>
                </a:lnTo>
                <a:lnTo>
                  <a:pt x="6749" y="1460499"/>
                </a:lnTo>
                <a:lnTo>
                  <a:pt x="1663" y="1485899"/>
                </a:lnTo>
                <a:close/>
              </a:path>
              <a:path w="1748789" h="2032000">
                <a:moveTo>
                  <a:pt x="174367" y="1219199"/>
                </a:moveTo>
                <a:lnTo>
                  <a:pt x="102960" y="1219199"/>
                </a:lnTo>
                <a:lnTo>
                  <a:pt x="96733" y="1206499"/>
                </a:lnTo>
                <a:lnTo>
                  <a:pt x="88015" y="1193799"/>
                </a:lnTo>
                <a:lnTo>
                  <a:pt x="179349" y="1193799"/>
                </a:lnTo>
                <a:lnTo>
                  <a:pt x="174367" y="1219199"/>
                </a:lnTo>
                <a:close/>
              </a:path>
              <a:path w="1748789" h="2032000">
                <a:moveTo>
                  <a:pt x="146655" y="1231899"/>
                </a:moveTo>
                <a:lnTo>
                  <a:pt x="107942" y="1231899"/>
                </a:lnTo>
                <a:lnTo>
                  <a:pt x="106697" y="1219199"/>
                </a:lnTo>
                <a:lnTo>
                  <a:pt x="147797" y="1219199"/>
                </a:lnTo>
                <a:lnTo>
                  <a:pt x="146655" y="1231899"/>
                </a:lnTo>
                <a:close/>
              </a:path>
              <a:path w="1748789" h="2032000">
                <a:moveTo>
                  <a:pt x="1296111" y="2031999"/>
                </a:moveTo>
                <a:lnTo>
                  <a:pt x="1251586" y="2031999"/>
                </a:lnTo>
                <a:lnTo>
                  <a:pt x="1234668" y="2019299"/>
                </a:lnTo>
                <a:lnTo>
                  <a:pt x="1218996" y="2006599"/>
                </a:lnTo>
                <a:lnTo>
                  <a:pt x="1203947" y="1993899"/>
                </a:lnTo>
                <a:lnTo>
                  <a:pt x="1044528" y="1803399"/>
                </a:lnTo>
                <a:lnTo>
                  <a:pt x="1023667" y="1777999"/>
                </a:lnTo>
                <a:lnTo>
                  <a:pt x="1002182" y="1752599"/>
                </a:lnTo>
                <a:lnTo>
                  <a:pt x="981944" y="1727199"/>
                </a:lnTo>
                <a:lnTo>
                  <a:pt x="964819" y="1701799"/>
                </a:lnTo>
                <a:lnTo>
                  <a:pt x="946241" y="1689099"/>
                </a:lnTo>
                <a:lnTo>
                  <a:pt x="925794" y="1663699"/>
                </a:lnTo>
                <a:lnTo>
                  <a:pt x="911575" y="1650999"/>
                </a:lnTo>
                <a:lnTo>
                  <a:pt x="911679" y="1625599"/>
                </a:lnTo>
                <a:lnTo>
                  <a:pt x="886251" y="1600199"/>
                </a:lnTo>
                <a:lnTo>
                  <a:pt x="867673" y="1587499"/>
                </a:lnTo>
                <a:lnTo>
                  <a:pt x="852831" y="1562099"/>
                </a:lnTo>
                <a:lnTo>
                  <a:pt x="838612" y="1536699"/>
                </a:lnTo>
                <a:lnTo>
                  <a:pt x="808617" y="1498599"/>
                </a:lnTo>
                <a:lnTo>
                  <a:pt x="778000" y="1447799"/>
                </a:lnTo>
                <a:lnTo>
                  <a:pt x="746137" y="1409699"/>
                </a:lnTo>
                <a:lnTo>
                  <a:pt x="712406" y="1371599"/>
                </a:lnTo>
                <a:lnTo>
                  <a:pt x="733994" y="1346199"/>
                </a:lnTo>
                <a:lnTo>
                  <a:pt x="742297" y="1346199"/>
                </a:lnTo>
                <a:lnTo>
                  <a:pt x="745618" y="1333499"/>
                </a:lnTo>
                <a:lnTo>
                  <a:pt x="744476" y="1320799"/>
                </a:lnTo>
                <a:lnTo>
                  <a:pt x="741466" y="1320799"/>
                </a:lnTo>
                <a:lnTo>
                  <a:pt x="737211" y="1308099"/>
                </a:lnTo>
                <a:lnTo>
                  <a:pt x="732333" y="1295399"/>
                </a:lnTo>
                <a:lnTo>
                  <a:pt x="860200" y="1295399"/>
                </a:lnTo>
                <a:lnTo>
                  <a:pt x="890091" y="1308099"/>
                </a:lnTo>
                <a:lnTo>
                  <a:pt x="905037" y="1308099"/>
                </a:lnTo>
                <a:lnTo>
                  <a:pt x="948930" y="1320799"/>
                </a:lnTo>
                <a:lnTo>
                  <a:pt x="980389" y="1358899"/>
                </a:lnTo>
                <a:lnTo>
                  <a:pt x="1004514" y="1384299"/>
                </a:lnTo>
                <a:lnTo>
                  <a:pt x="1026408" y="1422399"/>
                </a:lnTo>
                <a:lnTo>
                  <a:pt x="1051171" y="1460499"/>
                </a:lnTo>
                <a:lnTo>
                  <a:pt x="1085006" y="1498599"/>
                </a:lnTo>
                <a:lnTo>
                  <a:pt x="1150185" y="1574799"/>
                </a:lnTo>
                <a:lnTo>
                  <a:pt x="1184020" y="1612899"/>
                </a:lnTo>
                <a:lnTo>
                  <a:pt x="1204881" y="1638299"/>
                </a:lnTo>
                <a:lnTo>
                  <a:pt x="1210641" y="1650999"/>
                </a:lnTo>
                <a:lnTo>
                  <a:pt x="1117595" y="1650999"/>
                </a:lnTo>
                <a:lnTo>
                  <a:pt x="1097668" y="1752599"/>
                </a:lnTo>
                <a:lnTo>
                  <a:pt x="1298270" y="1752599"/>
                </a:lnTo>
                <a:lnTo>
                  <a:pt x="1330154" y="1828799"/>
                </a:lnTo>
                <a:lnTo>
                  <a:pt x="1371773" y="1828799"/>
                </a:lnTo>
                <a:lnTo>
                  <a:pt x="1394087" y="1841499"/>
                </a:lnTo>
                <a:lnTo>
                  <a:pt x="1407684" y="1879599"/>
                </a:lnTo>
                <a:lnTo>
                  <a:pt x="1423148" y="1904999"/>
                </a:lnTo>
                <a:lnTo>
                  <a:pt x="1405400" y="1930399"/>
                </a:lnTo>
                <a:lnTo>
                  <a:pt x="1385784" y="1943099"/>
                </a:lnTo>
                <a:lnTo>
                  <a:pt x="1369905" y="1968499"/>
                </a:lnTo>
                <a:lnTo>
                  <a:pt x="1363366" y="1993899"/>
                </a:lnTo>
                <a:lnTo>
                  <a:pt x="1352572" y="2006599"/>
                </a:lnTo>
                <a:lnTo>
                  <a:pt x="1326832" y="2019299"/>
                </a:lnTo>
                <a:lnTo>
                  <a:pt x="1296111" y="2031999"/>
                </a:lnTo>
                <a:close/>
              </a:path>
              <a:path w="1748789" h="2032000">
                <a:moveTo>
                  <a:pt x="1298270" y="1752599"/>
                </a:moveTo>
                <a:lnTo>
                  <a:pt x="1097668" y="1752599"/>
                </a:lnTo>
                <a:lnTo>
                  <a:pt x="1118529" y="1727199"/>
                </a:lnTo>
                <a:lnTo>
                  <a:pt x="1125068" y="1714499"/>
                </a:lnTo>
                <a:lnTo>
                  <a:pt x="1122888" y="1689099"/>
                </a:lnTo>
                <a:lnTo>
                  <a:pt x="1117595" y="1650999"/>
                </a:lnTo>
                <a:lnTo>
                  <a:pt x="1210641" y="1650999"/>
                </a:lnTo>
                <a:lnTo>
                  <a:pt x="1216402" y="1663699"/>
                </a:lnTo>
                <a:lnTo>
                  <a:pt x="1216713" y="1689099"/>
                </a:lnTo>
                <a:lnTo>
                  <a:pt x="1203947" y="1714499"/>
                </a:lnTo>
                <a:lnTo>
                  <a:pt x="1198512" y="1724890"/>
                </a:lnTo>
                <a:lnTo>
                  <a:pt x="1190662" y="1727199"/>
                </a:lnTo>
                <a:lnTo>
                  <a:pt x="1287642" y="1727199"/>
                </a:lnTo>
                <a:lnTo>
                  <a:pt x="1298270" y="1752599"/>
                </a:lnTo>
                <a:close/>
              </a:path>
              <a:path w="1748789" h="2032000">
                <a:moveTo>
                  <a:pt x="1287642" y="1727199"/>
                </a:moveTo>
                <a:lnTo>
                  <a:pt x="1197305" y="1727199"/>
                </a:lnTo>
                <a:lnTo>
                  <a:pt x="1198512" y="1724890"/>
                </a:lnTo>
                <a:lnTo>
                  <a:pt x="1277014" y="1701799"/>
                </a:lnTo>
                <a:lnTo>
                  <a:pt x="1287642" y="1727199"/>
                </a:lnTo>
                <a:close/>
              </a:path>
              <a:path w="1748789" h="2032000">
                <a:moveTo>
                  <a:pt x="1197305" y="1727199"/>
                </a:moveTo>
                <a:lnTo>
                  <a:pt x="1190662" y="1727199"/>
                </a:lnTo>
                <a:lnTo>
                  <a:pt x="1198512" y="1724890"/>
                </a:lnTo>
                <a:lnTo>
                  <a:pt x="1197305" y="17271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2762" rIns="0" bIns="0" rtlCol="0" vert="horz">
            <a:spAutoFit/>
          </a:bodyPr>
          <a:lstStyle/>
          <a:p>
            <a:pPr marL="1678939">
              <a:lnSpc>
                <a:spcPct val="100000"/>
              </a:lnSpc>
              <a:spcBef>
                <a:spcPts val="100"/>
              </a:spcBef>
            </a:pPr>
            <a:r>
              <a:rPr dirty="0" sz="9200" spc="-605"/>
              <a:t>Yolo</a:t>
            </a:r>
            <a:r>
              <a:rPr dirty="0" sz="9200" spc="-890"/>
              <a:t> </a:t>
            </a:r>
            <a:r>
              <a:rPr dirty="0" sz="9200" spc="-875"/>
              <a:t>Nas</a:t>
            </a:r>
            <a:endParaRPr sz="9200"/>
          </a:p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7786" y="4596841"/>
            <a:ext cx="112394" cy="11084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0093" y="6484620"/>
            <a:ext cx="112394" cy="111204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-12700" y="2786712"/>
            <a:ext cx="18178145" cy="4577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490">
                <a:latin typeface="Arial Black"/>
                <a:cs typeface="Arial Black"/>
              </a:rPr>
              <a:t>Weaknesses:</a:t>
            </a:r>
            <a:endParaRPr sz="5200">
              <a:latin typeface="Arial Black"/>
              <a:cs typeface="Arial Black"/>
            </a:endParaRPr>
          </a:p>
          <a:p>
            <a:pPr marL="3055620" marR="5080" indent="-2358390">
              <a:lnSpc>
                <a:spcPct val="115799"/>
              </a:lnSpc>
              <a:spcBef>
                <a:spcPts val="5455"/>
              </a:spcBef>
            </a:pPr>
            <a:r>
              <a:rPr dirty="0" sz="3400" spc="-25">
                <a:latin typeface="Verdana"/>
                <a:cs typeface="Verdana"/>
              </a:rPr>
              <a:t>Accuracy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185">
                <a:latin typeface="Verdana"/>
                <a:cs typeface="Verdana"/>
              </a:rPr>
              <a:t>vs.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20">
                <a:latin typeface="Verdana"/>
                <a:cs typeface="Verdana"/>
              </a:rPr>
              <a:t>Complexity: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While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YOLO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105">
                <a:latin typeface="Verdana"/>
                <a:cs typeface="Verdana"/>
              </a:rPr>
              <a:t>NAS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is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00">
                <a:latin typeface="Verdana"/>
                <a:cs typeface="Verdana"/>
              </a:rPr>
              <a:t>fast,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it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does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80">
                <a:latin typeface="Verdana"/>
                <a:cs typeface="Verdana"/>
              </a:rPr>
              <a:t>leave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out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00">
                <a:latin typeface="Verdana"/>
                <a:cs typeface="Verdana"/>
              </a:rPr>
              <a:t>some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accuracy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in </a:t>
            </a:r>
            <a:r>
              <a:rPr dirty="0" sz="3400" spc="-70">
                <a:latin typeface="Verdana"/>
                <a:cs typeface="Verdana"/>
              </a:rPr>
              <a:t>case</a:t>
            </a:r>
            <a:r>
              <a:rPr dirty="0" sz="3400" spc="-340">
                <a:latin typeface="Verdana"/>
                <a:cs typeface="Verdana"/>
              </a:rPr>
              <a:t> </a:t>
            </a:r>
            <a:r>
              <a:rPr dirty="0" sz="3400" spc="55">
                <a:latin typeface="Verdana"/>
                <a:cs typeface="Verdana"/>
              </a:rPr>
              <a:t>of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80">
                <a:latin typeface="Verdana"/>
                <a:cs typeface="Verdana"/>
              </a:rPr>
              <a:t>small</a:t>
            </a:r>
            <a:r>
              <a:rPr dirty="0" sz="3400" spc="-340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object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detection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or</a:t>
            </a:r>
            <a:r>
              <a:rPr dirty="0" sz="3400" spc="-340">
                <a:latin typeface="Verdana"/>
                <a:cs typeface="Verdana"/>
              </a:rPr>
              <a:t> </a:t>
            </a:r>
            <a:r>
              <a:rPr dirty="0" sz="3400" spc="-90">
                <a:latin typeface="Verdana"/>
                <a:cs typeface="Verdana"/>
              </a:rPr>
              <a:t>somewhat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cluttered</a:t>
            </a:r>
            <a:r>
              <a:rPr dirty="0" sz="3400" spc="-34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scenes.</a:t>
            </a:r>
            <a:endParaRPr sz="3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110"/>
              </a:spcBef>
            </a:pPr>
            <a:endParaRPr sz="3400">
              <a:latin typeface="Verdana"/>
              <a:cs typeface="Verdana"/>
            </a:endParaRPr>
          </a:p>
          <a:p>
            <a:pPr marL="4397375" marR="530860" indent="-3723640">
              <a:lnSpc>
                <a:spcPct val="115799"/>
              </a:lnSpc>
            </a:pPr>
            <a:r>
              <a:rPr dirty="0" sz="3400" spc="-35">
                <a:latin typeface="Verdana"/>
                <a:cs typeface="Verdana"/>
              </a:rPr>
              <a:t>Rotated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25">
                <a:latin typeface="Verdana"/>
                <a:cs typeface="Verdana"/>
              </a:rPr>
              <a:t>Objects: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YOLO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05">
                <a:latin typeface="Verdana"/>
                <a:cs typeface="Verdana"/>
              </a:rPr>
              <a:t>NAS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relies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on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85">
                <a:latin typeface="Verdana"/>
                <a:cs typeface="Verdana"/>
              </a:rPr>
              <a:t>axis-</a:t>
            </a:r>
            <a:r>
              <a:rPr dirty="0" sz="3400" spc="-75">
                <a:latin typeface="Verdana"/>
                <a:cs typeface="Verdana"/>
              </a:rPr>
              <a:t>aligned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bounding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35">
                <a:latin typeface="Verdana"/>
                <a:cs typeface="Verdana"/>
              </a:rPr>
              <a:t>boxes,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which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25">
                <a:latin typeface="Verdana"/>
                <a:cs typeface="Verdana"/>
              </a:rPr>
              <a:t>means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it </a:t>
            </a:r>
            <a:r>
              <a:rPr dirty="0" sz="3400" spc="-105">
                <a:latin typeface="Verdana"/>
                <a:cs typeface="Verdana"/>
              </a:rPr>
              <a:t>might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100">
                <a:latin typeface="Verdana"/>
                <a:cs typeface="Verdana"/>
              </a:rPr>
              <a:t>struggle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with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detecting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rotated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objects.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0" y="8921034"/>
            <a:ext cx="3018155" cy="890269"/>
          </a:xfrm>
          <a:custGeom>
            <a:avLst/>
            <a:gdLst/>
            <a:ahLst/>
            <a:cxnLst/>
            <a:rect l="l" t="t" r="r" b="b"/>
            <a:pathLst>
              <a:path w="3018155" h="890270">
                <a:moveTo>
                  <a:pt x="574478" y="736599"/>
                </a:moveTo>
                <a:lnTo>
                  <a:pt x="495366" y="736599"/>
                </a:lnTo>
                <a:lnTo>
                  <a:pt x="495366" y="731519"/>
                </a:lnTo>
                <a:lnTo>
                  <a:pt x="496187" y="728979"/>
                </a:lnTo>
                <a:lnTo>
                  <a:pt x="496187" y="726439"/>
                </a:lnTo>
                <a:lnTo>
                  <a:pt x="508365" y="660399"/>
                </a:lnTo>
                <a:lnTo>
                  <a:pt x="517547" y="615949"/>
                </a:lnTo>
                <a:lnTo>
                  <a:pt x="528480" y="565149"/>
                </a:lnTo>
                <a:lnTo>
                  <a:pt x="540930" y="509269"/>
                </a:lnTo>
                <a:lnTo>
                  <a:pt x="554664" y="450849"/>
                </a:lnTo>
                <a:lnTo>
                  <a:pt x="569449" y="389889"/>
                </a:lnTo>
                <a:lnTo>
                  <a:pt x="585050" y="330199"/>
                </a:lnTo>
                <a:lnTo>
                  <a:pt x="601235" y="270509"/>
                </a:lnTo>
                <a:lnTo>
                  <a:pt x="617771" y="214629"/>
                </a:lnTo>
                <a:lnTo>
                  <a:pt x="634423" y="162559"/>
                </a:lnTo>
                <a:lnTo>
                  <a:pt x="650958" y="116839"/>
                </a:lnTo>
                <a:lnTo>
                  <a:pt x="667143" y="78739"/>
                </a:lnTo>
                <a:lnTo>
                  <a:pt x="690773" y="36829"/>
                </a:lnTo>
                <a:lnTo>
                  <a:pt x="723765" y="5079"/>
                </a:lnTo>
                <a:lnTo>
                  <a:pt x="755087" y="0"/>
                </a:lnTo>
                <a:lnTo>
                  <a:pt x="765386" y="2539"/>
                </a:lnTo>
                <a:lnTo>
                  <a:pt x="801666" y="30479"/>
                </a:lnTo>
                <a:lnTo>
                  <a:pt x="816126" y="54609"/>
                </a:lnTo>
                <a:lnTo>
                  <a:pt x="821661" y="64769"/>
                </a:lnTo>
                <a:lnTo>
                  <a:pt x="835524" y="92709"/>
                </a:lnTo>
                <a:lnTo>
                  <a:pt x="747690" y="92709"/>
                </a:lnTo>
                <a:lnTo>
                  <a:pt x="739535" y="109219"/>
                </a:lnTo>
                <a:lnTo>
                  <a:pt x="722609" y="149859"/>
                </a:lnTo>
                <a:lnTo>
                  <a:pt x="697140" y="223519"/>
                </a:lnTo>
                <a:lnTo>
                  <a:pt x="680374" y="278129"/>
                </a:lnTo>
                <a:lnTo>
                  <a:pt x="663940" y="336549"/>
                </a:lnTo>
                <a:lnTo>
                  <a:pt x="648089" y="396239"/>
                </a:lnTo>
                <a:lnTo>
                  <a:pt x="633068" y="457199"/>
                </a:lnTo>
                <a:lnTo>
                  <a:pt x="619124" y="516889"/>
                </a:lnTo>
                <a:lnTo>
                  <a:pt x="606507" y="572769"/>
                </a:lnTo>
                <a:lnTo>
                  <a:pt x="595465" y="624839"/>
                </a:lnTo>
                <a:lnTo>
                  <a:pt x="586246" y="670559"/>
                </a:lnTo>
                <a:lnTo>
                  <a:pt x="579097" y="708659"/>
                </a:lnTo>
                <a:lnTo>
                  <a:pt x="574478" y="736599"/>
                </a:lnTo>
                <a:close/>
              </a:path>
              <a:path w="3018155" h="890270">
                <a:moveTo>
                  <a:pt x="1149079" y="750569"/>
                </a:moveTo>
                <a:lnTo>
                  <a:pt x="1067409" y="750569"/>
                </a:lnTo>
                <a:lnTo>
                  <a:pt x="1069875" y="745489"/>
                </a:lnTo>
                <a:lnTo>
                  <a:pt x="1097931" y="647699"/>
                </a:lnTo>
                <a:lnTo>
                  <a:pt x="1111413" y="598169"/>
                </a:lnTo>
                <a:lnTo>
                  <a:pt x="1125541" y="547369"/>
                </a:lnTo>
                <a:lnTo>
                  <a:pt x="1140250" y="494029"/>
                </a:lnTo>
                <a:lnTo>
                  <a:pt x="1155477" y="440689"/>
                </a:lnTo>
                <a:lnTo>
                  <a:pt x="1171159" y="386079"/>
                </a:lnTo>
                <a:lnTo>
                  <a:pt x="1187229" y="334009"/>
                </a:lnTo>
                <a:lnTo>
                  <a:pt x="1203625" y="283209"/>
                </a:lnTo>
                <a:lnTo>
                  <a:pt x="1220283" y="234949"/>
                </a:lnTo>
                <a:lnTo>
                  <a:pt x="1240008" y="185419"/>
                </a:lnTo>
                <a:lnTo>
                  <a:pt x="1259734" y="140969"/>
                </a:lnTo>
                <a:lnTo>
                  <a:pt x="1279460" y="104139"/>
                </a:lnTo>
                <a:lnTo>
                  <a:pt x="1311630" y="60959"/>
                </a:lnTo>
                <a:lnTo>
                  <a:pt x="1348500" y="36829"/>
                </a:lnTo>
                <a:lnTo>
                  <a:pt x="1363050" y="34289"/>
                </a:lnTo>
                <a:lnTo>
                  <a:pt x="1377985" y="35559"/>
                </a:lnTo>
                <a:lnTo>
                  <a:pt x="1418374" y="67309"/>
                </a:lnTo>
                <a:lnTo>
                  <a:pt x="1441375" y="110489"/>
                </a:lnTo>
                <a:lnTo>
                  <a:pt x="1448056" y="125729"/>
                </a:lnTo>
                <a:lnTo>
                  <a:pt x="1358363" y="125729"/>
                </a:lnTo>
                <a:lnTo>
                  <a:pt x="1355897" y="128269"/>
                </a:lnTo>
                <a:lnTo>
                  <a:pt x="1322302" y="189229"/>
                </a:lnTo>
                <a:lnTo>
                  <a:pt x="1293433" y="261619"/>
                </a:lnTo>
                <a:lnTo>
                  <a:pt x="1277021" y="308609"/>
                </a:lnTo>
                <a:lnTo>
                  <a:pt x="1260866" y="359409"/>
                </a:lnTo>
                <a:lnTo>
                  <a:pt x="1245026" y="411479"/>
                </a:lnTo>
                <a:lnTo>
                  <a:pt x="1229561" y="463549"/>
                </a:lnTo>
                <a:lnTo>
                  <a:pt x="1214530" y="516889"/>
                </a:lnTo>
                <a:lnTo>
                  <a:pt x="1199992" y="570229"/>
                </a:lnTo>
                <a:lnTo>
                  <a:pt x="1186007" y="621029"/>
                </a:lnTo>
                <a:lnTo>
                  <a:pt x="1172633" y="669289"/>
                </a:lnTo>
                <a:lnTo>
                  <a:pt x="1159929" y="713739"/>
                </a:lnTo>
                <a:lnTo>
                  <a:pt x="1149079" y="750569"/>
                </a:lnTo>
                <a:close/>
              </a:path>
              <a:path w="3018155" h="890270">
                <a:moveTo>
                  <a:pt x="1801501" y="736599"/>
                </a:moveTo>
                <a:lnTo>
                  <a:pt x="1719177" y="736599"/>
                </a:lnTo>
                <a:lnTo>
                  <a:pt x="1747225" y="659129"/>
                </a:lnTo>
                <a:lnTo>
                  <a:pt x="1780207" y="565149"/>
                </a:lnTo>
                <a:lnTo>
                  <a:pt x="1798104" y="515619"/>
                </a:lnTo>
                <a:lnTo>
                  <a:pt x="1816702" y="463549"/>
                </a:lnTo>
                <a:lnTo>
                  <a:pt x="1835821" y="411479"/>
                </a:lnTo>
                <a:lnTo>
                  <a:pt x="1855286" y="359409"/>
                </a:lnTo>
                <a:lnTo>
                  <a:pt x="1874917" y="309879"/>
                </a:lnTo>
                <a:lnTo>
                  <a:pt x="1894537" y="261619"/>
                </a:lnTo>
                <a:lnTo>
                  <a:pt x="1913968" y="217169"/>
                </a:lnTo>
                <a:lnTo>
                  <a:pt x="1934863" y="172719"/>
                </a:lnTo>
                <a:lnTo>
                  <a:pt x="1955372" y="133349"/>
                </a:lnTo>
                <a:lnTo>
                  <a:pt x="1975110" y="100329"/>
                </a:lnTo>
                <a:lnTo>
                  <a:pt x="2005366" y="62229"/>
                </a:lnTo>
                <a:lnTo>
                  <a:pt x="2038075" y="40639"/>
                </a:lnTo>
                <a:lnTo>
                  <a:pt x="2048812" y="38099"/>
                </a:lnTo>
                <a:lnTo>
                  <a:pt x="2061089" y="38099"/>
                </a:lnTo>
                <a:lnTo>
                  <a:pt x="2108400" y="72389"/>
                </a:lnTo>
                <a:lnTo>
                  <a:pt x="2132389" y="107949"/>
                </a:lnTo>
                <a:lnTo>
                  <a:pt x="2145358" y="130809"/>
                </a:lnTo>
                <a:lnTo>
                  <a:pt x="2048761" y="130809"/>
                </a:lnTo>
                <a:lnTo>
                  <a:pt x="2045473" y="133349"/>
                </a:lnTo>
                <a:lnTo>
                  <a:pt x="2015885" y="184149"/>
                </a:lnTo>
                <a:lnTo>
                  <a:pt x="1984652" y="248919"/>
                </a:lnTo>
                <a:lnTo>
                  <a:pt x="1962470" y="299719"/>
                </a:lnTo>
                <a:lnTo>
                  <a:pt x="1940072" y="355599"/>
                </a:lnTo>
                <a:lnTo>
                  <a:pt x="1917719" y="412749"/>
                </a:lnTo>
                <a:lnTo>
                  <a:pt x="1895674" y="472439"/>
                </a:lnTo>
                <a:lnTo>
                  <a:pt x="1874200" y="532129"/>
                </a:lnTo>
                <a:lnTo>
                  <a:pt x="1853559" y="589279"/>
                </a:lnTo>
                <a:lnTo>
                  <a:pt x="1801501" y="736599"/>
                </a:lnTo>
                <a:close/>
              </a:path>
              <a:path w="3018155" h="890270">
                <a:moveTo>
                  <a:pt x="2525328" y="759459"/>
                </a:moveTo>
                <a:lnTo>
                  <a:pt x="2437520" y="759459"/>
                </a:lnTo>
                <a:lnTo>
                  <a:pt x="2445457" y="741679"/>
                </a:lnTo>
                <a:lnTo>
                  <a:pt x="2454163" y="721359"/>
                </a:lnTo>
                <a:lnTo>
                  <a:pt x="2463179" y="699769"/>
                </a:lnTo>
                <a:lnTo>
                  <a:pt x="2472040" y="678179"/>
                </a:lnTo>
                <a:lnTo>
                  <a:pt x="2487660" y="634999"/>
                </a:lnTo>
                <a:lnTo>
                  <a:pt x="2504390" y="588009"/>
                </a:lnTo>
                <a:lnTo>
                  <a:pt x="2522155" y="539749"/>
                </a:lnTo>
                <a:lnTo>
                  <a:pt x="2540882" y="490219"/>
                </a:lnTo>
                <a:lnTo>
                  <a:pt x="2560497" y="439419"/>
                </a:lnTo>
                <a:lnTo>
                  <a:pt x="2580925" y="389889"/>
                </a:lnTo>
                <a:lnTo>
                  <a:pt x="2602093" y="341629"/>
                </a:lnTo>
                <a:lnTo>
                  <a:pt x="2623927" y="294639"/>
                </a:lnTo>
                <a:lnTo>
                  <a:pt x="2646353" y="251459"/>
                </a:lnTo>
                <a:lnTo>
                  <a:pt x="2669296" y="212089"/>
                </a:lnTo>
                <a:lnTo>
                  <a:pt x="2698808" y="168909"/>
                </a:lnTo>
                <a:lnTo>
                  <a:pt x="2729090" y="134619"/>
                </a:lnTo>
                <a:lnTo>
                  <a:pt x="2759680" y="109219"/>
                </a:lnTo>
                <a:lnTo>
                  <a:pt x="2803818" y="90169"/>
                </a:lnTo>
                <a:lnTo>
                  <a:pt x="2817752" y="90169"/>
                </a:lnTo>
                <a:lnTo>
                  <a:pt x="2863021" y="114299"/>
                </a:lnTo>
                <a:lnTo>
                  <a:pt x="2897669" y="162559"/>
                </a:lnTo>
                <a:lnTo>
                  <a:pt x="2902966" y="172719"/>
                </a:lnTo>
                <a:lnTo>
                  <a:pt x="2806554" y="172719"/>
                </a:lnTo>
                <a:lnTo>
                  <a:pt x="2798540" y="177799"/>
                </a:lnTo>
                <a:lnTo>
                  <a:pt x="2761092" y="215899"/>
                </a:lnTo>
                <a:lnTo>
                  <a:pt x="2735203" y="253999"/>
                </a:lnTo>
                <a:lnTo>
                  <a:pt x="2700113" y="317499"/>
                </a:lnTo>
                <a:lnTo>
                  <a:pt x="2678069" y="364489"/>
                </a:lnTo>
                <a:lnTo>
                  <a:pt x="2656663" y="412749"/>
                </a:lnTo>
                <a:lnTo>
                  <a:pt x="2635968" y="463549"/>
                </a:lnTo>
                <a:lnTo>
                  <a:pt x="2616058" y="514349"/>
                </a:lnTo>
                <a:lnTo>
                  <a:pt x="2597008" y="565149"/>
                </a:lnTo>
                <a:lnTo>
                  <a:pt x="2578891" y="614679"/>
                </a:lnTo>
                <a:lnTo>
                  <a:pt x="2561783" y="661669"/>
                </a:lnTo>
                <a:lnTo>
                  <a:pt x="2545756" y="704849"/>
                </a:lnTo>
                <a:lnTo>
                  <a:pt x="2530885" y="745489"/>
                </a:lnTo>
                <a:lnTo>
                  <a:pt x="2525328" y="759459"/>
                </a:lnTo>
                <a:close/>
              </a:path>
              <a:path w="3018155" h="890270">
                <a:moveTo>
                  <a:pt x="1070543" y="890269"/>
                </a:moveTo>
                <a:lnTo>
                  <a:pt x="1061656" y="890269"/>
                </a:lnTo>
                <a:lnTo>
                  <a:pt x="1054144" y="888999"/>
                </a:lnTo>
                <a:lnTo>
                  <a:pt x="1021897" y="861059"/>
                </a:lnTo>
                <a:lnTo>
                  <a:pt x="1007372" y="825499"/>
                </a:lnTo>
                <a:lnTo>
                  <a:pt x="997548" y="788669"/>
                </a:lnTo>
                <a:lnTo>
                  <a:pt x="979771" y="742949"/>
                </a:lnTo>
                <a:lnTo>
                  <a:pt x="959984" y="697229"/>
                </a:lnTo>
                <a:lnTo>
                  <a:pt x="939193" y="651509"/>
                </a:lnTo>
                <a:lnTo>
                  <a:pt x="918402" y="607059"/>
                </a:lnTo>
                <a:lnTo>
                  <a:pt x="898615" y="561339"/>
                </a:lnTo>
                <a:lnTo>
                  <a:pt x="880838" y="514349"/>
                </a:lnTo>
                <a:lnTo>
                  <a:pt x="866320" y="469899"/>
                </a:lnTo>
                <a:lnTo>
                  <a:pt x="853520" y="422909"/>
                </a:lnTo>
                <a:lnTo>
                  <a:pt x="841722" y="375919"/>
                </a:lnTo>
                <a:lnTo>
                  <a:pt x="830207" y="328929"/>
                </a:lnTo>
                <a:lnTo>
                  <a:pt x="818260" y="280669"/>
                </a:lnTo>
                <a:lnTo>
                  <a:pt x="805162" y="233679"/>
                </a:lnTo>
                <a:lnTo>
                  <a:pt x="790198" y="187959"/>
                </a:lnTo>
                <a:lnTo>
                  <a:pt x="772649" y="143509"/>
                </a:lnTo>
                <a:lnTo>
                  <a:pt x="751799" y="100329"/>
                </a:lnTo>
                <a:lnTo>
                  <a:pt x="749334" y="96519"/>
                </a:lnTo>
                <a:lnTo>
                  <a:pt x="747690" y="92709"/>
                </a:lnTo>
                <a:lnTo>
                  <a:pt x="835524" y="92709"/>
                </a:lnTo>
                <a:lnTo>
                  <a:pt x="843086" y="107949"/>
                </a:lnTo>
                <a:lnTo>
                  <a:pt x="861250" y="153669"/>
                </a:lnTo>
                <a:lnTo>
                  <a:pt x="876850" y="201929"/>
                </a:lnTo>
                <a:lnTo>
                  <a:pt x="890583" y="250189"/>
                </a:lnTo>
                <a:lnTo>
                  <a:pt x="903146" y="298449"/>
                </a:lnTo>
                <a:lnTo>
                  <a:pt x="915236" y="347979"/>
                </a:lnTo>
                <a:lnTo>
                  <a:pt x="927548" y="396239"/>
                </a:lnTo>
                <a:lnTo>
                  <a:pt x="940781" y="443229"/>
                </a:lnTo>
                <a:lnTo>
                  <a:pt x="955630" y="490219"/>
                </a:lnTo>
                <a:lnTo>
                  <a:pt x="972472" y="534669"/>
                </a:lnTo>
                <a:lnTo>
                  <a:pt x="991185" y="577849"/>
                </a:lnTo>
                <a:lnTo>
                  <a:pt x="1010903" y="621029"/>
                </a:lnTo>
                <a:lnTo>
                  <a:pt x="1030758" y="664209"/>
                </a:lnTo>
                <a:lnTo>
                  <a:pt x="1049883" y="707389"/>
                </a:lnTo>
                <a:lnTo>
                  <a:pt x="1067409" y="750569"/>
                </a:lnTo>
                <a:lnTo>
                  <a:pt x="1149079" y="750569"/>
                </a:lnTo>
                <a:lnTo>
                  <a:pt x="1147956" y="754379"/>
                </a:lnTo>
                <a:lnTo>
                  <a:pt x="1130696" y="808989"/>
                </a:lnTo>
                <a:lnTo>
                  <a:pt x="1115902" y="848359"/>
                </a:lnTo>
                <a:lnTo>
                  <a:pt x="1088933" y="882649"/>
                </a:lnTo>
                <a:lnTo>
                  <a:pt x="1079738" y="887729"/>
                </a:lnTo>
                <a:lnTo>
                  <a:pt x="1070543" y="890269"/>
                </a:lnTo>
                <a:close/>
              </a:path>
              <a:path w="3018155" h="890270">
                <a:moveTo>
                  <a:pt x="0" y="584199"/>
                </a:moveTo>
                <a:lnTo>
                  <a:pt x="0" y="320039"/>
                </a:lnTo>
                <a:lnTo>
                  <a:pt x="4461" y="307339"/>
                </a:lnTo>
                <a:lnTo>
                  <a:pt x="21629" y="260349"/>
                </a:lnTo>
                <a:lnTo>
                  <a:pt x="38778" y="212089"/>
                </a:lnTo>
                <a:lnTo>
                  <a:pt x="55648" y="165099"/>
                </a:lnTo>
                <a:lnTo>
                  <a:pt x="58512" y="156209"/>
                </a:lnTo>
                <a:lnTo>
                  <a:pt x="61299" y="144779"/>
                </a:lnTo>
                <a:lnTo>
                  <a:pt x="64548" y="133349"/>
                </a:lnTo>
                <a:lnTo>
                  <a:pt x="95729" y="102869"/>
                </a:lnTo>
                <a:lnTo>
                  <a:pt x="107428" y="100329"/>
                </a:lnTo>
                <a:lnTo>
                  <a:pt x="112359" y="97789"/>
                </a:lnTo>
                <a:lnTo>
                  <a:pt x="156742" y="115569"/>
                </a:lnTo>
                <a:lnTo>
                  <a:pt x="189913" y="160019"/>
                </a:lnTo>
                <a:lnTo>
                  <a:pt x="217755" y="205739"/>
                </a:lnTo>
                <a:lnTo>
                  <a:pt x="123866" y="205739"/>
                </a:lnTo>
                <a:lnTo>
                  <a:pt x="108226" y="250189"/>
                </a:lnTo>
                <a:lnTo>
                  <a:pt x="76290" y="340359"/>
                </a:lnTo>
                <a:lnTo>
                  <a:pt x="60477" y="384809"/>
                </a:lnTo>
                <a:lnTo>
                  <a:pt x="45087" y="430529"/>
                </a:lnTo>
                <a:lnTo>
                  <a:pt x="30362" y="476249"/>
                </a:lnTo>
                <a:lnTo>
                  <a:pt x="16542" y="520699"/>
                </a:lnTo>
                <a:lnTo>
                  <a:pt x="3868" y="566419"/>
                </a:lnTo>
                <a:lnTo>
                  <a:pt x="0" y="584199"/>
                </a:lnTo>
                <a:close/>
              </a:path>
              <a:path w="3018155" h="890270">
                <a:moveTo>
                  <a:pt x="1716712" y="871219"/>
                </a:moveTo>
                <a:lnTo>
                  <a:pt x="1678905" y="848359"/>
                </a:lnTo>
                <a:lnTo>
                  <a:pt x="1650289" y="783589"/>
                </a:lnTo>
                <a:lnTo>
                  <a:pt x="1627894" y="728979"/>
                </a:lnTo>
                <a:lnTo>
                  <a:pt x="1601475" y="665479"/>
                </a:lnTo>
                <a:lnTo>
                  <a:pt x="1572057" y="598169"/>
                </a:lnTo>
                <a:lnTo>
                  <a:pt x="1509988" y="461009"/>
                </a:lnTo>
                <a:lnTo>
                  <a:pt x="1489368" y="416559"/>
                </a:lnTo>
                <a:lnTo>
                  <a:pt x="1468806" y="370839"/>
                </a:lnTo>
                <a:lnTo>
                  <a:pt x="1427920" y="279399"/>
                </a:lnTo>
                <a:lnTo>
                  <a:pt x="1407625" y="233679"/>
                </a:lnTo>
                <a:lnTo>
                  <a:pt x="1387448" y="187959"/>
                </a:lnTo>
                <a:lnTo>
                  <a:pt x="1367404" y="142239"/>
                </a:lnTo>
                <a:lnTo>
                  <a:pt x="1366582" y="139699"/>
                </a:lnTo>
                <a:lnTo>
                  <a:pt x="1358363" y="125729"/>
                </a:lnTo>
                <a:lnTo>
                  <a:pt x="1448056" y="125729"/>
                </a:lnTo>
                <a:lnTo>
                  <a:pt x="1461418" y="156209"/>
                </a:lnTo>
                <a:lnTo>
                  <a:pt x="1481595" y="201929"/>
                </a:lnTo>
                <a:lnTo>
                  <a:pt x="1501890" y="247649"/>
                </a:lnTo>
                <a:lnTo>
                  <a:pt x="1542777" y="339089"/>
                </a:lnTo>
                <a:lnTo>
                  <a:pt x="1563338" y="383539"/>
                </a:lnTo>
                <a:lnTo>
                  <a:pt x="1646028" y="566419"/>
                </a:lnTo>
                <a:lnTo>
                  <a:pt x="1665779" y="610869"/>
                </a:lnTo>
                <a:lnTo>
                  <a:pt x="1685068" y="655319"/>
                </a:lnTo>
                <a:lnTo>
                  <a:pt x="1703125" y="698499"/>
                </a:lnTo>
                <a:lnTo>
                  <a:pt x="1719177" y="736599"/>
                </a:lnTo>
                <a:lnTo>
                  <a:pt x="1801501" y="736599"/>
                </a:lnTo>
                <a:lnTo>
                  <a:pt x="1799262" y="742949"/>
                </a:lnTo>
                <a:lnTo>
                  <a:pt x="1784580" y="782319"/>
                </a:lnTo>
                <a:lnTo>
                  <a:pt x="1761917" y="838199"/>
                </a:lnTo>
                <a:lnTo>
                  <a:pt x="1731609" y="868679"/>
                </a:lnTo>
                <a:lnTo>
                  <a:pt x="1724739" y="869949"/>
                </a:lnTo>
                <a:lnTo>
                  <a:pt x="1716712" y="871219"/>
                </a:lnTo>
                <a:close/>
              </a:path>
              <a:path w="3018155" h="890270">
                <a:moveTo>
                  <a:pt x="2448487" y="871219"/>
                </a:moveTo>
                <a:lnTo>
                  <a:pt x="2434823" y="871219"/>
                </a:lnTo>
                <a:lnTo>
                  <a:pt x="2428068" y="869949"/>
                </a:lnTo>
                <a:lnTo>
                  <a:pt x="2396014" y="844549"/>
                </a:lnTo>
                <a:lnTo>
                  <a:pt x="2374234" y="810259"/>
                </a:lnTo>
                <a:lnTo>
                  <a:pt x="2322004" y="703579"/>
                </a:lnTo>
                <a:lnTo>
                  <a:pt x="2301297" y="657859"/>
                </a:lnTo>
                <a:lnTo>
                  <a:pt x="2279403" y="608329"/>
                </a:lnTo>
                <a:lnTo>
                  <a:pt x="2256599" y="556259"/>
                </a:lnTo>
                <a:lnTo>
                  <a:pt x="2233161" y="504189"/>
                </a:lnTo>
                <a:lnTo>
                  <a:pt x="2209366" y="449579"/>
                </a:lnTo>
                <a:lnTo>
                  <a:pt x="2185492" y="396239"/>
                </a:lnTo>
                <a:lnTo>
                  <a:pt x="2161814" y="344169"/>
                </a:lnTo>
                <a:lnTo>
                  <a:pt x="2138610" y="294639"/>
                </a:lnTo>
                <a:lnTo>
                  <a:pt x="2116157" y="248919"/>
                </a:lnTo>
                <a:lnTo>
                  <a:pt x="2098113" y="213359"/>
                </a:lnTo>
                <a:lnTo>
                  <a:pt x="2062643" y="152399"/>
                </a:lnTo>
                <a:lnTo>
                  <a:pt x="2048761" y="130809"/>
                </a:lnTo>
                <a:lnTo>
                  <a:pt x="2145358" y="130809"/>
                </a:lnTo>
                <a:lnTo>
                  <a:pt x="2189306" y="214629"/>
                </a:lnTo>
                <a:lnTo>
                  <a:pt x="2210529" y="259079"/>
                </a:lnTo>
                <a:lnTo>
                  <a:pt x="2232520" y="306069"/>
                </a:lnTo>
                <a:lnTo>
                  <a:pt x="2255019" y="356869"/>
                </a:lnTo>
                <a:lnTo>
                  <a:pt x="2277767" y="407669"/>
                </a:lnTo>
                <a:lnTo>
                  <a:pt x="2300503" y="459739"/>
                </a:lnTo>
                <a:lnTo>
                  <a:pt x="2322968" y="510539"/>
                </a:lnTo>
                <a:lnTo>
                  <a:pt x="2344902" y="561339"/>
                </a:lnTo>
                <a:lnTo>
                  <a:pt x="2366045" y="608329"/>
                </a:lnTo>
                <a:lnTo>
                  <a:pt x="2386138" y="652779"/>
                </a:lnTo>
                <a:lnTo>
                  <a:pt x="2404922" y="693419"/>
                </a:lnTo>
                <a:lnTo>
                  <a:pt x="2422136" y="730249"/>
                </a:lnTo>
                <a:lnTo>
                  <a:pt x="2437520" y="759459"/>
                </a:lnTo>
                <a:lnTo>
                  <a:pt x="2525328" y="759459"/>
                </a:lnTo>
                <a:lnTo>
                  <a:pt x="2517244" y="779779"/>
                </a:lnTo>
                <a:lnTo>
                  <a:pt x="2493307" y="830579"/>
                </a:lnTo>
                <a:lnTo>
                  <a:pt x="2465080" y="864869"/>
                </a:lnTo>
                <a:lnTo>
                  <a:pt x="2456629" y="868679"/>
                </a:lnTo>
                <a:lnTo>
                  <a:pt x="2448487" y="871219"/>
                </a:lnTo>
                <a:close/>
              </a:path>
              <a:path w="3018155" h="890270">
                <a:moveTo>
                  <a:pt x="2975532" y="622299"/>
                </a:moveTo>
                <a:lnTo>
                  <a:pt x="2960249" y="618489"/>
                </a:lnTo>
                <a:lnTo>
                  <a:pt x="2949051" y="610869"/>
                </a:lnTo>
                <a:lnTo>
                  <a:pt x="2941551" y="599439"/>
                </a:lnTo>
                <a:lnTo>
                  <a:pt x="2938058" y="586739"/>
                </a:lnTo>
                <a:lnTo>
                  <a:pt x="2938880" y="572769"/>
                </a:lnTo>
                <a:lnTo>
                  <a:pt x="2935621" y="543559"/>
                </a:lnTo>
                <a:lnTo>
                  <a:pt x="2927704" y="500379"/>
                </a:lnTo>
                <a:lnTo>
                  <a:pt x="2915804" y="449579"/>
                </a:lnTo>
                <a:lnTo>
                  <a:pt x="2900598" y="392429"/>
                </a:lnTo>
                <a:lnTo>
                  <a:pt x="2882761" y="334009"/>
                </a:lnTo>
                <a:lnTo>
                  <a:pt x="2862968" y="278129"/>
                </a:lnTo>
                <a:lnTo>
                  <a:pt x="2841896" y="228599"/>
                </a:lnTo>
                <a:lnTo>
                  <a:pt x="2813694" y="181609"/>
                </a:lnTo>
                <a:lnTo>
                  <a:pt x="2806554" y="172719"/>
                </a:lnTo>
                <a:lnTo>
                  <a:pt x="2902966" y="172719"/>
                </a:lnTo>
                <a:lnTo>
                  <a:pt x="2934361" y="242569"/>
                </a:lnTo>
                <a:lnTo>
                  <a:pt x="2953549" y="295909"/>
                </a:lnTo>
                <a:lnTo>
                  <a:pt x="2971243" y="351789"/>
                </a:lnTo>
                <a:lnTo>
                  <a:pt x="2986895" y="406399"/>
                </a:lnTo>
                <a:lnTo>
                  <a:pt x="2999959" y="458469"/>
                </a:lnTo>
                <a:lnTo>
                  <a:pt x="3009889" y="505459"/>
                </a:lnTo>
                <a:lnTo>
                  <a:pt x="3017949" y="563879"/>
                </a:lnTo>
                <a:lnTo>
                  <a:pt x="3017680" y="580389"/>
                </a:lnTo>
                <a:lnTo>
                  <a:pt x="3016023" y="593089"/>
                </a:lnTo>
                <a:lnTo>
                  <a:pt x="3013673" y="600709"/>
                </a:lnTo>
                <a:lnTo>
                  <a:pt x="3003938" y="613409"/>
                </a:lnTo>
                <a:lnTo>
                  <a:pt x="2990660" y="621029"/>
                </a:lnTo>
                <a:lnTo>
                  <a:pt x="2975532" y="622299"/>
                </a:lnTo>
                <a:close/>
              </a:path>
              <a:path w="3018155" h="890270">
                <a:moveTo>
                  <a:pt x="506872" y="852169"/>
                </a:moveTo>
                <a:lnTo>
                  <a:pt x="497690" y="852169"/>
                </a:lnTo>
                <a:lnTo>
                  <a:pt x="488893" y="849629"/>
                </a:lnTo>
                <a:lnTo>
                  <a:pt x="457738" y="821689"/>
                </a:lnTo>
                <a:lnTo>
                  <a:pt x="417825" y="760729"/>
                </a:lnTo>
                <a:lnTo>
                  <a:pt x="395094" y="721359"/>
                </a:lnTo>
                <a:lnTo>
                  <a:pt x="374300" y="683259"/>
                </a:lnTo>
                <a:lnTo>
                  <a:pt x="352519" y="641349"/>
                </a:lnTo>
                <a:lnTo>
                  <a:pt x="329999" y="596899"/>
                </a:lnTo>
                <a:lnTo>
                  <a:pt x="306986" y="552449"/>
                </a:lnTo>
                <a:lnTo>
                  <a:pt x="260466" y="458469"/>
                </a:lnTo>
                <a:lnTo>
                  <a:pt x="237453" y="412749"/>
                </a:lnTo>
                <a:lnTo>
                  <a:pt x="214933" y="368299"/>
                </a:lnTo>
                <a:lnTo>
                  <a:pt x="193152" y="326389"/>
                </a:lnTo>
                <a:lnTo>
                  <a:pt x="172358" y="287019"/>
                </a:lnTo>
                <a:lnTo>
                  <a:pt x="147496" y="243839"/>
                </a:lnTo>
                <a:lnTo>
                  <a:pt x="135142" y="223519"/>
                </a:lnTo>
                <a:lnTo>
                  <a:pt x="123866" y="205739"/>
                </a:lnTo>
                <a:lnTo>
                  <a:pt x="217755" y="205739"/>
                </a:lnTo>
                <a:lnTo>
                  <a:pt x="222229" y="213359"/>
                </a:lnTo>
                <a:lnTo>
                  <a:pt x="242534" y="251459"/>
                </a:lnTo>
                <a:lnTo>
                  <a:pt x="264218" y="293369"/>
                </a:lnTo>
                <a:lnTo>
                  <a:pt x="286991" y="337819"/>
                </a:lnTo>
                <a:lnTo>
                  <a:pt x="310564" y="383539"/>
                </a:lnTo>
                <a:lnTo>
                  <a:pt x="383196" y="528319"/>
                </a:lnTo>
                <a:lnTo>
                  <a:pt x="407081" y="575309"/>
                </a:lnTo>
                <a:lnTo>
                  <a:pt x="430320" y="619759"/>
                </a:lnTo>
                <a:lnTo>
                  <a:pt x="452627" y="661669"/>
                </a:lnTo>
                <a:lnTo>
                  <a:pt x="474921" y="702309"/>
                </a:lnTo>
                <a:lnTo>
                  <a:pt x="495366" y="736599"/>
                </a:lnTo>
                <a:lnTo>
                  <a:pt x="574478" y="736599"/>
                </a:lnTo>
                <a:lnTo>
                  <a:pt x="574269" y="737869"/>
                </a:lnTo>
                <a:lnTo>
                  <a:pt x="568952" y="775969"/>
                </a:lnTo>
                <a:lnTo>
                  <a:pt x="558755" y="812799"/>
                </a:lnTo>
                <a:lnTo>
                  <a:pt x="530502" y="847089"/>
                </a:lnTo>
                <a:lnTo>
                  <a:pt x="518996" y="850899"/>
                </a:lnTo>
                <a:lnTo>
                  <a:pt x="506872" y="8521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417950" y="0"/>
            <a:ext cx="3335654" cy="1346200"/>
          </a:xfrm>
          <a:custGeom>
            <a:avLst/>
            <a:gdLst/>
            <a:ahLst/>
            <a:cxnLst/>
            <a:rect l="l" t="t" r="r" b="b"/>
            <a:pathLst>
              <a:path w="3335654" h="1346200">
                <a:moveTo>
                  <a:pt x="541656" y="939799"/>
                </a:moveTo>
                <a:lnTo>
                  <a:pt x="399809" y="939799"/>
                </a:lnTo>
                <a:lnTo>
                  <a:pt x="308868" y="914399"/>
                </a:lnTo>
                <a:lnTo>
                  <a:pt x="265348" y="888999"/>
                </a:lnTo>
                <a:lnTo>
                  <a:pt x="223513" y="863599"/>
                </a:lnTo>
                <a:lnTo>
                  <a:pt x="185567" y="825499"/>
                </a:lnTo>
                <a:lnTo>
                  <a:pt x="151972" y="800099"/>
                </a:lnTo>
                <a:lnTo>
                  <a:pt x="122486" y="749299"/>
                </a:lnTo>
                <a:lnTo>
                  <a:pt x="96866" y="711199"/>
                </a:lnTo>
                <a:lnTo>
                  <a:pt x="74870" y="673099"/>
                </a:lnTo>
                <a:lnTo>
                  <a:pt x="56256" y="622299"/>
                </a:lnTo>
                <a:lnTo>
                  <a:pt x="40781" y="571499"/>
                </a:lnTo>
                <a:lnTo>
                  <a:pt x="28203" y="520699"/>
                </a:lnTo>
                <a:lnTo>
                  <a:pt x="18279" y="469899"/>
                </a:lnTo>
                <a:lnTo>
                  <a:pt x="10768" y="419099"/>
                </a:lnTo>
                <a:lnTo>
                  <a:pt x="5427" y="368299"/>
                </a:lnTo>
                <a:lnTo>
                  <a:pt x="2013" y="317499"/>
                </a:lnTo>
                <a:lnTo>
                  <a:pt x="285" y="266699"/>
                </a:lnTo>
                <a:lnTo>
                  <a:pt x="0" y="228599"/>
                </a:lnTo>
                <a:lnTo>
                  <a:pt x="1178" y="165099"/>
                </a:lnTo>
                <a:lnTo>
                  <a:pt x="3920" y="114299"/>
                </a:lnTo>
                <a:lnTo>
                  <a:pt x="8180" y="63499"/>
                </a:lnTo>
                <a:lnTo>
                  <a:pt x="13912" y="12699"/>
                </a:lnTo>
                <a:lnTo>
                  <a:pt x="17239" y="0"/>
                </a:lnTo>
                <a:lnTo>
                  <a:pt x="57745" y="0"/>
                </a:lnTo>
                <a:lnTo>
                  <a:pt x="51192" y="50799"/>
                </a:lnTo>
                <a:lnTo>
                  <a:pt x="45860" y="101599"/>
                </a:lnTo>
                <a:lnTo>
                  <a:pt x="41895" y="152399"/>
                </a:lnTo>
                <a:lnTo>
                  <a:pt x="39444" y="203199"/>
                </a:lnTo>
                <a:lnTo>
                  <a:pt x="38654" y="253999"/>
                </a:lnTo>
                <a:lnTo>
                  <a:pt x="39672" y="304799"/>
                </a:lnTo>
                <a:lnTo>
                  <a:pt x="42645" y="355599"/>
                </a:lnTo>
                <a:lnTo>
                  <a:pt x="47719" y="393699"/>
                </a:lnTo>
                <a:lnTo>
                  <a:pt x="55041" y="444499"/>
                </a:lnTo>
                <a:lnTo>
                  <a:pt x="64759" y="495299"/>
                </a:lnTo>
                <a:lnTo>
                  <a:pt x="77019" y="546099"/>
                </a:lnTo>
                <a:lnTo>
                  <a:pt x="91969" y="596899"/>
                </a:lnTo>
                <a:lnTo>
                  <a:pt x="109754" y="634999"/>
                </a:lnTo>
                <a:lnTo>
                  <a:pt x="122222" y="673099"/>
                </a:lnTo>
                <a:lnTo>
                  <a:pt x="152929" y="723899"/>
                </a:lnTo>
                <a:lnTo>
                  <a:pt x="191146" y="774699"/>
                </a:lnTo>
                <a:lnTo>
                  <a:pt x="235776" y="825499"/>
                </a:lnTo>
                <a:lnTo>
                  <a:pt x="286252" y="850899"/>
                </a:lnTo>
                <a:lnTo>
                  <a:pt x="313135" y="876299"/>
                </a:lnTo>
                <a:lnTo>
                  <a:pt x="341077" y="876299"/>
                </a:lnTo>
                <a:lnTo>
                  <a:pt x="399742" y="901699"/>
                </a:lnTo>
                <a:lnTo>
                  <a:pt x="676566" y="901699"/>
                </a:lnTo>
                <a:lnTo>
                  <a:pt x="681498" y="914399"/>
                </a:lnTo>
                <a:lnTo>
                  <a:pt x="636487" y="914399"/>
                </a:lnTo>
                <a:lnTo>
                  <a:pt x="541656" y="939799"/>
                </a:lnTo>
                <a:close/>
              </a:path>
              <a:path w="3335654" h="1346200">
                <a:moveTo>
                  <a:pt x="676566" y="901699"/>
                </a:moveTo>
                <a:lnTo>
                  <a:pt x="557160" y="901699"/>
                </a:lnTo>
                <a:lnTo>
                  <a:pt x="622625" y="876299"/>
                </a:lnTo>
                <a:lnTo>
                  <a:pt x="617305" y="863599"/>
                </a:lnTo>
                <a:lnTo>
                  <a:pt x="602779" y="825499"/>
                </a:lnTo>
                <a:lnTo>
                  <a:pt x="589175" y="774699"/>
                </a:lnTo>
                <a:lnTo>
                  <a:pt x="577726" y="723899"/>
                </a:lnTo>
                <a:lnTo>
                  <a:pt x="568433" y="685799"/>
                </a:lnTo>
                <a:lnTo>
                  <a:pt x="561295" y="634999"/>
                </a:lnTo>
                <a:lnTo>
                  <a:pt x="556314" y="584199"/>
                </a:lnTo>
                <a:lnTo>
                  <a:pt x="553487" y="546099"/>
                </a:lnTo>
                <a:lnTo>
                  <a:pt x="554661" y="482599"/>
                </a:lnTo>
                <a:lnTo>
                  <a:pt x="558750" y="431799"/>
                </a:lnTo>
                <a:lnTo>
                  <a:pt x="565754" y="380999"/>
                </a:lnTo>
                <a:lnTo>
                  <a:pt x="575673" y="330199"/>
                </a:lnTo>
                <a:lnTo>
                  <a:pt x="588508" y="266699"/>
                </a:lnTo>
                <a:lnTo>
                  <a:pt x="602601" y="228599"/>
                </a:lnTo>
                <a:lnTo>
                  <a:pt x="618582" y="177799"/>
                </a:lnTo>
                <a:lnTo>
                  <a:pt x="636346" y="126999"/>
                </a:lnTo>
                <a:lnTo>
                  <a:pt x="655785" y="76199"/>
                </a:lnTo>
                <a:lnTo>
                  <a:pt x="676795" y="25399"/>
                </a:lnTo>
                <a:lnTo>
                  <a:pt x="694171" y="0"/>
                </a:lnTo>
                <a:lnTo>
                  <a:pt x="740069" y="0"/>
                </a:lnTo>
                <a:lnTo>
                  <a:pt x="727598" y="12699"/>
                </a:lnTo>
                <a:lnTo>
                  <a:pt x="706318" y="63499"/>
                </a:lnTo>
                <a:lnTo>
                  <a:pt x="686433" y="114299"/>
                </a:lnTo>
                <a:lnTo>
                  <a:pt x="667999" y="165099"/>
                </a:lnTo>
                <a:lnTo>
                  <a:pt x="651102" y="203199"/>
                </a:lnTo>
                <a:lnTo>
                  <a:pt x="636002" y="253999"/>
                </a:lnTo>
                <a:lnTo>
                  <a:pt x="622923" y="304799"/>
                </a:lnTo>
                <a:lnTo>
                  <a:pt x="612087" y="355599"/>
                </a:lnTo>
                <a:lnTo>
                  <a:pt x="603715" y="406399"/>
                </a:lnTo>
                <a:lnTo>
                  <a:pt x="598032" y="457199"/>
                </a:lnTo>
                <a:lnTo>
                  <a:pt x="595259" y="507999"/>
                </a:lnTo>
                <a:lnTo>
                  <a:pt x="595619" y="558799"/>
                </a:lnTo>
                <a:lnTo>
                  <a:pt x="599335" y="609599"/>
                </a:lnTo>
                <a:lnTo>
                  <a:pt x="606633" y="660399"/>
                </a:lnTo>
                <a:lnTo>
                  <a:pt x="616129" y="711199"/>
                </a:lnTo>
                <a:lnTo>
                  <a:pt x="627821" y="761999"/>
                </a:lnTo>
                <a:lnTo>
                  <a:pt x="641710" y="812799"/>
                </a:lnTo>
                <a:lnTo>
                  <a:pt x="657796" y="850899"/>
                </a:lnTo>
                <a:lnTo>
                  <a:pt x="659281" y="863599"/>
                </a:lnTo>
                <a:lnTo>
                  <a:pt x="786834" y="863599"/>
                </a:lnTo>
                <a:lnTo>
                  <a:pt x="765341" y="876299"/>
                </a:lnTo>
                <a:lnTo>
                  <a:pt x="676566" y="901699"/>
                </a:lnTo>
                <a:close/>
              </a:path>
              <a:path w="3335654" h="1346200">
                <a:moveTo>
                  <a:pt x="786834" y="863599"/>
                </a:moveTo>
                <a:lnTo>
                  <a:pt x="694975" y="863599"/>
                </a:lnTo>
                <a:lnTo>
                  <a:pt x="726895" y="838199"/>
                </a:lnTo>
                <a:lnTo>
                  <a:pt x="789227" y="812799"/>
                </a:lnTo>
                <a:lnTo>
                  <a:pt x="836949" y="787399"/>
                </a:lnTo>
                <a:lnTo>
                  <a:pt x="883561" y="761999"/>
                </a:lnTo>
                <a:lnTo>
                  <a:pt x="929064" y="736599"/>
                </a:lnTo>
                <a:lnTo>
                  <a:pt x="973456" y="698499"/>
                </a:lnTo>
                <a:lnTo>
                  <a:pt x="1016738" y="660399"/>
                </a:lnTo>
                <a:lnTo>
                  <a:pt x="1058910" y="634999"/>
                </a:lnTo>
                <a:lnTo>
                  <a:pt x="1099153" y="596899"/>
                </a:lnTo>
                <a:lnTo>
                  <a:pt x="1138309" y="558799"/>
                </a:lnTo>
                <a:lnTo>
                  <a:pt x="1176379" y="520699"/>
                </a:lnTo>
                <a:lnTo>
                  <a:pt x="1213363" y="482599"/>
                </a:lnTo>
                <a:lnTo>
                  <a:pt x="1249261" y="444499"/>
                </a:lnTo>
                <a:lnTo>
                  <a:pt x="1284073" y="406399"/>
                </a:lnTo>
                <a:lnTo>
                  <a:pt x="1317716" y="355599"/>
                </a:lnTo>
                <a:lnTo>
                  <a:pt x="1350106" y="317499"/>
                </a:lnTo>
                <a:lnTo>
                  <a:pt x="1381245" y="279399"/>
                </a:lnTo>
                <a:lnTo>
                  <a:pt x="1411132" y="228599"/>
                </a:lnTo>
                <a:lnTo>
                  <a:pt x="1439767" y="190499"/>
                </a:lnTo>
                <a:lnTo>
                  <a:pt x="1467149" y="139699"/>
                </a:lnTo>
                <a:lnTo>
                  <a:pt x="1493595" y="88899"/>
                </a:lnTo>
                <a:lnTo>
                  <a:pt x="1518945" y="50799"/>
                </a:lnTo>
                <a:lnTo>
                  <a:pt x="1543199" y="0"/>
                </a:lnTo>
                <a:lnTo>
                  <a:pt x="1589147" y="0"/>
                </a:lnTo>
                <a:lnTo>
                  <a:pt x="1569581" y="38099"/>
                </a:lnTo>
                <a:lnTo>
                  <a:pt x="1547433" y="76199"/>
                </a:lnTo>
                <a:lnTo>
                  <a:pt x="1524406" y="114299"/>
                </a:lnTo>
                <a:lnTo>
                  <a:pt x="1500501" y="165099"/>
                </a:lnTo>
                <a:lnTo>
                  <a:pt x="1475717" y="203199"/>
                </a:lnTo>
                <a:lnTo>
                  <a:pt x="1450055" y="241299"/>
                </a:lnTo>
                <a:lnTo>
                  <a:pt x="1423515" y="279399"/>
                </a:lnTo>
                <a:lnTo>
                  <a:pt x="1396096" y="317499"/>
                </a:lnTo>
                <a:lnTo>
                  <a:pt x="1364712" y="368299"/>
                </a:lnTo>
                <a:lnTo>
                  <a:pt x="1332090" y="406399"/>
                </a:lnTo>
                <a:lnTo>
                  <a:pt x="1298229" y="444499"/>
                </a:lnTo>
                <a:lnTo>
                  <a:pt x="1263131" y="495299"/>
                </a:lnTo>
                <a:lnTo>
                  <a:pt x="1226794" y="533399"/>
                </a:lnTo>
                <a:lnTo>
                  <a:pt x="1189219" y="571499"/>
                </a:lnTo>
                <a:lnTo>
                  <a:pt x="1150406" y="609599"/>
                </a:lnTo>
                <a:lnTo>
                  <a:pt x="1110483" y="634999"/>
                </a:lnTo>
                <a:lnTo>
                  <a:pt x="1069582" y="673099"/>
                </a:lnTo>
                <a:lnTo>
                  <a:pt x="1027700" y="711199"/>
                </a:lnTo>
                <a:lnTo>
                  <a:pt x="984839" y="736599"/>
                </a:lnTo>
                <a:lnTo>
                  <a:pt x="940999" y="774699"/>
                </a:lnTo>
                <a:lnTo>
                  <a:pt x="896178" y="800099"/>
                </a:lnTo>
                <a:lnTo>
                  <a:pt x="850379" y="825499"/>
                </a:lnTo>
                <a:lnTo>
                  <a:pt x="808327" y="850899"/>
                </a:lnTo>
                <a:lnTo>
                  <a:pt x="786834" y="863599"/>
                </a:lnTo>
                <a:close/>
              </a:path>
              <a:path w="3335654" h="1346200">
                <a:moveTo>
                  <a:pt x="1190685" y="1181099"/>
                </a:moveTo>
                <a:lnTo>
                  <a:pt x="1040302" y="1181099"/>
                </a:lnTo>
                <a:lnTo>
                  <a:pt x="1143581" y="1155699"/>
                </a:lnTo>
                <a:lnTo>
                  <a:pt x="1193206" y="1130299"/>
                </a:lnTo>
                <a:lnTo>
                  <a:pt x="1241127" y="1104899"/>
                </a:lnTo>
                <a:lnTo>
                  <a:pt x="1287073" y="1079499"/>
                </a:lnTo>
                <a:lnTo>
                  <a:pt x="1331172" y="1054099"/>
                </a:lnTo>
                <a:lnTo>
                  <a:pt x="1374337" y="1028699"/>
                </a:lnTo>
                <a:lnTo>
                  <a:pt x="1416569" y="990599"/>
                </a:lnTo>
                <a:lnTo>
                  <a:pt x="1457868" y="965199"/>
                </a:lnTo>
                <a:lnTo>
                  <a:pt x="1498234" y="927099"/>
                </a:lnTo>
                <a:lnTo>
                  <a:pt x="1537667" y="888999"/>
                </a:lnTo>
                <a:lnTo>
                  <a:pt x="1576166" y="850899"/>
                </a:lnTo>
                <a:lnTo>
                  <a:pt x="1613733" y="825499"/>
                </a:lnTo>
                <a:lnTo>
                  <a:pt x="1620604" y="812799"/>
                </a:lnTo>
                <a:lnTo>
                  <a:pt x="1634210" y="800099"/>
                </a:lnTo>
                <a:lnTo>
                  <a:pt x="1641069" y="787399"/>
                </a:lnTo>
                <a:lnTo>
                  <a:pt x="1643297" y="749299"/>
                </a:lnTo>
                <a:lnTo>
                  <a:pt x="1648062" y="698499"/>
                </a:lnTo>
                <a:lnTo>
                  <a:pt x="1655365" y="647699"/>
                </a:lnTo>
                <a:lnTo>
                  <a:pt x="1665205" y="596899"/>
                </a:lnTo>
                <a:lnTo>
                  <a:pt x="1677582" y="558799"/>
                </a:lnTo>
                <a:lnTo>
                  <a:pt x="1692497" y="507999"/>
                </a:lnTo>
                <a:lnTo>
                  <a:pt x="1709948" y="469899"/>
                </a:lnTo>
                <a:lnTo>
                  <a:pt x="1728877" y="419099"/>
                </a:lnTo>
                <a:lnTo>
                  <a:pt x="1748373" y="368299"/>
                </a:lnTo>
                <a:lnTo>
                  <a:pt x="1768436" y="317499"/>
                </a:lnTo>
                <a:lnTo>
                  <a:pt x="1789066" y="279399"/>
                </a:lnTo>
                <a:lnTo>
                  <a:pt x="1810263" y="228599"/>
                </a:lnTo>
                <a:lnTo>
                  <a:pt x="1832027" y="177799"/>
                </a:lnTo>
                <a:lnTo>
                  <a:pt x="1854359" y="126999"/>
                </a:lnTo>
                <a:lnTo>
                  <a:pt x="1877257" y="88899"/>
                </a:lnTo>
                <a:lnTo>
                  <a:pt x="1900722" y="38099"/>
                </a:lnTo>
                <a:lnTo>
                  <a:pt x="1924116" y="0"/>
                </a:lnTo>
                <a:lnTo>
                  <a:pt x="1972424" y="0"/>
                </a:lnTo>
                <a:lnTo>
                  <a:pt x="1948025" y="38099"/>
                </a:lnTo>
                <a:lnTo>
                  <a:pt x="1924729" y="76199"/>
                </a:lnTo>
                <a:lnTo>
                  <a:pt x="1902235" y="126999"/>
                </a:lnTo>
                <a:lnTo>
                  <a:pt x="1880543" y="165099"/>
                </a:lnTo>
                <a:lnTo>
                  <a:pt x="1859653" y="215899"/>
                </a:lnTo>
                <a:lnTo>
                  <a:pt x="1837458" y="266699"/>
                </a:lnTo>
                <a:lnTo>
                  <a:pt x="1795773" y="368299"/>
                </a:lnTo>
                <a:lnTo>
                  <a:pt x="1773360" y="431799"/>
                </a:lnTo>
                <a:lnTo>
                  <a:pt x="1751007" y="482599"/>
                </a:lnTo>
                <a:lnTo>
                  <a:pt x="1731459" y="533399"/>
                </a:lnTo>
                <a:lnTo>
                  <a:pt x="1714716" y="584199"/>
                </a:lnTo>
                <a:lnTo>
                  <a:pt x="1700779" y="634999"/>
                </a:lnTo>
                <a:lnTo>
                  <a:pt x="1690721" y="685799"/>
                </a:lnTo>
                <a:lnTo>
                  <a:pt x="1687303" y="723899"/>
                </a:lnTo>
                <a:lnTo>
                  <a:pt x="1684958" y="749299"/>
                </a:lnTo>
                <a:lnTo>
                  <a:pt x="1743420" y="749299"/>
                </a:lnTo>
                <a:lnTo>
                  <a:pt x="1719753" y="774699"/>
                </a:lnTo>
                <a:lnTo>
                  <a:pt x="1683710" y="812799"/>
                </a:lnTo>
                <a:lnTo>
                  <a:pt x="1686087" y="850899"/>
                </a:lnTo>
                <a:lnTo>
                  <a:pt x="1643394" y="850899"/>
                </a:lnTo>
                <a:lnTo>
                  <a:pt x="1610240" y="876299"/>
                </a:lnTo>
                <a:lnTo>
                  <a:pt x="1593522" y="901699"/>
                </a:lnTo>
                <a:lnTo>
                  <a:pt x="1576667" y="914399"/>
                </a:lnTo>
                <a:lnTo>
                  <a:pt x="1537865" y="939799"/>
                </a:lnTo>
                <a:lnTo>
                  <a:pt x="1498166" y="977899"/>
                </a:lnTo>
                <a:lnTo>
                  <a:pt x="1457517" y="1015999"/>
                </a:lnTo>
                <a:lnTo>
                  <a:pt x="1415865" y="1041399"/>
                </a:lnTo>
                <a:lnTo>
                  <a:pt x="1373156" y="1079499"/>
                </a:lnTo>
                <a:lnTo>
                  <a:pt x="1329336" y="1104899"/>
                </a:lnTo>
                <a:lnTo>
                  <a:pt x="1284354" y="1130299"/>
                </a:lnTo>
                <a:lnTo>
                  <a:pt x="1238154" y="1155699"/>
                </a:lnTo>
                <a:lnTo>
                  <a:pt x="1190685" y="1181099"/>
                </a:lnTo>
                <a:close/>
              </a:path>
              <a:path w="3335654" h="1346200">
                <a:moveTo>
                  <a:pt x="1743420" y="749299"/>
                </a:moveTo>
                <a:lnTo>
                  <a:pt x="1684958" y="749299"/>
                </a:lnTo>
                <a:lnTo>
                  <a:pt x="1722026" y="711199"/>
                </a:lnTo>
                <a:lnTo>
                  <a:pt x="1758558" y="673099"/>
                </a:lnTo>
                <a:lnTo>
                  <a:pt x="1794574" y="634999"/>
                </a:lnTo>
                <a:lnTo>
                  <a:pt x="1830096" y="584199"/>
                </a:lnTo>
                <a:lnTo>
                  <a:pt x="1865142" y="546099"/>
                </a:lnTo>
                <a:lnTo>
                  <a:pt x="1899734" y="507999"/>
                </a:lnTo>
                <a:lnTo>
                  <a:pt x="1933892" y="469899"/>
                </a:lnTo>
                <a:lnTo>
                  <a:pt x="1966688" y="431799"/>
                </a:lnTo>
                <a:lnTo>
                  <a:pt x="1999120" y="380999"/>
                </a:lnTo>
                <a:lnTo>
                  <a:pt x="2031188" y="342899"/>
                </a:lnTo>
                <a:lnTo>
                  <a:pt x="2062893" y="304799"/>
                </a:lnTo>
                <a:lnTo>
                  <a:pt x="2094234" y="266699"/>
                </a:lnTo>
                <a:lnTo>
                  <a:pt x="2125211" y="228599"/>
                </a:lnTo>
                <a:lnTo>
                  <a:pt x="2155824" y="177799"/>
                </a:lnTo>
                <a:lnTo>
                  <a:pt x="2186073" y="139699"/>
                </a:lnTo>
                <a:lnTo>
                  <a:pt x="2215959" y="101599"/>
                </a:lnTo>
                <a:lnTo>
                  <a:pt x="2245480" y="50799"/>
                </a:lnTo>
                <a:lnTo>
                  <a:pt x="2274638" y="12699"/>
                </a:lnTo>
                <a:lnTo>
                  <a:pt x="2286271" y="0"/>
                </a:lnTo>
                <a:lnTo>
                  <a:pt x="2335904" y="0"/>
                </a:lnTo>
                <a:lnTo>
                  <a:pt x="2311681" y="25399"/>
                </a:lnTo>
                <a:lnTo>
                  <a:pt x="2283540" y="76199"/>
                </a:lnTo>
                <a:lnTo>
                  <a:pt x="2255466" y="114299"/>
                </a:lnTo>
                <a:lnTo>
                  <a:pt x="2227102" y="152399"/>
                </a:lnTo>
                <a:lnTo>
                  <a:pt x="2198446" y="190499"/>
                </a:lnTo>
                <a:lnTo>
                  <a:pt x="2169495" y="228599"/>
                </a:lnTo>
                <a:lnTo>
                  <a:pt x="2140246" y="266699"/>
                </a:lnTo>
                <a:lnTo>
                  <a:pt x="2110695" y="304799"/>
                </a:lnTo>
                <a:lnTo>
                  <a:pt x="2080841" y="342899"/>
                </a:lnTo>
                <a:lnTo>
                  <a:pt x="2050680" y="393699"/>
                </a:lnTo>
                <a:lnTo>
                  <a:pt x="2020208" y="431799"/>
                </a:lnTo>
                <a:lnTo>
                  <a:pt x="1989424" y="469899"/>
                </a:lnTo>
                <a:lnTo>
                  <a:pt x="1958323" y="507999"/>
                </a:lnTo>
                <a:lnTo>
                  <a:pt x="1925529" y="546099"/>
                </a:lnTo>
                <a:lnTo>
                  <a:pt x="1892350" y="584199"/>
                </a:lnTo>
                <a:lnTo>
                  <a:pt x="1858758" y="622299"/>
                </a:lnTo>
                <a:lnTo>
                  <a:pt x="1824729" y="660399"/>
                </a:lnTo>
                <a:lnTo>
                  <a:pt x="1790236" y="698499"/>
                </a:lnTo>
                <a:lnTo>
                  <a:pt x="1755253" y="736599"/>
                </a:lnTo>
                <a:lnTo>
                  <a:pt x="1743420" y="749299"/>
                </a:lnTo>
                <a:close/>
              </a:path>
              <a:path w="3335654" h="1346200">
                <a:moveTo>
                  <a:pt x="2158912" y="1308099"/>
                </a:moveTo>
                <a:lnTo>
                  <a:pt x="1959442" y="1308099"/>
                </a:lnTo>
                <a:lnTo>
                  <a:pt x="2218207" y="1244599"/>
                </a:lnTo>
                <a:lnTo>
                  <a:pt x="2317771" y="1193799"/>
                </a:lnTo>
                <a:lnTo>
                  <a:pt x="2366272" y="1181099"/>
                </a:lnTo>
                <a:lnTo>
                  <a:pt x="2413854" y="1155699"/>
                </a:lnTo>
                <a:lnTo>
                  <a:pt x="2460519" y="1117599"/>
                </a:lnTo>
                <a:lnTo>
                  <a:pt x="2506265" y="1092199"/>
                </a:lnTo>
                <a:lnTo>
                  <a:pt x="2551093" y="1066799"/>
                </a:lnTo>
                <a:lnTo>
                  <a:pt x="2592041" y="1041399"/>
                </a:lnTo>
                <a:lnTo>
                  <a:pt x="2631877" y="1003299"/>
                </a:lnTo>
                <a:lnTo>
                  <a:pt x="2670614" y="977899"/>
                </a:lnTo>
                <a:lnTo>
                  <a:pt x="2708265" y="939799"/>
                </a:lnTo>
                <a:lnTo>
                  <a:pt x="2744842" y="901699"/>
                </a:lnTo>
                <a:lnTo>
                  <a:pt x="2780356" y="876299"/>
                </a:lnTo>
                <a:lnTo>
                  <a:pt x="2814821" y="838199"/>
                </a:lnTo>
                <a:lnTo>
                  <a:pt x="2848248" y="800099"/>
                </a:lnTo>
                <a:lnTo>
                  <a:pt x="2880650" y="761999"/>
                </a:lnTo>
                <a:lnTo>
                  <a:pt x="2912039" y="723899"/>
                </a:lnTo>
                <a:lnTo>
                  <a:pt x="2942427" y="673099"/>
                </a:lnTo>
                <a:lnTo>
                  <a:pt x="2971826" y="634999"/>
                </a:lnTo>
                <a:lnTo>
                  <a:pt x="3000250" y="596899"/>
                </a:lnTo>
                <a:lnTo>
                  <a:pt x="3027709" y="558799"/>
                </a:lnTo>
                <a:lnTo>
                  <a:pt x="3054217" y="507999"/>
                </a:lnTo>
                <a:lnTo>
                  <a:pt x="3079786" y="469899"/>
                </a:lnTo>
                <a:lnTo>
                  <a:pt x="3104427" y="419099"/>
                </a:lnTo>
                <a:lnTo>
                  <a:pt x="3128153" y="380999"/>
                </a:lnTo>
                <a:lnTo>
                  <a:pt x="3150977" y="330199"/>
                </a:lnTo>
                <a:lnTo>
                  <a:pt x="3172911" y="292099"/>
                </a:lnTo>
                <a:lnTo>
                  <a:pt x="3193966" y="241299"/>
                </a:lnTo>
                <a:lnTo>
                  <a:pt x="3214155" y="190499"/>
                </a:lnTo>
                <a:lnTo>
                  <a:pt x="3233491" y="152399"/>
                </a:lnTo>
                <a:lnTo>
                  <a:pt x="3251986" y="101599"/>
                </a:lnTo>
                <a:lnTo>
                  <a:pt x="3269652" y="50799"/>
                </a:lnTo>
                <a:lnTo>
                  <a:pt x="3286500" y="12699"/>
                </a:lnTo>
                <a:lnTo>
                  <a:pt x="3291973" y="0"/>
                </a:lnTo>
                <a:lnTo>
                  <a:pt x="3335383" y="0"/>
                </a:lnTo>
                <a:lnTo>
                  <a:pt x="3319195" y="50799"/>
                </a:lnTo>
                <a:lnTo>
                  <a:pt x="3302174" y="88899"/>
                </a:lnTo>
                <a:lnTo>
                  <a:pt x="3284322" y="139699"/>
                </a:lnTo>
                <a:lnTo>
                  <a:pt x="3265638" y="190499"/>
                </a:lnTo>
                <a:lnTo>
                  <a:pt x="3246122" y="228599"/>
                </a:lnTo>
                <a:lnTo>
                  <a:pt x="3225774" y="279399"/>
                </a:lnTo>
                <a:lnTo>
                  <a:pt x="3204595" y="317499"/>
                </a:lnTo>
                <a:lnTo>
                  <a:pt x="3182583" y="368299"/>
                </a:lnTo>
                <a:lnTo>
                  <a:pt x="3159739" y="406399"/>
                </a:lnTo>
                <a:lnTo>
                  <a:pt x="3136064" y="457199"/>
                </a:lnTo>
                <a:lnTo>
                  <a:pt x="3111557" y="495299"/>
                </a:lnTo>
                <a:lnTo>
                  <a:pt x="3086217" y="533399"/>
                </a:lnTo>
                <a:lnTo>
                  <a:pt x="3060046" y="584199"/>
                </a:lnTo>
                <a:lnTo>
                  <a:pt x="3033338" y="622299"/>
                </a:lnTo>
                <a:lnTo>
                  <a:pt x="3005689" y="660399"/>
                </a:lnTo>
                <a:lnTo>
                  <a:pt x="2977095" y="698499"/>
                </a:lnTo>
                <a:lnTo>
                  <a:pt x="2947557" y="736599"/>
                </a:lnTo>
                <a:lnTo>
                  <a:pt x="2917071" y="774699"/>
                </a:lnTo>
                <a:lnTo>
                  <a:pt x="2885638" y="812799"/>
                </a:lnTo>
                <a:lnTo>
                  <a:pt x="2853254" y="850899"/>
                </a:lnTo>
                <a:lnTo>
                  <a:pt x="2819919" y="888999"/>
                </a:lnTo>
                <a:lnTo>
                  <a:pt x="2785630" y="927099"/>
                </a:lnTo>
                <a:lnTo>
                  <a:pt x="2750386" y="952499"/>
                </a:lnTo>
                <a:lnTo>
                  <a:pt x="2714187" y="990599"/>
                </a:lnTo>
                <a:lnTo>
                  <a:pt x="2677029" y="1028699"/>
                </a:lnTo>
                <a:lnTo>
                  <a:pt x="2638911" y="1054099"/>
                </a:lnTo>
                <a:lnTo>
                  <a:pt x="2599832" y="1079499"/>
                </a:lnTo>
                <a:lnTo>
                  <a:pt x="2559791" y="1104899"/>
                </a:lnTo>
                <a:lnTo>
                  <a:pt x="2518784" y="1142999"/>
                </a:lnTo>
                <a:lnTo>
                  <a:pt x="2432953" y="1193799"/>
                </a:lnTo>
                <a:lnTo>
                  <a:pt x="2389003" y="1206499"/>
                </a:lnTo>
                <a:lnTo>
                  <a:pt x="2299035" y="1257299"/>
                </a:lnTo>
                <a:lnTo>
                  <a:pt x="2206309" y="1282699"/>
                </a:lnTo>
                <a:lnTo>
                  <a:pt x="2158912" y="1308099"/>
                </a:lnTo>
                <a:close/>
              </a:path>
              <a:path w="3335654" h="1346200">
                <a:moveTo>
                  <a:pt x="1959442" y="1308099"/>
                </a:moveTo>
                <a:lnTo>
                  <a:pt x="1885344" y="1308099"/>
                </a:lnTo>
                <a:lnTo>
                  <a:pt x="1855449" y="1269999"/>
                </a:lnTo>
                <a:lnTo>
                  <a:pt x="1836124" y="1257299"/>
                </a:lnTo>
                <a:lnTo>
                  <a:pt x="1817436" y="1231899"/>
                </a:lnTo>
                <a:lnTo>
                  <a:pt x="1799384" y="1219199"/>
                </a:lnTo>
                <a:lnTo>
                  <a:pt x="1769695" y="1181099"/>
                </a:lnTo>
                <a:lnTo>
                  <a:pt x="1742884" y="1142999"/>
                </a:lnTo>
                <a:lnTo>
                  <a:pt x="1718949" y="1092199"/>
                </a:lnTo>
                <a:lnTo>
                  <a:pt x="1697893" y="1054099"/>
                </a:lnTo>
                <a:lnTo>
                  <a:pt x="1679917" y="1015999"/>
                </a:lnTo>
                <a:lnTo>
                  <a:pt x="1665226" y="965199"/>
                </a:lnTo>
                <a:lnTo>
                  <a:pt x="1653819" y="927099"/>
                </a:lnTo>
                <a:lnTo>
                  <a:pt x="1645697" y="876299"/>
                </a:lnTo>
                <a:lnTo>
                  <a:pt x="1644953" y="863599"/>
                </a:lnTo>
                <a:lnTo>
                  <a:pt x="1644392" y="863599"/>
                </a:lnTo>
                <a:lnTo>
                  <a:pt x="1643908" y="850899"/>
                </a:lnTo>
                <a:lnTo>
                  <a:pt x="1686087" y="850899"/>
                </a:lnTo>
                <a:lnTo>
                  <a:pt x="1686879" y="863599"/>
                </a:lnTo>
                <a:lnTo>
                  <a:pt x="1694533" y="914399"/>
                </a:lnTo>
                <a:lnTo>
                  <a:pt x="1706671" y="965199"/>
                </a:lnTo>
                <a:lnTo>
                  <a:pt x="1723294" y="1015999"/>
                </a:lnTo>
                <a:lnTo>
                  <a:pt x="1743008" y="1054099"/>
                </a:lnTo>
                <a:lnTo>
                  <a:pt x="1766201" y="1092199"/>
                </a:lnTo>
                <a:lnTo>
                  <a:pt x="1792532" y="1142999"/>
                </a:lnTo>
                <a:lnTo>
                  <a:pt x="1821665" y="1181099"/>
                </a:lnTo>
                <a:lnTo>
                  <a:pt x="1853260" y="1206499"/>
                </a:lnTo>
                <a:lnTo>
                  <a:pt x="1886981" y="1244599"/>
                </a:lnTo>
                <a:lnTo>
                  <a:pt x="1922487" y="1282699"/>
                </a:lnTo>
                <a:lnTo>
                  <a:pt x="1959442" y="1308099"/>
                </a:lnTo>
                <a:close/>
              </a:path>
              <a:path w="3335654" h="1346200">
                <a:moveTo>
                  <a:pt x="1043324" y="1219199"/>
                </a:moveTo>
                <a:lnTo>
                  <a:pt x="942815" y="1219199"/>
                </a:lnTo>
                <a:lnTo>
                  <a:pt x="893584" y="1206499"/>
                </a:lnTo>
                <a:lnTo>
                  <a:pt x="845794" y="1181099"/>
                </a:lnTo>
                <a:lnTo>
                  <a:pt x="804109" y="1155699"/>
                </a:lnTo>
                <a:lnTo>
                  <a:pt x="766870" y="1130299"/>
                </a:lnTo>
                <a:lnTo>
                  <a:pt x="733766" y="1092199"/>
                </a:lnTo>
                <a:lnTo>
                  <a:pt x="704488" y="1054099"/>
                </a:lnTo>
                <a:lnTo>
                  <a:pt x="678722" y="1003299"/>
                </a:lnTo>
                <a:lnTo>
                  <a:pt x="656159" y="965199"/>
                </a:lnTo>
                <a:lnTo>
                  <a:pt x="636487" y="914399"/>
                </a:lnTo>
                <a:lnTo>
                  <a:pt x="681498" y="914399"/>
                </a:lnTo>
                <a:lnTo>
                  <a:pt x="691360" y="939799"/>
                </a:lnTo>
                <a:lnTo>
                  <a:pt x="708048" y="977899"/>
                </a:lnTo>
                <a:lnTo>
                  <a:pt x="726629" y="1003299"/>
                </a:lnTo>
                <a:lnTo>
                  <a:pt x="747103" y="1041399"/>
                </a:lnTo>
                <a:lnTo>
                  <a:pt x="777593" y="1079499"/>
                </a:lnTo>
                <a:lnTo>
                  <a:pt x="812237" y="1104899"/>
                </a:lnTo>
                <a:lnTo>
                  <a:pt x="850777" y="1142999"/>
                </a:lnTo>
                <a:lnTo>
                  <a:pt x="892955" y="1155699"/>
                </a:lnTo>
                <a:lnTo>
                  <a:pt x="938512" y="1168399"/>
                </a:lnTo>
                <a:lnTo>
                  <a:pt x="987190" y="1181099"/>
                </a:lnTo>
                <a:lnTo>
                  <a:pt x="1190685" y="1181099"/>
                </a:lnTo>
                <a:lnTo>
                  <a:pt x="1043324" y="1219199"/>
                </a:lnTo>
                <a:close/>
              </a:path>
              <a:path w="3335654" h="1346200">
                <a:moveTo>
                  <a:pt x="2059381" y="1333499"/>
                </a:moveTo>
                <a:lnTo>
                  <a:pt x="1915897" y="1333499"/>
                </a:lnTo>
                <a:lnTo>
                  <a:pt x="1905600" y="1320799"/>
                </a:lnTo>
                <a:lnTo>
                  <a:pt x="1895411" y="1308099"/>
                </a:lnTo>
                <a:lnTo>
                  <a:pt x="2134199" y="1308099"/>
                </a:lnTo>
                <a:lnTo>
                  <a:pt x="2109373" y="1320799"/>
                </a:lnTo>
                <a:lnTo>
                  <a:pt x="2084434" y="1320799"/>
                </a:lnTo>
                <a:lnTo>
                  <a:pt x="2059381" y="1333499"/>
                </a:lnTo>
                <a:close/>
              </a:path>
              <a:path w="3335654" h="1346200">
                <a:moveTo>
                  <a:pt x="2008619" y="1346199"/>
                </a:moveTo>
                <a:lnTo>
                  <a:pt x="1934756" y="1346199"/>
                </a:lnTo>
                <a:lnTo>
                  <a:pt x="1925045" y="1333499"/>
                </a:lnTo>
                <a:lnTo>
                  <a:pt x="2034133" y="1333499"/>
                </a:lnTo>
                <a:lnTo>
                  <a:pt x="2008619" y="13461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88142" y="8944985"/>
            <a:ext cx="2229860" cy="1333500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0" y="0"/>
            <a:ext cx="1748789" cy="2032000"/>
          </a:xfrm>
          <a:custGeom>
            <a:avLst/>
            <a:gdLst/>
            <a:ahLst/>
            <a:cxnLst/>
            <a:rect l="l" t="t" r="r" b="b"/>
            <a:pathLst>
              <a:path w="1748789" h="2032000">
                <a:moveTo>
                  <a:pt x="831555" y="215899"/>
                </a:moveTo>
                <a:lnTo>
                  <a:pt x="825327" y="215899"/>
                </a:lnTo>
                <a:lnTo>
                  <a:pt x="810901" y="190499"/>
                </a:lnTo>
                <a:lnTo>
                  <a:pt x="789624" y="177799"/>
                </a:lnTo>
                <a:lnTo>
                  <a:pt x="738975" y="177799"/>
                </a:lnTo>
                <a:lnTo>
                  <a:pt x="729116" y="165099"/>
                </a:lnTo>
                <a:lnTo>
                  <a:pt x="711887" y="165099"/>
                </a:lnTo>
                <a:lnTo>
                  <a:pt x="705763" y="152399"/>
                </a:lnTo>
                <a:lnTo>
                  <a:pt x="703065" y="139699"/>
                </a:lnTo>
                <a:lnTo>
                  <a:pt x="704103" y="126999"/>
                </a:lnTo>
                <a:lnTo>
                  <a:pt x="707631" y="126999"/>
                </a:lnTo>
                <a:lnTo>
                  <a:pt x="712406" y="114299"/>
                </a:lnTo>
                <a:lnTo>
                  <a:pt x="751326" y="101599"/>
                </a:lnTo>
                <a:lnTo>
                  <a:pt x="774679" y="63499"/>
                </a:lnTo>
                <a:lnTo>
                  <a:pt x="791804" y="25399"/>
                </a:lnTo>
                <a:lnTo>
                  <a:pt x="807912" y="0"/>
                </a:lnTo>
                <a:lnTo>
                  <a:pt x="977066" y="0"/>
                </a:lnTo>
                <a:lnTo>
                  <a:pt x="938249" y="12699"/>
                </a:lnTo>
                <a:lnTo>
                  <a:pt x="964819" y="38099"/>
                </a:lnTo>
                <a:lnTo>
                  <a:pt x="944891" y="76199"/>
                </a:lnTo>
                <a:lnTo>
                  <a:pt x="885109" y="76199"/>
                </a:lnTo>
                <a:lnTo>
                  <a:pt x="879193" y="88899"/>
                </a:lnTo>
                <a:lnTo>
                  <a:pt x="872655" y="88899"/>
                </a:lnTo>
                <a:lnTo>
                  <a:pt x="867362" y="101599"/>
                </a:lnTo>
                <a:lnTo>
                  <a:pt x="865182" y="101599"/>
                </a:lnTo>
                <a:lnTo>
                  <a:pt x="868088" y="152399"/>
                </a:lnTo>
                <a:lnTo>
                  <a:pt x="853558" y="190499"/>
                </a:lnTo>
                <a:lnTo>
                  <a:pt x="831555" y="215899"/>
                </a:lnTo>
                <a:close/>
              </a:path>
              <a:path w="1748789" h="2032000">
                <a:moveTo>
                  <a:pt x="931607" y="101599"/>
                </a:moveTo>
                <a:lnTo>
                  <a:pt x="885109" y="76199"/>
                </a:lnTo>
                <a:lnTo>
                  <a:pt x="944891" y="76199"/>
                </a:lnTo>
                <a:lnTo>
                  <a:pt x="931607" y="101599"/>
                </a:lnTo>
                <a:close/>
              </a:path>
              <a:path w="1748789" h="2032000">
                <a:moveTo>
                  <a:pt x="812042" y="253999"/>
                </a:moveTo>
                <a:lnTo>
                  <a:pt x="732333" y="228599"/>
                </a:lnTo>
                <a:lnTo>
                  <a:pt x="725691" y="228599"/>
                </a:lnTo>
                <a:lnTo>
                  <a:pt x="732333" y="190499"/>
                </a:lnTo>
                <a:lnTo>
                  <a:pt x="825327" y="215899"/>
                </a:lnTo>
                <a:lnTo>
                  <a:pt x="831555" y="215899"/>
                </a:lnTo>
                <a:lnTo>
                  <a:pt x="812042" y="253999"/>
                </a:lnTo>
                <a:close/>
              </a:path>
              <a:path w="1748789" h="2032000">
                <a:moveTo>
                  <a:pt x="792115" y="634999"/>
                </a:moveTo>
                <a:lnTo>
                  <a:pt x="127869" y="634999"/>
                </a:lnTo>
                <a:lnTo>
                  <a:pt x="1663" y="469899"/>
                </a:lnTo>
                <a:lnTo>
                  <a:pt x="41518" y="419099"/>
                </a:lnTo>
                <a:lnTo>
                  <a:pt x="0" y="393699"/>
                </a:lnTo>
                <a:lnTo>
                  <a:pt x="0" y="203199"/>
                </a:lnTo>
                <a:lnTo>
                  <a:pt x="29893" y="215899"/>
                </a:lnTo>
                <a:lnTo>
                  <a:pt x="59992" y="241299"/>
                </a:lnTo>
                <a:lnTo>
                  <a:pt x="81372" y="266699"/>
                </a:lnTo>
                <a:lnTo>
                  <a:pt x="107319" y="304799"/>
                </a:lnTo>
                <a:lnTo>
                  <a:pt x="139494" y="330199"/>
                </a:lnTo>
                <a:lnTo>
                  <a:pt x="169177" y="355599"/>
                </a:lnTo>
                <a:lnTo>
                  <a:pt x="187652" y="393699"/>
                </a:lnTo>
                <a:lnTo>
                  <a:pt x="178207" y="419099"/>
                </a:lnTo>
                <a:lnTo>
                  <a:pt x="166894" y="444499"/>
                </a:lnTo>
                <a:lnTo>
                  <a:pt x="164299" y="469899"/>
                </a:lnTo>
                <a:lnTo>
                  <a:pt x="181009" y="495299"/>
                </a:lnTo>
                <a:lnTo>
                  <a:pt x="224530" y="495299"/>
                </a:lnTo>
                <a:lnTo>
                  <a:pt x="261356" y="507999"/>
                </a:lnTo>
                <a:lnTo>
                  <a:pt x="294356" y="533399"/>
                </a:lnTo>
                <a:lnTo>
                  <a:pt x="187652" y="533399"/>
                </a:lnTo>
                <a:lnTo>
                  <a:pt x="187652" y="546099"/>
                </a:lnTo>
                <a:lnTo>
                  <a:pt x="310378" y="546099"/>
                </a:lnTo>
                <a:lnTo>
                  <a:pt x="326399" y="558799"/>
                </a:lnTo>
                <a:lnTo>
                  <a:pt x="360355" y="584199"/>
                </a:lnTo>
                <a:lnTo>
                  <a:pt x="1748628" y="584199"/>
                </a:lnTo>
                <a:lnTo>
                  <a:pt x="1748628" y="596899"/>
                </a:lnTo>
                <a:lnTo>
                  <a:pt x="1385784" y="596899"/>
                </a:lnTo>
                <a:lnTo>
                  <a:pt x="1376339" y="609599"/>
                </a:lnTo>
                <a:lnTo>
                  <a:pt x="1373174" y="622299"/>
                </a:lnTo>
                <a:lnTo>
                  <a:pt x="792115" y="622299"/>
                </a:lnTo>
                <a:lnTo>
                  <a:pt x="792115" y="634999"/>
                </a:lnTo>
                <a:close/>
              </a:path>
              <a:path w="1748789" h="2032000">
                <a:moveTo>
                  <a:pt x="1748628" y="584199"/>
                </a:moveTo>
                <a:lnTo>
                  <a:pt x="360355" y="584199"/>
                </a:lnTo>
                <a:lnTo>
                  <a:pt x="645981" y="215899"/>
                </a:lnTo>
                <a:lnTo>
                  <a:pt x="725691" y="228599"/>
                </a:lnTo>
                <a:lnTo>
                  <a:pt x="732333" y="228599"/>
                </a:lnTo>
                <a:lnTo>
                  <a:pt x="726313" y="253999"/>
                </a:lnTo>
                <a:lnTo>
                  <a:pt x="738975" y="266699"/>
                </a:lnTo>
                <a:lnTo>
                  <a:pt x="756619" y="279399"/>
                </a:lnTo>
                <a:lnTo>
                  <a:pt x="765545" y="304799"/>
                </a:lnTo>
                <a:lnTo>
                  <a:pt x="739666" y="342899"/>
                </a:lnTo>
                <a:lnTo>
                  <a:pt x="703584" y="380999"/>
                </a:lnTo>
                <a:lnTo>
                  <a:pt x="659851" y="406399"/>
                </a:lnTo>
                <a:lnTo>
                  <a:pt x="611015" y="419099"/>
                </a:lnTo>
                <a:lnTo>
                  <a:pt x="559629" y="419099"/>
                </a:lnTo>
                <a:lnTo>
                  <a:pt x="571876" y="444499"/>
                </a:lnTo>
                <a:lnTo>
                  <a:pt x="582878" y="457199"/>
                </a:lnTo>
                <a:lnTo>
                  <a:pt x="598861" y="457199"/>
                </a:lnTo>
                <a:lnTo>
                  <a:pt x="626054" y="469899"/>
                </a:lnTo>
                <a:lnTo>
                  <a:pt x="599484" y="558799"/>
                </a:lnTo>
                <a:lnTo>
                  <a:pt x="1748628" y="558799"/>
                </a:lnTo>
                <a:lnTo>
                  <a:pt x="1748628" y="584199"/>
                </a:lnTo>
                <a:close/>
              </a:path>
              <a:path w="1748789" h="2032000">
                <a:moveTo>
                  <a:pt x="1748628" y="558799"/>
                </a:moveTo>
                <a:lnTo>
                  <a:pt x="1190662" y="558799"/>
                </a:lnTo>
                <a:lnTo>
                  <a:pt x="1219308" y="546099"/>
                </a:lnTo>
                <a:lnTo>
                  <a:pt x="1245463" y="533399"/>
                </a:lnTo>
                <a:lnTo>
                  <a:pt x="1269126" y="533399"/>
                </a:lnTo>
                <a:lnTo>
                  <a:pt x="1290299" y="520699"/>
                </a:lnTo>
                <a:lnTo>
                  <a:pt x="1334883" y="520699"/>
                </a:lnTo>
                <a:lnTo>
                  <a:pt x="1380743" y="507999"/>
                </a:lnTo>
                <a:lnTo>
                  <a:pt x="1565961" y="507999"/>
                </a:lnTo>
                <a:lnTo>
                  <a:pt x="1586303" y="495299"/>
                </a:lnTo>
                <a:lnTo>
                  <a:pt x="1609137" y="482599"/>
                </a:lnTo>
                <a:lnTo>
                  <a:pt x="1647746" y="482599"/>
                </a:lnTo>
                <a:lnTo>
                  <a:pt x="1683864" y="495299"/>
                </a:lnTo>
                <a:lnTo>
                  <a:pt x="1717492" y="507999"/>
                </a:lnTo>
                <a:lnTo>
                  <a:pt x="1748628" y="520699"/>
                </a:lnTo>
                <a:lnTo>
                  <a:pt x="1748628" y="558799"/>
                </a:lnTo>
                <a:close/>
              </a:path>
              <a:path w="1748789" h="2032000">
                <a:moveTo>
                  <a:pt x="1545618" y="507999"/>
                </a:moveTo>
                <a:lnTo>
                  <a:pt x="1475012" y="507999"/>
                </a:lnTo>
                <a:lnTo>
                  <a:pt x="1522785" y="495299"/>
                </a:lnTo>
                <a:lnTo>
                  <a:pt x="1545618" y="507999"/>
                </a:lnTo>
                <a:close/>
              </a:path>
              <a:path w="1748789" h="2032000">
                <a:moveTo>
                  <a:pt x="310378" y="546099"/>
                </a:moveTo>
                <a:lnTo>
                  <a:pt x="234149" y="546099"/>
                </a:lnTo>
                <a:lnTo>
                  <a:pt x="187652" y="533399"/>
                </a:lnTo>
                <a:lnTo>
                  <a:pt x="294356" y="533399"/>
                </a:lnTo>
                <a:lnTo>
                  <a:pt x="310378" y="546099"/>
                </a:lnTo>
                <a:close/>
              </a:path>
              <a:path w="1748789" h="2032000">
                <a:moveTo>
                  <a:pt x="1060823" y="558799"/>
                </a:moveTo>
                <a:lnTo>
                  <a:pt x="856256" y="558799"/>
                </a:lnTo>
                <a:lnTo>
                  <a:pt x="908358" y="546099"/>
                </a:lnTo>
                <a:lnTo>
                  <a:pt x="1011316" y="546099"/>
                </a:lnTo>
                <a:lnTo>
                  <a:pt x="1060823" y="558799"/>
                </a:lnTo>
                <a:close/>
              </a:path>
              <a:path w="1748789" h="2032000">
                <a:moveTo>
                  <a:pt x="1529427" y="634999"/>
                </a:moveTo>
                <a:lnTo>
                  <a:pt x="1370008" y="634999"/>
                </a:lnTo>
                <a:lnTo>
                  <a:pt x="1416506" y="609599"/>
                </a:lnTo>
                <a:lnTo>
                  <a:pt x="1398965" y="596899"/>
                </a:lnTo>
                <a:lnTo>
                  <a:pt x="1516142" y="596899"/>
                </a:lnTo>
                <a:lnTo>
                  <a:pt x="1502857" y="609599"/>
                </a:lnTo>
                <a:lnTo>
                  <a:pt x="1529427" y="634999"/>
                </a:lnTo>
                <a:close/>
              </a:path>
              <a:path w="1748789" h="2032000">
                <a:moveTo>
                  <a:pt x="1017439" y="673099"/>
                </a:moveTo>
                <a:lnTo>
                  <a:pt x="891752" y="673099"/>
                </a:lnTo>
                <a:lnTo>
                  <a:pt x="944891" y="660399"/>
                </a:lnTo>
                <a:lnTo>
                  <a:pt x="936069" y="647699"/>
                </a:lnTo>
                <a:lnTo>
                  <a:pt x="929115" y="634999"/>
                </a:lnTo>
                <a:lnTo>
                  <a:pt x="1529427" y="634999"/>
                </a:lnTo>
                <a:lnTo>
                  <a:pt x="1542712" y="622299"/>
                </a:lnTo>
                <a:lnTo>
                  <a:pt x="1516142" y="596899"/>
                </a:lnTo>
                <a:lnTo>
                  <a:pt x="1728182" y="596899"/>
                </a:lnTo>
                <a:lnTo>
                  <a:pt x="1714586" y="609599"/>
                </a:lnTo>
                <a:lnTo>
                  <a:pt x="1704726" y="622299"/>
                </a:lnTo>
                <a:lnTo>
                  <a:pt x="1695489" y="634999"/>
                </a:lnTo>
                <a:lnTo>
                  <a:pt x="1672967" y="660399"/>
                </a:lnTo>
                <a:lnTo>
                  <a:pt x="1017958" y="660399"/>
                </a:lnTo>
                <a:lnTo>
                  <a:pt x="1017439" y="673099"/>
                </a:lnTo>
                <a:close/>
              </a:path>
              <a:path w="1748789" h="2032000">
                <a:moveTo>
                  <a:pt x="1370008" y="634999"/>
                </a:moveTo>
                <a:lnTo>
                  <a:pt x="831970" y="634999"/>
                </a:lnTo>
                <a:lnTo>
                  <a:pt x="831970" y="622299"/>
                </a:lnTo>
                <a:lnTo>
                  <a:pt x="1373174" y="622299"/>
                </a:lnTo>
                <a:lnTo>
                  <a:pt x="1370008" y="634999"/>
                </a:lnTo>
                <a:close/>
              </a:path>
              <a:path w="1748789" h="2032000">
                <a:moveTo>
                  <a:pt x="901715" y="647699"/>
                </a:moveTo>
                <a:lnTo>
                  <a:pt x="89572" y="647699"/>
                </a:lnTo>
                <a:lnTo>
                  <a:pt x="103791" y="634999"/>
                </a:lnTo>
                <a:lnTo>
                  <a:pt x="909396" y="634999"/>
                </a:lnTo>
                <a:lnTo>
                  <a:pt x="901715" y="647699"/>
                </a:lnTo>
                <a:close/>
              </a:path>
              <a:path w="1748789" h="2032000">
                <a:moveTo>
                  <a:pt x="90229" y="1219199"/>
                </a:moveTo>
                <a:lnTo>
                  <a:pt x="28233" y="1219199"/>
                </a:lnTo>
                <a:lnTo>
                  <a:pt x="35083" y="1193799"/>
                </a:lnTo>
                <a:lnTo>
                  <a:pt x="43178" y="1168399"/>
                </a:lnTo>
                <a:lnTo>
                  <a:pt x="48783" y="1155699"/>
                </a:lnTo>
                <a:lnTo>
                  <a:pt x="48160" y="1142999"/>
                </a:lnTo>
                <a:lnTo>
                  <a:pt x="35498" y="1104899"/>
                </a:lnTo>
                <a:lnTo>
                  <a:pt x="41518" y="1079499"/>
                </a:lnTo>
                <a:lnTo>
                  <a:pt x="57501" y="1041399"/>
                </a:lnTo>
                <a:lnTo>
                  <a:pt x="74730" y="1015999"/>
                </a:lnTo>
                <a:lnTo>
                  <a:pt x="91855" y="977899"/>
                </a:lnTo>
                <a:lnTo>
                  <a:pt x="112094" y="952499"/>
                </a:lnTo>
                <a:lnTo>
                  <a:pt x="133578" y="914399"/>
                </a:lnTo>
                <a:lnTo>
                  <a:pt x="154439" y="876299"/>
                </a:lnTo>
                <a:lnTo>
                  <a:pt x="0" y="876299"/>
                </a:lnTo>
                <a:lnTo>
                  <a:pt x="0" y="812799"/>
                </a:lnTo>
                <a:lnTo>
                  <a:pt x="8305" y="812799"/>
                </a:lnTo>
                <a:lnTo>
                  <a:pt x="14948" y="800099"/>
                </a:lnTo>
                <a:lnTo>
                  <a:pt x="0" y="800099"/>
                </a:lnTo>
                <a:lnTo>
                  <a:pt x="0" y="647699"/>
                </a:lnTo>
                <a:lnTo>
                  <a:pt x="606126" y="647699"/>
                </a:lnTo>
                <a:lnTo>
                  <a:pt x="586199" y="711199"/>
                </a:lnTo>
                <a:lnTo>
                  <a:pt x="120397" y="711199"/>
                </a:lnTo>
                <a:lnTo>
                  <a:pt x="72965" y="723899"/>
                </a:lnTo>
                <a:lnTo>
                  <a:pt x="14948" y="761999"/>
                </a:lnTo>
                <a:lnTo>
                  <a:pt x="794502" y="761999"/>
                </a:lnTo>
                <a:lnTo>
                  <a:pt x="783345" y="774699"/>
                </a:lnTo>
                <a:lnTo>
                  <a:pt x="670371" y="774699"/>
                </a:lnTo>
                <a:lnTo>
                  <a:pt x="654855" y="787399"/>
                </a:lnTo>
                <a:lnTo>
                  <a:pt x="586199" y="787399"/>
                </a:lnTo>
                <a:lnTo>
                  <a:pt x="567932" y="825499"/>
                </a:lnTo>
                <a:lnTo>
                  <a:pt x="564611" y="850899"/>
                </a:lnTo>
                <a:lnTo>
                  <a:pt x="578726" y="863599"/>
                </a:lnTo>
                <a:lnTo>
                  <a:pt x="612769" y="888999"/>
                </a:lnTo>
                <a:lnTo>
                  <a:pt x="639442" y="901699"/>
                </a:lnTo>
                <a:lnTo>
                  <a:pt x="666739" y="914399"/>
                </a:lnTo>
                <a:lnTo>
                  <a:pt x="690299" y="939799"/>
                </a:lnTo>
                <a:lnTo>
                  <a:pt x="360355" y="939799"/>
                </a:lnTo>
                <a:lnTo>
                  <a:pt x="329945" y="977899"/>
                </a:lnTo>
                <a:lnTo>
                  <a:pt x="291440" y="1003299"/>
                </a:lnTo>
                <a:lnTo>
                  <a:pt x="207579" y="1028699"/>
                </a:lnTo>
                <a:lnTo>
                  <a:pt x="287288" y="1041399"/>
                </a:lnTo>
                <a:lnTo>
                  <a:pt x="276027" y="1054099"/>
                </a:lnTo>
                <a:lnTo>
                  <a:pt x="141154" y="1054099"/>
                </a:lnTo>
                <a:lnTo>
                  <a:pt x="122576" y="1066799"/>
                </a:lnTo>
                <a:lnTo>
                  <a:pt x="102130" y="1066799"/>
                </a:lnTo>
                <a:lnTo>
                  <a:pt x="87911" y="1079499"/>
                </a:lnTo>
                <a:lnTo>
                  <a:pt x="88015" y="1104899"/>
                </a:lnTo>
                <a:lnTo>
                  <a:pt x="161082" y="1104899"/>
                </a:lnTo>
                <a:lnTo>
                  <a:pt x="194294" y="1117599"/>
                </a:lnTo>
                <a:lnTo>
                  <a:pt x="179349" y="1193799"/>
                </a:lnTo>
                <a:lnTo>
                  <a:pt x="54803" y="1193799"/>
                </a:lnTo>
                <a:lnTo>
                  <a:pt x="90229" y="1219199"/>
                </a:lnTo>
                <a:close/>
              </a:path>
              <a:path w="1748789" h="2032000">
                <a:moveTo>
                  <a:pt x="794502" y="761999"/>
                </a:moveTo>
                <a:lnTo>
                  <a:pt x="200937" y="761999"/>
                </a:lnTo>
                <a:lnTo>
                  <a:pt x="161601" y="723899"/>
                </a:lnTo>
                <a:lnTo>
                  <a:pt x="120397" y="711199"/>
                </a:lnTo>
                <a:lnTo>
                  <a:pt x="586199" y="711199"/>
                </a:lnTo>
                <a:lnTo>
                  <a:pt x="665908" y="698499"/>
                </a:lnTo>
                <a:lnTo>
                  <a:pt x="665908" y="685799"/>
                </a:lnTo>
                <a:lnTo>
                  <a:pt x="606126" y="647699"/>
                </a:lnTo>
                <a:lnTo>
                  <a:pt x="825327" y="647699"/>
                </a:lnTo>
                <a:lnTo>
                  <a:pt x="829167" y="698499"/>
                </a:lnTo>
                <a:lnTo>
                  <a:pt x="816194" y="723899"/>
                </a:lnTo>
                <a:lnTo>
                  <a:pt x="794502" y="761999"/>
                </a:lnTo>
                <a:close/>
              </a:path>
              <a:path w="1748789" h="2032000">
                <a:moveTo>
                  <a:pt x="874315" y="787399"/>
                </a:moveTo>
                <a:lnTo>
                  <a:pt x="792115" y="787399"/>
                </a:lnTo>
                <a:lnTo>
                  <a:pt x="837470" y="749299"/>
                </a:lnTo>
                <a:lnTo>
                  <a:pt x="856049" y="723899"/>
                </a:lnTo>
                <a:lnTo>
                  <a:pt x="850963" y="698499"/>
                </a:lnTo>
                <a:lnTo>
                  <a:pt x="825327" y="647699"/>
                </a:lnTo>
                <a:lnTo>
                  <a:pt x="885109" y="647699"/>
                </a:lnTo>
                <a:lnTo>
                  <a:pt x="891752" y="673099"/>
                </a:lnTo>
                <a:lnTo>
                  <a:pt x="1017439" y="673099"/>
                </a:lnTo>
                <a:lnTo>
                  <a:pt x="1016920" y="685799"/>
                </a:lnTo>
                <a:lnTo>
                  <a:pt x="1012354" y="723899"/>
                </a:lnTo>
                <a:lnTo>
                  <a:pt x="1011316" y="749299"/>
                </a:lnTo>
                <a:lnTo>
                  <a:pt x="1006230" y="749299"/>
                </a:lnTo>
                <a:lnTo>
                  <a:pt x="1000522" y="761999"/>
                </a:lnTo>
                <a:lnTo>
                  <a:pt x="916557" y="761999"/>
                </a:lnTo>
                <a:lnTo>
                  <a:pt x="891752" y="774699"/>
                </a:lnTo>
                <a:lnTo>
                  <a:pt x="874315" y="787399"/>
                </a:lnTo>
                <a:close/>
              </a:path>
              <a:path w="1748789" h="2032000">
                <a:moveTo>
                  <a:pt x="1104310" y="800099"/>
                </a:moveTo>
                <a:lnTo>
                  <a:pt x="1017958" y="660399"/>
                </a:lnTo>
                <a:lnTo>
                  <a:pt x="1672967" y="660399"/>
                </a:lnTo>
                <a:lnTo>
                  <a:pt x="1674731" y="673099"/>
                </a:lnTo>
                <a:lnTo>
                  <a:pt x="1685214" y="698499"/>
                </a:lnTo>
                <a:lnTo>
                  <a:pt x="1270371" y="698499"/>
                </a:lnTo>
                <a:lnTo>
                  <a:pt x="1244736" y="711199"/>
                </a:lnTo>
                <a:lnTo>
                  <a:pt x="1219723" y="711199"/>
                </a:lnTo>
                <a:lnTo>
                  <a:pt x="1198446" y="723899"/>
                </a:lnTo>
                <a:lnTo>
                  <a:pt x="1184020" y="749299"/>
                </a:lnTo>
                <a:lnTo>
                  <a:pt x="1173433" y="761999"/>
                </a:lnTo>
                <a:lnTo>
                  <a:pt x="1154129" y="774699"/>
                </a:lnTo>
                <a:lnTo>
                  <a:pt x="1129842" y="787399"/>
                </a:lnTo>
                <a:lnTo>
                  <a:pt x="1104310" y="800099"/>
                </a:lnTo>
                <a:close/>
              </a:path>
              <a:path w="1748789" h="2032000">
                <a:moveTo>
                  <a:pt x="1310226" y="774699"/>
                </a:moveTo>
                <a:lnTo>
                  <a:pt x="1197305" y="774699"/>
                </a:lnTo>
                <a:lnTo>
                  <a:pt x="1270371" y="698499"/>
                </a:lnTo>
                <a:lnTo>
                  <a:pt x="1685214" y="698499"/>
                </a:lnTo>
                <a:lnTo>
                  <a:pt x="1687030" y="711199"/>
                </a:lnTo>
                <a:lnTo>
                  <a:pt x="1661861" y="711199"/>
                </a:lnTo>
                <a:lnTo>
                  <a:pt x="1632385" y="723899"/>
                </a:lnTo>
                <a:lnTo>
                  <a:pt x="1602910" y="723899"/>
                </a:lnTo>
                <a:lnTo>
                  <a:pt x="1575925" y="736599"/>
                </a:lnTo>
                <a:lnTo>
                  <a:pt x="1555997" y="736599"/>
                </a:lnTo>
                <a:lnTo>
                  <a:pt x="1536070" y="749299"/>
                </a:lnTo>
                <a:lnTo>
                  <a:pt x="1403221" y="749299"/>
                </a:lnTo>
                <a:lnTo>
                  <a:pt x="1310226" y="774699"/>
                </a:lnTo>
                <a:close/>
              </a:path>
              <a:path w="1748789" h="2032000">
                <a:moveTo>
                  <a:pt x="1688846" y="723899"/>
                </a:moveTo>
                <a:lnTo>
                  <a:pt x="1661861" y="711199"/>
                </a:lnTo>
                <a:lnTo>
                  <a:pt x="1687030" y="711199"/>
                </a:lnTo>
                <a:lnTo>
                  <a:pt x="1688846" y="723899"/>
                </a:lnTo>
                <a:close/>
              </a:path>
              <a:path w="1748789" h="2032000">
                <a:moveTo>
                  <a:pt x="984746" y="774699"/>
                </a:moveTo>
                <a:lnTo>
                  <a:pt x="963677" y="774699"/>
                </a:lnTo>
                <a:lnTo>
                  <a:pt x="940740" y="761999"/>
                </a:lnTo>
                <a:lnTo>
                  <a:pt x="993568" y="761999"/>
                </a:lnTo>
                <a:lnTo>
                  <a:pt x="984746" y="774699"/>
                </a:lnTo>
                <a:close/>
              </a:path>
              <a:path w="1748789" h="2032000">
                <a:moveTo>
                  <a:pt x="772188" y="787399"/>
                </a:moveTo>
                <a:lnTo>
                  <a:pt x="737418" y="774699"/>
                </a:lnTo>
                <a:lnTo>
                  <a:pt x="783345" y="774699"/>
                </a:lnTo>
                <a:lnTo>
                  <a:pt x="772188" y="787399"/>
                </a:lnTo>
                <a:close/>
              </a:path>
              <a:path w="1748789" h="2032000">
                <a:moveTo>
                  <a:pt x="639338" y="800099"/>
                </a:moveTo>
                <a:lnTo>
                  <a:pt x="601975" y="800099"/>
                </a:lnTo>
                <a:lnTo>
                  <a:pt x="586199" y="787399"/>
                </a:lnTo>
                <a:lnTo>
                  <a:pt x="654855" y="787399"/>
                </a:lnTo>
                <a:lnTo>
                  <a:pt x="639338" y="800099"/>
                </a:lnTo>
                <a:close/>
              </a:path>
              <a:path w="1748789" h="2032000">
                <a:moveTo>
                  <a:pt x="469956" y="1015999"/>
                </a:moveTo>
                <a:lnTo>
                  <a:pt x="452312" y="1015999"/>
                </a:lnTo>
                <a:lnTo>
                  <a:pt x="433422" y="1003299"/>
                </a:lnTo>
                <a:lnTo>
                  <a:pt x="422317" y="990599"/>
                </a:lnTo>
                <a:lnTo>
                  <a:pt x="409343" y="977899"/>
                </a:lnTo>
                <a:lnTo>
                  <a:pt x="395124" y="965199"/>
                </a:lnTo>
                <a:lnTo>
                  <a:pt x="380283" y="952499"/>
                </a:lnTo>
                <a:lnTo>
                  <a:pt x="373640" y="952499"/>
                </a:lnTo>
                <a:lnTo>
                  <a:pt x="360355" y="939799"/>
                </a:lnTo>
                <a:lnTo>
                  <a:pt x="690299" y="939799"/>
                </a:lnTo>
                <a:lnTo>
                  <a:pt x="705763" y="952499"/>
                </a:lnTo>
                <a:lnTo>
                  <a:pt x="716765" y="977899"/>
                </a:lnTo>
                <a:lnTo>
                  <a:pt x="619411" y="977899"/>
                </a:lnTo>
                <a:lnTo>
                  <a:pt x="619411" y="990599"/>
                </a:lnTo>
                <a:lnTo>
                  <a:pt x="722265" y="990599"/>
                </a:lnTo>
                <a:lnTo>
                  <a:pt x="730880" y="1003299"/>
                </a:lnTo>
                <a:lnTo>
                  <a:pt x="487600" y="1003299"/>
                </a:lnTo>
                <a:lnTo>
                  <a:pt x="469956" y="1015999"/>
                </a:lnTo>
                <a:close/>
              </a:path>
              <a:path w="1748789" h="2032000">
                <a:moveTo>
                  <a:pt x="722265" y="990599"/>
                </a:moveTo>
                <a:lnTo>
                  <a:pt x="679193" y="990599"/>
                </a:lnTo>
                <a:lnTo>
                  <a:pt x="679193" y="977899"/>
                </a:lnTo>
                <a:lnTo>
                  <a:pt x="716765" y="977899"/>
                </a:lnTo>
                <a:lnTo>
                  <a:pt x="722265" y="990599"/>
                </a:lnTo>
                <a:close/>
              </a:path>
              <a:path w="1748789" h="2032000">
                <a:moveTo>
                  <a:pt x="692478" y="1308099"/>
                </a:moveTo>
                <a:lnTo>
                  <a:pt x="685836" y="1308099"/>
                </a:lnTo>
                <a:lnTo>
                  <a:pt x="679193" y="1295399"/>
                </a:lnTo>
                <a:lnTo>
                  <a:pt x="639338" y="1244599"/>
                </a:lnTo>
                <a:lnTo>
                  <a:pt x="603735" y="1219199"/>
                </a:lnTo>
                <a:lnTo>
                  <a:pt x="577696" y="1181099"/>
                </a:lnTo>
                <a:lnTo>
                  <a:pt x="562817" y="1142999"/>
                </a:lnTo>
                <a:lnTo>
                  <a:pt x="560692" y="1092199"/>
                </a:lnTo>
                <a:lnTo>
                  <a:pt x="572914" y="1054099"/>
                </a:lnTo>
                <a:lnTo>
                  <a:pt x="513132" y="1003299"/>
                </a:lnTo>
                <a:lnTo>
                  <a:pt x="730880" y="1003299"/>
                </a:lnTo>
                <a:lnTo>
                  <a:pt x="748109" y="1028699"/>
                </a:lnTo>
                <a:lnTo>
                  <a:pt x="777688" y="1066799"/>
                </a:lnTo>
                <a:lnTo>
                  <a:pt x="805400" y="1092199"/>
                </a:lnTo>
                <a:lnTo>
                  <a:pt x="820345" y="1117599"/>
                </a:lnTo>
                <a:lnTo>
                  <a:pt x="825327" y="1142999"/>
                </a:lnTo>
                <a:lnTo>
                  <a:pt x="820345" y="1181099"/>
                </a:lnTo>
                <a:lnTo>
                  <a:pt x="805400" y="1206499"/>
                </a:lnTo>
                <a:lnTo>
                  <a:pt x="865182" y="1206499"/>
                </a:lnTo>
                <a:lnTo>
                  <a:pt x="772188" y="1244599"/>
                </a:lnTo>
                <a:lnTo>
                  <a:pt x="784538" y="1257299"/>
                </a:lnTo>
                <a:lnTo>
                  <a:pt x="801248" y="1269999"/>
                </a:lnTo>
                <a:lnTo>
                  <a:pt x="821695" y="1282699"/>
                </a:lnTo>
                <a:lnTo>
                  <a:pt x="845255" y="1295399"/>
                </a:lnTo>
                <a:lnTo>
                  <a:pt x="732333" y="1295399"/>
                </a:lnTo>
                <a:lnTo>
                  <a:pt x="692478" y="1308099"/>
                </a:lnTo>
                <a:close/>
              </a:path>
              <a:path w="1748789" h="2032000">
                <a:moveTo>
                  <a:pt x="533059" y="1092199"/>
                </a:moveTo>
                <a:lnTo>
                  <a:pt x="529115" y="1079499"/>
                </a:lnTo>
                <a:lnTo>
                  <a:pt x="526417" y="1079499"/>
                </a:lnTo>
                <a:lnTo>
                  <a:pt x="523718" y="1066799"/>
                </a:lnTo>
                <a:lnTo>
                  <a:pt x="519774" y="1066799"/>
                </a:lnTo>
                <a:lnTo>
                  <a:pt x="519878" y="1054099"/>
                </a:lnTo>
                <a:lnTo>
                  <a:pt x="520605" y="1054099"/>
                </a:lnTo>
                <a:lnTo>
                  <a:pt x="522577" y="1041399"/>
                </a:lnTo>
                <a:lnTo>
                  <a:pt x="526417" y="1041399"/>
                </a:lnTo>
                <a:lnTo>
                  <a:pt x="539702" y="1079499"/>
                </a:lnTo>
                <a:lnTo>
                  <a:pt x="533059" y="1092199"/>
                </a:lnTo>
                <a:close/>
              </a:path>
              <a:path w="1748789" h="2032000">
                <a:moveTo>
                  <a:pt x="161082" y="1104899"/>
                </a:moveTo>
                <a:lnTo>
                  <a:pt x="88015" y="1104899"/>
                </a:lnTo>
                <a:lnTo>
                  <a:pt x="101922" y="1092199"/>
                </a:lnTo>
                <a:lnTo>
                  <a:pt x="142192" y="1092199"/>
                </a:lnTo>
                <a:lnTo>
                  <a:pt x="141154" y="1054099"/>
                </a:lnTo>
                <a:lnTo>
                  <a:pt x="276027" y="1054099"/>
                </a:lnTo>
                <a:lnTo>
                  <a:pt x="264766" y="1066799"/>
                </a:lnTo>
                <a:lnTo>
                  <a:pt x="231658" y="1079499"/>
                </a:lnTo>
                <a:lnTo>
                  <a:pt x="194813" y="1092199"/>
                </a:lnTo>
                <a:lnTo>
                  <a:pt x="161082" y="1104899"/>
                </a:lnTo>
                <a:close/>
              </a:path>
              <a:path w="1748789" h="2032000">
                <a:moveTo>
                  <a:pt x="1663" y="1485899"/>
                </a:moveTo>
                <a:lnTo>
                  <a:pt x="0" y="1485899"/>
                </a:lnTo>
                <a:lnTo>
                  <a:pt x="0" y="1181099"/>
                </a:lnTo>
                <a:lnTo>
                  <a:pt x="3635" y="1181099"/>
                </a:lnTo>
                <a:lnTo>
                  <a:pt x="28233" y="1219199"/>
                </a:lnTo>
                <a:lnTo>
                  <a:pt x="90229" y="1219199"/>
                </a:lnTo>
                <a:lnTo>
                  <a:pt x="107942" y="1231899"/>
                </a:lnTo>
                <a:lnTo>
                  <a:pt x="146655" y="1231899"/>
                </a:lnTo>
                <a:lnTo>
                  <a:pt x="143646" y="1257299"/>
                </a:lnTo>
                <a:lnTo>
                  <a:pt x="112301" y="1333499"/>
                </a:lnTo>
                <a:lnTo>
                  <a:pt x="91336" y="1371599"/>
                </a:lnTo>
                <a:lnTo>
                  <a:pt x="28233" y="1422399"/>
                </a:lnTo>
                <a:lnTo>
                  <a:pt x="19411" y="1435099"/>
                </a:lnTo>
                <a:lnTo>
                  <a:pt x="12457" y="1447799"/>
                </a:lnTo>
                <a:lnTo>
                  <a:pt x="6749" y="1460499"/>
                </a:lnTo>
                <a:lnTo>
                  <a:pt x="1663" y="1485899"/>
                </a:lnTo>
                <a:close/>
              </a:path>
              <a:path w="1748789" h="2032000">
                <a:moveTo>
                  <a:pt x="174367" y="1219199"/>
                </a:moveTo>
                <a:lnTo>
                  <a:pt x="102960" y="1219199"/>
                </a:lnTo>
                <a:lnTo>
                  <a:pt x="96733" y="1206499"/>
                </a:lnTo>
                <a:lnTo>
                  <a:pt x="88015" y="1193799"/>
                </a:lnTo>
                <a:lnTo>
                  <a:pt x="179349" y="1193799"/>
                </a:lnTo>
                <a:lnTo>
                  <a:pt x="174367" y="1219199"/>
                </a:lnTo>
                <a:close/>
              </a:path>
              <a:path w="1748789" h="2032000">
                <a:moveTo>
                  <a:pt x="146655" y="1231899"/>
                </a:moveTo>
                <a:lnTo>
                  <a:pt x="107942" y="1231899"/>
                </a:lnTo>
                <a:lnTo>
                  <a:pt x="106697" y="1219199"/>
                </a:lnTo>
                <a:lnTo>
                  <a:pt x="147797" y="1219199"/>
                </a:lnTo>
                <a:lnTo>
                  <a:pt x="146655" y="1231899"/>
                </a:lnTo>
                <a:close/>
              </a:path>
              <a:path w="1748789" h="2032000">
                <a:moveTo>
                  <a:pt x="1296111" y="2031999"/>
                </a:moveTo>
                <a:lnTo>
                  <a:pt x="1251586" y="2031999"/>
                </a:lnTo>
                <a:lnTo>
                  <a:pt x="1234668" y="2019299"/>
                </a:lnTo>
                <a:lnTo>
                  <a:pt x="1218996" y="2006599"/>
                </a:lnTo>
                <a:lnTo>
                  <a:pt x="1203947" y="1993899"/>
                </a:lnTo>
                <a:lnTo>
                  <a:pt x="1044528" y="1803399"/>
                </a:lnTo>
                <a:lnTo>
                  <a:pt x="1023667" y="1777999"/>
                </a:lnTo>
                <a:lnTo>
                  <a:pt x="1002182" y="1752599"/>
                </a:lnTo>
                <a:lnTo>
                  <a:pt x="981944" y="1727199"/>
                </a:lnTo>
                <a:lnTo>
                  <a:pt x="964819" y="1701799"/>
                </a:lnTo>
                <a:lnTo>
                  <a:pt x="946241" y="1689099"/>
                </a:lnTo>
                <a:lnTo>
                  <a:pt x="925794" y="1663699"/>
                </a:lnTo>
                <a:lnTo>
                  <a:pt x="911575" y="1650999"/>
                </a:lnTo>
                <a:lnTo>
                  <a:pt x="911679" y="1625599"/>
                </a:lnTo>
                <a:lnTo>
                  <a:pt x="886251" y="1600199"/>
                </a:lnTo>
                <a:lnTo>
                  <a:pt x="867673" y="1587499"/>
                </a:lnTo>
                <a:lnTo>
                  <a:pt x="852831" y="1562099"/>
                </a:lnTo>
                <a:lnTo>
                  <a:pt x="838612" y="1536699"/>
                </a:lnTo>
                <a:lnTo>
                  <a:pt x="808617" y="1498599"/>
                </a:lnTo>
                <a:lnTo>
                  <a:pt x="778000" y="1447799"/>
                </a:lnTo>
                <a:lnTo>
                  <a:pt x="746137" y="1409699"/>
                </a:lnTo>
                <a:lnTo>
                  <a:pt x="712406" y="1371599"/>
                </a:lnTo>
                <a:lnTo>
                  <a:pt x="733994" y="1346199"/>
                </a:lnTo>
                <a:lnTo>
                  <a:pt x="742297" y="1346199"/>
                </a:lnTo>
                <a:lnTo>
                  <a:pt x="745618" y="1333499"/>
                </a:lnTo>
                <a:lnTo>
                  <a:pt x="744476" y="1320799"/>
                </a:lnTo>
                <a:lnTo>
                  <a:pt x="741466" y="1320799"/>
                </a:lnTo>
                <a:lnTo>
                  <a:pt x="737211" y="1308099"/>
                </a:lnTo>
                <a:lnTo>
                  <a:pt x="732333" y="1295399"/>
                </a:lnTo>
                <a:lnTo>
                  <a:pt x="860200" y="1295399"/>
                </a:lnTo>
                <a:lnTo>
                  <a:pt x="890091" y="1308099"/>
                </a:lnTo>
                <a:lnTo>
                  <a:pt x="905037" y="1308099"/>
                </a:lnTo>
                <a:lnTo>
                  <a:pt x="948930" y="1320799"/>
                </a:lnTo>
                <a:lnTo>
                  <a:pt x="980389" y="1358899"/>
                </a:lnTo>
                <a:lnTo>
                  <a:pt x="1004514" y="1384299"/>
                </a:lnTo>
                <a:lnTo>
                  <a:pt x="1026408" y="1422399"/>
                </a:lnTo>
                <a:lnTo>
                  <a:pt x="1051171" y="1460499"/>
                </a:lnTo>
                <a:lnTo>
                  <a:pt x="1085006" y="1498599"/>
                </a:lnTo>
                <a:lnTo>
                  <a:pt x="1150185" y="1574799"/>
                </a:lnTo>
                <a:lnTo>
                  <a:pt x="1184020" y="1612899"/>
                </a:lnTo>
                <a:lnTo>
                  <a:pt x="1204881" y="1638299"/>
                </a:lnTo>
                <a:lnTo>
                  <a:pt x="1210641" y="1650999"/>
                </a:lnTo>
                <a:lnTo>
                  <a:pt x="1117595" y="1650999"/>
                </a:lnTo>
                <a:lnTo>
                  <a:pt x="1097668" y="1752599"/>
                </a:lnTo>
                <a:lnTo>
                  <a:pt x="1298270" y="1752599"/>
                </a:lnTo>
                <a:lnTo>
                  <a:pt x="1330154" y="1828799"/>
                </a:lnTo>
                <a:lnTo>
                  <a:pt x="1371773" y="1828799"/>
                </a:lnTo>
                <a:lnTo>
                  <a:pt x="1394087" y="1841499"/>
                </a:lnTo>
                <a:lnTo>
                  <a:pt x="1407684" y="1879599"/>
                </a:lnTo>
                <a:lnTo>
                  <a:pt x="1423148" y="1904999"/>
                </a:lnTo>
                <a:lnTo>
                  <a:pt x="1405400" y="1930399"/>
                </a:lnTo>
                <a:lnTo>
                  <a:pt x="1385784" y="1943099"/>
                </a:lnTo>
                <a:lnTo>
                  <a:pt x="1369905" y="1968499"/>
                </a:lnTo>
                <a:lnTo>
                  <a:pt x="1363366" y="1993899"/>
                </a:lnTo>
                <a:lnTo>
                  <a:pt x="1352572" y="2006599"/>
                </a:lnTo>
                <a:lnTo>
                  <a:pt x="1326832" y="2019299"/>
                </a:lnTo>
                <a:lnTo>
                  <a:pt x="1296111" y="2031999"/>
                </a:lnTo>
                <a:close/>
              </a:path>
              <a:path w="1748789" h="2032000">
                <a:moveTo>
                  <a:pt x="1298270" y="1752599"/>
                </a:moveTo>
                <a:lnTo>
                  <a:pt x="1097668" y="1752599"/>
                </a:lnTo>
                <a:lnTo>
                  <a:pt x="1118529" y="1727199"/>
                </a:lnTo>
                <a:lnTo>
                  <a:pt x="1125068" y="1714499"/>
                </a:lnTo>
                <a:lnTo>
                  <a:pt x="1122888" y="1689099"/>
                </a:lnTo>
                <a:lnTo>
                  <a:pt x="1117595" y="1650999"/>
                </a:lnTo>
                <a:lnTo>
                  <a:pt x="1210641" y="1650999"/>
                </a:lnTo>
                <a:lnTo>
                  <a:pt x="1216402" y="1663699"/>
                </a:lnTo>
                <a:lnTo>
                  <a:pt x="1216713" y="1689099"/>
                </a:lnTo>
                <a:lnTo>
                  <a:pt x="1203947" y="1714499"/>
                </a:lnTo>
                <a:lnTo>
                  <a:pt x="1198512" y="1724890"/>
                </a:lnTo>
                <a:lnTo>
                  <a:pt x="1190662" y="1727199"/>
                </a:lnTo>
                <a:lnTo>
                  <a:pt x="1287642" y="1727199"/>
                </a:lnTo>
                <a:lnTo>
                  <a:pt x="1298270" y="1752599"/>
                </a:lnTo>
                <a:close/>
              </a:path>
              <a:path w="1748789" h="2032000">
                <a:moveTo>
                  <a:pt x="1287642" y="1727199"/>
                </a:moveTo>
                <a:lnTo>
                  <a:pt x="1197305" y="1727199"/>
                </a:lnTo>
                <a:lnTo>
                  <a:pt x="1198512" y="1724890"/>
                </a:lnTo>
                <a:lnTo>
                  <a:pt x="1277014" y="1701799"/>
                </a:lnTo>
                <a:lnTo>
                  <a:pt x="1287642" y="1727199"/>
                </a:lnTo>
                <a:close/>
              </a:path>
              <a:path w="1748789" h="2032000">
                <a:moveTo>
                  <a:pt x="1197305" y="1727199"/>
                </a:moveTo>
                <a:lnTo>
                  <a:pt x="1190662" y="1727199"/>
                </a:lnTo>
                <a:lnTo>
                  <a:pt x="1198512" y="1724890"/>
                </a:lnTo>
                <a:lnTo>
                  <a:pt x="1197305" y="17271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249245" y="347709"/>
            <a:ext cx="3105785" cy="1427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200" spc="-910"/>
              <a:t>DETR</a:t>
            </a:r>
            <a:endParaRPr sz="9200"/>
          </a:p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0093" y="5079682"/>
            <a:ext cx="112394" cy="11084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0093" y="6484620"/>
            <a:ext cx="112394" cy="111204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37786" y="8374379"/>
            <a:ext cx="111442" cy="111799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94540" y="1832904"/>
            <a:ext cx="18032730" cy="689355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78740" marR="5080" indent="-635">
              <a:lnSpc>
                <a:spcPct val="115799"/>
              </a:lnSpc>
              <a:spcBef>
                <a:spcPts val="100"/>
              </a:spcBef>
            </a:pPr>
            <a:r>
              <a:rPr dirty="0" sz="3400" spc="-110">
                <a:latin typeface="Verdana"/>
                <a:cs typeface="Verdana"/>
              </a:rPr>
              <a:t>DETR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stands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for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Detection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100">
                <a:latin typeface="Verdana"/>
                <a:cs typeface="Verdana"/>
              </a:rPr>
              <a:t>Transformers.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185">
                <a:latin typeface="Verdana"/>
                <a:cs typeface="Verdana"/>
              </a:rPr>
              <a:t>It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achieves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object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detection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using </a:t>
            </a:r>
            <a:r>
              <a:rPr dirty="0" sz="3400" spc="-85">
                <a:latin typeface="Verdana"/>
                <a:cs typeface="Verdana"/>
              </a:rPr>
              <a:t>transformers.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80">
                <a:latin typeface="Verdana"/>
                <a:cs typeface="Verdana"/>
              </a:rPr>
              <a:t>Unlike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classic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models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on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object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detection,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10">
                <a:latin typeface="Verdana"/>
                <a:cs typeface="Verdana"/>
              </a:rPr>
              <a:t>DETR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90">
                <a:latin typeface="Verdana"/>
                <a:cs typeface="Verdana"/>
              </a:rPr>
              <a:t>frames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problem </a:t>
            </a:r>
            <a:r>
              <a:rPr dirty="0" sz="3400" spc="55">
                <a:latin typeface="Verdana"/>
                <a:cs typeface="Verdana"/>
              </a:rPr>
              <a:t>of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detection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135">
                <a:latin typeface="Verdana"/>
                <a:cs typeface="Verdana"/>
              </a:rPr>
              <a:t>as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170">
                <a:latin typeface="Verdana"/>
                <a:cs typeface="Verdana"/>
              </a:rPr>
              <a:t>a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direct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set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prediction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problem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and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hence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avoids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anchor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boxes.</a:t>
            </a:r>
            <a:endParaRPr sz="3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5200" spc="-525">
                <a:latin typeface="Arial Black"/>
                <a:cs typeface="Arial Black"/>
              </a:rPr>
              <a:t>Key</a:t>
            </a:r>
            <a:r>
              <a:rPr dirty="0" sz="5200" spc="-500">
                <a:latin typeface="Arial Black"/>
                <a:cs typeface="Arial Black"/>
              </a:rPr>
              <a:t> </a:t>
            </a:r>
            <a:r>
              <a:rPr dirty="0" sz="5200" spc="-390">
                <a:latin typeface="Arial Black"/>
                <a:cs typeface="Arial Black"/>
              </a:rPr>
              <a:t>Features:</a:t>
            </a:r>
            <a:endParaRPr sz="5200">
              <a:latin typeface="Arial Black"/>
              <a:cs typeface="Arial Black"/>
            </a:endParaRPr>
          </a:p>
          <a:p>
            <a:pPr algn="ctr" marR="123825">
              <a:lnSpc>
                <a:spcPct val="100000"/>
              </a:lnSpc>
              <a:spcBef>
                <a:spcPts val="2275"/>
              </a:spcBef>
            </a:pPr>
            <a:r>
              <a:rPr dirty="0" sz="3400" spc="-150">
                <a:latin typeface="Verdana"/>
                <a:cs typeface="Verdana"/>
              </a:rPr>
              <a:t>Set-</a:t>
            </a:r>
            <a:r>
              <a:rPr dirty="0" sz="3400" spc="-65">
                <a:latin typeface="Verdana"/>
                <a:cs typeface="Verdana"/>
              </a:rPr>
              <a:t>Based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Detection: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10">
                <a:latin typeface="Verdana"/>
                <a:cs typeface="Verdana"/>
              </a:rPr>
              <a:t>DETR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treats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object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detection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35">
                <a:latin typeface="Verdana"/>
                <a:cs typeface="Verdana"/>
              </a:rPr>
              <a:t>as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70">
                <a:latin typeface="Verdana"/>
                <a:cs typeface="Verdana"/>
              </a:rPr>
              <a:t>a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set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prediction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problem.</a:t>
            </a:r>
            <a:endParaRPr sz="3400">
              <a:latin typeface="Verdana"/>
              <a:cs typeface="Verdana"/>
            </a:endParaRPr>
          </a:p>
          <a:p>
            <a:pPr algn="ctr" marR="123825">
              <a:lnSpc>
                <a:spcPct val="100000"/>
              </a:lnSpc>
              <a:spcBef>
                <a:spcPts val="645"/>
              </a:spcBef>
            </a:pPr>
            <a:r>
              <a:rPr dirty="0" sz="3400" spc="-185">
                <a:latin typeface="Verdana"/>
                <a:cs typeface="Verdana"/>
              </a:rPr>
              <a:t>It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110">
                <a:latin typeface="Verdana"/>
                <a:cs typeface="Verdana"/>
              </a:rPr>
              <a:t>just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simply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pipelines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it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and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10">
                <a:latin typeface="Verdana"/>
                <a:cs typeface="Verdana"/>
              </a:rPr>
              <a:t>eases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object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detection.</a:t>
            </a:r>
            <a:endParaRPr sz="3400">
              <a:latin typeface="Verdana"/>
              <a:cs typeface="Verdana"/>
            </a:endParaRPr>
          </a:p>
          <a:p>
            <a:pPr algn="ctr" marL="715645" marR="920750">
              <a:lnSpc>
                <a:spcPct val="115799"/>
              </a:lnSpc>
              <a:spcBef>
                <a:spcPts val="1570"/>
              </a:spcBef>
            </a:pPr>
            <a:r>
              <a:rPr dirty="0" sz="3400" spc="-125">
                <a:latin typeface="Verdana"/>
                <a:cs typeface="Verdana"/>
              </a:rPr>
              <a:t>Transformers: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80">
                <a:latin typeface="Verdana"/>
                <a:cs typeface="Verdana"/>
              </a:rPr>
              <a:t>Transformers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encode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14">
                <a:latin typeface="Verdana"/>
                <a:cs typeface="Verdana"/>
              </a:rPr>
              <a:t>an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190">
                <a:latin typeface="Verdana"/>
                <a:cs typeface="Verdana"/>
              </a:rPr>
              <a:t>image,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by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converting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14">
                <a:latin typeface="Verdana"/>
                <a:cs typeface="Verdana"/>
              </a:rPr>
              <a:t>an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155">
                <a:latin typeface="Verdana"/>
                <a:cs typeface="Verdana"/>
              </a:rPr>
              <a:t>image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first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into </a:t>
            </a:r>
            <a:r>
              <a:rPr dirty="0" sz="3400" spc="-170">
                <a:latin typeface="Verdana"/>
                <a:cs typeface="Verdana"/>
              </a:rPr>
              <a:t>a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30">
                <a:latin typeface="Verdana"/>
                <a:cs typeface="Verdana"/>
              </a:rPr>
              <a:t>matrix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and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then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convolutes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it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to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70">
                <a:latin typeface="Verdana"/>
                <a:cs typeface="Verdana"/>
              </a:rPr>
              <a:t>a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featured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65">
                <a:latin typeface="Verdana"/>
                <a:cs typeface="Verdana"/>
              </a:rPr>
              <a:t>map.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Then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10">
                <a:latin typeface="Verdana"/>
                <a:cs typeface="Verdana"/>
              </a:rPr>
              <a:t>using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previous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stored </a:t>
            </a:r>
            <a:r>
              <a:rPr dirty="0" sz="3400" spc="-65">
                <a:latin typeface="Verdana"/>
                <a:cs typeface="Verdana"/>
              </a:rPr>
              <a:t>data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55">
                <a:latin typeface="Verdana"/>
                <a:cs typeface="Verdana"/>
              </a:rPr>
              <a:t>of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featured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10">
                <a:latin typeface="Verdana"/>
                <a:cs typeface="Verdana"/>
              </a:rPr>
              <a:t>maps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55">
                <a:latin typeface="Verdana"/>
                <a:cs typeface="Verdana"/>
              </a:rPr>
              <a:t>of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different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80">
                <a:latin typeface="Verdana"/>
                <a:cs typeface="Verdana"/>
              </a:rPr>
              <a:t>objects,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it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identifies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object.</a:t>
            </a:r>
            <a:endParaRPr sz="3400">
              <a:latin typeface="Verdana"/>
              <a:cs typeface="Verdana"/>
            </a:endParaRPr>
          </a:p>
          <a:p>
            <a:pPr algn="ctr" marR="527685">
              <a:lnSpc>
                <a:spcPct val="100000"/>
              </a:lnSpc>
              <a:spcBef>
                <a:spcPts val="2070"/>
              </a:spcBef>
            </a:pPr>
            <a:r>
              <a:rPr dirty="0" sz="3400" spc="-100">
                <a:latin typeface="Verdana"/>
                <a:cs typeface="Verdana"/>
              </a:rPr>
              <a:t>End-</a:t>
            </a:r>
            <a:r>
              <a:rPr dirty="0" sz="3400" spc="-75">
                <a:latin typeface="Verdana"/>
                <a:cs typeface="Verdana"/>
              </a:rPr>
              <a:t>to-</a:t>
            </a:r>
            <a:r>
              <a:rPr dirty="0" sz="3400" spc="-40">
                <a:latin typeface="Verdana"/>
                <a:cs typeface="Verdana"/>
              </a:rPr>
              <a:t>End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170">
                <a:latin typeface="Verdana"/>
                <a:cs typeface="Verdana"/>
              </a:rPr>
              <a:t>Training: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185">
                <a:latin typeface="Verdana"/>
                <a:cs typeface="Verdana"/>
              </a:rPr>
              <a:t>It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simplifies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opject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detection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by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100">
                <a:latin typeface="Verdana"/>
                <a:cs typeface="Verdana"/>
              </a:rPr>
              <a:t>removing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anchor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boxes.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0" y="8921034"/>
            <a:ext cx="3018155" cy="890269"/>
          </a:xfrm>
          <a:custGeom>
            <a:avLst/>
            <a:gdLst/>
            <a:ahLst/>
            <a:cxnLst/>
            <a:rect l="l" t="t" r="r" b="b"/>
            <a:pathLst>
              <a:path w="3018155" h="890270">
                <a:moveTo>
                  <a:pt x="574478" y="736599"/>
                </a:moveTo>
                <a:lnTo>
                  <a:pt x="495366" y="736599"/>
                </a:lnTo>
                <a:lnTo>
                  <a:pt x="495366" y="731519"/>
                </a:lnTo>
                <a:lnTo>
                  <a:pt x="496187" y="728979"/>
                </a:lnTo>
                <a:lnTo>
                  <a:pt x="496187" y="726439"/>
                </a:lnTo>
                <a:lnTo>
                  <a:pt x="508365" y="660399"/>
                </a:lnTo>
                <a:lnTo>
                  <a:pt x="517547" y="615949"/>
                </a:lnTo>
                <a:lnTo>
                  <a:pt x="528480" y="565149"/>
                </a:lnTo>
                <a:lnTo>
                  <a:pt x="540930" y="509269"/>
                </a:lnTo>
                <a:lnTo>
                  <a:pt x="554664" y="450849"/>
                </a:lnTo>
                <a:lnTo>
                  <a:pt x="569449" y="389889"/>
                </a:lnTo>
                <a:lnTo>
                  <a:pt x="585050" y="330199"/>
                </a:lnTo>
                <a:lnTo>
                  <a:pt x="601235" y="270509"/>
                </a:lnTo>
                <a:lnTo>
                  <a:pt x="617771" y="214629"/>
                </a:lnTo>
                <a:lnTo>
                  <a:pt x="634423" y="162559"/>
                </a:lnTo>
                <a:lnTo>
                  <a:pt x="650958" y="116839"/>
                </a:lnTo>
                <a:lnTo>
                  <a:pt x="667143" y="78739"/>
                </a:lnTo>
                <a:lnTo>
                  <a:pt x="690773" y="36829"/>
                </a:lnTo>
                <a:lnTo>
                  <a:pt x="723765" y="5079"/>
                </a:lnTo>
                <a:lnTo>
                  <a:pt x="755087" y="0"/>
                </a:lnTo>
                <a:lnTo>
                  <a:pt x="765386" y="2539"/>
                </a:lnTo>
                <a:lnTo>
                  <a:pt x="801666" y="30479"/>
                </a:lnTo>
                <a:lnTo>
                  <a:pt x="816126" y="54609"/>
                </a:lnTo>
                <a:lnTo>
                  <a:pt x="821661" y="64769"/>
                </a:lnTo>
                <a:lnTo>
                  <a:pt x="835524" y="92709"/>
                </a:lnTo>
                <a:lnTo>
                  <a:pt x="747690" y="92709"/>
                </a:lnTo>
                <a:lnTo>
                  <a:pt x="739535" y="109219"/>
                </a:lnTo>
                <a:lnTo>
                  <a:pt x="722609" y="149859"/>
                </a:lnTo>
                <a:lnTo>
                  <a:pt x="697140" y="223519"/>
                </a:lnTo>
                <a:lnTo>
                  <a:pt x="680374" y="278129"/>
                </a:lnTo>
                <a:lnTo>
                  <a:pt x="663940" y="336549"/>
                </a:lnTo>
                <a:lnTo>
                  <a:pt x="648089" y="396239"/>
                </a:lnTo>
                <a:lnTo>
                  <a:pt x="633068" y="457199"/>
                </a:lnTo>
                <a:lnTo>
                  <a:pt x="619124" y="516889"/>
                </a:lnTo>
                <a:lnTo>
                  <a:pt x="606507" y="572769"/>
                </a:lnTo>
                <a:lnTo>
                  <a:pt x="595465" y="624839"/>
                </a:lnTo>
                <a:lnTo>
                  <a:pt x="586246" y="670559"/>
                </a:lnTo>
                <a:lnTo>
                  <a:pt x="579097" y="708659"/>
                </a:lnTo>
                <a:lnTo>
                  <a:pt x="574478" y="736599"/>
                </a:lnTo>
                <a:close/>
              </a:path>
              <a:path w="3018155" h="890270">
                <a:moveTo>
                  <a:pt x="1149079" y="750569"/>
                </a:moveTo>
                <a:lnTo>
                  <a:pt x="1067409" y="750569"/>
                </a:lnTo>
                <a:lnTo>
                  <a:pt x="1069875" y="745489"/>
                </a:lnTo>
                <a:lnTo>
                  <a:pt x="1097931" y="647699"/>
                </a:lnTo>
                <a:lnTo>
                  <a:pt x="1111413" y="598169"/>
                </a:lnTo>
                <a:lnTo>
                  <a:pt x="1125541" y="547369"/>
                </a:lnTo>
                <a:lnTo>
                  <a:pt x="1140250" y="494029"/>
                </a:lnTo>
                <a:lnTo>
                  <a:pt x="1155477" y="440689"/>
                </a:lnTo>
                <a:lnTo>
                  <a:pt x="1171159" y="386079"/>
                </a:lnTo>
                <a:lnTo>
                  <a:pt x="1187229" y="334009"/>
                </a:lnTo>
                <a:lnTo>
                  <a:pt x="1203625" y="283209"/>
                </a:lnTo>
                <a:lnTo>
                  <a:pt x="1220283" y="234949"/>
                </a:lnTo>
                <a:lnTo>
                  <a:pt x="1240008" y="185419"/>
                </a:lnTo>
                <a:lnTo>
                  <a:pt x="1259734" y="140969"/>
                </a:lnTo>
                <a:lnTo>
                  <a:pt x="1279460" y="104139"/>
                </a:lnTo>
                <a:lnTo>
                  <a:pt x="1311630" y="60959"/>
                </a:lnTo>
                <a:lnTo>
                  <a:pt x="1348500" y="36829"/>
                </a:lnTo>
                <a:lnTo>
                  <a:pt x="1363050" y="34289"/>
                </a:lnTo>
                <a:lnTo>
                  <a:pt x="1377985" y="35559"/>
                </a:lnTo>
                <a:lnTo>
                  <a:pt x="1418374" y="67309"/>
                </a:lnTo>
                <a:lnTo>
                  <a:pt x="1441375" y="110489"/>
                </a:lnTo>
                <a:lnTo>
                  <a:pt x="1448056" y="125729"/>
                </a:lnTo>
                <a:lnTo>
                  <a:pt x="1358363" y="125729"/>
                </a:lnTo>
                <a:lnTo>
                  <a:pt x="1355897" y="128269"/>
                </a:lnTo>
                <a:lnTo>
                  <a:pt x="1322302" y="189229"/>
                </a:lnTo>
                <a:lnTo>
                  <a:pt x="1293433" y="261619"/>
                </a:lnTo>
                <a:lnTo>
                  <a:pt x="1277021" y="308609"/>
                </a:lnTo>
                <a:lnTo>
                  <a:pt x="1260866" y="359409"/>
                </a:lnTo>
                <a:lnTo>
                  <a:pt x="1245026" y="411479"/>
                </a:lnTo>
                <a:lnTo>
                  <a:pt x="1229561" y="463549"/>
                </a:lnTo>
                <a:lnTo>
                  <a:pt x="1214530" y="516889"/>
                </a:lnTo>
                <a:lnTo>
                  <a:pt x="1199992" y="570229"/>
                </a:lnTo>
                <a:lnTo>
                  <a:pt x="1186007" y="621029"/>
                </a:lnTo>
                <a:lnTo>
                  <a:pt x="1172633" y="669289"/>
                </a:lnTo>
                <a:lnTo>
                  <a:pt x="1159929" y="713739"/>
                </a:lnTo>
                <a:lnTo>
                  <a:pt x="1149079" y="750569"/>
                </a:lnTo>
                <a:close/>
              </a:path>
              <a:path w="3018155" h="890270">
                <a:moveTo>
                  <a:pt x="1801501" y="736599"/>
                </a:moveTo>
                <a:lnTo>
                  <a:pt x="1719177" y="736599"/>
                </a:lnTo>
                <a:lnTo>
                  <a:pt x="1747225" y="659129"/>
                </a:lnTo>
                <a:lnTo>
                  <a:pt x="1780207" y="565149"/>
                </a:lnTo>
                <a:lnTo>
                  <a:pt x="1798104" y="515619"/>
                </a:lnTo>
                <a:lnTo>
                  <a:pt x="1816702" y="463549"/>
                </a:lnTo>
                <a:lnTo>
                  <a:pt x="1835821" y="411479"/>
                </a:lnTo>
                <a:lnTo>
                  <a:pt x="1855286" y="359409"/>
                </a:lnTo>
                <a:lnTo>
                  <a:pt x="1874917" y="309879"/>
                </a:lnTo>
                <a:lnTo>
                  <a:pt x="1894537" y="261619"/>
                </a:lnTo>
                <a:lnTo>
                  <a:pt x="1913968" y="217169"/>
                </a:lnTo>
                <a:lnTo>
                  <a:pt x="1934863" y="172719"/>
                </a:lnTo>
                <a:lnTo>
                  <a:pt x="1955372" y="133349"/>
                </a:lnTo>
                <a:lnTo>
                  <a:pt x="1975110" y="100329"/>
                </a:lnTo>
                <a:lnTo>
                  <a:pt x="2005366" y="62229"/>
                </a:lnTo>
                <a:lnTo>
                  <a:pt x="2038075" y="40639"/>
                </a:lnTo>
                <a:lnTo>
                  <a:pt x="2048812" y="38099"/>
                </a:lnTo>
                <a:lnTo>
                  <a:pt x="2061089" y="38099"/>
                </a:lnTo>
                <a:lnTo>
                  <a:pt x="2108400" y="72389"/>
                </a:lnTo>
                <a:lnTo>
                  <a:pt x="2132389" y="107949"/>
                </a:lnTo>
                <a:lnTo>
                  <a:pt x="2145358" y="130809"/>
                </a:lnTo>
                <a:lnTo>
                  <a:pt x="2048761" y="130809"/>
                </a:lnTo>
                <a:lnTo>
                  <a:pt x="2045473" y="133349"/>
                </a:lnTo>
                <a:lnTo>
                  <a:pt x="2015885" y="184149"/>
                </a:lnTo>
                <a:lnTo>
                  <a:pt x="1984652" y="248919"/>
                </a:lnTo>
                <a:lnTo>
                  <a:pt x="1962470" y="299719"/>
                </a:lnTo>
                <a:lnTo>
                  <a:pt x="1940072" y="355599"/>
                </a:lnTo>
                <a:lnTo>
                  <a:pt x="1917719" y="412749"/>
                </a:lnTo>
                <a:lnTo>
                  <a:pt x="1895674" y="472439"/>
                </a:lnTo>
                <a:lnTo>
                  <a:pt x="1874200" y="532129"/>
                </a:lnTo>
                <a:lnTo>
                  <a:pt x="1853559" y="589279"/>
                </a:lnTo>
                <a:lnTo>
                  <a:pt x="1801501" y="736599"/>
                </a:lnTo>
                <a:close/>
              </a:path>
              <a:path w="3018155" h="890270">
                <a:moveTo>
                  <a:pt x="2525328" y="759459"/>
                </a:moveTo>
                <a:lnTo>
                  <a:pt x="2437520" y="759459"/>
                </a:lnTo>
                <a:lnTo>
                  <a:pt x="2445457" y="741679"/>
                </a:lnTo>
                <a:lnTo>
                  <a:pt x="2454163" y="721359"/>
                </a:lnTo>
                <a:lnTo>
                  <a:pt x="2463179" y="699769"/>
                </a:lnTo>
                <a:lnTo>
                  <a:pt x="2472040" y="678179"/>
                </a:lnTo>
                <a:lnTo>
                  <a:pt x="2487660" y="634999"/>
                </a:lnTo>
                <a:lnTo>
                  <a:pt x="2504390" y="588009"/>
                </a:lnTo>
                <a:lnTo>
                  <a:pt x="2522155" y="539749"/>
                </a:lnTo>
                <a:lnTo>
                  <a:pt x="2540882" y="490219"/>
                </a:lnTo>
                <a:lnTo>
                  <a:pt x="2560497" y="439419"/>
                </a:lnTo>
                <a:lnTo>
                  <a:pt x="2580925" y="389889"/>
                </a:lnTo>
                <a:lnTo>
                  <a:pt x="2602093" y="341629"/>
                </a:lnTo>
                <a:lnTo>
                  <a:pt x="2623927" y="294639"/>
                </a:lnTo>
                <a:lnTo>
                  <a:pt x="2646353" y="251459"/>
                </a:lnTo>
                <a:lnTo>
                  <a:pt x="2669296" y="212089"/>
                </a:lnTo>
                <a:lnTo>
                  <a:pt x="2698808" y="168909"/>
                </a:lnTo>
                <a:lnTo>
                  <a:pt x="2729090" y="134619"/>
                </a:lnTo>
                <a:lnTo>
                  <a:pt x="2759680" y="109219"/>
                </a:lnTo>
                <a:lnTo>
                  <a:pt x="2803818" y="90169"/>
                </a:lnTo>
                <a:lnTo>
                  <a:pt x="2817752" y="90169"/>
                </a:lnTo>
                <a:lnTo>
                  <a:pt x="2863021" y="114299"/>
                </a:lnTo>
                <a:lnTo>
                  <a:pt x="2897669" y="162559"/>
                </a:lnTo>
                <a:lnTo>
                  <a:pt x="2902966" y="172719"/>
                </a:lnTo>
                <a:lnTo>
                  <a:pt x="2806554" y="172719"/>
                </a:lnTo>
                <a:lnTo>
                  <a:pt x="2798540" y="177799"/>
                </a:lnTo>
                <a:lnTo>
                  <a:pt x="2761092" y="215899"/>
                </a:lnTo>
                <a:lnTo>
                  <a:pt x="2735203" y="253999"/>
                </a:lnTo>
                <a:lnTo>
                  <a:pt x="2700113" y="317499"/>
                </a:lnTo>
                <a:lnTo>
                  <a:pt x="2678069" y="364489"/>
                </a:lnTo>
                <a:lnTo>
                  <a:pt x="2656663" y="412749"/>
                </a:lnTo>
                <a:lnTo>
                  <a:pt x="2635968" y="463549"/>
                </a:lnTo>
                <a:lnTo>
                  <a:pt x="2616058" y="514349"/>
                </a:lnTo>
                <a:lnTo>
                  <a:pt x="2597008" y="565149"/>
                </a:lnTo>
                <a:lnTo>
                  <a:pt x="2578891" y="614679"/>
                </a:lnTo>
                <a:lnTo>
                  <a:pt x="2561783" y="661669"/>
                </a:lnTo>
                <a:lnTo>
                  <a:pt x="2545756" y="704849"/>
                </a:lnTo>
                <a:lnTo>
                  <a:pt x="2530885" y="745489"/>
                </a:lnTo>
                <a:lnTo>
                  <a:pt x="2525328" y="759459"/>
                </a:lnTo>
                <a:close/>
              </a:path>
              <a:path w="3018155" h="890270">
                <a:moveTo>
                  <a:pt x="1070543" y="890269"/>
                </a:moveTo>
                <a:lnTo>
                  <a:pt x="1061656" y="890269"/>
                </a:lnTo>
                <a:lnTo>
                  <a:pt x="1054144" y="888999"/>
                </a:lnTo>
                <a:lnTo>
                  <a:pt x="1021897" y="861059"/>
                </a:lnTo>
                <a:lnTo>
                  <a:pt x="1007372" y="825499"/>
                </a:lnTo>
                <a:lnTo>
                  <a:pt x="997548" y="788669"/>
                </a:lnTo>
                <a:lnTo>
                  <a:pt x="979771" y="742949"/>
                </a:lnTo>
                <a:lnTo>
                  <a:pt x="959984" y="697229"/>
                </a:lnTo>
                <a:lnTo>
                  <a:pt x="939193" y="651509"/>
                </a:lnTo>
                <a:lnTo>
                  <a:pt x="918402" y="607059"/>
                </a:lnTo>
                <a:lnTo>
                  <a:pt x="898615" y="561339"/>
                </a:lnTo>
                <a:lnTo>
                  <a:pt x="880838" y="514349"/>
                </a:lnTo>
                <a:lnTo>
                  <a:pt x="866320" y="469899"/>
                </a:lnTo>
                <a:lnTo>
                  <a:pt x="853520" y="422909"/>
                </a:lnTo>
                <a:lnTo>
                  <a:pt x="841722" y="375919"/>
                </a:lnTo>
                <a:lnTo>
                  <a:pt x="830207" y="328929"/>
                </a:lnTo>
                <a:lnTo>
                  <a:pt x="818260" y="280669"/>
                </a:lnTo>
                <a:lnTo>
                  <a:pt x="805162" y="233679"/>
                </a:lnTo>
                <a:lnTo>
                  <a:pt x="790198" y="187959"/>
                </a:lnTo>
                <a:lnTo>
                  <a:pt x="772649" y="143509"/>
                </a:lnTo>
                <a:lnTo>
                  <a:pt x="751799" y="100329"/>
                </a:lnTo>
                <a:lnTo>
                  <a:pt x="749334" y="96519"/>
                </a:lnTo>
                <a:lnTo>
                  <a:pt x="747690" y="92709"/>
                </a:lnTo>
                <a:lnTo>
                  <a:pt x="835524" y="92709"/>
                </a:lnTo>
                <a:lnTo>
                  <a:pt x="843086" y="107949"/>
                </a:lnTo>
                <a:lnTo>
                  <a:pt x="861250" y="153669"/>
                </a:lnTo>
                <a:lnTo>
                  <a:pt x="876850" y="201929"/>
                </a:lnTo>
                <a:lnTo>
                  <a:pt x="890583" y="250189"/>
                </a:lnTo>
                <a:lnTo>
                  <a:pt x="903146" y="298449"/>
                </a:lnTo>
                <a:lnTo>
                  <a:pt x="915236" y="347979"/>
                </a:lnTo>
                <a:lnTo>
                  <a:pt x="927548" y="396239"/>
                </a:lnTo>
                <a:lnTo>
                  <a:pt x="940781" y="443229"/>
                </a:lnTo>
                <a:lnTo>
                  <a:pt x="955630" y="490219"/>
                </a:lnTo>
                <a:lnTo>
                  <a:pt x="972472" y="534669"/>
                </a:lnTo>
                <a:lnTo>
                  <a:pt x="991185" y="577849"/>
                </a:lnTo>
                <a:lnTo>
                  <a:pt x="1010903" y="621029"/>
                </a:lnTo>
                <a:lnTo>
                  <a:pt x="1030758" y="664209"/>
                </a:lnTo>
                <a:lnTo>
                  <a:pt x="1049883" y="707389"/>
                </a:lnTo>
                <a:lnTo>
                  <a:pt x="1067409" y="750569"/>
                </a:lnTo>
                <a:lnTo>
                  <a:pt x="1149079" y="750569"/>
                </a:lnTo>
                <a:lnTo>
                  <a:pt x="1147956" y="754379"/>
                </a:lnTo>
                <a:lnTo>
                  <a:pt x="1130696" y="808989"/>
                </a:lnTo>
                <a:lnTo>
                  <a:pt x="1115902" y="848359"/>
                </a:lnTo>
                <a:lnTo>
                  <a:pt x="1088933" y="882649"/>
                </a:lnTo>
                <a:lnTo>
                  <a:pt x="1079738" y="887729"/>
                </a:lnTo>
                <a:lnTo>
                  <a:pt x="1070543" y="890269"/>
                </a:lnTo>
                <a:close/>
              </a:path>
              <a:path w="3018155" h="890270">
                <a:moveTo>
                  <a:pt x="0" y="584199"/>
                </a:moveTo>
                <a:lnTo>
                  <a:pt x="0" y="320039"/>
                </a:lnTo>
                <a:lnTo>
                  <a:pt x="4461" y="307339"/>
                </a:lnTo>
                <a:lnTo>
                  <a:pt x="21629" y="260349"/>
                </a:lnTo>
                <a:lnTo>
                  <a:pt x="38778" y="212089"/>
                </a:lnTo>
                <a:lnTo>
                  <a:pt x="55648" y="165099"/>
                </a:lnTo>
                <a:lnTo>
                  <a:pt x="58512" y="156209"/>
                </a:lnTo>
                <a:lnTo>
                  <a:pt x="61299" y="144779"/>
                </a:lnTo>
                <a:lnTo>
                  <a:pt x="64548" y="133349"/>
                </a:lnTo>
                <a:lnTo>
                  <a:pt x="95729" y="102869"/>
                </a:lnTo>
                <a:lnTo>
                  <a:pt x="107428" y="100329"/>
                </a:lnTo>
                <a:lnTo>
                  <a:pt x="112359" y="97789"/>
                </a:lnTo>
                <a:lnTo>
                  <a:pt x="156742" y="115569"/>
                </a:lnTo>
                <a:lnTo>
                  <a:pt x="189913" y="160019"/>
                </a:lnTo>
                <a:lnTo>
                  <a:pt x="217755" y="205739"/>
                </a:lnTo>
                <a:lnTo>
                  <a:pt x="123866" y="205739"/>
                </a:lnTo>
                <a:lnTo>
                  <a:pt x="108226" y="250189"/>
                </a:lnTo>
                <a:lnTo>
                  <a:pt x="76290" y="340359"/>
                </a:lnTo>
                <a:lnTo>
                  <a:pt x="60477" y="384809"/>
                </a:lnTo>
                <a:lnTo>
                  <a:pt x="45087" y="430529"/>
                </a:lnTo>
                <a:lnTo>
                  <a:pt x="30362" y="476249"/>
                </a:lnTo>
                <a:lnTo>
                  <a:pt x="16542" y="520699"/>
                </a:lnTo>
                <a:lnTo>
                  <a:pt x="3868" y="566419"/>
                </a:lnTo>
                <a:lnTo>
                  <a:pt x="0" y="584199"/>
                </a:lnTo>
                <a:close/>
              </a:path>
              <a:path w="3018155" h="890270">
                <a:moveTo>
                  <a:pt x="1716712" y="871219"/>
                </a:moveTo>
                <a:lnTo>
                  <a:pt x="1678905" y="848359"/>
                </a:lnTo>
                <a:lnTo>
                  <a:pt x="1650289" y="783589"/>
                </a:lnTo>
                <a:lnTo>
                  <a:pt x="1627894" y="728979"/>
                </a:lnTo>
                <a:lnTo>
                  <a:pt x="1601475" y="665479"/>
                </a:lnTo>
                <a:lnTo>
                  <a:pt x="1572057" y="598169"/>
                </a:lnTo>
                <a:lnTo>
                  <a:pt x="1509988" y="461009"/>
                </a:lnTo>
                <a:lnTo>
                  <a:pt x="1489368" y="416559"/>
                </a:lnTo>
                <a:lnTo>
                  <a:pt x="1468806" y="370839"/>
                </a:lnTo>
                <a:lnTo>
                  <a:pt x="1427920" y="279399"/>
                </a:lnTo>
                <a:lnTo>
                  <a:pt x="1407625" y="233679"/>
                </a:lnTo>
                <a:lnTo>
                  <a:pt x="1387448" y="187959"/>
                </a:lnTo>
                <a:lnTo>
                  <a:pt x="1367404" y="142239"/>
                </a:lnTo>
                <a:lnTo>
                  <a:pt x="1366582" y="139699"/>
                </a:lnTo>
                <a:lnTo>
                  <a:pt x="1358363" y="125729"/>
                </a:lnTo>
                <a:lnTo>
                  <a:pt x="1448056" y="125729"/>
                </a:lnTo>
                <a:lnTo>
                  <a:pt x="1461418" y="156209"/>
                </a:lnTo>
                <a:lnTo>
                  <a:pt x="1481595" y="201929"/>
                </a:lnTo>
                <a:lnTo>
                  <a:pt x="1501890" y="247649"/>
                </a:lnTo>
                <a:lnTo>
                  <a:pt x="1542777" y="339089"/>
                </a:lnTo>
                <a:lnTo>
                  <a:pt x="1563338" y="383539"/>
                </a:lnTo>
                <a:lnTo>
                  <a:pt x="1646028" y="566419"/>
                </a:lnTo>
                <a:lnTo>
                  <a:pt x="1665779" y="610869"/>
                </a:lnTo>
                <a:lnTo>
                  <a:pt x="1685068" y="655319"/>
                </a:lnTo>
                <a:lnTo>
                  <a:pt x="1703125" y="698499"/>
                </a:lnTo>
                <a:lnTo>
                  <a:pt x="1719177" y="736599"/>
                </a:lnTo>
                <a:lnTo>
                  <a:pt x="1801501" y="736599"/>
                </a:lnTo>
                <a:lnTo>
                  <a:pt x="1799262" y="742949"/>
                </a:lnTo>
                <a:lnTo>
                  <a:pt x="1784580" y="782319"/>
                </a:lnTo>
                <a:lnTo>
                  <a:pt x="1761917" y="838199"/>
                </a:lnTo>
                <a:lnTo>
                  <a:pt x="1731609" y="868679"/>
                </a:lnTo>
                <a:lnTo>
                  <a:pt x="1724739" y="869949"/>
                </a:lnTo>
                <a:lnTo>
                  <a:pt x="1716712" y="871219"/>
                </a:lnTo>
                <a:close/>
              </a:path>
              <a:path w="3018155" h="890270">
                <a:moveTo>
                  <a:pt x="2448487" y="871219"/>
                </a:moveTo>
                <a:lnTo>
                  <a:pt x="2434823" y="871219"/>
                </a:lnTo>
                <a:lnTo>
                  <a:pt x="2428068" y="869949"/>
                </a:lnTo>
                <a:lnTo>
                  <a:pt x="2396014" y="844549"/>
                </a:lnTo>
                <a:lnTo>
                  <a:pt x="2374234" y="810259"/>
                </a:lnTo>
                <a:lnTo>
                  <a:pt x="2322004" y="703579"/>
                </a:lnTo>
                <a:lnTo>
                  <a:pt x="2301297" y="657859"/>
                </a:lnTo>
                <a:lnTo>
                  <a:pt x="2279403" y="608329"/>
                </a:lnTo>
                <a:lnTo>
                  <a:pt x="2256599" y="556259"/>
                </a:lnTo>
                <a:lnTo>
                  <a:pt x="2233161" y="504189"/>
                </a:lnTo>
                <a:lnTo>
                  <a:pt x="2209366" y="449579"/>
                </a:lnTo>
                <a:lnTo>
                  <a:pt x="2185492" y="396239"/>
                </a:lnTo>
                <a:lnTo>
                  <a:pt x="2161814" y="344169"/>
                </a:lnTo>
                <a:lnTo>
                  <a:pt x="2138610" y="294639"/>
                </a:lnTo>
                <a:lnTo>
                  <a:pt x="2116157" y="248919"/>
                </a:lnTo>
                <a:lnTo>
                  <a:pt x="2098113" y="213359"/>
                </a:lnTo>
                <a:lnTo>
                  <a:pt x="2062643" y="152399"/>
                </a:lnTo>
                <a:lnTo>
                  <a:pt x="2048761" y="130809"/>
                </a:lnTo>
                <a:lnTo>
                  <a:pt x="2145358" y="130809"/>
                </a:lnTo>
                <a:lnTo>
                  <a:pt x="2189306" y="214629"/>
                </a:lnTo>
                <a:lnTo>
                  <a:pt x="2210529" y="259079"/>
                </a:lnTo>
                <a:lnTo>
                  <a:pt x="2232520" y="306069"/>
                </a:lnTo>
                <a:lnTo>
                  <a:pt x="2255019" y="356869"/>
                </a:lnTo>
                <a:lnTo>
                  <a:pt x="2277767" y="407669"/>
                </a:lnTo>
                <a:lnTo>
                  <a:pt x="2300503" y="459739"/>
                </a:lnTo>
                <a:lnTo>
                  <a:pt x="2322968" y="510539"/>
                </a:lnTo>
                <a:lnTo>
                  <a:pt x="2344902" y="561339"/>
                </a:lnTo>
                <a:lnTo>
                  <a:pt x="2366045" y="608329"/>
                </a:lnTo>
                <a:lnTo>
                  <a:pt x="2386138" y="652779"/>
                </a:lnTo>
                <a:lnTo>
                  <a:pt x="2404922" y="693419"/>
                </a:lnTo>
                <a:lnTo>
                  <a:pt x="2422136" y="730249"/>
                </a:lnTo>
                <a:lnTo>
                  <a:pt x="2437520" y="759459"/>
                </a:lnTo>
                <a:lnTo>
                  <a:pt x="2525328" y="759459"/>
                </a:lnTo>
                <a:lnTo>
                  <a:pt x="2517244" y="779779"/>
                </a:lnTo>
                <a:lnTo>
                  <a:pt x="2493307" y="830579"/>
                </a:lnTo>
                <a:lnTo>
                  <a:pt x="2465080" y="864869"/>
                </a:lnTo>
                <a:lnTo>
                  <a:pt x="2456629" y="868679"/>
                </a:lnTo>
                <a:lnTo>
                  <a:pt x="2448487" y="871219"/>
                </a:lnTo>
                <a:close/>
              </a:path>
              <a:path w="3018155" h="890270">
                <a:moveTo>
                  <a:pt x="2975532" y="622299"/>
                </a:moveTo>
                <a:lnTo>
                  <a:pt x="2960249" y="618489"/>
                </a:lnTo>
                <a:lnTo>
                  <a:pt x="2949051" y="610869"/>
                </a:lnTo>
                <a:lnTo>
                  <a:pt x="2941551" y="599439"/>
                </a:lnTo>
                <a:lnTo>
                  <a:pt x="2938058" y="586739"/>
                </a:lnTo>
                <a:lnTo>
                  <a:pt x="2938880" y="572769"/>
                </a:lnTo>
                <a:lnTo>
                  <a:pt x="2935621" y="543559"/>
                </a:lnTo>
                <a:lnTo>
                  <a:pt x="2927704" y="500379"/>
                </a:lnTo>
                <a:lnTo>
                  <a:pt x="2915804" y="449579"/>
                </a:lnTo>
                <a:lnTo>
                  <a:pt x="2900598" y="392429"/>
                </a:lnTo>
                <a:lnTo>
                  <a:pt x="2882761" y="334009"/>
                </a:lnTo>
                <a:lnTo>
                  <a:pt x="2862968" y="278129"/>
                </a:lnTo>
                <a:lnTo>
                  <a:pt x="2841896" y="228599"/>
                </a:lnTo>
                <a:lnTo>
                  <a:pt x="2813694" y="181609"/>
                </a:lnTo>
                <a:lnTo>
                  <a:pt x="2806554" y="172719"/>
                </a:lnTo>
                <a:lnTo>
                  <a:pt x="2902966" y="172719"/>
                </a:lnTo>
                <a:lnTo>
                  <a:pt x="2934361" y="242569"/>
                </a:lnTo>
                <a:lnTo>
                  <a:pt x="2953549" y="295909"/>
                </a:lnTo>
                <a:lnTo>
                  <a:pt x="2971243" y="351789"/>
                </a:lnTo>
                <a:lnTo>
                  <a:pt x="2986895" y="406399"/>
                </a:lnTo>
                <a:lnTo>
                  <a:pt x="2999959" y="458469"/>
                </a:lnTo>
                <a:lnTo>
                  <a:pt x="3009889" y="505459"/>
                </a:lnTo>
                <a:lnTo>
                  <a:pt x="3017949" y="563879"/>
                </a:lnTo>
                <a:lnTo>
                  <a:pt x="3017680" y="580389"/>
                </a:lnTo>
                <a:lnTo>
                  <a:pt x="3016023" y="593089"/>
                </a:lnTo>
                <a:lnTo>
                  <a:pt x="3013673" y="600709"/>
                </a:lnTo>
                <a:lnTo>
                  <a:pt x="3003938" y="613409"/>
                </a:lnTo>
                <a:lnTo>
                  <a:pt x="2990660" y="621029"/>
                </a:lnTo>
                <a:lnTo>
                  <a:pt x="2975532" y="622299"/>
                </a:lnTo>
                <a:close/>
              </a:path>
              <a:path w="3018155" h="890270">
                <a:moveTo>
                  <a:pt x="506872" y="852169"/>
                </a:moveTo>
                <a:lnTo>
                  <a:pt x="497690" y="852169"/>
                </a:lnTo>
                <a:lnTo>
                  <a:pt x="488893" y="849629"/>
                </a:lnTo>
                <a:lnTo>
                  <a:pt x="457738" y="821689"/>
                </a:lnTo>
                <a:lnTo>
                  <a:pt x="417825" y="760729"/>
                </a:lnTo>
                <a:lnTo>
                  <a:pt x="395094" y="721359"/>
                </a:lnTo>
                <a:lnTo>
                  <a:pt x="374300" y="683259"/>
                </a:lnTo>
                <a:lnTo>
                  <a:pt x="352519" y="641349"/>
                </a:lnTo>
                <a:lnTo>
                  <a:pt x="329999" y="596899"/>
                </a:lnTo>
                <a:lnTo>
                  <a:pt x="306986" y="552449"/>
                </a:lnTo>
                <a:lnTo>
                  <a:pt x="260466" y="458469"/>
                </a:lnTo>
                <a:lnTo>
                  <a:pt x="237453" y="412749"/>
                </a:lnTo>
                <a:lnTo>
                  <a:pt x="214933" y="368299"/>
                </a:lnTo>
                <a:lnTo>
                  <a:pt x="193152" y="326389"/>
                </a:lnTo>
                <a:lnTo>
                  <a:pt x="172358" y="287019"/>
                </a:lnTo>
                <a:lnTo>
                  <a:pt x="147496" y="243839"/>
                </a:lnTo>
                <a:lnTo>
                  <a:pt x="135142" y="223519"/>
                </a:lnTo>
                <a:lnTo>
                  <a:pt x="123866" y="205739"/>
                </a:lnTo>
                <a:lnTo>
                  <a:pt x="217755" y="205739"/>
                </a:lnTo>
                <a:lnTo>
                  <a:pt x="222229" y="213359"/>
                </a:lnTo>
                <a:lnTo>
                  <a:pt x="242534" y="251459"/>
                </a:lnTo>
                <a:lnTo>
                  <a:pt x="264218" y="293369"/>
                </a:lnTo>
                <a:lnTo>
                  <a:pt x="286991" y="337819"/>
                </a:lnTo>
                <a:lnTo>
                  <a:pt x="310564" y="383539"/>
                </a:lnTo>
                <a:lnTo>
                  <a:pt x="383196" y="528319"/>
                </a:lnTo>
                <a:lnTo>
                  <a:pt x="407081" y="575309"/>
                </a:lnTo>
                <a:lnTo>
                  <a:pt x="430320" y="619759"/>
                </a:lnTo>
                <a:lnTo>
                  <a:pt x="452627" y="661669"/>
                </a:lnTo>
                <a:lnTo>
                  <a:pt x="474921" y="702309"/>
                </a:lnTo>
                <a:lnTo>
                  <a:pt x="495366" y="736599"/>
                </a:lnTo>
                <a:lnTo>
                  <a:pt x="574478" y="736599"/>
                </a:lnTo>
                <a:lnTo>
                  <a:pt x="574269" y="737869"/>
                </a:lnTo>
                <a:lnTo>
                  <a:pt x="568952" y="775969"/>
                </a:lnTo>
                <a:lnTo>
                  <a:pt x="558755" y="812799"/>
                </a:lnTo>
                <a:lnTo>
                  <a:pt x="530502" y="847089"/>
                </a:lnTo>
                <a:lnTo>
                  <a:pt x="518996" y="850899"/>
                </a:lnTo>
                <a:lnTo>
                  <a:pt x="506872" y="8521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5417950" y="0"/>
            <a:ext cx="3335654" cy="1346200"/>
          </a:xfrm>
          <a:custGeom>
            <a:avLst/>
            <a:gdLst/>
            <a:ahLst/>
            <a:cxnLst/>
            <a:rect l="l" t="t" r="r" b="b"/>
            <a:pathLst>
              <a:path w="3335654" h="1346200">
                <a:moveTo>
                  <a:pt x="541656" y="939799"/>
                </a:moveTo>
                <a:lnTo>
                  <a:pt x="399809" y="939799"/>
                </a:lnTo>
                <a:lnTo>
                  <a:pt x="308868" y="914399"/>
                </a:lnTo>
                <a:lnTo>
                  <a:pt x="265348" y="888999"/>
                </a:lnTo>
                <a:lnTo>
                  <a:pt x="223513" y="863599"/>
                </a:lnTo>
                <a:lnTo>
                  <a:pt x="185567" y="825499"/>
                </a:lnTo>
                <a:lnTo>
                  <a:pt x="151972" y="800099"/>
                </a:lnTo>
                <a:lnTo>
                  <a:pt x="122486" y="749299"/>
                </a:lnTo>
                <a:lnTo>
                  <a:pt x="96866" y="711199"/>
                </a:lnTo>
                <a:lnTo>
                  <a:pt x="74870" y="673099"/>
                </a:lnTo>
                <a:lnTo>
                  <a:pt x="56256" y="622299"/>
                </a:lnTo>
                <a:lnTo>
                  <a:pt x="40781" y="571499"/>
                </a:lnTo>
                <a:lnTo>
                  <a:pt x="28203" y="520699"/>
                </a:lnTo>
                <a:lnTo>
                  <a:pt x="18279" y="469899"/>
                </a:lnTo>
                <a:lnTo>
                  <a:pt x="10768" y="419099"/>
                </a:lnTo>
                <a:lnTo>
                  <a:pt x="5427" y="368299"/>
                </a:lnTo>
                <a:lnTo>
                  <a:pt x="2013" y="317499"/>
                </a:lnTo>
                <a:lnTo>
                  <a:pt x="285" y="266699"/>
                </a:lnTo>
                <a:lnTo>
                  <a:pt x="0" y="228599"/>
                </a:lnTo>
                <a:lnTo>
                  <a:pt x="1178" y="165099"/>
                </a:lnTo>
                <a:lnTo>
                  <a:pt x="3920" y="114299"/>
                </a:lnTo>
                <a:lnTo>
                  <a:pt x="8180" y="63499"/>
                </a:lnTo>
                <a:lnTo>
                  <a:pt x="13912" y="12699"/>
                </a:lnTo>
                <a:lnTo>
                  <a:pt x="17239" y="0"/>
                </a:lnTo>
                <a:lnTo>
                  <a:pt x="57745" y="0"/>
                </a:lnTo>
                <a:lnTo>
                  <a:pt x="51192" y="50799"/>
                </a:lnTo>
                <a:lnTo>
                  <a:pt x="45860" y="101599"/>
                </a:lnTo>
                <a:lnTo>
                  <a:pt x="41895" y="152399"/>
                </a:lnTo>
                <a:lnTo>
                  <a:pt x="39444" y="203199"/>
                </a:lnTo>
                <a:lnTo>
                  <a:pt x="38654" y="253999"/>
                </a:lnTo>
                <a:lnTo>
                  <a:pt x="39672" y="304799"/>
                </a:lnTo>
                <a:lnTo>
                  <a:pt x="42645" y="355599"/>
                </a:lnTo>
                <a:lnTo>
                  <a:pt x="47719" y="393699"/>
                </a:lnTo>
                <a:lnTo>
                  <a:pt x="55041" y="444499"/>
                </a:lnTo>
                <a:lnTo>
                  <a:pt x="64759" y="495299"/>
                </a:lnTo>
                <a:lnTo>
                  <a:pt x="77019" y="546099"/>
                </a:lnTo>
                <a:lnTo>
                  <a:pt x="91969" y="596899"/>
                </a:lnTo>
                <a:lnTo>
                  <a:pt x="109754" y="634999"/>
                </a:lnTo>
                <a:lnTo>
                  <a:pt x="122222" y="673099"/>
                </a:lnTo>
                <a:lnTo>
                  <a:pt x="152929" y="723899"/>
                </a:lnTo>
                <a:lnTo>
                  <a:pt x="191146" y="774699"/>
                </a:lnTo>
                <a:lnTo>
                  <a:pt x="235776" y="825499"/>
                </a:lnTo>
                <a:lnTo>
                  <a:pt x="286252" y="850899"/>
                </a:lnTo>
                <a:lnTo>
                  <a:pt x="313135" y="876299"/>
                </a:lnTo>
                <a:lnTo>
                  <a:pt x="341077" y="876299"/>
                </a:lnTo>
                <a:lnTo>
                  <a:pt x="399742" y="901699"/>
                </a:lnTo>
                <a:lnTo>
                  <a:pt x="676566" y="901699"/>
                </a:lnTo>
                <a:lnTo>
                  <a:pt x="681498" y="914399"/>
                </a:lnTo>
                <a:lnTo>
                  <a:pt x="636487" y="914399"/>
                </a:lnTo>
                <a:lnTo>
                  <a:pt x="541656" y="939799"/>
                </a:lnTo>
                <a:close/>
              </a:path>
              <a:path w="3335654" h="1346200">
                <a:moveTo>
                  <a:pt x="676566" y="901699"/>
                </a:moveTo>
                <a:lnTo>
                  <a:pt x="557160" y="901699"/>
                </a:lnTo>
                <a:lnTo>
                  <a:pt x="622625" y="876299"/>
                </a:lnTo>
                <a:lnTo>
                  <a:pt x="617305" y="863599"/>
                </a:lnTo>
                <a:lnTo>
                  <a:pt x="602779" y="825499"/>
                </a:lnTo>
                <a:lnTo>
                  <a:pt x="589175" y="774699"/>
                </a:lnTo>
                <a:lnTo>
                  <a:pt x="577726" y="723899"/>
                </a:lnTo>
                <a:lnTo>
                  <a:pt x="568433" y="685799"/>
                </a:lnTo>
                <a:lnTo>
                  <a:pt x="561295" y="634999"/>
                </a:lnTo>
                <a:lnTo>
                  <a:pt x="556314" y="584199"/>
                </a:lnTo>
                <a:lnTo>
                  <a:pt x="553487" y="546099"/>
                </a:lnTo>
                <a:lnTo>
                  <a:pt x="554661" y="482599"/>
                </a:lnTo>
                <a:lnTo>
                  <a:pt x="558750" y="431799"/>
                </a:lnTo>
                <a:lnTo>
                  <a:pt x="565754" y="380999"/>
                </a:lnTo>
                <a:lnTo>
                  <a:pt x="575673" y="330199"/>
                </a:lnTo>
                <a:lnTo>
                  <a:pt x="588508" y="266699"/>
                </a:lnTo>
                <a:lnTo>
                  <a:pt x="602601" y="228599"/>
                </a:lnTo>
                <a:lnTo>
                  <a:pt x="618582" y="177799"/>
                </a:lnTo>
                <a:lnTo>
                  <a:pt x="636346" y="126999"/>
                </a:lnTo>
                <a:lnTo>
                  <a:pt x="655785" y="76199"/>
                </a:lnTo>
                <a:lnTo>
                  <a:pt x="676795" y="25399"/>
                </a:lnTo>
                <a:lnTo>
                  <a:pt x="694171" y="0"/>
                </a:lnTo>
                <a:lnTo>
                  <a:pt x="740069" y="0"/>
                </a:lnTo>
                <a:lnTo>
                  <a:pt x="727598" y="12699"/>
                </a:lnTo>
                <a:lnTo>
                  <a:pt x="706318" y="63499"/>
                </a:lnTo>
                <a:lnTo>
                  <a:pt x="686433" y="114299"/>
                </a:lnTo>
                <a:lnTo>
                  <a:pt x="667999" y="165099"/>
                </a:lnTo>
                <a:lnTo>
                  <a:pt x="651102" y="203199"/>
                </a:lnTo>
                <a:lnTo>
                  <a:pt x="636002" y="253999"/>
                </a:lnTo>
                <a:lnTo>
                  <a:pt x="622923" y="304799"/>
                </a:lnTo>
                <a:lnTo>
                  <a:pt x="612087" y="355599"/>
                </a:lnTo>
                <a:lnTo>
                  <a:pt x="603715" y="406399"/>
                </a:lnTo>
                <a:lnTo>
                  <a:pt x="598032" y="457199"/>
                </a:lnTo>
                <a:lnTo>
                  <a:pt x="595259" y="507999"/>
                </a:lnTo>
                <a:lnTo>
                  <a:pt x="595619" y="558799"/>
                </a:lnTo>
                <a:lnTo>
                  <a:pt x="599335" y="609599"/>
                </a:lnTo>
                <a:lnTo>
                  <a:pt x="606633" y="660399"/>
                </a:lnTo>
                <a:lnTo>
                  <a:pt x="616129" y="711199"/>
                </a:lnTo>
                <a:lnTo>
                  <a:pt x="627821" y="761999"/>
                </a:lnTo>
                <a:lnTo>
                  <a:pt x="641710" y="812799"/>
                </a:lnTo>
                <a:lnTo>
                  <a:pt x="657796" y="850899"/>
                </a:lnTo>
                <a:lnTo>
                  <a:pt x="659281" y="863599"/>
                </a:lnTo>
                <a:lnTo>
                  <a:pt x="786834" y="863599"/>
                </a:lnTo>
                <a:lnTo>
                  <a:pt x="765341" y="876299"/>
                </a:lnTo>
                <a:lnTo>
                  <a:pt x="676566" y="901699"/>
                </a:lnTo>
                <a:close/>
              </a:path>
              <a:path w="3335654" h="1346200">
                <a:moveTo>
                  <a:pt x="786834" y="863599"/>
                </a:moveTo>
                <a:lnTo>
                  <a:pt x="694975" y="863599"/>
                </a:lnTo>
                <a:lnTo>
                  <a:pt x="726895" y="838199"/>
                </a:lnTo>
                <a:lnTo>
                  <a:pt x="789227" y="812799"/>
                </a:lnTo>
                <a:lnTo>
                  <a:pt x="836949" y="787399"/>
                </a:lnTo>
                <a:lnTo>
                  <a:pt x="883561" y="761999"/>
                </a:lnTo>
                <a:lnTo>
                  <a:pt x="929064" y="736599"/>
                </a:lnTo>
                <a:lnTo>
                  <a:pt x="973456" y="698499"/>
                </a:lnTo>
                <a:lnTo>
                  <a:pt x="1016738" y="660399"/>
                </a:lnTo>
                <a:lnTo>
                  <a:pt x="1058910" y="634999"/>
                </a:lnTo>
                <a:lnTo>
                  <a:pt x="1099153" y="596899"/>
                </a:lnTo>
                <a:lnTo>
                  <a:pt x="1138309" y="558799"/>
                </a:lnTo>
                <a:lnTo>
                  <a:pt x="1176379" y="520699"/>
                </a:lnTo>
                <a:lnTo>
                  <a:pt x="1213363" y="482599"/>
                </a:lnTo>
                <a:lnTo>
                  <a:pt x="1249261" y="444499"/>
                </a:lnTo>
                <a:lnTo>
                  <a:pt x="1284073" y="406399"/>
                </a:lnTo>
                <a:lnTo>
                  <a:pt x="1317716" y="355599"/>
                </a:lnTo>
                <a:lnTo>
                  <a:pt x="1350106" y="317499"/>
                </a:lnTo>
                <a:lnTo>
                  <a:pt x="1381245" y="279399"/>
                </a:lnTo>
                <a:lnTo>
                  <a:pt x="1411132" y="228599"/>
                </a:lnTo>
                <a:lnTo>
                  <a:pt x="1439767" y="190499"/>
                </a:lnTo>
                <a:lnTo>
                  <a:pt x="1467149" y="139699"/>
                </a:lnTo>
                <a:lnTo>
                  <a:pt x="1493595" y="88899"/>
                </a:lnTo>
                <a:lnTo>
                  <a:pt x="1518945" y="50799"/>
                </a:lnTo>
                <a:lnTo>
                  <a:pt x="1543199" y="0"/>
                </a:lnTo>
                <a:lnTo>
                  <a:pt x="1589147" y="0"/>
                </a:lnTo>
                <a:lnTo>
                  <a:pt x="1569581" y="38099"/>
                </a:lnTo>
                <a:lnTo>
                  <a:pt x="1547433" y="76199"/>
                </a:lnTo>
                <a:lnTo>
                  <a:pt x="1524406" y="114299"/>
                </a:lnTo>
                <a:lnTo>
                  <a:pt x="1500501" y="165099"/>
                </a:lnTo>
                <a:lnTo>
                  <a:pt x="1475717" y="203199"/>
                </a:lnTo>
                <a:lnTo>
                  <a:pt x="1450055" y="241299"/>
                </a:lnTo>
                <a:lnTo>
                  <a:pt x="1423515" y="279399"/>
                </a:lnTo>
                <a:lnTo>
                  <a:pt x="1396096" y="317499"/>
                </a:lnTo>
                <a:lnTo>
                  <a:pt x="1364712" y="368299"/>
                </a:lnTo>
                <a:lnTo>
                  <a:pt x="1332090" y="406399"/>
                </a:lnTo>
                <a:lnTo>
                  <a:pt x="1298229" y="444499"/>
                </a:lnTo>
                <a:lnTo>
                  <a:pt x="1263131" y="495299"/>
                </a:lnTo>
                <a:lnTo>
                  <a:pt x="1226794" y="533399"/>
                </a:lnTo>
                <a:lnTo>
                  <a:pt x="1189219" y="571499"/>
                </a:lnTo>
                <a:lnTo>
                  <a:pt x="1150406" y="609599"/>
                </a:lnTo>
                <a:lnTo>
                  <a:pt x="1110483" y="634999"/>
                </a:lnTo>
                <a:lnTo>
                  <a:pt x="1069582" y="673099"/>
                </a:lnTo>
                <a:lnTo>
                  <a:pt x="1027700" y="711199"/>
                </a:lnTo>
                <a:lnTo>
                  <a:pt x="984839" y="736599"/>
                </a:lnTo>
                <a:lnTo>
                  <a:pt x="940999" y="774699"/>
                </a:lnTo>
                <a:lnTo>
                  <a:pt x="896178" y="800099"/>
                </a:lnTo>
                <a:lnTo>
                  <a:pt x="850379" y="825499"/>
                </a:lnTo>
                <a:lnTo>
                  <a:pt x="808327" y="850899"/>
                </a:lnTo>
                <a:lnTo>
                  <a:pt x="786834" y="863599"/>
                </a:lnTo>
                <a:close/>
              </a:path>
              <a:path w="3335654" h="1346200">
                <a:moveTo>
                  <a:pt x="1190685" y="1181099"/>
                </a:moveTo>
                <a:lnTo>
                  <a:pt x="1040302" y="1181099"/>
                </a:lnTo>
                <a:lnTo>
                  <a:pt x="1143581" y="1155699"/>
                </a:lnTo>
                <a:lnTo>
                  <a:pt x="1193206" y="1130299"/>
                </a:lnTo>
                <a:lnTo>
                  <a:pt x="1241127" y="1104899"/>
                </a:lnTo>
                <a:lnTo>
                  <a:pt x="1287073" y="1079499"/>
                </a:lnTo>
                <a:lnTo>
                  <a:pt x="1331172" y="1054099"/>
                </a:lnTo>
                <a:lnTo>
                  <a:pt x="1374337" y="1028699"/>
                </a:lnTo>
                <a:lnTo>
                  <a:pt x="1416569" y="990599"/>
                </a:lnTo>
                <a:lnTo>
                  <a:pt x="1457868" y="965199"/>
                </a:lnTo>
                <a:lnTo>
                  <a:pt x="1498234" y="927099"/>
                </a:lnTo>
                <a:lnTo>
                  <a:pt x="1537667" y="888999"/>
                </a:lnTo>
                <a:lnTo>
                  <a:pt x="1576166" y="850899"/>
                </a:lnTo>
                <a:lnTo>
                  <a:pt x="1613733" y="825499"/>
                </a:lnTo>
                <a:lnTo>
                  <a:pt x="1620604" y="812799"/>
                </a:lnTo>
                <a:lnTo>
                  <a:pt x="1634210" y="800099"/>
                </a:lnTo>
                <a:lnTo>
                  <a:pt x="1641069" y="787399"/>
                </a:lnTo>
                <a:lnTo>
                  <a:pt x="1643297" y="749299"/>
                </a:lnTo>
                <a:lnTo>
                  <a:pt x="1648062" y="698499"/>
                </a:lnTo>
                <a:lnTo>
                  <a:pt x="1655365" y="647699"/>
                </a:lnTo>
                <a:lnTo>
                  <a:pt x="1665205" y="596899"/>
                </a:lnTo>
                <a:lnTo>
                  <a:pt x="1677582" y="558799"/>
                </a:lnTo>
                <a:lnTo>
                  <a:pt x="1692497" y="507999"/>
                </a:lnTo>
                <a:lnTo>
                  <a:pt x="1709948" y="469899"/>
                </a:lnTo>
                <a:lnTo>
                  <a:pt x="1728877" y="419099"/>
                </a:lnTo>
                <a:lnTo>
                  <a:pt x="1748373" y="368299"/>
                </a:lnTo>
                <a:lnTo>
                  <a:pt x="1768436" y="317499"/>
                </a:lnTo>
                <a:lnTo>
                  <a:pt x="1789066" y="279399"/>
                </a:lnTo>
                <a:lnTo>
                  <a:pt x="1810263" y="228599"/>
                </a:lnTo>
                <a:lnTo>
                  <a:pt x="1832027" y="177799"/>
                </a:lnTo>
                <a:lnTo>
                  <a:pt x="1854359" y="126999"/>
                </a:lnTo>
                <a:lnTo>
                  <a:pt x="1877257" y="88899"/>
                </a:lnTo>
                <a:lnTo>
                  <a:pt x="1900722" y="38099"/>
                </a:lnTo>
                <a:lnTo>
                  <a:pt x="1924116" y="0"/>
                </a:lnTo>
                <a:lnTo>
                  <a:pt x="1972424" y="0"/>
                </a:lnTo>
                <a:lnTo>
                  <a:pt x="1948025" y="38099"/>
                </a:lnTo>
                <a:lnTo>
                  <a:pt x="1924729" y="76199"/>
                </a:lnTo>
                <a:lnTo>
                  <a:pt x="1902235" y="126999"/>
                </a:lnTo>
                <a:lnTo>
                  <a:pt x="1880543" y="165099"/>
                </a:lnTo>
                <a:lnTo>
                  <a:pt x="1859653" y="215899"/>
                </a:lnTo>
                <a:lnTo>
                  <a:pt x="1837458" y="266699"/>
                </a:lnTo>
                <a:lnTo>
                  <a:pt x="1795773" y="368299"/>
                </a:lnTo>
                <a:lnTo>
                  <a:pt x="1773360" y="431799"/>
                </a:lnTo>
                <a:lnTo>
                  <a:pt x="1751007" y="482599"/>
                </a:lnTo>
                <a:lnTo>
                  <a:pt x="1731459" y="533399"/>
                </a:lnTo>
                <a:lnTo>
                  <a:pt x="1714716" y="584199"/>
                </a:lnTo>
                <a:lnTo>
                  <a:pt x="1700779" y="634999"/>
                </a:lnTo>
                <a:lnTo>
                  <a:pt x="1690721" y="685799"/>
                </a:lnTo>
                <a:lnTo>
                  <a:pt x="1687303" y="723899"/>
                </a:lnTo>
                <a:lnTo>
                  <a:pt x="1684958" y="749299"/>
                </a:lnTo>
                <a:lnTo>
                  <a:pt x="1743420" y="749299"/>
                </a:lnTo>
                <a:lnTo>
                  <a:pt x="1719753" y="774699"/>
                </a:lnTo>
                <a:lnTo>
                  <a:pt x="1683710" y="812799"/>
                </a:lnTo>
                <a:lnTo>
                  <a:pt x="1686087" y="850899"/>
                </a:lnTo>
                <a:lnTo>
                  <a:pt x="1643394" y="850899"/>
                </a:lnTo>
                <a:lnTo>
                  <a:pt x="1610240" y="876299"/>
                </a:lnTo>
                <a:lnTo>
                  <a:pt x="1593522" y="901699"/>
                </a:lnTo>
                <a:lnTo>
                  <a:pt x="1576667" y="914399"/>
                </a:lnTo>
                <a:lnTo>
                  <a:pt x="1537865" y="939799"/>
                </a:lnTo>
                <a:lnTo>
                  <a:pt x="1498166" y="977899"/>
                </a:lnTo>
                <a:lnTo>
                  <a:pt x="1457517" y="1015999"/>
                </a:lnTo>
                <a:lnTo>
                  <a:pt x="1415865" y="1041399"/>
                </a:lnTo>
                <a:lnTo>
                  <a:pt x="1373156" y="1079499"/>
                </a:lnTo>
                <a:lnTo>
                  <a:pt x="1329336" y="1104899"/>
                </a:lnTo>
                <a:lnTo>
                  <a:pt x="1284354" y="1130299"/>
                </a:lnTo>
                <a:lnTo>
                  <a:pt x="1238154" y="1155699"/>
                </a:lnTo>
                <a:lnTo>
                  <a:pt x="1190685" y="1181099"/>
                </a:lnTo>
                <a:close/>
              </a:path>
              <a:path w="3335654" h="1346200">
                <a:moveTo>
                  <a:pt x="1743420" y="749299"/>
                </a:moveTo>
                <a:lnTo>
                  <a:pt x="1684958" y="749299"/>
                </a:lnTo>
                <a:lnTo>
                  <a:pt x="1722026" y="711199"/>
                </a:lnTo>
                <a:lnTo>
                  <a:pt x="1758558" y="673099"/>
                </a:lnTo>
                <a:lnTo>
                  <a:pt x="1794574" y="634999"/>
                </a:lnTo>
                <a:lnTo>
                  <a:pt x="1830096" y="584199"/>
                </a:lnTo>
                <a:lnTo>
                  <a:pt x="1865142" y="546099"/>
                </a:lnTo>
                <a:lnTo>
                  <a:pt x="1899734" y="507999"/>
                </a:lnTo>
                <a:lnTo>
                  <a:pt x="1933892" y="469899"/>
                </a:lnTo>
                <a:lnTo>
                  <a:pt x="1966688" y="431799"/>
                </a:lnTo>
                <a:lnTo>
                  <a:pt x="1999120" y="380999"/>
                </a:lnTo>
                <a:lnTo>
                  <a:pt x="2031188" y="342899"/>
                </a:lnTo>
                <a:lnTo>
                  <a:pt x="2062893" y="304799"/>
                </a:lnTo>
                <a:lnTo>
                  <a:pt x="2094234" y="266699"/>
                </a:lnTo>
                <a:lnTo>
                  <a:pt x="2125211" y="228599"/>
                </a:lnTo>
                <a:lnTo>
                  <a:pt x="2155824" y="177799"/>
                </a:lnTo>
                <a:lnTo>
                  <a:pt x="2186073" y="139699"/>
                </a:lnTo>
                <a:lnTo>
                  <a:pt x="2215959" y="101599"/>
                </a:lnTo>
                <a:lnTo>
                  <a:pt x="2245480" y="50799"/>
                </a:lnTo>
                <a:lnTo>
                  <a:pt x="2274638" y="12699"/>
                </a:lnTo>
                <a:lnTo>
                  <a:pt x="2286271" y="0"/>
                </a:lnTo>
                <a:lnTo>
                  <a:pt x="2335904" y="0"/>
                </a:lnTo>
                <a:lnTo>
                  <a:pt x="2311681" y="25399"/>
                </a:lnTo>
                <a:lnTo>
                  <a:pt x="2283540" y="76199"/>
                </a:lnTo>
                <a:lnTo>
                  <a:pt x="2255466" y="114299"/>
                </a:lnTo>
                <a:lnTo>
                  <a:pt x="2227102" y="152399"/>
                </a:lnTo>
                <a:lnTo>
                  <a:pt x="2198446" y="190499"/>
                </a:lnTo>
                <a:lnTo>
                  <a:pt x="2169495" y="228599"/>
                </a:lnTo>
                <a:lnTo>
                  <a:pt x="2140246" y="266699"/>
                </a:lnTo>
                <a:lnTo>
                  <a:pt x="2110695" y="304799"/>
                </a:lnTo>
                <a:lnTo>
                  <a:pt x="2080841" y="342899"/>
                </a:lnTo>
                <a:lnTo>
                  <a:pt x="2050680" y="393699"/>
                </a:lnTo>
                <a:lnTo>
                  <a:pt x="2020208" y="431799"/>
                </a:lnTo>
                <a:lnTo>
                  <a:pt x="1989424" y="469899"/>
                </a:lnTo>
                <a:lnTo>
                  <a:pt x="1958323" y="507999"/>
                </a:lnTo>
                <a:lnTo>
                  <a:pt x="1925529" y="546099"/>
                </a:lnTo>
                <a:lnTo>
                  <a:pt x="1892350" y="584199"/>
                </a:lnTo>
                <a:lnTo>
                  <a:pt x="1858758" y="622299"/>
                </a:lnTo>
                <a:lnTo>
                  <a:pt x="1824729" y="660399"/>
                </a:lnTo>
                <a:lnTo>
                  <a:pt x="1790236" y="698499"/>
                </a:lnTo>
                <a:lnTo>
                  <a:pt x="1755253" y="736599"/>
                </a:lnTo>
                <a:lnTo>
                  <a:pt x="1743420" y="749299"/>
                </a:lnTo>
                <a:close/>
              </a:path>
              <a:path w="3335654" h="1346200">
                <a:moveTo>
                  <a:pt x="2158912" y="1308099"/>
                </a:moveTo>
                <a:lnTo>
                  <a:pt x="1959442" y="1308099"/>
                </a:lnTo>
                <a:lnTo>
                  <a:pt x="2218207" y="1244599"/>
                </a:lnTo>
                <a:lnTo>
                  <a:pt x="2317771" y="1193799"/>
                </a:lnTo>
                <a:lnTo>
                  <a:pt x="2366272" y="1181099"/>
                </a:lnTo>
                <a:lnTo>
                  <a:pt x="2413854" y="1155699"/>
                </a:lnTo>
                <a:lnTo>
                  <a:pt x="2460519" y="1117599"/>
                </a:lnTo>
                <a:lnTo>
                  <a:pt x="2506265" y="1092199"/>
                </a:lnTo>
                <a:lnTo>
                  <a:pt x="2551093" y="1066799"/>
                </a:lnTo>
                <a:lnTo>
                  <a:pt x="2592041" y="1041399"/>
                </a:lnTo>
                <a:lnTo>
                  <a:pt x="2631877" y="1003299"/>
                </a:lnTo>
                <a:lnTo>
                  <a:pt x="2670614" y="977899"/>
                </a:lnTo>
                <a:lnTo>
                  <a:pt x="2708265" y="939799"/>
                </a:lnTo>
                <a:lnTo>
                  <a:pt x="2744842" y="901699"/>
                </a:lnTo>
                <a:lnTo>
                  <a:pt x="2780356" y="876299"/>
                </a:lnTo>
                <a:lnTo>
                  <a:pt x="2814821" y="838199"/>
                </a:lnTo>
                <a:lnTo>
                  <a:pt x="2848248" y="800099"/>
                </a:lnTo>
                <a:lnTo>
                  <a:pt x="2880650" y="761999"/>
                </a:lnTo>
                <a:lnTo>
                  <a:pt x="2912039" y="723899"/>
                </a:lnTo>
                <a:lnTo>
                  <a:pt x="2942427" y="673099"/>
                </a:lnTo>
                <a:lnTo>
                  <a:pt x="2971826" y="634999"/>
                </a:lnTo>
                <a:lnTo>
                  <a:pt x="3000250" y="596899"/>
                </a:lnTo>
                <a:lnTo>
                  <a:pt x="3027709" y="558799"/>
                </a:lnTo>
                <a:lnTo>
                  <a:pt x="3054217" y="507999"/>
                </a:lnTo>
                <a:lnTo>
                  <a:pt x="3079786" y="469899"/>
                </a:lnTo>
                <a:lnTo>
                  <a:pt x="3104427" y="419099"/>
                </a:lnTo>
                <a:lnTo>
                  <a:pt x="3128153" y="380999"/>
                </a:lnTo>
                <a:lnTo>
                  <a:pt x="3150977" y="330199"/>
                </a:lnTo>
                <a:lnTo>
                  <a:pt x="3172911" y="292099"/>
                </a:lnTo>
                <a:lnTo>
                  <a:pt x="3193966" y="241299"/>
                </a:lnTo>
                <a:lnTo>
                  <a:pt x="3214155" y="190499"/>
                </a:lnTo>
                <a:lnTo>
                  <a:pt x="3233491" y="152399"/>
                </a:lnTo>
                <a:lnTo>
                  <a:pt x="3251986" y="101599"/>
                </a:lnTo>
                <a:lnTo>
                  <a:pt x="3269652" y="50799"/>
                </a:lnTo>
                <a:lnTo>
                  <a:pt x="3286500" y="12699"/>
                </a:lnTo>
                <a:lnTo>
                  <a:pt x="3291973" y="0"/>
                </a:lnTo>
                <a:lnTo>
                  <a:pt x="3335383" y="0"/>
                </a:lnTo>
                <a:lnTo>
                  <a:pt x="3319195" y="50799"/>
                </a:lnTo>
                <a:lnTo>
                  <a:pt x="3302174" y="88899"/>
                </a:lnTo>
                <a:lnTo>
                  <a:pt x="3284322" y="139699"/>
                </a:lnTo>
                <a:lnTo>
                  <a:pt x="3265638" y="190499"/>
                </a:lnTo>
                <a:lnTo>
                  <a:pt x="3246122" y="228599"/>
                </a:lnTo>
                <a:lnTo>
                  <a:pt x="3225774" y="279399"/>
                </a:lnTo>
                <a:lnTo>
                  <a:pt x="3204595" y="317499"/>
                </a:lnTo>
                <a:lnTo>
                  <a:pt x="3182583" y="368299"/>
                </a:lnTo>
                <a:lnTo>
                  <a:pt x="3159739" y="406399"/>
                </a:lnTo>
                <a:lnTo>
                  <a:pt x="3136064" y="457199"/>
                </a:lnTo>
                <a:lnTo>
                  <a:pt x="3111557" y="495299"/>
                </a:lnTo>
                <a:lnTo>
                  <a:pt x="3086217" y="533399"/>
                </a:lnTo>
                <a:lnTo>
                  <a:pt x="3060046" y="584199"/>
                </a:lnTo>
                <a:lnTo>
                  <a:pt x="3033338" y="622299"/>
                </a:lnTo>
                <a:lnTo>
                  <a:pt x="3005689" y="660399"/>
                </a:lnTo>
                <a:lnTo>
                  <a:pt x="2977095" y="698499"/>
                </a:lnTo>
                <a:lnTo>
                  <a:pt x="2947557" y="736599"/>
                </a:lnTo>
                <a:lnTo>
                  <a:pt x="2917071" y="774699"/>
                </a:lnTo>
                <a:lnTo>
                  <a:pt x="2885638" y="812799"/>
                </a:lnTo>
                <a:lnTo>
                  <a:pt x="2853254" y="850899"/>
                </a:lnTo>
                <a:lnTo>
                  <a:pt x="2819919" y="888999"/>
                </a:lnTo>
                <a:lnTo>
                  <a:pt x="2785630" y="927099"/>
                </a:lnTo>
                <a:lnTo>
                  <a:pt x="2750386" y="952499"/>
                </a:lnTo>
                <a:lnTo>
                  <a:pt x="2714187" y="990599"/>
                </a:lnTo>
                <a:lnTo>
                  <a:pt x="2677029" y="1028699"/>
                </a:lnTo>
                <a:lnTo>
                  <a:pt x="2638911" y="1054099"/>
                </a:lnTo>
                <a:lnTo>
                  <a:pt x="2599832" y="1079499"/>
                </a:lnTo>
                <a:lnTo>
                  <a:pt x="2559791" y="1104899"/>
                </a:lnTo>
                <a:lnTo>
                  <a:pt x="2518784" y="1142999"/>
                </a:lnTo>
                <a:lnTo>
                  <a:pt x="2432953" y="1193799"/>
                </a:lnTo>
                <a:lnTo>
                  <a:pt x="2389003" y="1206499"/>
                </a:lnTo>
                <a:lnTo>
                  <a:pt x="2299035" y="1257299"/>
                </a:lnTo>
                <a:lnTo>
                  <a:pt x="2206309" y="1282699"/>
                </a:lnTo>
                <a:lnTo>
                  <a:pt x="2158912" y="1308099"/>
                </a:lnTo>
                <a:close/>
              </a:path>
              <a:path w="3335654" h="1346200">
                <a:moveTo>
                  <a:pt x="1959442" y="1308099"/>
                </a:moveTo>
                <a:lnTo>
                  <a:pt x="1885344" y="1308099"/>
                </a:lnTo>
                <a:lnTo>
                  <a:pt x="1855449" y="1269999"/>
                </a:lnTo>
                <a:lnTo>
                  <a:pt x="1836124" y="1257299"/>
                </a:lnTo>
                <a:lnTo>
                  <a:pt x="1817436" y="1231899"/>
                </a:lnTo>
                <a:lnTo>
                  <a:pt x="1799384" y="1219199"/>
                </a:lnTo>
                <a:lnTo>
                  <a:pt x="1769695" y="1181099"/>
                </a:lnTo>
                <a:lnTo>
                  <a:pt x="1742884" y="1142999"/>
                </a:lnTo>
                <a:lnTo>
                  <a:pt x="1718949" y="1092199"/>
                </a:lnTo>
                <a:lnTo>
                  <a:pt x="1697893" y="1054099"/>
                </a:lnTo>
                <a:lnTo>
                  <a:pt x="1679917" y="1015999"/>
                </a:lnTo>
                <a:lnTo>
                  <a:pt x="1665226" y="965199"/>
                </a:lnTo>
                <a:lnTo>
                  <a:pt x="1653819" y="927099"/>
                </a:lnTo>
                <a:lnTo>
                  <a:pt x="1645697" y="876299"/>
                </a:lnTo>
                <a:lnTo>
                  <a:pt x="1644953" y="863599"/>
                </a:lnTo>
                <a:lnTo>
                  <a:pt x="1644392" y="863599"/>
                </a:lnTo>
                <a:lnTo>
                  <a:pt x="1643908" y="850899"/>
                </a:lnTo>
                <a:lnTo>
                  <a:pt x="1686087" y="850899"/>
                </a:lnTo>
                <a:lnTo>
                  <a:pt x="1686879" y="863599"/>
                </a:lnTo>
                <a:lnTo>
                  <a:pt x="1694533" y="914399"/>
                </a:lnTo>
                <a:lnTo>
                  <a:pt x="1706671" y="965199"/>
                </a:lnTo>
                <a:lnTo>
                  <a:pt x="1723294" y="1015999"/>
                </a:lnTo>
                <a:lnTo>
                  <a:pt x="1743008" y="1054099"/>
                </a:lnTo>
                <a:lnTo>
                  <a:pt x="1766201" y="1092199"/>
                </a:lnTo>
                <a:lnTo>
                  <a:pt x="1792532" y="1142999"/>
                </a:lnTo>
                <a:lnTo>
                  <a:pt x="1821665" y="1181099"/>
                </a:lnTo>
                <a:lnTo>
                  <a:pt x="1853260" y="1206499"/>
                </a:lnTo>
                <a:lnTo>
                  <a:pt x="1886981" y="1244599"/>
                </a:lnTo>
                <a:lnTo>
                  <a:pt x="1922487" y="1282699"/>
                </a:lnTo>
                <a:lnTo>
                  <a:pt x="1959442" y="1308099"/>
                </a:lnTo>
                <a:close/>
              </a:path>
              <a:path w="3335654" h="1346200">
                <a:moveTo>
                  <a:pt x="1043324" y="1219199"/>
                </a:moveTo>
                <a:lnTo>
                  <a:pt x="942815" y="1219199"/>
                </a:lnTo>
                <a:lnTo>
                  <a:pt x="893584" y="1206499"/>
                </a:lnTo>
                <a:lnTo>
                  <a:pt x="845794" y="1181099"/>
                </a:lnTo>
                <a:lnTo>
                  <a:pt x="804109" y="1155699"/>
                </a:lnTo>
                <a:lnTo>
                  <a:pt x="766870" y="1130299"/>
                </a:lnTo>
                <a:lnTo>
                  <a:pt x="733766" y="1092199"/>
                </a:lnTo>
                <a:lnTo>
                  <a:pt x="704488" y="1054099"/>
                </a:lnTo>
                <a:lnTo>
                  <a:pt x="678722" y="1003299"/>
                </a:lnTo>
                <a:lnTo>
                  <a:pt x="656159" y="965199"/>
                </a:lnTo>
                <a:lnTo>
                  <a:pt x="636487" y="914399"/>
                </a:lnTo>
                <a:lnTo>
                  <a:pt x="681498" y="914399"/>
                </a:lnTo>
                <a:lnTo>
                  <a:pt x="691360" y="939799"/>
                </a:lnTo>
                <a:lnTo>
                  <a:pt x="708048" y="977899"/>
                </a:lnTo>
                <a:lnTo>
                  <a:pt x="726629" y="1003299"/>
                </a:lnTo>
                <a:lnTo>
                  <a:pt x="747103" y="1041399"/>
                </a:lnTo>
                <a:lnTo>
                  <a:pt x="777593" y="1079499"/>
                </a:lnTo>
                <a:lnTo>
                  <a:pt x="812237" y="1104899"/>
                </a:lnTo>
                <a:lnTo>
                  <a:pt x="850777" y="1142999"/>
                </a:lnTo>
                <a:lnTo>
                  <a:pt x="892955" y="1155699"/>
                </a:lnTo>
                <a:lnTo>
                  <a:pt x="938512" y="1168399"/>
                </a:lnTo>
                <a:lnTo>
                  <a:pt x="987190" y="1181099"/>
                </a:lnTo>
                <a:lnTo>
                  <a:pt x="1190685" y="1181099"/>
                </a:lnTo>
                <a:lnTo>
                  <a:pt x="1043324" y="1219199"/>
                </a:lnTo>
                <a:close/>
              </a:path>
              <a:path w="3335654" h="1346200">
                <a:moveTo>
                  <a:pt x="2059381" y="1333499"/>
                </a:moveTo>
                <a:lnTo>
                  <a:pt x="1915897" y="1333499"/>
                </a:lnTo>
                <a:lnTo>
                  <a:pt x="1905600" y="1320799"/>
                </a:lnTo>
                <a:lnTo>
                  <a:pt x="1895411" y="1308099"/>
                </a:lnTo>
                <a:lnTo>
                  <a:pt x="2134199" y="1308099"/>
                </a:lnTo>
                <a:lnTo>
                  <a:pt x="2109373" y="1320799"/>
                </a:lnTo>
                <a:lnTo>
                  <a:pt x="2084434" y="1320799"/>
                </a:lnTo>
                <a:lnTo>
                  <a:pt x="2059381" y="1333499"/>
                </a:lnTo>
                <a:close/>
              </a:path>
              <a:path w="3335654" h="1346200">
                <a:moveTo>
                  <a:pt x="2008619" y="1346199"/>
                </a:moveTo>
                <a:lnTo>
                  <a:pt x="1934756" y="1346199"/>
                </a:lnTo>
                <a:lnTo>
                  <a:pt x="1925045" y="1333499"/>
                </a:lnTo>
                <a:lnTo>
                  <a:pt x="2034133" y="1333499"/>
                </a:lnTo>
                <a:lnTo>
                  <a:pt x="2008619" y="13461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88142" y="8944985"/>
            <a:ext cx="2229860" cy="1333500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0" y="0"/>
            <a:ext cx="1748789" cy="2032000"/>
          </a:xfrm>
          <a:custGeom>
            <a:avLst/>
            <a:gdLst/>
            <a:ahLst/>
            <a:cxnLst/>
            <a:rect l="l" t="t" r="r" b="b"/>
            <a:pathLst>
              <a:path w="1748789" h="2032000">
                <a:moveTo>
                  <a:pt x="831555" y="215899"/>
                </a:moveTo>
                <a:lnTo>
                  <a:pt x="825327" y="215899"/>
                </a:lnTo>
                <a:lnTo>
                  <a:pt x="810901" y="190499"/>
                </a:lnTo>
                <a:lnTo>
                  <a:pt x="789624" y="177799"/>
                </a:lnTo>
                <a:lnTo>
                  <a:pt x="738975" y="177799"/>
                </a:lnTo>
                <a:lnTo>
                  <a:pt x="729116" y="165099"/>
                </a:lnTo>
                <a:lnTo>
                  <a:pt x="711887" y="165099"/>
                </a:lnTo>
                <a:lnTo>
                  <a:pt x="705763" y="152399"/>
                </a:lnTo>
                <a:lnTo>
                  <a:pt x="703065" y="139699"/>
                </a:lnTo>
                <a:lnTo>
                  <a:pt x="704103" y="126999"/>
                </a:lnTo>
                <a:lnTo>
                  <a:pt x="707631" y="126999"/>
                </a:lnTo>
                <a:lnTo>
                  <a:pt x="712406" y="114299"/>
                </a:lnTo>
                <a:lnTo>
                  <a:pt x="751326" y="101599"/>
                </a:lnTo>
                <a:lnTo>
                  <a:pt x="774679" y="63499"/>
                </a:lnTo>
                <a:lnTo>
                  <a:pt x="791804" y="25399"/>
                </a:lnTo>
                <a:lnTo>
                  <a:pt x="807912" y="0"/>
                </a:lnTo>
                <a:lnTo>
                  <a:pt x="977066" y="0"/>
                </a:lnTo>
                <a:lnTo>
                  <a:pt x="938249" y="12699"/>
                </a:lnTo>
                <a:lnTo>
                  <a:pt x="964819" y="38099"/>
                </a:lnTo>
                <a:lnTo>
                  <a:pt x="944891" y="76199"/>
                </a:lnTo>
                <a:lnTo>
                  <a:pt x="885109" y="76199"/>
                </a:lnTo>
                <a:lnTo>
                  <a:pt x="879193" y="88899"/>
                </a:lnTo>
                <a:lnTo>
                  <a:pt x="872655" y="88899"/>
                </a:lnTo>
                <a:lnTo>
                  <a:pt x="867362" y="101599"/>
                </a:lnTo>
                <a:lnTo>
                  <a:pt x="865182" y="101599"/>
                </a:lnTo>
                <a:lnTo>
                  <a:pt x="868088" y="152399"/>
                </a:lnTo>
                <a:lnTo>
                  <a:pt x="853558" y="190499"/>
                </a:lnTo>
                <a:lnTo>
                  <a:pt x="831555" y="215899"/>
                </a:lnTo>
                <a:close/>
              </a:path>
              <a:path w="1748789" h="2032000">
                <a:moveTo>
                  <a:pt x="931607" y="101599"/>
                </a:moveTo>
                <a:lnTo>
                  <a:pt x="885109" y="76199"/>
                </a:lnTo>
                <a:lnTo>
                  <a:pt x="944891" y="76199"/>
                </a:lnTo>
                <a:lnTo>
                  <a:pt x="931607" y="101599"/>
                </a:lnTo>
                <a:close/>
              </a:path>
              <a:path w="1748789" h="2032000">
                <a:moveTo>
                  <a:pt x="812042" y="253999"/>
                </a:moveTo>
                <a:lnTo>
                  <a:pt x="732333" y="228599"/>
                </a:lnTo>
                <a:lnTo>
                  <a:pt x="725691" y="228599"/>
                </a:lnTo>
                <a:lnTo>
                  <a:pt x="732333" y="190499"/>
                </a:lnTo>
                <a:lnTo>
                  <a:pt x="825327" y="215899"/>
                </a:lnTo>
                <a:lnTo>
                  <a:pt x="831555" y="215899"/>
                </a:lnTo>
                <a:lnTo>
                  <a:pt x="812042" y="253999"/>
                </a:lnTo>
                <a:close/>
              </a:path>
              <a:path w="1748789" h="2032000">
                <a:moveTo>
                  <a:pt x="792115" y="634999"/>
                </a:moveTo>
                <a:lnTo>
                  <a:pt x="127869" y="634999"/>
                </a:lnTo>
                <a:lnTo>
                  <a:pt x="1663" y="469899"/>
                </a:lnTo>
                <a:lnTo>
                  <a:pt x="41518" y="419099"/>
                </a:lnTo>
                <a:lnTo>
                  <a:pt x="0" y="393699"/>
                </a:lnTo>
                <a:lnTo>
                  <a:pt x="0" y="203199"/>
                </a:lnTo>
                <a:lnTo>
                  <a:pt x="29893" y="215899"/>
                </a:lnTo>
                <a:lnTo>
                  <a:pt x="59992" y="241299"/>
                </a:lnTo>
                <a:lnTo>
                  <a:pt x="81372" y="266699"/>
                </a:lnTo>
                <a:lnTo>
                  <a:pt x="107319" y="304799"/>
                </a:lnTo>
                <a:lnTo>
                  <a:pt x="139494" y="330199"/>
                </a:lnTo>
                <a:lnTo>
                  <a:pt x="169177" y="355599"/>
                </a:lnTo>
                <a:lnTo>
                  <a:pt x="187652" y="393699"/>
                </a:lnTo>
                <a:lnTo>
                  <a:pt x="178207" y="419099"/>
                </a:lnTo>
                <a:lnTo>
                  <a:pt x="166894" y="444499"/>
                </a:lnTo>
                <a:lnTo>
                  <a:pt x="164299" y="469899"/>
                </a:lnTo>
                <a:lnTo>
                  <a:pt x="181009" y="495299"/>
                </a:lnTo>
                <a:lnTo>
                  <a:pt x="224530" y="495299"/>
                </a:lnTo>
                <a:lnTo>
                  <a:pt x="261356" y="507999"/>
                </a:lnTo>
                <a:lnTo>
                  <a:pt x="294356" y="533399"/>
                </a:lnTo>
                <a:lnTo>
                  <a:pt x="187652" y="533399"/>
                </a:lnTo>
                <a:lnTo>
                  <a:pt x="187652" y="546099"/>
                </a:lnTo>
                <a:lnTo>
                  <a:pt x="310378" y="546099"/>
                </a:lnTo>
                <a:lnTo>
                  <a:pt x="326399" y="558799"/>
                </a:lnTo>
                <a:lnTo>
                  <a:pt x="360355" y="584199"/>
                </a:lnTo>
                <a:lnTo>
                  <a:pt x="1748628" y="584199"/>
                </a:lnTo>
                <a:lnTo>
                  <a:pt x="1748628" y="596899"/>
                </a:lnTo>
                <a:lnTo>
                  <a:pt x="1385784" y="596899"/>
                </a:lnTo>
                <a:lnTo>
                  <a:pt x="1376339" y="609599"/>
                </a:lnTo>
                <a:lnTo>
                  <a:pt x="1373174" y="622299"/>
                </a:lnTo>
                <a:lnTo>
                  <a:pt x="792115" y="622299"/>
                </a:lnTo>
                <a:lnTo>
                  <a:pt x="792115" y="634999"/>
                </a:lnTo>
                <a:close/>
              </a:path>
              <a:path w="1748789" h="2032000">
                <a:moveTo>
                  <a:pt x="1748628" y="584199"/>
                </a:moveTo>
                <a:lnTo>
                  <a:pt x="360355" y="584199"/>
                </a:lnTo>
                <a:lnTo>
                  <a:pt x="645981" y="215899"/>
                </a:lnTo>
                <a:lnTo>
                  <a:pt x="725691" y="228599"/>
                </a:lnTo>
                <a:lnTo>
                  <a:pt x="732333" y="228599"/>
                </a:lnTo>
                <a:lnTo>
                  <a:pt x="726313" y="253999"/>
                </a:lnTo>
                <a:lnTo>
                  <a:pt x="738975" y="266699"/>
                </a:lnTo>
                <a:lnTo>
                  <a:pt x="756619" y="279399"/>
                </a:lnTo>
                <a:lnTo>
                  <a:pt x="765545" y="304799"/>
                </a:lnTo>
                <a:lnTo>
                  <a:pt x="739666" y="342899"/>
                </a:lnTo>
                <a:lnTo>
                  <a:pt x="703584" y="380999"/>
                </a:lnTo>
                <a:lnTo>
                  <a:pt x="659851" y="406399"/>
                </a:lnTo>
                <a:lnTo>
                  <a:pt x="611015" y="419099"/>
                </a:lnTo>
                <a:lnTo>
                  <a:pt x="559629" y="419099"/>
                </a:lnTo>
                <a:lnTo>
                  <a:pt x="571876" y="444499"/>
                </a:lnTo>
                <a:lnTo>
                  <a:pt x="582878" y="457199"/>
                </a:lnTo>
                <a:lnTo>
                  <a:pt x="598861" y="457199"/>
                </a:lnTo>
                <a:lnTo>
                  <a:pt x="626054" y="469899"/>
                </a:lnTo>
                <a:lnTo>
                  <a:pt x="599484" y="558799"/>
                </a:lnTo>
                <a:lnTo>
                  <a:pt x="1748628" y="558799"/>
                </a:lnTo>
                <a:lnTo>
                  <a:pt x="1748628" y="584199"/>
                </a:lnTo>
                <a:close/>
              </a:path>
              <a:path w="1748789" h="2032000">
                <a:moveTo>
                  <a:pt x="1748628" y="558799"/>
                </a:moveTo>
                <a:lnTo>
                  <a:pt x="1190662" y="558799"/>
                </a:lnTo>
                <a:lnTo>
                  <a:pt x="1219308" y="546099"/>
                </a:lnTo>
                <a:lnTo>
                  <a:pt x="1245463" y="533399"/>
                </a:lnTo>
                <a:lnTo>
                  <a:pt x="1269126" y="533399"/>
                </a:lnTo>
                <a:lnTo>
                  <a:pt x="1290299" y="520699"/>
                </a:lnTo>
                <a:lnTo>
                  <a:pt x="1334883" y="520699"/>
                </a:lnTo>
                <a:lnTo>
                  <a:pt x="1380743" y="507999"/>
                </a:lnTo>
                <a:lnTo>
                  <a:pt x="1565961" y="507999"/>
                </a:lnTo>
                <a:lnTo>
                  <a:pt x="1586303" y="495299"/>
                </a:lnTo>
                <a:lnTo>
                  <a:pt x="1609137" y="482599"/>
                </a:lnTo>
                <a:lnTo>
                  <a:pt x="1647746" y="482599"/>
                </a:lnTo>
                <a:lnTo>
                  <a:pt x="1683864" y="495299"/>
                </a:lnTo>
                <a:lnTo>
                  <a:pt x="1717492" y="507999"/>
                </a:lnTo>
                <a:lnTo>
                  <a:pt x="1748628" y="520699"/>
                </a:lnTo>
                <a:lnTo>
                  <a:pt x="1748628" y="558799"/>
                </a:lnTo>
                <a:close/>
              </a:path>
              <a:path w="1748789" h="2032000">
                <a:moveTo>
                  <a:pt x="1545618" y="507999"/>
                </a:moveTo>
                <a:lnTo>
                  <a:pt x="1475012" y="507999"/>
                </a:lnTo>
                <a:lnTo>
                  <a:pt x="1522785" y="495299"/>
                </a:lnTo>
                <a:lnTo>
                  <a:pt x="1545618" y="507999"/>
                </a:lnTo>
                <a:close/>
              </a:path>
              <a:path w="1748789" h="2032000">
                <a:moveTo>
                  <a:pt x="310378" y="546099"/>
                </a:moveTo>
                <a:lnTo>
                  <a:pt x="234149" y="546099"/>
                </a:lnTo>
                <a:lnTo>
                  <a:pt x="187652" y="533399"/>
                </a:lnTo>
                <a:lnTo>
                  <a:pt x="294356" y="533399"/>
                </a:lnTo>
                <a:lnTo>
                  <a:pt x="310378" y="546099"/>
                </a:lnTo>
                <a:close/>
              </a:path>
              <a:path w="1748789" h="2032000">
                <a:moveTo>
                  <a:pt x="1060823" y="558799"/>
                </a:moveTo>
                <a:lnTo>
                  <a:pt x="856256" y="558799"/>
                </a:lnTo>
                <a:lnTo>
                  <a:pt x="908358" y="546099"/>
                </a:lnTo>
                <a:lnTo>
                  <a:pt x="1011316" y="546099"/>
                </a:lnTo>
                <a:lnTo>
                  <a:pt x="1060823" y="558799"/>
                </a:lnTo>
                <a:close/>
              </a:path>
              <a:path w="1748789" h="2032000">
                <a:moveTo>
                  <a:pt x="1529427" y="634999"/>
                </a:moveTo>
                <a:lnTo>
                  <a:pt x="1370008" y="634999"/>
                </a:lnTo>
                <a:lnTo>
                  <a:pt x="1416506" y="609599"/>
                </a:lnTo>
                <a:lnTo>
                  <a:pt x="1398965" y="596899"/>
                </a:lnTo>
                <a:lnTo>
                  <a:pt x="1516142" y="596899"/>
                </a:lnTo>
                <a:lnTo>
                  <a:pt x="1502857" y="609599"/>
                </a:lnTo>
                <a:lnTo>
                  <a:pt x="1529427" y="634999"/>
                </a:lnTo>
                <a:close/>
              </a:path>
              <a:path w="1748789" h="2032000">
                <a:moveTo>
                  <a:pt x="1017439" y="673099"/>
                </a:moveTo>
                <a:lnTo>
                  <a:pt x="891752" y="673099"/>
                </a:lnTo>
                <a:lnTo>
                  <a:pt x="944891" y="660399"/>
                </a:lnTo>
                <a:lnTo>
                  <a:pt x="936069" y="647699"/>
                </a:lnTo>
                <a:lnTo>
                  <a:pt x="929115" y="634999"/>
                </a:lnTo>
                <a:lnTo>
                  <a:pt x="1529427" y="634999"/>
                </a:lnTo>
                <a:lnTo>
                  <a:pt x="1542712" y="622299"/>
                </a:lnTo>
                <a:lnTo>
                  <a:pt x="1516142" y="596899"/>
                </a:lnTo>
                <a:lnTo>
                  <a:pt x="1728182" y="596899"/>
                </a:lnTo>
                <a:lnTo>
                  <a:pt x="1714586" y="609599"/>
                </a:lnTo>
                <a:lnTo>
                  <a:pt x="1704726" y="622299"/>
                </a:lnTo>
                <a:lnTo>
                  <a:pt x="1695489" y="634999"/>
                </a:lnTo>
                <a:lnTo>
                  <a:pt x="1672967" y="660399"/>
                </a:lnTo>
                <a:lnTo>
                  <a:pt x="1017958" y="660399"/>
                </a:lnTo>
                <a:lnTo>
                  <a:pt x="1017439" y="673099"/>
                </a:lnTo>
                <a:close/>
              </a:path>
              <a:path w="1748789" h="2032000">
                <a:moveTo>
                  <a:pt x="1370008" y="634999"/>
                </a:moveTo>
                <a:lnTo>
                  <a:pt x="831970" y="634999"/>
                </a:lnTo>
                <a:lnTo>
                  <a:pt x="831970" y="622299"/>
                </a:lnTo>
                <a:lnTo>
                  <a:pt x="1373174" y="622299"/>
                </a:lnTo>
                <a:lnTo>
                  <a:pt x="1370008" y="634999"/>
                </a:lnTo>
                <a:close/>
              </a:path>
              <a:path w="1748789" h="2032000">
                <a:moveTo>
                  <a:pt x="901715" y="647699"/>
                </a:moveTo>
                <a:lnTo>
                  <a:pt x="89572" y="647699"/>
                </a:lnTo>
                <a:lnTo>
                  <a:pt x="103791" y="634999"/>
                </a:lnTo>
                <a:lnTo>
                  <a:pt x="909396" y="634999"/>
                </a:lnTo>
                <a:lnTo>
                  <a:pt x="901715" y="647699"/>
                </a:lnTo>
                <a:close/>
              </a:path>
              <a:path w="1748789" h="2032000">
                <a:moveTo>
                  <a:pt x="90229" y="1219199"/>
                </a:moveTo>
                <a:lnTo>
                  <a:pt x="28233" y="1219199"/>
                </a:lnTo>
                <a:lnTo>
                  <a:pt x="35083" y="1193799"/>
                </a:lnTo>
                <a:lnTo>
                  <a:pt x="43178" y="1168399"/>
                </a:lnTo>
                <a:lnTo>
                  <a:pt x="48783" y="1155699"/>
                </a:lnTo>
                <a:lnTo>
                  <a:pt x="48160" y="1142999"/>
                </a:lnTo>
                <a:lnTo>
                  <a:pt x="35498" y="1104899"/>
                </a:lnTo>
                <a:lnTo>
                  <a:pt x="41518" y="1079499"/>
                </a:lnTo>
                <a:lnTo>
                  <a:pt x="57501" y="1041399"/>
                </a:lnTo>
                <a:lnTo>
                  <a:pt x="74730" y="1015999"/>
                </a:lnTo>
                <a:lnTo>
                  <a:pt x="91855" y="977899"/>
                </a:lnTo>
                <a:lnTo>
                  <a:pt x="112094" y="952499"/>
                </a:lnTo>
                <a:lnTo>
                  <a:pt x="133578" y="914399"/>
                </a:lnTo>
                <a:lnTo>
                  <a:pt x="154439" y="876299"/>
                </a:lnTo>
                <a:lnTo>
                  <a:pt x="0" y="876299"/>
                </a:lnTo>
                <a:lnTo>
                  <a:pt x="0" y="812799"/>
                </a:lnTo>
                <a:lnTo>
                  <a:pt x="8305" y="812799"/>
                </a:lnTo>
                <a:lnTo>
                  <a:pt x="14948" y="800099"/>
                </a:lnTo>
                <a:lnTo>
                  <a:pt x="0" y="800099"/>
                </a:lnTo>
                <a:lnTo>
                  <a:pt x="0" y="647699"/>
                </a:lnTo>
                <a:lnTo>
                  <a:pt x="606126" y="647699"/>
                </a:lnTo>
                <a:lnTo>
                  <a:pt x="586199" y="711199"/>
                </a:lnTo>
                <a:lnTo>
                  <a:pt x="120397" y="711199"/>
                </a:lnTo>
                <a:lnTo>
                  <a:pt x="72965" y="723899"/>
                </a:lnTo>
                <a:lnTo>
                  <a:pt x="14948" y="761999"/>
                </a:lnTo>
                <a:lnTo>
                  <a:pt x="794502" y="761999"/>
                </a:lnTo>
                <a:lnTo>
                  <a:pt x="783345" y="774699"/>
                </a:lnTo>
                <a:lnTo>
                  <a:pt x="670371" y="774699"/>
                </a:lnTo>
                <a:lnTo>
                  <a:pt x="654855" y="787399"/>
                </a:lnTo>
                <a:lnTo>
                  <a:pt x="586199" y="787399"/>
                </a:lnTo>
                <a:lnTo>
                  <a:pt x="567932" y="825499"/>
                </a:lnTo>
                <a:lnTo>
                  <a:pt x="564611" y="850899"/>
                </a:lnTo>
                <a:lnTo>
                  <a:pt x="578726" y="863599"/>
                </a:lnTo>
                <a:lnTo>
                  <a:pt x="612769" y="888999"/>
                </a:lnTo>
                <a:lnTo>
                  <a:pt x="639442" y="901699"/>
                </a:lnTo>
                <a:lnTo>
                  <a:pt x="666739" y="914399"/>
                </a:lnTo>
                <a:lnTo>
                  <a:pt x="690299" y="939799"/>
                </a:lnTo>
                <a:lnTo>
                  <a:pt x="360355" y="939799"/>
                </a:lnTo>
                <a:lnTo>
                  <a:pt x="329945" y="977899"/>
                </a:lnTo>
                <a:lnTo>
                  <a:pt x="291440" y="1003299"/>
                </a:lnTo>
                <a:lnTo>
                  <a:pt x="207579" y="1028699"/>
                </a:lnTo>
                <a:lnTo>
                  <a:pt x="287288" y="1041399"/>
                </a:lnTo>
                <a:lnTo>
                  <a:pt x="276027" y="1054099"/>
                </a:lnTo>
                <a:lnTo>
                  <a:pt x="141154" y="1054099"/>
                </a:lnTo>
                <a:lnTo>
                  <a:pt x="122576" y="1066799"/>
                </a:lnTo>
                <a:lnTo>
                  <a:pt x="102130" y="1066799"/>
                </a:lnTo>
                <a:lnTo>
                  <a:pt x="87911" y="1079499"/>
                </a:lnTo>
                <a:lnTo>
                  <a:pt x="88015" y="1104899"/>
                </a:lnTo>
                <a:lnTo>
                  <a:pt x="161082" y="1104899"/>
                </a:lnTo>
                <a:lnTo>
                  <a:pt x="194294" y="1117599"/>
                </a:lnTo>
                <a:lnTo>
                  <a:pt x="179349" y="1193799"/>
                </a:lnTo>
                <a:lnTo>
                  <a:pt x="54803" y="1193799"/>
                </a:lnTo>
                <a:lnTo>
                  <a:pt x="90229" y="1219199"/>
                </a:lnTo>
                <a:close/>
              </a:path>
              <a:path w="1748789" h="2032000">
                <a:moveTo>
                  <a:pt x="794502" y="761999"/>
                </a:moveTo>
                <a:lnTo>
                  <a:pt x="200937" y="761999"/>
                </a:lnTo>
                <a:lnTo>
                  <a:pt x="161601" y="723899"/>
                </a:lnTo>
                <a:lnTo>
                  <a:pt x="120397" y="711199"/>
                </a:lnTo>
                <a:lnTo>
                  <a:pt x="586199" y="711199"/>
                </a:lnTo>
                <a:lnTo>
                  <a:pt x="665908" y="698499"/>
                </a:lnTo>
                <a:lnTo>
                  <a:pt x="665908" y="685799"/>
                </a:lnTo>
                <a:lnTo>
                  <a:pt x="606126" y="647699"/>
                </a:lnTo>
                <a:lnTo>
                  <a:pt x="825327" y="647699"/>
                </a:lnTo>
                <a:lnTo>
                  <a:pt x="829167" y="698499"/>
                </a:lnTo>
                <a:lnTo>
                  <a:pt x="816194" y="723899"/>
                </a:lnTo>
                <a:lnTo>
                  <a:pt x="794502" y="761999"/>
                </a:lnTo>
                <a:close/>
              </a:path>
              <a:path w="1748789" h="2032000">
                <a:moveTo>
                  <a:pt x="874315" y="787399"/>
                </a:moveTo>
                <a:lnTo>
                  <a:pt x="792115" y="787399"/>
                </a:lnTo>
                <a:lnTo>
                  <a:pt x="837470" y="749299"/>
                </a:lnTo>
                <a:lnTo>
                  <a:pt x="856049" y="723899"/>
                </a:lnTo>
                <a:lnTo>
                  <a:pt x="850963" y="698499"/>
                </a:lnTo>
                <a:lnTo>
                  <a:pt x="825327" y="647699"/>
                </a:lnTo>
                <a:lnTo>
                  <a:pt x="885109" y="647699"/>
                </a:lnTo>
                <a:lnTo>
                  <a:pt x="891752" y="673099"/>
                </a:lnTo>
                <a:lnTo>
                  <a:pt x="1017439" y="673099"/>
                </a:lnTo>
                <a:lnTo>
                  <a:pt x="1016920" y="685799"/>
                </a:lnTo>
                <a:lnTo>
                  <a:pt x="1012354" y="723899"/>
                </a:lnTo>
                <a:lnTo>
                  <a:pt x="1011316" y="749299"/>
                </a:lnTo>
                <a:lnTo>
                  <a:pt x="1006230" y="749299"/>
                </a:lnTo>
                <a:lnTo>
                  <a:pt x="1000522" y="761999"/>
                </a:lnTo>
                <a:lnTo>
                  <a:pt x="916557" y="761999"/>
                </a:lnTo>
                <a:lnTo>
                  <a:pt x="891752" y="774699"/>
                </a:lnTo>
                <a:lnTo>
                  <a:pt x="874315" y="787399"/>
                </a:lnTo>
                <a:close/>
              </a:path>
              <a:path w="1748789" h="2032000">
                <a:moveTo>
                  <a:pt x="1104310" y="800099"/>
                </a:moveTo>
                <a:lnTo>
                  <a:pt x="1017958" y="660399"/>
                </a:lnTo>
                <a:lnTo>
                  <a:pt x="1672967" y="660399"/>
                </a:lnTo>
                <a:lnTo>
                  <a:pt x="1674731" y="673099"/>
                </a:lnTo>
                <a:lnTo>
                  <a:pt x="1685214" y="698499"/>
                </a:lnTo>
                <a:lnTo>
                  <a:pt x="1270371" y="698499"/>
                </a:lnTo>
                <a:lnTo>
                  <a:pt x="1244736" y="711199"/>
                </a:lnTo>
                <a:lnTo>
                  <a:pt x="1219723" y="711199"/>
                </a:lnTo>
                <a:lnTo>
                  <a:pt x="1198446" y="723899"/>
                </a:lnTo>
                <a:lnTo>
                  <a:pt x="1184020" y="749299"/>
                </a:lnTo>
                <a:lnTo>
                  <a:pt x="1173433" y="761999"/>
                </a:lnTo>
                <a:lnTo>
                  <a:pt x="1154129" y="774699"/>
                </a:lnTo>
                <a:lnTo>
                  <a:pt x="1129842" y="787399"/>
                </a:lnTo>
                <a:lnTo>
                  <a:pt x="1104310" y="800099"/>
                </a:lnTo>
                <a:close/>
              </a:path>
              <a:path w="1748789" h="2032000">
                <a:moveTo>
                  <a:pt x="1310226" y="774699"/>
                </a:moveTo>
                <a:lnTo>
                  <a:pt x="1197305" y="774699"/>
                </a:lnTo>
                <a:lnTo>
                  <a:pt x="1270371" y="698499"/>
                </a:lnTo>
                <a:lnTo>
                  <a:pt x="1685214" y="698499"/>
                </a:lnTo>
                <a:lnTo>
                  <a:pt x="1687030" y="711199"/>
                </a:lnTo>
                <a:lnTo>
                  <a:pt x="1661861" y="711199"/>
                </a:lnTo>
                <a:lnTo>
                  <a:pt x="1632385" y="723899"/>
                </a:lnTo>
                <a:lnTo>
                  <a:pt x="1602910" y="723899"/>
                </a:lnTo>
                <a:lnTo>
                  <a:pt x="1575925" y="736599"/>
                </a:lnTo>
                <a:lnTo>
                  <a:pt x="1555997" y="736599"/>
                </a:lnTo>
                <a:lnTo>
                  <a:pt x="1536070" y="749299"/>
                </a:lnTo>
                <a:lnTo>
                  <a:pt x="1403221" y="749299"/>
                </a:lnTo>
                <a:lnTo>
                  <a:pt x="1310226" y="774699"/>
                </a:lnTo>
                <a:close/>
              </a:path>
              <a:path w="1748789" h="2032000">
                <a:moveTo>
                  <a:pt x="1688846" y="723899"/>
                </a:moveTo>
                <a:lnTo>
                  <a:pt x="1661861" y="711199"/>
                </a:lnTo>
                <a:lnTo>
                  <a:pt x="1687030" y="711199"/>
                </a:lnTo>
                <a:lnTo>
                  <a:pt x="1688846" y="723899"/>
                </a:lnTo>
                <a:close/>
              </a:path>
              <a:path w="1748789" h="2032000">
                <a:moveTo>
                  <a:pt x="984746" y="774699"/>
                </a:moveTo>
                <a:lnTo>
                  <a:pt x="963677" y="774699"/>
                </a:lnTo>
                <a:lnTo>
                  <a:pt x="940740" y="761999"/>
                </a:lnTo>
                <a:lnTo>
                  <a:pt x="993568" y="761999"/>
                </a:lnTo>
                <a:lnTo>
                  <a:pt x="984746" y="774699"/>
                </a:lnTo>
                <a:close/>
              </a:path>
              <a:path w="1748789" h="2032000">
                <a:moveTo>
                  <a:pt x="772188" y="787399"/>
                </a:moveTo>
                <a:lnTo>
                  <a:pt x="737418" y="774699"/>
                </a:lnTo>
                <a:lnTo>
                  <a:pt x="783345" y="774699"/>
                </a:lnTo>
                <a:lnTo>
                  <a:pt x="772188" y="787399"/>
                </a:lnTo>
                <a:close/>
              </a:path>
              <a:path w="1748789" h="2032000">
                <a:moveTo>
                  <a:pt x="639338" y="800099"/>
                </a:moveTo>
                <a:lnTo>
                  <a:pt x="601975" y="800099"/>
                </a:lnTo>
                <a:lnTo>
                  <a:pt x="586199" y="787399"/>
                </a:lnTo>
                <a:lnTo>
                  <a:pt x="654855" y="787399"/>
                </a:lnTo>
                <a:lnTo>
                  <a:pt x="639338" y="800099"/>
                </a:lnTo>
                <a:close/>
              </a:path>
              <a:path w="1748789" h="2032000">
                <a:moveTo>
                  <a:pt x="469956" y="1015999"/>
                </a:moveTo>
                <a:lnTo>
                  <a:pt x="452312" y="1015999"/>
                </a:lnTo>
                <a:lnTo>
                  <a:pt x="433422" y="1003299"/>
                </a:lnTo>
                <a:lnTo>
                  <a:pt x="422317" y="990599"/>
                </a:lnTo>
                <a:lnTo>
                  <a:pt x="409343" y="977899"/>
                </a:lnTo>
                <a:lnTo>
                  <a:pt x="395124" y="965199"/>
                </a:lnTo>
                <a:lnTo>
                  <a:pt x="380283" y="952499"/>
                </a:lnTo>
                <a:lnTo>
                  <a:pt x="373640" y="952499"/>
                </a:lnTo>
                <a:lnTo>
                  <a:pt x="360355" y="939799"/>
                </a:lnTo>
                <a:lnTo>
                  <a:pt x="690299" y="939799"/>
                </a:lnTo>
                <a:lnTo>
                  <a:pt x="705763" y="952499"/>
                </a:lnTo>
                <a:lnTo>
                  <a:pt x="716765" y="977899"/>
                </a:lnTo>
                <a:lnTo>
                  <a:pt x="619411" y="977899"/>
                </a:lnTo>
                <a:lnTo>
                  <a:pt x="619411" y="990599"/>
                </a:lnTo>
                <a:lnTo>
                  <a:pt x="722265" y="990599"/>
                </a:lnTo>
                <a:lnTo>
                  <a:pt x="730880" y="1003299"/>
                </a:lnTo>
                <a:lnTo>
                  <a:pt x="487600" y="1003299"/>
                </a:lnTo>
                <a:lnTo>
                  <a:pt x="469956" y="1015999"/>
                </a:lnTo>
                <a:close/>
              </a:path>
              <a:path w="1748789" h="2032000">
                <a:moveTo>
                  <a:pt x="722265" y="990599"/>
                </a:moveTo>
                <a:lnTo>
                  <a:pt x="679193" y="990599"/>
                </a:lnTo>
                <a:lnTo>
                  <a:pt x="679193" y="977899"/>
                </a:lnTo>
                <a:lnTo>
                  <a:pt x="716765" y="977899"/>
                </a:lnTo>
                <a:lnTo>
                  <a:pt x="722265" y="990599"/>
                </a:lnTo>
                <a:close/>
              </a:path>
              <a:path w="1748789" h="2032000">
                <a:moveTo>
                  <a:pt x="692478" y="1308099"/>
                </a:moveTo>
                <a:lnTo>
                  <a:pt x="685836" y="1308099"/>
                </a:lnTo>
                <a:lnTo>
                  <a:pt x="679193" y="1295399"/>
                </a:lnTo>
                <a:lnTo>
                  <a:pt x="639338" y="1244599"/>
                </a:lnTo>
                <a:lnTo>
                  <a:pt x="603735" y="1219199"/>
                </a:lnTo>
                <a:lnTo>
                  <a:pt x="577696" y="1181099"/>
                </a:lnTo>
                <a:lnTo>
                  <a:pt x="562817" y="1142999"/>
                </a:lnTo>
                <a:lnTo>
                  <a:pt x="560692" y="1092199"/>
                </a:lnTo>
                <a:lnTo>
                  <a:pt x="572914" y="1054099"/>
                </a:lnTo>
                <a:lnTo>
                  <a:pt x="513132" y="1003299"/>
                </a:lnTo>
                <a:lnTo>
                  <a:pt x="730880" y="1003299"/>
                </a:lnTo>
                <a:lnTo>
                  <a:pt x="748109" y="1028699"/>
                </a:lnTo>
                <a:lnTo>
                  <a:pt x="777688" y="1066799"/>
                </a:lnTo>
                <a:lnTo>
                  <a:pt x="805400" y="1092199"/>
                </a:lnTo>
                <a:lnTo>
                  <a:pt x="820345" y="1117599"/>
                </a:lnTo>
                <a:lnTo>
                  <a:pt x="825327" y="1142999"/>
                </a:lnTo>
                <a:lnTo>
                  <a:pt x="820345" y="1181099"/>
                </a:lnTo>
                <a:lnTo>
                  <a:pt x="805400" y="1206499"/>
                </a:lnTo>
                <a:lnTo>
                  <a:pt x="865182" y="1206499"/>
                </a:lnTo>
                <a:lnTo>
                  <a:pt x="772188" y="1244599"/>
                </a:lnTo>
                <a:lnTo>
                  <a:pt x="784538" y="1257299"/>
                </a:lnTo>
                <a:lnTo>
                  <a:pt x="801248" y="1269999"/>
                </a:lnTo>
                <a:lnTo>
                  <a:pt x="821695" y="1282699"/>
                </a:lnTo>
                <a:lnTo>
                  <a:pt x="845255" y="1295399"/>
                </a:lnTo>
                <a:lnTo>
                  <a:pt x="732333" y="1295399"/>
                </a:lnTo>
                <a:lnTo>
                  <a:pt x="692478" y="1308099"/>
                </a:lnTo>
                <a:close/>
              </a:path>
              <a:path w="1748789" h="2032000">
                <a:moveTo>
                  <a:pt x="533059" y="1092199"/>
                </a:moveTo>
                <a:lnTo>
                  <a:pt x="529115" y="1079499"/>
                </a:lnTo>
                <a:lnTo>
                  <a:pt x="526417" y="1079499"/>
                </a:lnTo>
                <a:lnTo>
                  <a:pt x="523718" y="1066799"/>
                </a:lnTo>
                <a:lnTo>
                  <a:pt x="519774" y="1066799"/>
                </a:lnTo>
                <a:lnTo>
                  <a:pt x="519878" y="1054099"/>
                </a:lnTo>
                <a:lnTo>
                  <a:pt x="520605" y="1054099"/>
                </a:lnTo>
                <a:lnTo>
                  <a:pt x="522577" y="1041399"/>
                </a:lnTo>
                <a:lnTo>
                  <a:pt x="526417" y="1041399"/>
                </a:lnTo>
                <a:lnTo>
                  <a:pt x="539702" y="1079499"/>
                </a:lnTo>
                <a:lnTo>
                  <a:pt x="533059" y="1092199"/>
                </a:lnTo>
                <a:close/>
              </a:path>
              <a:path w="1748789" h="2032000">
                <a:moveTo>
                  <a:pt x="161082" y="1104899"/>
                </a:moveTo>
                <a:lnTo>
                  <a:pt x="88015" y="1104899"/>
                </a:lnTo>
                <a:lnTo>
                  <a:pt x="101922" y="1092199"/>
                </a:lnTo>
                <a:lnTo>
                  <a:pt x="142192" y="1092199"/>
                </a:lnTo>
                <a:lnTo>
                  <a:pt x="141154" y="1054099"/>
                </a:lnTo>
                <a:lnTo>
                  <a:pt x="276027" y="1054099"/>
                </a:lnTo>
                <a:lnTo>
                  <a:pt x="264766" y="1066799"/>
                </a:lnTo>
                <a:lnTo>
                  <a:pt x="231658" y="1079499"/>
                </a:lnTo>
                <a:lnTo>
                  <a:pt x="194813" y="1092199"/>
                </a:lnTo>
                <a:lnTo>
                  <a:pt x="161082" y="1104899"/>
                </a:lnTo>
                <a:close/>
              </a:path>
              <a:path w="1748789" h="2032000">
                <a:moveTo>
                  <a:pt x="1663" y="1485899"/>
                </a:moveTo>
                <a:lnTo>
                  <a:pt x="0" y="1485899"/>
                </a:lnTo>
                <a:lnTo>
                  <a:pt x="0" y="1181099"/>
                </a:lnTo>
                <a:lnTo>
                  <a:pt x="3635" y="1181099"/>
                </a:lnTo>
                <a:lnTo>
                  <a:pt x="28233" y="1219199"/>
                </a:lnTo>
                <a:lnTo>
                  <a:pt x="90229" y="1219199"/>
                </a:lnTo>
                <a:lnTo>
                  <a:pt x="107942" y="1231899"/>
                </a:lnTo>
                <a:lnTo>
                  <a:pt x="146655" y="1231899"/>
                </a:lnTo>
                <a:lnTo>
                  <a:pt x="143646" y="1257299"/>
                </a:lnTo>
                <a:lnTo>
                  <a:pt x="112301" y="1333499"/>
                </a:lnTo>
                <a:lnTo>
                  <a:pt x="91336" y="1371599"/>
                </a:lnTo>
                <a:lnTo>
                  <a:pt x="28233" y="1422399"/>
                </a:lnTo>
                <a:lnTo>
                  <a:pt x="19411" y="1435099"/>
                </a:lnTo>
                <a:lnTo>
                  <a:pt x="12457" y="1447799"/>
                </a:lnTo>
                <a:lnTo>
                  <a:pt x="6749" y="1460499"/>
                </a:lnTo>
                <a:lnTo>
                  <a:pt x="1663" y="1485899"/>
                </a:lnTo>
                <a:close/>
              </a:path>
              <a:path w="1748789" h="2032000">
                <a:moveTo>
                  <a:pt x="174367" y="1219199"/>
                </a:moveTo>
                <a:lnTo>
                  <a:pt x="102960" y="1219199"/>
                </a:lnTo>
                <a:lnTo>
                  <a:pt x="96733" y="1206499"/>
                </a:lnTo>
                <a:lnTo>
                  <a:pt x="88015" y="1193799"/>
                </a:lnTo>
                <a:lnTo>
                  <a:pt x="179349" y="1193799"/>
                </a:lnTo>
                <a:lnTo>
                  <a:pt x="174367" y="1219199"/>
                </a:lnTo>
                <a:close/>
              </a:path>
              <a:path w="1748789" h="2032000">
                <a:moveTo>
                  <a:pt x="146655" y="1231899"/>
                </a:moveTo>
                <a:lnTo>
                  <a:pt x="107942" y="1231899"/>
                </a:lnTo>
                <a:lnTo>
                  <a:pt x="106697" y="1219199"/>
                </a:lnTo>
                <a:lnTo>
                  <a:pt x="147797" y="1219199"/>
                </a:lnTo>
                <a:lnTo>
                  <a:pt x="146655" y="1231899"/>
                </a:lnTo>
                <a:close/>
              </a:path>
              <a:path w="1748789" h="2032000">
                <a:moveTo>
                  <a:pt x="1296111" y="2031999"/>
                </a:moveTo>
                <a:lnTo>
                  <a:pt x="1251586" y="2031999"/>
                </a:lnTo>
                <a:lnTo>
                  <a:pt x="1234668" y="2019299"/>
                </a:lnTo>
                <a:lnTo>
                  <a:pt x="1218996" y="2006599"/>
                </a:lnTo>
                <a:lnTo>
                  <a:pt x="1203947" y="1993899"/>
                </a:lnTo>
                <a:lnTo>
                  <a:pt x="1044528" y="1803399"/>
                </a:lnTo>
                <a:lnTo>
                  <a:pt x="1023667" y="1777999"/>
                </a:lnTo>
                <a:lnTo>
                  <a:pt x="1002182" y="1752599"/>
                </a:lnTo>
                <a:lnTo>
                  <a:pt x="981944" y="1727199"/>
                </a:lnTo>
                <a:lnTo>
                  <a:pt x="964819" y="1701799"/>
                </a:lnTo>
                <a:lnTo>
                  <a:pt x="946241" y="1689099"/>
                </a:lnTo>
                <a:lnTo>
                  <a:pt x="925794" y="1663699"/>
                </a:lnTo>
                <a:lnTo>
                  <a:pt x="911575" y="1650999"/>
                </a:lnTo>
                <a:lnTo>
                  <a:pt x="911679" y="1625599"/>
                </a:lnTo>
                <a:lnTo>
                  <a:pt x="886251" y="1600199"/>
                </a:lnTo>
                <a:lnTo>
                  <a:pt x="867673" y="1587499"/>
                </a:lnTo>
                <a:lnTo>
                  <a:pt x="852831" y="1562099"/>
                </a:lnTo>
                <a:lnTo>
                  <a:pt x="838612" y="1536699"/>
                </a:lnTo>
                <a:lnTo>
                  <a:pt x="808617" y="1498599"/>
                </a:lnTo>
                <a:lnTo>
                  <a:pt x="778000" y="1447799"/>
                </a:lnTo>
                <a:lnTo>
                  <a:pt x="746137" y="1409699"/>
                </a:lnTo>
                <a:lnTo>
                  <a:pt x="712406" y="1371599"/>
                </a:lnTo>
                <a:lnTo>
                  <a:pt x="733994" y="1346199"/>
                </a:lnTo>
                <a:lnTo>
                  <a:pt x="742297" y="1346199"/>
                </a:lnTo>
                <a:lnTo>
                  <a:pt x="745618" y="1333499"/>
                </a:lnTo>
                <a:lnTo>
                  <a:pt x="744476" y="1320799"/>
                </a:lnTo>
                <a:lnTo>
                  <a:pt x="741466" y="1320799"/>
                </a:lnTo>
                <a:lnTo>
                  <a:pt x="737211" y="1308099"/>
                </a:lnTo>
                <a:lnTo>
                  <a:pt x="732333" y="1295399"/>
                </a:lnTo>
                <a:lnTo>
                  <a:pt x="860200" y="1295399"/>
                </a:lnTo>
                <a:lnTo>
                  <a:pt x="890091" y="1308099"/>
                </a:lnTo>
                <a:lnTo>
                  <a:pt x="905037" y="1308099"/>
                </a:lnTo>
                <a:lnTo>
                  <a:pt x="948930" y="1320799"/>
                </a:lnTo>
                <a:lnTo>
                  <a:pt x="980389" y="1358899"/>
                </a:lnTo>
                <a:lnTo>
                  <a:pt x="1004514" y="1384299"/>
                </a:lnTo>
                <a:lnTo>
                  <a:pt x="1026408" y="1422399"/>
                </a:lnTo>
                <a:lnTo>
                  <a:pt x="1051171" y="1460499"/>
                </a:lnTo>
                <a:lnTo>
                  <a:pt x="1085006" y="1498599"/>
                </a:lnTo>
                <a:lnTo>
                  <a:pt x="1150185" y="1574799"/>
                </a:lnTo>
                <a:lnTo>
                  <a:pt x="1184020" y="1612899"/>
                </a:lnTo>
                <a:lnTo>
                  <a:pt x="1204881" y="1638299"/>
                </a:lnTo>
                <a:lnTo>
                  <a:pt x="1210641" y="1650999"/>
                </a:lnTo>
                <a:lnTo>
                  <a:pt x="1117595" y="1650999"/>
                </a:lnTo>
                <a:lnTo>
                  <a:pt x="1097668" y="1752599"/>
                </a:lnTo>
                <a:lnTo>
                  <a:pt x="1298270" y="1752599"/>
                </a:lnTo>
                <a:lnTo>
                  <a:pt x="1330154" y="1828799"/>
                </a:lnTo>
                <a:lnTo>
                  <a:pt x="1371773" y="1828799"/>
                </a:lnTo>
                <a:lnTo>
                  <a:pt x="1394087" y="1841499"/>
                </a:lnTo>
                <a:lnTo>
                  <a:pt x="1407684" y="1879599"/>
                </a:lnTo>
                <a:lnTo>
                  <a:pt x="1423148" y="1904999"/>
                </a:lnTo>
                <a:lnTo>
                  <a:pt x="1405400" y="1930399"/>
                </a:lnTo>
                <a:lnTo>
                  <a:pt x="1385784" y="1943099"/>
                </a:lnTo>
                <a:lnTo>
                  <a:pt x="1369905" y="1968499"/>
                </a:lnTo>
                <a:lnTo>
                  <a:pt x="1363366" y="1993899"/>
                </a:lnTo>
                <a:lnTo>
                  <a:pt x="1352572" y="2006599"/>
                </a:lnTo>
                <a:lnTo>
                  <a:pt x="1326832" y="2019299"/>
                </a:lnTo>
                <a:lnTo>
                  <a:pt x="1296111" y="2031999"/>
                </a:lnTo>
                <a:close/>
              </a:path>
              <a:path w="1748789" h="2032000">
                <a:moveTo>
                  <a:pt x="1298270" y="1752599"/>
                </a:moveTo>
                <a:lnTo>
                  <a:pt x="1097668" y="1752599"/>
                </a:lnTo>
                <a:lnTo>
                  <a:pt x="1118529" y="1727199"/>
                </a:lnTo>
                <a:lnTo>
                  <a:pt x="1125068" y="1714499"/>
                </a:lnTo>
                <a:lnTo>
                  <a:pt x="1122888" y="1689099"/>
                </a:lnTo>
                <a:lnTo>
                  <a:pt x="1117595" y="1650999"/>
                </a:lnTo>
                <a:lnTo>
                  <a:pt x="1210641" y="1650999"/>
                </a:lnTo>
                <a:lnTo>
                  <a:pt x="1216402" y="1663699"/>
                </a:lnTo>
                <a:lnTo>
                  <a:pt x="1216713" y="1689099"/>
                </a:lnTo>
                <a:lnTo>
                  <a:pt x="1203947" y="1714499"/>
                </a:lnTo>
                <a:lnTo>
                  <a:pt x="1198512" y="1724890"/>
                </a:lnTo>
                <a:lnTo>
                  <a:pt x="1190662" y="1727199"/>
                </a:lnTo>
                <a:lnTo>
                  <a:pt x="1287642" y="1727199"/>
                </a:lnTo>
                <a:lnTo>
                  <a:pt x="1298270" y="1752599"/>
                </a:lnTo>
                <a:close/>
              </a:path>
              <a:path w="1748789" h="2032000">
                <a:moveTo>
                  <a:pt x="1287642" y="1727199"/>
                </a:moveTo>
                <a:lnTo>
                  <a:pt x="1197305" y="1727199"/>
                </a:lnTo>
                <a:lnTo>
                  <a:pt x="1198512" y="1724890"/>
                </a:lnTo>
                <a:lnTo>
                  <a:pt x="1277014" y="1701799"/>
                </a:lnTo>
                <a:lnTo>
                  <a:pt x="1287642" y="1727199"/>
                </a:lnTo>
                <a:close/>
              </a:path>
              <a:path w="1748789" h="2032000">
                <a:moveTo>
                  <a:pt x="1197305" y="1727199"/>
                </a:moveTo>
                <a:lnTo>
                  <a:pt x="1190662" y="1727199"/>
                </a:lnTo>
                <a:lnTo>
                  <a:pt x="1198512" y="1724890"/>
                </a:lnTo>
                <a:lnTo>
                  <a:pt x="1197305" y="17271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2762" rIns="0" bIns="0" rtlCol="0" vert="horz">
            <a:spAutoFit/>
          </a:bodyPr>
          <a:lstStyle/>
          <a:p>
            <a:pPr marL="2642870">
              <a:lnSpc>
                <a:spcPct val="100000"/>
              </a:lnSpc>
              <a:spcBef>
                <a:spcPts val="100"/>
              </a:spcBef>
            </a:pPr>
            <a:r>
              <a:rPr dirty="0" sz="9200" spc="-910"/>
              <a:t>DETR</a:t>
            </a:r>
            <a:endParaRPr sz="9200"/>
          </a:p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7786" y="4453966"/>
            <a:ext cx="112394" cy="11084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0093" y="6484620"/>
            <a:ext cx="112394" cy="111204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-12700" y="2615262"/>
            <a:ext cx="17987645" cy="5948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-490">
                <a:latin typeface="Arial Black"/>
                <a:cs typeface="Arial Black"/>
              </a:rPr>
              <a:t>Weaknesses:</a:t>
            </a:r>
            <a:endParaRPr sz="5200">
              <a:latin typeface="Arial Black"/>
              <a:cs typeface="Arial Black"/>
            </a:endParaRPr>
          </a:p>
          <a:p>
            <a:pPr marL="4640580" marR="5080" indent="-3753485">
              <a:lnSpc>
                <a:spcPct val="115799"/>
              </a:lnSpc>
              <a:spcBef>
                <a:spcPts val="5680"/>
              </a:spcBef>
            </a:pPr>
            <a:r>
              <a:rPr dirty="0" sz="3400" spc="-75">
                <a:latin typeface="Verdana"/>
                <a:cs typeface="Verdana"/>
              </a:rPr>
              <a:t>Inference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70">
                <a:latin typeface="Verdana"/>
                <a:cs typeface="Verdana"/>
              </a:rPr>
              <a:t>Speed: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10">
                <a:latin typeface="Verdana"/>
                <a:cs typeface="Verdana"/>
              </a:rPr>
              <a:t>DETR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is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55">
                <a:latin typeface="Verdana"/>
                <a:cs typeface="Verdana"/>
              </a:rPr>
              <a:t>slower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compared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to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YOLO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because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55">
                <a:latin typeface="Verdana"/>
                <a:cs typeface="Verdana"/>
              </a:rPr>
              <a:t>of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computational costs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associated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with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the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95">
                <a:latin typeface="Verdana"/>
                <a:cs typeface="Verdana"/>
              </a:rPr>
              <a:t>use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55">
                <a:latin typeface="Verdana"/>
                <a:cs typeface="Verdana"/>
              </a:rPr>
              <a:t>of</a:t>
            </a:r>
            <a:r>
              <a:rPr dirty="0" sz="3400" spc="-335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transformers.</a:t>
            </a:r>
            <a:endParaRPr sz="3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235"/>
              </a:spcBef>
            </a:pPr>
            <a:endParaRPr sz="3400">
              <a:latin typeface="Verdana"/>
              <a:cs typeface="Verdana"/>
            </a:endParaRPr>
          </a:p>
          <a:p>
            <a:pPr algn="just" marL="1290320" marR="480059" indent="-477520">
              <a:lnSpc>
                <a:spcPct val="115799"/>
              </a:lnSpc>
            </a:pPr>
            <a:r>
              <a:rPr dirty="0" sz="3400" spc="-125">
                <a:latin typeface="Verdana"/>
                <a:cs typeface="Verdana"/>
              </a:rPr>
              <a:t>Training</a:t>
            </a:r>
            <a:r>
              <a:rPr dirty="0" sz="3400" spc="-175">
                <a:latin typeface="Verdana"/>
                <a:cs typeface="Verdana"/>
              </a:rPr>
              <a:t> </a:t>
            </a:r>
            <a:r>
              <a:rPr dirty="0" sz="3400" spc="-140">
                <a:latin typeface="Verdana"/>
                <a:cs typeface="Verdana"/>
              </a:rPr>
              <a:t>Complexity:</a:t>
            </a:r>
            <a:r>
              <a:rPr dirty="0" sz="3400" spc="-160">
                <a:latin typeface="Verdana"/>
                <a:cs typeface="Verdana"/>
              </a:rPr>
              <a:t> </a:t>
            </a:r>
            <a:r>
              <a:rPr dirty="0" sz="3400" spc="-170">
                <a:latin typeface="Verdana"/>
                <a:cs typeface="Verdana"/>
              </a:rPr>
              <a:t>DETR</a:t>
            </a:r>
            <a:r>
              <a:rPr dirty="0" sz="3400" spc="-130">
                <a:latin typeface="Verdana"/>
                <a:cs typeface="Verdana"/>
              </a:rPr>
              <a:t> </a:t>
            </a:r>
            <a:r>
              <a:rPr dirty="0" sz="3400" spc="-195">
                <a:latin typeface="Verdana"/>
                <a:cs typeface="Verdana"/>
              </a:rPr>
              <a:t>is</a:t>
            </a:r>
            <a:r>
              <a:rPr dirty="0" sz="3400" spc="-105">
                <a:latin typeface="Verdana"/>
                <a:cs typeface="Verdana"/>
              </a:rPr>
              <a:t> </a:t>
            </a:r>
            <a:r>
              <a:rPr dirty="0" sz="3400" spc="-135">
                <a:latin typeface="Verdana"/>
                <a:cs typeface="Verdana"/>
              </a:rPr>
              <a:t>more</a:t>
            </a:r>
            <a:r>
              <a:rPr dirty="0" sz="3400" spc="-165">
                <a:latin typeface="Verdana"/>
                <a:cs typeface="Verdana"/>
              </a:rPr>
              <a:t> </a:t>
            </a:r>
            <a:r>
              <a:rPr dirty="0" sz="3400" spc="-80">
                <a:latin typeface="Verdana"/>
                <a:cs typeface="Verdana"/>
              </a:rPr>
              <a:t>challenging</a:t>
            </a:r>
            <a:r>
              <a:rPr dirty="0" sz="3400" spc="-220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to</a:t>
            </a:r>
            <a:r>
              <a:rPr dirty="0" sz="3400" spc="-195">
                <a:latin typeface="Verdana"/>
                <a:cs typeface="Verdana"/>
              </a:rPr>
              <a:t> </a:t>
            </a:r>
            <a:r>
              <a:rPr dirty="0" sz="3400" spc="-80">
                <a:latin typeface="Verdana"/>
                <a:cs typeface="Verdana"/>
              </a:rPr>
              <a:t>train</a:t>
            </a:r>
            <a:r>
              <a:rPr dirty="0" sz="3400" spc="-165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since</a:t>
            </a:r>
            <a:r>
              <a:rPr dirty="0" sz="3400" spc="-165">
                <a:latin typeface="Verdana"/>
                <a:cs typeface="Verdana"/>
              </a:rPr>
              <a:t> </a:t>
            </a:r>
            <a:r>
              <a:rPr dirty="0" sz="3400" spc="-130">
                <a:latin typeface="Verdana"/>
                <a:cs typeface="Verdana"/>
              </a:rPr>
              <a:t>even</a:t>
            </a:r>
            <a:r>
              <a:rPr dirty="0" sz="3400" spc="-165">
                <a:latin typeface="Verdana"/>
                <a:cs typeface="Verdana"/>
              </a:rPr>
              <a:t> </a:t>
            </a:r>
            <a:r>
              <a:rPr dirty="0" sz="3400" spc="-135">
                <a:latin typeface="Verdana"/>
                <a:cs typeface="Verdana"/>
              </a:rPr>
              <a:t>more</a:t>
            </a:r>
            <a:r>
              <a:rPr dirty="0" sz="3400" spc="-165">
                <a:latin typeface="Verdana"/>
                <a:cs typeface="Verdana"/>
              </a:rPr>
              <a:t> </a:t>
            </a:r>
            <a:r>
              <a:rPr dirty="0" sz="3400" spc="-105">
                <a:latin typeface="Verdana"/>
                <a:cs typeface="Verdana"/>
              </a:rPr>
              <a:t>data</a:t>
            </a:r>
            <a:r>
              <a:rPr dirty="0" sz="3400" spc="-165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and </a:t>
            </a:r>
            <a:r>
              <a:rPr dirty="0" sz="3400" spc="-40">
                <a:latin typeface="Verdana"/>
                <a:cs typeface="Verdana"/>
              </a:rPr>
              <a:t>computational</a:t>
            </a:r>
            <a:r>
              <a:rPr dirty="0" sz="3400" spc="-235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resources</a:t>
            </a:r>
            <a:r>
              <a:rPr dirty="0" sz="3400" spc="-185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become</a:t>
            </a:r>
            <a:r>
              <a:rPr dirty="0" sz="3400" spc="-180">
                <a:latin typeface="Verdana"/>
                <a:cs typeface="Verdana"/>
              </a:rPr>
              <a:t> </a:t>
            </a:r>
            <a:r>
              <a:rPr dirty="0" sz="3400" spc="-95">
                <a:latin typeface="Verdana"/>
                <a:cs typeface="Verdana"/>
              </a:rPr>
              <a:t>necessary</a:t>
            </a:r>
            <a:r>
              <a:rPr dirty="0" sz="3400" spc="-18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for</a:t>
            </a:r>
            <a:r>
              <a:rPr dirty="0" sz="3400" spc="-185">
                <a:latin typeface="Verdana"/>
                <a:cs typeface="Verdana"/>
              </a:rPr>
              <a:t> </a:t>
            </a:r>
            <a:r>
              <a:rPr dirty="0" sz="3400" spc="-80">
                <a:latin typeface="Verdana"/>
                <a:cs typeface="Verdana"/>
              </a:rPr>
              <a:t>its</a:t>
            </a:r>
            <a:r>
              <a:rPr dirty="0" sz="3400" spc="-180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best</a:t>
            </a:r>
            <a:r>
              <a:rPr dirty="0" sz="3400" spc="-180">
                <a:latin typeface="Verdana"/>
                <a:cs typeface="Verdana"/>
              </a:rPr>
              <a:t> </a:t>
            </a:r>
            <a:r>
              <a:rPr dirty="0" sz="3400" spc="-85">
                <a:latin typeface="Verdana"/>
                <a:cs typeface="Verdana"/>
              </a:rPr>
              <a:t>performance.</a:t>
            </a:r>
            <a:r>
              <a:rPr dirty="0" sz="3400" spc="-185">
                <a:latin typeface="Verdana"/>
                <a:cs typeface="Verdana"/>
              </a:rPr>
              <a:t> </a:t>
            </a:r>
            <a:r>
              <a:rPr dirty="0" sz="3400" spc="-170">
                <a:latin typeface="Verdana"/>
                <a:cs typeface="Verdana"/>
              </a:rPr>
              <a:t>DETR</a:t>
            </a:r>
            <a:r>
              <a:rPr dirty="0" sz="3400" spc="-130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is </a:t>
            </a:r>
            <a:r>
              <a:rPr dirty="0" sz="3400" spc="-85">
                <a:latin typeface="Verdana"/>
                <a:cs typeface="Verdana"/>
              </a:rPr>
              <a:t>more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75">
                <a:latin typeface="Verdana"/>
                <a:cs typeface="Verdana"/>
              </a:rPr>
              <a:t>resource-</a:t>
            </a:r>
            <a:r>
              <a:rPr dirty="0" sz="3400" spc="-80">
                <a:latin typeface="Verdana"/>
                <a:cs typeface="Verdana"/>
              </a:rPr>
              <a:t>consuming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80">
                <a:latin typeface="Verdana"/>
                <a:cs typeface="Verdana"/>
              </a:rPr>
              <a:t>during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80">
                <a:latin typeface="Verdana"/>
                <a:cs typeface="Verdana"/>
              </a:rPr>
              <a:t>training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60">
                <a:latin typeface="Verdana"/>
                <a:cs typeface="Verdana"/>
              </a:rPr>
              <a:t>and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65">
                <a:latin typeface="Verdana"/>
                <a:cs typeface="Verdana"/>
              </a:rPr>
              <a:t>inference,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hence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180">
                <a:latin typeface="Verdana"/>
                <a:cs typeface="Verdana"/>
              </a:rPr>
              <a:t>makes</a:t>
            </a:r>
            <a:r>
              <a:rPr dirty="0" sz="3400" spc="-320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it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less</a:t>
            </a:r>
            <a:endParaRPr sz="3400">
              <a:latin typeface="Verdana"/>
              <a:cs typeface="Verdana"/>
            </a:endParaRPr>
          </a:p>
          <a:p>
            <a:pPr algn="just" marL="3435350">
              <a:lnSpc>
                <a:spcPct val="100000"/>
              </a:lnSpc>
              <a:spcBef>
                <a:spcPts val="645"/>
              </a:spcBef>
            </a:pPr>
            <a:r>
              <a:rPr dirty="0" sz="3400" spc="-45">
                <a:latin typeface="Verdana"/>
                <a:cs typeface="Verdana"/>
              </a:rPr>
              <a:t>suitable</a:t>
            </a:r>
            <a:r>
              <a:rPr dirty="0" sz="3400" spc="-31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for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110">
                <a:latin typeface="Verdana"/>
                <a:cs typeface="Verdana"/>
              </a:rPr>
              <a:t>real-</a:t>
            </a:r>
            <a:r>
              <a:rPr dirty="0" sz="3400" spc="-75">
                <a:latin typeface="Verdana"/>
                <a:cs typeface="Verdana"/>
              </a:rPr>
              <a:t>time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25">
                <a:latin typeface="Verdana"/>
                <a:cs typeface="Verdana"/>
              </a:rPr>
              <a:t>applications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20">
                <a:latin typeface="Verdana"/>
                <a:cs typeface="Verdana"/>
              </a:rPr>
              <a:t>on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35">
                <a:latin typeface="Verdana"/>
                <a:cs typeface="Verdana"/>
              </a:rPr>
              <a:t>limited</a:t>
            </a:r>
            <a:r>
              <a:rPr dirty="0" sz="3400" spc="-31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hardware.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9" cy="10286999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0" y="8834286"/>
            <a:ext cx="2317115" cy="1452245"/>
          </a:xfrm>
          <a:custGeom>
            <a:avLst/>
            <a:gdLst/>
            <a:ahLst/>
            <a:cxnLst/>
            <a:rect l="l" t="t" r="r" b="b"/>
            <a:pathLst>
              <a:path w="2317115" h="1452245">
                <a:moveTo>
                  <a:pt x="576441" y="12624"/>
                </a:moveTo>
                <a:lnTo>
                  <a:pt x="22706" y="12624"/>
                </a:lnTo>
                <a:lnTo>
                  <a:pt x="68869" y="0"/>
                </a:lnTo>
                <a:lnTo>
                  <a:pt x="530628" y="0"/>
                </a:lnTo>
                <a:lnTo>
                  <a:pt x="576441" y="12624"/>
                </a:lnTo>
                <a:close/>
              </a:path>
              <a:path w="2317115" h="1452245">
                <a:moveTo>
                  <a:pt x="63789" y="138866"/>
                </a:moveTo>
                <a:lnTo>
                  <a:pt x="0" y="138866"/>
                </a:lnTo>
                <a:lnTo>
                  <a:pt x="0" y="12624"/>
                </a:lnTo>
                <a:lnTo>
                  <a:pt x="622119" y="12624"/>
                </a:lnTo>
                <a:lnTo>
                  <a:pt x="667647" y="25248"/>
                </a:lnTo>
                <a:lnTo>
                  <a:pt x="713006" y="25248"/>
                </a:lnTo>
                <a:lnTo>
                  <a:pt x="847900" y="63121"/>
                </a:lnTo>
                <a:lnTo>
                  <a:pt x="892415" y="63121"/>
                </a:lnTo>
                <a:lnTo>
                  <a:pt x="980664" y="88369"/>
                </a:lnTo>
                <a:lnTo>
                  <a:pt x="1024366" y="113618"/>
                </a:lnTo>
                <a:lnTo>
                  <a:pt x="1067762" y="126242"/>
                </a:lnTo>
                <a:lnTo>
                  <a:pt x="109968" y="126242"/>
                </a:lnTo>
                <a:lnTo>
                  <a:pt x="63789" y="138866"/>
                </a:lnTo>
                <a:close/>
              </a:path>
              <a:path w="2317115" h="1452245">
                <a:moveTo>
                  <a:pt x="2316695" y="1451790"/>
                </a:moveTo>
                <a:lnTo>
                  <a:pt x="2176651" y="1451790"/>
                </a:lnTo>
                <a:lnTo>
                  <a:pt x="2168274" y="1426541"/>
                </a:lnTo>
                <a:lnTo>
                  <a:pt x="2148101" y="1376044"/>
                </a:lnTo>
                <a:lnTo>
                  <a:pt x="2127117" y="1325547"/>
                </a:lnTo>
                <a:lnTo>
                  <a:pt x="2105329" y="1275050"/>
                </a:lnTo>
                <a:lnTo>
                  <a:pt x="2082745" y="1237177"/>
                </a:lnTo>
                <a:lnTo>
                  <a:pt x="2059374" y="1186680"/>
                </a:lnTo>
                <a:lnTo>
                  <a:pt x="2035225" y="1136183"/>
                </a:lnTo>
                <a:lnTo>
                  <a:pt x="2010304" y="1085686"/>
                </a:lnTo>
                <a:lnTo>
                  <a:pt x="1984621" y="1047813"/>
                </a:lnTo>
                <a:lnTo>
                  <a:pt x="1958183" y="997316"/>
                </a:lnTo>
                <a:lnTo>
                  <a:pt x="1930998" y="959444"/>
                </a:lnTo>
                <a:lnTo>
                  <a:pt x="1903075" y="921571"/>
                </a:lnTo>
                <a:lnTo>
                  <a:pt x="1874422" y="871074"/>
                </a:lnTo>
                <a:lnTo>
                  <a:pt x="1845047" y="833201"/>
                </a:lnTo>
                <a:lnTo>
                  <a:pt x="1814957" y="795328"/>
                </a:lnTo>
                <a:lnTo>
                  <a:pt x="1784162" y="757455"/>
                </a:lnTo>
                <a:lnTo>
                  <a:pt x="1752669" y="719583"/>
                </a:lnTo>
                <a:lnTo>
                  <a:pt x="1720487" y="694334"/>
                </a:lnTo>
                <a:lnTo>
                  <a:pt x="1687623" y="656461"/>
                </a:lnTo>
                <a:lnTo>
                  <a:pt x="1652587" y="618588"/>
                </a:lnTo>
                <a:lnTo>
                  <a:pt x="1616904" y="593340"/>
                </a:lnTo>
                <a:lnTo>
                  <a:pt x="1580596" y="555467"/>
                </a:lnTo>
                <a:lnTo>
                  <a:pt x="1543680" y="530219"/>
                </a:lnTo>
                <a:lnTo>
                  <a:pt x="1506175" y="504970"/>
                </a:lnTo>
                <a:lnTo>
                  <a:pt x="1468102" y="479722"/>
                </a:lnTo>
                <a:lnTo>
                  <a:pt x="1390324" y="429225"/>
                </a:lnTo>
                <a:lnTo>
                  <a:pt x="1310499" y="378727"/>
                </a:lnTo>
                <a:lnTo>
                  <a:pt x="1228781" y="328230"/>
                </a:lnTo>
                <a:lnTo>
                  <a:pt x="1187259" y="315606"/>
                </a:lnTo>
                <a:lnTo>
                  <a:pt x="1145322" y="290358"/>
                </a:lnTo>
                <a:lnTo>
                  <a:pt x="1060276" y="265109"/>
                </a:lnTo>
                <a:lnTo>
                  <a:pt x="1017205" y="239861"/>
                </a:lnTo>
                <a:lnTo>
                  <a:pt x="797144" y="176739"/>
                </a:lnTo>
                <a:lnTo>
                  <a:pt x="752323" y="176739"/>
                </a:lnTo>
                <a:lnTo>
                  <a:pt x="662029" y="151491"/>
                </a:lnTo>
                <a:lnTo>
                  <a:pt x="616592" y="151491"/>
                </a:lnTo>
                <a:lnTo>
                  <a:pt x="570989" y="138866"/>
                </a:lnTo>
                <a:lnTo>
                  <a:pt x="525237" y="138866"/>
                </a:lnTo>
                <a:lnTo>
                  <a:pt x="479356" y="126242"/>
                </a:lnTo>
                <a:lnTo>
                  <a:pt x="1067762" y="126242"/>
                </a:lnTo>
                <a:lnTo>
                  <a:pt x="1153571" y="151491"/>
                </a:lnTo>
                <a:lnTo>
                  <a:pt x="1195950" y="176739"/>
                </a:lnTo>
                <a:lnTo>
                  <a:pt x="1237955" y="189363"/>
                </a:lnTo>
                <a:lnTo>
                  <a:pt x="1320776" y="239861"/>
                </a:lnTo>
                <a:lnTo>
                  <a:pt x="1361559" y="252485"/>
                </a:lnTo>
                <a:lnTo>
                  <a:pt x="1441782" y="302982"/>
                </a:lnTo>
                <a:lnTo>
                  <a:pt x="1520101" y="353479"/>
                </a:lnTo>
                <a:lnTo>
                  <a:pt x="1596380" y="403976"/>
                </a:lnTo>
                <a:lnTo>
                  <a:pt x="1633712" y="429225"/>
                </a:lnTo>
                <a:lnTo>
                  <a:pt x="1670482" y="467097"/>
                </a:lnTo>
                <a:lnTo>
                  <a:pt x="1706674" y="492346"/>
                </a:lnTo>
                <a:lnTo>
                  <a:pt x="1742271" y="530219"/>
                </a:lnTo>
                <a:lnTo>
                  <a:pt x="1777255" y="555467"/>
                </a:lnTo>
                <a:lnTo>
                  <a:pt x="1809738" y="593340"/>
                </a:lnTo>
                <a:lnTo>
                  <a:pt x="1841612" y="631213"/>
                </a:lnTo>
                <a:lnTo>
                  <a:pt x="1872870" y="656461"/>
                </a:lnTo>
                <a:lnTo>
                  <a:pt x="1903503" y="694334"/>
                </a:lnTo>
                <a:lnTo>
                  <a:pt x="1933501" y="732207"/>
                </a:lnTo>
                <a:lnTo>
                  <a:pt x="1962856" y="770080"/>
                </a:lnTo>
                <a:lnTo>
                  <a:pt x="1991559" y="807952"/>
                </a:lnTo>
                <a:lnTo>
                  <a:pt x="2019602" y="858450"/>
                </a:lnTo>
                <a:lnTo>
                  <a:pt x="2046975" y="896322"/>
                </a:lnTo>
                <a:lnTo>
                  <a:pt x="2073670" y="946819"/>
                </a:lnTo>
                <a:lnTo>
                  <a:pt x="2099677" y="984692"/>
                </a:lnTo>
                <a:lnTo>
                  <a:pt x="2124990" y="1035189"/>
                </a:lnTo>
                <a:lnTo>
                  <a:pt x="2149597" y="1073062"/>
                </a:lnTo>
                <a:lnTo>
                  <a:pt x="2173491" y="1123559"/>
                </a:lnTo>
                <a:lnTo>
                  <a:pt x="2196663" y="1174056"/>
                </a:lnTo>
                <a:lnTo>
                  <a:pt x="2219104" y="1211929"/>
                </a:lnTo>
                <a:lnTo>
                  <a:pt x="2240806" y="1262426"/>
                </a:lnTo>
                <a:lnTo>
                  <a:pt x="2261759" y="1312923"/>
                </a:lnTo>
                <a:lnTo>
                  <a:pt x="2281954" y="1363420"/>
                </a:lnTo>
                <a:lnTo>
                  <a:pt x="2301384" y="1401293"/>
                </a:lnTo>
                <a:lnTo>
                  <a:pt x="2316695" y="1451790"/>
                </a:lnTo>
                <a:close/>
              </a:path>
              <a:path w="2317115" h="1452245">
                <a:moveTo>
                  <a:pt x="576960" y="467097"/>
                </a:moveTo>
                <a:lnTo>
                  <a:pt x="223810" y="467097"/>
                </a:lnTo>
                <a:lnTo>
                  <a:pt x="272823" y="454473"/>
                </a:lnTo>
                <a:lnTo>
                  <a:pt x="525797" y="454473"/>
                </a:lnTo>
                <a:lnTo>
                  <a:pt x="576960" y="467097"/>
                </a:lnTo>
                <a:close/>
              </a:path>
              <a:path w="2317115" h="1452245">
                <a:moveTo>
                  <a:pt x="16524" y="643837"/>
                </a:moveTo>
                <a:lnTo>
                  <a:pt x="0" y="643837"/>
                </a:lnTo>
                <a:lnTo>
                  <a:pt x="0" y="504970"/>
                </a:lnTo>
                <a:lnTo>
                  <a:pt x="37317" y="492346"/>
                </a:lnTo>
                <a:lnTo>
                  <a:pt x="82954" y="492346"/>
                </a:lnTo>
                <a:lnTo>
                  <a:pt x="175663" y="467097"/>
                </a:lnTo>
                <a:lnTo>
                  <a:pt x="627974" y="467097"/>
                </a:lnTo>
                <a:lnTo>
                  <a:pt x="875745" y="530219"/>
                </a:lnTo>
                <a:lnTo>
                  <a:pt x="922825" y="542843"/>
                </a:lnTo>
                <a:lnTo>
                  <a:pt x="968742" y="568091"/>
                </a:lnTo>
                <a:lnTo>
                  <a:pt x="1013352" y="580716"/>
                </a:lnTo>
                <a:lnTo>
                  <a:pt x="298884" y="580716"/>
                </a:lnTo>
                <a:lnTo>
                  <a:pt x="249527" y="593340"/>
                </a:lnTo>
                <a:lnTo>
                  <a:pt x="201098" y="593340"/>
                </a:lnTo>
                <a:lnTo>
                  <a:pt x="16524" y="643837"/>
                </a:lnTo>
                <a:close/>
              </a:path>
              <a:path w="2317115" h="1452245">
                <a:moveTo>
                  <a:pt x="1909192" y="1451790"/>
                </a:moveTo>
                <a:lnTo>
                  <a:pt x="1767711" y="1451790"/>
                </a:lnTo>
                <a:lnTo>
                  <a:pt x="1759061" y="1426541"/>
                </a:lnTo>
                <a:lnTo>
                  <a:pt x="1735158" y="1388669"/>
                </a:lnTo>
                <a:lnTo>
                  <a:pt x="1710073" y="1338172"/>
                </a:lnTo>
                <a:lnTo>
                  <a:pt x="1683836" y="1300299"/>
                </a:lnTo>
                <a:lnTo>
                  <a:pt x="1651536" y="1262426"/>
                </a:lnTo>
                <a:lnTo>
                  <a:pt x="1618377" y="1224553"/>
                </a:lnTo>
                <a:lnTo>
                  <a:pt x="1584341" y="1186680"/>
                </a:lnTo>
                <a:lnTo>
                  <a:pt x="1549411" y="1148808"/>
                </a:lnTo>
                <a:lnTo>
                  <a:pt x="1513569" y="1123559"/>
                </a:lnTo>
                <a:lnTo>
                  <a:pt x="1476798" y="1085686"/>
                </a:lnTo>
                <a:lnTo>
                  <a:pt x="1439080" y="1060438"/>
                </a:lnTo>
                <a:lnTo>
                  <a:pt x="1400398" y="1022565"/>
                </a:lnTo>
                <a:lnTo>
                  <a:pt x="1360733" y="997316"/>
                </a:lnTo>
                <a:lnTo>
                  <a:pt x="1320070" y="959444"/>
                </a:lnTo>
                <a:lnTo>
                  <a:pt x="1278389" y="934195"/>
                </a:lnTo>
                <a:lnTo>
                  <a:pt x="1235674" y="908947"/>
                </a:lnTo>
                <a:lnTo>
                  <a:pt x="1193176" y="871074"/>
                </a:lnTo>
                <a:lnTo>
                  <a:pt x="1152617" y="845825"/>
                </a:lnTo>
                <a:lnTo>
                  <a:pt x="1112603" y="807952"/>
                </a:lnTo>
                <a:lnTo>
                  <a:pt x="1071741" y="770080"/>
                </a:lnTo>
                <a:lnTo>
                  <a:pt x="1028636" y="744831"/>
                </a:lnTo>
                <a:lnTo>
                  <a:pt x="986878" y="719583"/>
                </a:lnTo>
                <a:lnTo>
                  <a:pt x="943358" y="694334"/>
                </a:lnTo>
                <a:lnTo>
                  <a:pt x="898256" y="681710"/>
                </a:lnTo>
                <a:lnTo>
                  <a:pt x="851751" y="656461"/>
                </a:lnTo>
                <a:lnTo>
                  <a:pt x="804023" y="643837"/>
                </a:lnTo>
                <a:lnTo>
                  <a:pt x="604461" y="593340"/>
                </a:lnTo>
                <a:lnTo>
                  <a:pt x="553304" y="593340"/>
                </a:lnTo>
                <a:lnTo>
                  <a:pt x="502000" y="580716"/>
                </a:lnTo>
                <a:lnTo>
                  <a:pt x="1013352" y="580716"/>
                </a:lnTo>
                <a:lnTo>
                  <a:pt x="1056510" y="605964"/>
                </a:lnTo>
                <a:lnTo>
                  <a:pt x="1098070" y="631213"/>
                </a:lnTo>
                <a:lnTo>
                  <a:pt x="1141922" y="669086"/>
                </a:lnTo>
                <a:lnTo>
                  <a:pt x="1183471" y="694334"/>
                </a:lnTo>
                <a:lnTo>
                  <a:pt x="1264993" y="770080"/>
                </a:lnTo>
                <a:lnTo>
                  <a:pt x="1349947" y="820577"/>
                </a:lnTo>
                <a:lnTo>
                  <a:pt x="1391254" y="858450"/>
                </a:lnTo>
                <a:lnTo>
                  <a:pt x="1431579" y="883698"/>
                </a:lnTo>
                <a:lnTo>
                  <a:pt x="1470945" y="908947"/>
                </a:lnTo>
                <a:lnTo>
                  <a:pt x="1509377" y="946819"/>
                </a:lnTo>
                <a:lnTo>
                  <a:pt x="1546898" y="972068"/>
                </a:lnTo>
                <a:lnTo>
                  <a:pt x="1583534" y="1009941"/>
                </a:lnTo>
                <a:lnTo>
                  <a:pt x="1619308" y="1035189"/>
                </a:lnTo>
                <a:lnTo>
                  <a:pt x="1654244" y="1073062"/>
                </a:lnTo>
                <a:lnTo>
                  <a:pt x="1688366" y="1110935"/>
                </a:lnTo>
                <a:lnTo>
                  <a:pt x="1721699" y="1148808"/>
                </a:lnTo>
                <a:lnTo>
                  <a:pt x="1754266" y="1186680"/>
                </a:lnTo>
                <a:lnTo>
                  <a:pt x="1786092" y="1224553"/>
                </a:lnTo>
                <a:lnTo>
                  <a:pt x="1810915" y="1262426"/>
                </a:lnTo>
                <a:lnTo>
                  <a:pt x="1834864" y="1300299"/>
                </a:lnTo>
                <a:lnTo>
                  <a:pt x="1857909" y="1338172"/>
                </a:lnTo>
                <a:lnTo>
                  <a:pt x="1880018" y="1376044"/>
                </a:lnTo>
                <a:lnTo>
                  <a:pt x="1901160" y="1426541"/>
                </a:lnTo>
                <a:lnTo>
                  <a:pt x="1909192" y="1451790"/>
                </a:lnTo>
                <a:close/>
              </a:path>
              <a:path w="2317115" h="1452245">
                <a:moveTo>
                  <a:pt x="453658" y="997316"/>
                </a:moveTo>
                <a:lnTo>
                  <a:pt x="296769" y="997316"/>
                </a:lnTo>
                <a:lnTo>
                  <a:pt x="349027" y="984692"/>
                </a:lnTo>
                <a:lnTo>
                  <a:pt x="401354" y="984692"/>
                </a:lnTo>
                <a:lnTo>
                  <a:pt x="453658" y="997316"/>
                </a:lnTo>
                <a:close/>
              </a:path>
              <a:path w="2317115" h="1452245">
                <a:moveTo>
                  <a:pt x="0" y="1199305"/>
                </a:moveTo>
                <a:lnTo>
                  <a:pt x="0" y="1060438"/>
                </a:lnTo>
                <a:lnTo>
                  <a:pt x="18883" y="1047813"/>
                </a:lnTo>
                <a:lnTo>
                  <a:pt x="199059" y="997316"/>
                </a:lnTo>
                <a:lnTo>
                  <a:pt x="505848" y="997316"/>
                </a:lnTo>
                <a:lnTo>
                  <a:pt x="557833" y="1009941"/>
                </a:lnTo>
                <a:lnTo>
                  <a:pt x="609522" y="1009941"/>
                </a:lnTo>
                <a:lnTo>
                  <a:pt x="811499" y="1060438"/>
                </a:lnTo>
                <a:lnTo>
                  <a:pt x="865576" y="1085686"/>
                </a:lnTo>
                <a:lnTo>
                  <a:pt x="916793" y="1098311"/>
                </a:lnTo>
                <a:lnTo>
                  <a:pt x="965273" y="1123559"/>
                </a:lnTo>
                <a:lnTo>
                  <a:pt x="256032" y="1123559"/>
                </a:lnTo>
                <a:lnTo>
                  <a:pt x="208706" y="1136183"/>
                </a:lnTo>
                <a:lnTo>
                  <a:pt x="161718" y="1136183"/>
                </a:lnTo>
                <a:lnTo>
                  <a:pt x="68852" y="1161432"/>
                </a:lnTo>
                <a:lnTo>
                  <a:pt x="0" y="1199305"/>
                </a:lnTo>
                <a:close/>
              </a:path>
              <a:path w="2317115" h="1452245">
                <a:moveTo>
                  <a:pt x="1353211" y="1451790"/>
                </a:moveTo>
                <a:lnTo>
                  <a:pt x="1183490" y="1451790"/>
                </a:lnTo>
                <a:lnTo>
                  <a:pt x="1177542" y="1439166"/>
                </a:lnTo>
                <a:lnTo>
                  <a:pt x="1147076" y="1413917"/>
                </a:lnTo>
                <a:lnTo>
                  <a:pt x="1114683" y="1376044"/>
                </a:lnTo>
                <a:lnTo>
                  <a:pt x="1080217" y="1350796"/>
                </a:lnTo>
                <a:lnTo>
                  <a:pt x="1043531" y="1325547"/>
                </a:lnTo>
                <a:lnTo>
                  <a:pt x="1004479" y="1300299"/>
                </a:lnTo>
                <a:lnTo>
                  <a:pt x="962913" y="1275050"/>
                </a:lnTo>
                <a:lnTo>
                  <a:pt x="918687" y="1249802"/>
                </a:lnTo>
                <a:lnTo>
                  <a:pt x="871653" y="1224553"/>
                </a:lnTo>
                <a:lnTo>
                  <a:pt x="821666" y="1211929"/>
                </a:lnTo>
                <a:lnTo>
                  <a:pt x="768577" y="1186680"/>
                </a:lnTo>
                <a:lnTo>
                  <a:pt x="516091" y="1123559"/>
                </a:lnTo>
                <a:lnTo>
                  <a:pt x="965273" y="1123559"/>
                </a:lnTo>
                <a:lnTo>
                  <a:pt x="1011140" y="1148808"/>
                </a:lnTo>
                <a:lnTo>
                  <a:pt x="1054515" y="1174056"/>
                </a:lnTo>
                <a:lnTo>
                  <a:pt x="1095523" y="1199305"/>
                </a:lnTo>
                <a:lnTo>
                  <a:pt x="1134285" y="1224553"/>
                </a:lnTo>
                <a:lnTo>
                  <a:pt x="1170924" y="1249802"/>
                </a:lnTo>
                <a:lnTo>
                  <a:pt x="1205563" y="1287675"/>
                </a:lnTo>
                <a:lnTo>
                  <a:pt x="1238326" y="1312923"/>
                </a:lnTo>
                <a:lnTo>
                  <a:pt x="1269333" y="1338172"/>
                </a:lnTo>
                <a:lnTo>
                  <a:pt x="1298709" y="1376044"/>
                </a:lnTo>
                <a:lnTo>
                  <a:pt x="1326577" y="1413917"/>
                </a:lnTo>
                <a:lnTo>
                  <a:pt x="1353211" y="145179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034142" y="9259385"/>
            <a:ext cx="3053080" cy="749935"/>
          </a:xfrm>
          <a:custGeom>
            <a:avLst/>
            <a:gdLst/>
            <a:ahLst/>
            <a:cxnLst/>
            <a:rect l="l" t="t" r="r" b="b"/>
            <a:pathLst>
              <a:path w="3053079" h="749934">
                <a:moveTo>
                  <a:pt x="33131" y="749900"/>
                </a:moveTo>
                <a:lnTo>
                  <a:pt x="27934" y="749251"/>
                </a:lnTo>
                <a:lnTo>
                  <a:pt x="20788" y="748601"/>
                </a:lnTo>
                <a:lnTo>
                  <a:pt x="14292" y="745353"/>
                </a:lnTo>
                <a:lnTo>
                  <a:pt x="0" y="714170"/>
                </a:lnTo>
                <a:lnTo>
                  <a:pt x="680" y="710292"/>
                </a:lnTo>
                <a:lnTo>
                  <a:pt x="15672" y="672674"/>
                </a:lnTo>
                <a:lnTo>
                  <a:pt x="38978" y="653103"/>
                </a:lnTo>
                <a:lnTo>
                  <a:pt x="42226" y="645957"/>
                </a:lnTo>
                <a:lnTo>
                  <a:pt x="44825" y="638162"/>
                </a:lnTo>
                <a:lnTo>
                  <a:pt x="48073" y="630366"/>
                </a:lnTo>
                <a:lnTo>
                  <a:pt x="62339" y="589062"/>
                </a:lnTo>
                <a:lnTo>
                  <a:pt x="76286" y="542632"/>
                </a:lnTo>
                <a:lnTo>
                  <a:pt x="90074" y="492873"/>
                </a:lnTo>
                <a:lnTo>
                  <a:pt x="103863" y="441579"/>
                </a:lnTo>
                <a:lnTo>
                  <a:pt x="117810" y="390547"/>
                </a:lnTo>
                <a:lnTo>
                  <a:pt x="132076" y="341572"/>
                </a:lnTo>
                <a:lnTo>
                  <a:pt x="146819" y="296450"/>
                </a:lnTo>
                <a:lnTo>
                  <a:pt x="169150" y="241636"/>
                </a:lnTo>
                <a:lnTo>
                  <a:pt x="192943" y="200952"/>
                </a:lnTo>
                <a:lnTo>
                  <a:pt x="231313" y="170074"/>
                </a:lnTo>
                <a:lnTo>
                  <a:pt x="244915" y="166521"/>
                </a:lnTo>
                <a:lnTo>
                  <a:pt x="265409" y="166998"/>
                </a:lnTo>
                <a:lnTo>
                  <a:pt x="310782" y="188173"/>
                </a:lnTo>
                <a:lnTo>
                  <a:pt x="362732" y="240683"/>
                </a:lnTo>
                <a:lnTo>
                  <a:pt x="391638" y="279944"/>
                </a:lnTo>
                <a:lnTo>
                  <a:pt x="420724" y="324547"/>
                </a:lnTo>
                <a:lnTo>
                  <a:pt x="449432" y="372506"/>
                </a:lnTo>
                <a:lnTo>
                  <a:pt x="477201" y="421837"/>
                </a:lnTo>
                <a:lnTo>
                  <a:pt x="503472" y="470554"/>
                </a:lnTo>
                <a:lnTo>
                  <a:pt x="556550" y="570132"/>
                </a:lnTo>
                <a:lnTo>
                  <a:pt x="570386" y="595285"/>
                </a:lnTo>
                <a:lnTo>
                  <a:pt x="584434" y="556581"/>
                </a:lnTo>
                <a:lnTo>
                  <a:pt x="594098" y="514161"/>
                </a:lnTo>
                <a:lnTo>
                  <a:pt x="601812" y="471863"/>
                </a:lnTo>
                <a:lnTo>
                  <a:pt x="610014" y="433524"/>
                </a:lnTo>
                <a:lnTo>
                  <a:pt x="624333" y="382365"/>
                </a:lnTo>
                <a:lnTo>
                  <a:pt x="640331" y="331530"/>
                </a:lnTo>
                <a:lnTo>
                  <a:pt x="657519" y="281021"/>
                </a:lnTo>
                <a:lnTo>
                  <a:pt x="675411" y="230836"/>
                </a:lnTo>
                <a:lnTo>
                  <a:pt x="693520" y="180976"/>
                </a:lnTo>
                <a:lnTo>
                  <a:pt x="711358" y="131440"/>
                </a:lnTo>
                <a:lnTo>
                  <a:pt x="713622" y="123716"/>
                </a:lnTo>
                <a:lnTo>
                  <a:pt x="715824" y="114956"/>
                </a:lnTo>
                <a:lnTo>
                  <a:pt x="718392" y="106318"/>
                </a:lnTo>
                <a:lnTo>
                  <a:pt x="752285" y="79469"/>
                </a:lnTo>
                <a:lnTo>
                  <a:pt x="756183" y="78170"/>
                </a:lnTo>
                <a:lnTo>
                  <a:pt x="798786" y="100298"/>
                </a:lnTo>
                <a:lnTo>
                  <a:pt x="828294" y="143784"/>
                </a:lnTo>
                <a:lnTo>
                  <a:pt x="848902" y="180338"/>
                </a:lnTo>
                <a:lnTo>
                  <a:pt x="871840" y="223537"/>
                </a:lnTo>
                <a:lnTo>
                  <a:pt x="896514" y="271625"/>
                </a:lnTo>
                <a:lnTo>
                  <a:pt x="948693" y="375428"/>
                </a:lnTo>
                <a:lnTo>
                  <a:pt x="975011" y="427627"/>
                </a:lnTo>
                <a:lnTo>
                  <a:pt x="1000690" y="477678"/>
                </a:lnTo>
                <a:lnTo>
                  <a:pt x="1025135" y="523825"/>
                </a:lnTo>
                <a:lnTo>
                  <a:pt x="1050989" y="569959"/>
                </a:lnTo>
                <a:lnTo>
                  <a:pt x="1058917" y="582942"/>
                </a:lnTo>
                <a:lnTo>
                  <a:pt x="1058917" y="579044"/>
                </a:lnTo>
                <a:lnTo>
                  <a:pt x="1059566" y="576446"/>
                </a:lnTo>
                <a:lnTo>
                  <a:pt x="1059566" y="575146"/>
                </a:lnTo>
                <a:lnTo>
                  <a:pt x="1065034" y="544254"/>
                </a:lnTo>
                <a:lnTo>
                  <a:pt x="1073370" y="502007"/>
                </a:lnTo>
                <a:lnTo>
                  <a:pt x="1084170" y="450967"/>
                </a:lnTo>
                <a:lnTo>
                  <a:pt x="1097027" y="393693"/>
                </a:lnTo>
                <a:lnTo>
                  <a:pt x="1111538" y="332748"/>
                </a:lnTo>
                <a:lnTo>
                  <a:pt x="1127296" y="270693"/>
                </a:lnTo>
                <a:lnTo>
                  <a:pt x="1143895" y="210087"/>
                </a:lnTo>
                <a:lnTo>
                  <a:pt x="1160931" y="153492"/>
                </a:lnTo>
                <a:lnTo>
                  <a:pt x="1177999" y="103469"/>
                </a:lnTo>
                <a:lnTo>
                  <a:pt x="1194692" y="62578"/>
                </a:lnTo>
                <a:lnTo>
                  <a:pt x="1222464" y="18088"/>
                </a:lnTo>
                <a:lnTo>
                  <a:pt x="1256195" y="0"/>
                </a:lnTo>
                <a:lnTo>
                  <a:pt x="1264204" y="213"/>
                </a:lnTo>
                <a:lnTo>
                  <a:pt x="1301020" y="24128"/>
                </a:lnTo>
                <a:lnTo>
                  <a:pt x="1338100" y="96392"/>
                </a:lnTo>
                <a:lnTo>
                  <a:pt x="1355375" y="143590"/>
                </a:lnTo>
                <a:lnTo>
                  <a:pt x="1369821" y="192369"/>
                </a:lnTo>
                <a:lnTo>
                  <a:pt x="1382607" y="241965"/>
                </a:lnTo>
                <a:lnTo>
                  <a:pt x="1394905" y="291618"/>
                </a:lnTo>
                <a:lnTo>
                  <a:pt x="1407885" y="340567"/>
                </a:lnTo>
                <a:lnTo>
                  <a:pt x="1422716" y="388049"/>
                </a:lnTo>
                <a:lnTo>
                  <a:pt x="1443282" y="440325"/>
                </a:lnTo>
                <a:lnTo>
                  <a:pt x="1466405" y="491505"/>
                </a:lnTo>
                <a:lnTo>
                  <a:pt x="1489772" y="542441"/>
                </a:lnTo>
                <a:lnTo>
                  <a:pt x="1511068" y="593986"/>
                </a:lnTo>
                <a:lnTo>
                  <a:pt x="1513017" y="589438"/>
                </a:lnTo>
                <a:lnTo>
                  <a:pt x="1527566" y="539313"/>
                </a:lnTo>
                <a:lnTo>
                  <a:pt x="1540454" y="493159"/>
                </a:lnTo>
                <a:lnTo>
                  <a:pt x="1568642" y="391054"/>
                </a:lnTo>
                <a:lnTo>
                  <a:pt x="1583745" y="337888"/>
                </a:lnTo>
                <a:lnTo>
                  <a:pt x="1599389" y="285172"/>
                </a:lnTo>
                <a:lnTo>
                  <a:pt x="1615474" y="234298"/>
                </a:lnTo>
                <a:lnTo>
                  <a:pt x="1631901" y="186660"/>
                </a:lnTo>
                <a:lnTo>
                  <a:pt x="1647493" y="146849"/>
                </a:lnTo>
                <a:lnTo>
                  <a:pt x="1663084" y="111789"/>
                </a:lnTo>
                <a:lnTo>
                  <a:pt x="1694267" y="59330"/>
                </a:lnTo>
                <a:lnTo>
                  <a:pt x="1723775" y="33842"/>
                </a:lnTo>
                <a:lnTo>
                  <a:pt x="1744746" y="27183"/>
                </a:lnTo>
                <a:lnTo>
                  <a:pt x="1756551" y="28391"/>
                </a:lnTo>
                <a:lnTo>
                  <a:pt x="1788475" y="54113"/>
                </a:lnTo>
                <a:lnTo>
                  <a:pt x="1806655" y="87914"/>
                </a:lnTo>
                <a:lnTo>
                  <a:pt x="1826476" y="133142"/>
                </a:lnTo>
                <a:lnTo>
                  <a:pt x="1846456" y="178225"/>
                </a:lnTo>
                <a:lnTo>
                  <a:pt x="1866573" y="223201"/>
                </a:lnTo>
                <a:lnTo>
                  <a:pt x="1886805" y="268109"/>
                </a:lnTo>
                <a:lnTo>
                  <a:pt x="1968416" y="447816"/>
                </a:lnTo>
                <a:lnTo>
                  <a:pt x="1984028" y="483090"/>
                </a:lnTo>
                <a:lnTo>
                  <a:pt x="1999274" y="518546"/>
                </a:lnTo>
                <a:lnTo>
                  <a:pt x="2013546" y="552419"/>
                </a:lnTo>
                <a:lnTo>
                  <a:pt x="2026234" y="582942"/>
                </a:lnTo>
                <a:lnTo>
                  <a:pt x="2039257" y="547110"/>
                </a:lnTo>
                <a:lnTo>
                  <a:pt x="2087017" y="412153"/>
                </a:lnTo>
                <a:lnTo>
                  <a:pt x="2104980" y="362237"/>
                </a:lnTo>
                <a:lnTo>
                  <a:pt x="2123536" y="311969"/>
                </a:lnTo>
                <a:lnTo>
                  <a:pt x="2142429" y="262615"/>
                </a:lnTo>
                <a:lnTo>
                  <a:pt x="2161403" y="215442"/>
                </a:lnTo>
                <a:lnTo>
                  <a:pt x="2180200" y="171718"/>
                </a:lnTo>
                <a:lnTo>
                  <a:pt x="2196715" y="136526"/>
                </a:lnTo>
                <a:lnTo>
                  <a:pt x="2228527" y="79540"/>
                </a:lnTo>
                <a:lnTo>
                  <a:pt x="2252442" y="49687"/>
                </a:lnTo>
                <a:lnTo>
                  <a:pt x="2286782" y="30634"/>
                </a:lnTo>
                <a:lnTo>
                  <a:pt x="2296486" y="30827"/>
                </a:lnTo>
                <a:lnTo>
                  <a:pt x="2333881" y="58041"/>
                </a:lnTo>
                <a:lnTo>
                  <a:pt x="2374484" y="124000"/>
                </a:lnTo>
                <a:lnTo>
                  <a:pt x="2397830" y="169769"/>
                </a:lnTo>
                <a:lnTo>
                  <a:pt x="2420342" y="217349"/>
                </a:lnTo>
                <a:lnTo>
                  <a:pt x="2443811" y="268896"/>
                </a:lnTo>
                <a:lnTo>
                  <a:pt x="2467751" y="322748"/>
                </a:lnTo>
                <a:lnTo>
                  <a:pt x="2515096" y="430714"/>
                </a:lnTo>
                <a:lnTo>
                  <a:pt x="2537527" y="481502"/>
                </a:lnTo>
                <a:lnTo>
                  <a:pt x="2558484" y="527943"/>
                </a:lnTo>
                <a:lnTo>
                  <a:pt x="2577477" y="568374"/>
                </a:lnTo>
                <a:lnTo>
                  <a:pt x="2594022" y="601132"/>
                </a:lnTo>
                <a:lnTo>
                  <a:pt x="2614303" y="553353"/>
                </a:lnTo>
                <a:lnTo>
                  <a:pt x="2621307" y="536168"/>
                </a:lnTo>
                <a:lnTo>
                  <a:pt x="2653799" y="446639"/>
                </a:lnTo>
                <a:lnTo>
                  <a:pt x="2671952" y="397809"/>
                </a:lnTo>
                <a:lnTo>
                  <a:pt x="2691225" y="348096"/>
                </a:lnTo>
                <a:lnTo>
                  <a:pt x="2711502" y="298871"/>
                </a:lnTo>
                <a:lnTo>
                  <a:pt x="2732670" y="251503"/>
                </a:lnTo>
                <a:lnTo>
                  <a:pt x="2754614" y="207362"/>
                </a:lnTo>
                <a:lnTo>
                  <a:pt x="2777221" y="167820"/>
                </a:lnTo>
                <a:lnTo>
                  <a:pt x="2800547" y="134201"/>
                </a:lnTo>
                <a:lnTo>
                  <a:pt x="2848662" y="86696"/>
                </a:lnTo>
                <a:lnTo>
                  <a:pt x="2883549" y="71714"/>
                </a:lnTo>
                <a:lnTo>
                  <a:pt x="2894563" y="71836"/>
                </a:lnTo>
                <a:lnTo>
                  <a:pt x="2930344" y="91142"/>
                </a:lnTo>
                <a:lnTo>
                  <a:pt x="2957730" y="128537"/>
                </a:lnTo>
                <a:lnTo>
                  <a:pt x="2989323" y="198672"/>
                </a:lnTo>
                <a:lnTo>
                  <a:pt x="3006713" y="248545"/>
                </a:lnTo>
                <a:lnTo>
                  <a:pt x="3022299" y="300185"/>
                </a:lnTo>
                <a:lnTo>
                  <a:pt x="3035394" y="349985"/>
                </a:lnTo>
                <a:lnTo>
                  <a:pt x="3045313" y="394335"/>
                </a:lnTo>
                <a:lnTo>
                  <a:pt x="3052801" y="446142"/>
                </a:lnTo>
                <a:lnTo>
                  <a:pt x="3052588" y="459429"/>
                </a:lnTo>
                <a:lnTo>
                  <a:pt x="3031231" y="491018"/>
                </a:lnTo>
                <a:lnTo>
                  <a:pt x="3019274" y="492642"/>
                </a:lnTo>
                <a:lnTo>
                  <a:pt x="3007195" y="489394"/>
                </a:lnTo>
                <a:lnTo>
                  <a:pt x="2998343" y="483080"/>
                </a:lnTo>
                <a:lnTo>
                  <a:pt x="2992415" y="474452"/>
                </a:lnTo>
                <a:lnTo>
                  <a:pt x="2989654" y="464362"/>
                </a:lnTo>
                <a:lnTo>
                  <a:pt x="2990304" y="453014"/>
                </a:lnTo>
                <a:lnTo>
                  <a:pt x="2986926" y="424775"/>
                </a:lnTo>
                <a:lnTo>
                  <a:pt x="2978658" y="383454"/>
                </a:lnTo>
                <a:lnTo>
                  <a:pt x="2966348" y="333723"/>
                </a:lnTo>
                <a:lnTo>
                  <a:pt x="2950844" y="280257"/>
                </a:lnTo>
                <a:lnTo>
                  <a:pt x="2932994" y="227729"/>
                </a:lnTo>
                <a:lnTo>
                  <a:pt x="2913646" y="180813"/>
                </a:lnTo>
                <a:lnTo>
                  <a:pt x="2891355" y="144362"/>
                </a:lnTo>
                <a:lnTo>
                  <a:pt x="2885712" y="136638"/>
                </a:lnTo>
                <a:lnTo>
                  <a:pt x="2879378" y="140637"/>
                </a:lnTo>
                <a:lnTo>
                  <a:pt x="2849778" y="171251"/>
                </a:lnTo>
                <a:lnTo>
                  <a:pt x="2819448" y="217843"/>
                </a:lnTo>
                <a:lnTo>
                  <a:pt x="2797667" y="259475"/>
                </a:lnTo>
                <a:lnTo>
                  <a:pt x="2776570" y="305048"/>
                </a:lnTo>
                <a:lnTo>
                  <a:pt x="2756264" y="353161"/>
                </a:lnTo>
                <a:lnTo>
                  <a:pt x="2736857" y="402413"/>
                </a:lnTo>
                <a:lnTo>
                  <a:pt x="2718455" y="451402"/>
                </a:lnTo>
                <a:lnTo>
                  <a:pt x="2685094" y="542992"/>
                </a:lnTo>
                <a:lnTo>
                  <a:pt x="2670349" y="582791"/>
                </a:lnTo>
                <a:lnTo>
                  <a:pt x="2647364" y="639075"/>
                </a:lnTo>
                <a:lnTo>
                  <a:pt x="2622606" y="679089"/>
                </a:lnTo>
                <a:lnTo>
                  <a:pt x="2596621" y="689483"/>
                </a:lnTo>
                <a:lnTo>
                  <a:pt x="2590774" y="690133"/>
                </a:lnTo>
                <a:lnTo>
                  <a:pt x="2552973" y="655844"/>
                </a:lnTo>
                <a:lnTo>
                  <a:pt x="2529114" y="612077"/>
                </a:lnTo>
                <a:lnTo>
                  <a:pt x="2511996" y="576404"/>
                </a:lnTo>
                <a:lnTo>
                  <a:pt x="2493022" y="535056"/>
                </a:lnTo>
                <a:lnTo>
                  <a:pt x="2472570" y="489347"/>
                </a:lnTo>
                <a:lnTo>
                  <a:pt x="2428748" y="390097"/>
                </a:lnTo>
                <a:lnTo>
                  <a:pt x="2406133" y="339184"/>
                </a:lnTo>
                <a:lnTo>
                  <a:pt x="2383554" y="289163"/>
                </a:lnTo>
                <a:lnTo>
                  <a:pt x="2361387" y="241349"/>
                </a:lnTo>
                <a:lnTo>
                  <a:pt x="2340012" y="197054"/>
                </a:lnTo>
                <a:lnTo>
                  <a:pt x="2311184" y="143703"/>
                </a:lnTo>
                <a:lnTo>
                  <a:pt x="2286741" y="103506"/>
                </a:lnTo>
                <a:lnTo>
                  <a:pt x="2284143" y="106104"/>
                </a:lnTo>
                <a:lnTo>
                  <a:pt x="2283493" y="107404"/>
                </a:lnTo>
                <a:lnTo>
                  <a:pt x="2272429" y="124883"/>
                </a:lnTo>
                <a:lnTo>
                  <a:pt x="2248595" y="170074"/>
                </a:lnTo>
                <a:lnTo>
                  <a:pt x="2215003" y="246265"/>
                </a:lnTo>
                <a:lnTo>
                  <a:pt x="2193749" y="299568"/>
                </a:lnTo>
                <a:lnTo>
                  <a:pt x="2172667" y="355210"/>
                </a:lnTo>
                <a:lnTo>
                  <a:pt x="2152115" y="411436"/>
                </a:lnTo>
                <a:lnTo>
                  <a:pt x="2132451" y="466494"/>
                </a:lnTo>
                <a:lnTo>
                  <a:pt x="2097225" y="566084"/>
                </a:lnTo>
                <a:lnTo>
                  <a:pt x="2082379" y="607109"/>
                </a:lnTo>
                <a:lnTo>
                  <a:pt x="2060016" y="662848"/>
                </a:lnTo>
                <a:lnTo>
                  <a:pt x="2033381" y="688834"/>
                </a:lnTo>
                <a:lnTo>
                  <a:pt x="2024286" y="688834"/>
                </a:lnTo>
                <a:lnTo>
                  <a:pt x="1982485" y="645541"/>
                </a:lnTo>
                <a:lnTo>
                  <a:pt x="1938675" y="539467"/>
                </a:lnTo>
                <a:lnTo>
                  <a:pt x="1909949" y="473152"/>
                </a:lnTo>
                <a:lnTo>
                  <a:pt x="1848660" y="338288"/>
                </a:lnTo>
                <a:lnTo>
                  <a:pt x="1808106" y="248379"/>
                </a:lnTo>
                <a:lnTo>
                  <a:pt x="1787989" y="203287"/>
                </a:lnTo>
                <a:lnTo>
                  <a:pt x="1768008" y="158043"/>
                </a:lnTo>
                <a:lnTo>
                  <a:pt x="1748188" y="112601"/>
                </a:lnTo>
                <a:lnTo>
                  <a:pt x="1741042" y="99608"/>
                </a:lnTo>
                <a:lnTo>
                  <a:pt x="1739093" y="101557"/>
                </a:lnTo>
                <a:lnTo>
                  <a:pt x="1737793" y="104156"/>
                </a:lnTo>
                <a:lnTo>
                  <a:pt x="1735845" y="106754"/>
                </a:lnTo>
                <a:lnTo>
                  <a:pt x="1712539" y="150280"/>
                </a:lnTo>
                <a:lnTo>
                  <a:pt x="1689720" y="207449"/>
                </a:lnTo>
                <a:lnTo>
                  <a:pt x="1673535" y="254387"/>
                </a:lnTo>
                <a:lnTo>
                  <a:pt x="1657684" y="304621"/>
                </a:lnTo>
                <a:lnTo>
                  <a:pt x="1642260" y="356759"/>
                </a:lnTo>
                <a:lnTo>
                  <a:pt x="1627354" y="409406"/>
                </a:lnTo>
                <a:lnTo>
                  <a:pt x="1599460" y="510659"/>
                </a:lnTo>
                <a:lnTo>
                  <a:pt x="1586655" y="556478"/>
                </a:lnTo>
                <a:lnTo>
                  <a:pt x="1574733" y="597234"/>
                </a:lnTo>
                <a:lnTo>
                  <a:pt x="1561091" y="640273"/>
                </a:lnTo>
                <a:lnTo>
                  <a:pt x="1545520" y="678206"/>
                </a:lnTo>
                <a:lnTo>
                  <a:pt x="1513545" y="703694"/>
                </a:lnTo>
                <a:lnTo>
                  <a:pt x="1506521" y="703776"/>
                </a:lnTo>
                <a:lnTo>
                  <a:pt x="1500583" y="702781"/>
                </a:lnTo>
                <a:lnTo>
                  <a:pt x="1471166" y="673821"/>
                </a:lnTo>
                <a:lnTo>
                  <a:pt x="1457219" y="629635"/>
                </a:lnTo>
                <a:lnTo>
                  <a:pt x="1455849" y="623870"/>
                </a:lnTo>
                <a:lnTo>
                  <a:pt x="1438771" y="580104"/>
                </a:lnTo>
                <a:lnTo>
                  <a:pt x="1419635" y="537244"/>
                </a:lnTo>
                <a:lnTo>
                  <a:pt x="1399813" y="494632"/>
                </a:lnTo>
                <a:lnTo>
                  <a:pt x="1380677" y="451616"/>
                </a:lnTo>
                <a:lnTo>
                  <a:pt x="1363599" y="407539"/>
                </a:lnTo>
                <a:lnTo>
                  <a:pt x="1349120" y="361446"/>
                </a:lnTo>
                <a:lnTo>
                  <a:pt x="1336617" y="313876"/>
                </a:lnTo>
                <a:lnTo>
                  <a:pt x="1324888" y="265579"/>
                </a:lnTo>
                <a:lnTo>
                  <a:pt x="1312727" y="217305"/>
                </a:lnTo>
                <a:lnTo>
                  <a:pt x="1298929" y="169804"/>
                </a:lnTo>
                <a:lnTo>
                  <a:pt x="1282290" y="123825"/>
                </a:lnTo>
                <a:lnTo>
                  <a:pt x="1260956" y="78819"/>
                </a:lnTo>
                <a:lnTo>
                  <a:pt x="1259657" y="76871"/>
                </a:lnTo>
                <a:lnTo>
                  <a:pt x="1258357" y="74272"/>
                </a:lnTo>
                <a:lnTo>
                  <a:pt x="1238533" y="118945"/>
                </a:lnTo>
                <a:lnTo>
                  <a:pt x="1215444" y="186085"/>
                </a:lnTo>
                <a:lnTo>
                  <a:pt x="1199332" y="240433"/>
                </a:lnTo>
                <a:lnTo>
                  <a:pt x="1183745" y="298038"/>
                </a:lnTo>
                <a:lnTo>
                  <a:pt x="1169039" y="356604"/>
                </a:lnTo>
                <a:lnTo>
                  <a:pt x="1155574" y="413840"/>
                </a:lnTo>
                <a:lnTo>
                  <a:pt x="1143707" y="467450"/>
                </a:lnTo>
                <a:lnTo>
                  <a:pt x="1133798" y="515141"/>
                </a:lnTo>
                <a:lnTo>
                  <a:pt x="1126204" y="554620"/>
                </a:lnTo>
                <a:lnTo>
                  <a:pt x="1120532" y="590494"/>
                </a:lnTo>
                <a:lnTo>
                  <a:pt x="1119171" y="601295"/>
                </a:lnTo>
                <a:lnTo>
                  <a:pt x="1109021" y="642872"/>
                </a:lnTo>
                <a:lnTo>
                  <a:pt x="1077594" y="673415"/>
                </a:lnTo>
                <a:lnTo>
                  <a:pt x="1068012" y="674542"/>
                </a:lnTo>
                <a:lnTo>
                  <a:pt x="1060754" y="673831"/>
                </a:lnTo>
                <a:lnTo>
                  <a:pt x="1029175" y="649530"/>
                </a:lnTo>
                <a:lnTo>
                  <a:pt x="997627" y="602025"/>
                </a:lnTo>
                <a:lnTo>
                  <a:pt x="958986" y="532304"/>
                </a:lnTo>
                <a:lnTo>
                  <a:pt x="937170" y="490317"/>
                </a:lnTo>
                <a:lnTo>
                  <a:pt x="914592" y="445818"/>
                </a:lnTo>
                <a:lnTo>
                  <a:pt x="846098" y="309047"/>
                </a:lnTo>
                <a:lnTo>
                  <a:pt x="824282" y="266298"/>
                </a:lnTo>
                <a:lnTo>
                  <a:pt x="803607" y="226938"/>
                </a:lnTo>
                <a:lnTo>
                  <a:pt x="783956" y="192832"/>
                </a:lnTo>
                <a:lnTo>
                  <a:pt x="765278" y="162623"/>
                </a:lnTo>
                <a:lnTo>
                  <a:pt x="748734" y="209828"/>
                </a:lnTo>
                <a:lnTo>
                  <a:pt x="731882" y="257231"/>
                </a:lnTo>
                <a:lnTo>
                  <a:pt x="715175" y="304814"/>
                </a:lnTo>
                <a:lnTo>
                  <a:pt x="699063" y="352560"/>
                </a:lnTo>
                <a:lnTo>
                  <a:pt x="683998" y="400450"/>
                </a:lnTo>
                <a:lnTo>
                  <a:pt x="670431" y="448466"/>
                </a:lnTo>
                <a:lnTo>
                  <a:pt x="660026" y="497057"/>
                </a:lnTo>
                <a:lnTo>
                  <a:pt x="649074" y="550216"/>
                </a:lnTo>
                <a:lnTo>
                  <a:pt x="634345" y="602035"/>
                </a:lnTo>
                <a:lnTo>
                  <a:pt x="612612" y="646607"/>
                </a:lnTo>
                <a:lnTo>
                  <a:pt x="584028" y="675191"/>
                </a:lnTo>
                <a:lnTo>
                  <a:pt x="576232" y="677140"/>
                </a:lnTo>
                <a:lnTo>
                  <a:pt x="570386" y="677140"/>
                </a:lnTo>
                <a:lnTo>
                  <a:pt x="535305" y="656352"/>
                </a:lnTo>
                <a:lnTo>
                  <a:pt x="500062" y="596179"/>
                </a:lnTo>
                <a:lnTo>
                  <a:pt x="475741" y="550470"/>
                </a:lnTo>
                <a:lnTo>
                  <a:pt x="448253" y="498489"/>
                </a:lnTo>
                <a:lnTo>
                  <a:pt x="422776" y="451054"/>
                </a:lnTo>
                <a:lnTo>
                  <a:pt x="395834" y="402934"/>
                </a:lnTo>
                <a:lnTo>
                  <a:pt x="367988" y="356248"/>
                </a:lnTo>
                <a:lnTo>
                  <a:pt x="339799" y="313117"/>
                </a:lnTo>
                <a:lnTo>
                  <a:pt x="311828" y="275661"/>
                </a:lnTo>
                <a:lnTo>
                  <a:pt x="281954" y="243687"/>
                </a:lnTo>
                <a:lnTo>
                  <a:pt x="259857" y="226938"/>
                </a:lnTo>
                <a:lnTo>
                  <a:pt x="254010" y="227588"/>
                </a:lnTo>
                <a:lnTo>
                  <a:pt x="251411" y="228237"/>
                </a:lnTo>
                <a:lnTo>
                  <a:pt x="250112" y="230836"/>
                </a:lnTo>
                <a:lnTo>
                  <a:pt x="243615" y="237332"/>
                </a:lnTo>
                <a:lnTo>
                  <a:pt x="222522" y="275570"/>
                </a:lnTo>
                <a:lnTo>
                  <a:pt x="197633" y="342219"/>
                </a:lnTo>
                <a:lnTo>
                  <a:pt x="185797" y="380903"/>
                </a:lnTo>
                <a:lnTo>
                  <a:pt x="171370" y="431819"/>
                </a:lnTo>
                <a:lnTo>
                  <a:pt x="143164" y="535599"/>
                </a:lnTo>
                <a:lnTo>
                  <a:pt x="129062" y="584891"/>
                </a:lnTo>
                <a:lnTo>
                  <a:pt x="114743" y="630068"/>
                </a:lnTo>
                <a:lnTo>
                  <a:pt x="100044" y="669345"/>
                </a:lnTo>
                <a:lnTo>
                  <a:pt x="74140" y="717499"/>
                </a:lnTo>
                <a:lnTo>
                  <a:pt x="46774" y="744703"/>
                </a:lnTo>
                <a:lnTo>
                  <a:pt x="39628" y="749251"/>
                </a:lnTo>
                <a:lnTo>
                  <a:pt x="33131" y="7499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14237278" y="6412551"/>
            <a:ext cx="723900" cy="918210"/>
          </a:xfrm>
          <a:custGeom>
            <a:avLst/>
            <a:gdLst/>
            <a:ahLst/>
            <a:cxnLst/>
            <a:rect l="l" t="t" r="r" b="b"/>
            <a:pathLst>
              <a:path w="723900" h="918209">
                <a:moveTo>
                  <a:pt x="350779" y="917824"/>
                </a:moveTo>
                <a:lnTo>
                  <a:pt x="331945" y="917301"/>
                </a:lnTo>
                <a:lnTo>
                  <a:pt x="324359" y="909454"/>
                </a:lnTo>
                <a:lnTo>
                  <a:pt x="324359" y="881465"/>
                </a:lnTo>
                <a:lnTo>
                  <a:pt x="321466" y="858597"/>
                </a:lnTo>
                <a:lnTo>
                  <a:pt x="314207" y="812861"/>
                </a:lnTo>
                <a:lnTo>
                  <a:pt x="293777" y="741280"/>
                </a:lnTo>
                <a:lnTo>
                  <a:pt x="277773" y="694148"/>
                </a:lnTo>
                <a:lnTo>
                  <a:pt x="258906" y="648861"/>
                </a:lnTo>
                <a:lnTo>
                  <a:pt x="235430" y="605244"/>
                </a:lnTo>
                <a:lnTo>
                  <a:pt x="205602" y="563121"/>
                </a:lnTo>
                <a:lnTo>
                  <a:pt x="174592" y="532263"/>
                </a:lnTo>
                <a:lnTo>
                  <a:pt x="138997" y="508908"/>
                </a:lnTo>
                <a:lnTo>
                  <a:pt x="99625" y="492126"/>
                </a:lnTo>
                <a:lnTo>
                  <a:pt x="57286" y="480985"/>
                </a:lnTo>
                <a:lnTo>
                  <a:pt x="44472" y="478218"/>
                </a:lnTo>
                <a:lnTo>
                  <a:pt x="30310" y="474936"/>
                </a:lnTo>
                <a:lnTo>
                  <a:pt x="6801" y="469214"/>
                </a:lnTo>
                <a:lnTo>
                  <a:pt x="1569" y="463197"/>
                </a:lnTo>
                <a:lnTo>
                  <a:pt x="0" y="448287"/>
                </a:lnTo>
                <a:lnTo>
                  <a:pt x="4185" y="441225"/>
                </a:lnTo>
                <a:lnTo>
                  <a:pt x="10986" y="438086"/>
                </a:lnTo>
                <a:lnTo>
                  <a:pt x="15694" y="435731"/>
                </a:lnTo>
                <a:lnTo>
                  <a:pt x="25070" y="430655"/>
                </a:lnTo>
                <a:lnTo>
                  <a:pt x="34986" y="426314"/>
                </a:lnTo>
                <a:lnTo>
                  <a:pt x="45196" y="422562"/>
                </a:lnTo>
                <a:lnTo>
                  <a:pt x="55455" y="419252"/>
                </a:lnTo>
                <a:lnTo>
                  <a:pt x="97952" y="403300"/>
                </a:lnTo>
                <a:lnTo>
                  <a:pt x="140424" y="382225"/>
                </a:lnTo>
                <a:lnTo>
                  <a:pt x="181528" y="357119"/>
                </a:lnTo>
                <a:lnTo>
                  <a:pt x="219920" y="329076"/>
                </a:lnTo>
                <a:lnTo>
                  <a:pt x="254256" y="299186"/>
                </a:lnTo>
                <a:lnTo>
                  <a:pt x="286026" y="266813"/>
                </a:lnTo>
                <a:lnTo>
                  <a:pt x="316190" y="230108"/>
                </a:lnTo>
                <a:lnTo>
                  <a:pt x="341193" y="189762"/>
                </a:lnTo>
                <a:lnTo>
                  <a:pt x="357482" y="146465"/>
                </a:lnTo>
                <a:lnTo>
                  <a:pt x="361504" y="100908"/>
                </a:lnTo>
                <a:lnTo>
                  <a:pt x="360437" y="89248"/>
                </a:lnTo>
                <a:lnTo>
                  <a:pt x="358855" y="76287"/>
                </a:lnTo>
                <a:lnTo>
                  <a:pt x="357421" y="62689"/>
                </a:lnTo>
                <a:lnTo>
                  <a:pt x="356795" y="49115"/>
                </a:lnTo>
                <a:lnTo>
                  <a:pt x="357265" y="37961"/>
                </a:lnTo>
                <a:lnTo>
                  <a:pt x="358790" y="27371"/>
                </a:lnTo>
                <a:lnTo>
                  <a:pt x="383162" y="0"/>
                </a:lnTo>
                <a:lnTo>
                  <a:pt x="389754" y="2292"/>
                </a:lnTo>
                <a:lnTo>
                  <a:pt x="392109" y="3600"/>
                </a:lnTo>
                <a:lnTo>
                  <a:pt x="394201" y="5693"/>
                </a:lnTo>
                <a:lnTo>
                  <a:pt x="395509" y="7786"/>
                </a:lnTo>
                <a:lnTo>
                  <a:pt x="402833" y="9878"/>
                </a:lnTo>
                <a:lnTo>
                  <a:pt x="408065" y="16679"/>
                </a:lnTo>
                <a:lnTo>
                  <a:pt x="408065" y="24527"/>
                </a:lnTo>
                <a:lnTo>
                  <a:pt x="413301" y="71264"/>
                </a:lnTo>
                <a:lnTo>
                  <a:pt x="426408" y="127295"/>
                </a:lnTo>
                <a:lnTo>
                  <a:pt x="430759" y="141453"/>
                </a:lnTo>
                <a:lnTo>
                  <a:pt x="394201" y="141453"/>
                </a:lnTo>
                <a:lnTo>
                  <a:pt x="377681" y="193459"/>
                </a:lnTo>
                <a:lnTo>
                  <a:pt x="350125" y="242031"/>
                </a:lnTo>
                <a:lnTo>
                  <a:pt x="315703" y="286091"/>
                </a:lnTo>
                <a:lnTo>
                  <a:pt x="278583" y="324560"/>
                </a:lnTo>
                <a:lnTo>
                  <a:pt x="243669" y="355089"/>
                </a:lnTo>
                <a:lnTo>
                  <a:pt x="204750" y="383848"/>
                </a:lnTo>
                <a:lnTo>
                  <a:pt x="163094" y="409820"/>
                </a:lnTo>
                <a:lnTo>
                  <a:pt x="119969" y="431988"/>
                </a:lnTo>
                <a:lnTo>
                  <a:pt x="76643" y="449334"/>
                </a:lnTo>
                <a:lnTo>
                  <a:pt x="121050" y="462609"/>
                </a:lnTo>
                <a:lnTo>
                  <a:pt x="162343" y="481770"/>
                </a:lnTo>
                <a:lnTo>
                  <a:pt x="199761" y="507601"/>
                </a:lnTo>
                <a:lnTo>
                  <a:pt x="232545" y="540887"/>
                </a:lnTo>
                <a:lnTo>
                  <a:pt x="262001" y="581844"/>
                </a:lnTo>
                <a:lnTo>
                  <a:pt x="285694" y="624145"/>
                </a:lnTo>
                <a:lnTo>
                  <a:pt x="305017" y="667940"/>
                </a:lnTo>
                <a:lnTo>
                  <a:pt x="321365" y="713379"/>
                </a:lnTo>
                <a:lnTo>
                  <a:pt x="336131" y="760614"/>
                </a:lnTo>
                <a:lnTo>
                  <a:pt x="373716" y="760614"/>
                </a:lnTo>
                <a:lnTo>
                  <a:pt x="360981" y="830980"/>
                </a:lnTo>
                <a:lnTo>
                  <a:pt x="359411" y="879895"/>
                </a:lnTo>
                <a:lnTo>
                  <a:pt x="360196" y="887743"/>
                </a:lnTo>
                <a:lnTo>
                  <a:pt x="359411" y="901083"/>
                </a:lnTo>
                <a:lnTo>
                  <a:pt x="358888" y="910500"/>
                </a:lnTo>
                <a:lnTo>
                  <a:pt x="350779" y="917824"/>
                </a:lnTo>
                <a:close/>
              </a:path>
              <a:path w="723900" h="918209">
                <a:moveTo>
                  <a:pt x="373716" y="760614"/>
                </a:moveTo>
                <a:lnTo>
                  <a:pt x="336131" y="760614"/>
                </a:lnTo>
                <a:lnTo>
                  <a:pt x="352120" y="710669"/>
                </a:lnTo>
                <a:lnTo>
                  <a:pt x="374190" y="662979"/>
                </a:lnTo>
                <a:lnTo>
                  <a:pt x="401755" y="617742"/>
                </a:lnTo>
                <a:lnTo>
                  <a:pt x="434223" y="575154"/>
                </a:lnTo>
                <a:lnTo>
                  <a:pt x="468126" y="538482"/>
                </a:lnTo>
                <a:lnTo>
                  <a:pt x="506562" y="504272"/>
                </a:lnTo>
                <a:lnTo>
                  <a:pt x="548789" y="474167"/>
                </a:lnTo>
                <a:lnTo>
                  <a:pt x="594068" y="449813"/>
                </a:lnTo>
                <a:lnTo>
                  <a:pt x="641657" y="432854"/>
                </a:lnTo>
                <a:lnTo>
                  <a:pt x="611166" y="417613"/>
                </a:lnTo>
                <a:lnTo>
                  <a:pt x="552932" y="381245"/>
                </a:lnTo>
                <a:lnTo>
                  <a:pt x="497840" y="336363"/>
                </a:lnTo>
                <a:lnTo>
                  <a:pt x="470419" y="307361"/>
                </a:lnTo>
                <a:lnTo>
                  <a:pt x="446481" y="275513"/>
                </a:lnTo>
                <a:lnTo>
                  <a:pt x="428207" y="241900"/>
                </a:lnTo>
                <a:lnTo>
                  <a:pt x="411302" y="196778"/>
                </a:lnTo>
                <a:lnTo>
                  <a:pt x="394201" y="141453"/>
                </a:lnTo>
                <a:lnTo>
                  <a:pt x="430759" y="141453"/>
                </a:lnTo>
                <a:lnTo>
                  <a:pt x="443489" y="182885"/>
                </a:lnTo>
                <a:lnTo>
                  <a:pt x="460643" y="228298"/>
                </a:lnTo>
                <a:lnTo>
                  <a:pt x="498409" y="286369"/>
                </a:lnTo>
                <a:lnTo>
                  <a:pt x="548534" y="334238"/>
                </a:lnTo>
                <a:lnTo>
                  <a:pt x="611869" y="377955"/>
                </a:lnTo>
                <a:lnTo>
                  <a:pt x="646271" y="396588"/>
                </a:lnTo>
                <a:lnTo>
                  <a:pt x="719084" y="425530"/>
                </a:lnTo>
                <a:lnTo>
                  <a:pt x="723793" y="433116"/>
                </a:lnTo>
                <a:lnTo>
                  <a:pt x="687846" y="460561"/>
                </a:lnTo>
                <a:lnTo>
                  <a:pt x="678801" y="461889"/>
                </a:lnTo>
                <a:lnTo>
                  <a:pt x="628822" y="474002"/>
                </a:lnTo>
                <a:lnTo>
                  <a:pt x="581192" y="495945"/>
                </a:lnTo>
                <a:lnTo>
                  <a:pt x="536813" y="525435"/>
                </a:lnTo>
                <a:lnTo>
                  <a:pt x="496590" y="560185"/>
                </a:lnTo>
                <a:lnTo>
                  <a:pt x="461428" y="597911"/>
                </a:lnTo>
                <a:lnTo>
                  <a:pt x="429912" y="639402"/>
                </a:lnTo>
                <a:lnTo>
                  <a:pt x="403357" y="683680"/>
                </a:lnTo>
                <a:lnTo>
                  <a:pt x="382514" y="730520"/>
                </a:lnTo>
                <a:lnTo>
                  <a:pt x="373716" y="7606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4221693" cy="1981940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12723607" y="0"/>
            <a:ext cx="4136390" cy="1270000"/>
          </a:xfrm>
          <a:custGeom>
            <a:avLst/>
            <a:gdLst/>
            <a:ahLst/>
            <a:cxnLst/>
            <a:rect l="l" t="t" r="r" b="b"/>
            <a:pathLst>
              <a:path w="4136390" h="1270000">
                <a:moveTo>
                  <a:pt x="1463150" y="1206499"/>
                </a:moveTo>
                <a:lnTo>
                  <a:pt x="1313153" y="1206499"/>
                </a:lnTo>
                <a:lnTo>
                  <a:pt x="1266403" y="1193799"/>
                </a:lnTo>
                <a:lnTo>
                  <a:pt x="1219909" y="1168399"/>
                </a:lnTo>
                <a:lnTo>
                  <a:pt x="1082062" y="1130299"/>
                </a:lnTo>
                <a:lnTo>
                  <a:pt x="1036906" y="1104899"/>
                </a:lnTo>
                <a:lnTo>
                  <a:pt x="992217" y="1092199"/>
                </a:lnTo>
                <a:lnTo>
                  <a:pt x="947995" y="1066799"/>
                </a:lnTo>
                <a:lnTo>
                  <a:pt x="904241" y="1054099"/>
                </a:lnTo>
                <a:lnTo>
                  <a:pt x="818134" y="1003299"/>
                </a:lnTo>
                <a:lnTo>
                  <a:pt x="775781" y="990599"/>
                </a:lnTo>
                <a:lnTo>
                  <a:pt x="691774" y="939799"/>
                </a:lnTo>
                <a:lnTo>
                  <a:pt x="650265" y="901699"/>
                </a:lnTo>
                <a:lnTo>
                  <a:pt x="609427" y="876299"/>
                </a:lnTo>
                <a:lnTo>
                  <a:pt x="569320" y="850899"/>
                </a:lnTo>
                <a:lnTo>
                  <a:pt x="530001" y="812799"/>
                </a:lnTo>
                <a:lnTo>
                  <a:pt x="491529" y="787399"/>
                </a:lnTo>
                <a:lnTo>
                  <a:pt x="453963" y="749299"/>
                </a:lnTo>
                <a:lnTo>
                  <a:pt x="417361" y="723899"/>
                </a:lnTo>
                <a:lnTo>
                  <a:pt x="381782" y="685799"/>
                </a:lnTo>
                <a:lnTo>
                  <a:pt x="347284" y="647699"/>
                </a:lnTo>
                <a:lnTo>
                  <a:pt x="313927" y="609599"/>
                </a:lnTo>
                <a:lnTo>
                  <a:pt x="281768" y="571499"/>
                </a:lnTo>
                <a:lnTo>
                  <a:pt x="250866" y="533399"/>
                </a:lnTo>
                <a:lnTo>
                  <a:pt x="221279" y="495299"/>
                </a:lnTo>
                <a:lnTo>
                  <a:pt x="193067" y="457199"/>
                </a:lnTo>
                <a:lnTo>
                  <a:pt x="166288" y="419099"/>
                </a:lnTo>
                <a:lnTo>
                  <a:pt x="141000" y="368299"/>
                </a:lnTo>
                <a:lnTo>
                  <a:pt x="116055" y="330199"/>
                </a:lnTo>
                <a:lnTo>
                  <a:pt x="93119" y="279399"/>
                </a:lnTo>
                <a:lnTo>
                  <a:pt x="72192" y="228599"/>
                </a:lnTo>
                <a:lnTo>
                  <a:pt x="53274" y="177799"/>
                </a:lnTo>
                <a:lnTo>
                  <a:pt x="36364" y="139699"/>
                </a:lnTo>
                <a:lnTo>
                  <a:pt x="21463" y="88899"/>
                </a:lnTo>
                <a:lnTo>
                  <a:pt x="8571" y="38099"/>
                </a:lnTo>
                <a:lnTo>
                  <a:pt x="0" y="0"/>
                </a:lnTo>
                <a:lnTo>
                  <a:pt x="27075" y="0"/>
                </a:lnTo>
                <a:lnTo>
                  <a:pt x="36714" y="38099"/>
                </a:lnTo>
                <a:lnTo>
                  <a:pt x="50094" y="88899"/>
                </a:lnTo>
                <a:lnTo>
                  <a:pt x="65566" y="139699"/>
                </a:lnTo>
                <a:lnTo>
                  <a:pt x="83129" y="190499"/>
                </a:lnTo>
                <a:lnTo>
                  <a:pt x="102783" y="228599"/>
                </a:lnTo>
                <a:lnTo>
                  <a:pt x="124530" y="279399"/>
                </a:lnTo>
                <a:lnTo>
                  <a:pt x="148367" y="330199"/>
                </a:lnTo>
                <a:lnTo>
                  <a:pt x="172300" y="368299"/>
                </a:lnTo>
                <a:lnTo>
                  <a:pt x="197744" y="419099"/>
                </a:lnTo>
                <a:lnTo>
                  <a:pt x="224642" y="457199"/>
                </a:lnTo>
                <a:lnTo>
                  <a:pt x="252934" y="495299"/>
                </a:lnTo>
                <a:lnTo>
                  <a:pt x="282564" y="533399"/>
                </a:lnTo>
                <a:lnTo>
                  <a:pt x="313472" y="571499"/>
                </a:lnTo>
                <a:lnTo>
                  <a:pt x="345601" y="609599"/>
                </a:lnTo>
                <a:lnTo>
                  <a:pt x="378892" y="647699"/>
                </a:lnTo>
                <a:lnTo>
                  <a:pt x="413288" y="673099"/>
                </a:lnTo>
                <a:lnTo>
                  <a:pt x="448730" y="711199"/>
                </a:lnTo>
                <a:lnTo>
                  <a:pt x="485160" y="749299"/>
                </a:lnTo>
                <a:lnTo>
                  <a:pt x="522520" y="774699"/>
                </a:lnTo>
                <a:lnTo>
                  <a:pt x="560751" y="812799"/>
                </a:lnTo>
                <a:lnTo>
                  <a:pt x="599796" y="838199"/>
                </a:lnTo>
                <a:lnTo>
                  <a:pt x="639597" y="863599"/>
                </a:lnTo>
                <a:lnTo>
                  <a:pt x="721231" y="914399"/>
                </a:lnTo>
                <a:lnTo>
                  <a:pt x="766955" y="952499"/>
                </a:lnTo>
                <a:lnTo>
                  <a:pt x="860186" y="1003299"/>
                </a:lnTo>
                <a:lnTo>
                  <a:pt x="907693" y="1015999"/>
                </a:lnTo>
                <a:lnTo>
                  <a:pt x="1053776" y="1092199"/>
                </a:lnTo>
                <a:lnTo>
                  <a:pt x="1154006" y="1117599"/>
                </a:lnTo>
                <a:lnTo>
                  <a:pt x="1204690" y="1142999"/>
                </a:lnTo>
                <a:lnTo>
                  <a:pt x="1463150" y="1206499"/>
                </a:lnTo>
                <a:close/>
              </a:path>
              <a:path w="4136390" h="1270000">
                <a:moveTo>
                  <a:pt x="1600314" y="1079499"/>
                </a:moveTo>
                <a:lnTo>
                  <a:pt x="1508486" y="1079499"/>
                </a:lnTo>
                <a:lnTo>
                  <a:pt x="1405253" y="1028699"/>
                </a:lnTo>
                <a:lnTo>
                  <a:pt x="1379841" y="1028699"/>
                </a:lnTo>
                <a:lnTo>
                  <a:pt x="1329521" y="1003299"/>
                </a:lnTo>
                <a:lnTo>
                  <a:pt x="1206953" y="939799"/>
                </a:lnTo>
                <a:lnTo>
                  <a:pt x="1183039" y="914399"/>
                </a:lnTo>
                <a:lnTo>
                  <a:pt x="1135846" y="888999"/>
                </a:lnTo>
                <a:lnTo>
                  <a:pt x="1066733" y="850899"/>
                </a:lnTo>
                <a:lnTo>
                  <a:pt x="1044158" y="825499"/>
                </a:lnTo>
                <a:lnTo>
                  <a:pt x="999743" y="800099"/>
                </a:lnTo>
                <a:lnTo>
                  <a:pt x="977913" y="774699"/>
                </a:lnTo>
                <a:lnTo>
                  <a:pt x="956333" y="761999"/>
                </a:lnTo>
                <a:lnTo>
                  <a:pt x="935014" y="736599"/>
                </a:lnTo>
                <a:lnTo>
                  <a:pt x="893186" y="711199"/>
                </a:lnTo>
                <a:lnTo>
                  <a:pt x="872677" y="685799"/>
                </a:lnTo>
                <a:lnTo>
                  <a:pt x="852447" y="673099"/>
                </a:lnTo>
                <a:lnTo>
                  <a:pt x="832504" y="647699"/>
                </a:lnTo>
                <a:lnTo>
                  <a:pt x="812849" y="634999"/>
                </a:lnTo>
                <a:lnTo>
                  <a:pt x="793481" y="609599"/>
                </a:lnTo>
                <a:lnTo>
                  <a:pt x="774410" y="584199"/>
                </a:lnTo>
                <a:lnTo>
                  <a:pt x="755643" y="571499"/>
                </a:lnTo>
                <a:lnTo>
                  <a:pt x="737180" y="546099"/>
                </a:lnTo>
                <a:lnTo>
                  <a:pt x="719022" y="520699"/>
                </a:lnTo>
                <a:lnTo>
                  <a:pt x="701176" y="507999"/>
                </a:lnTo>
                <a:lnTo>
                  <a:pt x="683650" y="482599"/>
                </a:lnTo>
                <a:lnTo>
                  <a:pt x="666444" y="457199"/>
                </a:lnTo>
                <a:lnTo>
                  <a:pt x="649558" y="444499"/>
                </a:lnTo>
                <a:lnTo>
                  <a:pt x="633000" y="419099"/>
                </a:lnTo>
                <a:lnTo>
                  <a:pt x="616776" y="393699"/>
                </a:lnTo>
                <a:lnTo>
                  <a:pt x="600887" y="368299"/>
                </a:lnTo>
                <a:lnTo>
                  <a:pt x="585332" y="355599"/>
                </a:lnTo>
                <a:lnTo>
                  <a:pt x="555254" y="304799"/>
                </a:lnTo>
                <a:lnTo>
                  <a:pt x="526567" y="253999"/>
                </a:lnTo>
                <a:lnTo>
                  <a:pt x="499298" y="203199"/>
                </a:lnTo>
                <a:lnTo>
                  <a:pt x="473469" y="152399"/>
                </a:lnTo>
                <a:lnTo>
                  <a:pt x="449103" y="101599"/>
                </a:lnTo>
                <a:lnTo>
                  <a:pt x="426221" y="50799"/>
                </a:lnTo>
                <a:lnTo>
                  <a:pt x="405172" y="0"/>
                </a:lnTo>
                <a:lnTo>
                  <a:pt x="437465" y="0"/>
                </a:lnTo>
                <a:lnTo>
                  <a:pt x="447895" y="25399"/>
                </a:lnTo>
                <a:lnTo>
                  <a:pt x="458691" y="50799"/>
                </a:lnTo>
                <a:lnTo>
                  <a:pt x="481381" y="101599"/>
                </a:lnTo>
                <a:lnTo>
                  <a:pt x="505515" y="152399"/>
                </a:lnTo>
                <a:lnTo>
                  <a:pt x="531072" y="203199"/>
                </a:lnTo>
                <a:lnTo>
                  <a:pt x="558030" y="253999"/>
                </a:lnTo>
                <a:lnTo>
                  <a:pt x="572025" y="266699"/>
                </a:lnTo>
                <a:lnTo>
                  <a:pt x="586365" y="292099"/>
                </a:lnTo>
                <a:lnTo>
                  <a:pt x="601044" y="317499"/>
                </a:lnTo>
                <a:lnTo>
                  <a:pt x="616054" y="342899"/>
                </a:lnTo>
                <a:lnTo>
                  <a:pt x="631396" y="368299"/>
                </a:lnTo>
                <a:lnTo>
                  <a:pt x="647071" y="380999"/>
                </a:lnTo>
                <a:lnTo>
                  <a:pt x="663070" y="406399"/>
                </a:lnTo>
                <a:lnTo>
                  <a:pt x="679388" y="431799"/>
                </a:lnTo>
                <a:lnTo>
                  <a:pt x="696024" y="444499"/>
                </a:lnTo>
                <a:lnTo>
                  <a:pt x="712978" y="469899"/>
                </a:lnTo>
                <a:lnTo>
                  <a:pt x="730243" y="495299"/>
                </a:lnTo>
                <a:lnTo>
                  <a:pt x="747812" y="507999"/>
                </a:lnTo>
                <a:lnTo>
                  <a:pt x="765684" y="533399"/>
                </a:lnTo>
                <a:lnTo>
                  <a:pt x="783860" y="558799"/>
                </a:lnTo>
                <a:lnTo>
                  <a:pt x="802331" y="571499"/>
                </a:lnTo>
                <a:lnTo>
                  <a:pt x="821091" y="596899"/>
                </a:lnTo>
                <a:lnTo>
                  <a:pt x="840137" y="609599"/>
                </a:lnTo>
                <a:lnTo>
                  <a:pt x="859472" y="634999"/>
                </a:lnTo>
                <a:lnTo>
                  <a:pt x="879086" y="647699"/>
                </a:lnTo>
                <a:lnTo>
                  <a:pt x="898970" y="673099"/>
                </a:lnTo>
                <a:lnTo>
                  <a:pt x="919126" y="685799"/>
                </a:lnTo>
                <a:lnTo>
                  <a:pt x="939552" y="711199"/>
                </a:lnTo>
                <a:lnTo>
                  <a:pt x="981182" y="736599"/>
                </a:lnTo>
                <a:lnTo>
                  <a:pt x="1002377" y="761999"/>
                </a:lnTo>
                <a:lnTo>
                  <a:pt x="1045517" y="787399"/>
                </a:lnTo>
                <a:lnTo>
                  <a:pt x="1067443" y="812799"/>
                </a:lnTo>
                <a:lnTo>
                  <a:pt x="1134619" y="850899"/>
                </a:lnTo>
                <a:lnTo>
                  <a:pt x="1157454" y="863599"/>
                </a:lnTo>
                <a:lnTo>
                  <a:pt x="1180504" y="888999"/>
                </a:lnTo>
                <a:lnTo>
                  <a:pt x="1274764" y="939799"/>
                </a:lnTo>
                <a:lnTo>
                  <a:pt x="1396820" y="1003299"/>
                </a:lnTo>
                <a:lnTo>
                  <a:pt x="1421745" y="1003299"/>
                </a:lnTo>
                <a:lnTo>
                  <a:pt x="1522958" y="1054099"/>
                </a:lnTo>
                <a:lnTo>
                  <a:pt x="1548613" y="1054099"/>
                </a:lnTo>
                <a:lnTo>
                  <a:pt x="1600314" y="1079499"/>
                </a:lnTo>
                <a:close/>
              </a:path>
              <a:path w="4136390" h="1270000">
                <a:moveTo>
                  <a:pt x="2372824" y="901699"/>
                </a:moveTo>
                <a:lnTo>
                  <a:pt x="1825974" y="901699"/>
                </a:lnTo>
                <a:lnTo>
                  <a:pt x="1487750" y="812799"/>
                </a:lnTo>
                <a:lnTo>
                  <a:pt x="1436799" y="787399"/>
                </a:lnTo>
                <a:lnTo>
                  <a:pt x="1386502" y="774699"/>
                </a:lnTo>
                <a:lnTo>
                  <a:pt x="1287867" y="723899"/>
                </a:lnTo>
                <a:lnTo>
                  <a:pt x="1192202" y="673099"/>
                </a:lnTo>
                <a:lnTo>
                  <a:pt x="1099863" y="622299"/>
                </a:lnTo>
                <a:lnTo>
                  <a:pt x="1055025" y="584199"/>
                </a:lnTo>
                <a:lnTo>
                  <a:pt x="1011184" y="558799"/>
                </a:lnTo>
                <a:lnTo>
                  <a:pt x="968341" y="520699"/>
                </a:lnTo>
                <a:lnTo>
                  <a:pt x="926496" y="482599"/>
                </a:lnTo>
                <a:lnTo>
                  <a:pt x="885726" y="444499"/>
                </a:lnTo>
                <a:lnTo>
                  <a:pt x="846104" y="406399"/>
                </a:lnTo>
                <a:lnTo>
                  <a:pt x="807633" y="368299"/>
                </a:lnTo>
                <a:lnTo>
                  <a:pt x="770311" y="330199"/>
                </a:lnTo>
                <a:lnTo>
                  <a:pt x="736836" y="292099"/>
                </a:lnTo>
                <a:lnTo>
                  <a:pt x="704484" y="253999"/>
                </a:lnTo>
                <a:lnTo>
                  <a:pt x="673299" y="215899"/>
                </a:lnTo>
                <a:lnTo>
                  <a:pt x="643325" y="177799"/>
                </a:lnTo>
                <a:lnTo>
                  <a:pt x="614603" y="139699"/>
                </a:lnTo>
                <a:lnTo>
                  <a:pt x="587179" y="88899"/>
                </a:lnTo>
                <a:lnTo>
                  <a:pt x="561094" y="50799"/>
                </a:lnTo>
                <a:lnTo>
                  <a:pt x="536392" y="0"/>
                </a:lnTo>
                <a:lnTo>
                  <a:pt x="566515" y="0"/>
                </a:lnTo>
                <a:lnTo>
                  <a:pt x="589454" y="38099"/>
                </a:lnTo>
                <a:lnTo>
                  <a:pt x="616707" y="76199"/>
                </a:lnTo>
                <a:lnTo>
                  <a:pt x="645553" y="126999"/>
                </a:lnTo>
                <a:lnTo>
                  <a:pt x="675921" y="165099"/>
                </a:lnTo>
                <a:lnTo>
                  <a:pt x="707741" y="215899"/>
                </a:lnTo>
                <a:lnTo>
                  <a:pt x="741011" y="253999"/>
                </a:lnTo>
                <a:lnTo>
                  <a:pt x="775732" y="292099"/>
                </a:lnTo>
                <a:lnTo>
                  <a:pt x="811743" y="330199"/>
                </a:lnTo>
                <a:lnTo>
                  <a:pt x="848900" y="368299"/>
                </a:lnTo>
                <a:lnTo>
                  <a:pt x="887203" y="406399"/>
                </a:lnTo>
                <a:lnTo>
                  <a:pt x="926652" y="444499"/>
                </a:lnTo>
                <a:lnTo>
                  <a:pt x="967173" y="482599"/>
                </a:lnTo>
                <a:lnTo>
                  <a:pt x="1008694" y="507999"/>
                </a:lnTo>
                <a:lnTo>
                  <a:pt x="1051213" y="546099"/>
                </a:lnTo>
                <a:lnTo>
                  <a:pt x="1094731" y="571499"/>
                </a:lnTo>
                <a:lnTo>
                  <a:pt x="1139167" y="609599"/>
                </a:lnTo>
                <a:lnTo>
                  <a:pt x="1184441" y="634999"/>
                </a:lnTo>
                <a:lnTo>
                  <a:pt x="1277500" y="685799"/>
                </a:lnTo>
                <a:lnTo>
                  <a:pt x="1373562" y="736599"/>
                </a:lnTo>
                <a:lnTo>
                  <a:pt x="1422588" y="749299"/>
                </a:lnTo>
                <a:lnTo>
                  <a:pt x="1472278" y="774699"/>
                </a:lnTo>
                <a:lnTo>
                  <a:pt x="1803242" y="863599"/>
                </a:lnTo>
                <a:lnTo>
                  <a:pt x="1851677" y="863599"/>
                </a:lnTo>
                <a:lnTo>
                  <a:pt x="1900296" y="876299"/>
                </a:lnTo>
                <a:lnTo>
                  <a:pt x="1997948" y="876299"/>
                </a:lnTo>
                <a:lnTo>
                  <a:pt x="2046911" y="888999"/>
                </a:lnTo>
                <a:lnTo>
                  <a:pt x="2422139" y="888999"/>
                </a:lnTo>
                <a:lnTo>
                  <a:pt x="2372824" y="901699"/>
                </a:lnTo>
                <a:close/>
              </a:path>
              <a:path w="4136390" h="1270000">
                <a:moveTo>
                  <a:pt x="2470567" y="888999"/>
                </a:moveTo>
                <a:lnTo>
                  <a:pt x="2144937" y="888999"/>
                </a:lnTo>
                <a:lnTo>
                  <a:pt x="2193931" y="876299"/>
                </a:lnTo>
                <a:lnTo>
                  <a:pt x="2340420" y="876299"/>
                </a:lnTo>
                <a:lnTo>
                  <a:pt x="2388968" y="863599"/>
                </a:lnTo>
                <a:lnTo>
                  <a:pt x="2441804" y="850899"/>
                </a:lnTo>
                <a:lnTo>
                  <a:pt x="2494325" y="850899"/>
                </a:lnTo>
                <a:lnTo>
                  <a:pt x="2701266" y="800099"/>
                </a:lnTo>
                <a:lnTo>
                  <a:pt x="2752215" y="774699"/>
                </a:lnTo>
                <a:lnTo>
                  <a:pt x="2853172" y="749299"/>
                </a:lnTo>
                <a:lnTo>
                  <a:pt x="2952372" y="698499"/>
                </a:lnTo>
                <a:lnTo>
                  <a:pt x="3001127" y="685799"/>
                </a:lnTo>
                <a:lnTo>
                  <a:pt x="3049318" y="660399"/>
                </a:lnTo>
                <a:lnTo>
                  <a:pt x="3190510" y="584199"/>
                </a:lnTo>
                <a:lnTo>
                  <a:pt x="3281820" y="533399"/>
                </a:lnTo>
                <a:lnTo>
                  <a:pt x="3324063" y="507999"/>
                </a:lnTo>
                <a:lnTo>
                  <a:pt x="3365757" y="469899"/>
                </a:lnTo>
                <a:lnTo>
                  <a:pt x="3447355" y="419099"/>
                </a:lnTo>
                <a:lnTo>
                  <a:pt x="3487188" y="380999"/>
                </a:lnTo>
                <a:lnTo>
                  <a:pt x="3526328" y="355599"/>
                </a:lnTo>
                <a:lnTo>
                  <a:pt x="3564740" y="317499"/>
                </a:lnTo>
                <a:lnTo>
                  <a:pt x="3602388" y="279399"/>
                </a:lnTo>
                <a:lnTo>
                  <a:pt x="3639236" y="253999"/>
                </a:lnTo>
                <a:lnTo>
                  <a:pt x="3675249" y="215899"/>
                </a:lnTo>
                <a:lnTo>
                  <a:pt x="3710389" y="177799"/>
                </a:lnTo>
                <a:lnTo>
                  <a:pt x="3744622" y="139699"/>
                </a:lnTo>
                <a:lnTo>
                  <a:pt x="3777912" y="101599"/>
                </a:lnTo>
                <a:lnTo>
                  <a:pt x="3810222" y="63499"/>
                </a:lnTo>
                <a:lnTo>
                  <a:pt x="3841517" y="25399"/>
                </a:lnTo>
                <a:lnTo>
                  <a:pt x="3863073" y="0"/>
                </a:lnTo>
                <a:lnTo>
                  <a:pt x="3925435" y="0"/>
                </a:lnTo>
                <a:lnTo>
                  <a:pt x="3919211" y="12699"/>
                </a:lnTo>
                <a:lnTo>
                  <a:pt x="3912886" y="25399"/>
                </a:lnTo>
                <a:lnTo>
                  <a:pt x="3876136" y="25399"/>
                </a:lnTo>
                <a:lnTo>
                  <a:pt x="3842950" y="76199"/>
                </a:lnTo>
                <a:lnTo>
                  <a:pt x="3808805" y="114299"/>
                </a:lnTo>
                <a:lnTo>
                  <a:pt x="3773700" y="152399"/>
                </a:lnTo>
                <a:lnTo>
                  <a:pt x="3737637" y="190499"/>
                </a:lnTo>
                <a:lnTo>
                  <a:pt x="3700614" y="228599"/>
                </a:lnTo>
                <a:lnTo>
                  <a:pt x="3662633" y="266699"/>
                </a:lnTo>
                <a:lnTo>
                  <a:pt x="3623692" y="304799"/>
                </a:lnTo>
                <a:lnTo>
                  <a:pt x="3583872" y="342899"/>
                </a:lnTo>
                <a:lnTo>
                  <a:pt x="3543255" y="380999"/>
                </a:lnTo>
                <a:lnTo>
                  <a:pt x="3501840" y="406399"/>
                </a:lnTo>
                <a:lnTo>
                  <a:pt x="3459627" y="444499"/>
                </a:lnTo>
                <a:lnTo>
                  <a:pt x="3416615" y="482599"/>
                </a:lnTo>
                <a:lnTo>
                  <a:pt x="3372806" y="507999"/>
                </a:lnTo>
                <a:lnTo>
                  <a:pt x="3328199" y="533399"/>
                </a:lnTo>
                <a:lnTo>
                  <a:pt x="3286957" y="558799"/>
                </a:lnTo>
                <a:lnTo>
                  <a:pt x="3245233" y="596899"/>
                </a:lnTo>
                <a:lnTo>
                  <a:pt x="3203027" y="609599"/>
                </a:lnTo>
                <a:lnTo>
                  <a:pt x="3073515" y="685799"/>
                </a:lnTo>
                <a:lnTo>
                  <a:pt x="3029380" y="711199"/>
                </a:lnTo>
                <a:lnTo>
                  <a:pt x="2984763" y="723899"/>
                </a:lnTo>
                <a:lnTo>
                  <a:pt x="2939663" y="749299"/>
                </a:lnTo>
                <a:lnTo>
                  <a:pt x="2848121" y="774699"/>
                </a:lnTo>
                <a:lnTo>
                  <a:pt x="2801887" y="800099"/>
                </a:lnTo>
                <a:lnTo>
                  <a:pt x="2470567" y="888999"/>
                </a:lnTo>
                <a:close/>
              </a:path>
              <a:path w="4136390" h="1270000">
                <a:moveTo>
                  <a:pt x="2984487" y="1041399"/>
                </a:moveTo>
                <a:lnTo>
                  <a:pt x="2893964" y="1041399"/>
                </a:lnTo>
                <a:lnTo>
                  <a:pt x="2941602" y="1028699"/>
                </a:lnTo>
                <a:lnTo>
                  <a:pt x="2988729" y="1003299"/>
                </a:lnTo>
                <a:lnTo>
                  <a:pt x="3035344" y="990599"/>
                </a:lnTo>
                <a:lnTo>
                  <a:pt x="3081449" y="965199"/>
                </a:lnTo>
                <a:lnTo>
                  <a:pt x="3127043" y="952499"/>
                </a:lnTo>
                <a:lnTo>
                  <a:pt x="3216699" y="901699"/>
                </a:lnTo>
                <a:lnTo>
                  <a:pt x="3260760" y="888999"/>
                </a:lnTo>
                <a:lnTo>
                  <a:pt x="3304310" y="863599"/>
                </a:lnTo>
                <a:lnTo>
                  <a:pt x="3389879" y="812799"/>
                </a:lnTo>
                <a:lnTo>
                  <a:pt x="3431896" y="774699"/>
                </a:lnTo>
                <a:lnTo>
                  <a:pt x="3514399" y="723899"/>
                </a:lnTo>
                <a:lnTo>
                  <a:pt x="3554986" y="685799"/>
                </a:lnTo>
                <a:lnTo>
                  <a:pt x="3594909" y="660399"/>
                </a:lnTo>
                <a:lnTo>
                  <a:pt x="3634104" y="622299"/>
                </a:lnTo>
                <a:lnTo>
                  <a:pt x="3672508" y="596899"/>
                </a:lnTo>
                <a:lnTo>
                  <a:pt x="3710058" y="558799"/>
                </a:lnTo>
                <a:lnTo>
                  <a:pt x="3746688" y="520699"/>
                </a:lnTo>
                <a:lnTo>
                  <a:pt x="3782336" y="482599"/>
                </a:lnTo>
                <a:lnTo>
                  <a:pt x="3816936" y="444499"/>
                </a:lnTo>
                <a:lnTo>
                  <a:pt x="3850427" y="406399"/>
                </a:lnTo>
                <a:lnTo>
                  <a:pt x="3882743" y="368299"/>
                </a:lnTo>
                <a:lnTo>
                  <a:pt x="3913821" y="330199"/>
                </a:lnTo>
                <a:lnTo>
                  <a:pt x="3943596" y="292099"/>
                </a:lnTo>
                <a:lnTo>
                  <a:pt x="3972006" y="253999"/>
                </a:lnTo>
                <a:lnTo>
                  <a:pt x="3998986" y="203199"/>
                </a:lnTo>
                <a:lnTo>
                  <a:pt x="4024473" y="165099"/>
                </a:lnTo>
                <a:lnTo>
                  <a:pt x="4048402" y="114299"/>
                </a:lnTo>
                <a:lnTo>
                  <a:pt x="4070710" y="76199"/>
                </a:lnTo>
                <a:lnTo>
                  <a:pt x="4091333" y="25399"/>
                </a:lnTo>
                <a:lnTo>
                  <a:pt x="4103101" y="0"/>
                </a:lnTo>
                <a:lnTo>
                  <a:pt x="4136391" y="0"/>
                </a:lnTo>
                <a:lnTo>
                  <a:pt x="4121330" y="25399"/>
                </a:lnTo>
                <a:lnTo>
                  <a:pt x="4101535" y="76199"/>
                </a:lnTo>
                <a:lnTo>
                  <a:pt x="4080234" y="126999"/>
                </a:lnTo>
                <a:lnTo>
                  <a:pt x="4057479" y="165099"/>
                </a:lnTo>
                <a:lnTo>
                  <a:pt x="4033319" y="203199"/>
                </a:lnTo>
                <a:lnTo>
                  <a:pt x="4007806" y="253999"/>
                </a:lnTo>
                <a:lnTo>
                  <a:pt x="3980991" y="292099"/>
                </a:lnTo>
                <a:lnTo>
                  <a:pt x="3952923" y="330199"/>
                </a:lnTo>
                <a:lnTo>
                  <a:pt x="3923655" y="368299"/>
                </a:lnTo>
                <a:lnTo>
                  <a:pt x="3893236" y="406399"/>
                </a:lnTo>
                <a:lnTo>
                  <a:pt x="3861717" y="444499"/>
                </a:lnTo>
                <a:lnTo>
                  <a:pt x="3829150" y="482599"/>
                </a:lnTo>
                <a:lnTo>
                  <a:pt x="3795585" y="520699"/>
                </a:lnTo>
                <a:lnTo>
                  <a:pt x="3761072" y="558799"/>
                </a:lnTo>
                <a:lnTo>
                  <a:pt x="3725662" y="584199"/>
                </a:lnTo>
                <a:lnTo>
                  <a:pt x="3689407" y="622299"/>
                </a:lnTo>
                <a:lnTo>
                  <a:pt x="3652357" y="647699"/>
                </a:lnTo>
                <a:lnTo>
                  <a:pt x="3614562" y="685799"/>
                </a:lnTo>
                <a:lnTo>
                  <a:pt x="3576074" y="711199"/>
                </a:lnTo>
                <a:lnTo>
                  <a:pt x="3537206" y="749299"/>
                </a:lnTo>
                <a:lnTo>
                  <a:pt x="3457854" y="800099"/>
                </a:lnTo>
                <a:lnTo>
                  <a:pt x="3376349" y="850899"/>
                </a:lnTo>
                <a:lnTo>
                  <a:pt x="3292690" y="901699"/>
                </a:lnTo>
                <a:lnTo>
                  <a:pt x="3206877" y="952499"/>
                </a:lnTo>
                <a:lnTo>
                  <a:pt x="3163163" y="965199"/>
                </a:lnTo>
                <a:lnTo>
                  <a:pt x="3119009" y="990599"/>
                </a:lnTo>
                <a:lnTo>
                  <a:pt x="3074511" y="1003299"/>
                </a:lnTo>
                <a:lnTo>
                  <a:pt x="3029670" y="1028699"/>
                </a:lnTo>
                <a:lnTo>
                  <a:pt x="2984487" y="1041399"/>
                </a:lnTo>
                <a:close/>
              </a:path>
              <a:path w="4136390" h="1270000">
                <a:moveTo>
                  <a:pt x="2706184" y="1130299"/>
                </a:moveTo>
                <a:lnTo>
                  <a:pt x="2580388" y="1130299"/>
                </a:lnTo>
                <a:lnTo>
                  <a:pt x="2631406" y="1117599"/>
                </a:lnTo>
                <a:lnTo>
                  <a:pt x="2679812" y="1092199"/>
                </a:lnTo>
                <a:lnTo>
                  <a:pt x="2775051" y="1066799"/>
                </a:lnTo>
                <a:lnTo>
                  <a:pt x="2821901" y="1041399"/>
                </a:lnTo>
                <a:lnTo>
                  <a:pt x="2868239" y="1028699"/>
                </a:lnTo>
                <a:lnTo>
                  <a:pt x="2914065" y="1003299"/>
                </a:lnTo>
                <a:lnTo>
                  <a:pt x="3048467" y="927099"/>
                </a:lnTo>
                <a:lnTo>
                  <a:pt x="3135506" y="876299"/>
                </a:lnTo>
                <a:lnTo>
                  <a:pt x="3220495" y="825499"/>
                </a:lnTo>
                <a:lnTo>
                  <a:pt x="3260658" y="787399"/>
                </a:lnTo>
                <a:lnTo>
                  <a:pt x="3299987" y="761999"/>
                </a:lnTo>
                <a:lnTo>
                  <a:pt x="3338484" y="736599"/>
                </a:lnTo>
                <a:lnTo>
                  <a:pt x="3376148" y="698499"/>
                </a:lnTo>
                <a:lnTo>
                  <a:pt x="3412978" y="673099"/>
                </a:lnTo>
                <a:lnTo>
                  <a:pt x="3448976" y="634999"/>
                </a:lnTo>
                <a:lnTo>
                  <a:pt x="3484140" y="596899"/>
                </a:lnTo>
                <a:lnTo>
                  <a:pt x="3518472" y="571499"/>
                </a:lnTo>
                <a:lnTo>
                  <a:pt x="3551970" y="533399"/>
                </a:lnTo>
                <a:lnTo>
                  <a:pt x="3584539" y="495299"/>
                </a:lnTo>
                <a:lnTo>
                  <a:pt x="3616081" y="457199"/>
                </a:lnTo>
                <a:lnTo>
                  <a:pt x="3646597" y="419099"/>
                </a:lnTo>
                <a:lnTo>
                  <a:pt x="3676085" y="380999"/>
                </a:lnTo>
                <a:lnTo>
                  <a:pt x="3704547" y="342899"/>
                </a:lnTo>
                <a:lnTo>
                  <a:pt x="3731983" y="292099"/>
                </a:lnTo>
                <a:lnTo>
                  <a:pt x="3758391" y="253999"/>
                </a:lnTo>
                <a:lnTo>
                  <a:pt x="3783773" y="215899"/>
                </a:lnTo>
                <a:lnTo>
                  <a:pt x="3808128" y="165099"/>
                </a:lnTo>
                <a:lnTo>
                  <a:pt x="3826153" y="139699"/>
                </a:lnTo>
                <a:lnTo>
                  <a:pt x="3843496" y="101599"/>
                </a:lnTo>
                <a:lnTo>
                  <a:pt x="3860157" y="63499"/>
                </a:lnTo>
                <a:lnTo>
                  <a:pt x="3876136" y="25399"/>
                </a:lnTo>
                <a:lnTo>
                  <a:pt x="3912886" y="25399"/>
                </a:lnTo>
                <a:lnTo>
                  <a:pt x="3900235" y="50799"/>
                </a:lnTo>
                <a:lnTo>
                  <a:pt x="3880205" y="101599"/>
                </a:lnTo>
                <a:lnTo>
                  <a:pt x="3859121" y="139699"/>
                </a:lnTo>
                <a:lnTo>
                  <a:pt x="3835544" y="177799"/>
                </a:lnTo>
                <a:lnTo>
                  <a:pt x="3810897" y="228599"/>
                </a:lnTo>
                <a:lnTo>
                  <a:pt x="3785180" y="266699"/>
                </a:lnTo>
                <a:lnTo>
                  <a:pt x="3758391" y="317499"/>
                </a:lnTo>
                <a:lnTo>
                  <a:pt x="3730532" y="355599"/>
                </a:lnTo>
                <a:lnTo>
                  <a:pt x="3701602" y="393699"/>
                </a:lnTo>
                <a:lnTo>
                  <a:pt x="3671602" y="431799"/>
                </a:lnTo>
                <a:lnTo>
                  <a:pt x="3640530" y="469899"/>
                </a:lnTo>
                <a:lnTo>
                  <a:pt x="3608388" y="507999"/>
                </a:lnTo>
                <a:lnTo>
                  <a:pt x="3575273" y="546099"/>
                </a:lnTo>
                <a:lnTo>
                  <a:pt x="3541280" y="584199"/>
                </a:lnTo>
                <a:lnTo>
                  <a:pt x="3506411" y="622299"/>
                </a:lnTo>
                <a:lnTo>
                  <a:pt x="3470665" y="660399"/>
                </a:lnTo>
                <a:lnTo>
                  <a:pt x="3434043" y="685799"/>
                </a:lnTo>
                <a:lnTo>
                  <a:pt x="3396543" y="723899"/>
                </a:lnTo>
                <a:lnTo>
                  <a:pt x="3358167" y="749299"/>
                </a:lnTo>
                <a:lnTo>
                  <a:pt x="3318914" y="787399"/>
                </a:lnTo>
                <a:lnTo>
                  <a:pt x="3278785" y="812799"/>
                </a:lnTo>
                <a:lnTo>
                  <a:pt x="3238312" y="850899"/>
                </a:lnTo>
                <a:lnTo>
                  <a:pt x="3155652" y="901699"/>
                </a:lnTo>
                <a:lnTo>
                  <a:pt x="3070708" y="952499"/>
                </a:lnTo>
                <a:lnTo>
                  <a:pt x="2983478" y="1003299"/>
                </a:lnTo>
                <a:lnTo>
                  <a:pt x="2939007" y="1015999"/>
                </a:lnTo>
                <a:lnTo>
                  <a:pt x="2893964" y="1041399"/>
                </a:lnTo>
                <a:lnTo>
                  <a:pt x="2984487" y="1041399"/>
                </a:lnTo>
                <a:lnTo>
                  <a:pt x="2938960" y="1066799"/>
                </a:lnTo>
                <a:lnTo>
                  <a:pt x="2706184" y="1130299"/>
                </a:lnTo>
                <a:close/>
              </a:path>
              <a:path w="4136390" h="1270000">
                <a:moveTo>
                  <a:pt x="2273680" y="914399"/>
                </a:moveTo>
                <a:lnTo>
                  <a:pt x="1974653" y="914399"/>
                </a:lnTo>
                <a:lnTo>
                  <a:pt x="1924950" y="901699"/>
                </a:lnTo>
                <a:lnTo>
                  <a:pt x="2323326" y="901699"/>
                </a:lnTo>
                <a:lnTo>
                  <a:pt x="2273680" y="914399"/>
                </a:lnTo>
                <a:close/>
              </a:path>
              <a:path w="4136390" h="1270000">
                <a:moveTo>
                  <a:pt x="1806789" y="1130299"/>
                </a:moveTo>
                <a:lnTo>
                  <a:pt x="1667437" y="1130299"/>
                </a:lnTo>
                <a:lnTo>
                  <a:pt x="1613965" y="1104899"/>
                </a:lnTo>
                <a:lnTo>
                  <a:pt x="1587407" y="1104899"/>
                </a:lnTo>
                <a:lnTo>
                  <a:pt x="1534662" y="1079499"/>
                </a:lnTo>
                <a:lnTo>
                  <a:pt x="1626349" y="1079499"/>
                </a:lnTo>
                <a:lnTo>
                  <a:pt x="1652492" y="1092199"/>
                </a:lnTo>
                <a:lnTo>
                  <a:pt x="1678744" y="1092199"/>
                </a:lnTo>
                <a:lnTo>
                  <a:pt x="1705104" y="1104899"/>
                </a:lnTo>
                <a:lnTo>
                  <a:pt x="1806789" y="1130299"/>
                </a:lnTo>
                <a:close/>
              </a:path>
              <a:path w="4136390" h="1270000">
                <a:moveTo>
                  <a:pt x="1909104" y="1142999"/>
                </a:moveTo>
                <a:lnTo>
                  <a:pt x="1721321" y="1142999"/>
                </a:lnTo>
                <a:lnTo>
                  <a:pt x="1694329" y="1130299"/>
                </a:lnTo>
                <a:lnTo>
                  <a:pt x="1857868" y="1130299"/>
                </a:lnTo>
                <a:lnTo>
                  <a:pt x="1909104" y="1142999"/>
                </a:lnTo>
                <a:close/>
              </a:path>
              <a:path w="4136390" h="1270000">
                <a:moveTo>
                  <a:pt x="2668751" y="1142999"/>
                </a:moveTo>
                <a:lnTo>
                  <a:pt x="2477969" y="1142999"/>
                </a:lnTo>
                <a:lnTo>
                  <a:pt x="2529242" y="1130299"/>
                </a:lnTo>
                <a:lnTo>
                  <a:pt x="2687491" y="1130299"/>
                </a:lnTo>
                <a:lnTo>
                  <a:pt x="2668751" y="1142999"/>
                </a:lnTo>
                <a:close/>
              </a:path>
              <a:path w="4136390" h="1270000">
                <a:moveTo>
                  <a:pt x="2309690" y="1231899"/>
                </a:moveTo>
                <a:lnTo>
                  <a:pt x="2091891" y="1231899"/>
                </a:lnTo>
                <a:lnTo>
                  <a:pt x="2139716" y="1219199"/>
                </a:lnTo>
                <a:lnTo>
                  <a:pt x="2187424" y="1219199"/>
                </a:lnTo>
                <a:lnTo>
                  <a:pt x="2235016" y="1206499"/>
                </a:lnTo>
                <a:lnTo>
                  <a:pt x="2282491" y="1206499"/>
                </a:lnTo>
                <a:lnTo>
                  <a:pt x="2377093" y="1181099"/>
                </a:lnTo>
                <a:lnTo>
                  <a:pt x="1956698" y="1181099"/>
                </a:lnTo>
                <a:lnTo>
                  <a:pt x="1904508" y="1168399"/>
                </a:lnTo>
                <a:lnTo>
                  <a:pt x="1852396" y="1168399"/>
                </a:lnTo>
                <a:lnTo>
                  <a:pt x="1748413" y="1142999"/>
                </a:lnTo>
                <a:lnTo>
                  <a:pt x="1960498" y="1142999"/>
                </a:lnTo>
                <a:lnTo>
                  <a:pt x="2012049" y="1155699"/>
                </a:lnTo>
                <a:lnTo>
                  <a:pt x="2588398" y="1155699"/>
                </a:lnTo>
                <a:lnTo>
                  <a:pt x="2458888" y="1193799"/>
                </a:lnTo>
                <a:lnTo>
                  <a:pt x="2309690" y="1231899"/>
                </a:lnTo>
                <a:close/>
              </a:path>
              <a:path w="4136390" h="1270000">
                <a:moveTo>
                  <a:pt x="2588398" y="1155699"/>
                </a:moveTo>
                <a:lnTo>
                  <a:pt x="2375039" y="1155699"/>
                </a:lnTo>
                <a:lnTo>
                  <a:pt x="2426568" y="1142999"/>
                </a:lnTo>
                <a:lnTo>
                  <a:pt x="2631160" y="1142999"/>
                </a:lnTo>
                <a:lnTo>
                  <a:pt x="2588398" y="1155699"/>
                </a:lnTo>
                <a:close/>
              </a:path>
              <a:path w="4136390" h="1270000">
                <a:moveTo>
                  <a:pt x="2324265" y="1193799"/>
                </a:moveTo>
                <a:lnTo>
                  <a:pt x="2061319" y="1193799"/>
                </a:lnTo>
                <a:lnTo>
                  <a:pt x="2008969" y="1181099"/>
                </a:lnTo>
                <a:lnTo>
                  <a:pt x="2377093" y="1181099"/>
                </a:lnTo>
                <a:lnTo>
                  <a:pt x="2324265" y="1193799"/>
                </a:lnTo>
                <a:close/>
              </a:path>
              <a:path w="4136390" h="1270000">
                <a:moveTo>
                  <a:pt x="2209453" y="1244599"/>
                </a:moveTo>
                <a:lnTo>
                  <a:pt x="1502699" y="1244599"/>
                </a:lnTo>
                <a:lnTo>
                  <a:pt x="1360157" y="1206499"/>
                </a:lnTo>
                <a:lnTo>
                  <a:pt x="1515851" y="1206499"/>
                </a:lnTo>
                <a:lnTo>
                  <a:pt x="1563617" y="1219199"/>
                </a:lnTo>
                <a:lnTo>
                  <a:pt x="1611437" y="1219199"/>
                </a:lnTo>
                <a:lnTo>
                  <a:pt x="1659313" y="1231899"/>
                </a:lnTo>
                <a:lnTo>
                  <a:pt x="2259648" y="1231899"/>
                </a:lnTo>
                <a:lnTo>
                  <a:pt x="2209453" y="1244599"/>
                </a:lnTo>
                <a:close/>
              </a:path>
              <a:path w="4136390" h="1270000">
                <a:moveTo>
                  <a:pt x="2108598" y="1257299"/>
                </a:moveTo>
                <a:lnTo>
                  <a:pt x="1601275" y="1257299"/>
                </a:lnTo>
                <a:lnTo>
                  <a:pt x="1550723" y="1244599"/>
                </a:lnTo>
                <a:lnTo>
                  <a:pt x="2159103" y="1244599"/>
                </a:lnTo>
                <a:lnTo>
                  <a:pt x="2108598" y="1257299"/>
                </a:lnTo>
                <a:close/>
              </a:path>
              <a:path w="4136390" h="1270000">
                <a:moveTo>
                  <a:pt x="1956255" y="1269999"/>
                </a:moveTo>
                <a:lnTo>
                  <a:pt x="1803882" y="1269999"/>
                </a:lnTo>
                <a:lnTo>
                  <a:pt x="1753170" y="1257299"/>
                </a:lnTo>
                <a:lnTo>
                  <a:pt x="2007126" y="1257299"/>
                </a:lnTo>
                <a:lnTo>
                  <a:pt x="1956255" y="12699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0143168" y="9271077"/>
            <a:ext cx="3605529" cy="1016000"/>
          </a:xfrm>
          <a:custGeom>
            <a:avLst/>
            <a:gdLst/>
            <a:ahLst/>
            <a:cxnLst/>
            <a:rect l="l" t="t" r="r" b="b"/>
            <a:pathLst>
              <a:path w="3605530" h="1016000">
                <a:moveTo>
                  <a:pt x="2248026" y="933926"/>
                </a:moveTo>
                <a:lnTo>
                  <a:pt x="2241859" y="928121"/>
                </a:lnTo>
                <a:lnTo>
                  <a:pt x="2235449" y="922316"/>
                </a:lnTo>
                <a:lnTo>
                  <a:pt x="2229523" y="916512"/>
                </a:lnTo>
                <a:lnTo>
                  <a:pt x="2205901" y="880352"/>
                </a:lnTo>
                <a:lnTo>
                  <a:pt x="2181634" y="813839"/>
                </a:lnTo>
                <a:lnTo>
                  <a:pt x="2173370" y="759782"/>
                </a:lnTo>
                <a:lnTo>
                  <a:pt x="2169984" y="740433"/>
                </a:lnTo>
                <a:lnTo>
                  <a:pt x="2165630" y="721084"/>
                </a:lnTo>
                <a:lnTo>
                  <a:pt x="2160309" y="701734"/>
                </a:lnTo>
                <a:lnTo>
                  <a:pt x="2144388" y="648834"/>
                </a:lnTo>
                <a:lnTo>
                  <a:pt x="2130115" y="595862"/>
                </a:lnTo>
                <a:lnTo>
                  <a:pt x="2117418" y="542747"/>
                </a:lnTo>
                <a:lnTo>
                  <a:pt x="2106226" y="489417"/>
                </a:lnTo>
                <a:lnTo>
                  <a:pt x="2096468" y="435801"/>
                </a:lnTo>
                <a:lnTo>
                  <a:pt x="2088049" y="381624"/>
                </a:lnTo>
                <a:lnTo>
                  <a:pt x="2081864" y="327204"/>
                </a:lnTo>
                <a:lnTo>
                  <a:pt x="2079042" y="271857"/>
                </a:lnTo>
                <a:lnTo>
                  <a:pt x="2080023" y="219614"/>
                </a:lnTo>
                <a:lnTo>
                  <a:pt x="2085492" y="159954"/>
                </a:lnTo>
                <a:lnTo>
                  <a:pt x="2102543" y="117869"/>
                </a:lnTo>
                <a:lnTo>
                  <a:pt x="2139589" y="91989"/>
                </a:lnTo>
                <a:lnTo>
                  <a:pt x="2149989" y="95456"/>
                </a:lnTo>
                <a:lnTo>
                  <a:pt x="2155149" y="98036"/>
                </a:lnTo>
                <a:lnTo>
                  <a:pt x="2160309" y="103196"/>
                </a:lnTo>
                <a:lnTo>
                  <a:pt x="2162889" y="110935"/>
                </a:lnTo>
                <a:lnTo>
                  <a:pt x="2166678" y="119078"/>
                </a:lnTo>
                <a:lnTo>
                  <a:pt x="2169984" y="127705"/>
                </a:lnTo>
                <a:lnTo>
                  <a:pt x="2172322" y="136331"/>
                </a:lnTo>
                <a:lnTo>
                  <a:pt x="2173209" y="144474"/>
                </a:lnTo>
                <a:lnTo>
                  <a:pt x="2178933" y="182407"/>
                </a:lnTo>
                <a:lnTo>
                  <a:pt x="2186108" y="219614"/>
                </a:lnTo>
                <a:lnTo>
                  <a:pt x="2191264" y="256700"/>
                </a:lnTo>
                <a:lnTo>
                  <a:pt x="2191268" y="296689"/>
                </a:lnTo>
                <a:lnTo>
                  <a:pt x="2192316" y="320311"/>
                </a:lnTo>
                <a:lnTo>
                  <a:pt x="2197718" y="344417"/>
                </a:lnTo>
                <a:lnTo>
                  <a:pt x="2205054" y="368523"/>
                </a:lnTo>
                <a:lnTo>
                  <a:pt x="2211907" y="392145"/>
                </a:lnTo>
                <a:lnTo>
                  <a:pt x="2218236" y="417703"/>
                </a:lnTo>
                <a:lnTo>
                  <a:pt x="2221904" y="443744"/>
                </a:lnTo>
                <a:lnTo>
                  <a:pt x="2223154" y="469784"/>
                </a:lnTo>
                <a:lnTo>
                  <a:pt x="2222227" y="495342"/>
                </a:lnTo>
                <a:lnTo>
                  <a:pt x="2221259" y="504976"/>
                </a:lnTo>
                <a:lnTo>
                  <a:pt x="2222227" y="514369"/>
                </a:lnTo>
                <a:lnTo>
                  <a:pt x="2225129" y="523277"/>
                </a:lnTo>
                <a:lnTo>
                  <a:pt x="2229967" y="531460"/>
                </a:lnTo>
                <a:lnTo>
                  <a:pt x="2239682" y="553631"/>
                </a:lnTo>
                <a:lnTo>
                  <a:pt x="2245769" y="577254"/>
                </a:lnTo>
                <a:lnTo>
                  <a:pt x="2248469" y="601843"/>
                </a:lnTo>
                <a:lnTo>
                  <a:pt x="2248072" y="624337"/>
                </a:lnTo>
                <a:lnTo>
                  <a:pt x="2248192" y="634657"/>
                </a:lnTo>
                <a:lnTo>
                  <a:pt x="2248429" y="645742"/>
                </a:lnTo>
                <a:lnTo>
                  <a:pt x="2253186" y="663358"/>
                </a:lnTo>
                <a:lnTo>
                  <a:pt x="2261812" y="679523"/>
                </a:lnTo>
                <a:lnTo>
                  <a:pt x="2273825" y="693995"/>
                </a:lnTo>
                <a:lnTo>
                  <a:pt x="2397846" y="693995"/>
                </a:lnTo>
                <a:lnTo>
                  <a:pt x="2389921" y="719794"/>
                </a:lnTo>
                <a:lnTo>
                  <a:pt x="2373071" y="753816"/>
                </a:lnTo>
                <a:lnTo>
                  <a:pt x="2353802" y="786871"/>
                </a:lnTo>
                <a:lnTo>
                  <a:pt x="2348481" y="794651"/>
                </a:lnTo>
                <a:lnTo>
                  <a:pt x="2344128" y="802673"/>
                </a:lnTo>
                <a:lnTo>
                  <a:pt x="2340741" y="811179"/>
                </a:lnTo>
                <a:lnTo>
                  <a:pt x="2338323" y="820410"/>
                </a:lnTo>
                <a:lnTo>
                  <a:pt x="2331470" y="859189"/>
                </a:lnTo>
                <a:lnTo>
                  <a:pt x="2312524" y="892647"/>
                </a:lnTo>
                <a:lnTo>
                  <a:pt x="2283903" y="918366"/>
                </a:lnTo>
                <a:lnTo>
                  <a:pt x="2248026" y="933926"/>
                </a:lnTo>
                <a:close/>
              </a:path>
              <a:path w="3605530" h="1016000">
                <a:moveTo>
                  <a:pt x="2397846" y="693995"/>
                </a:moveTo>
                <a:lnTo>
                  <a:pt x="2273825" y="693995"/>
                </a:lnTo>
                <a:lnTo>
                  <a:pt x="2286362" y="681458"/>
                </a:lnTo>
                <a:lnTo>
                  <a:pt x="2296722" y="667228"/>
                </a:lnTo>
                <a:lnTo>
                  <a:pt x="2304663" y="651547"/>
                </a:lnTo>
                <a:lnTo>
                  <a:pt x="2309944" y="634657"/>
                </a:lnTo>
                <a:lnTo>
                  <a:pt x="2324152" y="583969"/>
                </a:lnTo>
                <a:lnTo>
                  <a:pt x="2340211" y="533687"/>
                </a:lnTo>
                <a:lnTo>
                  <a:pt x="2358074" y="483901"/>
                </a:lnTo>
                <a:lnTo>
                  <a:pt x="2377698" y="434703"/>
                </a:lnTo>
                <a:lnTo>
                  <a:pt x="2399037" y="386181"/>
                </a:lnTo>
                <a:lnTo>
                  <a:pt x="2422046" y="338426"/>
                </a:lnTo>
                <a:lnTo>
                  <a:pt x="2446679" y="291529"/>
                </a:lnTo>
                <a:lnTo>
                  <a:pt x="2452081" y="279919"/>
                </a:lnTo>
                <a:lnTo>
                  <a:pt x="2474937" y="232151"/>
                </a:lnTo>
                <a:lnTo>
                  <a:pt x="2513757" y="206392"/>
                </a:lnTo>
                <a:lnTo>
                  <a:pt x="2527140" y="204901"/>
                </a:lnTo>
                <a:lnTo>
                  <a:pt x="2539556" y="208005"/>
                </a:lnTo>
                <a:lnTo>
                  <a:pt x="2550037" y="215462"/>
                </a:lnTo>
                <a:lnTo>
                  <a:pt x="2557615" y="227031"/>
                </a:lnTo>
                <a:lnTo>
                  <a:pt x="2557615" y="232191"/>
                </a:lnTo>
                <a:lnTo>
                  <a:pt x="2560195" y="234771"/>
                </a:lnTo>
                <a:lnTo>
                  <a:pt x="2563178" y="262183"/>
                </a:lnTo>
                <a:lnTo>
                  <a:pt x="2560840" y="289594"/>
                </a:lnTo>
                <a:lnTo>
                  <a:pt x="2553664" y="316038"/>
                </a:lnTo>
                <a:lnTo>
                  <a:pt x="2542136" y="340547"/>
                </a:lnTo>
                <a:lnTo>
                  <a:pt x="2519828" y="381826"/>
                </a:lnTo>
                <a:lnTo>
                  <a:pt x="2499890" y="423427"/>
                </a:lnTo>
                <a:lnTo>
                  <a:pt x="2482274" y="465713"/>
                </a:lnTo>
                <a:lnTo>
                  <a:pt x="2467318" y="508241"/>
                </a:lnTo>
                <a:lnTo>
                  <a:pt x="2455225" y="537628"/>
                </a:lnTo>
                <a:lnTo>
                  <a:pt x="2442164" y="567257"/>
                </a:lnTo>
                <a:lnTo>
                  <a:pt x="2428136" y="596402"/>
                </a:lnTo>
                <a:lnTo>
                  <a:pt x="2413140" y="624337"/>
                </a:lnTo>
                <a:lnTo>
                  <a:pt x="2410560" y="632077"/>
                </a:lnTo>
                <a:lnTo>
                  <a:pt x="2402821" y="639817"/>
                </a:lnTo>
                <a:lnTo>
                  <a:pt x="2402784" y="645742"/>
                </a:lnTo>
                <a:lnTo>
                  <a:pt x="2400966" y="683836"/>
                </a:lnTo>
                <a:lnTo>
                  <a:pt x="2397846" y="693995"/>
                </a:lnTo>
                <a:close/>
              </a:path>
              <a:path w="3605530" h="1016000">
                <a:moveTo>
                  <a:pt x="1143082" y="1015922"/>
                </a:moveTo>
                <a:lnTo>
                  <a:pt x="1046281" y="1015922"/>
                </a:lnTo>
                <a:lnTo>
                  <a:pt x="1040629" y="988104"/>
                </a:lnTo>
                <a:lnTo>
                  <a:pt x="1038049" y="980364"/>
                </a:lnTo>
                <a:lnTo>
                  <a:pt x="1038049" y="964885"/>
                </a:lnTo>
                <a:lnTo>
                  <a:pt x="1042241" y="947712"/>
                </a:lnTo>
                <a:lnTo>
                  <a:pt x="1048369" y="931991"/>
                </a:lnTo>
                <a:lnTo>
                  <a:pt x="1058366" y="919172"/>
                </a:lnTo>
                <a:lnTo>
                  <a:pt x="1074168" y="910707"/>
                </a:lnTo>
                <a:lnTo>
                  <a:pt x="1090494" y="910505"/>
                </a:lnTo>
                <a:lnTo>
                  <a:pt x="1102224" y="918769"/>
                </a:lnTo>
                <a:lnTo>
                  <a:pt x="1130765" y="964038"/>
                </a:lnTo>
                <a:lnTo>
                  <a:pt x="1142374" y="1005559"/>
                </a:lnTo>
                <a:lnTo>
                  <a:pt x="1143082" y="1015922"/>
                </a:lnTo>
                <a:close/>
              </a:path>
              <a:path w="3605530" h="1016000">
                <a:moveTo>
                  <a:pt x="1360457" y="673839"/>
                </a:moveTo>
                <a:lnTo>
                  <a:pt x="1320630" y="654812"/>
                </a:lnTo>
                <a:lnTo>
                  <a:pt x="1292222" y="585122"/>
                </a:lnTo>
                <a:lnTo>
                  <a:pt x="1276123" y="535588"/>
                </a:lnTo>
                <a:lnTo>
                  <a:pt x="1260644" y="486054"/>
                </a:lnTo>
                <a:lnTo>
                  <a:pt x="1245783" y="436520"/>
                </a:lnTo>
                <a:lnTo>
                  <a:pt x="1231542" y="386986"/>
                </a:lnTo>
                <a:lnTo>
                  <a:pt x="1219574" y="336295"/>
                </a:lnTo>
                <a:lnTo>
                  <a:pt x="1208896" y="285031"/>
                </a:lnTo>
                <a:lnTo>
                  <a:pt x="1198649" y="233481"/>
                </a:lnTo>
                <a:lnTo>
                  <a:pt x="1187971" y="181931"/>
                </a:lnTo>
                <a:lnTo>
                  <a:pt x="1176003" y="130667"/>
                </a:lnTo>
                <a:lnTo>
                  <a:pt x="1161885" y="79977"/>
                </a:lnTo>
                <a:lnTo>
                  <a:pt x="1159914" y="70302"/>
                </a:lnTo>
                <a:lnTo>
                  <a:pt x="1158337" y="61917"/>
                </a:lnTo>
                <a:lnTo>
                  <a:pt x="1157168" y="53129"/>
                </a:lnTo>
                <a:lnTo>
                  <a:pt x="1156725" y="43858"/>
                </a:lnTo>
                <a:lnTo>
                  <a:pt x="1157572" y="28661"/>
                </a:lnTo>
                <a:lnTo>
                  <a:pt x="1163497" y="15156"/>
                </a:lnTo>
                <a:lnTo>
                  <a:pt x="1173777" y="5038"/>
                </a:lnTo>
                <a:lnTo>
                  <a:pt x="1187684" y="0"/>
                </a:lnTo>
                <a:lnTo>
                  <a:pt x="1191997" y="11166"/>
                </a:lnTo>
                <a:lnTo>
                  <a:pt x="1197036" y="21606"/>
                </a:lnTo>
                <a:lnTo>
                  <a:pt x="1202559" y="31563"/>
                </a:lnTo>
                <a:lnTo>
                  <a:pt x="1208323" y="41278"/>
                </a:lnTo>
                <a:lnTo>
                  <a:pt x="1213684" y="50953"/>
                </a:lnTo>
                <a:lnTo>
                  <a:pt x="1218320" y="60627"/>
                </a:lnTo>
                <a:lnTo>
                  <a:pt x="1222472" y="70302"/>
                </a:lnTo>
                <a:lnTo>
                  <a:pt x="1226383" y="79977"/>
                </a:lnTo>
                <a:lnTo>
                  <a:pt x="1236339" y="110210"/>
                </a:lnTo>
                <a:lnTo>
                  <a:pt x="1247989" y="139959"/>
                </a:lnTo>
                <a:lnTo>
                  <a:pt x="1257220" y="170676"/>
                </a:lnTo>
                <a:lnTo>
                  <a:pt x="1259921" y="203812"/>
                </a:lnTo>
                <a:lnTo>
                  <a:pt x="1259921" y="208972"/>
                </a:lnTo>
                <a:lnTo>
                  <a:pt x="1267661" y="216712"/>
                </a:lnTo>
                <a:lnTo>
                  <a:pt x="1270241" y="224451"/>
                </a:lnTo>
                <a:lnTo>
                  <a:pt x="1275602" y="237593"/>
                </a:lnTo>
                <a:lnTo>
                  <a:pt x="1280238" y="250251"/>
                </a:lnTo>
                <a:lnTo>
                  <a:pt x="1284390" y="262908"/>
                </a:lnTo>
                <a:lnTo>
                  <a:pt x="1288300" y="276050"/>
                </a:lnTo>
                <a:lnTo>
                  <a:pt x="1295677" y="308500"/>
                </a:lnTo>
                <a:lnTo>
                  <a:pt x="1302812" y="340225"/>
                </a:lnTo>
                <a:lnTo>
                  <a:pt x="1310431" y="371466"/>
                </a:lnTo>
                <a:lnTo>
                  <a:pt x="1319259" y="402465"/>
                </a:lnTo>
                <a:lnTo>
                  <a:pt x="1327805" y="434351"/>
                </a:lnTo>
                <a:lnTo>
                  <a:pt x="1341188" y="464060"/>
                </a:lnTo>
                <a:lnTo>
                  <a:pt x="1358442" y="491351"/>
                </a:lnTo>
                <a:lnTo>
                  <a:pt x="1378597" y="515981"/>
                </a:lnTo>
                <a:lnTo>
                  <a:pt x="1502433" y="515981"/>
                </a:lnTo>
                <a:lnTo>
                  <a:pt x="1487397" y="539240"/>
                </a:lnTo>
                <a:lnTo>
                  <a:pt x="1473086" y="562742"/>
                </a:lnTo>
                <a:lnTo>
                  <a:pt x="1459259" y="586727"/>
                </a:lnTo>
                <a:lnTo>
                  <a:pt x="1445675" y="611438"/>
                </a:lnTo>
                <a:lnTo>
                  <a:pt x="1436605" y="625990"/>
                </a:lnTo>
                <a:lnTo>
                  <a:pt x="1425358" y="638849"/>
                </a:lnTo>
                <a:lnTo>
                  <a:pt x="1412660" y="650257"/>
                </a:lnTo>
                <a:lnTo>
                  <a:pt x="1399236" y="660456"/>
                </a:lnTo>
                <a:lnTo>
                  <a:pt x="1394077" y="665616"/>
                </a:lnTo>
                <a:lnTo>
                  <a:pt x="1383757" y="670775"/>
                </a:lnTo>
                <a:lnTo>
                  <a:pt x="1360457" y="673839"/>
                </a:lnTo>
                <a:close/>
              </a:path>
              <a:path w="3605530" h="1016000">
                <a:moveTo>
                  <a:pt x="1502433" y="515981"/>
                </a:moveTo>
                <a:lnTo>
                  <a:pt x="1378597" y="515981"/>
                </a:lnTo>
                <a:lnTo>
                  <a:pt x="1388917" y="508241"/>
                </a:lnTo>
                <a:lnTo>
                  <a:pt x="1394077" y="508241"/>
                </a:lnTo>
                <a:lnTo>
                  <a:pt x="1396656" y="505661"/>
                </a:lnTo>
                <a:lnTo>
                  <a:pt x="1423383" y="461158"/>
                </a:lnTo>
                <a:lnTo>
                  <a:pt x="1449867" y="416654"/>
                </a:lnTo>
                <a:lnTo>
                  <a:pt x="1476835" y="372151"/>
                </a:lnTo>
                <a:lnTo>
                  <a:pt x="1505013" y="327648"/>
                </a:lnTo>
                <a:lnTo>
                  <a:pt x="1520935" y="301002"/>
                </a:lnTo>
                <a:lnTo>
                  <a:pt x="1537584" y="275082"/>
                </a:lnTo>
                <a:lnTo>
                  <a:pt x="1554716" y="249646"/>
                </a:lnTo>
                <a:lnTo>
                  <a:pt x="1572090" y="224451"/>
                </a:lnTo>
                <a:lnTo>
                  <a:pt x="1703665" y="30958"/>
                </a:lnTo>
                <a:lnTo>
                  <a:pt x="1720233" y="9997"/>
                </a:lnTo>
                <a:lnTo>
                  <a:pt x="1737527" y="644"/>
                </a:lnTo>
                <a:lnTo>
                  <a:pt x="1759174" y="1934"/>
                </a:lnTo>
                <a:lnTo>
                  <a:pt x="1788802" y="12899"/>
                </a:lnTo>
                <a:lnTo>
                  <a:pt x="1792229" y="48655"/>
                </a:lnTo>
                <a:lnTo>
                  <a:pt x="1789125" y="82234"/>
                </a:lnTo>
                <a:lnTo>
                  <a:pt x="1776830" y="113394"/>
                </a:lnTo>
                <a:lnTo>
                  <a:pt x="1752684" y="141894"/>
                </a:lnTo>
                <a:lnTo>
                  <a:pt x="1741518" y="155842"/>
                </a:lnTo>
                <a:lnTo>
                  <a:pt x="1734947" y="172208"/>
                </a:lnTo>
                <a:lnTo>
                  <a:pt x="1726925" y="187607"/>
                </a:lnTo>
                <a:lnTo>
                  <a:pt x="1711405" y="198652"/>
                </a:lnTo>
                <a:lnTo>
                  <a:pt x="1695576" y="224451"/>
                </a:lnTo>
                <a:lnTo>
                  <a:pt x="1680769" y="248961"/>
                </a:lnTo>
                <a:lnTo>
                  <a:pt x="1666055" y="274115"/>
                </a:lnTo>
                <a:lnTo>
                  <a:pt x="1652067" y="299269"/>
                </a:lnTo>
                <a:lnTo>
                  <a:pt x="1637596" y="329300"/>
                </a:lnTo>
                <a:lnTo>
                  <a:pt x="1621431" y="357639"/>
                </a:lnTo>
                <a:lnTo>
                  <a:pt x="1603815" y="384527"/>
                </a:lnTo>
                <a:lnTo>
                  <a:pt x="1584990" y="410205"/>
                </a:lnTo>
                <a:lnTo>
                  <a:pt x="1564834" y="436891"/>
                </a:lnTo>
                <a:lnTo>
                  <a:pt x="1522588" y="489295"/>
                </a:lnTo>
                <a:lnTo>
                  <a:pt x="1502433" y="515981"/>
                </a:lnTo>
                <a:close/>
              </a:path>
              <a:path w="3605530" h="1016000">
                <a:moveTo>
                  <a:pt x="3213637" y="968311"/>
                </a:moveTo>
                <a:lnTo>
                  <a:pt x="3166473" y="951985"/>
                </a:lnTo>
                <a:lnTo>
                  <a:pt x="3112617" y="902645"/>
                </a:lnTo>
                <a:lnTo>
                  <a:pt x="3068436" y="843629"/>
                </a:lnTo>
                <a:lnTo>
                  <a:pt x="3052957" y="815452"/>
                </a:lnTo>
                <a:lnTo>
                  <a:pt x="3037478" y="788484"/>
                </a:lnTo>
                <a:lnTo>
                  <a:pt x="3006519" y="735273"/>
                </a:lnTo>
                <a:lnTo>
                  <a:pt x="2984710" y="689883"/>
                </a:lnTo>
                <a:lnTo>
                  <a:pt x="2965563" y="643041"/>
                </a:lnTo>
                <a:lnTo>
                  <a:pt x="2948833" y="595232"/>
                </a:lnTo>
                <a:lnTo>
                  <a:pt x="2934281" y="546940"/>
                </a:lnTo>
                <a:lnTo>
                  <a:pt x="2918802" y="500501"/>
                </a:lnTo>
                <a:lnTo>
                  <a:pt x="2918802" y="497922"/>
                </a:lnTo>
                <a:lnTo>
                  <a:pt x="2916222" y="495342"/>
                </a:lnTo>
                <a:lnTo>
                  <a:pt x="2916222" y="490182"/>
                </a:lnTo>
                <a:lnTo>
                  <a:pt x="2916424" y="473050"/>
                </a:lnTo>
                <a:lnTo>
                  <a:pt x="2923639" y="457611"/>
                </a:lnTo>
                <a:lnTo>
                  <a:pt x="2936176" y="445558"/>
                </a:lnTo>
                <a:lnTo>
                  <a:pt x="2952341" y="438584"/>
                </a:lnTo>
                <a:lnTo>
                  <a:pt x="2960040" y="439067"/>
                </a:lnTo>
                <a:lnTo>
                  <a:pt x="2967498" y="440519"/>
                </a:lnTo>
                <a:lnTo>
                  <a:pt x="2974471" y="442937"/>
                </a:lnTo>
                <a:lnTo>
                  <a:pt x="2980720" y="446323"/>
                </a:lnTo>
                <a:lnTo>
                  <a:pt x="2984952" y="452169"/>
                </a:lnTo>
                <a:lnTo>
                  <a:pt x="2989427" y="458255"/>
                </a:lnTo>
                <a:lnTo>
                  <a:pt x="2993418" y="464826"/>
                </a:lnTo>
                <a:lnTo>
                  <a:pt x="2996199" y="472122"/>
                </a:lnTo>
                <a:lnTo>
                  <a:pt x="3020975" y="517147"/>
                </a:lnTo>
                <a:lnTo>
                  <a:pt x="3046564" y="561584"/>
                </a:lnTo>
                <a:lnTo>
                  <a:pt x="3072829" y="605480"/>
                </a:lnTo>
                <a:lnTo>
                  <a:pt x="3099636" y="648880"/>
                </a:lnTo>
                <a:lnTo>
                  <a:pt x="3126849" y="691828"/>
                </a:lnTo>
                <a:lnTo>
                  <a:pt x="3154924" y="735273"/>
                </a:lnTo>
                <a:lnTo>
                  <a:pt x="3181952" y="776552"/>
                </a:lnTo>
                <a:lnTo>
                  <a:pt x="3188241" y="787758"/>
                </a:lnTo>
                <a:lnTo>
                  <a:pt x="3195497" y="798481"/>
                </a:lnTo>
                <a:lnTo>
                  <a:pt x="3203819" y="809324"/>
                </a:lnTo>
                <a:lnTo>
                  <a:pt x="3212911" y="820410"/>
                </a:lnTo>
                <a:lnTo>
                  <a:pt x="3366563" y="820410"/>
                </a:lnTo>
                <a:lnTo>
                  <a:pt x="3345746" y="850997"/>
                </a:lnTo>
                <a:lnTo>
                  <a:pt x="3318832" y="887673"/>
                </a:lnTo>
                <a:lnTo>
                  <a:pt x="3290309" y="923606"/>
                </a:lnTo>
                <a:lnTo>
                  <a:pt x="3247861" y="957709"/>
                </a:lnTo>
                <a:lnTo>
                  <a:pt x="3230971" y="964885"/>
                </a:lnTo>
                <a:lnTo>
                  <a:pt x="3213637" y="968311"/>
                </a:lnTo>
                <a:close/>
              </a:path>
              <a:path w="3605530" h="1016000">
                <a:moveTo>
                  <a:pt x="3366563" y="820410"/>
                </a:moveTo>
                <a:lnTo>
                  <a:pt x="3212911" y="820410"/>
                </a:lnTo>
                <a:lnTo>
                  <a:pt x="3229721" y="809324"/>
                </a:lnTo>
                <a:lnTo>
                  <a:pt x="3244837" y="795578"/>
                </a:lnTo>
                <a:lnTo>
                  <a:pt x="3257535" y="779414"/>
                </a:lnTo>
                <a:lnTo>
                  <a:pt x="3267089" y="761072"/>
                </a:lnTo>
                <a:lnTo>
                  <a:pt x="3292888" y="718705"/>
                </a:lnTo>
                <a:lnTo>
                  <a:pt x="3322557" y="679483"/>
                </a:lnTo>
                <a:lnTo>
                  <a:pt x="3409427" y="575117"/>
                </a:lnTo>
                <a:lnTo>
                  <a:pt x="3458687" y="519891"/>
                </a:lnTo>
                <a:lnTo>
                  <a:pt x="3483801" y="492762"/>
                </a:lnTo>
                <a:lnTo>
                  <a:pt x="3498313" y="476758"/>
                </a:lnTo>
                <a:lnTo>
                  <a:pt x="3514760" y="463415"/>
                </a:lnTo>
                <a:lnTo>
                  <a:pt x="3533142" y="452491"/>
                </a:lnTo>
                <a:lnTo>
                  <a:pt x="3553459" y="443744"/>
                </a:lnTo>
                <a:lnTo>
                  <a:pt x="3565391" y="440277"/>
                </a:lnTo>
                <a:lnTo>
                  <a:pt x="3577323" y="441164"/>
                </a:lnTo>
                <a:lnTo>
                  <a:pt x="3588287" y="445920"/>
                </a:lnTo>
                <a:lnTo>
                  <a:pt x="3597317" y="454063"/>
                </a:lnTo>
                <a:lnTo>
                  <a:pt x="3602477" y="459223"/>
                </a:lnTo>
                <a:lnTo>
                  <a:pt x="3605057" y="466963"/>
                </a:lnTo>
                <a:lnTo>
                  <a:pt x="3605057" y="474702"/>
                </a:lnTo>
                <a:lnTo>
                  <a:pt x="3586191" y="524769"/>
                </a:lnTo>
                <a:lnTo>
                  <a:pt x="3559143" y="553228"/>
                </a:lnTo>
                <a:lnTo>
                  <a:pt x="3545397" y="568224"/>
                </a:lnTo>
                <a:lnTo>
                  <a:pt x="3533102" y="584187"/>
                </a:lnTo>
                <a:lnTo>
                  <a:pt x="3522500" y="601118"/>
                </a:lnTo>
                <a:lnTo>
                  <a:pt x="3517743" y="608777"/>
                </a:lnTo>
                <a:lnTo>
                  <a:pt x="3511535" y="615952"/>
                </a:lnTo>
                <a:lnTo>
                  <a:pt x="3504360" y="622160"/>
                </a:lnTo>
                <a:lnTo>
                  <a:pt x="3496701" y="626917"/>
                </a:lnTo>
                <a:lnTo>
                  <a:pt x="3486059" y="635181"/>
                </a:lnTo>
                <a:lnTo>
                  <a:pt x="3477352" y="644654"/>
                </a:lnTo>
                <a:lnTo>
                  <a:pt x="3470579" y="655578"/>
                </a:lnTo>
                <a:lnTo>
                  <a:pt x="3465742" y="668195"/>
                </a:lnTo>
                <a:lnTo>
                  <a:pt x="3455221" y="685570"/>
                </a:lnTo>
                <a:lnTo>
                  <a:pt x="3443490" y="702702"/>
                </a:lnTo>
                <a:lnTo>
                  <a:pt x="3431276" y="719350"/>
                </a:lnTo>
                <a:lnTo>
                  <a:pt x="3419304" y="735273"/>
                </a:lnTo>
                <a:lnTo>
                  <a:pt x="3395734" y="774921"/>
                </a:lnTo>
                <a:lnTo>
                  <a:pt x="3371297" y="813455"/>
                </a:lnTo>
                <a:lnTo>
                  <a:pt x="3366563" y="820410"/>
                </a:lnTo>
                <a:close/>
              </a:path>
              <a:path w="3605530" h="1016000">
                <a:moveTo>
                  <a:pt x="158301" y="921026"/>
                </a:moveTo>
                <a:lnTo>
                  <a:pt x="127826" y="892849"/>
                </a:lnTo>
                <a:lnTo>
                  <a:pt x="101745" y="825812"/>
                </a:lnTo>
                <a:lnTo>
                  <a:pt x="90901" y="792031"/>
                </a:lnTo>
                <a:lnTo>
                  <a:pt x="68004" y="724953"/>
                </a:lnTo>
                <a:lnTo>
                  <a:pt x="41883" y="660456"/>
                </a:lnTo>
                <a:lnTo>
                  <a:pt x="27734" y="628449"/>
                </a:lnTo>
                <a:lnTo>
                  <a:pt x="13826" y="595958"/>
                </a:lnTo>
                <a:lnTo>
                  <a:pt x="11488" y="590153"/>
                </a:lnTo>
                <a:lnTo>
                  <a:pt x="5845" y="578544"/>
                </a:lnTo>
                <a:lnTo>
                  <a:pt x="3507" y="572739"/>
                </a:lnTo>
                <a:lnTo>
                  <a:pt x="0" y="562702"/>
                </a:lnTo>
                <a:lnTo>
                  <a:pt x="604" y="552422"/>
                </a:lnTo>
                <a:lnTo>
                  <a:pt x="4595" y="542627"/>
                </a:lnTo>
                <a:lnTo>
                  <a:pt x="11246" y="534040"/>
                </a:lnTo>
                <a:lnTo>
                  <a:pt x="21324" y="529687"/>
                </a:lnTo>
                <a:lnTo>
                  <a:pt x="31886" y="528236"/>
                </a:lnTo>
                <a:lnTo>
                  <a:pt x="42447" y="529687"/>
                </a:lnTo>
                <a:lnTo>
                  <a:pt x="73164" y="554680"/>
                </a:lnTo>
                <a:lnTo>
                  <a:pt x="119602" y="647556"/>
                </a:lnTo>
                <a:lnTo>
                  <a:pt x="137500" y="684239"/>
                </a:lnTo>
                <a:lnTo>
                  <a:pt x="156366" y="720439"/>
                </a:lnTo>
                <a:lnTo>
                  <a:pt x="176199" y="755670"/>
                </a:lnTo>
                <a:lnTo>
                  <a:pt x="197000" y="789451"/>
                </a:lnTo>
                <a:lnTo>
                  <a:pt x="377222" y="789451"/>
                </a:lnTo>
                <a:lnTo>
                  <a:pt x="360541" y="805011"/>
                </a:lnTo>
                <a:lnTo>
                  <a:pt x="338572" y="826215"/>
                </a:lnTo>
                <a:lnTo>
                  <a:pt x="314184" y="844516"/>
                </a:lnTo>
                <a:lnTo>
                  <a:pt x="284716" y="856529"/>
                </a:lnTo>
                <a:lnTo>
                  <a:pt x="275929" y="860640"/>
                </a:lnTo>
                <a:lnTo>
                  <a:pt x="268592" y="868138"/>
                </a:lnTo>
                <a:lnTo>
                  <a:pt x="262223" y="877571"/>
                </a:lnTo>
                <a:lnTo>
                  <a:pt x="256337" y="887488"/>
                </a:lnTo>
                <a:lnTo>
                  <a:pt x="250412" y="897001"/>
                </a:lnTo>
                <a:lnTo>
                  <a:pt x="208367" y="917761"/>
                </a:lnTo>
                <a:lnTo>
                  <a:pt x="175312" y="920583"/>
                </a:lnTo>
                <a:lnTo>
                  <a:pt x="158301" y="921026"/>
                </a:lnTo>
                <a:close/>
              </a:path>
              <a:path w="3605530" h="1016000">
                <a:moveTo>
                  <a:pt x="377222" y="789451"/>
                </a:moveTo>
                <a:lnTo>
                  <a:pt x="197000" y="789451"/>
                </a:lnTo>
                <a:lnTo>
                  <a:pt x="226548" y="774052"/>
                </a:lnTo>
                <a:lnTo>
                  <a:pt x="253435" y="755267"/>
                </a:lnTo>
                <a:lnTo>
                  <a:pt x="277904" y="733580"/>
                </a:lnTo>
                <a:lnTo>
                  <a:pt x="300196" y="709474"/>
                </a:lnTo>
                <a:lnTo>
                  <a:pt x="327285" y="674242"/>
                </a:lnTo>
                <a:lnTo>
                  <a:pt x="381463" y="602811"/>
                </a:lnTo>
                <a:lnTo>
                  <a:pt x="408552" y="567579"/>
                </a:lnTo>
                <a:lnTo>
                  <a:pt x="421089" y="554639"/>
                </a:lnTo>
                <a:lnTo>
                  <a:pt x="435319" y="543392"/>
                </a:lnTo>
                <a:lnTo>
                  <a:pt x="451000" y="534564"/>
                </a:lnTo>
                <a:lnTo>
                  <a:pt x="467890" y="528881"/>
                </a:lnTo>
                <a:lnTo>
                  <a:pt x="492238" y="551374"/>
                </a:lnTo>
                <a:lnTo>
                  <a:pt x="504009" y="571449"/>
                </a:lnTo>
                <a:lnTo>
                  <a:pt x="504170" y="593459"/>
                </a:lnTo>
                <a:lnTo>
                  <a:pt x="493689" y="621757"/>
                </a:lnTo>
                <a:lnTo>
                  <a:pt x="479177" y="651749"/>
                </a:lnTo>
                <a:lnTo>
                  <a:pt x="462730" y="679805"/>
                </a:lnTo>
                <a:lnTo>
                  <a:pt x="444348" y="705927"/>
                </a:lnTo>
                <a:lnTo>
                  <a:pt x="413228" y="742932"/>
                </a:lnTo>
                <a:lnTo>
                  <a:pt x="393556" y="771472"/>
                </a:lnTo>
                <a:lnTo>
                  <a:pt x="382753" y="784291"/>
                </a:lnTo>
                <a:lnTo>
                  <a:pt x="377222" y="7894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8451534" y="0"/>
            <a:ext cx="3647440" cy="1397000"/>
          </a:xfrm>
          <a:custGeom>
            <a:avLst/>
            <a:gdLst/>
            <a:ahLst/>
            <a:cxnLst/>
            <a:rect l="l" t="t" r="r" b="b"/>
            <a:pathLst>
              <a:path w="3647440" h="1397000">
                <a:moveTo>
                  <a:pt x="560570" y="952499"/>
                </a:moveTo>
                <a:lnTo>
                  <a:pt x="466654" y="952499"/>
                </a:lnTo>
                <a:lnTo>
                  <a:pt x="330892" y="914399"/>
                </a:lnTo>
                <a:lnTo>
                  <a:pt x="287928" y="888999"/>
                </a:lnTo>
                <a:lnTo>
                  <a:pt x="246494" y="863599"/>
                </a:lnTo>
                <a:lnTo>
                  <a:pt x="209609" y="825499"/>
                </a:lnTo>
                <a:lnTo>
                  <a:pt x="176424" y="800099"/>
                </a:lnTo>
                <a:lnTo>
                  <a:pt x="146760" y="761999"/>
                </a:lnTo>
                <a:lnTo>
                  <a:pt x="120436" y="711199"/>
                </a:lnTo>
                <a:lnTo>
                  <a:pt x="97275" y="673099"/>
                </a:lnTo>
                <a:lnTo>
                  <a:pt x="77097" y="634999"/>
                </a:lnTo>
                <a:lnTo>
                  <a:pt x="59723" y="584199"/>
                </a:lnTo>
                <a:lnTo>
                  <a:pt x="44974" y="533399"/>
                </a:lnTo>
                <a:lnTo>
                  <a:pt x="32671" y="495299"/>
                </a:lnTo>
                <a:lnTo>
                  <a:pt x="22635" y="444499"/>
                </a:lnTo>
                <a:lnTo>
                  <a:pt x="14687" y="393699"/>
                </a:lnTo>
                <a:lnTo>
                  <a:pt x="8648" y="342899"/>
                </a:lnTo>
                <a:lnTo>
                  <a:pt x="4339" y="292099"/>
                </a:lnTo>
                <a:lnTo>
                  <a:pt x="1580" y="253999"/>
                </a:lnTo>
                <a:lnTo>
                  <a:pt x="193" y="203199"/>
                </a:lnTo>
                <a:lnTo>
                  <a:pt x="0" y="152399"/>
                </a:lnTo>
                <a:lnTo>
                  <a:pt x="1090" y="101599"/>
                </a:lnTo>
                <a:lnTo>
                  <a:pt x="3583" y="50799"/>
                </a:lnTo>
                <a:lnTo>
                  <a:pt x="7439" y="0"/>
                </a:lnTo>
                <a:lnTo>
                  <a:pt x="51636" y="0"/>
                </a:lnTo>
                <a:lnTo>
                  <a:pt x="47212" y="50799"/>
                </a:lnTo>
                <a:lnTo>
                  <a:pt x="44205" y="114299"/>
                </a:lnTo>
                <a:lnTo>
                  <a:pt x="42747" y="165099"/>
                </a:lnTo>
                <a:lnTo>
                  <a:pt x="42969" y="215899"/>
                </a:lnTo>
                <a:lnTo>
                  <a:pt x="45003" y="266699"/>
                </a:lnTo>
                <a:lnTo>
                  <a:pt x="48981" y="317499"/>
                </a:lnTo>
                <a:lnTo>
                  <a:pt x="55033" y="368299"/>
                </a:lnTo>
                <a:lnTo>
                  <a:pt x="63294" y="419099"/>
                </a:lnTo>
                <a:lnTo>
                  <a:pt x="73892" y="469899"/>
                </a:lnTo>
                <a:lnTo>
                  <a:pt x="86962" y="520699"/>
                </a:lnTo>
                <a:lnTo>
                  <a:pt x="102633" y="571499"/>
                </a:lnTo>
                <a:lnTo>
                  <a:pt x="121039" y="609599"/>
                </a:lnTo>
                <a:lnTo>
                  <a:pt x="134789" y="647699"/>
                </a:lnTo>
                <a:lnTo>
                  <a:pt x="150660" y="673099"/>
                </a:lnTo>
                <a:lnTo>
                  <a:pt x="168652" y="711199"/>
                </a:lnTo>
                <a:lnTo>
                  <a:pt x="188766" y="736599"/>
                </a:lnTo>
                <a:lnTo>
                  <a:pt x="234550" y="787399"/>
                </a:lnTo>
                <a:lnTo>
                  <a:pt x="287204" y="838199"/>
                </a:lnTo>
                <a:lnTo>
                  <a:pt x="345331" y="863599"/>
                </a:lnTo>
                <a:lnTo>
                  <a:pt x="440843" y="901699"/>
                </a:lnTo>
                <a:lnTo>
                  <a:pt x="770862" y="901699"/>
                </a:lnTo>
                <a:lnTo>
                  <a:pt x="746129" y="914399"/>
                </a:lnTo>
                <a:lnTo>
                  <a:pt x="751567" y="927099"/>
                </a:lnTo>
                <a:lnTo>
                  <a:pt x="701929" y="927099"/>
                </a:lnTo>
                <a:lnTo>
                  <a:pt x="655053" y="939799"/>
                </a:lnTo>
                <a:lnTo>
                  <a:pt x="607857" y="939799"/>
                </a:lnTo>
                <a:lnTo>
                  <a:pt x="560570" y="952499"/>
                </a:lnTo>
                <a:close/>
              </a:path>
              <a:path w="3647440" h="1397000">
                <a:moveTo>
                  <a:pt x="770862" y="901699"/>
                </a:moveTo>
                <a:lnTo>
                  <a:pt x="614446" y="901699"/>
                </a:lnTo>
                <a:lnTo>
                  <a:pt x="686642" y="876299"/>
                </a:lnTo>
                <a:lnTo>
                  <a:pt x="680775" y="863599"/>
                </a:lnTo>
                <a:lnTo>
                  <a:pt x="675173" y="850899"/>
                </a:lnTo>
                <a:lnTo>
                  <a:pt x="669834" y="825499"/>
                </a:lnTo>
                <a:lnTo>
                  <a:pt x="664755" y="812799"/>
                </a:lnTo>
                <a:lnTo>
                  <a:pt x="649752" y="761999"/>
                </a:lnTo>
                <a:lnTo>
                  <a:pt x="637126" y="711199"/>
                </a:lnTo>
                <a:lnTo>
                  <a:pt x="626878" y="660399"/>
                </a:lnTo>
                <a:lnTo>
                  <a:pt x="619006" y="609599"/>
                </a:lnTo>
                <a:lnTo>
                  <a:pt x="613512" y="558799"/>
                </a:lnTo>
                <a:lnTo>
                  <a:pt x="610396" y="507999"/>
                </a:lnTo>
                <a:lnTo>
                  <a:pt x="611251" y="457199"/>
                </a:lnTo>
                <a:lnTo>
                  <a:pt x="614339" y="406399"/>
                </a:lnTo>
                <a:lnTo>
                  <a:pt x="619659" y="355599"/>
                </a:lnTo>
                <a:lnTo>
                  <a:pt x="627212" y="304799"/>
                </a:lnTo>
                <a:lnTo>
                  <a:pt x="636998" y="253999"/>
                </a:lnTo>
                <a:lnTo>
                  <a:pt x="649017" y="203199"/>
                </a:lnTo>
                <a:lnTo>
                  <a:pt x="662209" y="165099"/>
                </a:lnTo>
                <a:lnTo>
                  <a:pt x="676942" y="114299"/>
                </a:lnTo>
                <a:lnTo>
                  <a:pt x="693144" y="63499"/>
                </a:lnTo>
                <a:lnTo>
                  <a:pt x="710741" y="25399"/>
                </a:lnTo>
                <a:lnTo>
                  <a:pt x="723373" y="0"/>
                </a:lnTo>
                <a:lnTo>
                  <a:pt x="773197" y="0"/>
                </a:lnTo>
                <a:lnTo>
                  <a:pt x="754485" y="38099"/>
                </a:lnTo>
                <a:lnTo>
                  <a:pt x="736681" y="88899"/>
                </a:lnTo>
                <a:lnTo>
                  <a:pt x="719825" y="126999"/>
                </a:lnTo>
                <a:lnTo>
                  <a:pt x="704554" y="177799"/>
                </a:lnTo>
                <a:lnTo>
                  <a:pt x="691049" y="228599"/>
                </a:lnTo>
                <a:lnTo>
                  <a:pt x="679487" y="279399"/>
                </a:lnTo>
                <a:lnTo>
                  <a:pt x="670049" y="330199"/>
                </a:lnTo>
                <a:lnTo>
                  <a:pt x="662912" y="380999"/>
                </a:lnTo>
                <a:lnTo>
                  <a:pt x="658255" y="431799"/>
                </a:lnTo>
                <a:lnTo>
                  <a:pt x="656258" y="482599"/>
                </a:lnTo>
                <a:lnTo>
                  <a:pt x="657099" y="533399"/>
                </a:lnTo>
                <a:lnTo>
                  <a:pt x="660957" y="584199"/>
                </a:lnTo>
                <a:lnTo>
                  <a:pt x="667496" y="634999"/>
                </a:lnTo>
                <a:lnTo>
                  <a:pt x="675718" y="673099"/>
                </a:lnTo>
                <a:lnTo>
                  <a:pt x="685622" y="723899"/>
                </a:lnTo>
                <a:lnTo>
                  <a:pt x="697209" y="761999"/>
                </a:lnTo>
                <a:lnTo>
                  <a:pt x="710478" y="812799"/>
                </a:lnTo>
                <a:lnTo>
                  <a:pt x="725429" y="850899"/>
                </a:lnTo>
                <a:lnTo>
                  <a:pt x="727067" y="863599"/>
                </a:lnTo>
                <a:lnTo>
                  <a:pt x="844032" y="863599"/>
                </a:lnTo>
                <a:lnTo>
                  <a:pt x="795595" y="888999"/>
                </a:lnTo>
                <a:lnTo>
                  <a:pt x="770862" y="901699"/>
                </a:lnTo>
                <a:close/>
              </a:path>
              <a:path w="3647440" h="1397000">
                <a:moveTo>
                  <a:pt x="844032" y="863599"/>
                </a:moveTo>
                <a:lnTo>
                  <a:pt x="730675" y="863599"/>
                </a:lnTo>
                <a:lnTo>
                  <a:pt x="766431" y="850899"/>
                </a:lnTo>
                <a:lnTo>
                  <a:pt x="870373" y="812799"/>
                </a:lnTo>
                <a:lnTo>
                  <a:pt x="915558" y="787399"/>
                </a:lnTo>
                <a:lnTo>
                  <a:pt x="959845" y="761999"/>
                </a:lnTo>
                <a:lnTo>
                  <a:pt x="1003232" y="723899"/>
                </a:lnTo>
                <a:lnTo>
                  <a:pt x="1045719" y="698499"/>
                </a:lnTo>
                <a:lnTo>
                  <a:pt x="1087307" y="673099"/>
                </a:lnTo>
                <a:lnTo>
                  <a:pt x="1127996" y="634999"/>
                </a:lnTo>
                <a:lnTo>
                  <a:pt x="1167785" y="609599"/>
                </a:lnTo>
                <a:lnTo>
                  <a:pt x="1205898" y="571499"/>
                </a:lnTo>
                <a:lnTo>
                  <a:pt x="1243131" y="533399"/>
                </a:lnTo>
                <a:lnTo>
                  <a:pt x="1279485" y="507999"/>
                </a:lnTo>
                <a:lnTo>
                  <a:pt x="1314958" y="469899"/>
                </a:lnTo>
                <a:lnTo>
                  <a:pt x="1349551" y="431799"/>
                </a:lnTo>
                <a:lnTo>
                  <a:pt x="1383265" y="393699"/>
                </a:lnTo>
                <a:lnTo>
                  <a:pt x="1416098" y="355599"/>
                </a:lnTo>
                <a:lnTo>
                  <a:pt x="1447984" y="317499"/>
                </a:lnTo>
                <a:lnTo>
                  <a:pt x="1478856" y="279399"/>
                </a:lnTo>
                <a:lnTo>
                  <a:pt x="1508713" y="228599"/>
                </a:lnTo>
                <a:lnTo>
                  <a:pt x="1537556" y="190499"/>
                </a:lnTo>
                <a:lnTo>
                  <a:pt x="1565384" y="152399"/>
                </a:lnTo>
                <a:lnTo>
                  <a:pt x="1592198" y="101599"/>
                </a:lnTo>
                <a:lnTo>
                  <a:pt x="1617998" y="63499"/>
                </a:lnTo>
                <a:lnTo>
                  <a:pt x="1643070" y="12699"/>
                </a:lnTo>
                <a:lnTo>
                  <a:pt x="1656573" y="0"/>
                </a:lnTo>
                <a:lnTo>
                  <a:pt x="1706053" y="0"/>
                </a:lnTo>
                <a:lnTo>
                  <a:pt x="1681142" y="38099"/>
                </a:lnTo>
                <a:lnTo>
                  <a:pt x="1654779" y="88899"/>
                </a:lnTo>
                <a:lnTo>
                  <a:pt x="1627447" y="126999"/>
                </a:lnTo>
                <a:lnTo>
                  <a:pt x="1599146" y="177799"/>
                </a:lnTo>
                <a:lnTo>
                  <a:pt x="1569877" y="215899"/>
                </a:lnTo>
                <a:lnTo>
                  <a:pt x="1539639" y="266699"/>
                </a:lnTo>
                <a:lnTo>
                  <a:pt x="1509429" y="304799"/>
                </a:lnTo>
                <a:lnTo>
                  <a:pt x="1478174" y="342899"/>
                </a:lnTo>
                <a:lnTo>
                  <a:pt x="1445873" y="393699"/>
                </a:lnTo>
                <a:lnTo>
                  <a:pt x="1412527" y="431799"/>
                </a:lnTo>
                <a:lnTo>
                  <a:pt x="1378135" y="469899"/>
                </a:lnTo>
                <a:lnTo>
                  <a:pt x="1342698" y="507999"/>
                </a:lnTo>
                <a:lnTo>
                  <a:pt x="1306216" y="533399"/>
                </a:lnTo>
                <a:lnTo>
                  <a:pt x="1268687" y="571499"/>
                </a:lnTo>
                <a:lnTo>
                  <a:pt x="1230223" y="609599"/>
                </a:lnTo>
                <a:lnTo>
                  <a:pt x="1190931" y="647699"/>
                </a:lnTo>
                <a:lnTo>
                  <a:pt x="1150813" y="673099"/>
                </a:lnTo>
                <a:lnTo>
                  <a:pt x="1109867" y="711199"/>
                </a:lnTo>
                <a:lnTo>
                  <a:pt x="1068094" y="736599"/>
                </a:lnTo>
                <a:lnTo>
                  <a:pt x="1025494" y="761999"/>
                </a:lnTo>
                <a:lnTo>
                  <a:pt x="982067" y="787399"/>
                </a:lnTo>
                <a:lnTo>
                  <a:pt x="937812" y="825499"/>
                </a:lnTo>
                <a:lnTo>
                  <a:pt x="891437" y="850899"/>
                </a:lnTo>
                <a:lnTo>
                  <a:pt x="844032" y="863599"/>
                </a:lnTo>
                <a:close/>
              </a:path>
              <a:path w="3647440" h="1397000">
                <a:moveTo>
                  <a:pt x="1313108" y="1206499"/>
                </a:moveTo>
                <a:lnTo>
                  <a:pt x="1138949" y="1206499"/>
                </a:lnTo>
                <a:lnTo>
                  <a:pt x="1284827" y="1168399"/>
                </a:lnTo>
                <a:lnTo>
                  <a:pt x="1331193" y="1142999"/>
                </a:lnTo>
                <a:lnTo>
                  <a:pt x="1376115" y="1130299"/>
                </a:lnTo>
                <a:lnTo>
                  <a:pt x="1419407" y="1104899"/>
                </a:lnTo>
                <a:lnTo>
                  <a:pt x="1462686" y="1066799"/>
                </a:lnTo>
                <a:lnTo>
                  <a:pt x="1505153" y="1041399"/>
                </a:lnTo>
                <a:lnTo>
                  <a:pt x="1546807" y="1015999"/>
                </a:lnTo>
                <a:lnTo>
                  <a:pt x="1587647" y="977899"/>
                </a:lnTo>
                <a:lnTo>
                  <a:pt x="1627675" y="952499"/>
                </a:lnTo>
                <a:lnTo>
                  <a:pt x="1666889" y="914399"/>
                </a:lnTo>
                <a:lnTo>
                  <a:pt x="1705290" y="888999"/>
                </a:lnTo>
                <a:lnTo>
                  <a:pt x="1742878" y="850899"/>
                </a:lnTo>
                <a:lnTo>
                  <a:pt x="1779653" y="812799"/>
                </a:lnTo>
                <a:lnTo>
                  <a:pt x="1787231" y="800099"/>
                </a:lnTo>
                <a:lnTo>
                  <a:pt x="1802235" y="787399"/>
                </a:lnTo>
                <a:lnTo>
                  <a:pt x="1809800" y="787399"/>
                </a:lnTo>
                <a:lnTo>
                  <a:pt x="1812257" y="723899"/>
                </a:lnTo>
                <a:lnTo>
                  <a:pt x="1817512" y="673099"/>
                </a:lnTo>
                <a:lnTo>
                  <a:pt x="1825565" y="622299"/>
                </a:lnTo>
                <a:lnTo>
                  <a:pt x="1836417" y="571499"/>
                </a:lnTo>
                <a:lnTo>
                  <a:pt x="1850067" y="520699"/>
                </a:lnTo>
                <a:lnTo>
                  <a:pt x="1866515" y="469899"/>
                </a:lnTo>
                <a:lnTo>
                  <a:pt x="1885761" y="419099"/>
                </a:lnTo>
                <a:lnTo>
                  <a:pt x="1904520" y="380999"/>
                </a:lnTo>
                <a:lnTo>
                  <a:pt x="1923786" y="330199"/>
                </a:lnTo>
                <a:lnTo>
                  <a:pt x="1943559" y="279399"/>
                </a:lnTo>
                <a:lnTo>
                  <a:pt x="1963838" y="228599"/>
                </a:lnTo>
                <a:lnTo>
                  <a:pt x="1984623" y="177799"/>
                </a:lnTo>
                <a:lnTo>
                  <a:pt x="2005915" y="139699"/>
                </a:lnTo>
                <a:lnTo>
                  <a:pt x="2027714" y="88899"/>
                </a:lnTo>
                <a:lnTo>
                  <a:pt x="2050020" y="38099"/>
                </a:lnTo>
                <a:lnTo>
                  <a:pt x="2072831" y="0"/>
                </a:lnTo>
                <a:lnTo>
                  <a:pt x="2125197" y="0"/>
                </a:lnTo>
                <a:lnTo>
                  <a:pt x="2115090" y="12699"/>
                </a:lnTo>
                <a:lnTo>
                  <a:pt x="2092962" y="50799"/>
                </a:lnTo>
                <a:lnTo>
                  <a:pt x="2071552" y="101599"/>
                </a:lnTo>
                <a:lnTo>
                  <a:pt x="2050858" y="152399"/>
                </a:lnTo>
                <a:lnTo>
                  <a:pt x="2031102" y="190499"/>
                </a:lnTo>
                <a:lnTo>
                  <a:pt x="2012533" y="241299"/>
                </a:lnTo>
                <a:lnTo>
                  <a:pt x="1994325" y="279399"/>
                </a:lnTo>
                <a:lnTo>
                  <a:pt x="1975653" y="330199"/>
                </a:lnTo>
                <a:lnTo>
                  <a:pt x="1955693" y="380999"/>
                </a:lnTo>
                <a:lnTo>
                  <a:pt x="1935724" y="419099"/>
                </a:lnTo>
                <a:lnTo>
                  <a:pt x="1917735" y="469899"/>
                </a:lnTo>
                <a:lnTo>
                  <a:pt x="1901726" y="520699"/>
                </a:lnTo>
                <a:lnTo>
                  <a:pt x="1887697" y="558799"/>
                </a:lnTo>
                <a:lnTo>
                  <a:pt x="1875649" y="609599"/>
                </a:lnTo>
                <a:lnTo>
                  <a:pt x="1869511" y="634999"/>
                </a:lnTo>
                <a:lnTo>
                  <a:pt x="1864557" y="673099"/>
                </a:lnTo>
                <a:lnTo>
                  <a:pt x="1860787" y="698499"/>
                </a:lnTo>
                <a:lnTo>
                  <a:pt x="1858201" y="736599"/>
                </a:lnTo>
                <a:lnTo>
                  <a:pt x="1915445" y="736599"/>
                </a:lnTo>
                <a:lnTo>
                  <a:pt x="1892187" y="761999"/>
                </a:lnTo>
                <a:lnTo>
                  <a:pt x="1856825" y="800099"/>
                </a:lnTo>
                <a:lnTo>
                  <a:pt x="1859225" y="850899"/>
                </a:lnTo>
                <a:lnTo>
                  <a:pt x="1812364" y="850899"/>
                </a:lnTo>
                <a:lnTo>
                  <a:pt x="1775801" y="876299"/>
                </a:lnTo>
                <a:lnTo>
                  <a:pt x="1757364" y="901699"/>
                </a:lnTo>
                <a:lnTo>
                  <a:pt x="1738776" y="914399"/>
                </a:lnTo>
                <a:lnTo>
                  <a:pt x="1700307" y="952499"/>
                </a:lnTo>
                <a:lnTo>
                  <a:pt x="1661042" y="977899"/>
                </a:lnTo>
                <a:lnTo>
                  <a:pt x="1620937" y="1015999"/>
                </a:lnTo>
                <a:lnTo>
                  <a:pt x="1579951" y="1041399"/>
                </a:lnTo>
                <a:lnTo>
                  <a:pt x="1538040" y="1079499"/>
                </a:lnTo>
                <a:lnTo>
                  <a:pt x="1495160" y="1104899"/>
                </a:lnTo>
                <a:lnTo>
                  <a:pt x="1451271" y="1130299"/>
                </a:lnTo>
                <a:lnTo>
                  <a:pt x="1406327" y="1155699"/>
                </a:lnTo>
                <a:lnTo>
                  <a:pt x="1360287" y="1181099"/>
                </a:lnTo>
                <a:lnTo>
                  <a:pt x="1313108" y="1206499"/>
                </a:lnTo>
                <a:close/>
              </a:path>
              <a:path w="3647440" h="1397000">
                <a:moveTo>
                  <a:pt x="1915445" y="736599"/>
                </a:moveTo>
                <a:lnTo>
                  <a:pt x="1858201" y="736599"/>
                </a:lnTo>
                <a:lnTo>
                  <a:pt x="1894003" y="698499"/>
                </a:lnTo>
                <a:lnTo>
                  <a:pt x="1929350" y="660399"/>
                </a:lnTo>
                <a:lnTo>
                  <a:pt x="1964258" y="622299"/>
                </a:lnTo>
                <a:lnTo>
                  <a:pt x="1998742" y="584199"/>
                </a:lnTo>
                <a:lnTo>
                  <a:pt x="2032815" y="546099"/>
                </a:lnTo>
                <a:lnTo>
                  <a:pt x="2066495" y="507999"/>
                </a:lnTo>
                <a:lnTo>
                  <a:pt x="2099795" y="469899"/>
                </a:lnTo>
                <a:lnTo>
                  <a:pt x="2132730" y="419099"/>
                </a:lnTo>
                <a:lnTo>
                  <a:pt x="2164899" y="380999"/>
                </a:lnTo>
                <a:lnTo>
                  <a:pt x="2196751" y="342899"/>
                </a:lnTo>
                <a:lnTo>
                  <a:pt x="2228286" y="304799"/>
                </a:lnTo>
                <a:lnTo>
                  <a:pt x="2259504" y="266699"/>
                </a:lnTo>
                <a:lnTo>
                  <a:pt x="2290405" y="228599"/>
                </a:lnTo>
                <a:lnTo>
                  <a:pt x="2320989" y="190499"/>
                </a:lnTo>
                <a:lnTo>
                  <a:pt x="2351256" y="139699"/>
                </a:lnTo>
                <a:lnTo>
                  <a:pt x="2381206" y="101599"/>
                </a:lnTo>
                <a:lnTo>
                  <a:pt x="2410840" y="63499"/>
                </a:lnTo>
                <a:lnTo>
                  <a:pt x="2440156" y="25399"/>
                </a:lnTo>
                <a:lnTo>
                  <a:pt x="2458539" y="0"/>
                </a:lnTo>
                <a:lnTo>
                  <a:pt x="2513271" y="0"/>
                </a:lnTo>
                <a:lnTo>
                  <a:pt x="2489959" y="25399"/>
                </a:lnTo>
                <a:lnTo>
                  <a:pt x="2461322" y="63499"/>
                </a:lnTo>
                <a:lnTo>
                  <a:pt x="2432415" y="114299"/>
                </a:lnTo>
                <a:lnTo>
                  <a:pt x="2403236" y="152399"/>
                </a:lnTo>
                <a:lnTo>
                  <a:pt x="2373781" y="190499"/>
                </a:lnTo>
                <a:lnTo>
                  <a:pt x="2344048" y="228599"/>
                </a:lnTo>
                <a:lnTo>
                  <a:pt x="2314035" y="266699"/>
                </a:lnTo>
                <a:lnTo>
                  <a:pt x="2283738" y="304799"/>
                </a:lnTo>
                <a:lnTo>
                  <a:pt x="2253157" y="342899"/>
                </a:lnTo>
                <a:lnTo>
                  <a:pt x="2222287" y="380999"/>
                </a:lnTo>
                <a:lnTo>
                  <a:pt x="2191126" y="419099"/>
                </a:lnTo>
                <a:lnTo>
                  <a:pt x="2159673" y="457199"/>
                </a:lnTo>
                <a:lnTo>
                  <a:pt x="2127546" y="507999"/>
                </a:lnTo>
                <a:lnTo>
                  <a:pt x="2095086" y="546099"/>
                </a:lnTo>
                <a:lnTo>
                  <a:pt x="2062272" y="584199"/>
                </a:lnTo>
                <a:lnTo>
                  <a:pt x="2029084" y="622299"/>
                </a:lnTo>
                <a:lnTo>
                  <a:pt x="1995502" y="660399"/>
                </a:lnTo>
                <a:lnTo>
                  <a:pt x="1961505" y="685799"/>
                </a:lnTo>
                <a:lnTo>
                  <a:pt x="1927074" y="723899"/>
                </a:lnTo>
                <a:lnTo>
                  <a:pt x="1915445" y="736599"/>
                </a:lnTo>
                <a:close/>
              </a:path>
              <a:path w="3647440" h="1397000">
                <a:moveTo>
                  <a:pt x="2380886" y="1346199"/>
                </a:moveTo>
                <a:lnTo>
                  <a:pt x="2210877" y="1346199"/>
                </a:lnTo>
                <a:lnTo>
                  <a:pt x="2358181" y="1308099"/>
                </a:lnTo>
                <a:lnTo>
                  <a:pt x="2406415" y="1282699"/>
                </a:lnTo>
                <a:lnTo>
                  <a:pt x="2501579" y="1257299"/>
                </a:lnTo>
                <a:lnTo>
                  <a:pt x="2594387" y="1206499"/>
                </a:lnTo>
                <a:lnTo>
                  <a:pt x="2639675" y="1193799"/>
                </a:lnTo>
                <a:lnTo>
                  <a:pt x="2728021" y="1142999"/>
                </a:lnTo>
                <a:lnTo>
                  <a:pt x="2771077" y="1117599"/>
                </a:lnTo>
                <a:lnTo>
                  <a:pt x="2813390" y="1079499"/>
                </a:lnTo>
                <a:lnTo>
                  <a:pt x="2854087" y="1054099"/>
                </a:lnTo>
                <a:lnTo>
                  <a:pt x="2893791" y="1028699"/>
                </a:lnTo>
                <a:lnTo>
                  <a:pt x="2932510" y="990599"/>
                </a:lnTo>
                <a:lnTo>
                  <a:pt x="2970256" y="965199"/>
                </a:lnTo>
                <a:lnTo>
                  <a:pt x="3007038" y="927099"/>
                </a:lnTo>
                <a:lnTo>
                  <a:pt x="3042865" y="888999"/>
                </a:lnTo>
                <a:lnTo>
                  <a:pt x="3077749" y="850899"/>
                </a:lnTo>
                <a:lnTo>
                  <a:pt x="3111697" y="825499"/>
                </a:lnTo>
                <a:lnTo>
                  <a:pt x="3144721" y="787399"/>
                </a:lnTo>
                <a:lnTo>
                  <a:pt x="3176831" y="749299"/>
                </a:lnTo>
                <a:lnTo>
                  <a:pt x="3208035" y="711199"/>
                </a:lnTo>
                <a:lnTo>
                  <a:pt x="3238345" y="660399"/>
                </a:lnTo>
                <a:lnTo>
                  <a:pt x="3267769" y="622299"/>
                </a:lnTo>
                <a:lnTo>
                  <a:pt x="3296318" y="584199"/>
                </a:lnTo>
                <a:lnTo>
                  <a:pt x="3324001" y="546099"/>
                </a:lnTo>
                <a:lnTo>
                  <a:pt x="3350829" y="495299"/>
                </a:lnTo>
                <a:lnTo>
                  <a:pt x="3376812" y="457199"/>
                </a:lnTo>
                <a:lnTo>
                  <a:pt x="3401958" y="419099"/>
                </a:lnTo>
                <a:lnTo>
                  <a:pt x="3426278" y="368299"/>
                </a:lnTo>
                <a:lnTo>
                  <a:pt x="3449782" y="330199"/>
                </a:lnTo>
                <a:lnTo>
                  <a:pt x="3472480" y="279399"/>
                </a:lnTo>
                <a:lnTo>
                  <a:pt x="3494381" y="241299"/>
                </a:lnTo>
                <a:lnTo>
                  <a:pt x="3515496" y="190499"/>
                </a:lnTo>
                <a:lnTo>
                  <a:pt x="3535834" y="139699"/>
                </a:lnTo>
                <a:lnTo>
                  <a:pt x="3555406" y="101599"/>
                </a:lnTo>
                <a:lnTo>
                  <a:pt x="3574220" y="50799"/>
                </a:lnTo>
                <a:lnTo>
                  <a:pt x="3592287" y="12699"/>
                </a:lnTo>
                <a:lnTo>
                  <a:pt x="3597379" y="0"/>
                </a:lnTo>
                <a:lnTo>
                  <a:pt x="3647312" y="0"/>
                </a:lnTo>
                <a:lnTo>
                  <a:pt x="3629061" y="38099"/>
                </a:lnTo>
                <a:lnTo>
                  <a:pt x="3609998" y="88899"/>
                </a:lnTo>
                <a:lnTo>
                  <a:pt x="3590123" y="139699"/>
                </a:lnTo>
                <a:lnTo>
                  <a:pt x="3569435" y="190499"/>
                </a:lnTo>
                <a:lnTo>
                  <a:pt x="3547934" y="228599"/>
                </a:lnTo>
                <a:lnTo>
                  <a:pt x="3525620" y="279399"/>
                </a:lnTo>
                <a:lnTo>
                  <a:pt x="3502494" y="330199"/>
                </a:lnTo>
                <a:lnTo>
                  <a:pt x="3478555" y="368299"/>
                </a:lnTo>
                <a:lnTo>
                  <a:pt x="3453803" y="419099"/>
                </a:lnTo>
                <a:lnTo>
                  <a:pt x="3428239" y="457199"/>
                </a:lnTo>
                <a:lnTo>
                  <a:pt x="3401862" y="507999"/>
                </a:lnTo>
                <a:lnTo>
                  <a:pt x="3374672" y="546099"/>
                </a:lnTo>
                <a:lnTo>
                  <a:pt x="3346980" y="596899"/>
                </a:lnTo>
                <a:lnTo>
                  <a:pt x="3318367" y="634999"/>
                </a:lnTo>
                <a:lnTo>
                  <a:pt x="3288833" y="673099"/>
                </a:lnTo>
                <a:lnTo>
                  <a:pt x="3258376" y="711199"/>
                </a:lnTo>
                <a:lnTo>
                  <a:pt x="3226994" y="761999"/>
                </a:lnTo>
                <a:lnTo>
                  <a:pt x="3194686" y="800099"/>
                </a:lnTo>
                <a:lnTo>
                  <a:pt x="3161451" y="838199"/>
                </a:lnTo>
                <a:lnTo>
                  <a:pt x="3127286" y="876299"/>
                </a:lnTo>
                <a:lnTo>
                  <a:pt x="3092192" y="901699"/>
                </a:lnTo>
                <a:lnTo>
                  <a:pt x="3056165" y="939799"/>
                </a:lnTo>
                <a:lnTo>
                  <a:pt x="3019205" y="977899"/>
                </a:lnTo>
                <a:lnTo>
                  <a:pt x="2981310" y="1015999"/>
                </a:lnTo>
                <a:lnTo>
                  <a:pt x="2942478" y="1041399"/>
                </a:lnTo>
                <a:lnTo>
                  <a:pt x="2902709" y="1079499"/>
                </a:lnTo>
                <a:lnTo>
                  <a:pt x="2862000" y="1104899"/>
                </a:lnTo>
                <a:lnTo>
                  <a:pt x="2820351" y="1130299"/>
                </a:lnTo>
                <a:lnTo>
                  <a:pt x="2777759" y="1168399"/>
                </a:lnTo>
                <a:lnTo>
                  <a:pt x="2693771" y="1219199"/>
                </a:lnTo>
                <a:lnTo>
                  <a:pt x="2650875" y="1231899"/>
                </a:lnTo>
                <a:lnTo>
                  <a:pt x="2563282" y="1282699"/>
                </a:lnTo>
                <a:lnTo>
                  <a:pt x="2518584" y="1295399"/>
                </a:lnTo>
                <a:lnTo>
                  <a:pt x="2473285" y="1320799"/>
                </a:lnTo>
                <a:lnTo>
                  <a:pt x="2380886" y="1346199"/>
                </a:lnTo>
                <a:close/>
              </a:path>
              <a:path w="3647440" h="1397000">
                <a:moveTo>
                  <a:pt x="2353632" y="1358899"/>
                </a:moveTo>
                <a:lnTo>
                  <a:pt x="2090293" y="1358899"/>
                </a:lnTo>
                <a:lnTo>
                  <a:pt x="2079190" y="1346199"/>
                </a:lnTo>
                <a:lnTo>
                  <a:pt x="2046221" y="1308099"/>
                </a:lnTo>
                <a:lnTo>
                  <a:pt x="2024910" y="1295399"/>
                </a:lnTo>
                <a:lnTo>
                  <a:pt x="2004300" y="1269999"/>
                </a:lnTo>
                <a:lnTo>
                  <a:pt x="1984392" y="1244599"/>
                </a:lnTo>
                <a:lnTo>
                  <a:pt x="1951651" y="1206499"/>
                </a:lnTo>
                <a:lnTo>
                  <a:pt x="1922082" y="1168399"/>
                </a:lnTo>
                <a:lnTo>
                  <a:pt x="1895687" y="1117599"/>
                </a:lnTo>
                <a:lnTo>
                  <a:pt x="1872466" y="1079499"/>
                </a:lnTo>
                <a:lnTo>
                  <a:pt x="1852642" y="1028699"/>
                </a:lnTo>
                <a:lnTo>
                  <a:pt x="1836440" y="977899"/>
                </a:lnTo>
                <a:lnTo>
                  <a:pt x="1823861" y="927099"/>
                </a:lnTo>
                <a:lnTo>
                  <a:pt x="1814904" y="876299"/>
                </a:lnTo>
                <a:lnTo>
                  <a:pt x="1814083" y="863599"/>
                </a:lnTo>
                <a:lnTo>
                  <a:pt x="1813464" y="863599"/>
                </a:lnTo>
                <a:lnTo>
                  <a:pt x="1812931" y="850899"/>
                </a:lnTo>
                <a:lnTo>
                  <a:pt x="1859225" y="850899"/>
                </a:lnTo>
                <a:lnTo>
                  <a:pt x="1864791" y="888999"/>
                </a:lnTo>
                <a:lnTo>
                  <a:pt x="1873522" y="939799"/>
                </a:lnTo>
                <a:lnTo>
                  <a:pt x="1885418" y="977899"/>
                </a:lnTo>
                <a:lnTo>
                  <a:pt x="1900479" y="1028699"/>
                </a:lnTo>
                <a:lnTo>
                  <a:pt x="1922220" y="1066799"/>
                </a:lnTo>
                <a:lnTo>
                  <a:pt x="1947797" y="1117599"/>
                </a:lnTo>
                <a:lnTo>
                  <a:pt x="1976836" y="1168399"/>
                </a:lnTo>
                <a:lnTo>
                  <a:pt x="2008964" y="1206499"/>
                </a:lnTo>
                <a:lnTo>
                  <a:pt x="2043808" y="1244599"/>
                </a:lnTo>
                <a:lnTo>
                  <a:pt x="2080995" y="1282699"/>
                </a:lnTo>
                <a:lnTo>
                  <a:pt x="2120153" y="1320799"/>
                </a:lnTo>
                <a:lnTo>
                  <a:pt x="2160907" y="1346199"/>
                </a:lnTo>
                <a:lnTo>
                  <a:pt x="2380886" y="1346199"/>
                </a:lnTo>
                <a:lnTo>
                  <a:pt x="2353632" y="1358899"/>
                </a:lnTo>
                <a:close/>
              </a:path>
              <a:path w="3647440" h="1397000">
                <a:moveTo>
                  <a:pt x="1122799" y="1257299"/>
                </a:moveTo>
                <a:lnTo>
                  <a:pt x="1074214" y="1257299"/>
                </a:lnTo>
                <a:lnTo>
                  <a:pt x="932756" y="1219199"/>
                </a:lnTo>
                <a:lnTo>
                  <a:pt x="892256" y="1193799"/>
                </a:lnTo>
                <a:lnTo>
                  <a:pt x="855543" y="1155699"/>
                </a:lnTo>
                <a:lnTo>
                  <a:pt x="822388" y="1130299"/>
                </a:lnTo>
                <a:lnTo>
                  <a:pt x="792560" y="1092199"/>
                </a:lnTo>
                <a:lnTo>
                  <a:pt x="765830" y="1054099"/>
                </a:lnTo>
                <a:lnTo>
                  <a:pt x="741968" y="1015999"/>
                </a:lnTo>
                <a:lnTo>
                  <a:pt x="720744" y="965199"/>
                </a:lnTo>
                <a:lnTo>
                  <a:pt x="701929" y="927099"/>
                </a:lnTo>
                <a:lnTo>
                  <a:pt x="751567" y="927099"/>
                </a:lnTo>
                <a:lnTo>
                  <a:pt x="762444" y="952499"/>
                </a:lnTo>
                <a:lnTo>
                  <a:pt x="780848" y="977899"/>
                </a:lnTo>
                <a:lnTo>
                  <a:pt x="801339" y="1015999"/>
                </a:lnTo>
                <a:lnTo>
                  <a:pt x="823918" y="1054099"/>
                </a:lnTo>
                <a:lnTo>
                  <a:pt x="857543" y="1092199"/>
                </a:lnTo>
                <a:lnTo>
                  <a:pt x="895749" y="1130299"/>
                </a:lnTo>
                <a:lnTo>
                  <a:pt x="938252" y="1168399"/>
                </a:lnTo>
                <a:lnTo>
                  <a:pt x="984766" y="1181099"/>
                </a:lnTo>
                <a:lnTo>
                  <a:pt x="1035007" y="1206499"/>
                </a:lnTo>
                <a:lnTo>
                  <a:pt x="1313108" y="1206499"/>
                </a:lnTo>
                <a:lnTo>
                  <a:pt x="1122799" y="1257299"/>
                </a:lnTo>
                <a:close/>
              </a:path>
              <a:path w="3647440" h="1397000">
                <a:moveTo>
                  <a:pt x="2215141" y="1396999"/>
                </a:moveTo>
                <a:lnTo>
                  <a:pt x="2145268" y="1396999"/>
                </a:lnTo>
                <a:lnTo>
                  <a:pt x="2133682" y="1384299"/>
                </a:lnTo>
                <a:lnTo>
                  <a:pt x="2122973" y="1384299"/>
                </a:lnTo>
                <a:lnTo>
                  <a:pt x="2112885" y="1371599"/>
                </a:lnTo>
                <a:lnTo>
                  <a:pt x="2101529" y="1358899"/>
                </a:lnTo>
                <a:lnTo>
                  <a:pt x="2326253" y="1358899"/>
                </a:lnTo>
                <a:lnTo>
                  <a:pt x="2298750" y="1371599"/>
                </a:lnTo>
                <a:lnTo>
                  <a:pt x="2271122" y="1371599"/>
                </a:lnTo>
                <a:lnTo>
                  <a:pt x="2215141" y="13969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0" y="5538414"/>
            <a:ext cx="447040" cy="547370"/>
          </a:xfrm>
          <a:custGeom>
            <a:avLst/>
            <a:gdLst/>
            <a:ahLst/>
            <a:cxnLst/>
            <a:rect l="l" t="t" r="r" b="b"/>
            <a:pathLst>
              <a:path w="447040" h="547370">
                <a:moveTo>
                  <a:pt x="0" y="75162"/>
                </a:moveTo>
                <a:lnTo>
                  <a:pt x="0" y="0"/>
                </a:lnTo>
                <a:lnTo>
                  <a:pt x="9349" y="7199"/>
                </a:lnTo>
                <a:lnTo>
                  <a:pt x="40249" y="33582"/>
                </a:lnTo>
                <a:lnTo>
                  <a:pt x="69856" y="61559"/>
                </a:lnTo>
                <a:lnTo>
                  <a:pt x="104629" y="76228"/>
                </a:lnTo>
                <a:lnTo>
                  <a:pt x="135681" y="96725"/>
                </a:lnTo>
                <a:lnTo>
                  <a:pt x="165136" y="119719"/>
                </a:lnTo>
                <a:lnTo>
                  <a:pt x="195123" y="141880"/>
                </a:lnTo>
                <a:lnTo>
                  <a:pt x="230131" y="169690"/>
                </a:lnTo>
                <a:lnTo>
                  <a:pt x="265681" y="211858"/>
                </a:lnTo>
                <a:lnTo>
                  <a:pt x="302120" y="253207"/>
                </a:lnTo>
                <a:lnTo>
                  <a:pt x="339448" y="293736"/>
                </a:lnTo>
                <a:lnTo>
                  <a:pt x="377666" y="333446"/>
                </a:lnTo>
                <a:lnTo>
                  <a:pt x="416774" y="372337"/>
                </a:lnTo>
                <a:lnTo>
                  <a:pt x="428188" y="387453"/>
                </a:lnTo>
                <a:lnTo>
                  <a:pt x="436734" y="403774"/>
                </a:lnTo>
                <a:lnTo>
                  <a:pt x="442414" y="421300"/>
                </a:lnTo>
                <a:lnTo>
                  <a:pt x="446501" y="448146"/>
                </a:lnTo>
                <a:lnTo>
                  <a:pt x="446475" y="456258"/>
                </a:lnTo>
                <a:lnTo>
                  <a:pt x="433693" y="494749"/>
                </a:lnTo>
                <a:lnTo>
                  <a:pt x="403115" y="521052"/>
                </a:lnTo>
                <a:lnTo>
                  <a:pt x="354340" y="540217"/>
                </a:lnTo>
                <a:lnTo>
                  <a:pt x="334438" y="543887"/>
                </a:lnTo>
                <a:lnTo>
                  <a:pt x="311161" y="422712"/>
                </a:lnTo>
                <a:lnTo>
                  <a:pt x="309383" y="415040"/>
                </a:lnTo>
                <a:lnTo>
                  <a:pt x="269777" y="347442"/>
                </a:lnTo>
                <a:lnTo>
                  <a:pt x="235646" y="304362"/>
                </a:lnTo>
                <a:lnTo>
                  <a:pt x="198806" y="263739"/>
                </a:lnTo>
                <a:lnTo>
                  <a:pt x="159256" y="225573"/>
                </a:lnTo>
                <a:lnTo>
                  <a:pt x="116996" y="189865"/>
                </a:lnTo>
                <a:lnTo>
                  <a:pt x="81082" y="163604"/>
                </a:lnTo>
                <a:lnTo>
                  <a:pt x="46452" y="135490"/>
                </a:lnTo>
                <a:lnTo>
                  <a:pt x="16192" y="103043"/>
                </a:lnTo>
                <a:lnTo>
                  <a:pt x="0" y="75162"/>
                </a:lnTo>
                <a:close/>
              </a:path>
              <a:path w="447040" h="547370">
                <a:moveTo>
                  <a:pt x="0" y="506615"/>
                </a:moveTo>
                <a:lnTo>
                  <a:pt x="0" y="368772"/>
                </a:lnTo>
                <a:lnTo>
                  <a:pt x="37884" y="381526"/>
                </a:lnTo>
                <a:lnTo>
                  <a:pt x="86193" y="396073"/>
                </a:lnTo>
                <a:lnTo>
                  <a:pt x="134946" y="409052"/>
                </a:lnTo>
                <a:lnTo>
                  <a:pt x="184144" y="420464"/>
                </a:lnTo>
                <a:lnTo>
                  <a:pt x="232020" y="428153"/>
                </a:lnTo>
                <a:lnTo>
                  <a:pt x="280425" y="431506"/>
                </a:lnTo>
                <a:lnTo>
                  <a:pt x="288337" y="430191"/>
                </a:lnTo>
                <a:lnTo>
                  <a:pt x="296113" y="428284"/>
                </a:lnTo>
                <a:lnTo>
                  <a:pt x="303721" y="425791"/>
                </a:lnTo>
                <a:lnTo>
                  <a:pt x="311161" y="422712"/>
                </a:lnTo>
                <a:lnTo>
                  <a:pt x="334438" y="543887"/>
                </a:lnTo>
                <a:lnTo>
                  <a:pt x="328731" y="544939"/>
                </a:lnTo>
                <a:lnTo>
                  <a:pt x="302305" y="546422"/>
                </a:lnTo>
                <a:lnTo>
                  <a:pt x="253619" y="546950"/>
                </a:lnTo>
                <a:lnTo>
                  <a:pt x="205133" y="544759"/>
                </a:lnTo>
                <a:lnTo>
                  <a:pt x="156846" y="539849"/>
                </a:lnTo>
                <a:lnTo>
                  <a:pt x="108758" y="532221"/>
                </a:lnTo>
                <a:lnTo>
                  <a:pt x="56904" y="520617"/>
                </a:lnTo>
                <a:lnTo>
                  <a:pt x="5342" y="508016"/>
                </a:lnTo>
                <a:lnTo>
                  <a:pt x="0" y="50661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0" y="3266087"/>
            <a:ext cx="269875" cy="513080"/>
          </a:xfrm>
          <a:custGeom>
            <a:avLst/>
            <a:gdLst/>
            <a:ahLst/>
            <a:cxnLst/>
            <a:rect l="l" t="t" r="r" b="b"/>
            <a:pathLst>
              <a:path w="269875" h="513079">
                <a:moveTo>
                  <a:pt x="0" y="64779"/>
                </a:moveTo>
                <a:lnTo>
                  <a:pt x="0" y="0"/>
                </a:lnTo>
                <a:lnTo>
                  <a:pt x="10788" y="8927"/>
                </a:lnTo>
                <a:lnTo>
                  <a:pt x="46624" y="39943"/>
                </a:lnTo>
                <a:lnTo>
                  <a:pt x="81745" y="71731"/>
                </a:lnTo>
                <a:lnTo>
                  <a:pt x="116153" y="104291"/>
                </a:lnTo>
                <a:lnTo>
                  <a:pt x="149847" y="137622"/>
                </a:lnTo>
                <a:lnTo>
                  <a:pt x="182828" y="171724"/>
                </a:lnTo>
                <a:lnTo>
                  <a:pt x="221919" y="221883"/>
                </a:lnTo>
                <a:lnTo>
                  <a:pt x="252274" y="277763"/>
                </a:lnTo>
                <a:lnTo>
                  <a:pt x="266022" y="318568"/>
                </a:lnTo>
                <a:lnTo>
                  <a:pt x="269511" y="350688"/>
                </a:lnTo>
                <a:lnTo>
                  <a:pt x="269336" y="361499"/>
                </a:lnTo>
                <a:lnTo>
                  <a:pt x="262013" y="403930"/>
                </a:lnTo>
                <a:lnTo>
                  <a:pt x="244500" y="443266"/>
                </a:lnTo>
                <a:lnTo>
                  <a:pt x="227267" y="464854"/>
                </a:lnTo>
                <a:lnTo>
                  <a:pt x="199527" y="320450"/>
                </a:lnTo>
                <a:lnTo>
                  <a:pt x="188386" y="270423"/>
                </a:lnTo>
                <a:lnTo>
                  <a:pt x="167728" y="223917"/>
                </a:lnTo>
                <a:lnTo>
                  <a:pt x="134425" y="182158"/>
                </a:lnTo>
                <a:lnTo>
                  <a:pt x="104254" y="158602"/>
                </a:lnTo>
                <a:lnTo>
                  <a:pt x="93744" y="151348"/>
                </a:lnTo>
                <a:lnTo>
                  <a:pt x="87805" y="147074"/>
                </a:lnTo>
                <a:lnTo>
                  <a:pt x="81999" y="142629"/>
                </a:lnTo>
                <a:lnTo>
                  <a:pt x="76327" y="138015"/>
                </a:lnTo>
                <a:lnTo>
                  <a:pt x="70789" y="133232"/>
                </a:lnTo>
                <a:lnTo>
                  <a:pt x="0" y="64779"/>
                </a:lnTo>
                <a:close/>
              </a:path>
              <a:path w="269875" h="513079">
                <a:moveTo>
                  <a:pt x="0" y="510556"/>
                </a:moveTo>
                <a:lnTo>
                  <a:pt x="0" y="418892"/>
                </a:lnTo>
                <a:lnTo>
                  <a:pt x="50590" y="429037"/>
                </a:lnTo>
                <a:lnTo>
                  <a:pt x="66426" y="431076"/>
                </a:lnTo>
                <a:lnTo>
                  <a:pt x="82280" y="431915"/>
                </a:lnTo>
                <a:lnTo>
                  <a:pt x="98152" y="431553"/>
                </a:lnTo>
                <a:lnTo>
                  <a:pt x="114041" y="429991"/>
                </a:lnTo>
                <a:lnTo>
                  <a:pt x="160218" y="418323"/>
                </a:lnTo>
                <a:lnTo>
                  <a:pt x="174934" y="412130"/>
                </a:lnTo>
                <a:lnTo>
                  <a:pt x="179194" y="410903"/>
                </a:lnTo>
                <a:lnTo>
                  <a:pt x="203650" y="381525"/>
                </a:lnTo>
                <a:lnTo>
                  <a:pt x="204318" y="377202"/>
                </a:lnTo>
                <a:lnTo>
                  <a:pt x="204277" y="372769"/>
                </a:lnTo>
                <a:lnTo>
                  <a:pt x="199527" y="320450"/>
                </a:lnTo>
                <a:lnTo>
                  <a:pt x="227267" y="464854"/>
                </a:lnTo>
                <a:lnTo>
                  <a:pt x="169050" y="496963"/>
                </a:lnTo>
                <a:lnTo>
                  <a:pt x="82127" y="511647"/>
                </a:lnTo>
                <a:lnTo>
                  <a:pt x="26489" y="512763"/>
                </a:lnTo>
                <a:lnTo>
                  <a:pt x="0" y="51055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0" y="4418488"/>
            <a:ext cx="895985" cy="988694"/>
          </a:xfrm>
          <a:custGeom>
            <a:avLst/>
            <a:gdLst/>
            <a:ahLst/>
            <a:cxnLst/>
            <a:rect l="l" t="t" r="r" b="b"/>
            <a:pathLst>
              <a:path w="895985" h="988695">
                <a:moveTo>
                  <a:pt x="176409" y="91357"/>
                </a:moveTo>
                <a:lnTo>
                  <a:pt x="224508" y="120047"/>
                </a:lnTo>
                <a:lnTo>
                  <a:pt x="272102" y="149448"/>
                </a:lnTo>
                <a:lnTo>
                  <a:pt x="360565" y="204782"/>
                </a:lnTo>
                <a:lnTo>
                  <a:pt x="362662" y="206067"/>
                </a:lnTo>
                <a:lnTo>
                  <a:pt x="365724" y="206128"/>
                </a:lnTo>
                <a:lnTo>
                  <a:pt x="367369" y="207759"/>
                </a:lnTo>
                <a:lnTo>
                  <a:pt x="378561" y="220208"/>
                </a:lnTo>
                <a:lnTo>
                  <a:pt x="389517" y="233167"/>
                </a:lnTo>
                <a:lnTo>
                  <a:pt x="401051" y="244573"/>
                </a:lnTo>
                <a:lnTo>
                  <a:pt x="413977" y="252361"/>
                </a:lnTo>
                <a:lnTo>
                  <a:pt x="429426" y="258701"/>
                </a:lnTo>
                <a:lnTo>
                  <a:pt x="443915" y="266594"/>
                </a:lnTo>
                <a:lnTo>
                  <a:pt x="457441" y="276040"/>
                </a:lnTo>
                <a:lnTo>
                  <a:pt x="470007" y="287039"/>
                </a:lnTo>
                <a:lnTo>
                  <a:pt x="532736" y="351173"/>
                </a:lnTo>
                <a:lnTo>
                  <a:pt x="553839" y="372333"/>
                </a:lnTo>
                <a:lnTo>
                  <a:pt x="588373" y="400040"/>
                </a:lnTo>
                <a:lnTo>
                  <a:pt x="630179" y="428393"/>
                </a:lnTo>
                <a:lnTo>
                  <a:pt x="669985" y="459173"/>
                </a:lnTo>
                <a:lnTo>
                  <a:pt x="707790" y="492379"/>
                </a:lnTo>
                <a:lnTo>
                  <a:pt x="743596" y="528010"/>
                </a:lnTo>
                <a:lnTo>
                  <a:pt x="777134" y="565784"/>
                </a:lnTo>
                <a:lnTo>
                  <a:pt x="808135" y="605417"/>
                </a:lnTo>
                <a:lnTo>
                  <a:pt x="836601" y="646908"/>
                </a:lnTo>
                <a:lnTo>
                  <a:pt x="862532" y="690258"/>
                </a:lnTo>
                <a:lnTo>
                  <a:pt x="887642" y="752619"/>
                </a:lnTo>
                <a:lnTo>
                  <a:pt x="895325" y="819405"/>
                </a:lnTo>
                <a:lnTo>
                  <a:pt x="895400" y="828777"/>
                </a:lnTo>
                <a:lnTo>
                  <a:pt x="894823" y="838086"/>
                </a:lnTo>
                <a:lnTo>
                  <a:pt x="882347" y="882876"/>
                </a:lnTo>
                <a:lnTo>
                  <a:pt x="855272" y="920730"/>
                </a:lnTo>
                <a:lnTo>
                  <a:pt x="811876" y="949808"/>
                </a:lnTo>
                <a:lnTo>
                  <a:pt x="778586" y="776509"/>
                </a:lnTo>
                <a:lnTo>
                  <a:pt x="767173" y="741300"/>
                </a:lnTo>
                <a:lnTo>
                  <a:pt x="730646" y="676352"/>
                </a:lnTo>
                <a:lnTo>
                  <a:pt x="708577" y="643687"/>
                </a:lnTo>
                <a:lnTo>
                  <a:pt x="683720" y="613560"/>
                </a:lnTo>
                <a:lnTo>
                  <a:pt x="656074" y="585969"/>
                </a:lnTo>
                <a:lnTo>
                  <a:pt x="615519" y="552591"/>
                </a:lnTo>
                <a:lnTo>
                  <a:pt x="605808" y="543834"/>
                </a:lnTo>
                <a:lnTo>
                  <a:pt x="596507" y="534642"/>
                </a:lnTo>
                <a:lnTo>
                  <a:pt x="587616" y="525017"/>
                </a:lnTo>
                <a:lnTo>
                  <a:pt x="553254" y="491545"/>
                </a:lnTo>
                <a:lnTo>
                  <a:pt x="518256" y="459110"/>
                </a:lnTo>
                <a:lnTo>
                  <a:pt x="482394" y="427497"/>
                </a:lnTo>
                <a:lnTo>
                  <a:pt x="445743" y="396779"/>
                </a:lnTo>
                <a:lnTo>
                  <a:pt x="408304" y="366956"/>
                </a:lnTo>
                <a:lnTo>
                  <a:pt x="374316" y="340931"/>
                </a:lnTo>
                <a:lnTo>
                  <a:pt x="341518" y="313226"/>
                </a:lnTo>
                <a:lnTo>
                  <a:pt x="309154" y="284897"/>
                </a:lnTo>
                <a:lnTo>
                  <a:pt x="276468" y="256997"/>
                </a:lnTo>
                <a:lnTo>
                  <a:pt x="240773" y="230720"/>
                </a:lnTo>
                <a:lnTo>
                  <a:pt x="199178" y="203565"/>
                </a:lnTo>
                <a:lnTo>
                  <a:pt x="177811" y="92335"/>
                </a:lnTo>
                <a:lnTo>
                  <a:pt x="176409" y="91357"/>
                </a:lnTo>
                <a:close/>
              </a:path>
              <a:path w="895985" h="988695">
                <a:moveTo>
                  <a:pt x="398439" y="807691"/>
                </a:moveTo>
                <a:lnTo>
                  <a:pt x="398518" y="807535"/>
                </a:lnTo>
                <a:lnTo>
                  <a:pt x="499191" y="848174"/>
                </a:lnTo>
                <a:lnTo>
                  <a:pt x="549557" y="868334"/>
                </a:lnTo>
                <a:lnTo>
                  <a:pt x="600043" y="888105"/>
                </a:lnTo>
                <a:lnTo>
                  <a:pt x="631122" y="896580"/>
                </a:lnTo>
                <a:lnTo>
                  <a:pt x="662353" y="900777"/>
                </a:lnTo>
                <a:lnTo>
                  <a:pt x="694020" y="900710"/>
                </a:lnTo>
                <a:lnTo>
                  <a:pt x="725789" y="896407"/>
                </a:lnTo>
                <a:lnTo>
                  <a:pt x="758392" y="887335"/>
                </a:lnTo>
                <a:lnTo>
                  <a:pt x="778047" y="871661"/>
                </a:lnTo>
                <a:lnTo>
                  <a:pt x="786485" y="847644"/>
                </a:lnTo>
                <a:lnTo>
                  <a:pt x="785433" y="813543"/>
                </a:lnTo>
                <a:lnTo>
                  <a:pt x="778586" y="776509"/>
                </a:lnTo>
                <a:lnTo>
                  <a:pt x="811876" y="949808"/>
                </a:lnTo>
                <a:lnTo>
                  <a:pt x="769514" y="968662"/>
                </a:lnTo>
                <a:lnTo>
                  <a:pt x="709919" y="983953"/>
                </a:lnTo>
                <a:lnTo>
                  <a:pt x="648694" y="988379"/>
                </a:lnTo>
                <a:lnTo>
                  <a:pt x="618173" y="986415"/>
                </a:lnTo>
                <a:lnTo>
                  <a:pt x="535351" y="968616"/>
                </a:lnTo>
                <a:lnTo>
                  <a:pt x="484392" y="952410"/>
                </a:lnTo>
                <a:lnTo>
                  <a:pt x="434788" y="933038"/>
                </a:lnTo>
                <a:lnTo>
                  <a:pt x="399966" y="808652"/>
                </a:lnTo>
                <a:lnTo>
                  <a:pt x="398439" y="807691"/>
                </a:lnTo>
                <a:close/>
              </a:path>
              <a:path w="895985" h="988695">
                <a:moveTo>
                  <a:pt x="397467" y="809628"/>
                </a:moveTo>
                <a:lnTo>
                  <a:pt x="398439" y="807691"/>
                </a:lnTo>
                <a:lnTo>
                  <a:pt x="399966" y="808652"/>
                </a:lnTo>
                <a:lnTo>
                  <a:pt x="397467" y="809628"/>
                </a:lnTo>
                <a:close/>
              </a:path>
              <a:path w="895985" h="988695">
                <a:moveTo>
                  <a:pt x="406166" y="919668"/>
                </a:moveTo>
                <a:lnTo>
                  <a:pt x="387670" y="823380"/>
                </a:lnTo>
                <a:lnTo>
                  <a:pt x="389507" y="822246"/>
                </a:lnTo>
                <a:lnTo>
                  <a:pt x="391122" y="820854"/>
                </a:lnTo>
                <a:lnTo>
                  <a:pt x="392515" y="819204"/>
                </a:lnTo>
                <a:lnTo>
                  <a:pt x="394851" y="815477"/>
                </a:lnTo>
                <a:lnTo>
                  <a:pt x="396569" y="811415"/>
                </a:lnTo>
                <a:lnTo>
                  <a:pt x="397479" y="809623"/>
                </a:lnTo>
                <a:lnTo>
                  <a:pt x="399966" y="808652"/>
                </a:lnTo>
                <a:lnTo>
                  <a:pt x="422783" y="927430"/>
                </a:lnTo>
                <a:lnTo>
                  <a:pt x="406166" y="919668"/>
                </a:lnTo>
                <a:close/>
              </a:path>
              <a:path w="895985" h="988695">
                <a:moveTo>
                  <a:pt x="224694" y="819130"/>
                </a:moveTo>
                <a:lnTo>
                  <a:pt x="209352" y="739261"/>
                </a:lnTo>
                <a:lnTo>
                  <a:pt x="259590" y="749401"/>
                </a:lnTo>
                <a:lnTo>
                  <a:pt x="308855" y="762281"/>
                </a:lnTo>
                <a:lnTo>
                  <a:pt x="356022" y="780999"/>
                </a:lnTo>
                <a:lnTo>
                  <a:pt x="398439" y="807691"/>
                </a:lnTo>
                <a:lnTo>
                  <a:pt x="397467" y="809628"/>
                </a:lnTo>
                <a:lnTo>
                  <a:pt x="395902" y="810238"/>
                </a:lnTo>
                <a:lnTo>
                  <a:pt x="392117" y="812329"/>
                </a:lnTo>
                <a:lnTo>
                  <a:pt x="388610" y="814923"/>
                </a:lnTo>
                <a:lnTo>
                  <a:pt x="387010" y="816399"/>
                </a:lnTo>
                <a:lnTo>
                  <a:pt x="387864" y="820844"/>
                </a:lnTo>
                <a:lnTo>
                  <a:pt x="387670" y="823380"/>
                </a:lnTo>
                <a:lnTo>
                  <a:pt x="406166" y="919668"/>
                </a:lnTo>
                <a:lnTo>
                  <a:pt x="386541" y="910500"/>
                </a:lnTo>
                <a:lnTo>
                  <a:pt x="339650" y="884796"/>
                </a:lnTo>
                <a:lnTo>
                  <a:pt x="294114" y="855926"/>
                </a:lnTo>
                <a:lnTo>
                  <a:pt x="268301" y="841086"/>
                </a:lnTo>
                <a:lnTo>
                  <a:pt x="241557" y="827689"/>
                </a:lnTo>
                <a:lnTo>
                  <a:pt x="224694" y="819130"/>
                </a:lnTo>
                <a:close/>
              </a:path>
              <a:path w="895985" h="988695">
                <a:moveTo>
                  <a:pt x="387864" y="820844"/>
                </a:moveTo>
                <a:lnTo>
                  <a:pt x="387010" y="816399"/>
                </a:lnTo>
                <a:lnTo>
                  <a:pt x="387892" y="820482"/>
                </a:lnTo>
                <a:lnTo>
                  <a:pt x="387864" y="820844"/>
                </a:lnTo>
                <a:close/>
              </a:path>
              <a:path w="895985" h="988695">
                <a:moveTo>
                  <a:pt x="174737" y="92208"/>
                </a:moveTo>
                <a:lnTo>
                  <a:pt x="176409" y="91357"/>
                </a:lnTo>
                <a:lnTo>
                  <a:pt x="177811" y="92335"/>
                </a:lnTo>
                <a:lnTo>
                  <a:pt x="174737" y="92208"/>
                </a:lnTo>
                <a:close/>
              </a:path>
              <a:path w="895985" h="988695">
                <a:moveTo>
                  <a:pt x="142709" y="166766"/>
                </a:moveTo>
                <a:lnTo>
                  <a:pt x="129676" y="98920"/>
                </a:lnTo>
                <a:lnTo>
                  <a:pt x="131637" y="104905"/>
                </a:lnTo>
                <a:lnTo>
                  <a:pt x="138101" y="109830"/>
                </a:lnTo>
                <a:lnTo>
                  <a:pt x="140145" y="108983"/>
                </a:lnTo>
                <a:lnTo>
                  <a:pt x="149392" y="104908"/>
                </a:lnTo>
                <a:lnTo>
                  <a:pt x="158523" y="100466"/>
                </a:lnTo>
                <a:lnTo>
                  <a:pt x="174737" y="92208"/>
                </a:lnTo>
                <a:lnTo>
                  <a:pt x="177811" y="92335"/>
                </a:lnTo>
                <a:lnTo>
                  <a:pt x="199178" y="203565"/>
                </a:lnTo>
                <a:lnTo>
                  <a:pt x="175309" y="187994"/>
                </a:lnTo>
                <a:lnTo>
                  <a:pt x="142709" y="166766"/>
                </a:lnTo>
                <a:close/>
              </a:path>
              <a:path w="895985" h="988695">
                <a:moveTo>
                  <a:pt x="0" y="76872"/>
                </a:moveTo>
                <a:lnTo>
                  <a:pt x="0" y="0"/>
                </a:lnTo>
                <a:lnTo>
                  <a:pt x="3834" y="2470"/>
                </a:lnTo>
                <a:lnTo>
                  <a:pt x="10502" y="4906"/>
                </a:lnTo>
                <a:lnTo>
                  <a:pt x="17783" y="5936"/>
                </a:lnTo>
                <a:lnTo>
                  <a:pt x="36289" y="8369"/>
                </a:lnTo>
                <a:lnTo>
                  <a:pt x="54332" y="12470"/>
                </a:lnTo>
                <a:lnTo>
                  <a:pt x="105402" y="34641"/>
                </a:lnTo>
                <a:lnTo>
                  <a:pt x="148307" y="69862"/>
                </a:lnTo>
                <a:lnTo>
                  <a:pt x="155448" y="75789"/>
                </a:lnTo>
                <a:lnTo>
                  <a:pt x="162745" y="81511"/>
                </a:lnTo>
                <a:lnTo>
                  <a:pt x="170200" y="87026"/>
                </a:lnTo>
                <a:lnTo>
                  <a:pt x="176409" y="91357"/>
                </a:lnTo>
                <a:lnTo>
                  <a:pt x="174737" y="92208"/>
                </a:lnTo>
                <a:lnTo>
                  <a:pt x="167299" y="91902"/>
                </a:lnTo>
                <a:lnTo>
                  <a:pt x="156777" y="91525"/>
                </a:lnTo>
                <a:lnTo>
                  <a:pt x="146334" y="91352"/>
                </a:lnTo>
                <a:lnTo>
                  <a:pt x="135565" y="91540"/>
                </a:lnTo>
                <a:lnTo>
                  <a:pt x="133788" y="91606"/>
                </a:lnTo>
                <a:lnTo>
                  <a:pt x="129676" y="98920"/>
                </a:lnTo>
                <a:lnTo>
                  <a:pt x="142709" y="166766"/>
                </a:lnTo>
                <a:lnTo>
                  <a:pt x="112317" y="147053"/>
                </a:lnTo>
                <a:lnTo>
                  <a:pt x="73477" y="122084"/>
                </a:lnTo>
                <a:lnTo>
                  <a:pt x="34498" y="97339"/>
                </a:lnTo>
                <a:lnTo>
                  <a:pt x="10504" y="82853"/>
                </a:lnTo>
                <a:lnTo>
                  <a:pt x="0" y="76872"/>
                </a:lnTo>
                <a:close/>
              </a:path>
              <a:path w="895985" h="988695">
                <a:moveTo>
                  <a:pt x="0" y="699266"/>
                </a:moveTo>
                <a:lnTo>
                  <a:pt x="0" y="596317"/>
                </a:lnTo>
                <a:lnTo>
                  <a:pt x="72310" y="633970"/>
                </a:lnTo>
                <a:lnTo>
                  <a:pt x="105153" y="651302"/>
                </a:lnTo>
                <a:lnTo>
                  <a:pt x="138086" y="669072"/>
                </a:lnTo>
                <a:lnTo>
                  <a:pt x="205575" y="705744"/>
                </a:lnTo>
                <a:lnTo>
                  <a:pt x="209352" y="739261"/>
                </a:lnTo>
                <a:lnTo>
                  <a:pt x="224694" y="819130"/>
                </a:lnTo>
                <a:lnTo>
                  <a:pt x="214931" y="814174"/>
                </a:lnTo>
                <a:lnTo>
                  <a:pt x="189468" y="798973"/>
                </a:lnTo>
                <a:lnTo>
                  <a:pt x="145574" y="773243"/>
                </a:lnTo>
                <a:lnTo>
                  <a:pt x="101026" y="748785"/>
                </a:lnTo>
                <a:lnTo>
                  <a:pt x="55825" y="725601"/>
                </a:lnTo>
                <a:lnTo>
                  <a:pt x="9970" y="703690"/>
                </a:lnTo>
                <a:lnTo>
                  <a:pt x="0" y="69926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0" y="6724088"/>
            <a:ext cx="346710" cy="673735"/>
          </a:xfrm>
          <a:custGeom>
            <a:avLst/>
            <a:gdLst/>
            <a:ahLst/>
            <a:cxnLst/>
            <a:rect l="l" t="t" r="r" b="b"/>
            <a:pathLst>
              <a:path w="346710" h="673734">
                <a:moveTo>
                  <a:pt x="312398" y="567030"/>
                </a:moveTo>
                <a:lnTo>
                  <a:pt x="246807" y="225583"/>
                </a:lnTo>
                <a:lnTo>
                  <a:pt x="250085" y="236150"/>
                </a:lnTo>
                <a:lnTo>
                  <a:pt x="252668" y="240923"/>
                </a:lnTo>
                <a:lnTo>
                  <a:pt x="284395" y="260186"/>
                </a:lnTo>
                <a:lnTo>
                  <a:pt x="291409" y="263575"/>
                </a:lnTo>
                <a:lnTo>
                  <a:pt x="296498" y="268830"/>
                </a:lnTo>
                <a:lnTo>
                  <a:pt x="299660" y="275949"/>
                </a:lnTo>
                <a:lnTo>
                  <a:pt x="321175" y="319773"/>
                </a:lnTo>
                <a:lnTo>
                  <a:pt x="336621" y="364146"/>
                </a:lnTo>
                <a:lnTo>
                  <a:pt x="345263" y="409134"/>
                </a:lnTo>
                <a:lnTo>
                  <a:pt x="346364" y="454723"/>
                </a:lnTo>
                <a:lnTo>
                  <a:pt x="339191" y="501015"/>
                </a:lnTo>
                <a:lnTo>
                  <a:pt x="323007" y="548037"/>
                </a:lnTo>
                <a:lnTo>
                  <a:pt x="317317" y="558866"/>
                </a:lnTo>
                <a:lnTo>
                  <a:pt x="312398" y="567030"/>
                </a:lnTo>
                <a:close/>
              </a:path>
              <a:path w="346710" h="673734">
                <a:moveTo>
                  <a:pt x="154426" y="142591"/>
                </a:moveTo>
                <a:lnTo>
                  <a:pt x="180274" y="155757"/>
                </a:lnTo>
                <a:lnTo>
                  <a:pt x="204755" y="172405"/>
                </a:lnTo>
                <a:lnTo>
                  <a:pt x="226908" y="192045"/>
                </a:lnTo>
                <a:lnTo>
                  <a:pt x="246733" y="214677"/>
                </a:lnTo>
                <a:lnTo>
                  <a:pt x="246236" y="220186"/>
                </a:lnTo>
                <a:lnTo>
                  <a:pt x="246807" y="225583"/>
                </a:lnTo>
                <a:lnTo>
                  <a:pt x="312398" y="567030"/>
                </a:lnTo>
                <a:lnTo>
                  <a:pt x="311026" y="569308"/>
                </a:lnTo>
                <a:lnTo>
                  <a:pt x="304131" y="579363"/>
                </a:lnTo>
                <a:lnTo>
                  <a:pt x="271004" y="615120"/>
                </a:lnTo>
                <a:lnTo>
                  <a:pt x="261392" y="622837"/>
                </a:lnTo>
                <a:lnTo>
                  <a:pt x="226059" y="438906"/>
                </a:lnTo>
                <a:lnTo>
                  <a:pt x="221609" y="418818"/>
                </a:lnTo>
                <a:lnTo>
                  <a:pt x="211115" y="379060"/>
                </a:lnTo>
                <a:lnTo>
                  <a:pt x="194147" y="340198"/>
                </a:lnTo>
                <a:lnTo>
                  <a:pt x="192224" y="338128"/>
                </a:lnTo>
                <a:lnTo>
                  <a:pt x="154823" y="143429"/>
                </a:lnTo>
                <a:lnTo>
                  <a:pt x="154426" y="142591"/>
                </a:lnTo>
                <a:close/>
              </a:path>
              <a:path w="346710" h="673734">
                <a:moveTo>
                  <a:pt x="0" y="664143"/>
                </a:moveTo>
                <a:lnTo>
                  <a:pt x="0" y="533975"/>
                </a:lnTo>
                <a:lnTo>
                  <a:pt x="18164" y="540609"/>
                </a:lnTo>
                <a:lnTo>
                  <a:pt x="44888" y="549611"/>
                </a:lnTo>
                <a:lnTo>
                  <a:pt x="72100" y="555841"/>
                </a:lnTo>
                <a:lnTo>
                  <a:pt x="99801" y="559299"/>
                </a:lnTo>
                <a:lnTo>
                  <a:pt x="127991" y="559987"/>
                </a:lnTo>
                <a:lnTo>
                  <a:pt x="180168" y="550840"/>
                </a:lnTo>
                <a:lnTo>
                  <a:pt x="213364" y="528372"/>
                </a:lnTo>
                <a:lnTo>
                  <a:pt x="228390" y="491442"/>
                </a:lnTo>
                <a:lnTo>
                  <a:pt x="226059" y="438906"/>
                </a:lnTo>
                <a:lnTo>
                  <a:pt x="261392" y="622837"/>
                </a:lnTo>
                <a:lnTo>
                  <a:pt x="219430" y="647456"/>
                </a:lnTo>
                <a:lnTo>
                  <a:pt x="172815" y="661701"/>
                </a:lnTo>
                <a:lnTo>
                  <a:pt x="151846" y="666465"/>
                </a:lnTo>
                <a:lnTo>
                  <a:pt x="130708" y="669980"/>
                </a:lnTo>
                <a:lnTo>
                  <a:pt x="109399" y="672247"/>
                </a:lnTo>
                <a:lnTo>
                  <a:pt x="87920" y="673265"/>
                </a:lnTo>
                <a:lnTo>
                  <a:pt x="66419" y="673032"/>
                </a:lnTo>
                <a:lnTo>
                  <a:pt x="45041" y="671545"/>
                </a:lnTo>
                <a:lnTo>
                  <a:pt x="23789" y="668804"/>
                </a:lnTo>
                <a:lnTo>
                  <a:pt x="2660" y="664809"/>
                </a:lnTo>
                <a:lnTo>
                  <a:pt x="0" y="664143"/>
                </a:lnTo>
                <a:close/>
              </a:path>
              <a:path w="346710" h="673734">
                <a:moveTo>
                  <a:pt x="152979" y="143066"/>
                </a:moveTo>
                <a:lnTo>
                  <a:pt x="153464" y="142101"/>
                </a:lnTo>
                <a:lnTo>
                  <a:pt x="154426" y="142591"/>
                </a:lnTo>
                <a:lnTo>
                  <a:pt x="154823" y="143429"/>
                </a:lnTo>
                <a:lnTo>
                  <a:pt x="152979" y="143066"/>
                </a:lnTo>
                <a:close/>
              </a:path>
              <a:path w="346710" h="673734">
                <a:moveTo>
                  <a:pt x="160185" y="303644"/>
                </a:moveTo>
                <a:lnTo>
                  <a:pt x="131407" y="153835"/>
                </a:lnTo>
                <a:lnTo>
                  <a:pt x="135446" y="155428"/>
                </a:lnTo>
                <a:lnTo>
                  <a:pt x="141892" y="159415"/>
                </a:lnTo>
                <a:lnTo>
                  <a:pt x="147138" y="153100"/>
                </a:lnTo>
                <a:lnTo>
                  <a:pt x="150584" y="147830"/>
                </a:lnTo>
                <a:lnTo>
                  <a:pt x="152979" y="143066"/>
                </a:lnTo>
                <a:lnTo>
                  <a:pt x="154823" y="143429"/>
                </a:lnTo>
                <a:lnTo>
                  <a:pt x="192224" y="338128"/>
                </a:lnTo>
                <a:lnTo>
                  <a:pt x="160185" y="303644"/>
                </a:lnTo>
                <a:close/>
              </a:path>
              <a:path w="346710" h="673734">
                <a:moveTo>
                  <a:pt x="0" y="136967"/>
                </a:moveTo>
                <a:lnTo>
                  <a:pt x="0" y="0"/>
                </a:lnTo>
                <a:lnTo>
                  <a:pt x="18485" y="14465"/>
                </a:lnTo>
                <a:lnTo>
                  <a:pt x="45266" y="34847"/>
                </a:lnTo>
                <a:lnTo>
                  <a:pt x="72269" y="54930"/>
                </a:lnTo>
                <a:lnTo>
                  <a:pt x="99439" y="74774"/>
                </a:lnTo>
                <a:lnTo>
                  <a:pt x="117419" y="88603"/>
                </a:lnTo>
                <a:lnTo>
                  <a:pt x="132642" y="104656"/>
                </a:lnTo>
                <a:lnTo>
                  <a:pt x="145110" y="122931"/>
                </a:lnTo>
                <a:lnTo>
                  <a:pt x="154426" y="142591"/>
                </a:lnTo>
                <a:lnTo>
                  <a:pt x="153464" y="142101"/>
                </a:lnTo>
                <a:lnTo>
                  <a:pt x="152979" y="143066"/>
                </a:lnTo>
                <a:lnTo>
                  <a:pt x="150235" y="142525"/>
                </a:lnTo>
                <a:lnTo>
                  <a:pt x="144538" y="139563"/>
                </a:lnTo>
                <a:lnTo>
                  <a:pt x="141424" y="141264"/>
                </a:lnTo>
                <a:lnTo>
                  <a:pt x="137099" y="143588"/>
                </a:lnTo>
                <a:lnTo>
                  <a:pt x="134660" y="149477"/>
                </a:lnTo>
                <a:lnTo>
                  <a:pt x="131407" y="153835"/>
                </a:lnTo>
                <a:lnTo>
                  <a:pt x="160185" y="303644"/>
                </a:lnTo>
                <a:lnTo>
                  <a:pt x="87545" y="225830"/>
                </a:lnTo>
                <a:lnTo>
                  <a:pt x="52416" y="187348"/>
                </a:lnTo>
                <a:lnTo>
                  <a:pt x="12614" y="148042"/>
                </a:lnTo>
                <a:lnTo>
                  <a:pt x="0" y="13696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5889119" y="1219499"/>
            <a:ext cx="6350" cy="12700"/>
          </a:xfrm>
          <a:custGeom>
            <a:avLst/>
            <a:gdLst/>
            <a:ahLst/>
            <a:cxnLst/>
            <a:rect l="l" t="t" r="r" b="b"/>
            <a:pathLst>
              <a:path w="6350" h="12700">
                <a:moveTo>
                  <a:pt x="0" y="12209"/>
                </a:moveTo>
                <a:lnTo>
                  <a:pt x="4069" y="581"/>
                </a:lnTo>
                <a:lnTo>
                  <a:pt x="5814" y="0"/>
                </a:lnTo>
                <a:lnTo>
                  <a:pt x="4651" y="6976"/>
                </a:lnTo>
                <a:lnTo>
                  <a:pt x="3488" y="9883"/>
                </a:lnTo>
                <a:lnTo>
                  <a:pt x="0" y="122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6850191" y="959608"/>
            <a:ext cx="6350" cy="8255"/>
          </a:xfrm>
          <a:custGeom>
            <a:avLst/>
            <a:gdLst/>
            <a:ahLst/>
            <a:cxnLst/>
            <a:rect l="l" t="t" r="r" b="b"/>
            <a:pathLst>
              <a:path w="6350" h="8255">
                <a:moveTo>
                  <a:pt x="5814" y="8139"/>
                </a:moveTo>
                <a:lnTo>
                  <a:pt x="0" y="4651"/>
                </a:lnTo>
                <a:lnTo>
                  <a:pt x="1162" y="0"/>
                </a:lnTo>
                <a:lnTo>
                  <a:pt x="5814" y="813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6683326" y="1109030"/>
            <a:ext cx="5715" cy="1270"/>
          </a:xfrm>
          <a:custGeom>
            <a:avLst/>
            <a:gdLst/>
            <a:ahLst/>
            <a:cxnLst/>
            <a:rect l="l" t="t" r="r" b="b"/>
            <a:pathLst>
              <a:path w="5715" h="1269">
                <a:moveTo>
                  <a:pt x="1162" y="1162"/>
                </a:moveTo>
                <a:lnTo>
                  <a:pt x="0" y="1162"/>
                </a:lnTo>
                <a:lnTo>
                  <a:pt x="5232" y="0"/>
                </a:lnTo>
                <a:lnTo>
                  <a:pt x="3488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6958333" y="870652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4">
                <a:moveTo>
                  <a:pt x="4651" y="581"/>
                </a:moveTo>
                <a:lnTo>
                  <a:pt x="0" y="0"/>
                </a:lnTo>
                <a:lnTo>
                  <a:pt x="2325" y="0"/>
                </a:lnTo>
                <a:lnTo>
                  <a:pt x="465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 descr=""/>
          <p:cNvSpPr/>
          <p:nvPr/>
        </p:nvSpPr>
        <p:spPr>
          <a:xfrm>
            <a:off x="6296106" y="1258453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1162"/>
                </a:moveTo>
                <a:lnTo>
                  <a:pt x="0" y="581"/>
                </a:lnTo>
                <a:lnTo>
                  <a:pt x="581" y="0"/>
                </a:lnTo>
                <a:lnTo>
                  <a:pt x="581" y="581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 descr=""/>
          <p:cNvSpPr/>
          <p:nvPr/>
        </p:nvSpPr>
        <p:spPr>
          <a:xfrm>
            <a:off x="6033308" y="1270081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0" y="3488"/>
                </a:moveTo>
                <a:lnTo>
                  <a:pt x="5232" y="1162"/>
                </a:lnTo>
                <a:lnTo>
                  <a:pt x="5232" y="0"/>
                </a:lnTo>
                <a:lnTo>
                  <a:pt x="5814" y="2906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6939140" y="859027"/>
            <a:ext cx="35560" cy="27305"/>
          </a:xfrm>
          <a:custGeom>
            <a:avLst/>
            <a:gdLst/>
            <a:ahLst/>
            <a:cxnLst/>
            <a:rect l="l" t="t" r="r" b="b"/>
            <a:pathLst>
              <a:path w="35559" h="27305">
                <a:moveTo>
                  <a:pt x="2324" y="26746"/>
                </a:moveTo>
                <a:lnTo>
                  <a:pt x="1739" y="25590"/>
                </a:lnTo>
                <a:lnTo>
                  <a:pt x="1168" y="25590"/>
                </a:lnTo>
                <a:lnTo>
                  <a:pt x="0" y="25006"/>
                </a:lnTo>
                <a:lnTo>
                  <a:pt x="584" y="25590"/>
                </a:lnTo>
                <a:lnTo>
                  <a:pt x="1739" y="26162"/>
                </a:lnTo>
                <a:lnTo>
                  <a:pt x="2324" y="26746"/>
                </a:lnTo>
                <a:close/>
              </a:path>
              <a:path w="35559" h="27305">
                <a:moveTo>
                  <a:pt x="35471" y="3492"/>
                </a:moveTo>
                <a:lnTo>
                  <a:pt x="34302" y="1752"/>
                </a:lnTo>
                <a:lnTo>
                  <a:pt x="32562" y="0"/>
                </a:lnTo>
                <a:lnTo>
                  <a:pt x="35471" y="349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/>
          <p:nvPr/>
        </p:nvSpPr>
        <p:spPr>
          <a:xfrm>
            <a:off x="7017626" y="812519"/>
            <a:ext cx="17145" cy="10795"/>
          </a:xfrm>
          <a:custGeom>
            <a:avLst/>
            <a:gdLst/>
            <a:ahLst/>
            <a:cxnLst/>
            <a:rect l="l" t="t" r="r" b="b"/>
            <a:pathLst>
              <a:path w="17145" h="10794">
                <a:moveTo>
                  <a:pt x="2908" y="9880"/>
                </a:moveTo>
                <a:lnTo>
                  <a:pt x="0" y="6972"/>
                </a:lnTo>
                <a:lnTo>
                  <a:pt x="1752" y="9296"/>
                </a:lnTo>
                <a:lnTo>
                  <a:pt x="2336" y="10464"/>
                </a:lnTo>
                <a:lnTo>
                  <a:pt x="2908" y="10464"/>
                </a:lnTo>
                <a:lnTo>
                  <a:pt x="2908" y="9880"/>
                </a:lnTo>
                <a:close/>
              </a:path>
              <a:path w="17145" h="10794">
                <a:moveTo>
                  <a:pt x="16865" y="1155"/>
                </a:moveTo>
                <a:lnTo>
                  <a:pt x="16281" y="584"/>
                </a:lnTo>
                <a:lnTo>
                  <a:pt x="16281" y="0"/>
                </a:lnTo>
                <a:lnTo>
                  <a:pt x="15697" y="0"/>
                </a:lnTo>
                <a:lnTo>
                  <a:pt x="15697" y="1155"/>
                </a:lnTo>
                <a:lnTo>
                  <a:pt x="16865" y="11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/>
          <p:nvPr/>
        </p:nvSpPr>
        <p:spPr>
          <a:xfrm>
            <a:off x="6664139" y="1114845"/>
            <a:ext cx="6985" cy="5080"/>
          </a:xfrm>
          <a:custGeom>
            <a:avLst/>
            <a:gdLst/>
            <a:ahLst/>
            <a:cxnLst/>
            <a:rect l="l" t="t" r="r" b="b"/>
            <a:pathLst>
              <a:path w="6984" h="5080">
                <a:moveTo>
                  <a:pt x="6395" y="4651"/>
                </a:moveTo>
                <a:lnTo>
                  <a:pt x="581" y="2907"/>
                </a:lnTo>
                <a:lnTo>
                  <a:pt x="581" y="1744"/>
                </a:lnTo>
                <a:lnTo>
                  <a:pt x="0" y="581"/>
                </a:lnTo>
                <a:lnTo>
                  <a:pt x="0" y="0"/>
                </a:lnTo>
                <a:lnTo>
                  <a:pt x="1744" y="581"/>
                </a:lnTo>
                <a:lnTo>
                  <a:pt x="3488" y="1744"/>
                </a:lnTo>
                <a:lnTo>
                  <a:pt x="639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object 23" descr=""/>
          <p:cNvSpPr/>
          <p:nvPr/>
        </p:nvSpPr>
        <p:spPr>
          <a:xfrm>
            <a:off x="7013562" y="820076"/>
            <a:ext cx="8255" cy="8890"/>
          </a:xfrm>
          <a:custGeom>
            <a:avLst/>
            <a:gdLst/>
            <a:ahLst/>
            <a:cxnLst/>
            <a:rect l="l" t="t" r="r" b="b"/>
            <a:pathLst>
              <a:path w="8254" h="8890">
                <a:moveTo>
                  <a:pt x="1524" y="8318"/>
                </a:moveTo>
                <a:lnTo>
                  <a:pt x="1155" y="7556"/>
                </a:lnTo>
                <a:lnTo>
                  <a:pt x="0" y="6400"/>
                </a:lnTo>
                <a:lnTo>
                  <a:pt x="1524" y="8318"/>
                </a:lnTo>
                <a:close/>
              </a:path>
              <a:path w="8254" h="8890">
                <a:moveTo>
                  <a:pt x="8140" y="2324"/>
                </a:moveTo>
                <a:lnTo>
                  <a:pt x="6972" y="0"/>
                </a:lnTo>
                <a:lnTo>
                  <a:pt x="6972" y="2908"/>
                </a:lnTo>
                <a:lnTo>
                  <a:pt x="7556" y="2908"/>
                </a:lnTo>
                <a:lnTo>
                  <a:pt x="8140" y="3492"/>
                </a:lnTo>
                <a:lnTo>
                  <a:pt x="8140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5876328" y="1213687"/>
            <a:ext cx="14604" cy="17145"/>
          </a:xfrm>
          <a:custGeom>
            <a:avLst/>
            <a:gdLst/>
            <a:ahLst/>
            <a:cxnLst/>
            <a:rect l="l" t="t" r="r" b="b"/>
            <a:pathLst>
              <a:path w="14604" h="17144">
                <a:moveTo>
                  <a:pt x="7556" y="2908"/>
                </a:moveTo>
                <a:lnTo>
                  <a:pt x="5803" y="1168"/>
                </a:lnTo>
                <a:lnTo>
                  <a:pt x="5232" y="0"/>
                </a:lnTo>
                <a:lnTo>
                  <a:pt x="2895" y="4648"/>
                </a:lnTo>
                <a:lnTo>
                  <a:pt x="1155" y="10464"/>
                </a:lnTo>
                <a:lnTo>
                  <a:pt x="0" y="16865"/>
                </a:lnTo>
                <a:lnTo>
                  <a:pt x="4064" y="7556"/>
                </a:lnTo>
                <a:lnTo>
                  <a:pt x="4648" y="9309"/>
                </a:lnTo>
                <a:lnTo>
                  <a:pt x="7556" y="2908"/>
                </a:lnTo>
                <a:close/>
              </a:path>
              <a:path w="14604" h="17144">
                <a:moveTo>
                  <a:pt x="11036" y="5524"/>
                </a:moveTo>
                <a:lnTo>
                  <a:pt x="10464" y="6985"/>
                </a:lnTo>
                <a:lnTo>
                  <a:pt x="11036" y="6400"/>
                </a:lnTo>
                <a:lnTo>
                  <a:pt x="11036" y="5524"/>
                </a:lnTo>
                <a:close/>
              </a:path>
              <a:path w="14604" h="17144">
                <a:moveTo>
                  <a:pt x="11811" y="5626"/>
                </a:moveTo>
                <a:lnTo>
                  <a:pt x="11620" y="4076"/>
                </a:lnTo>
                <a:lnTo>
                  <a:pt x="11137" y="5283"/>
                </a:lnTo>
                <a:lnTo>
                  <a:pt x="11811" y="5626"/>
                </a:lnTo>
                <a:close/>
              </a:path>
              <a:path w="14604" h="17144">
                <a:moveTo>
                  <a:pt x="14528" y="4648"/>
                </a:moveTo>
                <a:lnTo>
                  <a:pt x="12204" y="5816"/>
                </a:lnTo>
                <a:lnTo>
                  <a:pt x="11811" y="5626"/>
                </a:lnTo>
                <a:lnTo>
                  <a:pt x="12204" y="8724"/>
                </a:lnTo>
                <a:lnTo>
                  <a:pt x="13868" y="5816"/>
                </a:lnTo>
                <a:lnTo>
                  <a:pt x="14528" y="464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7017637" y="79565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0" y="581"/>
                </a:moveTo>
                <a:lnTo>
                  <a:pt x="1162" y="581"/>
                </a:lnTo>
                <a:lnTo>
                  <a:pt x="581" y="581"/>
                </a:lnTo>
                <a:lnTo>
                  <a:pt x="0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7505441" y="161331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5">
                <a:moveTo>
                  <a:pt x="2325" y="1744"/>
                </a:moveTo>
                <a:lnTo>
                  <a:pt x="1162" y="1162"/>
                </a:lnTo>
                <a:lnTo>
                  <a:pt x="0" y="0"/>
                </a:lnTo>
                <a:lnTo>
                  <a:pt x="4069" y="0"/>
                </a:lnTo>
                <a:lnTo>
                  <a:pt x="8139" y="581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7150780" y="691577"/>
            <a:ext cx="8255" cy="10160"/>
          </a:xfrm>
          <a:custGeom>
            <a:avLst/>
            <a:gdLst/>
            <a:ahLst/>
            <a:cxnLst/>
            <a:rect l="l" t="t" r="r" b="b"/>
            <a:pathLst>
              <a:path w="8254" h="10159">
                <a:moveTo>
                  <a:pt x="4651" y="9884"/>
                </a:moveTo>
                <a:lnTo>
                  <a:pt x="5814" y="4651"/>
                </a:lnTo>
                <a:lnTo>
                  <a:pt x="0" y="0"/>
                </a:lnTo>
                <a:lnTo>
                  <a:pt x="2907" y="1744"/>
                </a:lnTo>
                <a:lnTo>
                  <a:pt x="5232" y="4069"/>
                </a:lnTo>
                <a:lnTo>
                  <a:pt x="8139" y="5232"/>
                </a:lnTo>
                <a:lnTo>
                  <a:pt x="4651" y="988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/>
          <p:nvPr/>
        </p:nvSpPr>
        <p:spPr>
          <a:xfrm>
            <a:off x="7035661" y="784603"/>
            <a:ext cx="8255" cy="12700"/>
          </a:xfrm>
          <a:custGeom>
            <a:avLst/>
            <a:gdLst/>
            <a:ahLst/>
            <a:cxnLst/>
            <a:rect l="l" t="t" r="r" b="b"/>
            <a:pathLst>
              <a:path w="8254" h="12700">
                <a:moveTo>
                  <a:pt x="8139" y="12209"/>
                </a:moveTo>
                <a:lnTo>
                  <a:pt x="0" y="2325"/>
                </a:lnTo>
                <a:lnTo>
                  <a:pt x="0" y="0"/>
                </a:lnTo>
                <a:lnTo>
                  <a:pt x="5814" y="5232"/>
                </a:lnTo>
                <a:lnTo>
                  <a:pt x="7558" y="7558"/>
                </a:lnTo>
                <a:lnTo>
                  <a:pt x="8139" y="1220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7297296" y="521806"/>
            <a:ext cx="2540" cy="1905"/>
          </a:xfrm>
          <a:custGeom>
            <a:avLst/>
            <a:gdLst/>
            <a:ahLst/>
            <a:cxnLst/>
            <a:rect l="l" t="t" r="r" b="b"/>
            <a:pathLst>
              <a:path w="2540" h="1904">
                <a:moveTo>
                  <a:pt x="1162" y="1744"/>
                </a:moveTo>
                <a:lnTo>
                  <a:pt x="0" y="0"/>
                </a:lnTo>
                <a:lnTo>
                  <a:pt x="2325" y="1162"/>
                </a:lnTo>
                <a:lnTo>
                  <a:pt x="1162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6278083" y="1257871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0" y="1744"/>
                </a:moveTo>
                <a:lnTo>
                  <a:pt x="1162" y="0"/>
                </a:lnTo>
                <a:lnTo>
                  <a:pt x="581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7301365" y="511340"/>
            <a:ext cx="635" cy="1905"/>
          </a:xfrm>
          <a:custGeom>
            <a:avLst/>
            <a:gdLst/>
            <a:ahLst/>
            <a:cxnLst/>
            <a:rect l="l" t="t" r="r" b="b"/>
            <a:pathLst>
              <a:path w="634" h="1904">
                <a:moveTo>
                  <a:pt x="0" y="0"/>
                </a:moveTo>
                <a:lnTo>
                  <a:pt x="581" y="1744"/>
                </a:lnTo>
                <a:lnTo>
                  <a:pt x="581" y="1162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/>
          <p:nvPr/>
        </p:nvSpPr>
        <p:spPr>
          <a:xfrm>
            <a:off x="7518813" y="143307"/>
            <a:ext cx="3810" cy="4445"/>
          </a:xfrm>
          <a:custGeom>
            <a:avLst/>
            <a:gdLst/>
            <a:ahLst/>
            <a:cxnLst/>
            <a:rect l="l" t="t" r="r" b="b"/>
            <a:pathLst>
              <a:path w="3809" h="4444">
                <a:moveTo>
                  <a:pt x="0" y="4069"/>
                </a:moveTo>
                <a:lnTo>
                  <a:pt x="3488" y="0"/>
                </a:lnTo>
                <a:lnTo>
                  <a:pt x="2325" y="1744"/>
                </a:lnTo>
                <a:lnTo>
                  <a:pt x="0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/>
          <p:nvPr/>
        </p:nvSpPr>
        <p:spPr>
          <a:xfrm>
            <a:off x="6761235" y="1047401"/>
            <a:ext cx="635" cy="3810"/>
          </a:xfrm>
          <a:custGeom>
            <a:avLst/>
            <a:gdLst/>
            <a:ahLst/>
            <a:cxnLst/>
            <a:rect l="l" t="t" r="r" b="b"/>
            <a:pathLst>
              <a:path w="634" h="3809">
                <a:moveTo>
                  <a:pt x="0" y="3488"/>
                </a:moveTo>
                <a:lnTo>
                  <a:pt x="0" y="581"/>
                </a:lnTo>
                <a:lnTo>
                  <a:pt x="581" y="581"/>
                </a:lnTo>
                <a:lnTo>
                  <a:pt x="581" y="0"/>
                </a:lnTo>
                <a:lnTo>
                  <a:pt x="581" y="1744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/>
          <p:nvPr/>
        </p:nvSpPr>
        <p:spPr>
          <a:xfrm>
            <a:off x="6813562" y="984027"/>
            <a:ext cx="3810" cy="3175"/>
          </a:xfrm>
          <a:custGeom>
            <a:avLst/>
            <a:gdLst/>
            <a:ahLst/>
            <a:cxnLst/>
            <a:rect l="l" t="t" r="r" b="b"/>
            <a:pathLst>
              <a:path w="3809" h="3175">
                <a:moveTo>
                  <a:pt x="2325" y="2907"/>
                </a:moveTo>
                <a:lnTo>
                  <a:pt x="0" y="2325"/>
                </a:lnTo>
                <a:lnTo>
                  <a:pt x="0" y="0"/>
                </a:lnTo>
                <a:lnTo>
                  <a:pt x="3488" y="0"/>
                </a:lnTo>
                <a:lnTo>
                  <a:pt x="2907" y="2325"/>
                </a:lnTo>
                <a:lnTo>
                  <a:pt x="2325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 descr=""/>
          <p:cNvSpPr/>
          <p:nvPr/>
        </p:nvSpPr>
        <p:spPr>
          <a:xfrm>
            <a:off x="6688559" y="1108449"/>
            <a:ext cx="635" cy="635"/>
          </a:xfrm>
          <a:custGeom>
            <a:avLst/>
            <a:gdLst/>
            <a:ahLst/>
            <a:cxnLst/>
            <a:rect l="l" t="t" r="r" b="b"/>
            <a:pathLst>
              <a:path w="634" h="634">
                <a:moveTo>
                  <a:pt x="581" y="581"/>
                </a:moveTo>
                <a:lnTo>
                  <a:pt x="581" y="0"/>
                </a:lnTo>
                <a:lnTo>
                  <a:pt x="581" y="581"/>
                </a:lnTo>
                <a:lnTo>
                  <a:pt x="0" y="581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/>
          <p:nvPr/>
        </p:nvSpPr>
        <p:spPr>
          <a:xfrm>
            <a:off x="6815887" y="978213"/>
            <a:ext cx="3810" cy="6350"/>
          </a:xfrm>
          <a:custGeom>
            <a:avLst/>
            <a:gdLst/>
            <a:ahLst/>
            <a:cxnLst/>
            <a:rect l="l" t="t" r="r" b="b"/>
            <a:pathLst>
              <a:path w="3809" h="6350">
                <a:moveTo>
                  <a:pt x="2325" y="5814"/>
                </a:moveTo>
                <a:lnTo>
                  <a:pt x="581" y="5814"/>
                </a:lnTo>
                <a:lnTo>
                  <a:pt x="1162" y="4069"/>
                </a:lnTo>
                <a:lnTo>
                  <a:pt x="581" y="2325"/>
                </a:lnTo>
                <a:lnTo>
                  <a:pt x="0" y="0"/>
                </a:lnTo>
                <a:lnTo>
                  <a:pt x="3488" y="5232"/>
                </a:lnTo>
                <a:lnTo>
                  <a:pt x="2325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 descr=""/>
          <p:cNvSpPr/>
          <p:nvPr/>
        </p:nvSpPr>
        <p:spPr>
          <a:xfrm>
            <a:off x="7017626" y="781125"/>
            <a:ext cx="19050" cy="31115"/>
          </a:xfrm>
          <a:custGeom>
            <a:avLst/>
            <a:gdLst/>
            <a:ahLst/>
            <a:cxnLst/>
            <a:rect l="l" t="t" r="r" b="b"/>
            <a:pathLst>
              <a:path w="19050" h="31115">
                <a:moveTo>
                  <a:pt x="16865" y="28486"/>
                </a:moveTo>
                <a:lnTo>
                  <a:pt x="15125" y="26162"/>
                </a:lnTo>
                <a:lnTo>
                  <a:pt x="15608" y="29159"/>
                </a:lnTo>
                <a:lnTo>
                  <a:pt x="15125" y="29641"/>
                </a:lnTo>
                <a:lnTo>
                  <a:pt x="15697" y="30810"/>
                </a:lnTo>
                <a:lnTo>
                  <a:pt x="15697" y="29641"/>
                </a:lnTo>
                <a:lnTo>
                  <a:pt x="15697" y="29070"/>
                </a:lnTo>
                <a:lnTo>
                  <a:pt x="15697" y="28486"/>
                </a:lnTo>
                <a:lnTo>
                  <a:pt x="16865" y="28486"/>
                </a:lnTo>
                <a:close/>
              </a:path>
              <a:path w="19050" h="31115">
                <a:moveTo>
                  <a:pt x="18605" y="11620"/>
                </a:moveTo>
                <a:lnTo>
                  <a:pt x="13373" y="5232"/>
                </a:lnTo>
                <a:lnTo>
                  <a:pt x="4660" y="0"/>
                </a:lnTo>
                <a:lnTo>
                  <a:pt x="2336" y="1739"/>
                </a:lnTo>
                <a:lnTo>
                  <a:pt x="5816" y="9880"/>
                </a:lnTo>
                <a:lnTo>
                  <a:pt x="3492" y="8140"/>
                </a:lnTo>
                <a:lnTo>
                  <a:pt x="1752" y="5803"/>
                </a:lnTo>
                <a:lnTo>
                  <a:pt x="0" y="4064"/>
                </a:lnTo>
                <a:lnTo>
                  <a:pt x="2730" y="8991"/>
                </a:lnTo>
                <a:lnTo>
                  <a:pt x="6540" y="14681"/>
                </a:lnTo>
                <a:lnTo>
                  <a:pt x="11455" y="20586"/>
                </a:lnTo>
                <a:lnTo>
                  <a:pt x="17449" y="26162"/>
                </a:lnTo>
                <a:lnTo>
                  <a:pt x="13919" y="20713"/>
                </a:lnTo>
                <a:lnTo>
                  <a:pt x="12280" y="17513"/>
                </a:lnTo>
                <a:lnTo>
                  <a:pt x="10337" y="13970"/>
                </a:lnTo>
                <a:lnTo>
                  <a:pt x="5816" y="7556"/>
                </a:lnTo>
                <a:lnTo>
                  <a:pt x="6985" y="5232"/>
                </a:lnTo>
                <a:lnTo>
                  <a:pt x="11633" y="8140"/>
                </a:lnTo>
                <a:lnTo>
                  <a:pt x="14541" y="11620"/>
                </a:lnTo>
                <a:lnTo>
                  <a:pt x="12801" y="8712"/>
                </a:lnTo>
                <a:lnTo>
                  <a:pt x="18605" y="1162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8" name="object 38" descr=""/>
          <p:cNvSpPr/>
          <p:nvPr/>
        </p:nvSpPr>
        <p:spPr>
          <a:xfrm>
            <a:off x="7094384" y="772393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4">
                <a:moveTo>
                  <a:pt x="290" y="581"/>
                </a:moveTo>
                <a:lnTo>
                  <a:pt x="0" y="581"/>
                </a:lnTo>
                <a:lnTo>
                  <a:pt x="0" y="0"/>
                </a:lnTo>
                <a:lnTo>
                  <a:pt x="290" y="581"/>
                </a:lnTo>
                <a:close/>
              </a:path>
              <a:path w="1270" h="1904">
                <a:moveTo>
                  <a:pt x="581" y="1744"/>
                </a:moveTo>
                <a:lnTo>
                  <a:pt x="581" y="1162"/>
                </a:lnTo>
                <a:lnTo>
                  <a:pt x="290" y="581"/>
                </a:lnTo>
                <a:lnTo>
                  <a:pt x="581" y="581"/>
                </a:lnTo>
                <a:lnTo>
                  <a:pt x="1162" y="1162"/>
                </a:lnTo>
                <a:lnTo>
                  <a:pt x="581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/>
          <p:nvPr/>
        </p:nvSpPr>
        <p:spPr>
          <a:xfrm>
            <a:off x="5884467" y="1203800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581" y="4651"/>
                </a:moveTo>
                <a:lnTo>
                  <a:pt x="0" y="4069"/>
                </a:lnTo>
                <a:lnTo>
                  <a:pt x="581" y="2325"/>
                </a:lnTo>
                <a:lnTo>
                  <a:pt x="1744" y="1162"/>
                </a:lnTo>
                <a:lnTo>
                  <a:pt x="2325" y="0"/>
                </a:lnTo>
                <a:lnTo>
                  <a:pt x="1744" y="1744"/>
                </a:lnTo>
                <a:lnTo>
                  <a:pt x="1162" y="2907"/>
                </a:lnTo>
                <a:lnTo>
                  <a:pt x="581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0" name="object 40" descr=""/>
          <p:cNvSpPr/>
          <p:nvPr/>
        </p:nvSpPr>
        <p:spPr>
          <a:xfrm>
            <a:off x="5065841" y="-301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325" y="581"/>
                </a:moveTo>
                <a:lnTo>
                  <a:pt x="0" y="581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 descr=""/>
          <p:cNvSpPr/>
          <p:nvPr/>
        </p:nvSpPr>
        <p:spPr>
          <a:xfrm>
            <a:off x="5305964" y="478200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581"/>
                </a:lnTo>
                <a:lnTo>
                  <a:pt x="581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/>
          <p:nvPr/>
        </p:nvSpPr>
        <p:spPr>
          <a:xfrm>
            <a:off x="5340267" y="171796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2" y="0"/>
                </a:lnTo>
                <a:lnTo>
                  <a:pt x="1744" y="581"/>
                </a:lnTo>
                <a:lnTo>
                  <a:pt x="581" y="0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 descr=""/>
          <p:cNvSpPr/>
          <p:nvPr/>
        </p:nvSpPr>
        <p:spPr>
          <a:xfrm>
            <a:off x="5294336" y="620064"/>
            <a:ext cx="3810" cy="6985"/>
          </a:xfrm>
          <a:custGeom>
            <a:avLst/>
            <a:gdLst/>
            <a:ahLst/>
            <a:cxnLst/>
            <a:rect l="l" t="t" r="r" b="b"/>
            <a:pathLst>
              <a:path w="3810" h="6984">
                <a:moveTo>
                  <a:pt x="0" y="6976"/>
                </a:moveTo>
                <a:lnTo>
                  <a:pt x="581" y="5232"/>
                </a:lnTo>
                <a:lnTo>
                  <a:pt x="1744" y="3488"/>
                </a:lnTo>
                <a:lnTo>
                  <a:pt x="3488" y="0"/>
                </a:lnTo>
                <a:lnTo>
                  <a:pt x="2907" y="1744"/>
                </a:lnTo>
                <a:lnTo>
                  <a:pt x="2325" y="2907"/>
                </a:lnTo>
                <a:lnTo>
                  <a:pt x="1162" y="4651"/>
                </a:lnTo>
                <a:lnTo>
                  <a:pt x="1162" y="5232"/>
                </a:lnTo>
                <a:lnTo>
                  <a:pt x="581" y="6395"/>
                </a:lnTo>
                <a:lnTo>
                  <a:pt x="0" y="69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 descr=""/>
          <p:cNvSpPr/>
          <p:nvPr/>
        </p:nvSpPr>
        <p:spPr>
          <a:xfrm>
            <a:off x="5343174" y="92143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2325" y="581"/>
                </a:moveTo>
                <a:lnTo>
                  <a:pt x="0" y="581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close/>
              </a:path>
              <a:path w="2539" h="1269">
                <a:moveTo>
                  <a:pt x="581" y="1162"/>
                </a:moveTo>
                <a:lnTo>
                  <a:pt x="581" y="581"/>
                </a:lnTo>
                <a:lnTo>
                  <a:pt x="2325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 descr=""/>
          <p:cNvSpPr/>
          <p:nvPr/>
        </p:nvSpPr>
        <p:spPr>
          <a:xfrm>
            <a:off x="5305374" y="488085"/>
            <a:ext cx="6350" cy="17780"/>
          </a:xfrm>
          <a:custGeom>
            <a:avLst/>
            <a:gdLst/>
            <a:ahLst/>
            <a:cxnLst/>
            <a:rect l="l" t="t" r="r" b="b"/>
            <a:pathLst>
              <a:path w="6350" h="17779">
                <a:moveTo>
                  <a:pt x="1168" y="16865"/>
                </a:moveTo>
                <a:lnTo>
                  <a:pt x="0" y="16281"/>
                </a:lnTo>
                <a:lnTo>
                  <a:pt x="584" y="16865"/>
                </a:lnTo>
                <a:lnTo>
                  <a:pt x="1168" y="16865"/>
                </a:lnTo>
                <a:close/>
              </a:path>
              <a:path w="6350" h="17779">
                <a:moveTo>
                  <a:pt x="2324" y="17449"/>
                </a:moveTo>
                <a:lnTo>
                  <a:pt x="1752" y="16865"/>
                </a:lnTo>
                <a:lnTo>
                  <a:pt x="1168" y="16865"/>
                </a:lnTo>
                <a:lnTo>
                  <a:pt x="2324" y="17449"/>
                </a:lnTo>
                <a:close/>
              </a:path>
              <a:path w="6350" h="17779">
                <a:moveTo>
                  <a:pt x="5816" y="1168"/>
                </a:moveTo>
                <a:lnTo>
                  <a:pt x="4648" y="0"/>
                </a:lnTo>
                <a:lnTo>
                  <a:pt x="4648" y="1168"/>
                </a:lnTo>
                <a:lnTo>
                  <a:pt x="5816" y="116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 descr=""/>
          <p:cNvSpPr/>
          <p:nvPr/>
        </p:nvSpPr>
        <p:spPr>
          <a:xfrm>
            <a:off x="5076304" y="280529"/>
            <a:ext cx="26034" cy="10795"/>
          </a:xfrm>
          <a:custGeom>
            <a:avLst/>
            <a:gdLst/>
            <a:ahLst/>
            <a:cxnLst/>
            <a:rect l="l" t="t" r="r" b="b"/>
            <a:pathLst>
              <a:path w="26035" h="10795">
                <a:moveTo>
                  <a:pt x="1155" y="0"/>
                </a:moveTo>
                <a:lnTo>
                  <a:pt x="0" y="0"/>
                </a:lnTo>
                <a:lnTo>
                  <a:pt x="571" y="584"/>
                </a:lnTo>
                <a:lnTo>
                  <a:pt x="1155" y="0"/>
                </a:lnTo>
                <a:close/>
              </a:path>
              <a:path w="26035" h="10795">
                <a:moveTo>
                  <a:pt x="24993" y="9296"/>
                </a:moveTo>
                <a:lnTo>
                  <a:pt x="24409" y="9296"/>
                </a:lnTo>
                <a:lnTo>
                  <a:pt x="22669" y="9880"/>
                </a:lnTo>
                <a:lnTo>
                  <a:pt x="21513" y="9880"/>
                </a:lnTo>
                <a:lnTo>
                  <a:pt x="20345" y="10464"/>
                </a:lnTo>
                <a:lnTo>
                  <a:pt x="23253" y="9880"/>
                </a:lnTo>
                <a:lnTo>
                  <a:pt x="24993" y="9880"/>
                </a:lnTo>
                <a:lnTo>
                  <a:pt x="24993" y="9296"/>
                </a:lnTo>
                <a:close/>
              </a:path>
              <a:path w="26035" h="10795">
                <a:moveTo>
                  <a:pt x="25577" y="10464"/>
                </a:moveTo>
                <a:lnTo>
                  <a:pt x="24993" y="9880"/>
                </a:lnTo>
                <a:lnTo>
                  <a:pt x="24993" y="10464"/>
                </a:lnTo>
                <a:lnTo>
                  <a:pt x="25577" y="1046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 descr=""/>
          <p:cNvSpPr/>
          <p:nvPr/>
        </p:nvSpPr>
        <p:spPr>
          <a:xfrm>
            <a:off x="5112931" y="343318"/>
            <a:ext cx="5080" cy="17145"/>
          </a:xfrm>
          <a:custGeom>
            <a:avLst/>
            <a:gdLst/>
            <a:ahLst/>
            <a:cxnLst/>
            <a:rect l="l" t="t" r="r" b="b"/>
            <a:pathLst>
              <a:path w="5079" h="17145">
                <a:moveTo>
                  <a:pt x="2324" y="0"/>
                </a:moveTo>
                <a:lnTo>
                  <a:pt x="0" y="584"/>
                </a:lnTo>
                <a:lnTo>
                  <a:pt x="584" y="584"/>
                </a:lnTo>
                <a:lnTo>
                  <a:pt x="2324" y="0"/>
                </a:lnTo>
                <a:close/>
              </a:path>
              <a:path w="5079" h="17145">
                <a:moveTo>
                  <a:pt x="4648" y="12788"/>
                </a:moveTo>
                <a:lnTo>
                  <a:pt x="2324" y="16865"/>
                </a:lnTo>
                <a:lnTo>
                  <a:pt x="2908" y="16281"/>
                </a:lnTo>
                <a:lnTo>
                  <a:pt x="4648" y="127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 descr=""/>
          <p:cNvSpPr/>
          <p:nvPr/>
        </p:nvSpPr>
        <p:spPr>
          <a:xfrm>
            <a:off x="5098981" y="288660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2907" y="1162"/>
                </a:moveTo>
                <a:lnTo>
                  <a:pt x="1744" y="1162"/>
                </a:lnTo>
                <a:lnTo>
                  <a:pt x="1162" y="581"/>
                </a:lnTo>
                <a:lnTo>
                  <a:pt x="581" y="581"/>
                </a:lnTo>
                <a:lnTo>
                  <a:pt x="0" y="0"/>
                </a:lnTo>
                <a:lnTo>
                  <a:pt x="2907" y="0"/>
                </a:lnTo>
                <a:lnTo>
                  <a:pt x="3488" y="581"/>
                </a:lnTo>
                <a:lnTo>
                  <a:pt x="2907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/>
          <p:nvPr/>
        </p:nvSpPr>
        <p:spPr>
          <a:xfrm>
            <a:off x="5100726" y="218890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4" y="581"/>
                </a:moveTo>
                <a:lnTo>
                  <a:pt x="0" y="581"/>
                </a:lnTo>
                <a:lnTo>
                  <a:pt x="581" y="0"/>
                </a:lnTo>
                <a:lnTo>
                  <a:pt x="1744" y="0"/>
                </a:lnTo>
                <a:lnTo>
                  <a:pt x="1744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/>
          <p:nvPr/>
        </p:nvSpPr>
        <p:spPr>
          <a:xfrm>
            <a:off x="5293169" y="615415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79">
                <a:moveTo>
                  <a:pt x="584" y="584"/>
                </a:moveTo>
                <a:lnTo>
                  <a:pt x="0" y="0"/>
                </a:lnTo>
                <a:lnTo>
                  <a:pt x="0" y="584"/>
                </a:lnTo>
                <a:lnTo>
                  <a:pt x="584" y="584"/>
                </a:lnTo>
                <a:close/>
              </a:path>
              <a:path w="2539" h="5079">
                <a:moveTo>
                  <a:pt x="2324" y="2908"/>
                </a:moveTo>
                <a:lnTo>
                  <a:pt x="1739" y="1752"/>
                </a:lnTo>
                <a:lnTo>
                  <a:pt x="584" y="584"/>
                </a:lnTo>
                <a:lnTo>
                  <a:pt x="2324" y="4648"/>
                </a:lnTo>
                <a:lnTo>
                  <a:pt x="2324" y="290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/>
          <p:nvPr/>
        </p:nvSpPr>
        <p:spPr>
          <a:xfrm>
            <a:off x="5173396" y="511352"/>
            <a:ext cx="8890" cy="5715"/>
          </a:xfrm>
          <a:custGeom>
            <a:avLst/>
            <a:gdLst/>
            <a:ahLst/>
            <a:cxnLst/>
            <a:rect l="l" t="t" r="r" b="b"/>
            <a:pathLst>
              <a:path w="8889" h="5715">
                <a:moveTo>
                  <a:pt x="5816" y="0"/>
                </a:moveTo>
                <a:lnTo>
                  <a:pt x="0" y="2324"/>
                </a:lnTo>
                <a:lnTo>
                  <a:pt x="2324" y="2324"/>
                </a:lnTo>
                <a:lnTo>
                  <a:pt x="4648" y="1739"/>
                </a:lnTo>
                <a:lnTo>
                  <a:pt x="5816" y="2324"/>
                </a:lnTo>
                <a:lnTo>
                  <a:pt x="5816" y="0"/>
                </a:lnTo>
                <a:close/>
              </a:path>
              <a:path w="8889" h="5715">
                <a:moveTo>
                  <a:pt x="8724" y="2895"/>
                </a:moveTo>
                <a:lnTo>
                  <a:pt x="8140" y="2324"/>
                </a:lnTo>
                <a:lnTo>
                  <a:pt x="5816" y="2324"/>
                </a:lnTo>
                <a:lnTo>
                  <a:pt x="5816" y="3479"/>
                </a:lnTo>
                <a:lnTo>
                  <a:pt x="5232" y="5232"/>
                </a:lnTo>
                <a:lnTo>
                  <a:pt x="7556" y="5232"/>
                </a:lnTo>
                <a:lnTo>
                  <a:pt x="8724" y="289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 descr=""/>
          <p:cNvSpPr/>
          <p:nvPr/>
        </p:nvSpPr>
        <p:spPr>
          <a:xfrm>
            <a:off x="5843181" y="1205546"/>
            <a:ext cx="48895" cy="27305"/>
          </a:xfrm>
          <a:custGeom>
            <a:avLst/>
            <a:gdLst/>
            <a:ahLst/>
            <a:cxnLst/>
            <a:rect l="l" t="t" r="r" b="b"/>
            <a:pathLst>
              <a:path w="48895" h="27305">
                <a:moveTo>
                  <a:pt x="5816" y="18605"/>
                </a:moveTo>
                <a:lnTo>
                  <a:pt x="3848" y="19354"/>
                </a:lnTo>
                <a:lnTo>
                  <a:pt x="2692" y="16281"/>
                </a:lnTo>
                <a:lnTo>
                  <a:pt x="1638" y="13208"/>
                </a:lnTo>
                <a:lnTo>
                  <a:pt x="0" y="13957"/>
                </a:lnTo>
                <a:lnTo>
                  <a:pt x="1168" y="15125"/>
                </a:lnTo>
                <a:lnTo>
                  <a:pt x="1739" y="23266"/>
                </a:lnTo>
                <a:lnTo>
                  <a:pt x="4648" y="21513"/>
                </a:lnTo>
                <a:lnTo>
                  <a:pt x="5816" y="18605"/>
                </a:lnTo>
                <a:close/>
              </a:path>
              <a:path w="48895" h="27305">
                <a:moveTo>
                  <a:pt x="5816" y="16865"/>
                </a:moveTo>
                <a:lnTo>
                  <a:pt x="5232" y="18605"/>
                </a:lnTo>
                <a:lnTo>
                  <a:pt x="5816" y="18034"/>
                </a:lnTo>
                <a:lnTo>
                  <a:pt x="5816" y="16865"/>
                </a:lnTo>
                <a:close/>
              </a:path>
              <a:path w="48895" h="27305">
                <a:moveTo>
                  <a:pt x="27901" y="25006"/>
                </a:moveTo>
                <a:lnTo>
                  <a:pt x="26746" y="26162"/>
                </a:lnTo>
                <a:lnTo>
                  <a:pt x="27330" y="26746"/>
                </a:lnTo>
                <a:lnTo>
                  <a:pt x="27330" y="26162"/>
                </a:lnTo>
                <a:lnTo>
                  <a:pt x="27901" y="25590"/>
                </a:lnTo>
                <a:lnTo>
                  <a:pt x="27901" y="25006"/>
                </a:lnTo>
                <a:close/>
              </a:path>
              <a:path w="48895" h="27305">
                <a:moveTo>
                  <a:pt x="29070" y="23837"/>
                </a:moveTo>
                <a:lnTo>
                  <a:pt x="28486" y="24422"/>
                </a:lnTo>
                <a:lnTo>
                  <a:pt x="29070" y="24422"/>
                </a:lnTo>
                <a:lnTo>
                  <a:pt x="29070" y="23837"/>
                </a:lnTo>
                <a:close/>
              </a:path>
              <a:path w="48895" h="27305">
                <a:moveTo>
                  <a:pt x="31978" y="22098"/>
                </a:moveTo>
                <a:lnTo>
                  <a:pt x="29654" y="24422"/>
                </a:lnTo>
                <a:lnTo>
                  <a:pt x="30238" y="24422"/>
                </a:lnTo>
                <a:lnTo>
                  <a:pt x="30810" y="25006"/>
                </a:lnTo>
                <a:lnTo>
                  <a:pt x="31978" y="22098"/>
                </a:lnTo>
                <a:close/>
              </a:path>
              <a:path w="48895" h="27305">
                <a:moveTo>
                  <a:pt x="48844" y="2324"/>
                </a:moveTo>
                <a:lnTo>
                  <a:pt x="47091" y="0"/>
                </a:lnTo>
                <a:lnTo>
                  <a:pt x="43027" y="4076"/>
                </a:lnTo>
                <a:lnTo>
                  <a:pt x="43027" y="4660"/>
                </a:lnTo>
                <a:lnTo>
                  <a:pt x="43611" y="4660"/>
                </a:lnTo>
                <a:lnTo>
                  <a:pt x="43611" y="5232"/>
                </a:lnTo>
                <a:lnTo>
                  <a:pt x="44183" y="5232"/>
                </a:lnTo>
                <a:lnTo>
                  <a:pt x="44183" y="6400"/>
                </a:lnTo>
                <a:lnTo>
                  <a:pt x="44767" y="7556"/>
                </a:lnTo>
                <a:lnTo>
                  <a:pt x="45351" y="9309"/>
                </a:lnTo>
                <a:lnTo>
                  <a:pt x="46507" y="11049"/>
                </a:lnTo>
                <a:lnTo>
                  <a:pt x="47675" y="12217"/>
                </a:lnTo>
                <a:lnTo>
                  <a:pt x="47675" y="11633"/>
                </a:lnTo>
                <a:lnTo>
                  <a:pt x="48260" y="11633"/>
                </a:lnTo>
                <a:lnTo>
                  <a:pt x="48260" y="11049"/>
                </a:lnTo>
                <a:lnTo>
                  <a:pt x="48844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3" name="object 53" descr=""/>
          <p:cNvSpPr/>
          <p:nvPr/>
        </p:nvSpPr>
        <p:spPr>
          <a:xfrm>
            <a:off x="7008916" y="828790"/>
            <a:ext cx="8890" cy="6350"/>
          </a:xfrm>
          <a:custGeom>
            <a:avLst/>
            <a:gdLst/>
            <a:ahLst/>
            <a:cxnLst/>
            <a:rect l="l" t="t" r="r" b="b"/>
            <a:pathLst>
              <a:path w="8890" h="6350">
                <a:moveTo>
                  <a:pt x="8721" y="5814"/>
                </a:moveTo>
                <a:lnTo>
                  <a:pt x="1744" y="2325"/>
                </a:lnTo>
                <a:lnTo>
                  <a:pt x="0" y="2907"/>
                </a:lnTo>
                <a:lnTo>
                  <a:pt x="27" y="735"/>
                </a:lnTo>
                <a:lnTo>
                  <a:pt x="3270" y="1235"/>
                </a:lnTo>
                <a:lnTo>
                  <a:pt x="6622" y="1844"/>
                </a:lnTo>
                <a:lnTo>
                  <a:pt x="6976" y="0"/>
                </a:lnTo>
                <a:lnTo>
                  <a:pt x="8721" y="2325"/>
                </a:lnTo>
                <a:lnTo>
                  <a:pt x="8721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 descr=""/>
          <p:cNvSpPr/>
          <p:nvPr/>
        </p:nvSpPr>
        <p:spPr>
          <a:xfrm>
            <a:off x="4958280" y="509014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325" y="581"/>
                </a:moveTo>
                <a:lnTo>
                  <a:pt x="0" y="581"/>
                </a:lnTo>
                <a:lnTo>
                  <a:pt x="1162" y="0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5" name="object 55" descr=""/>
          <p:cNvSpPr/>
          <p:nvPr/>
        </p:nvSpPr>
        <p:spPr>
          <a:xfrm>
            <a:off x="7547302" y="50863"/>
            <a:ext cx="1270" cy="3810"/>
          </a:xfrm>
          <a:custGeom>
            <a:avLst/>
            <a:gdLst/>
            <a:ahLst/>
            <a:cxnLst/>
            <a:rect l="l" t="t" r="r" b="b"/>
            <a:pathLst>
              <a:path w="1270" h="3809">
                <a:moveTo>
                  <a:pt x="1162" y="3488"/>
                </a:moveTo>
                <a:lnTo>
                  <a:pt x="0" y="581"/>
                </a:lnTo>
                <a:lnTo>
                  <a:pt x="0" y="0"/>
                </a:lnTo>
                <a:lnTo>
                  <a:pt x="1162" y="1744"/>
                </a:lnTo>
                <a:lnTo>
                  <a:pt x="116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6" name="object 56" descr=""/>
          <p:cNvSpPr/>
          <p:nvPr/>
        </p:nvSpPr>
        <p:spPr>
          <a:xfrm>
            <a:off x="5918771" y="45630"/>
            <a:ext cx="3175" cy="1905"/>
          </a:xfrm>
          <a:custGeom>
            <a:avLst/>
            <a:gdLst/>
            <a:ahLst/>
            <a:cxnLst/>
            <a:rect l="l" t="t" r="r" b="b"/>
            <a:pathLst>
              <a:path w="3175" h="1904">
                <a:moveTo>
                  <a:pt x="2907" y="1744"/>
                </a:moveTo>
                <a:lnTo>
                  <a:pt x="0" y="1744"/>
                </a:lnTo>
                <a:lnTo>
                  <a:pt x="581" y="0"/>
                </a:lnTo>
                <a:lnTo>
                  <a:pt x="2907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7" name="object 57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355164" y="5896293"/>
            <a:ext cx="3932778" cy="4385426"/>
          </a:xfrm>
          <a:prstGeom prst="rect">
            <a:avLst/>
          </a:prstGeom>
        </p:spPr>
      </p:pic>
      <p:sp>
        <p:nvSpPr>
          <p:cNvPr id="58" name="object 58" descr=""/>
          <p:cNvSpPr/>
          <p:nvPr/>
        </p:nvSpPr>
        <p:spPr>
          <a:xfrm>
            <a:off x="5903646" y="12496"/>
            <a:ext cx="19685" cy="56515"/>
          </a:xfrm>
          <a:custGeom>
            <a:avLst/>
            <a:gdLst/>
            <a:ahLst/>
            <a:cxnLst/>
            <a:rect l="l" t="t" r="r" b="b"/>
            <a:pathLst>
              <a:path w="19685" h="56515">
                <a:moveTo>
                  <a:pt x="4648" y="8140"/>
                </a:moveTo>
                <a:lnTo>
                  <a:pt x="4076" y="5816"/>
                </a:lnTo>
                <a:lnTo>
                  <a:pt x="2908" y="7556"/>
                </a:lnTo>
                <a:lnTo>
                  <a:pt x="1168" y="9880"/>
                </a:lnTo>
                <a:lnTo>
                  <a:pt x="2324" y="12204"/>
                </a:lnTo>
                <a:lnTo>
                  <a:pt x="4648" y="9880"/>
                </a:lnTo>
                <a:lnTo>
                  <a:pt x="4648" y="8140"/>
                </a:lnTo>
                <a:close/>
              </a:path>
              <a:path w="19685" h="56515">
                <a:moveTo>
                  <a:pt x="5816" y="1739"/>
                </a:moveTo>
                <a:lnTo>
                  <a:pt x="0" y="0"/>
                </a:lnTo>
                <a:lnTo>
                  <a:pt x="1752" y="1739"/>
                </a:lnTo>
                <a:lnTo>
                  <a:pt x="2908" y="4064"/>
                </a:lnTo>
                <a:lnTo>
                  <a:pt x="4076" y="5816"/>
                </a:lnTo>
                <a:lnTo>
                  <a:pt x="5232" y="3492"/>
                </a:lnTo>
                <a:lnTo>
                  <a:pt x="5816" y="1739"/>
                </a:lnTo>
                <a:close/>
              </a:path>
              <a:path w="19685" h="56515">
                <a:moveTo>
                  <a:pt x="19189" y="56400"/>
                </a:moveTo>
                <a:lnTo>
                  <a:pt x="18021" y="54076"/>
                </a:lnTo>
                <a:lnTo>
                  <a:pt x="17449" y="54648"/>
                </a:lnTo>
                <a:lnTo>
                  <a:pt x="18021" y="55816"/>
                </a:lnTo>
                <a:lnTo>
                  <a:pt x="19189" y="5640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 descr=""/>
          <p:cNvSpPr/>
          <p:nvPr/>
        </p:nvSpPr>
        <p:spPr>
          <a:xfrm>
            <a:off x="5631554" y="1106705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162" y="3488"/>
                </a:moveTo>
                <a:lnTo>
                  <a:pt x="0" y="2907"/>
                </a:lnTo>
                <a:lnTo>
                  <a:pt x="0" y="581"/>
                </a:lnTo>
                <a:lnTo>
                  <a:pt x="1744" y="0"/>
                </a:lnTo>
                <a:lnTo>
                  <a:pt x="2325" y="1744"/>
                </a:lnTo>
                <a:lnTo>
                  <a:pt x="2907" y="2907"/>
                </a:lnTo>
                <a:lnTo>
                  <a:pt x="116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0" name="object 60" descr=""/>
          <p:cNvSpPr/>
          <p:nvPr/>
        </p:nvSpPr>
        <p:spPr>
          <a:xfrm>
            <a:off x="4937925" y="386346"/>
            <a:ext cx="27305" cy="55244"/>
          </a:xfrm>
          <a:custGeom>
            <a:avLst/>
            <a:gdLst/>
            <a:ahLst/>
            <a:cxnLst/>
            <a:rect l="l" t="t" r="r" b="b"/>
            <a:pathLst>
              <a:path w="27304" h="55245">
                <a:moveTo>
                  <a:pt x="2324" y="11620"/>
                </a:moveTo>
                <a:lnTo>
                  <a:pt x="1739" y="11620"/>
                </a:lnTo>
                <a:lnTo>
                  <a:pt x="0" y="12204"/>
                </a:lnTo>
                <a:lnTo>
                  <a:pt x="2324" y="11620"/>
                </a:lnTo>
                <a:close/>
              </a:path>
              <a:path w="27304" h="55245">
                <a:moveTo>
                  <a:pt x="12446" y="53606"/>
                </a:moveTo>
                <a:lnTo>
                  <a:pt x="9880" y="53492"/>
                </a:lnTo>
                <a:lnTo>
                  <a:pt x="4064" y="54648"/>
                </a:lnTo>
                <a:lnTo>
                  <a:pt x="12446" y="53606"/>
                </a:lnTo>
                <a:close/>
              </a:path>
              <a:path w="27304" h="55245">
                <a:moveTo>
                  <a:pt x="13652" y="53657"/>
                </a:moveTo>
                <a:lnTo>
                  <a:pt x="13373" y="53492"/>
                </a:lnTo>
                <a:lnTo>
                  <a:pt x="12446" y="53606"/>
                </a:lnTo>
                <a:lnTo>
                  <a:pt x="13652" y="53657"/>
                </a:lnTo>
                <a:close/>
              </a:path>
              <a:path w="27304" h="55245">
                <a:moveTo>
                  <a:pt x="14528" y="0"/>
                </a:moveTo>
                <a:lnTo>
                  <a:pt x="13373" y="584"/>
                </a:lnTo>
                <a:lnTo>
                  <a:pt x="14528" y="584"/>
                </a:lnTo>
                <a:lnTo>
                  <a:pt x="14528" y="0"/>
                </a:lnTo>
                <a:close/>
              </a:path>
              <a:path w="27304" h="55245">
                <a:moveTo>
                  <a:pt x="26746" y="53492"/>
                </a:moveTo>
                <a:lnTo>
                  <a:pt x="22669" y="54063"/>
                </a:lnTo>
                <a:lnTo>
                  <a:pt x="13652" y="53657"/>
                </a:lnTo>
                <a:lnTo>
                  <a:pt x="16281" y="55232"/>
                </a:lnTo>
                <a:lnTo>
                  <a:pt x="23253" y="54063"/>
                </a:lnTo>
                <a:lnTo>
                  <a:pt x="26746" y="5349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 descr=""/>
          <p:cNvSpPr/>
          <p:nvPr/>
        </p:nvSpPr>
        <p:spPr>
          <a:xfrm>
            <a:off x="5185612" y="811348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581" y="581"/>
                </a:moveTo>
                <a:lnTo>
                  <a:pt x="0" y="581"/>
                </a:lnTo>
                <a:lnTo>
                  <a:pt x="0" y="0"/>
                </a:lnTo>
                <a:lnTo>
                  <a:pt x="1744" y="0"/>
                </a:lnTo>
                <a:lnTo>
                  <a:pt x="581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2" name="object 62" descr=""/>
          <p:cNvSpPr/>
          <p:nvPr/>
        </p:nvSpPr>
        <p:spPr>
          <a:xfrm>
            <a:off x="5471666" y="996818"/>
            <a:ext cx="4445" cy="6985"/>
          </a:xfrm>
          <a:custGeom>
            <a:avLst/>
            <a:gdLst/>
            <a:ahLst/>
            <a:cxnLst/>
            <a:rect l="l" t="t" r="r" b="b"/>
            <a:pathLst>
              <a:path w="4445" h="6984">
                <a:moveTo>
                  <a:pt x="0" y="6977"/>
                </a:moveTo>
                <a:lnTo>
                  <a:pt x="1744" y="1162"/>
                </a:lnTo>
                <a:lnTo>
                  <a:pt x="2325" y="581"/>
                </a:lnTo>
                <a:lnTo>
                  <a:pt x="3488" y="581"/>
                </a:lnTo>
                <a:lnTo>
                  <a:pt x="4069" y="0"/>
                </a:lnTo>
                <a:lnTo>
                  <a:pt x="3488" y="1744"/>
                </a:lnTo>
                <a:lnTo>
                  <a:pt x="2325" y="4069"/>
                </a:lnTo>
                <a:lnTo>
                  <a:pt x="0" y="697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3" name="object 63" descr=""/>
          <p:cNvSpPr/>
          <p:nvPr/>
        </p:nvSpPr>
        <p:spPr>
          <a:xfrm>
            <a:off x="4983281" y="553783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744" y="0"/>
                </a:moveTo>
                <a:lnTo>
                  <a:pt x="581" y="0"/>
                </a:lnTo>
                <a:lnTo>
                  <a:pt x="0" y="581"/>
                </a:lnTo>
                <a:lnTo>
                  <a:pt x="581" y="0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 descr=""/>
          <p:cNvSpPr/>
          <p:nvPr/>
        </p:nvSpPr>
        <p:spPr>
          <a:xfrm>
            <a:off x="5174565" y="806697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581" y="2325"/>
                </a:moveTo>
                <a:lnTo>
                  <a:pt x="0" y="1162"/>
                </a:lnTo>
                <a:lnTo>
                  <a:pt x="2325" y="0"/>
                </a:lnTo>
                <a:lnTo>
                  <a:pt x="58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5" name="object 65" descr=""/>
          <p:cNvSpPr/>
          <p:nvPr/>
        </p:nvSpPr>
        <p:spPr>
          <a:xfrm>
            <a:off x="4861766" y="80515"/>
            <a:ext cx="3175" cy="2540"/>
          </a:xfrm>
          <a:custGeom>
            <a:avLst/>
            <a:gdLst/>
            <a:ahLst/>
            <a:cxnLst/>
            <a:rect l="l" t="t" r="r" b="b"/>
            <a:pathLst>
              <a:path w="3175" h="2540">
                <a:moveTo>
                  <a:pt x="2907" y="2325"/>
                </a:moveTo>
                <a:lnTo>
                  <a:pt x="581" y="1162"/>
                </a:lnTo>
                <a:lnTo>
                  <a:pt x="0" y="0"/>
                </a:lnTo>
                <a:lnTo>
                  <a:pt x="2325" y="1744"/>
                </a:lnTo>
                <a:lnTo>
                  <a:pt x="2907" y="1744"/>
                </a:lnTo>
                <a:lnTo>
                  <a:pt x="2907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 descr=""/>
          <p:cNvSpPr/>
          <p:nvPr/>
        </p:nvSpPr>
        <p:spPr>
          <a:xfrm>
            <a:off x="4896069" y="171796"/>
            <a:ext cx="6985" cy="3810"/>
          </a:xfrm>
          <a:custGeom>
            <a:avLst/>
            <a:gdLst/>
            <a:ahLst/>
            <a:cxnLst/>
            <a:rect l="l" t="t" r="r" b="b"/>
            <a:pathLst>
              <a:path w="6985" h="3810">
                <a:moveTo>
                  <a:pt x="0" y="3488"/>
                </a:moveTo>
                <a:lnTo>
                  <a:pt x="0" y="1744"/>
                </a:lnTo>
                <a:lnTo>
                  <a:pt x="1162" y="0"/>
                </a:lnTo>
                <a:lnTo>
                  <a:pt x="2325" y="1162"/>
                </a:lnTo>
                <a:lnTo>
                  <a:pt x="4069" y="1744"/>
                </a:lnTo>
                <a:lnTo>
                  <a:pt x="6395" y="2325"/>
                </a:lnTo>
                <a:lnTo>
                  <a:pt x="0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7" name="object 67" descr=""/>
          <p:cNvSpPr/>
          <p:nvPr/>
        </p:nvSpPr>
        <p:spPr>
          <a:xfrm>
            <a:off x="4935601" y="349135"/>
            <a:ext cx="13970" cy="1270"/>
          </a:xfrm>
          <a:custGeom>
            <a:avLst/>
            <a:gdLst/>
            <a:ahLst/>
            <a:cxnLst/>
            <a:rect l="l" t="t" r="r" b="b"/>
            <a:pathLst>
              <a:path w="13970" h="1270">
                <a:moveTo>
                  <a:pt x="1739" y="0"/>
                </a:moveTo>
                <a:lnTo>
                  <a:pt x="584" y="0"/>
                </a:lnTo>
                <a:lnTo>
                  <a:pt x="0" y="1155"/>
                </a:lnTo>
                <a:lnTo>
                  <a:pt x="584" y="584"/>
                </a:lnTo>
                <a:lnTo>
                  <a:pt x="1739" y="0"/>
                </a:lnTo>
                <a:close/>
              </a:path>
              <a:path w="13970" h="1270">
                <a:moveTo>
                  <a:pt x="13373" y="0"/>
                </a:moveTo>
                <a:lnTo>
                  <a:pt x="12204" y="0"/>
                </a:lnTo>
                <a:lnTo>
                  <a:pt x="11049" y="584"/>
                </a:lnTo>
                <a:lnTo>
                  <a:pt x="12204" y="584"/>
                </a:lnTo>
                <a:lnTo>
                  <a:pt x="13373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8" name="object 68" descr=""/>
          <p:cNvSpPr/>
          <p:nvPr/>
        </p:nvSpPr>
        <p:spPr>
          <a:xfrm>
            <a:off x="4894325" y="167726"/>
            <a:ext cx="3810" cy="5080"/>
          </a:xfrm>
          <a:custGeom>
            <a:avLst/>
            <a:gdLst/>
            <a:ahLst/>
            <a:cxnLst/>
            <a:rect l="l" t="t" r="r" b="b"/>
            <a:pathLst>
              <a:path w="3810" h="5080">
                <a:moveTo>
                  <a:pt x="2325" y="4651"/>
                </a:moveTo>
                <a:lnTo>
                  <a:pt x="581" y="3488"/>
                </a:lnTo>
                <a:lnTo>
                  <a:pt x="0" y="1744"/>
                </a:lnTo>
                <a:lnTo>
                  <a:pt x="1744" y="0"/>
                </a:lnTo>
                <a:lnTo>
                  <a:pt x="3488" y="1162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 descr=""/>
          <p:cNvSpPr/>
          <p:nvPr/>
        </p:nvSpPr>
        <p:spPr>
          <a:xfrm>
            <a:off x="5482713" y="1014842"/>
            <a:ext cx="2540" cy="5080"/>
          </a:xfrm>
          <a:custGeom>
            <a:avLst/>
            <a:gdLst/>
            <a:ahLst/>
            <a:cxnLst/>
            <a:rect l="l" t="t" r="r" b="b"/>
            <a:pathLst>
              <a:path w="2539" h="5080">
                <a:moveTo>
                  <a:pt x="2325" y="4651"/>
                </a:moveTo>
                <a:lnTo>
                  <a:pt x="1162" y="3488"/>
                </a:lnTo>
                <a:lnTo>
                  <a:pt x="0" y="0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0" name="object 70" descr=""/>
          <p:cNvSpPr/>
          <p:nvPr/>
        </p:nvSpPr>
        <p:spPr>
          <a:xfrm>
            <a:off x="5936794" y="1263104"/>
            <a:ext cx="635" cy="1905"/>
          </a:xfrm>
          <a:custGeom>
            <a:avLst/>
            <a:gdLst/>
            <a:ahLst/>
            <a:cxnLst/>
            <a:rect l="l" t="t" r="r" b="b"/>
            <a:pathLst>
              <a:path w="635" h="1905">
                <a:moveTo>
                  <a:pt x="0" y="1744"/>
                </a:moveTo>
                <a:lnTo>
                  <a:pt x="0" y="581"/>
                </a:lnTo>
                <a:lnTo>
                  <a:pt x="581" y="0"/>
                </a:lnTo>
                <a:lnTo>
                  <a:pt x="0" y="581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 descr=""/>
          <p:cNvSpPr/>
          <p:nvPr/>
        </p:nvSpPr>
        <p:spPr>
          <a:xfrm>
            <a:off x="5855386" y="1209039"/>
            <a:ext cx="22225" cy="18415"/>
          </a:xfrm>
          <a:custGeom>
            <a:avLst/>
            <a:gdLst/>
            <a:ahLst/>
            <a:cxnLst/>
            <a:rect l="l" t="t" r="r" b="b"/>
            <a:pathLst>
              <a:path w="22225" h="18415">
                <a:moveTo>
                  <a:pt x="2336" y="15113"/>
                </a:moveTo>
                <a:lnTo>
                  <a:pt x="1752" y="15697"/>
                </a:lnTo>
                <a:lnTo>
                  <a:pt x="1168" y="15697"/>
                </a:lnTo>
                <a:lnTo>
                  <a:pt x="584" y="16281"/>
                </a:lnTo>
                <a:lnTo>
                  <a:pt x="584" y="16865"/>
                </a:lnTo>
                <a:lnTo>
                  <a:pt x="0" y="18021"/>
                </a:lnTo>
                <a:lnTo>
                  <a:pt x="584" y="17437"/>
                </a:lnTo>
                <a:lnTo>
                  <a:pt x="1752" y="16865"/>
                </a:lnTo>
                <a:lnTo>
                  <a:pt x="2336" y="15113"/>
                </a:lnTo>
                <a:close/>
              </a:path>
              <a:path w="22225" h="18415">
                <a:moveTo>
                  <a:pt x="22098" y="0"/>
                </a:moveTo>
                <a:lnTo>
                  <a:pt x="21513" y="0"/>
                </a:lnTo>
                <a:lnTo>
                  <a:pt x="22098" y="1168"/>
                </a:lnTo>
                <a:lnTo>
                  <a:pt x="22098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2" name="object 72" descr=""/>
          <p:cNvSpPr/>
          <p:nvPr/>
        </p:nvSpPr>
        <p:spPr>
          <a:xfrm>
            <a:off x="6268199" y="1262523"/>
            <a:ext cx="635" cy="2540"/>
          </a:xfrm>
          <a:custGeom>
            <a:avLst/>
            <a:gdLst/>
            <a:ahLst/>
            <a:cxnLst/>
            <a:rect l="l" t="t" r="r" b="b"/>
            <a:pathLst>
              <a:path w="635" h="2540">
                <a:moveTo>
                  <a:pt x="581" y="2325"/>
                </a:moveTo>
                <a:lnTo>
                  <a:pt x="0" y="2325"/>
                </a:lnTo>
                <a:lnTo>
                  <a:pt x="581" y="0"/>
                </a:lnTo>
                <a:lnTo>
                  <a:pt x="58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 descr=""/>
          <p:cNvSpPr/>
          <p:nvPr/>
        </p:nvSpPr>
        <p:spPr>
          <a:xfrm>
            <a:off x="5557133" y="1077053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1162" y="581"/>
                </a:moveTo>
                <a:lnTo>
                  <a:pt x="0" y="0"/>
                </a:lnTo>
                <a:lnTo>
                  <a:pt x="3488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4" name="object 74" descr=""/>
          <p:cNvSpPr/>
          <p:nvPr/>
        </p:nvSpPr>
        <p:spPr>
          <a:xfrm>
            <a:off x="5855397" y="1221243"/>
            <a:ext cx="2540" cy="4445"/>
          </a:xfrm>
          <a:custGeom>
            <a:avLst/>
            <a:gdLst/>
            <a:ahLst/>
            <a:cxnLst/>
            <a:rect l="l" t="t" r="r" b="b"/>
            <a:pathLst>
              <a:path w="2539" h="4444">
                <a:moveTo>
                  <a:pt x="1162" y="4069"/>
                </a:moveTo>
                <a:lnTo>
                  <a:pt x="0" y="4069"/>
                </a:lnTo>
                <a:lnTo>
                  <a:pt x="581" y="3488"/>
                </a:lnTo>
                <a:lnTo>
                  <a:pt x="2325" y="0"/>
                </a:lnTo>
                <a:lnTo>
                  <a:pt x="2325" y="1162"/>
                </a:lnTo>
                <a:lnTo>
                  <a:pt x="1744" y="2325"/>
                </a:lnTo>
                <a:lnTo>
                  <a:pt x="1162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 descr=""/>
          <p:cNvSpPr/>
          <p:nvPr/>
        </p:nvSpPr>
        <p:spPr>
          <a:xfrm>
            <a:off x="5634461" y="1106705"/>
            <a:ext cx="5715" cy="5715"/>
          </a:xfrm>
          <a:custGeom>
            <a:avLst/>
            <a:gdLst/>
            <a:ahLst/>
            <a:cxnLst/>
            <a:rect l="l" t="t" r="r" b="b"/>
            <a:pathLst>
              <a:path w="5714" h="5715">
                <a:moveTo>
                  <a:pt x="1744" y="5232"/>
                </a:moveTo>
                <a:lnTo>
                  <a:pt x="581" y="4069"/>
                </a:lnTo>
                <a:lnTo>
                  <a:pt x="0" y="2907"/>
                </a:lnTo>
                <a:lnTo>
                  <a:pt x="1744" y="2325"/>
                </a:lnTo>
                <a:lnTo>
                  <a:pt x="5232" y="0"/>
                </a:lnTo>
                <a:lnTo>
                  <a:pt x="1744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6" name="object 76" descr=""/>
          <p:cNvSpPr/>
          <p:nvPr/>
        </p:nvSpPr>
        <p:spPr>
          <a:xfrm>
            <a:off x="5767603" y="1182877"/>
            <a:ext cx="35560" cy="21590"/>
          </a:xfrm>
          <a:custGeom>
            <a:avLst/>
            <a:gdLst/>
            <a:ahLst/>
            <a:cxnLst/>
            <a:rect l="l" t="t" r="r" b="b"/>
            <a:pathLst>
              <a:path w="35560" h="21590">
                <a:moveTo>
                  <a:pt x="571" y="0"/>
                </a:moveTo>
                <a:lnTo>
                  <a:pt x="0" y="1155"/>
                </a:lnTo>
                <a:lnTo>
                  <a:pt x="0" y="1739"/>
                </a:lnTo>
                <a:lnTo>
                  <a:pt x="571" y="1155"/>
                </a:lnTo>
                <a:lnTo>
                  <a:pt x="571" y="0"/>
                </a:lnTo>
                <a:close/>
              </a:path>
              <a:path w="35560" h="21590">
                <a:moveTo>
                  <a:pt x="21501" y="15113"/>
                </a:moveTo>
                <a:lnTo>
                  <a:pt x="20929" y="12788"/>
                </a:lnTo>
                <a:lnTo>
                  <a:pt x="19761" y="10464"/>
                </a:lnTo>
                <a:lnTo>
                  <a:pt x="21501" y="15113"/>
                </a:lnTo>
                <a:close/>
              </a:path>
              <a:path w="35560" h="21590">
                <a:moveTo>
                  <a:pt x="35458" y="17437"/>
                </a:moveTo>
                <a:lnTo>
                  <a:pt x="34302" y="19761"/>
                </a:lnTo>
                <a:lnTo>
                  <a:pt x="33718" y="21513"/>
                </a:lnTo>
                <a:lnTo>
                  <a:pt x="35458" y="1743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 descr=""/>
          <p:cNvSpPr/>
          <p:nvPr/>
        </p:nvSpPr>
        <p:spPr>
          <a:xfrm>
            <a:off x="6664721" y="846814"/>
            <a:ext cx="3810" cy="3810"/>
          </a:xfrm>
          <a:custGeom>
            <a:avLst/>
            <a:gdLst/>
            <a:ahLst/>
            <a:cxnLst/>
            <a:rect l="l" t="t" r="r" b="b"/>
            <a:pathLst>
              <a:path w="3809" h="3809">
                <a:moveTo>
                  <a:pt x="581" y="3488"/>
                </a:moveTo>
                <a:lnTo>
                  <a:pt x="0" y="1162"/>
                </a:lnTo>
                <a:lnTo>
                  <a:pt x="581" y="0"/>
                </a:lnTo>
                <a:lnTo>
                  <a:pt x="3488" y="0"/>
                </a:lnTo>
                <a:lnTo>
                  <a:pt x="3488" y="2325"/>
                </a:lnTo>
                <a:lnTo>
                  <a:pt x="1744" y="2907"/>
                </a:lnTo>
                <a:lnTo>
                  <a:pt x="581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8" name="object 78" descr=""/>
          <p:cNvSpPr/>
          <p:nvPr/>
        </p:nvSpPr>
        <p:spPr>
          <a:xfrm>
            <a:off x="5531548" y="309015"/>
            <a:ext cx="10160" cy="15240"/>
          </a:xfrm>
          <a:custGeom>
            <a:avLst/>
            <a:gdLst/>
            <a:ahLst/>
            <a:cxnLst/>
            <a:rect l="l" t="t" r="r" b="b"/>
            <a:pathLst>
              <a:path w="10160" h="15239">
                <a:moveTo>
                  <a:pt x="7556" y="13373"/>
                </a:moveTo>
                <a:lnTo>
                  <a:pt x="3479" y="13373"/>
                </a:lnTo>
                <a:lnTo>
                  <a:pt x="0" y="14528"/>
                </a:lnTo>
                <a:lnTo>
                  <a:pt x="584" y="14528"/>
                </a:lnTo>
                <a:lnTo>
                  <a:pt x="1739" y="15113"/>
                </a:lnTo>
                <a:lnTo>
                  <a:pt x="2908" y="15113"/>
                </a:lnTo>
                <a:lnTo>
                  <a:pt x="7556" y="13373"/>
                </a:lnTo>
                <a:close/>
              </a:path>
              <a:path w="10160" h="15239">
                <a:moveTo>
                  <a:pt x="9880" y="0"/>
                </a:moveTo>
                <a:lnTo>
                  <a:pt x="7556" y="2908"/>
                </a:lnTo>
                <a:lnTo>
                  <a:pt x="8712" y="2324"/>
                </a:lnTo>
                <a:lnTo>
                  <a:pt x="988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 descr=""/>
          <p:cNvSpPr/>
          <p:nvPr/>
        </p:nvSpPr>
        <p:spPr>
          <a:xfrm>
            <a:off x="5617018" y="857861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69">
                <a:moveTo>
                  <a:pt x="2325" y="1162"/>
                </a:moveTo>
                <a:lnTo>
                  <a:pt x="1744" y="581"/>
                </a:lnTo>
                <a:lnTo>
                  <a:pt x="0" y="581"/>
                </a:lnTo>
                <a:lnTo>
                  <a:pt x="1744" y="0"/>
                </a:lnTo>
                <a:lnTo>
                  <a:pt x="3488" y="0"/>
                </a:lnTo>
                <a:lnTo>
                  <a:pt x="2325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0" name="object 80" descr=""/>
          <p:cNvSpPr/>
          <p:nvPr/>
        </p:nvSpPr>
        <p:spPr>
          <a:xfrm>
            <a:off x="5529807" y="581109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5" y="581"/>
                </a:moveTo>
                <a:lnTo>
                  <a:pt x="581" y="581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 descr=""/>
          <p:cNvSpPr/>
          <p:nvPr/>
        </p:nvSpPr>
        <p:spPr>
          <a:xfrm>
            <a:off x="5652484" y="12490"/>
            <a:ext cx="13970" cy="6350"/>
          </a:xfrm>
          <a:custGeom>
            <a:avLst/>
            <a:gdLst/>
            <a:ahLst/>
            <a:cxnLst/>
            <a:rect l="l" t="t" r="r" b="b"/>
            <a:pathLst>
              <a:path w="13970" h="6350">
                <a:moveTo>
                  <a:pt x="13372" y="5814"/>
                </a:moveTo>
                <a:lnTo>
                  <a:pt x="5814" y="4651"/>
                </a:lnTo>
                <a:lnTo>
                  <a:pt x="2907" y="3488"/>
                </a:lnTo>
                <a:lnTo>
                  <a:pt x="0" y="0"/>
                </a:lnTo>
                <a:lnTo>
                  <a:pt x="12209" y="4069"/>
                </a:lnTo>
                <a:lnTo>
                  <a:pt x="13372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2" name="object 82" descr=""/>
          <p:cNvSpPr/>
          <p:nvPr/>
        </p:nvSpPr>
        <p:spPr>
          <a:xfrm>
            <a:off x="5598413" y="793906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581"/>
                </a:moveTo>
                <a:lnTo>
                  <a:pt x="1453" y="581"/>
                </a:lnTo>
                <a:lnTo>
                  <a:pt x="1744" y="0"/>
                </a:lnTo>
                <a:lnTo>
                  <a:pt x="1744" y="581"/>
                </a:lnTo>
                <a:close/>
              </a:path>
              <a:path w="1904" h="1270">
                <a:moveTo>
                  <a:pt x="1162" y="1162"/>
                </a:moveTo>
                <a:lnTo>
                  <a:pt x="0" y="1162"/>
                </a:lnTo>
                <a:lnTo>
                  <a:pt x="1162" y="581"/>
                </a:lnTo>
                <a:lnTo>
                  <a:pt x="1453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 descr=""/>
          <p:cNvSpPr/>
          <p:nvPr/>
        </p:nvSpPr>
        <p:spPr>
          <a:xfrm>
            <a:off x="5593181" y="857861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1162"/>
                </a:moveTo>
                <a:lnTo>
                  <a:pt x="581" y="0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4" name="object 84" descr=""/>
          <p:cNvSpPr/>
          <p:nvPr/>
        </p:nvSpPr>
        <p:spPr>
          <a:xfrm>
            <a:off x="5530388" y="599133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325" y="581"/>
                </a:moveTo>
                <a:lnTo>
                  <a:pt x="0" y="0"/>
                </a:lnTo>
                <a:lnTo>
                  <a:pt x="2907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 descr=""/>
          <p:cNvSpPr/>
          <p:nvPr/>
        </p:nvSpPr>
        <p:spPr>
          <a:xfrm>
            <a:off x="5539691" y="244472"/>
            <a:ext cx="2540" cy="1905"/>
          </a:xfrm>
          <a:custGeom>
            <a:avLst/>
            <a:gdLst/>
            <a:ahLst/>
            <a:cxnLst/>
            <a:rect l="l" t="t" r="r" b="b"/>
            <a:pathLst>
              <a:path w="2539" h="1904">
                <a:moveTo>
                  <a:pt x="2325" y="1744"/>
                </a:moveTo>
                <a:lnTo>
                  <a:pt x="0" y="0"/>
                </a:lnTo>
                <a:lnTo>
                  <a:pt x="1744" y="581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6" name="object 86" descr=""/>
          <p:cNvSpPr/>
          <p:nvPr/>
        </p:nvSpPr>
        <p:spPr>
          <a:xfrm>
            <a:off x="5588529" y="13652"/>
            <a:ext cx="5080" cy="2540"/>
          </a:xfrm>
          <a:custGeom>
            <a:avLst/>
            <a:gdLst/>
            <a:ahLst/>
            <a:cxnLst/>
            <a:rect l="l" t="t" r="r" b="b"/>
            <a:pathLst>
              <a:path w="5079" h="2539">
                <a:moveTo>
                  <a:pt x="4651" y="2325"/>
                </a:moveTo>
                <a:lnTo>
                  <a:pt x="4069" y="1744"/>
                </a:lnTo>
                <a:lnTo>
                  <a:pt x="2907" y="1162"/>
                </a:lnTo>
                <a:lnTo>
                  <a:pt x="0" y="0"/>
                </a:lnTo>
                <a:lnTo>
                  <a:pt x="1162" y="0"/>
                </a:lnTo>
                <a:lnTo>
                  <a:pt x="2325" y="581"/>
                </a:lnTo>
                <a:lnTo>
                  <a:pt x="4069" y="1162"/>
                </a:lnTo>
                <a:lnTo>
                  <a:pt x="4651" y="1744"/>
                </a:lnTo>
                <a:lnTo>
                  <a:pt x="4651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7" name="object 87" descr=""/>
          <p:cNvSpPr/>
          <p:nvPr/>
        </p:nvSpPr>
        <p:spPr>
          <a:xfrm>
            <a:off x="5530388" y="185750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39">
                <a:moveTo>
                  <a:pt x="1162" y="2325"/>
                </a:moveTo>
                <a:lnTo>
                  <a:pt x="0" y="1162"/>
                </a:lnTo>
                <a:lnTo>
                  <a:pt x="1162" y="581"/>
                </a:lnTo>
                <a:lnTo>
                  <a:pt x="1744" y="0"/>
                </a:lnTo>
                <a:lnTo>
                  <a:pt x="3488" y="1162"/>
                </a:lnTo>
                <a:lnTo>
                  <a:pt x="3488" y="1744"/>
                </a:lnTo>
                <a:lnTo>
                  <a:pt x="1162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8" name="object 88" descr=""/>
          <p:cNvSpPr/>
          <p:nvPr/>
        </p:nvSpPr>
        <p:spPr>
          <a:xfrm>
            <a:off x="5573407" y="13664"/>
            <a:ext cx="20955" cy="41275"/>
          </a:xfrm>
          <a:custGeom>
            <a:avLst/>
            <a:gdLst/>
            <a:ahLst/>
            <a:cxnLst/>
            <a:rect l="l" t="t" r="r" b="b"/>
            <a:pathLst>
              <a:path w="20954" h="41275">
                <a:moveTo>
                  <a:pt x="4064" y="40690"/>
                </a:moveTo>
                <a:lnTo>
                  <a:pt x="0" y="38950"/>
                </a:lnTo>
                <a:lnTo>
                  <a:pt x="2324" y="40106"/>
                </a:lnTo>
                <a:lnTo>
                  <a:pt x="4064" y="40690"/>
                </a:lnTo>
                <a:close/>
              </a:path>
              <a:path w="20954" h="41275">
                <a:moveTo>
                  <a:pt x="20929" y="2324"/>
                </a:moveTo>
                <a:lnTo>
                  <a:pt x="19761" y="1155"/>
                </a:lnTo>
                <a:lnTo>
                  <a:pt x="18021" y="0"/>
                </a:lnTo>
                <a:lnTo>
                  <a:pt x="18605" y="571"/>
                </a:lnTo>
                <a:lnTo>
                  <a:pt x="18605" y="1155"/>
                </a:lnTo>
                <a:lnTo>
                  <a:pt x="19189" y="1155"/>
                </a:lnTo>
                <a:lnTo>
                  <a:pt x="20345" y="2324"/>
                </a:lnTo>
                <a:lnTo>
                  <a:pt x="20929" y="232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9" name="object 89" descr=""/>
          <p:cNvSpPr/>
          <p:nvPr/>
        </p:nvSpPr>
        <p:spPr>
          <a:xfrm>
            <a:off x="5528062" y="182843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4651" y="2907"/>
                </a:moveTo>
                <a:lnTo>
                  <a:pt x="3488" y="2325"/>
                </a:lnTo>
                <a:lnTo>
                  <a:pt x="0" y="0"/>
                </a:lnTo>
                <a:lnTo>
                  <a:pt x="5814" y="1162"/>
                </a:lnTo>
                <a:lnTo>
                  <a:pt x="5814" y="1744"/>
                </a:lnTo>
                <a:lnTo>
                  <a:pt x="465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0" name="object 90" descr=""/>
          <p:cNvSpPr/>
          <p:nvPr/>
        </p:nvSpPr>
        <p:spPr>
          <a:xfrm>
            <a:off x="5562943" y="63664"/>
            <a:ext cx="10160" cy="16510"/>
          </a:xfrm>
          <a:custGeom>
            <a:avLst/>
            <a:gdLst/>
            <a:ahLst/>
            <a:cxnLst/>
            <a:rect l="l" t="t" r="r" b="b"/>
            <a:pathLst>
              <a:path w="10160" h="16509">
                <a:moveTo>
                  <a:pt x="1739" y="16281"/>
                </a:moveTo>
                <a:lnTo>
                  <a:pt x="1155" y="15697"/>
                </a:lnTo>
                <a:lnTo>
                  <a:pt x="0" y="15697"/>
                </a:lnTo>
                <a:lnTo>
                  <a:pt x="584" y="16281"/>
                </a:lnTo>
                <a:lnTo>
                  <a:pt x="1739" y="16281"/>
                </a:lnTo>
                <a:close/>
              </a:path>
              <a:path w="10160" h="16509">
                <a:moveTo>
                  <a:pt x="9880" y="0"/>
                </a:moveTo>
                <a:lnTo>
                  <a:pt x="7556" y="0"/>
                </a:lnTo>
                <a:lnTo>
                  <a:pt x="6388" y="571"/>
                </a:lnTo>
                <a:lnTo>
                  <a:pt x="5816" y="1155"/>
                </a:lnTo>
                <a:lnTo>
                  <a:pt x="988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1" name="object 91" descr=""/>
          <p:cNvSpPr/>
          <p:nvPr/>
        </p:nvSpPr>
        <p:spPr>
          <a:xfrm>
            <a:off x="5526900" y="592737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4">
                <a:moveTo>
                  <a:pt x="1162" y="581"/>
                </a:moveTo>
                <a:lnTo>
                  <a:pt x="0" y="0"/>
                </a:lnTo>
                <a:lnTo>
                  <a:pt x="1744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2" name="object 92" descr=""/>
          <p:cNvSpPr/>
          <p:nvPr/>
        </p:nvSpPr>
        <p:spPr>
          <a:xfrm>
            <a:off x="5662943" y="688682"/>
            <a:ext cx="31750" cy="9525"/>
          </a:xfrm>
          <a:custGeom>
            <a:avLst/>
            <a:gdLst/>
            <a:ahLst/>
            <a:cxnLst/>
            <a:rect l="l" t="t" r="r" b="b"/>
            <a:pathLst>
              <a:path w="31750" h="9525">
                <a:moveTo>
                  <a:pt x="1168" y="4064"/>
                </a:moveTo>
                <a:lnTo>
                  <a:pt x="0" y="4064"/>
                </a:lnTo>
                <a:lnTo>
                  <a:pt x="584" y="4648"/>
                </a:lnTo>
                <a:lnTo>
                  <a:pt x="1168" y="4064"/>
                </a:lnTo>
                <a:close/>
              </a:path>
              <a:path w="31750" h="9525">
                <a:moveTo>
                  <a:pt x="2908" y="4648"/>
                </a:moveTo>
                <a:lnTo>
                  <a:pt x="2324" y="4064"/>
                </a:lnTo>
                <a:lnTo>
                  <a:pt x="1168" y="4648"/>
                </a:lnTo>
                <a:lnTo>
                  <a:pt x="2908" y="4648"/>
                </a:lnTo>
                <a:close/>
              </a:path>
              <a:path w="31750" h="9525">
                <a:moveTo>
                  <a:pt x="5816" y="4648"/>
                </a:moveTo>
                <a:lnTo>
                  <a:pt x="2908" y="4064"/>
                </a:lnTo>
                <a:lnTo>
                  <a:pt x="2908" y="4648"/>
                </a:lnTo>
                <a:lnTo>
                  <a:pt x="2908" y="5232"/>
                </a:lnTo>
                <a:lnTo>
                  <a:pt x="5816" y="4648"/>
                </a:lnTo>
                <a:close/>
              </a:path>
              <a:path w="31750" h="9525">
                <a:moveTo>
                  <a:pt x="31394" y="0"/>
                </a:moveTo>
                <a:lnTo>
                  <a:pt x="25895" y="673"/>
                </a:lnTo>
                <a:lnTo>
                  <a:pt x="19265" y="1879"/>
                </a:lnTo>
                <a:lnTo>
                  <a:pt x="11861" y="3759"/>
                </a:lnTo>
                <a:lnTo>
                  <a:pt x="4076" y="6388"/>
                </a:lnTo>
                <a:lnTo>
                  <a:pt x="10287" y="5270"/>
                </a:lnTo>
                <a:lnTo>
                  <a:pt x="17475" y="4343"/>
                </a:lnTo>
                <a:lnTo>
                  <a:pt x="25006" y="2895"/>
                </a:lnTo>
                <a:lnTo>
                  <a:pt x="26746" y="3479"/>
                </a:lnTo>
                <a:lnTo>
                  <a:pt x="21513" y="5803"/>
                </a:lnTo>
                <a:lnTo>
                  <a:pt x="17449" y="6972"/>
                </a:lnTo>
                <a:lnTo>
                  <a:pt x="20345" y="6388"/>
                </a:lnTo>
                <a:lnTo>
                  <a:pt x="15113" y="9296"/>
                </a:lnTo>
                <a:lnTo>
                  <a:pt x="22682" y="7556"/>
                </a:lnTo>
                <a:lnTo>
                  <a:pt x="31394" y="3479"/>
                </a:lnTo>
                <a:lnTo>
                  <a:pt x="31394" y="1739"/>
                </a:lnTo>
                <a:lnTo>
                  <a:pt x="23253" y="2324"/>
                </a:lnTo>
                <a:lnTo>
                  <a:pt x="25577" y="1155"/>
                </a:lnTo>
                <a:lnTo>
                  <a:pt x="29070" y="571"/>
                </a:lnTo>
                <a:lnTo>
                  <a:pt x="3139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3" name="object 93" descr=""/>
          <p:cNvSpPr/>
          <p:nvPr/>
        </p:nvSpPr>
        <p:spPr>
          <a:xfrm>
            <a:off x="5620507" y="859605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0" y="0"/>
                </a:moveTo>
                <a:close/>
              </a:path>
              <a:path w="635" h="1269">
                <a:moveTo>
                  <a:pt x="581" y="1162"/>
                </a:moveTo>
                <a:lnTo>
                  <a:pt x="0" y="581"/>
                </a:lnTo>
                <a:lnTo>
                  <a:pt x="0" y="0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4" name="object 94" descr=""/>
          <p:cNvSpPr/>
          <p:nvPr/>
        </p:nvSpPr>
        <p:spPr>
          <a:xfrm>
            <a:off x="5621088" y="88654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2325" y="2907"/>
                </a:moveTo>
                <a:lnTo>
                  <a:pt x="0" y="2907"/>
                </a:lnTo>
                <a:lnTo>
                  <a:pt x="0" y="0"/>
                </a:lnTo>
                <a:lnTo>
                  <a:pt x="2325" y="2907"/>
                </a:lnTo>
                <a:close/>
              </a:path>
              <a:path w="9525" h="3809">
                <a:moveTo>
                  <a:pt x="3488" y="3003"/>
                </a:moveTo>
                <a:lnTo>
                  <a:pt x="2325" y="2907"/>
                </a:lnTo>
                <a:lnTo>
                  <a:pt x="2907" y="2907"/>
                </a:lnTo>
                <a:lnTo>
                  <a:pt x="3488" y="3003"/>
                </a:lnTo>
                <a:close/>
              </a:path>
              <a:path w="9525" h="3809">
                <a:moveTo>
                  <a:pt x="9302" y="3488"/>
                </a:moveTo>
                <a:lnTo>
                  <a:pt x="6395" y="3488"/>
                </a:lnTo>
                <a:lnTo>
                  <a:pt x="3488" y="3003"/>
                </a:lnTo>
                <a:lnTo>
                  <a:pt x="9302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5" name="object 95" descr=""/>
          <p:cNvSpPr/>
          <p:nvPr/>
        </p:nvSpPr>
        <p:spPr>
          <a:xfrm>
            <a:off x="5670508" y="698554"/>
            <a:ext cx="13970" cy="3810"/>
          </a:xfrm>
          <a:custGeom>
            <a:avLst/>
            <a:gdLst/>
            <a:ahLst/>
            <a:cxnLst/>
            <a:rect l="l" t="t" r="r" b="b"/>
            <a:pathLst>
              <a:path w="13970" h="3809">
                <a:moveTo>
                  <a:pt x="3488" y="3488"/>
                </a:moveTo>
                <a:lnTo>
                  <a:pt x="0" y="2907"/>
                </a:lnTo>
                <a:lnTo>
                  <a:pt x="12209" y="0"/>
                </a:lnTo>
                <a:lnTo>
                  <a:pt x="13953" y="581"/>
                </a:lnTo>
                <a:lnTo>
                  <a:pt x="6976" y="2907"/>
                </a:lnTo>
                <a:lnTo>
                  <a:pt x="3488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6" name="object 96" descr=""/>
          <p:cNvSpPr/>
          <p:nvPr/>
        </p:nvSpPr>
        <p:spPr>
          <a:xfrm>
            <a:off x="5671671" y="930537"/>
            <a:ext cx="1270" cy="1905"/>
          </a:xfrm>
          <a:custGeom>
            <a:avLst/>
            <a:gdLst/>
            <a:ahLst/>
            <a:cxnLst/>
            <a:rect l="l" t="t" r="r" b="b"/>
            <a:pathLst>
              <a:path w="1270" h="1905">
                <a:moveTo>
                  <a:pt x="0" y="1744"/>
                </a:moveTo>
                <a:lnTo>
                  <a:pt x="581" y="581"/>
                </a:lnTo>
                <a:lnTo>
                  <a:pt x="1162" y="0"/>
                </a:lnTo>
                <a:lnTo>
                  <a:pt x="581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7" name="object 97" descr=""/>
          <p:cNvSpPr/>
          <p:nvPr/>
        </p:nvSpPr>
        <p:spPr>
          <a:xfrm>
            <a:off x="5784465" y="1011353"/>
            <a:ext cx="5080" cy="5715"/>
          </a:xfrm>
          <a:custGeom>
            <a:avLst/>
            <a:gdLst/>
            <a:ahLst/>
            <a:cxnLst/>
            <a:rect l="l" t="t" r="r" b="b"/>
            <a:pathLst>
              <a:path w="5079" h="5715">
                <a:moveTo>
                  <a:pt x="0" y="5232"/>
                </a:moveTo>
                <a:lnTo>
                  <a:pt x="2325" y="0"/>
                </a:lnTo>
                <a:lnTo>
                  <a:pt x="3488" y="581"/>
                </a:lnTo>
                <a:lnTo>
                  <a:pt x="4651" y="1744"/>
                </a:lnTo>
                <a:lnTo>
                  <a:pt x="2907" y="2325"/>
                </a:lnTo>
                <a:lnTo>
                  <a:pt x="1744" y="4069"/>
                </a:lnTo>
                <a:lnTo>
                  <a:pt x="0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8" name="object 98" descr=""/>
          <p:cNvSpPr/>
          <p:nvPr/>
        </p:nvSpPr>
        <p:spPr>
          <a:xfrm>
            <a:off x="5615851" y="859027"/>
            <a:ext cx="33655" cy="45720"/>
          </a:xfrm>
          <a:custGeom>
            <a:avLst/>
            <a:gdLst/>
            <a:ahLst/>
            <a:cxnLst/>
            <a:rect l="l" t="t" r="r" b="b"/>
            <a:pathLst>
              <a:path w="33654" h="45719">
                <a:moveTo>
                  <a:pt x="1739" y="1168"/>
                </a:moveTo>
                <a:lnTo>
                  <a:pt x="584" y="1752"/>
                </a:lnTo>
                <a:lnTo>
                  <a:pt x="0" y="2324"/>
                </a:lnTo>
                <a:lnTo>
                  <a:pt x="1739" y="1168"/>
                </a:lnTo>
                <a:close/>
              </a:path>
              <a:path w="33654" h="45719">
                <a:moveTo>
                  <a:pt x="3492" y="0"/>
                </a:moveTo>
                <a:lnTo>
                  <a:pt x="2908" y="0"/>
                </a:lnTo>
                <a:lnTo>
                  <a:pt x="1739" y="1168"/>
                </a:lnTo>
                <a:lnTo>
                  <a:pt x="2908" y="584"/>
                </a:lnTo>
                <a:lnTo>
                  <a:pt x="3492" y="584"/>
                </a:lnTo>
                <a:lnTo>
                  <a:pt x="3492" y="0"/>
                </a:lnTo>
                <a:close/>
              </a:path>
              <a:path w="33654" h="45719">
                <a:moveTo>
                  <a:pt x="33464" y="44107"/>
                </a:moveTo>
                <a:lnTo>
                  <a:pt x="31978" y="45351"/>
                </a:lnTo>
                <a:lnTo>
                  <a:pt x="33134" y="44767"/>
                </a:lnTo>
                <a:lnTo>
                  <a:pt x="33464" y="441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9" name="object 99" descr=""/>
          <p:cNvSpPr/>
          <p:nvPr/>
        </p:nvSpPr>
        <p:spPr>
          <a:xfrm>
            <a:off x="5788535" y="1012516"/>
            <a:ext cx="3175" cy="3810"/>
          </a:xfrm>
          <a:custGeom>
            <a:avLst/>
            <a:gdLst/>
            <a:ahLst/>
            <a:cxnLst/>
            <a:rect l="l" t="t" r="r" b="b"/>
            <a:pathLst>
              <a:path w="3175" h="3809">
                <a:moveTo>
                  <a:pt x="1744" y="3488"/>
                </a:moveTo>
                <a:lnTo>
                  <a:pt x="581" y="1744"/>
                </a:lnTo>
                <a:lnTo>
                  <a:pt x="0" y="581"/>
                </a:lnTo>
                <a:lnTo>
                  <a:pt x="1744" y="0"/>
                </a:lnTo>
                <a:lnTo>
                  <a:pt x="2907" y="0"/>
                </a:lnTo>
                <a:lnTo>
                  <a:pt x="2907" y="2325"/>
                </a:lnTo>
                <a:lnTo>
                  <a:pt x="1744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0" name="object 100" descr=""/>
          <p:cNvSpPr/>
          <p:nvPr/>
        </p:nvSpPr>
        <p:spPr>
          <a:xfrm>
            <a:off x="5703649" y="835186"/>
            <a:ext cx="11430" cy="5715"/>
          </a:xfrm>
          <a:custGeom>
            <a:avLst/>
            <a:gdLst/>
            <a:ahLst/>
            <a:cxnLst/>
            <a:rect l="l" t="t" r="r" b="b"/>
            <a:pathLst>
              <a:path w="11429" h="5715">
                <a:moveTo>
                  <a:pt x="2907" y="5232"/>
                </a:moveTo>
                <a:lnTo>
                  <a:pt x="0" y="581"/>
                </a:lnTo>
                <a:lnTo>
                  <a:pt x="4651" y="3488"/>
                </a:lnTo>
                <a:lnTo>
                  <a:pt x="11046" y="0"/>
                </a:lnTo>
                <a:lnTo>
                  <a:pt x="5232" y="3488"/>
                </a:lnTo>
                <a:lnTo>
                  <a:pt x="2907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1" name="object 101" descr=""/>
          <p:cNvSpPr/>
          <p:nvPr/>
        </p:nvSpPr>
        <p:spPr>
          <a:xfrm>
            <a:off x="6102496" y="187494"/>
            <a:ext cx="13970" cy="3175"/>
          </a:xfrm>
          <a:custGeom>
            <a:avLst/>
            <a:gdLst/>
            <a:ahLst/>
            <a:cxnLst/>
            <a:rect l="l" t="t" r="r" b="b"/>
            <a:pathLst>
              <a:path w="13970" h="3175">
                <a:moveTo>
                  <a:pt x="13953" y="2907"/>
                </a:moveTo>
                <a:lnTo>
                  <a:pt x="1162" y="2325"/>
                </a:lnTo>
                <a:lnTo>
                  <a:pt x="0" y="1162"/>
                </a:lnTo>
                <a:lnTo>
                  <a:pt x="6976" y="0"/>
                </a:lnTo>
                <a:lnTo>
                  <a:pt x="10465" y="581"/>
                </a:lnTo>
                <a:lnTo>
                  <a:pt x="13953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2" name="object 102" descr=""/>
          <p:cNvSpPr/>
          <p:nvPr/>
        </p:nvSpPr>
        <p:spPr>
          <a:xfrm>
            <a:off x="5607134" y="217728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1162" y="581"/>
                </a:moveTo>
                <a:lnTo>
                  <a:pt x="0" y="581"/>
                </a:lnTo>
                <a:lnTo>
                  <a:pt x="0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3" name="object 103" descr=""/>
          <p:cNvSpPr/>
          <p:nvPr/>
        </p:nvSpPr>
        <p:spPr>
          <a:xfrm>
            <a:off x="5598995" y="439245"/>
            <a:ext cx="6985" cy="2540"/>
          </a:xfrm>
          <a:custGeom>
            <a:avLst/>
            <a:gdLst/>
            <a:ahLst/>
            <a:cxnLst/>
            <a:rect l="l" t="t" r="r" b="b"/>
            <a:pathLst>
              <a:path w="6985" h="2540">
                <a:moveTo>
                  <a:pt x="0" y="2325"/>
                </a:moveTo>
                <a:lnTo>
                  <a:pt x="4069" y="0"/>
                </a:lnTo>
                <a:lnTo>
                  <a:pt x="6976" y="0"/>
                </a:lnTo>
                <a:lnTo>
                  <a:pt x="3488" y="1744"/>
                </a:lnTo>
                <a:lnTo>
                  <a:pt x="0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4" name="object 104" descr=""/>
          <p:cNvSpPr/>
          <p:nvPr/>
        </p:nvSpPr>
        <p:spPr>
          <a:xfrm>
            <a:off x="6121683" y="119469"/>
            <a:ext cx="10795" cy="3175"/>
          </a:xfrm>
          <a:custGeom>
            <a:avLst/>
            <a:gdLst/>
            <a:ahLst/>
            <a:cxnLst/>
            <a:rect l="l" t="t" r="r" b="b"/>
            <a:pathLst>
              <a:path w="10795" h="3175">
                <a:moveTo>
                  <a:pt x="10465" y="2907"/>
                </a:moveTo>
                <a:lnTo>
                  <a:pt x="7558" y="581"/>
                </a:lnTo>
                <a:lnTo>
                  <a:pt x="0" y="581"/>
                </a:lnTo>
                <a:lnTo>
                  <a:pt x="2907" y="0"/>
                </a:lnTo>
                <a:lnTo>
                  <a:pt x="9302" y="0"/>
                </a:lnTo>
                <a:lnTo>
                  <a:pt x="10465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5" name="object 105" descr=""/>
          <p:cNvSpPr/>
          <p:nvPr/>
        </p:nvSpPr>
        <p:spPr>
          <a:xfrm>
            <a:off x="5601902" y="226449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5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581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6" name="object 106" descr=""/>
          <p:cNvSpPr/>
          <p:nvPr/>
        </p:nvSpPr>
        <p:spPr>
          <a:xfrm>
            <a:off x="6267617" y="572388"/>
            <a:ext cx="1905" cy="5080"/>
          </a:xfrm>
          <a:custGeom>
            <a:avLst/>
            <a:gdLst/>
            <a:ahLst/>
            <a:cxnLst/>
            <a:rect l="l" t="t" r="r" b="b"/>
            <a:pathLst>
              <a:path w="1904" h="5079">
                <a:moveTo>
                  <a:pt x="1162" y="4651"/>
                </a:moveTo>
                <a:lnTo>
                  <a:pt x="0" y="0"/>
                </a:lnTo>
                <a:lnTo>
                  <a:pt x="1162" y="1162"/>
                </a:lnTo>
                <a:lnTo>
                  <a:pt x="1744" y="2907"/>
                </a:lnTo>
                <a:lnTo>
                  <a:pt x="1162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7" name="object 107" descr=""/>
          <p:cNvSpPr/>
          <p:nvPr/>
        </p:nvSpPr>
        <p:spPr>
          <a:xfrm>
            <a:off x="5599576" y="449710"/>
            <a:ext cx="1905" cy="3175"/>
          </a:xfrm>
          <a:custGeom>
            <a:avLst/>
            <a:gdLst/>
            <a:ahLst/>
            <a:cxnLst/>
            <a:rect l="l" t="t" r="r" b="b"/>
            <a:pathLst>
              <a:path w="1904" h="3175">
                <a:moveTo>
                  <a:pt x="581" y="2907"/>
                </a:moveTo>
                <a:lnTo>
                  <a:pt x="0" y="1744"/>
                </a:lnTo>
                <a:lnTo>
                  <a:pt x="1744" y="0"/>
                </a:lnTo>
                <a:lnTo>
                  <a:pt x="58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8" name="object 108" descr=""/>
          <p:cNvSpPr/>
          <p:nvPr/>
        </p:nvSpPr>
        <p:spPr>
          <a:xfrm>
            <a:off x="6239709" y="36909"/>
            <a:ext cx="8255" cy="4445"/>
          </a:xfrm>
          <a:custGeom>
            <a:avLst/>
            <a:gdLst/>
            <a:ahLst/>
            <a:cxnLst/>
            <a:rect l="l" t="t" r="r" b="b"/>
            <a:pathLst>
              <a:path w="8254" h="4445">
                <a:moveTo>
                  <a:pt x="0" y="4069"/>
                </a:moveTo>
                <a:lnTo>
                  <a:pt x="5232" y="0"/>
                </a:lnTo>
                <a:lnTo>
                  <a:pt x="8139" y="581"/>
                </a:lnTo>
                <a:lnTo>
                  <a:pt x="0" y="406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9" name="object 109" descr=""/>
          <p:cNvSpPr/>
          <p:nvPr/>
        </p:nvSpPr>
        <p:spPr>
          <a:xfrm>
            <a:off x="6273431" y="586342"/>
            <a:ext cx="5080" cy="6985"/>
          </a:xfrm>
          <a:custGeom>
            <a:avLst/>
            <a:gdLst/>
            <a:ahLst/>
            <a:cxnLst/>
            <a:rect l="l" t="t" r="r" b="b"/>
            <a:pathLst>
              <a:path w="5079" h="6984">
                <a:moveTo>
                  <a:pt x="0" y="6395"/>
                </a:moveTo>
                <a:lnTo>
                  <a:pt x="2325" y="2907"/>
                </a:lnTo>
                <a:lnTo>
                  <a:pt x="4651" y="0"/>
                </a:lnTo>
                <a:lnTo>
                  <a:pt x="2325" y="5232"/>
                </a:lnTo>
                <a:lnTo>
                  <a:pt x="1162" y="5814"/>
                </a:lnTo>
                <a:lnTo>
                  <a:pt x="581" y="5814"/>
                </a:lnTo>
                <a:lnTo>
                  <a:pt x="0" y="639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0" name="object 110" descr=""/>
          <p:cNvSpPr/>
          <p:nvPr/>
        </p:nvSpPr>
        <p:spPr>
          <a:xfrm>
            <a:off x="6311223" y="275869"/>
            <a:ext cx="11430" cy="5080"/>
          </a:xfrm>
          <a:custGeom>
            <a:avLst/>
            <a:gdLst/>
            <a:ahLst/>
            <a:cxnLst/>
            <a:rect l="l" t="t" r="r" b="b"/>
            <a:pathLst>
              <a:path w="11429" h="5079">
                <a:moveTo>
                  <a:pt x="2325" y="4651"/>
                </a:moveTo>
                <a:lnTo>
                  <a:pt x="0" y="0"/>
                </a:lnTo>
                <a:lnTo>
                  <a:pt x="3979" y="3410"/>
                </a:lnTo>
                <a:lnTo>
                  <a:pt x="2325" y="4651"/>
                </a:lnTo>
                <a:close/>
              </a:path>
              <a:path w="11429" h="5079">
                <a:moveTo>
                  <a:pt x="4069" y="3488"/>
                </a:moveTo>
                <a:lnTo>
                  <a:pt x="4651" y="2907"/>
                </a:lnTo>
                <a:lnTo>
                  <a:pt x="8139" y="1744"/>
                </a:lnTo>
                <a:lnTo>
                  <a:pt x="11046" y="1162"/>
                </a:lnTo>
                <a:lnTo>
                  <a:pt x="4069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1" name="object 111" descr=""/>
          <p:cNvSpPr/>
          <p:nvPr/>
        </p:nvSpPr>
        <p:spPr>
          <a:xfrm>
            <a:off x="5641438" y="541573"/>
            <a:ext cx="3810" cy="2540"/>
          </a:xfrm>
          <a:custGeom>
            <a:avLst/>
            <a:gdLst/>
            <a:ahLst/>
            <a:cxnLst/>
            <a:rect l="l" t="t" r="r" b="b"/>
            <a:pathLst>
              <a:path w="3810" h="2540">
                <a:moveTo>
                  <a:pt x="1744" y="2325"/>
                </a:moveTo>
                <a:lnTo>
                  <a:pt x="581" y="1744"/>
                </a:lnTo>
                <a:lnTo>
                  <a:pt x="0" y="1162"/>
                </a:lnTo>
                <a:lnTo>
                  <a:pt x="1744" y="0"/>
                </a:lnTo>
                <a:lnTo>
                  <a:pt x="3488" y="0"/>
                </a:lnTo>
                <a:lnTo>
                  <a:pt x="2325" y="1162"/>
                </a:lnTo>
                <a:lnTo>
                  <a:pt x="1744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2" name="object 112" descr=""/>
          <p:cNvSpPr/>
          <p:nvPr/>
        </p:nvSpPr>
        <p:spPr>
          <a:xfrm>
            <a:off x="5655970" y="640422"/>
            <a:ext cx="12065" cy="44450"/>
          </a:xfrm>
          <a:custGeom>
            <a:avLst/>
            <a:gdLst/>
            <a:ahLst/>
            <a:cxnLst/>
            <a:rect l="l" t="t" r="r" b="b"/>
            <a:pathLst>
              <a:path w="12064" h="44450">
                <a:moveTo>
                  <a:pt x="3479" y="0"/>
                </a:moveTo>
                <a:lnTo>
                  <a:pt x="0" y="2324"/>
                </a:lnTo>
                <a:lnTo>
                  <a:pt x="2324" y="1739"/>
                </a:lnTo>
                <a:lnTo>
                  <a:pt x="3479" y="584"/>
                </a:lnTo>
                <a:lnTo>
                  <a:pt x="3479" y="0"/>
                </a:lnTo>
                <a:close/>
              </a:path>
              <a:path w="12064" h="44450">
                <a:moveTo>
                  <a:pt x="5232" y="9880"/>
                </a:moveTo>
                <a:lnTo>
                  <a:pt x="2908" y="10464"/>
                </a:lnTo>
                <a:lnTo>
                  <a:pt x="4064" y="10464"/>
                </a:lnTo>
                <a:lnTo>
                  <a:pt x="5232" y="9880"/>
                </a:lnTo>
                <a:close/>
              </a:path>
              <a:path w="12064" h="44450">
                <a:moveTo>
                  <a:pt x="6972" y="43027"/>
                </a:moveTo>
                <a:lnTo>
                  <a:pt x="6388" y="42443"/>
                </a:lnTo>
                <a:lnTo>
                  <a:pt x="6388" y="43027"/>
                </a:lnTo>
                <a:lnTo>
                  <a:pt x="6972" y="43027"/>
                </a:lnTo>
                <a:close/>
              </a:path>
              <a:path w="12064" h="44450">
                <a:moveTo>
                  <a:pt x="8140" y="44183"/>
                </a:moveTo>
                <a:lnTo>
                  <a:pt x="7556" y="43599"/>
                </a:lnTo>
                <a:lnTo>
                  <a:pt x="6388" y="43599"/>
                </a:lnTo>
                <a:lnTo>
                  <a:pt x="5816" y="44183"/>
                </a:lnTo>
                <a:lnTo>
                  <a:pt x="8140" y="44183"/>
                </a:lnTo>
                <a:close/>
              </a:path>
              <a:path w="12064" h="44450">
                <a:moveTo>
                  <a:pt x="11620" y="42443"/>
                </a:moveTo>
                <a:lnTo>
                  <a:pt x="8712" y="43027"/>
                </a:lnTo>
                <a:lnTo>
                  <a:pt x="6972" y="43027"/>
                </a:lnTo>
                <a:lnTo>
                  <a:pt x="7556" y="43599"/>
                </a:lnTo>
                <a:lnTo>
                  <a:pt x="9296" y="43027"/>
                </a:lnTo>
                <a:lnTo>
                  <a:pt x="10464" y="43027"/>
                </a:lnTo>
                <a:lnTo>
                  <a:pt x="11620" y="4244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3" name="object 113" descr=""/>
          <p:cNvSpPr/>
          <p:nvPr/>
        </p:nvSpPr>
        <p:spPr>
          <a:xfrm>
            <a:off x="5603646" y="211913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5">
                <a:moveTo>
                  <a:pt x="2325" y="581"/>
                </a:moveTo>
                <a:lnTo>
                  <a:pt x="0" y="581"/>
                </a:lnTo>
                <a:lnTo>
                  <a:pt x="0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4" name="object 114" descr=""/>
          <p:cNvSpPr/>
          <p:nvPr/>
        </p:nvSpPr>
        <p:spPr>
          <a:xfrm>
            <a:off x="5614693" y="501456"/>
            <a:ext cx="3175" cy="1270"/>
          </a:xfrm>
          <a:custGeom>
            <a:avLst/>
            <a:gdLst/>
            <a:ahLst/>
            <a:cxnLst/>
            <a:rect l="l" t="t" r="r" b="b"/>
            <a:pathLst>
              <a:path w="3175" h="1270">
                <a:moveTo>
                  <a:pt x="2907" y="1162"/>
                </a:moveTo>
                <a:lnTo>
                  <a:pt x="1162" y="581"/>
                </a:lnTo>
                <a:lnTo>
                  <a:pt x="0" y="0"/>
                </a:lnTo>
                <a:lnTo>
                  <a:pt x="2907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5" name="object 115" descr=""/>
          <p:cNvSpPr/>
          <p:nvPr/>
        </p:nvSpPr>
        <p:spPr>
          <a:xfrm>
            <a:off x="5657136" y="628204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0" y="1162"/>
                </a:moveTo>
                <a:lnTo>
                  <a:pt x="0" y="581"/>
                </a:lnTo>
                <a:lnTo>
                  <a:pt x="1162" y="0"/>
                </a:lnTo>
                <a:lnTo>
                  <a:pt x="2325" y="0"/>
                </a:lnTo>
                <a:lnTo>
                  <a:pt x="1162" y="0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6" name="object 116" descr=""/>
          <p:cNvSpPr/>
          <p:nvPr/>
        </p:nvSpPr>
        <p:spPr>
          <a:xfrm>
            <a:off x="5599576" y="452618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581"/>
                </a:move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7" name="object 117" descr=""/>
          <p:cNvSpPr/>
          <p:nvPr/>
        </p:nvSpPr>
        <p:spPr>
          <a:xfrm>
            <a:off x="5642019" y="543318"/>
            <a:ext cx="6985" cy="1905"/>
          </a:xfrm>
          <a:custGeom>
            <a:avLst/>
            <a:gdLst/>
            <a:ahLst/>
            <a:cxnLst/>
            <a:rect l="l" t="t" r="r" b="b"/>
            <a:pathLst>
              <a:path w="6985" h="1904">
                <a:moveTo>
                  <a:pt x="0" y="1744"/>
                </a:moveTo>
                <a:lnTo>
                  <a:pt x="581" y="1162"/>
                </a:lnTo>
                <a:lnTo>
                  <a:pt x="1162" y="0"/>
                </a:lnTo>
                <a:lnTo>
                  <a:pt x="2325" y="0"/>
                </a:lnTo>
                <a:lnTo>
                  <a:pt x="4651" y="581"/>
                </a:lnTo>
                <a:lnTo>
                  <a:pt x="6395" y="581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8" name="object 118" descr=""/>
          <p:cNvSpPr/>
          <p:nvPr/>
        </p:nvSpPr>
        <p:spPr>
          <a:xfrm>
            <a:off x="6117031" y="220064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10">
                <a:moveTo>
                  <a:pt x="4064" y="1155"/>
                </a:moveTo>
                <a:lnTo>
                  <a:pt x="1155" y="1155"/>
                </a:lnTo>
                <a:lnTo>
                  <a:pt x="0" y="1739"/>
                </a:lnTo>
                <a:lnTo>
                  <a:pt x="4064" y="1739"/>
                </a:lnTo>
                <a:lnTo>
                  <a:pt x="4064" y="1155"/>
                </a:lnTo>
                <a:close/>
              </a:path>
              <a:path w="6350" h="3810">
                <a:moveTo>
                  <a:pt x="4648" y="1739"/>
                </a:moveTo>
                <a:lnTo>
                  <a:pt x="4064" y="1739"/>
                </a:lnTo>
                <a:lnTo>
                  <a:pt x="4648" y="2324"/>
                </a:lnTo>
                <a:lnTo>
                  <a:pt x="4648" y="1739"/>
                </a:lnTo>
                <a:close/>
              </a:path>
              <a:path w="6350" h="3810">
                <a:moveTo>
                  <a:pt x="5232" y="3479"/>
                </a:moveTo>
                <a:lnTo>
                  <a:pt x="4940" y="3187"/>
                </a:lnTo>
                <a:lnTo>
                  <a:pt x="4648" y="3479"/>
                </a:lnTo>
                <a:lnTo>
                  <a:pt x="5232" y="3479"/>
                </a:lnTo>
                <a:close/>
              </a:path>
              <a:path w="6350" h="3810">
                <a:moveTo>
                  <a:pt x="5232" y="2324"/>
                </a:moveTo>
                <a:lnTo>
                  <a:pt x="4648" y="2324"/>
                </a:lnTo>
                <a:lnTo>
                  <a:pt x="4648" y="2895"/>
                </a:lnTo>
                <a:lnTo>
                  <a:pt x="4940" y="3187"/>
                </a:lnTo>
                <a:lnTo>
                  <a:pt x="5232" y="2895"/>
                </a:lnTo>
                <a:lnTo>
                  <a:pt x="5232" y="2324"/>
                </a:lnTo>
                <a:close/>
              </a:path>
              <a:path w="6350" h="3810">
                <a:moveTo>
                  <a:pt x="5803" y="1155"/>
                </a:moveTo>
                <a:lnTo>
                  <a:pt x="5232" y="571"/>
                </a:lnTo>
                <a:lnTo>
                  <a:pt x="4064" y="571"/>
                </a:lnTo>
                <a:lnTo>
                  <a:pt x="2324" y="0"/>
                </a:lnTo>
                <a:lnTo>
                  <a:pt x="2895" y="571"/>
                </a:lnTo>
                <a:lnTo>
                  <a:pt x="3479" y="571"/>
                </a:lnTo>
                <a:lnTo>
                  <a:pt x="4064" y="1155"/>
                </a:lnTo>
                <a:lnTo>
                  <a:pt x="5803" y="115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9" name="object 119" descr=""/>
          <p:cNvSpPr/>
          <p:nvPr/>
        </p:nvSpPr>
        <p:spPr>
          <a:xfrm>
            <a:off x="5685044" y="686926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4">
                <a:moveTo>
                  <a:pt x="0" y="581"/>
                </a:move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0" name="object 120" descr=""/>
          <p:cNvSpPr/>
          <p:nvPr/>
        </p:nvSpPr>
        <p:spPr>
          <a:xfrm>
            <a:off x="5626321" y="37490"/>
            <a:ext cx="1270" cy="635"/>
          </a:xfrm>
          <a:custGeom>
            <a:avLst/>
            <a:gdLst/>
            <a:ahLst/>
            <a:cxnLst/>
            <a:rect l="l" t="t" r="r" b="b"/>
            <a:pathLst>
              <a:path w="1270" h="634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1" name="object 121" descr=""/>
          <p:cNvSpPr/>
          <p:nvPr/>
        </p:nvSpPr>
        <p:spPr>
          <a:xfrm>
            <a:off x="6215290" y="509596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3488" y="581"/>
                </a:moveTo>
                <a:lnTo>
                  <a:pt x="581" y="581"/>
                </a:lnTo>
                <a:lnTo>
                  <a:pt x="581" y="0"/>
                </a:lnTo>
                <a:lnTo>
                  <a:pt x="0" y="0"/>
                </a:lnTo>
                <a:lnTo>
                  <a:pt x="2325" y="0"/>
                </a:lnTo>
                <a:lnTo>
                  <a:pt x="3488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2" name="object 122" descr=""/>
          <p:cNvSpPr/>
          <p:nvPr/>
        </p:nvSpPr>
        <p:spPr>
          <a:xfrm>
            <a:off x="6126334" y="311916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70">
                <a:moveTo>
                  <a:pt x="1162" y="1162"/>
                </a:moveTo>
                <a:lnTo>
                  <a:pt x="0" y="1162"/>
                </a:lnTo>
                <a:lnTo>
                  <a:pt x="581" y="581"/>
                </a:lnTo>
                <a:lnTo>
                  <a:pt x="1744" y="0"/>
                </a:lnTo>
                <a:lnTo>
                  <a:pt x="2325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3" name="object 123" descr=""/>
          <p:cNvSpPr/>
          <p:nvPr/>
        </p:nvSpPr>
        <p:spPr>
          <a:xfrm>
            <a:off x="6167033" y="451455"/>
            <a:ext cx="4445" cy="3810"/>
          </a:xfrm>
          <a:custGeom>
            <a:avLst/>
            <a:gdLst/>
            <a:ahLst/>
            <a:cxnLst/>
            <a:rect l="l" t="t" r="r" b="b"/>
            <a:pathLst>
              <a:path w="4445" h="3809">
                <a:moveTo>
                  <a:pt x="2325" y="3488"/>
                </a:moveTo>
                <a:lnTo>
                  <a:pt x="0" y="3488"/>
                </a:lnTo>
                <a:lnTo>
                  <a:pt x="1162" y="0"/>
                </a:lnTo>
                <a:lnTo>
                  <a:pt x="2907" y="581"/>
                </a:lnTo>
                <a:lnTo>
                  <a:pt x="4069" y="1744"/>
                </a:lnTo>
                <a:lnTo>
                  <a:pt x="2325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4" name="object 124" descr=""/>
          <p:cNvSpPr/>
          <p:nvPr/>
        </p:nvSpPr>
        <p:spPr>
          <a:xfrm>
            <a:off x="6121683" y="275287"/>
            <a:ext cx="5080" cy="635"/>
          </a:xfrm>
          <a:custGeom>
            <a:avLst/>
            <a:gdLst/>
            <a:ahLst/>
            <a:cxnLst/>
            <a:rect l="l" t="t" r="r" b="b"/>
            <a:pathLst>
              <a:path w="5079" h="635">
                <a:moveTo>
                  <a:pt x="1162" y="581"/>
                </a:moveTo>
                <a:lnTo>
                  <a:pt x="2907" y="0"/>
                </a:lnTo>
                <a:lnTo>
                  <a:pt x="4651" y="0"/>
                </a:lnTo>
                <a:lnTo>
                  <a:pt x="0" y="581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5" name="object 125" descr=""/>
          <p:cNvSpPr/>
          <p:nvPr/>
        </p:nvSpPr>
        <p:spPr>
          <a:xfrm>
            <a:off x="6162382" y="449129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14" y="2907"/>
                </a:moveTo>
                <a:lnTo>
                  <a:pt x="4069" y="2325"/>
                </a:lnTo>
                <a:lnTo>
                  <a:pt x="0" y="2325"/>
                </a:lnTo>
                <a:lnTo>
                  <a:pt x="5814" y="0"/>
                </a:lnTo>
                <a:lnTo>
                  <a:pt x="5814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6" name="object 126" descr=""/>
          <p:cNvSpPr/>
          <p:nvPr/>
        </p:nvSpPr>
        <p:spPr>
          <a:xfrm>
            <a:off x="6840888" y="50281"/>
            <a:ext cx="12700" cy="8890"/>
          </a:xfrm>
          <a:custGeom>
            <a:avLst/>
            <a:gdLst/>
            <a:ahLst/>
            <a:cxnLst/>
            <a:rect l="l" t="t" r="r" b="b"/>
            <a:pathLst>
              <a:path w="12700" h="8890">
                <a:moveTo>
                  <a:pt x="5814" y="8721"/>
                </a:moveTo>
                <a:lnTo>
                  <a:pt x="0" y="3488"/>
                </a:lnTo>
                <a:lnTo>
                  <a:pt x="12209" y="4069"/>
                </a:lnTo>
                <a:lnTo>
                  <a:pt x="11628" y="5232"/>
                </a:lnTo>
                <a:lnTo>
                  <a:pt x="11628" y="6976"/>
                </a:lnTo>
                <a:lnTo>
                  <a:pt x="6395" y="0"/>
                </a:lnTo>
                <a:lnTo>
                  <a:pt x="5814" y="872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7" name="object 127" descr=""/>
          <p:cNvSpPr/>
          <p:nvPr/>
        </p:nvSpPr>
        <p:spPr>
          <a:xfrm>
            <a:off x="6272850" y="106097"/>
            <a:ext cx="4445" cy="1905"/>
          </a:xfrm>
          <a:custGeom>
            <a:avLst/>
            <a:gdLst/>
            <a:ahLst/>
            <a:cxnLst/>
            <a:rect l="l" t="t" r="r" b="b"/>
            <a:pathLst>
              <a:path w="4445" h="1905">
                <a:moveTo>
                  <a:pt x="0" y="1744"/>
                </a:moveTo>
                <a:lnTo>
                  <a:pt x="4069" y="0"/>
                </a:lnTo>
                <a:lnTo>
                  <a:pt x="1744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8" name="object 128" descr=""/>
          <p:cNvSpPr/>
          <p:nvPr/>
        </p:nvSpPr>
        <p:spPr>
          <a:xfrm>
            <a:off x="6150172" y="939840"/>
            <a:ext cx="4445" cy="7620"/>
          </a:xfrm>
          <a:custGeom>
            <a:avLst/>
            <a:gdLst/>
            <a:ahLst/>
            <a:cxnLst/>
            <a:rect l="l" t="t" r="r" b="b"/>
            <a:pathLst>
              <a:path w="4445" h="7619">
                <a:moveTo>
                  <a:pt x="3488" y="7558"/>
                </a:moveTo>
                <a:lnTo>
                  <a:pt x="2325" y="5814"/>
                </a:lnTo>
                <a:lnTo>
                  <a:pt x="1162" y="3488"/>
                </a:lnTo>
                <a:lnTo>
                  <a:pt x="0" y="0"/>
                </a:lnTo>
                <a:lnTo>
                  <a:pt x="4069" y="4651"/>
                </a:lnTo>
                <a:lnTo>
                  <a:pt x="4069" y="5814"/>
                </a:lnTo>
                <a:lnTo>
                  <a:pt x="3488" y="6976"/>
                </a:lnTo>
                <a:lnTo>
                  <a:pt x="3488" y="755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9" name="object 129" descr=""/>
          <p:cNvSpPr/>
          <p:nvPr/>
        </p:nvSpPr>
        <p:spPr>
          <a:xfrm>
            <a:off x="6284478" y="196215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1744" y="0"/>
                </a:moveTo>
                <a:lnTo>
                  <a:pt x="581" y="0"/>
                </a:lnTo>
                <a:lnTo>
                  <a:pt x="0" y="581"/>
                </a:lnTo>
                <a:lnTo>
                  <a:pt x="581" y="581"/>
                </a:lnTo>
                <a:lnTo>
                  <a:pt x="1744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0" name="object 130" descr=""/>
          <p:cNvSpPr/>
          <p:nvPr/>
        </p:nvSpPr>
        <p:spPr>
          <a:xfrm>
            <a:off x="6342619" y="48517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1162"/>
                </a:moveTo>
                <a:lnTo>
                  <a:pt x="581" y="1162"/>
                </a:lnTo>
                <a:lnTo>
                  <a:pt x="0" y="581"/>
                </a:lnTo>
                <a:lnTo>
                  <a:pt x="581" y="0"/>
                </a:lnTo>
                <a:lnTo>
                  <a:pt x="1744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1" name="object 131" descr=""/>
          <p:cNvSpPr/>
          <p:nvPr/>
        </p:nvSpPr>
        <p:spPr>
          <a:xfrm>
            <a:off x="5957144" y="759603"/>
            <a:ext cx="8890" cy="6350"/>
          </a:xfrm>
          <a:custGeom>
            <a:avLst/>
            <a:gdLst/>
            <a:ahLst/>
            <a:cxnLst/>
            <a:rect l="l" t="t" r="r" b="b"/>
            <a:pathLst>
              <a:path w="8889" h="6350">
                <a:moveTo>
                  <a:pt x="4651" y="5814"/>
                </a:moveTo>
                <a:lnTo>
                  <a:pt x="0" y="2907"/>
                </a:lnTo>
                <a:lnTo>
                  <a:pt x="8721" y="0"/>
                </a:lnTo>
                <a:lnTo>
                  <a:pt x="4651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2" name="object 132" descr=""/>
          <p:cNvSpPr/>
          <p:nvPr/>
        </p:nvSpPr>
        <p:spPr>
          <a:xfrm>
            <a:off x="6339131" y="500293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744" y="1162"/>
                </a:moveTo>
                <a:lnTo>
                  <a:pt x="1162" y="1162"/>
                </a:lnTo>
                <a:lnTo>
                  <a:pt x="0" y="0"/>
                </a:lnTo>
                <a:lnTo>
                  <a:pt x="581" y="581"/>
                </a:lnTo>
                <a:lnTo>
                  <a:pt x="1162" y="581"/>
                </a:lnTo>
                <a:lnTo>
                  <a:pt x="1744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3" name="object 133" descr=""/>
          <p:cNvSpPr/>
          <p:nvPr/>
        </p:nvSpPr>
        <p:spPr>
          <a:xfrm>
            <a:off x="6551345" y="464827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1162" y="1162"/>
                </a:moveTo>
                <a:lnTo>
                  <a:pt x="0" y="0"/>
                </a:lnTo>
                <a:lnTo>
                  <a:pt x="1162" y="581"/>
                </a:lnTo>
                <a:lnTo>
                  <a:pt x="1744" y="581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4" name="object 134" descr=""/>
          <p:cNvSpPr/>
          <p:nvPr/>
        </p:nvSpPr>
        <p:spPr>
          <a:xfrm>
            <a:off x="6137962" y="939258"/>
            <a:ext cx="635" cy="1270"/>
          </a:xfrm>
          <a:custGeom>
            <a:avLst/>
            <a:gdLst/>
            <a:ahLst/>
            <a:cxnLst/>
            <a:rect l="l" t="t" r="r" b="b"/>
            <a:pathLst>
              <a:path w="635" h="1269">
                <a:moveTo>
                  <a:pt x="581" y="1162"/>
                </a:moveTo>
                <a:lnTo>
                  <a:pt x="0" y="581"/>
                </a:lnTo>
                <a:lnTo>
                  <a:pt x="0" y="0"/>
                </a:lnTo>
                <a:lnTo>
                  <a:pt x="581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5" name="object 135" descr=""/>
          <p:cNvSpPr/>
          <p:nvPr/>
        </p:nvSpPr>
        <p:spPr>
          <a:xfrm>
            <a:off x="6057146" y="884024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4">
                <a:moveTo>
                  <a:pt x="1162" y="581"/>
                </a:moveTo>
                <a:lnTo>
                  <a:pt x="581" y="581"/>
                </a:lnTo>
                <a:lnTo>
                  <a:pt x="0" y="0"/>
                </a:lnTo>
                <a:lnTo>
                  <a:pt x="3488" y="0"/>
                </a:lnTo>
                <a:lnTo>
                  <a:pt x="1162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6" name="object 136" descr=""/>
          <p:cNvSpPr/>
          <p:nvPr/>
        </p:nvSpPr>
        <p:spPr>
          <a:xfrm>
            <a:off x="6271687" y="97957"/>
            <a:ext cx="3175" cy="3175"/>
          </a:xfrm>
          <a:custGeom>
            <a:avLst/>
            <a:gdLst/>
            <a:ahLst/>
            <a:cxnLst/>
            <a:rect l="l" t="t" r="r" b="b"/>
            <a:pathLst>
              <a:path w="3175" h="3175">
                <a:moveTo>
                  <a:pt x="0" y="2907"/>
                </a:moveTo>
                <a:lnTo>
                  <a:pt x="2907" y="0"/>
                </a:lnTo>
                <a:lnTo>
                  <a:pt x="2907" y="581"/>
                </a:lnTo>
                <a:lnTo>
                  <a:pt x="1744" y="1744"/>
                </a:lnTo>
                <a:lnTo>
                  <a:pt x="0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7" name="object 137" descr=""/>
          <p:cNvSpPr/>
          <p:nvPr/>
        </p:nvSpPr>
        <p:spPr>
          <a:xfrm>
            <a:off x="6240291" y="17722"/>
            <a:ext cx="6350" cy="3175"/>
          </a:xfrm>
          <a:custGeom>
            <a:avLst/>
            <a:gdLst/>
            <a:ahLst/>
            <a:cxnLst/>
            <a:rect l="l" t="t" r="r" b="b"/>
            <a:pathLst>
              <a:path w="6350" h="3175">
                <a:moveTo>
                  <a:pt x="581" y="2907"/>
                </a:moveTo>
                <a:lnTo>
                  <a:pt x="0" y="2325"/>
                </a:lnTo>
                <a:lnTo>
                  <a:pt x="581" y="1162"/>
                </a:lnTo>
                <a:lnTo>
                  <a:pt x="1744" y="1162"/>
                </a:lnTo>
                <a:lnTo>
                  <a:pt x="4069" y="581"/>
                </a:lnTo>
                <a:lnTo>
                  <a:pt x="5814" y="0"/>
                </a:lnTo>
                <a:lnTo>
                  <a:pt x="58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8" name="object 138" descr=""/>
          <p:cNvSpPr/>
          <p:nvPr/>
        </p:nvSpPr>
        <p:spPr>
          <a:xfrm>
            <a:off x="6271105" y="8691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69">
                <a:moveTo>
                  <a:pt x="0" y="1162"/>
                </a:moveTo>
                <a:lnTo>
                  <a:pt x="581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9" name="object 139" descr=""/>
          <p:cNvSpPr/>
          <p:nvPr/>
        </p:nvSpPr>
        <p:spPr>
          <a:xfrm>
            <a:off x="5981563" y="811929"/>
            <a:ext cx="3175" cy="5080"/>
          </a:xfrm>
          <a:custGeom>
            <a:avLst/>
            <a:gdLst/>
            <a:ahLst/>
            <a:cxnLst/>
            <a:rect l="l" t="t" r="r" b="b"/>
            <a:pathLst>
              <a:path w="3175" h="5080">
                <a:moveTo>
                  <a:pt x="2325" y="4651"/>
                </a:moveTo>
                <a:lnTo>
                  <a:pt x="0" y="4069"/>
                </a:lnTo>
                <a:lnTo>
                  <a:pt x="0" y="0"/>
                </a:lnTo>
                <a:lnTo>
                  <a:pt x="1744" y="581"/>
                </a:lnTo>
                <a:lnTo>
                  <a:pt x="2907" y="1744"/>
                </a:lnTo>
                <a:lnTo>
                  <a:pt x="2325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0" name="object 140" descr=""/>
          <p:cNvSpPr/>
          <p:nvPr/>
        </p:nvSpPr>
        <p:spPr>
          <a:xfrm>
            <a:off x="6238547" y="17141"/>
            <a:ext cx="3810" cy="1905"/>
          </a:xfrm>
          <a:custGeom>
            <a:avLst/>
            <a:gdLst/>
            <a:ahLst/>
            <a:cxnLst/>
            <a:rect l="l" t="t" r="r" b="b"/>
            <a:pathLst>
              <a:path w="3810" h="1904">
                <a:moveTo>
                  <a:pt x="2325" y="1744"/>
                </a:moveTo>
                <a:lnTo>
                  <a:pt x="0" y="1744"/>
                </a:lnTo>
                <a:lnTo>
                  <a:pt x="1744" y="0"/>
                </a:lnTo>
                <a:lnTo>
                  <a:pt x="3488" y="0"/>
                </a:lnTo>
                <a:lnTo>
                  <a:pt x="2907" y="1162"/>
                </a:lnTo>
                <a:lnTo>
                  <a:pt x="2325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1" name="object 141" descr=""/>
          <p:cNvSpPr/>
          <p:nvPr/>
        </p:nvSpPr>
        <p:spPr>
          <a:xfrm>
            <a:off x="5590845" y="11"/>
            <a:ext cx="7620" cy="21590"/>
          </a:xfrm>
          <a:custGeom>
            <a:avLst/>
            <a:gdLst/>
            <a:ahLst/>
            <a:cxnLst/>
            <a:rect l="l" t="t" r="r" b="b"/>
            <a:pathLst>
              <a:path w="7620" h="21590">
                <a:moveTo>
                  <a:pt x="1752" y="21209"/>
                </a:moveTo>
                <a:lnTo>
                  <a:pt x="1168" y="20624"/>
                </a:lnTo>
                <a:lnTo>
                  <a:pt x="0" y="20624"/>
                </a:lnTo>
                <a:lnTo>
                  <a:pt x="1752" y="21209"/>
                </a:lnTo>
                <a:close/>
              </a:path>
              <a:path w="7620" h="21590">
                <a:moveTo>
                  <a:pt x="6400" y="2019"/>
                </a:moveTo>
                <a:lnTo>
                  <a:pt x="3225" y="0"/>
                </a:lnTo>
                <a:lnTo>
                  <a:pt x="114" y="0"/>
                </a:lnTo>
                <a:lnTo>
                  <a:pt x="6400" y="2019"/>
                </a:lnTo>
                <a:close/>
              </a:path>
              <a:path w="7620" h="21590">
                <a:moveTo>
                  <a:pt x="7556" y="4927"/>
                </a:moveTo>
                <a:lnTo>
                  <a:pt x="6400" y="3759"/>
                </a:lnTo>
                <a:lnTo>
                  <a:pt x="6985" y="3175"/>
                </a:lnTo>
                <a:lnTo>
                  <a:pt x="4076" y="2019"/>
                </a:lnTo>
                <a:lnTo>
                  <a:pt x="6400" y="4343"/>
                </a:lnTo>
                <a:lnTo>
                  <a:pt x="7556" y="492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2" name="object 142" descr=""/>
          <p:cNvSpPr/>
          <p:nvPr/>
        </p:nvSpPr>
        <p:spPr>
          <a:xfrm>
            <a:off x="5559459" y="739253"/>
            <a:ext cx="10795" cy="5080"/>
          </a:xfrm>
          <a:custGeom>
            <a:avLst/>
            <a:gdLst/>
            <a:ahLst/>
            <a:cxnLst/>
            <a:rect l="l" t="t" r="r" b="b"/>
            <a:pathLst>
              <a:path w="10795" h="5079">
                <a:moveTo>
                  <a:pt x="3171" y="3329"/>
                </a:moveTo>
                <a:lnTo>
                  <a:pt x="8721" y="0"/>
                </a:lnTo>
                <a:lnTo>
                  <a:pt x="9593" y="1744"/>
                </a:lnTo>
                <a:lnTo>
                  <a:pt x="6976" y="1744"/>
                </a:lnTo>
                <a:lnTo>
                  <a:pt x="3171" y="3329"/>
                </a:lnTo>
                <a:close/>
              </a:path>
              <a:path w="10795" h="5079">
                <a:moveTo>
                  <a:pt x="10465" y="3488"/>
                </a:moveTo>
                <a:lnTo>
                  <a:pt x="6976" y="1744"/>
                </a:lnTo>
                <a:lnTo>
                  <a:pt x="9593" y="1744"/>
                </a:lnTo>
                <a:lnTo>
                  <a:pt x="10465" y="3488"/>
                </a:lnTo>
                <a:close/>
              </a:path>
              <a:path w="10795" h="5079">
                <a:moveTo>
                  <a:pt x="0" y="4651"/>
                </a:moveTo>
                <a:lnTo>
                  <a:pt x="3171" y="3329"/>
                </a:lnTo>
                <a:lnTo>
                  <a:pt x="2907" y="3488"/>
                </a:lnTo>
                <a:lnTo>
                  <a:pt x="0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3" name="object 143" descr=""/>
          <p:cNvSpPr/>
          <p:nvPr/>
        </p:nvSpPr>
        <p:spPr>
          <a:xfrm>
            <a:off x="6517043" y="58421"/>
            <a:ext cx="3810" cy="2540"/>
          </a:xfrm>
          <a:custGeom>
            <a:avLst/>
            <a:gdLst/>
            <a:ahLst/>
            <a:cxnLst/>
            <a:rect l="l" t="t" r="r" b="b"/>
            <a:pathLst>
              <a:path w="3809" h="2540">
                <a:moveTo>
                  <a:pt x="1744" y="2325"/>
                </a:moveTo>
                <a:lnTo>
                  <a:pt x="0" y="1744"/>
                </a:lnTo>
                <a:lnTo>
                  <a:pt x="581" y="581"/>
                </a:lnTo>
                <a:lnTo>
                  <a:pt x="1162" y="0"/>
                </a:lnTo>
                <a:lnTo>
                  <a:pt x="2907" y="0"/>
                </a:lnTo>
                <a:lnTo>
                  <a:pt x="3488" y="581"/>
                </a:lnTo>
                <a:lnTo>
                  <a:pt x="1744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4" name="object 144" descr=""/>
          <p:cNvSpPr/>
          <p:nvPr/>
        </p:nvSpPr>
        <p:spPr>
          <a:xfrm>
            <a:off x="5587441" y="4939"/>
            <a:ext cx="12700" cy="20320"/>
          </a:xfrm>
          <a:custGeom>
            <a:avLst/>
            <a:gdLst/>
            <a:ahLst/>
            <a:cxnLst/>
            <a:rect l="l" t="t" r="r" b="b"/>
            <a:pathLst>
              <a:path w="12700" h="20320">
                <a:moveTo>
                  <a:pt x="9804" y="19761"/>
                </a:moveTo>
                <a:lnTo>
                  <a:pt x="8064" y="17437"/>
                </a:lnTo>
                <a:lnTo>
                  <a:pt x="5156" y="16281"/>
                </a:lnTo>
                <a:lnTo>
                  <a:pt x="5905" y="17399"/>
                </a:lnTo>
                <a:lnTo>
                  <a:pt x="2895" y="17805"/>
                </a:lnTo>
                <a:lnTo>
                  <a:pt x="0" y="18326"/>
                </a:lnTo>
                <a:lnTo>
                  <a:pt x="1079" y="19761"/>
                </a:lnTo>
                <a:lnTo>
                  <a:pt x="2247" y="19189"/>
                </a:lnTo>
                <a:lnTo>
                  <a:pt x="9804" y="19761"/>
                </a:lnTo>
                <a:close/>
              </a:path>
              <a:path w="12700" h="20320">
                <a:moveTo>
                  <a:pt x="12128" y="584"/>
                </a:moveTo>
                <a:lnTo>
                  <a:pt x="11544" y="584"/>
                </a:lnTo>
                <a:lnTo>
                  <a:pt x="10960" y="0"/>
                </a:lnTo>
                <a:lnTo>
                  <a:pt x="10388" y="0"/>
                </a:lnTo>
                <a:lnTo>
                  <a:pt x="11544" y="1155"/>
                </a:lnTo>
                <a:lnTo>
                  <a:pt x="12128" y="58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5" name="object 145" descr=""/>
          <p:cNvSpPr/>
          <p:nvPr/>
        </p:nvSpPr>
        <p:spPr>
          <a:xfrm>
            <a:off x="5541435" y="157842"/>
            <a:ext cx="8890" cy="3175"/>
          </a:xfrm>
          <a:custGeom>
            <a:avLst/>
            <a:gdLst/>
            <a:ahLst/>
            <a:cxnLst/>
            <a:rect l="l" t="t" r="r" b="b"/>
            <a:pathLst>
              <a:path w="8889" h="3175">
                <a:moveTo>
                  <a:pt x="8721" y="2907"/>
                </a:moveTo>
                <a:lnTo>
                  <a:pt x="2325" y="2907"/>
                </a:lnTo>
                <a:lnTo>
                  <a:pt x="0" y="0"/>
                </a:lnTo>
                <a:lnTo>
                  <a:pt x="8721" y="290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6" name="object 146" descr=""/>
          <p:cNvSpPr/>
          <p:nvPr/>
        </p:nvSpPr>
        <p:spPr>
          <a:xfrm>
            <a:off x="5653647" y="-301"/>
            <a:ext cx="27305" cy="15240"/>
          </a:xfrm>
          <a:custGeom>
            <a:avLst/>
            <a:gdLst/>
            <a:ahLst/>
            <a:cxnLst/>
            <a:rect l="l" t="t" r="r" b="b"/>
            <a:pathLst>
              <a:path w="27304" h="15240">
                <a:moveTo>
                  <a:pt x="26163" y="12209"/>
                </a:moveTo>
                <a:lnTo>
                  <a:pt x="15116" y="12209"/>
                </a:lnTo>
                <a:lnTo>
                  <a:pt x="20930" y="11628"/>
                </a:lnTo>
                <a:lnTo>
                  <a:pt x="19768" y="9884"/>
                </a:lnTo>
                <a:lnTo>
                  <a:pt x="12345" y="6868"/>
                </a:lnTo>
                <a:lnTo>
                  <a:pt x="8793" y="4942"/>
                </a:lnTo>
                <a:lnTo>
                  <a:pt x="5786" y="3016"/>
                </a:lnTo>
                <a:lnTo>
                  <a:pt x="0" y="0"/>
                </a:lnTo>
                <a:lnTo>
                  <a:pt x="8348" y="1453"/>
                </a:lnTo>
                <a:lnTo>
                  <a:pt x="15770" y="3779"/>
                </a:lnTo>
                <a:lnTo>
                  <a:pt x="21993" y="6540"/>
                </a:lnTo>
                <a:lnTo>
                  <a:pt x="23744" y="7558"/>
                </a:lnTo>
                <a:lnTo>
                  <a:pt x="18605" y="7558"/>
                </a:lnTo>
                <a:lnTo>
                  <a:pt x="26163" y="12209"/>
                </a:lnTo>
                <a:close/>
              </a:path>
              <a:path w="27304" h="15240">
                <a:moveTo>
                  <a:pt x="26744" y="9302"/>
                </a:moveTo>
                <a:lnTo>
                  <a:pt x="24419" y="8721"/>
                </a:lnTo>
                <a:lnTo>
                  <a:pt x="21512" y="7558"/>
                </a:lnTo>
                <a:lnTo>
                  <a:pt x="23744" y="7558"/>
                </a:lnTo>
                <a:lnTo>
                  <a:pt x="26744" y="9302"/>
                </a:lnTo>
                <a:close/>
              </a:path>
              <a:path w="27304" h="15240">
                <a:moveTo>
                  <a:pt x="13817" y="11653"/>
                </a:moveTo>
                <a:lnTo>
                  <a:pt x="11046" y="10465"/>
                </a:lnTo>
                <a:lnTo>
                  <a:pt x="13953" y="11628"/>
                </a:lnTo>
                <a:lnTo>
                  <a:pt x="13817" y="11653"/>
                </a:lnTo>
                <a:close/>
              </a:path>
              <a:path w="27304" h="15240">
                <a:moveTo>
                  <a:pt x="25000" y="15116"/>
                </a:moveTo>
                <a:lnTo>
                  <a:pt x="15116" y="15116"/>
                </a:lnTo>
                <a:lnTo>
                  <a:pt x="7558" y="12791"/>
                </a:lnTo>
                <a:lnTo>
                  <a:pt x="13817" y="11653"/>
                </a:lnTo>
                <a:lnTo>
                  <a:pt x="15116" y="12209"/>
                </a:lnTo>
                <a:lnTo>
                  <a:pt x="26163" y="12209"/>
                </a:lnTo>
                <a:lnTo>
                  <a:pt x="25000" y="1511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7" name="object 147" descr=""/>
          <p:cNvSpPr/>
          <p:nvPr/>
        </p:nvSpPr>
        <p:spPr>
          <a:xfrm>
            <a:off x="6099008" y="207843"/>
            <a:ext cx="635" cy="635"/>
          </a:xfrm>
          <a:custGeom>
            <a:avLst/>
            <a:gdLst/>
            <a:ahLst/>
            <a:cxnLst/>
            <a:rect l="l" t="t" r="r" b="b"/>
            <a:pathLst>
              <a:path w="635" h="635">
                <a:moveTo>
                  <a:pt x="0" y="581"/>
                </a:moveTo>
                <a:lnTo>
                  <a:pt x="0" y="0"/>
                </a:lnTo>
                <a:lnTo>
                  <a:pt x="581" y="0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8" name="object 148" descr=""/>
          <p:cNvSpPr/>
          <p:nvPr/>
        </p:nvSpPr>
        <p:spPr>
          <a:xfrm>
            <a:off x="5660624" y="678786"/>
            <a:ext cx="3810" cy="1270"/>
          </a:xfrm>
          <a:custGeom>
            <a:avLst/>
            <a:gdLst/>
            <a:ahLst/>
            <a:cxnLst/>
            <a:rect l="l" t="t" r="r" b="b"/>
            <a:pathLst>
              <a:path w="3810" h="1270">
                <a:moveTo>
                  <a:pt x="581" y="1162"/>
                </a:moveTo>
                <a:lnTo>
                  <a:pt x="0" y="1162"/>
                </a:lnTo>
                <a:lnTo>
                  <a:pt x="3488" y="0"/>
                </a:lnTo>
                <a:lnTo>
                  <a:pt x="1744" y="581"/>
                </a:lnTo>
                <a:lnTo>
                  <a:pt x="581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9" name="object 149" descr=""/>
          <p:cNvSpPr/>
          <p:nvPr/>
        </p:nvSpPr>
        <p:spPr>
          <a:xfrm>
            <a:off x="6136800" y="13652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0"/>
                </a:moveTo>
                <a:lnTo>
                  <a:pt x="1162" y="581"/>
                </a:lnTo>
                <a:lnTo>
                  <a:pt x="1744" y="581"/>
                </a:lnTo>
                <a:lnTo>
                  <a:pt x="1162" y="581"/>
                </a:lnTo>
                <a:lnTo>
                  <a:pt x="0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0" name="object 150" descr=""/>
          <p:cNvSpPr/>
          <p:nvPr/>
        </p:nvSpPr>
        <p:spPr>
          <a:xfrm>
            <a:off x="5621668" y="861935"/>
            <a:ext cx="8890" cy="8255"/>
          </a:xfrm>
          <a:custGeom>
            <a:avLst/>
            <a:gdLst/>
            <a:ahLst/>
            <a:cxnLst/>
            <a:rect l="l" t="t" r="r" b="b"/>
            <a:pathLst>
              <a:path w="8889" h="8255">
                <a:moveTo>
                  <a:pt x="1943" y="2514"/>
                </a:moveTo>
                <a:lnTo>
                  <a:pt x="1155" y="2908"/>
                </a:lnTo>
                <a:lnTo>
                  <a:pt x="0" y="4076"/>
                </a:lnTo>
                <a:lnTo>
                  <a:pt x="1943" y="2514"/>
                </a:lnTo>
                <a:close/>
              </a:path>
              <a:path w="8889" h="8255">
                <a:moveTo>
                  <a:pt x="8712" y="0"/>
                </a:moveTo>
                <a:lnTo>
                  <a:pt x="5232" y="0"/>
                </a:lnTo>
                <a:lnTo>
                  <a:pt x="2908" y="1739"/>
                </a:lnTo>
                <a:lnTo>
                  <a:pt x="4483" y="1930"/>
                </a:lnTo>
                <a:lnTo>
                  <a:pt x="3340" y="4940"/>
                </a:lnTo>
                <a:lnTo>
                  <a:pt x="2413" y="7962"/>
                </a:lnTo>
                <a:lnTo>
                  <a:pt x="4648" y="8140"/>
                </a:lnTo>
                <a:lnTo>
                  <a:pt x="4064" y="6400"/>
                </a:lnTo>
                <a:lnTo>
                  <a:pt x="8712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1" name="object 151" descr=""/>
          <p:cNvSpPr/>
          <p:nvPr/>
        </p:nvSpPr>
        <p:spPr>
          <a:xfrm>
            <a:off x="6138544" y="18885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5">
                <a:moveTo>
                  <a:pt x="2907" y="581"/>
                </a:moveTo>
                <a:lnTo>
                  <a:pt x="2325" y="581"/>
                </a:lnTo>
                <a:lnTo>
                  <a:pt x="0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2" name="object 152" descr=""/>
          <p:cNvSpPr/>
          <p:nvPr/>
        </p:nvSpPr>
        <p:spPr>
          <a:xfrm>
            <a:off x="5756557" y="985771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0" y="6976"/>
                </a:moveTo>
                <a:lnTo>
                  <a:pt x="5232" y="0"/>
                </a:lnTo>
                <a:lnTo>
                  <a:pt x="4069" y="6395"/>
                </a:lnTo>
                <a:lnTo>
                  <a:pt x="0" y="6976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3" name="object 153" descr=""/>
          <p:cNvSpPr/>
          <p:nvPr/>
        </p:nvSpPr>
        <p:spPr>
          <a:xfrm>
            <a:off x="5975167" y="808441"/>
            <a:ext cx="6350" cy="3810"/>
          </a:xfrm>
          <a:custGeom>
            <a:avLst/>
            <a:gdLst/>
            <a:ahLst/>
            <a:cxnLst/>
            <a:rect l="l" t="t" r="r" b="b"/>
            <a:pathLst>
              <a:path w="6350" h="3809">
                <a:moveTo>
                  <a:pt x="5814" y="3488"/>
                </a:moveTo>
                <a:lnTo>
                  <a:pt x="4651" y="2907"/>
                </a:lnTo>
                <a:lnTo>
                  <a:pt x="0" y="2907"/>
                </a:lnTo>
                <a:lnTo>
                  <a:pt x="5232" y="0"/>
                </a:lnTo>
                <a:lnTo>
                  <a:pt x="5814" y="1744"/>
                </a:lnTo>
                <a:lnTo>
                  <a:pt x="5814" y="3488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4" name="object 154" descr=""/>
          <p:cNvSpPr/>
          <p:nvPr/>
        </p:nvSpPr>
        <p:spPr>
          <a:xfrm>
            <a:off x="5654810" y="675879"/>
            <a:ext cx="9525" cy="5715"/>
          </a:xfrm>
          <a:custGeom>
            <a:avLst/>
            <a:gdLst/>
            <a:ahLst/>
            <a:cxnLst/>
            <a:rect l="l" t="t" r="r" b="b"/>
            <a:pathLst>
              <a:path w="9525" h="5715">
                <a:moveTo>
                  <a:pt x="2907" y="5232"/>
                </a:moveTo>
                <a:lnTo>
                  <a:pt x="0" y="4651"/>
                </a:lnTo>
                <a:lnTo>
                  <a:pt x="6976" y="1162"/>
                </a:lnTo>
                <a:lnTo>
                  <a:pt x="7558" y="0"/>
                </a:lnTo>
                <a:lnTo>
                  <a:pt x="9166" y="308"/>
                </a:lnTo>
                <a:lnTo>
                  <a:pt x="6904" y="2035"/>
                </a:lnTo>
                <a:lnTo>
                  <a:pt x="4533" y="3761"/>
                </a:lnTo>
                <a:lnTo>
                  <a:pt x="5814" y="4069"/>
                </a:lnTo>
                <a:lnTo>
                  <a:pt x="2907" y="523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5" name="object 155" descr=""/>
          <p:cNvSpPr/>
          <p:nvPr/>
        </p:nvSpPr>
        <p:spPr>
          <a:xfrm>
            <a:off x="6126334" y="859024"/>
            <a:ext cx="2540" cy="2540"/>
          </a:xfrm>
          <a:custGeom>
            <a:avLst/>
            <a:gdLst/>
            <a:ahLst/>
            <a:cxnLst/>
            <a:rect l="l" t="t" r="r" b="b"/>
            <a:pathLst>
              <a:path w="2539" h="2540">
                <a:moveTo>
                  <a:pt x="1162" y="2325"/>
                </a:moveTo>
                <a:lnTo>
                  <a:pt x="0" y="1744"/>
                </a:lnTo>
                <a:lnTo>
                  <a:pt x="2325" y="0"/>
                </a:lnTo>
                <a:lnTo>
                  <a:pt x="1162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6" name="object 156" descr=""/>
          <p:cNvSpPr/>
          <p:nvPr/>
        </p:nvSpPr>
        <p:spPr>
          <a:xfrm>
            <a:off x="6554253" y="473548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0"/>
                </a:lnTo>
                <a:lnTo>
                  <a:pt x="2907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7" name="object 157" descr=""/>
          <p:cNvSpPr/>
          <p:nvPr/>
        </p:nvSpPr>
        <p:spPr>
          <a:xfrm>
            <a:off x="5579808" y="834605"/>
            <a:ext cx="34290" cy="22860"/>
          </a:xfrm>
          <a:custGeom>
            <a:avLst/>
            <a:gdLst/>
            <a:ahLst/>
            <a:cxnLst/>
            <a:rect l="l" t="t" r="r" b="b"/>
            <a:pathLst>
              <a:path w="34289" h="22859">
                <a:moveTo>
                  <a:pt x="20345" y="584"/>
                </a:moveTo>
                <a:lnTo>
                  <a:pt x="16268" y="0"/>
                </a:lnTo>
                <a:lnTo>
                  <a:pt x="13360" y="1168"/>
                </a:lnTo>
                <a:lnTo>
                  <a:pt x="6972" y="5816"/>
                </a:lnTo>
                <a:lnTo>
                  <a:pt x="9296" y="6400"/>
                </a:lnTo>
                <a:lnTo>
                  <a:pt x="20345" y="584"/>
                </a:lnTo>
                <a:close/>
              </a:path>
              <a:path w="34289" h="22859">
                <a:moveTo>
                  <a:pt x="27901" y="9309"/>
                </a:moveTo>
                <a:lnTo>
                  <a:pt x="21945" y="11887"/>
                </a:lnTo>
                <a:lnTo>
                  <a:pt x="18592" y="12941"/>
                </a:lnTo>
                <a:lnTo>
                  <a:pt x="14820" y="14211"/>
                </a:lnTo>
                <a:lnTo>
                  <a:pt x="7556" y="17449"/>
                </a:lnTo>
                <a:lnTo>
                  <a:pt x="5232" y="16865"/>
                </a:lnTo>
                <a:lnTo>
                  <a:pt x="9296" y="12801"/>
                </a:lnTo>
                <a:lnTo>
                  <a:pt x="13360" y="10464"/>
                </a:lnTo>
                <a:lnTo>
                  <a:pt x="10464" y="11633"/>
                </a:lnTo>
                <a:lnTo>
                  <a:pt x="13944" y="6985"/>
                </a:lnTo>
                <a:lnTo>
                  <a:pt x="6972" y="10464"/>
                </a:lnTo>
                <a:lnTo>
                  <a:pt x="0" y="17449"/>
                </a:lnTo>
                <a:lnTo>
                  <a:pt x="1155" y="20358"/>
                </a:lnTo>
                <a:lnTo>
                  <a:pt x="9880" y="18034"/>
                </a:lnTo>
                <a:lnTo>
                  <a:pt x="8128" y="20358"/>
                </a:lnTo>
                <a:lnTo>
                  <a:pt x="4648" y="21513"/>
                </a:lnTo>
                <a:lnTo>
                  <a:pt x="2895" y="22682"/>
                </a:lnTo>
                <a:lnTo>
                  <a:pt x="8280" y="20916"/>
                </a:lnTo>
                <a:lnTo>
                  <a:pt x="14528" y="18173"/>
                </a:lnTo>
                <a:lnTo>
                  <a:pt x="21209" y="14338"/>
                </a:lnTo>
                <a:lnTo>
                  <a:pt x="27901" y="9309"/>
                </a:lnTo>
                <a:close/>
              </a:path>
              <a:path w="34289" h="22859">
                <a:moveTo>
                  <a:pt x="30226" y="11633"/>
                </a:moveTo>
                <a:lnTo>
                  <a:pt x="29641" y="11049"/>
                </a:lnTo>
                <a:lnTo>
                  <a:pt x="29641" y="10464"/>
                </a:lnTo>
                <a:lnTo>
                  <a:pt x="26733" y="11633"/>
                </a:lnTo>
                <a:lnTo>
                  <a:pt x="30226" y="11633"/>
                </a:lnTo>
                <a:close/>
              </a:path>
              <a:path w="34289" h="22859">
                <a:moveTo>
                  <a:pt x="31965" y="11633"/>
                </a:moveTo>
                <a:lnTo>
                  <a:pt x="30226" y="11633"/>
                </a:lnTo>
                <a:lnTo>
                  <a:pt x="30226" y="12217"/>
                </a:lnTo>
                <a:lnTo>
                  <a:pt x="30810" y="12217"/>
                </a:lnTo>
                <a:lnTo>
                  <a:pt x="31965" y="11633"/>
                </a:lnTo>
                <a:close/>
              </a:path>
              <a:path w="34289" h="22859">
                <a:moveTo>
                  <a:pt x="33718" y="11049"/>
                </a:moveTo>
                <a:lnTo>
                  <a:pt x="32550" y="11049"/>
                </a:lnTo>
                <a:lnTo>
                  <a:pt x="31965" y="11633"/>
                </a:lnTo>
                <a:lnTo>
                  <a:pt x="33718" y="11633"/>
                </a:lnTo>
                <a:lnTo>
                  <a:pt x="33718" y="1104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8" name="object 158" descr=""/>
          <p:cNvSpPr/>
          <p:nvPr/>
        </p:nvSpPr>
        <p:spPr>
          <a:xfrm>
            <a:off x="6512391" y="56095"/>
            <a:ext cx="6350" cy="1905"/>
          </a:xfrm>
          <a:custGeom>
            <a:avLst/>
            <a:gdLst/>
            <a:ahLst/>
            <a:cxnLst/>
            <a:rect l="l" t="t" r="r" b="b"/>
            <a:pathLst>
              <a:path w="6350" h="1905">
                <a:moveTo>
                  <a:pt x="5232" y="1744"/>
                </a:moveTo>
                <a:lnTo>
                  <a:pt x="0" y="1744"/>
                </a:lnTo>
                <a:lnTo>
                  <a:pt x="5814" y="0"/>
                </a:lnTo>
                <a:lnTo>
                  <a:pt x="5814" y="581"/>
                </a:lnTo>
                <a:lnTo>
                  <a:pt x="5232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9" name="object 159" descr=""/>
          <p:cNvSpPr/>
          <p:nvPr/>
        </p:nvSpPr>
        <p:spPr>
          <a:xfrm>
            <a:off x="5636786" y="565411"/>
            <a:ext cx="8255" cy="1905"/>
          </a:xfrm>
          <a:custGeom>
            <a:avLst/>
            <a:gdLst/>
            <a:ahLst/>
            <a:cxnLst/>
            <a:rect l="l" t="t" r="r" b="b"/>
            <a:pathLst>
              <a:path w="8254" h="1904">
                <a:moveTo>
                  <a:pt x="0" y="1744"/>
                </a:moveTo>
                <a:lnTo>
                  <a:pt x="5232" y="0"/>
                </a:lnTo>
                <a:lnTo>
                  <a:pt x="8139" y="1162"/>
                </a:lnTo>
                <a:lnTo>
                  <a:pt x="0" y="174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0" name="object 160" descr=""/>
          <p:cNvSpPr/>
          <p:nvPr/>
        </p:nvSpPr>
        <p:spPr>
          <a:xfrm>
            <a:off x="6142614" y="864256"/>
            <a:ext cx="2540" cy="1270"/>
          </a:xfrm>
          <a:custGeom>
            <a:avLst/>
            <a:gdLst/>
            <a:ahLst/>
            <a:cxnLst/>
            <a:rect l="l" t="t" r="r" b="b"/>
            <a:pathLst>
              <a:path w="2539" h="1269">
                <a:moveTo>
                  <a:pt x="1162" y="1162"/>
                </a:moveTo>
                <a:lnTo>
                  <a:pt x="581" y="1162"/>
                </a:lnTo>
                <a:lnTo>
                  <a:pt x="0" y="581"/>
                </a:lnTo>
                <a:lnTo>
                  <a:pt x="2325" y="0"/>
                </a:lnTo>
                <a:lnTo>
                  <a:pt x="1162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1" name="object 161" descr=""/>
          <p:cNvSpPr/>
          <p:nvPr/>
        </p:nvSpPr>
        <p:spPr>
          <a:xfrm>
            <a:off x="6338549" y="476455"/>
            <a:ext cx="3175" cy="635"/>
          </a:xfrm>
          <a:custGeom>
            <a:avLst/>
            <a:gdLst/>
            <a:ahLst/>
            <a:cxnLst/>
            <a:rect l="l" t="t" r="r" b="b"/>
            <a:pathLst>
              <a:path w="3175" h="634">
                <a:moveTo>
                  <a:pt x="2907" y="581"/>
                </a:moveTo>
                <a:lnTo>
                  <a:pt x="0" y="581"/>
                </a:lnTo>
                <a:lnTo>
                  <a:pt x="581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2" name="object 162" descr=""/>
          <p:cNvSpPr/>
          <p:nvPr/>
        </p:nvSpPr>
        <p:spPr>
          <a:xfrm>
            <a:off x="5066411" y="258431"/>
            <a:ext cx="44450" cy="45085"/>
          </a:xfrm>
          <a:custGeom>
            <a:avLst/>
            <a:gdLst/>
            <a:ahLst/>
            <a:cxnLst/>
            <a:rect l="l" t="t" r="r" b="b"/>
            <a:pathLst>
              <a:path w="44450" h="45085">
                <a:moveTo>
                  <a:pt x="24422" y="1739"/>
                </a:moveTo>
                <a:lnTo>
                  <a:pt x="20358" y="0"/>
                </a:lnTo>
                <a:lnTo>
                  <a:pt x="16865" y="0"/>
                </a:lnTo>
                <a:lnTo>
                  <a:pt x="9893" y="2324"/>
                </a:lnTo>
                <a:lnTo>
                  <a:pt x="11633" y="3492"/>
                </a:lnTo>
                <a:lnTo>
                  <a:pt x="24422" y="1739"/>
                </a:lnTo>
                <a:close/>
              </a:path>
              <a:path w="44450" h="45085">
                <a:moveTo>
                  <a:pt x="28498" y="12204"/>
                </a:moveTo>
                <a:lnTo>
                  <a:pt x="22275" y="12966"/>
                </a:lnTo>
                <a:lnTo>
                  <a:pt x="18834" y="13004"/>
                </a:lnTo>
                <a:lnTo>
                  <a:pt x="14846" y="12941"/>
                </a:lnTo>
                <a:lnTo>
                  <a:pt x="6985" y="13373"/>
                </a:lnTo>
                <a:lnTo>
                  <a:pt x="5232" y="12204"/>
                </a:lnTo>
                <a:lnTo>
                  <a:pt x="9893" y="9309"/>
                </a:lnTo>
                <a:lnTo>
                  <a:pt x="14541" y="8724"/>
                </a:lnTo>
                <a:lnTo>
                  <a:pt x="11049" y="8724"/>
                </a:lnTo>
                <a:lnTo>
                  <a:pt x="16281" y="5232"/>
                </a:lnTo>
                <a:lnTo>
                  <a:pt x="8724" y="6400"/>
                </a:lnTo>
                <a:lnTo>
                  <a:pt x="0" y="11049"/>
                </a:lnTo>
                <a:lnTo>
                  <a:pt x="0" y="13957"/>
                </a:lnTo>
                <a:lnTo>
                  <a:pt x="8724" y="14541"/>
                </a:lnTo>
                <a:lnTo>
                  <a:pt x="6400" y="15697"/>
                </a:lnTo>
                <a:lnTo>
                  <a:pt x="2908" y="16281"/>
                </a:lnTo>
                <a:lnTo>
                  <a:pt x="584" y="16865"/>
                </a:lnTo>
                <a:lnTo>
                  <a:pt x="6172" y="17030"/>
                </a:lnTo>
                <a:lnTo>
                  <a:pt x="13017" y="16497"/>
                </a:lnTo>
                <a:lnTo>
                  <a:pt x="20612" y="14986"/>
                </a:lnTo>
                <a:lnTo>
                  <a:pt x="28498" y="12204"/>
                </a:lnTo>
                <a:close/>
              </a:path>
              <a:path w="44450" h="45085">
                <a:moveTo>
                  <a:pt x="33147" y="16281"/>
                </a:moveTo>
                <a:lnTo>
                  <a:pt x="32562" y="16281"/>
                </a:lnTo>
                <a:lnTo>
                  <a:pt x="31978" y="16865"/>
                </a:lnTo>
                <a:lnTo>
                  <a:pt x="33147" y="16865"/>
                </a:lnTo>
                <a:lnTo>
                  <a:pt x="33147" y="16281"/>
                </a:lnTo>
                <a:close/>
              </a:path>
              <a:path w="44450" h="45085">
                <a:moveTo>
                  <a:pt x="44196" y="38950"/>
                </a:moveTo>
                <a:lnTo>
                  <a:pt x="41287" y="37211"/>
                </a:lnTo>
                <a:lnTo>
                  <a:pt x="37795" y="37795"/>
                </a:lnTo>
                <a:lnTo>
                  <a:pt x="39179" y="38633"/>
                </a:lnTo>
                <a:lnTo>
                  <a:pt x="37071" y="41059"/>
                </a:lnTo>
                <a:lnTo>
                  <a:pt x="35179" y="43599"/>
                </a:lnTo>
                <a:lnTo>
                  <a:pt x="37211" y="44767"/>
                </a:lnTo>
                <a:lnTo>
                  <a:pt x="37795" y="43027"/>
                </a:lnTo>
                <a:lnTo>
                  <a:pt x="44196" y="3895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3" name="object 163" descr=""/>
          <p:cNvSpPr/>
          <p:nvPr/>
        </p:nvSpPr>
        <p:spPr>
          <a:xfrm>
            <a:off x="5901910" y="618320"/>
            <a:ext cx="1905" cy="1270"/>
          </a:xfrm>
          <a:custGeom>
            <a:avLst/>
            <a:gdLst/>
            <a:ahLst/>
            <a:cxnLst/>
            <a:rect l="l" t="t" r="r" b="b"/>
            <a:pathLst>
              <a:path w="1904" h="1270">
                <a:moveTo>
                  <a:pt x="0" y="1162"/>
                </a:moveTo>
                <a:lnTo>
                  <a:pt x="581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116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4" name="object 164" descr=""/>
          <p:cNvSpPr/>
          <p:nvPr/>
        </p:nvSpPr>
        <p:spPr>
          <a:xfrm>
            <a:off x="4944326" y="412508"/>
            <a:ext cx="9525" cy="3810"/>
          </a:xfrm>
          <a:custGeom>
            <a:avLst/>
            <a:gdLst/>
            <a:ahLst/>
            <a:cxnLst/>
            <a:rect l="l" t="t" r="r" b="b"/>
            <a:pathLst>
              <a:path w="9525" h="3809">
                <a:moveTo>
                  <a:pt x="8128" y="2324"/>
                </a:moveTo>
                <a:lnTo>
                  <a:pt x="4648" y="2324"/>
                </a:lnTo>
                <a:lnTo>
                  <a:pt x="0" y="2908"/>
                </a:lnTo>
                <a:lnTo>
                  <a:pt x="3479" y="2908"/>
                </a:lnTo>
                <a:lnTo>
                  <a:pt x="7556" y="3492"/>
                </a:lnTo>
                <a:lnTo>
                  <a:pt x="7556" y="2908"/>
                </a:lnTo>
                <a:lnTo>
                  <a:pt x="8128" y="2324"/>
                </a:lnTo>
                <a:close/>
              </a:path>
              <a:path w="9525" h="3809">
                <a:moveTo>
                  <a:pt x="9296" y="0"/>
                </a:moveTo>
                <a:lnTo>
                  <a:pt x="4648" y="584"/>
                </a:lnTo>
                <a:lnTo>
                  <a:pt x="6388" y="1155"/>
                </a:lnTo>
                <a:lnTo>
                  <a:pt x="8712" y="1155"/>
                </a:lnTo>
                <a:lnTo>
                  <a:pt x="8712" y="584"/>
                </a:lnTo>
                <a:lnTo>
                  <a:pt x="9296" y="584"/>
                </a:lnTo>
                <a:lnTo>
                  <a:pt x="9296" y="0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5" name="object 165" descr=""/>
          <p:cNvSpPr/>
          <p:nvPr/>
        </p:nvSpPr>
        <p:spPr>
          <a:xfrm>
            <a:off x="4897232" y="195634"/>
            <a:ext cx="1905" cy="635"/>
          </a:xfrm>
          <a:custGeom>
            <a:avLst/>
            <a:gdLst/>
            <a:ahLst/>
            <a:cxnLst/>
            <a:rect l="l" t="t" r="r" b="b"/>
            <a:pathLst>
              <a:path w="1904" h="635">
                <a:moveTo>
                  <a:pt x="0" y="581"/>
                </a:moveTo>
                <a:lnTo>
                  <a:pt x="1744" y="581"/>
                </a:lnTo>
                <a:lnTo>
                  <a:pt x="1744" y="0"/>
                </a:lnTo>
                <a:lnTo>
                  <a:pt x="1162" y="581"/>
                </a:lnTo>
                <a:lnTo>
                  <a:pt x="0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6" name="object 166" descr=""/>
          <p:cNvSpPr/>
          <p:nvPr/>
        </p:nvSpPr>
        <p:spPr>
          <a:xfrm>
            <a:off x="4936768" y="368313"/>
            <a:ext cx="3810" cy="635"/>
          </a:xfrm>
          <a:custGeom>
            <a:avLst/>
            <a:gdLst/>
            <a:ahLst/>
            <a:cxnLst/>
            <a:rect l="l" t="t" r="r" b="b"/>
            <a:pathLst>
              <a:path w="3810" h="635">
                <a:moveTo>
                  <a:pt x="3488" y="581"/>
                </a:moveTo>
                <a:lnTo>
                  <a:pt x="0" y="0"/>
                </a:lnTo>
                <a:lnTo>
                  <a:pt x="1744" y="0"/>
                </a:lnTo>
                <a:lnTo>
                  <a:pt x="3488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7" name="object 167" descr=""/>
          <p:cNvSpPr/>
          <p:nvPr/>
        </p:nvSpPr>
        <p:spPr>
          <a:xfrm>
            <a:off x="5662369" y="1133450"/>
            <a:ext cx="5715" cy="6985"/>
          </a:xfrm>
          <a:custGeom>
            <a:avLst/>
            <a:gdLst/>
            <a:ahLst/>
            <a:cxnLst/>
            <a:rect l="l" t="t" r="r" b="b"/>
            <a:pathLst>
              <a:path w="5714" h="6984">
                <a:moveTo>
                  <a:pt x="0" y="6977"/>
                </a:moveTo>
                <a:lnTo>
                  <a:pt x="1162" y="581"/>
                </a:lnTo>
                <a:lnTo>
                  <a:pt x="5232" y="0"/>
                </a:lnTo>
                <a:lnTo>
                  <a:pt x="0" y="697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8" name="object 168" descr=""/>
          <p:cNvSpPr/>
          <p:nvPr/>
        </p:nvSpPr>
        <p:spPr>
          <a:xfrm>
            <a:off x="5029212" y="631111"/>
            <a:ext cx="11430" cy="6985"/>
          </a:xfrm>
          <a:custGeom>
            <a:avLst/>
            <a:gdLst/>
            <a:ahLst/>
            <a:cxnLst/>
            <a:rect l="l" t="t" r="r" b="b"/>
            <a:pathLst>
              <a:path w="11429" h="6984">
                <a:moveTo>
                  <a:pt x="5233" y="4650"/>
                </a:moveTo>
                <a:lnTo>
                  <a:pt x="5814" y="4069"/>
                </a:lnTo>
                <a:lnTo>
                  <a:pt x="8139" y="2325"/>
                </a:lnTo>
                <a:lnTo>
                  <a:pt x="11046" y="0"/>
                </a:lnTo>
                <a:lnTo>
                  <a:pt x="5233" y="4650"/>
                </a:lnTo>
                <a:close/>
              </a:path>
              <a:path w="11429" h="6984">
                <a:moveTo>
                  <a:pt x="3488" y="6395"/>
                </a:moveTo>
                <a:lnTo>
                  <a:pt x="0" y="1744"/>
                </a:lnTo>
                <a:lnTo>
                  <a:pt x="5232" y="4651"/>
                </a:lnTo>
                <a:lnTo>
                  <a:pt x="3488" y="6395"/>
                </a:lnTo>
                <a:close/>
              </a:path>
              <a:path w="11429" h="6984">
                <a:moveTo>
                  <a:pt x="5232" y="4651"/>
                </a:move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9" name="object 169" descr=""/>
          <p:cNvSpPr/>
          <p:nvPr/>
        </p:nvSpPr>
        <p:spPr>
          <a:xfrm>
            <a:off x="4948396" y="422965"/>
            <a:ext cx="2540" cy="635"/>
          </a:xfrm>
          <a:custGeom>
            <a:avLst/>
            <a:gdLst/>
            <a:ahLst/>
            <a:cxnLst/>
            <a:rect l="l" t="t" r="r" b="b"/>
            <a:pathLst>
              <a:path w="2539" h="634">
                <a:moveTo>
                  <a:pt x="2325" y="581"/>
                </a:moveTo>
                <a:lnTo>
                  <a:pt x="1162" y="0"/>
                </a:lnTo>
                <a:lnTo>
                  <a:pt x="0" y="0"/>
                </a:lnTo>
                <a:lnTo>
                  <a:pt x="2325" y="0"/>
                </a:lnTo>
                <a:lnTo>
                  <a:pt x="2325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0" name="object 170" descr=""/>
          <p:cNvSpPr/>
          <p:nvPr/>
        </p:nvSpPr>
        <p:spPr>
          <a:xfrm>
            <a:off x="4937349" y="477618"/>
            <a:ext cx="4445" cy="635"/>
          </a:xfrm>
          <a:custGeom>
            <a:avLst/>
            <a:gdLst/>
            <a:ahLst/>
            <a:cxnLst/>
            <a:rect l="l" t="t" r="r" b="b"/>
            <a:pathLst>
              <a:path w="4445" h="634">
                <a:moveTo>
                  <a:pt x="2907" y="581"/>
                </a:moveTo>
                <a:lnTo>
                  <a:pt x="0" y="0"/>
                </a:lnTo>
                <a:lnTo>
                  <a:pt x="4069" y="0"/>
                </a:lnTo>
                <a:lnTo>
                  <a:pt x="2907" y="58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1" name="object 171" descr=""/>
          <p:cNvSpPr/>
          <p:nvPr/>
        </p:nvSpPr>
        <p:spPr>
          <a:xfrm>
            <a:off x="5338522" y="20048"/>
            <a:ext cx="4445" cy="2540"/>
          </a:xfrm>
          <a:custGeom>
            <a:avLst/>
            <a:gdLst/>
            <a:ahLst/>
            <a:cxnLst/>
            <a:rect l="l" t="t" r="r" b="b"/>
            <a:pathLst>
              <a:path w="4445" h="2539">
                <a:moveTo>
                  <a:pt x="2907" y="2325"/>
                </a:moveTo>
                <a:lnTo>
                  <a:pt x="0" y="0"/>
                </a:lnTo>
                <a:lnTo>
                  <a:pt x="4069" y="1744"/>
                </a:lnTo>
                <a:lnTo>
                  <a:pt x="2907" y="2325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2" name="object 172" descr=""/>
          <p:cNvSpPr/>
          <p:nvPr/>
        </p:nvSpPr>
        <p:spPr>
          <a:xfrm>
            <a:off x="5327476" y="260171"/>
            <a:ext cx="10160" cy="6350"/>
          </a:xfrm>
          <a:custGeom>
            <a:avLst/>
            <a:gdLst/>
            <a:ahLst/>
            <a:cxnLst/>
            <a:rect l="l" t="t" r="r" b="b"/>
            <a:pathLst>
              <a:path w="10160" h="6350">
                <a:moveTo>
                  <a:pt x="0" y="5814"/>
                </a:moveTo>
                <a:lnTo>
                  <a:pt x="581" y="0"/>
                </a:lnTo>
                <a:lnTo>
                  <a:pt x="2325" y="5232"/>
                </a:lnTo>
                <a:lnTo>
                  <a:pt x="3121" y="5293"/>
                </a:lnTo>
                <a:lnTo>
                  <a:pt x="0" y="5814"/>
                </a:lnTo>
                <a:close/>
              </a:path>
              <a:path w="10160" h="6350">
                <a:moveTo>
                  <a:pt x="4215" y="5378"/>
                </a:moveTo>
                <a:lnTo>
                  <a:pt x="3121" y="5293"/>
                </a:lnTo>
                <a:lnTo>
                  <a:pt x="3488" y="5232"/>
                </a:lnTo>
                <a:lnTo>
                  <a:pt x="4215" y="5378"/>
                </a:lnTo>
                <a:close/>
              </a:path>
              <a:path w="10160" h="6350">
                <a:moveTo>
                  <a:pt x="9883" y="5814"/>
                </a:moveTo>
                <a:lnTo>
                  <a:pt x="6395" y="5814"/>
                </a:lnTo>
                <a:lnTo>
                  <a:pt x="4215" y="5378"/>
                </a:lnTo>
                <a:lnTo>
                  <a:pt x="9883" y="58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3" name="object 173" descr=""/>
          <p:cNvSpPr/>
          <p:nvPr/>
        </p:nvSpPr>
        <p:spPr>
          <a:xfrm>
            <a:off x="5163518" y="475293"/>
            <a:ext cx="8255" cy="5080"/>
          </a:xfrm>
          <a:custGeom>
            <a:avLst/>
            <a:gdLst/>
            <a:ahLst/>
            <a:cxnLst/>
            <a:rect l="l" t="t" r="r" b="b"/>
            <a:pathLst>
              <a:path w="8254" h="5079">
                <a:moveTo>
                  <a:pt x="4069" y="4651"/>
                </a:moveTo>
                <a:lnTo>
                  <a:pt x="0" y="2907"/>
                </a:lnTo>
                <a:lnTo>
                  <a:pt x="8139" y="0"/>
                </a:lnTo>
                <a:lnTo>
                  <a:pt x="4069" y="4651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4" name="object 174" descr=""/>
          <p:cNvSpPr/>
          <p:nvPr/>
        </p:nvSpPr>
        <p:spPr>
          <a:xfrm>
            <a:off x="4894897" y="200290"/>
            <a:ext cx="9525" cy="20955"/>
          </a:xfrm>
          <a:custGeom>
            <a:avLst/>
            <a:gdLst/>
            <a:ahLst/>
            <a:cxnLst/>
            <a:rect l="l" t="t" r="r" b="b"/>
            <a:pathLst>
              <a:path w="9525" h="20954">
                <a:moveTo>
                  <a:pt x="6400" y="2324"/>
                </a:moveTo>
                <a:lnTo>
                  <a:pt x="5232" y="1168"/>
                </a:lnTo>
                <a:lnTo>
                  <a:pt x="4648" y="0"/>
                </a:lnTo>
                <a:lnTo>
                  <a:pt x="2908" y="0"/>
                </a:lnTo>
                <a:lnTo>
                  <a:pt x="2324" y="584"/>
                </a:lnTo>
                <a:lnTo>
                  <a:pt x="2324" y="2324"/>
                </a:lnTo>
                <a:lnTo>
                  <a:pt x="4076" y="2908"/>
                </a:lnTo>
                <a:lnTo>
                  <a:pt x="6400" y="2324"/>
                </a:lnTo>
                <a:close/>
              </a:path>
              <a:path w="9525" h="20954">
                <a:moveTo>
                  <a:pt x="9309" y="19773"/>
                </a:moveTo>
                <a:lnTo>
                  <a:pt x="5232" y="16281"/>
                </a:lnTo>
                <a:lnTo>
                  <a:pt x="0" y="20345"/>
                </a:lnTo>
                <a:lnTo>
                  <a:pt x="9309" y="19773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5" name="object 175" descr=""/>
          <p:cNvSpPr/>
          <p:nvPr/>
        </p:nvSpPr>
        <p:spPr>
          <a:xfrm>
            <a:off x="4847806" y="-2045"/>
            <a:ext cx="2706370" cy="1285240"/>
          </a:xfrm>
          <a:custGeom>
            <a:avLst/>
            <a:gdLst/>
            <a:ahLst/>
            <a:cxnLst/>
            <a:rect l="l" t="t" r="r" b="b"/>
            <a:pathLst>
              <a:path w="2706370" h="1285240">
                <a:moveTo>
                  <a:pt x="13614" y="36283"/>
                </a:moveTo>
                <a:lnTo>
                  <a:pt x="12141" y="27457"/>
                </a:lnTo>
                <a:lnTo>
                  <a:pt x="8674" y="27457"/>
                </a:lnTo>
                <a:lnTo>
                  <a:pt x="13614" y="36283"/>
                </a:lnTo>
                <a:close/>
              </a:path>
              <a:path w="2706370" h="1285240">
                <a:moveTo>
                  <a:pt x="15773" y="40157"/>
                </a:moveTo>
                <a:lnTo>
                  <a:pt x="13614" y="36283"/>
                </a:lnTo>
                <a:lnTo>
                  <a:pt x="14249" y="40157"/>
                </a:lnTo>
                <a:lnTo>
                  <a:pt x="15773" y="40157"/>
                </a:lnTo>
                <a:close/>
              </a:path>
              <a:path w="2706370" h="1285240">
                <a:moveTo>
                  <a:pt x="25006" y="103657"/>
                </a:moveTo>
                <a:lnTo>
                  <a:pt x="18605" y="90957"/>
                </a:lnTo>
                <a:lnTo>
                  <a:pt x="23837" y="103657"/>
                </a:lnTo>
                <a:lnTo>
                  <a:pt x="25006" y="103657"/>
                </a:lnTo>
                <a:close/>
              </a:path>
              <a:path w="2706370" h="1285240">
                <a:moveTo>
                  <a:pt x="38379" y="141757"/>
                </a:moveTo>
                <a:lnTo>
                  <a:pt x="26746" y="141757"/>
                </a:lnTo>
                <a:lnTo>
                  <a:pt x="31978" y="154457"/>
                </a:lnTo>
                <a:lnTo>
                  <a:pt x="38379" y="141757"/>
                </a:lnTo>
                <a:close/>
              </a:path>
              <a:path w="2706370" h="1285240">
                <a:moveTo>
                  <a:pt x="62814" y="164109"/>
                </a:moveTo>
                <a:lnTo>
                  <a:pt x="61048" y="154457"/>
                </a:lnTo>
                <a:lnTo>
                  <a:pt x="62788" y="167157"/>
                </a:lnTo>
                <a:lnTo>
                  <a:pt x="62814" y="164109"/>
                </a:lnTo>
                <a:close/>
              </a:path>
              <a:path w="2706370" h="1285240">
                <a:moveTo>
                  <a:pt x="104076" y="370357"/>
                </a:moveTo>
                <a:lnTo>
                  <a:pt x="91287" y="383057"/>
                </a:lnTo>
                <a:lnTo>
                  <a:pt x="100584" y="383057"/>
                </a:lnTo>
                <a:lnTo>
                  <a:pt x="104076" y="370357"/>
                </a:lnTo>
                <a:close/>
              </a:path>
              <a:path w="2706370" h="1285240">
                <a:moveTo>
                  <a:pt x="222681" y="52857"/>
                </a:moveTo>
                <a:lnTo>
                  <a:pt x="220916" y="40157"/>
                </a:lnTo>
                <a:lnTo>
                  <a:pt x="219189" y="40157"/>
                </a:lnTo>
                <a:lnTo>
                  <a:pt x="222681" y="52857"/>
                </a:lnTo>
                <a:close/>
              </a:path>
              <a:path w="2706370" h="1285240">
                <a:moveTo>
                  <a:pt x="238112" y="291274"/>
                </a:moveTo>
                <a:lnTo>
                  <a:pt x="237286" y="288505"/>
                </a:lnTo>
                <a:lnTo>
                  <a:pt x="235470" y="294157"/>
                </a:lnTo>
                <a:lnTo>
                  <a:pt x="238112" y="291274"/>
                </a:lnTo>
                <a:close/>
              </a:path>
              <a:path w="2706370" h="1285240">
                <a:moveTo>
                  <a:pt x="239547" y="281457"/>
                </a:moveTo>
                <a:lnTo>
                  <a:pt x="235191" y="281457"/>
                </a:lnTo>
                <a:lnTo>
                  <a:pt x="237286" y="288505"/>
                </a:lnTo>
                <a:lnTo>
                  <a:pt x="239547" y="281457"/>
                </a:lnTo>
                <a:close/>
              </a:path>
              <a:path w="2706370" h="1285240">
                <a:moveTo>
                  <a:pt x="248843" y="129057"/>
                </a:moveTo>
                <a:lnTo>
                  <a:pt x="238379" y="141757"/>
                </a:lnTo>
                <a:lnTo>
                  <a:pt x="245935" y="141757"/>
                </a:lnTo>
                <a:lnTo>
                  <a:pt x="248843" y="129057"/>
                </a:lnTo>
                <a:close/>
              </a:path>
              <a:path w="2706370" h="1285240">
                <a:moveTo>
                  <a:pt x="250583" y="268757"/>
                </a:moveTo>
                <a:lnTo>
                  <a:pt x="249428" y="268757"/>
                </a:lnTo>
                <a:lnTo>
                  <a:pt x="249707" y="269773"/>
                </a:lnTo>
                <a:lnTo>
                  <a:pt x="250583" y="268757"/>
                </a:lnTo>
                <a:close/>
              </a:path>
              <a:path w="2706370" h="1285240">
                <a:moveTo>
                  <a:pt x="252920" y="281457"/>
                </a:moveTo>
                <a:lnTo>
                  <a:pt x="249707" y="269773"/>
                </a:lnTo>
                <a:lnTo>
                  <a:pt x="239547" y="281457"/>
                </a:lnTo>
                <a:lnTo>
                  <a:pt x="247103" y="281457"/>
                </a:lnTo>
                <a:lnTo>
                  <a:pt x="238112" y="291274"/>
                </a:lnTo>
                <a:lnTo>
                  <a:pt x="238963" y="294157"/>
                </a:lnTo>
                <a:lnTo>
                  <a:pt x="245351" y="294157"/>
                </a:lnTo>
                <a:lnTo>
                  <a:pt x="248843" y="281457"/>
                </a:lnTo>
                <a:lnTo>
                  <a:pt x="252920" y="281457"/>
                </a:lnTo>
                <a:close/>
              </a:path>
              <a:path w="2706370" h="1285240">
                <a:moveTo>
                  <a:pt x="255524" y="298424"/>
                </a:moveTo>
                <a:lnTo>
                  <a:pt x="252907" y="298856"/>
                </a:lnTo>
                <a:lnTo>
                  <a:pt x="254660" y="298856"/>
                </a:lnTo>
                <a:lnTo>
                  <a:pt x="255524" y="298424"/>
                </a:lnTo>
                <a:close/>
              </a:path>
              <a:path w="2706370" h="1285240">
                <a:moveTo>
                  <a:pt x="263385" y="357657"/>
                </a:moveTo>
                <a:lnTo>
                  <a:pt x="259918" y="362369"/>
                </a:lnTo>
                <a:lnTo>
                  <a:pt x="261073" y="364832"/>
                </a:lnTo>
                <a:lnTo>
                  <a:pt x="263385" y="357657"/>
                </a:lnTo>
                <a:close/>
              </a:path>
              <a:path w="2706370" h="1285240">
                <a:moveTo>
                  <a:pt x="265125" y="230657"/>
                </a:moveTo>
                <a:lnTo>
                  <a:pt x="256400" y="230657"/>
                </a:lnTo>
                <a:lnTo>
                  <a:pt x="257568" y="243357"/>
                </a:lnTo>
                <a:lnTo>
                  <a:pt x="265125" y="230657"/>
                </a:lnTo>
                <a:close/>
              </a:path>
              <a:path w="2706370" h="1285240">
                <a:moveTo>
                  <a:pt x="361061" y="510057"/>
                </a:moveTo>
                <a:lnTo>
                  <a:pt x="355244" y="510057"/>
                </a:lnTo>
                <a:lnTo>
                  <a:pt x="350012" y="522757"/>
                </a:lnTo>
                <a:lnTo>
                  <a:pt x="355917" y="522757"/>
                </a:lnTo>
                <a:lnTo>
                  <a:pt x="361061" y="510057"/>
                </a:lnTo>
                <a:close/>
              </a:path>
              <a:path w="2706370" h="1285240">
                <a:moveTo>
                  <a:pt x="462661" y="612101"/>
                </a:moveTo>
                <a:lnTo>
                  <a:pt x="462508" y="611657"/>
                </a:lnTo>
                <a:lnTo>
                  <a:pt x="462216" y="611657"/>
                </a:lnTo>
                <a:lnTo>
                  <a:pt x="462661" y="612101"/>
                </a:lnTo>
                <a:close/>
              </a:path>
              <a:path w="2706370" h="1285240">
                <a:moveTo>
                  <a:pt x="467207" y="618909"/>
                </a:moveTo>
                <a:lnTo>
                  <a:pt x="465950" y="615467"/>
                </a:lnTo>
                <a:lnTo>
                  <a:pt x="465797" y="615327"/>
                </a:lnTo>
                <a:lnTo>
                  <a:pt x="465709" y="614832"/>
                </a:lnTo>
                <a:lnTo>
                  <a:pt x="464553" y="611657"/>
                </a:lnTo>
                <a:lnTo>
                  <a:pt x="465315" y="614832"/>
                </a:lnTo>
                <a:lnTo>
                  <a:pt x="462661" y="612101"/>
                </a:lnTo>
                <a:lnTo>
                  <a:pt x="462788" y="612482"/>
                </a:lnTo>
                <a:lnTo>
                  <a:pt x="465848" y="616940"/>
                </a:lnTo>
                <a:lnTo>
                  <a:pt x="466801" y="620788"/>
                </a:lnTo>
                <a:lnTo>
                  <a:pt x="466191" y="617423"/>
                </a:lnTo>
                <a:lnTo>
                  <a:pt x="467207" y="618909"/>
                </a:lnTo>
                <a:close/>
              </a:path>
              <a:path w="2706370" h="1285240">
                <a:moveTo>
                  <a:pt x="467258" y="616813"/>
                </a:moveTo>
                <a:lnTo>
                  <a:pt x="465124" y="611657"/>
                </a:lnTo>
                <a:lnTo>
                  <a:pt x="465709" y="614832"/>
                </a:lnTo>
                <a:lnTo>
                  <a:pt x="465950" y="615467"/>
                </a:lnTo>
                <a:lnTo>
                  <a:pt x="467258" y="616813"/>
                </a:lnTo>
                <a:close/>
              </a:path>
              <a:path w="2706370" h="1285240">
                <a:moveTo>
                  <a:pt x="473633" y="539915"/>
                </a:moveTo>
                <a:lnTo>
                  <a:pt x="470357" y="535457"/>
                </a:lnTo>
                <a:lnTo>
                  <a:pt x="471817" y="541807"/>
                </a:lnTo>
                <a:lnTo>
                  <a:pt x="473633" y="539915"/>
                </a:lnTo>
                <a:close/>
              </a:path>
              <a:path w="2706370" h="1285240">
                <a:moveTo>
                  <a:pt x="475018" y="230657"/>
                </a:moveTo>
                <a:lnTo>
                  <a:pt x="469201" y="217957"/>
                </a:lnTo>
                <a:lnTo>
                  <a:pt x="468033" y="230657"/>
                </a:lnTo>
                <a:lnTo>
                  <a:pt x="475018" y="230657"/>
                </a:lnTo>
                <a:close/>
              </a:path>
              <a:path w="2706370" h="1285240">
                <a:moveTo>
                  <a:pt x="483730" y="90957"/>
                </a:moveTo>
                <a:lnTo>
                  <a:pt x="481406" y="78257"/>
                </a:lnTo>
                <a:lnTo>
                  <a:pt x="475589" y="78257"/>
                </a:lnTo>
                <a:lnTo>
                  <a:pt x="479082" y="90957"/>
                </a:lnTo>
                <a:lnTo>
                  <a:pt x="483730" y="90957"/>
                </a:lnTo>
                <a:close/>
              </a:path>
              <a:path w="2706370" h="1285240">
                <a:moveTo>
                  <a:pt x="497878" y="167157"/>
                </a:moveTo>
                <a:lnTo>
                  <a:pt x="489915" y="154457"/>
                </a:lnTo>
                <a:lnTo>
                  <a:pt x="478497" y="154457"/>
                </a:lnTo>
                <a:lnTo>
                  <a:pt x="480822" y="167157"/>
                </a:lnTo>
                <a:lnTo>
                  <a:pt x="497192" y="167157"/>
                </a:lnTo>
                <a:lnTo>
                  <a:pt x="497878" y="167157"/>
                </a:lnTo>
                <a:close/>
              </a:path>
              <a:path w="2706370" h="1285240">
                <a:moveTo>
                  <a:pt x="691883" y="192557"/>
                </a:moveTo>
                <a:lnTo>
                  <a:pt x="690714" y="179857"/>
                </a:lnTo>
                <a:lnTo>
                  <a:pt x="686650" y="179857"/>
                </a:lnTo>
                <a:lnTo>
                  <a:pt x="691883" y="192557"/>
                </a:lnTo>
                <a:close/>
              </a:path>
              <a:path w="2706370" h="1285240">
                <a:moveTo>
                  <a:pt x="694207" y="294157"/>
                </a:moveTo>
                <a:lnTo>
                  <a:pt x="687222" y="294157"/>
                </a:lnTo>
                <a:lnTo>
                  <a:pt x="694207" y="306857"/>
                </a:lnTo>
                <a:lnTo>
                  <a:pt x="694207" y="294157"/>
                </a:lnTo>
                <a:close/>
              </a:path>
              <a:path w="2706370" h="1285240">
                <a:moveTo>
                  <a:pt x="734237" y="1071753"/>
                </a:moveTo>
                <a:lnTo>
                  <a:pt x="726770" y="1081557"/>
                </a:lnTo>
                <a:lnTo>
                  <a:pt x="732002" y="1081557"/>
                </a:lnTo>
                <a:lnTo>
                  <a:pt x="734237" y="1071753"/>
                </a:lnTo>
                <a:close/>
              </a:path>
              <a:path w="2706370" h="1285240">
                <a:moveTo>
                  <a:pt x="734898" y="1068857"/>
                </a:moveTo>
                <a:lnTo>
                  <a:pt x="734237" y="1071753"/>
                </a:lnTo>
                <a:lnTo>
                  <a:pt x="734898" y="1070889"/>
                </a:lnTo>
                <a:lnTo>
                  <a:pt x="734898" y="1068857"/>
                </a:lnTo>
                <a:close/>
              </a:path>
              <a:path w="2706370" h="1285240">
                <a:moveTo>
                  <a:pt x="736066" y="52857"/>
                </a:moveTo>
                <a:lnTo>
                  <a:pt x="733717" y="40157"/>
                </a:lnTo>
                <a:lnTo>
                  <a:pt x="733158" y="40157"/>
                </a:lnTo>
                <a:lnTo>
                  <a:pt x="736066" y="52857"/>
                </a:lnTo>
                <a:close/>
              </a:path>
              <a:path w="2706370" h="1285240">
                <a:moveTo>
                  <a:pt x="748855" y="802157"/>
                </a:moveTo>
                <a:lnTo>
                  <a:pt x="747699" y="802157"/>
                </a:lnTo>
                <a:lnTo>
                  <a:pt x="741883" y="814857"/>
                </a:lnTo>
                <a:lnTo>
                  <a:pt x="745134" y="812317"/>
                </a:lnTo>
                <a:lnTo>
                  <a:pt x="748855" y="802157"/>
                </a:lnTo>
                <a:close/>
              </a:path>
              <a:path w="2706370" h="1285240">
                <a:moveTo>
                  <a:pt x="758164" y="802157"/>
                </a:moveTo>
                <a:lnTo>
                  <a:pt x="757580" y="802157"/>
                </a:lnTo>
                <a:lnTo>
                  <a:pt x="757453" y="802703"/>
                </a:lnTo>
                <a:lnTo>
                  <a:pt x="758164" y="802157"/>
                </a:lnTo>
                <a:close/>
              </a:path>
              <a:path w="2706370" h="1285240">
                <a:moveTo>
                  <a:pt x="768629" y="167157"/>
                </a:moveTo>
                <a:lnTo>
                  <a:pt x="765136" y="154457"/>
                </a:lnTo>
                <a:lnTo>
                  <a:pt x="766457" y="167157"/>
                </a:lnTo>
                <a:lnTo>
                  <a:pt x="768629" y="167157"/>
                </a:lnTo>
                <a:close/>
              </a:path>
              <a:path w="2706370" h="1285240">
                <a:moveTo>
                  <a:pt x="771537" y="1094257"/>
                </a:moveTo>
                <a:lnTo>
                  <a:pt x="765733" y="1094257"/>
                </a:lnTo>
                <a:lnTo>
                  <a:pt x="762812" y="1106957"/>
                </a:lnTo>
                <a:lnTo>
                  <a:pt x="769200" y="1106957"/>
                </a:lnTo>
                <a:lnTo>
                  <a:pt x="771537" y="1094257"/>
                </a:lnTo>
                <a:close/>
              </a:path>
              <a:path w="2706370" h="1285240">
                <a:moveTo>
                  <a:pt x="773277" y="90957"/>
                </a:moveTo>
                <a:lnTo>
                  <a:pt x="763968" y="78257"/>
                </a:lnTo>
                <a:lnTo>
                  <a:pt x="759904" y="90957"/>
                </a:lnTo>
                <a:lnTo>
                  <a:pt x="773277" y="90957"/>
                </a:lnTo>
                <a:close/>
              </a:path>
              <a:path w="2706370" h="1285240">
                <a:moveTo>
                  <a:pt x="799820" y="1106957"/>
                </a:moveTo>
                <a:lnTo>
                  <a:pt x="796531" y="1106957"/>
                </a:lnTo>
                <a:lnTo>
                  <a:pt x="795947" y="1106957"/>
                </a:lnTo>
                <a:lnTo>
                  <a:pt x="794791" y="1119657"/>
                </a:lnTo>
                <a:lnTo>
                  <a:pt x="799820" y="1106957"/>
                </a:lnTo>
                <a:close/>
              </a:path>
              <a:path w="2706370" h="1285240">
                <a:moveTo>
                  <a:pt x="800608" y="878357"/>
                </a:moveTo>
                <a:lnTo>
                  <a:pt x="796531" y="878357"/>
                </a:lnTo>
                <a:lnTo>
                  <a:pt x="796531" y="885190"/>
                </a:lnTo>
                <a:lnTo>
                  <a:pt x="800608" y="878357"/>
                </a:lnTo>
                <a:close/>
              </a:path>
              <a:path w="2706370" h="1285240">
                <a:moveTo>
                  <a:pt x="808012" y="1116482"/>
                </a:moveTo>
                <a:lnTo>
                  <a:pt x="806411" y="1119657"/>
                </a:lnTo>
                <a:lnTo>
                  <a:pt x="806996" y="1119657"/>
                </a:lnTo>
                <a:lnTo>
                  <a:pt x="808012" y="1116482"/>
                </a:lnTo>
                <a:close/>
              </a:path>
              <a:path w="2706370" h="1285240">
                <a:moveTo>
                  <a:pt x="818045" y="754672"/>
                </a:moveTo>
                <a:lnTo>
                  <a:pt x="817460" y="754672"/>
                </a:lnTo>
                <a:lnTo>
                  <a:pt x="816876" y="755256"/>
                </a:lnTo>
                <a:lnTo>
                  <a:pt x="817460" y="755256"/>
                </a:lnTo>
                <a:lnTo>
                  <a:pt x="818045" y="754672"/>
                </a:lnTo>
                <a:close/>
              </a:path>
              <a:path w="2706370" h="1285240">
                <a:moveTo>
                  <a:pt x="818045" y="687857"/>
                </a:moveTo>
                <a:lnTo>
                  <a:pt x="817626" y="686333"/>
                </a:lnTo>
                <a:lnTo>
                  <a:pt x="816305" y="687857"/>
                </a:lnTo>
                <a:lnTo>
                  <a:pt x="818045" y="687857"/>
                </a:lnTo>
                <a:close/>
              </a:path>
              <a:path w="2706370" h="1285240">
                <a:moveTo>
                  <a:pt x="843076" y="789457"/>
                </a:moveTo>
                <a:lnTo>
                  <a:pt x="840765" y="789457"/>
                </a:lnTo>
                <a:lnTo>
                  <a:pt x="834910" y="802157"/>
                </a:lnTo>
                <a:lnTo>
                  <a:pt x="843076" y="789457"/>
                </a:lnTo>
                <a:close/>
              </a:path>
              <a:path w="2706370" h="1285240">
                <a:moveTo>
                  <a:pt x="844384" y="802157"/>
                </a:moveTo>
                <a:lnTo>
                  <a:pt x="841883" y="802157"/>
                </a:lnTo>
                <a:lnTo>
                  <a:pt x="837819" y="814857"/>
                </a:lnTo>
                <a:lnTo>
                  <a:pt x="837958" y="814857"/>
                </a:lnTo>
                <a:lnTo>
                  <a:pt x="844384" y="802157"/>
                </a:lnTo>
                <a:close/>
              </a:path>
              <a:path w="2706370" h="1285240">
                <a:moveTo>
                  <a:pt x="920026" y="992657"/>
                </a:moveTo>
                <a:lnTo>
                  <a:pt x="919797" y="992657"/>
                </a:lnTo>
                <a:lnTo>
                  <a:pt x="919721" y="994168"/>
                </a:lnTo>
                <a:lnTo>
                  <a:pt x="920026" y="992657"/>
                </a:lnTo>
                <a:close/>
              </a:path>
              <a:path w="2706370" h="1285240">
                <a:moveTo>
                  <a:pt x="925029" y="992657"/>
                </a:moveTo>
                <a:lnTo>
                  <a:pt x="924445" y="992657"/>
                </a:lnTo>
                <a:lnTo>
                  <a:pt x="923569" y="995832"/>
                </a:lnTo>
                <a:lnTo>
                  <a:pt x="925029" y="992657"/>
                </a:lnTo>
                <a:close/>
              </a:path>
              <a:path w="2706370" h="1285240">
                <a:moveTo>
                  <a:pt x="936066" y="992657"/>
                </a:moveTo>
                <a:lnTo>
                  <a:pt x="931545" y="1005357"/>
                </a:lnTo>
                <a:lnTo>
                  <a:pt x="935494" y="1005357"/>
                </a:lnTo>
                <a:lnTo>
                  <a:pt x="936066" y="992657"/>
                </a:lnTo>
                <a:close/>
              </a:path>
              <a:path w="2706370" h="1285240">
                <a:moveTo>
                  <a:pt x="1018044" y="1208557"/>
                </a:moveTo>
                <a:lnTo>
                  <a:pt x="1016304" y="1208557"/>
                </a:lnTo>
                <a:lnTo>
                  <a:pt x="1013980" y="1221257"/>
                </a:lnTo>
                <a:lnTo>
                  <a:pt x="1018044" y="1208557"/>
                </a:lnTo>
                <a:close/>
              </a:path>
              <a:path w="2706370" h="1285240">
                <a:moveTo>
                  <a:pt x="1033754" y="1208557"/>
                </a:moveTo>
                <a:lnTo>
                  <a:pt x="1029677" y="1208557"/>
                </a:lnTo>
                <a:lnTo>
                  <a:pt x="1029639" y="1195857"/>
                </a:lnTo>
                <a:lnTo>
                  <a:pt x="1018628" y="1195857"/>
                </a:lnTo>
                <a:lnTo>
                  <a:pt x="1020381" y="1208557"/>
                </a:lnTo>
                <a:lnTo>
                  <a:pt x="1022121" y="1208557"/>
                </a:lnTo>
                <a:lnTo>
                  <a:pt x="1019797" y="1221257"/>
                </a:lnTo>
                <a:lnTo>
                  <a:pt x="1023861" y="1221257"/>
                </a:lnTo>
                <a:lnTo>
                  <a:pt x="1025613" y="1208557"/>
                </a:lnTo>
                <a:lnTo>
                  <a:pt x="1029093" y="1208557"/>
                </a:lnTo>
                <a:lnTo>
                  <a:pt x="1023861" y="1221257"/>
                </a:lnTo>
                <a:lnTo>
                  <a:pt x="1030262" y="1221257"/>
                </a:lnTo>
                <a:lnTo>
                  <a:pt x="1033754" y="1208557"/>
                </a:lnTo>
                <a:close/>
              </a:path>
              <a:path w="2706370" h="1285240">
                <a:moveTo>
                  <a:pt x="1062329" y="93065"/>
                </a:moveTo>
                <a:lnTo>
                  <a:pt x="1062240" y="90957"/>
                </a:lnTo>
                <a:lnTo>
                  <a:pt x="1057592" y="90957"/>
                </a:lnTo>
                <a:lnTo>
                  <a:pt x="1059916" y="103657"/>
                </a:lnTo>
                <a:lnTo>
                  <a:pt x="1062329" y="93065"/>
                </a:lnTo>
                <a:close/>
              </a:path>
              <a:path w="2706370" h="1285240">
                <a:moveTo>
                  <a:pt x="1062824" y="90957"/>
                </a:moveTo>
                <a:lnTo>
                  <a:pt x="1062329" y="93065"/>
                </a:lnTo>
                <a:lnTo>
                  <a:pt x="1062824" y="103657"/>
                </a:lnTo>
                <a:lnTo>
                  <a:pt x="1062824" y="90957"/>
                </a:lnTo>
                <a:close/>
              </a:path>
              <a:path w="2706370" h="1285240">
                <a:moveTo>
                  <a:pt x="1064564" y="27457"/>
                </a:moveTo>
                <a:lnTo>
                  <a:pt x="1059916" y="27457"/>
                </a:lnTo>
                <a:lnTo>
                  <a:pt x="1064564" y="40157"/>
                </a:lnTo>
                <a:lnTo>
                  <a:pt x="1064564" y="27457"/>
                </a:lnTo>
                <a:close/>
              </a:path>
              <a:path w="2706370" h="1285240">
                <a:moveTo>
                  <a:pt x="1069797" y="624357"/>
                </a:moveTo>
                <a:lnTo>
                  <a:pt x="1068362" y="622198"/>
                </a:lnTo>
                <a:lnTo>
                  <a:pt x="1067473" y="624357"/>
                </a:lnTo>
                <a:lnTo>
                  <a:pt x="1069797" y="624357"/>
                </a:lnTo>
                <a:close/>
              </a:path>
              <a:path w="2706370" h="1285240">
                <a:moveTo>
                  <a:pt x="1072705" y="1233957"/>
                </a:moveTo>
                <a:lnTo>
                  <a:pt x="1071829" y="1235227"/>
                </a:lnTo>
                <a:lnTo>
                  <a:pt x="1072515" y="1238186"/>
                </a:lnTo>
                <a:lnTo>
                  <a:pt x="1072705" y="1233957"/>
                </a:lnTo>
                <a:close/>
              </a:path>
              <a:path w="2706370" h="1285240">
                <a:moveTo>
                  <a:pt x="1074445" y="1246657"/>
                </a:moveTo>
                <a:lnTo>
                  <a:pt x="1072515" y="1238186"/>
                </a:lnTo>
                <a:lnTo>
                  <a:pt x="1072121" y="1246657"/>
                </a:lnTo>
                <a:lnTo>
                  <a:pt x="1074445" y="1246657"/>
                </a:lnTo>
                <a:close/>
              </a:path>
              <a:path w="2706370" h="1285240">
                <a:moveTo>
                  <a:pt x="1079093" y="52857"/>
                </a:moveTo>
                <a:lnTo>
                  <a:pt x="1070952" y="52857"/>
                </a:lnTo>
                <a:lnTo>
                  <a:pt x="1073861" y="65557"/>
                </a:lnTo>
                <a:lnTo>
                  <a:pt x="1074445" y="65557"/>
                </a:lnTo>
                <a:lnTo>
                  <a:pt x="1079093" y="52857"/>
                </a:lnTo>
                <a:close/>
              </a:path>
              <a:path w="2706370" h="1285240">
                <a:moveTo>
                  <a:pt x="1138402" y="1259357"/>
                </a:moveTo>
                <a:lnTo>
                  <a:pt x="1138047" y="1259357"/>
                </a:lnTo>
                <a:lnTo>
                  <a:pt x="1136662" y="1272057"/>
                </a:lnTo>
                <a:lnTo>
                  <a:pt x="1138402" y="1259357"/>
                </a:lnTo>
                <a:close/>
              </a:path>
              <a:path w="2706370" h="1285240">
                <a:moveTo>
                  <a:pt x="1161656" y="1284757"/>
                </a:moveTo>
                <a:lnTo>
                  <a:pt x="1161135" y="1273327"/>
                </a:lnTo>
                <a:lnTo>
                  <a:pt x="1156423" y="1284757"/>
                </a:lnTo>
                <a:lnTo>
                  <a:pt x="1161656" y="1284757"/>
                </a:lnTo>
                <a:close/>
              </a:path>
              <a:path w="2706370" h="1285240">
                <a:moveTo>
                  <a:pt x="1161656" y="1272057"/>
                </a:moveTo>
                <a:lnTo>
                  <a:pt x="1161072" y="1272057"/>
                </a:lnTo>
                <a:lnTo>
                  <a:pt x="1161135" y="1273327"/>
                </a:lnTo>
                <a:lnTo>
                  <a:pt x="1161656" y="1272057"/>
                </a:lnTo>
                <a:close/>
              </a:path>
              <a:path w="2706370" h="1285240">
                <a:moveTo>
                  <a:pt x="1189824" y="875741"/>
                </a:moveTo>
                <a:lnTo>
                  <a:pt x="1188986" y="876668"/>
                </a:lnTo>
                <a:lnTo>
                  <a:pt x="1188986" y="878357"/>
                </a:lnTo>
                <a:lnTo>
                  <a:pt x="1189824" y="875741"/>
                </a:lnTo>
                <a:close/>
              </a:path>
              <a:path w="2706370" h="1285240">
                <a:moveTo>
                  <a:pt x="1198867" y="865657"/>
                </a:moveTo>
                <a:lnTo>
                  <a:pt x="1193050" y="865657"/>
                </a:lnTo>
                <a:lnTo>
                  <a:pt x="1189824" y="875741"/>
                </a:lnTo>
                <a:lnTo>
                  <a:pt x="1198867" y="865657"/>
                </a:lnTo>
                <a:close/>
              </a:path>
              <a:path w="2706370" h="1285240">
                <a:moveTo>
                  <a:pt x="1272120" y="206413"/>
                </a:moveTo>
                <a:lnTo>
                  <a:pt x="1269225" y="205828"/>
                </a:lnTo>
                <a:lnTo>
                  <a:pt x="1272120" y="207568"/>
                </a:lnTo>
                <a:lnTo>
                  <a:pt x="1272120" y="206413"/>
                </a:lnTo>
                <a:close/>
              </a:path>
              <a:path w="2706370" h="1285240">
                <a:moveTo>
                  <a:pt x="1273289" y="306857"/>
                </a:moveTo>
                <a:lnTo>
                  <a:pt x="1259332" y="306857"/>
                </a:lnTo>
                <a:lnTo>
                  <a:pt x="1265732" y="319557"/>
                </a:lnTo>
                <a:lnTo>
                  <a:pt x="1273289" y="306857"/>
                </a:lnTo>
                <a:close/>
              </a:path>
              <a:path w="2706370" h="1285240">
                <a:moveTo>
                  <a:pt x="1273289" y="208153"/>
                </a:moveTo>
                <a:lnTo>
                  <a:pt x="1272120" y="207568"/>
                </a:lnTo>
                <a:lnTo>
                  <a:pt x="1272120" y="208153"/>
                </a:lnTo>
                <a:lnTo>
                  <a:pt x="1273289" y="208153"/>
                </a:lnTo>
                <a:close/>
              </a:path>
              <a:path w="2706370" h="1285240">
                <a:moveTo>
                  <a:pt x="1275029" y="208153"/>
                </a:moveTo>
                <a:lnTo>
                  <a:pt x="1273289" y="208153"/>
                </a:lnTo>
                <a:lnTo>
                  <a:pt x="1274457" y="208737"/>
                </a:lnTo>
                <a:lnTo>
                  <a:pt x="1275029" y="208153"/>
                </a:lnTo>
                <a:close/>
              </a:path>
              <a:path w="2706370" h="1285240">
                <a:moveTo>
                  <a:pt x="1281430" y="231990"/>
                </a:moveTo>
                <a:lnTo>
                  <a:pt x="1279105" y="230251"/>
                </a:lnTo>
                <a:lnTo>
                  <a:pt x="1275613" y="230251"/>
                </a:lnTo>
                <a:lnTo>
                  <a:pt x="1276819" y="231406"/>
                </a:lnTo>
                <a:lnTo>
                  <a:pt x="1274305" y="233438"/>
                </a:lnTo>
                <a:lnTo>
                  <a:pt x="1272019" y="235483"/>
                </a:lnTo>
                <a:lnTo>
                  <a:pt x="1273873" y="236639"/>
                </a:lnTo>
                <a:lnTo>
                  <a:pt x="1274457" y="234899"/>
                </a:lnTo>
                <a:lnTo>
                  <a:pt x="1281430" y="231990"/>
                </a:lnTo>
                <a:close/>
              </a:path>
              <a:path w="2706370" h="1285240">
                <a:moveTo>
                  <a:pt x="1288986" y="167157"/>
                </a:moveTo>
                <a:lnTo>
                  <a:pt x="1280261" y="167157"/>
                </a:lnTo>
                <a:lnTo>
                  <a:pt x="1280845" y="179857"/>
                </a:lnTo>
                <a:lnTo>
                  <a:pt x="1288986" y="167157"/>
                </a:lnTo>
                <a:close/>
              </a:path>
              <a:path w="2706370" h="1285240">
                <a:moveTo>
                  <a:pt x="1316647" y="1271295"/>
                </a:moveTo>
                <a:lnTo>
                  <a:pt x="1312824" y="1259357"/>
                </a:lnTo>
                <a:lnTo>
                  <a:pt x="1313408" y="1272057"/>
                </a:lnTo>
                <a:lnTo>
                  <a:pt x="1316316" y="1272057"/>
                </a:lnTo>
                <a:lnTo>
                  <a:pt x="1316647" y="1271295"/>
                </a:lnTo>
                <a:close/>
              </a:path>
              <a:path w="2706370" h="1285240">
                <a:moveTo>
                  <a:pt x="1317472" y="1272057"/>
                </a:moveTo>
                <a:lnTo>
                  <a:pt x="1317282" y="1269885"/>
                </a:lnTo>
                <a:lnTo>
                  <a:pt x="1316647" y="1271295"/>
                </a:lnTo>
                <a:lnTo>
                  <a:pt x="1316901" y="1272057"/>
                </a:lnTo>
                <a:lnTo>
                  <a:pt x="1317472" y="1272057"/>
                </a:lnTo>
                <a:close/>
              </a:path>
              <a:path w="2706370" h="1285240">
                <a:moveTo>
                  <a:pt x="1317472" y="415137"/>
                </a:moveTo>
                <a:lnTo>
                  <a:pt x="1308760" y="416877"/>
                </a:lnTo>
                <a:lnTo>
                  <a:pt x="1312240" y="419201"/>
                </a:lnTo>
                <a:lnTo>
                  <a:pt x="1317472" y="415137"/>
                </a:lnTo>
                <a:close/>
              </a:path>
              <a:path w="2706370" h="1285240">
                <a:moveTo>
                  <a:pt x="1329690" y="459257"/>
                </a:moveTo>
                <a:lnTo>
                  <a:pt x="1324457" y="446557"/>
                </a:lnTo>
                <a:lnTo>
                  <a:pt x="1324038" y="448043"/>
                </a:lnTo>
                <a:lnTo>
                  <a:pt x="1329690" y="459257"/>
                </a:lnTo>
                <a:close/>
              </a:path>
              <a:path w="2706370" h="1285240">
                <a:moveTo>
                  <a:pt x="1348257" y="932713"/>
                </a:moveTo>
                <a:lnTo>
                  <a:pt x="1347101" y="929157"/>
                </a:lnTo>
                <a:lnTo>
                  <a:pt x="1345971" y="929157"/>
                </a:lnTo>
                <a:lnTo>
                  <a:pt x="1348257" y="932713"/>
                </a:lnTo>
                <a:close/>
              </a:path>
              <a:path w="2706370" h="1285240">
                <a:moveTo>
                  <a:pt x="1351826" y="938301"/>
                </a:moveTo>
                <a:lnTo>
                  <a:pt x="1348257" y="932713"/>
                </a:lnTo>
                <a:lnTo>
                  <a:pt x="1350746" y="940447"/>
                </a:lnTo>
                <a:lnTo>
                  <a:pt x="1351826" y="938301"/>
                </a:lnTo>
                <a:close/>
              </a:path>
              <a:path w="2706370" h="1285240">
                <a:moveTo>
                  <a:pt x="1359344" y="497357"/>
                </a:moveTo>
                <a:lnTo>
                  <a:pt x="1353527" y="484657"/>
                </a:lnTo>
                <a:lnTo>
                  <a:pt x="1346542" y="497357"/>
                </a:lnTo>
                <a:lnTo>
                  <a:pt x="1359344" y="497357"/>
                </a:lnTo>
                <a:close/>
              </a:path>
              <a:path w="2706370" h="1285240">
                <a:moveTo>
                  <a:pt x="1365148" y="497357"/>
                </a:moveTo>
                <a:lnTo>
                  <a:pt x="1363408" y="497357"/>
                </a:lnTo>
                <a:lnTo>
                  <a:pt x="1363662" y="500075"/>
                </a:lnTo>
                <a:lnTo>
                  <a:pt x="1365148" y="497357"/>
                </a:lnTo>
                <a:close/>
              </a:path>
              <a:path w="2706370" h="1285240">
                <a:moveTo>
                  <a:pt x="1368056" y="0"/>
                </a:moveTo>
                <a:lnTo>
                  <a:pt x="1359916" y="4076"/>
                </a:lnTo>
                <a:lnTo>
                  <a:pt x="1361668" y="4076"/>
                </a:lnTo>
                <a:lnTo>
                  <a:pt x="1364576" y="2908"/>
                </a:lnTo>
                <a:lnTo>
                  <a:pt x="1368056" y="0"/>
                </a:lnTo>
                <a:close/>
              </a:path>
              <a:path w="2706370" h="1285240">
                <a:moveTo>
                  <a:pt x="1368640" y="0"/>
                </a:moveTo>
                <a:lnTo>
                  <a:pt x="1368056" y="0"/>
                </a:lnTo>
                <a:lnTo>
                  <a:pt x="1368640" y="584"/>
                </a:lnTo>
                <a:lnTo>
                  <a:pt x="1368640" y="0"/>
                </a:lnTo>
                <a:close/>
              </a:path>
              <a:path w="2706370" h="1285240">
                <a:moveTo>
                  <a:pt x="1371549" y="2336"/>
                </a:moveTo>
                <a:lnTo>
                  <a:pt x="1370380" y="1752"/>
                </a:lnTo>
                <a:lnTo>
                  <a:pt x="1369225" y="584"/>
                </a:lnTo>
                <a:lnTo>
                  <a:pt x="1368056" y="1752"/>
                </a:lnTo>
                <a:lnTo>
                  <a:pt x="1365732" y="3492"/>
                </a:lnTo>
                <a:lnTo>
                  <a:pt x="1361084" y="5232"/>
                </a:lnTo>
                <a:lnTo>
                  <a:pt x="1364576" y="5232"/>
                </a:lnTo>
                <a:lnTo>
                  <a:pt x="1369225" y="2908"/>
                </a:lnTo>
                <a:lnTo>
                  <a:pt x="1371549" y="2336"/>
                </a:lnTo>
                <a:close/>
              </a:path>
              <a:path w="2706370" h="1285240">
                <a:moveTo>
                  <a:pt x="1377950" y="2057"/>
                </a:moveTo>
                <a:lnTo>
                  <a:pt x="1374216" y="2057"/>
                </a:lnTo>
                <a:lnTo>
                  <a:pt x="1368640" y="14757"/>
                </a:lnTo>
                <a:lnTo>
                  <a:pt x="1373289" y="14757"/>
                </a:lnTo>
                <a:lnTo>
                  <a:pt x="1377950" y="2057"/>
                </a:lnTo>
                <a:close/>
              </a:path>
              <a:path w="2706370" h="1285240">
                <a:moveTo>
                  <a:pt x="1387830" y="2057"/>
                </a:moveTo>
                <a:lnTo>
                  <a:pt x="1386662" y="2057"/>
                </a:lnTo>
                <a:lnTo>
                  <a:pt x="1385506" y="14757"/>
                </a:lnTo>
                <a:lnTo>
                  <a:pt x="1387830" y="2057"/>
                </a:lnTo>
                <a:close/>
              </a:path>
              <a:path w="2706370" h="1285240">
                <a:moveTo>
                  <a:pt x="1398879" y="14757"/>
                </a:moveTo>
                <a:lnTo>
                  <a:pt x="1396555" y="14757"/>
                </a:lnTo>
                <a:lnTo>
                  <a:pt x="1395387" y="14757"/>
                </a:lnTo>
                <a:lnTo>
                  <a:pt x="1394802" y="14757"/>
                </a:lnTo>
                <a:lnTo>
                  <a:pt x="1391894" y="14757"/>
                </a:lnTo>
                <a:lnTo>
                  <a:pt x="1390408" y="25641"/>
                </a:lnTo>
                <a:lnTo>
                  <a:pt x="1389570" y="27457"/>
                </a:lnTo>
                <a:lnTo>
                  <a:pt x="1390154" y="27457"/>
                </a:lnTo>
                <a:lnTo>
                  <a:pt x="1391704" y="27457"/>
                </a:lnTo>
                <a:lnTo>
                  <a:pt x="1393634" y="22377"/>
                </a:lnTo>
                <a:lnTo>
                  <a:pt x="1398879" y="14757"/>
                </a:lnTo>
                <a:close/>
              </a:path>
              <a:path w="2706370" h="1285240">
                <a:moveTo>
                  <a:pt x="1404112" y="2057"/>
                </a:moveTo>
                <a:lnTo>
                  <a:pt x="1401787" y="2057"/>
                </a:lnTo>
                <a:lnTo>
                  <a:pt x="1394802" y="14757"/>
                </a:lnTo>
                <a:lnTo>
                  <a:pt x="1404112" y="2057"/>
                </a:lnTo>
                <a:close/>
              </a:path>
              <a:path w="2706370" h="1285240">
                <a:moveTo>
                  <a:pt x="1427949" y="134315"/>
                </a:moveTo>
                <a:lnTo>
                  <a:pt x="1427365" y="134899"/>
                </a:lnTo>
                <a:lnTo>
                  <a:pt x="1427949" y="134899"/>
                </a:lnTo>
                <a:lnTo>
                  <a:pt x="1427949" y="134315"/>
                </a:lnTo>
                <a:close/>
              </a:path>
              <a:path w="2706370" h="1285240">
                <a:moveTo>
                  <a:pt x="1429105" y="65557"/>
                </a:moveTo>
                <a:lnTo>
                  <a:pt x="1422908" y="65557"/>
                </a:lnTo>
                <a:lnTo>
                  <a:pt x="1417485" y="78257"/>
                </a:lnTo>
                <a:lnTo>
                  <a:pt x="1423289" y="78257"/>
                </a:lnTo>
                <a:lnTo>
                  <a:pt x="1429105" y="65557"/>
                </a:lnTo>
                <a:close/>
              </a:path>
              <a:path w="2706370" h="1285240">
                <a:moveTo>
                  <a:pt x="1437246" y="135470"/>
                </a:moveTo>
                <a:lnTo>
                  <a:pt x="1436662" y="136055"/>
                </a:lnTo>
                <a:lnTo>
                  <a:pt x="1437246" y="136055"/>
                </a:lnTo>
                <a:lnTo>
                  <a:pt x="1437246" y="135470"/>
                </a:lnTo>
                <a:close/>
              </a:path>
              <a:path w="2706370" h="1285240">
                <a:moveTo>
                  <a:pt x="1455851" y="137223"/>
                </a:moveTo>
                <a:lnTo>
                  <a:pt x="1454111" y="138379"/>
                </a:lnTo>
                <a:lnTo>
                  <a:pt x="1448295" y="140131"/>
                </a:lnTo>
                <a:lnTo>
                  <a:pt x="1446555" y="140131"/>
                </a:lnTo>
                <a:lnTo>
                  <a:pt x="1444218" y="140703"/>
                </a:lnTo>
                <a:lnTo>
                  <a:pt x="1443647" y="140703"/>
                </a:lnTo>
                <a:lnTo>
                  <a:pt x="1443647" y="140131"/>
                </a:lnTo>
                <a:lnTo>
                  <a:pt x="1441894" y="140131"/>
                </a:lnTo>
                <a:lnTo>
                  <a:pt x="1441894" y="138963"/>
                </a:lnTo>
                <a:lnTo>
                  <a:pt x="1440738" y="138963"/>
                </a:lnTo>
                <a:lnTo>
                  <a:pt x="1439570" y="139547"/>
                </a:lnTo>
                <a:lnTo>
                  <a:pt x="1437830" y="139547"/>
                </a:lnTo>
                <a:lnTo>
                  <a:pt x="1437830" y="140131"/>
                </a:lnTo>
                <a:lnTo>
                  <a:pt x="1440738" y="140703"/>
                </a:lnTo>
                <a:lnTo>
                  <a:pt x="1444802" y="141287"/>
                </a:lnTo>
                <a:lnTo>
                  <a:pt x="1446987" y="140703"/>
                </a:lnTo>
                <a:lnTo>
                  <a:pt x="1453527" y="138963"/>
                </a:lnTo>
                <a:lnTo>
                  <a:pt x="1455851" y="137223"/>
                </a:lnTo>
                <a:close/>
              </a:path>
              <a:path w="2706370" h="1285240">
                <a:moveTo>
                  <a:pt x="1472260" y="629056"/>
                </a:moveTo>
                <a:lnTo>
                  <a:pt x="1471828" y="624357"/>
                </a:lnTo>
                <a:lnTo>
                  <a:pt x="1470964" y="624357"/>
                </a:lnTo>
                <a:lnTo>
                  <a:pt x="1472260" y="629056"/>
                </a:lnTo>
                <a:close/>
              </a:path>
              <a:path w="2706370" h="1285240">
                <a:moveTo>
                  <a:pt x="1474457" y="624357"/>
                </a:moveTo>
                <a:lnTo>
                  <a:pt x="1473288" y="624357"/>
                </a:lnTo>
                <a:lnTo>
                  <a:pt x="1474457" y="625843"/>
                </a:lnTo>
                <a:lnTo>
                  <a:pt x="1474457" y="624357"/>
                </a:lnTo>
                <a:close/>
              </a:path>
              <a:path w="2706370" h="1285240">
                <a:moveTo>
                  <a:pt x="1494802" y="1233957"/>
                </a:moveTo>
                <a:lnTo>
                  <a:pt x="1491640" y="1224076"/>
                </a:lnTo>
                <a:lnTo>
                  <a:pt x="1490738" y="1233957"/>
                </a:lnTo>
                <a:lnTo>
                  <a:pt x="1494802" y="1233957"/>
                </a:lnTo>
                <a:close/>
              </a:path>
              <a:path w="2706370" h="1285240">
                <a:moveTo>
                  <a:pt x="1563408" y="687857"/>
                </a:moveTo>
                <a:lnTo>
                  <a:pt x="1562252" y="675157"/>
                </a:lnTo>
                <a:lnTo>
                  <a:pt x="1563052" y="687857"/>
                </a:lnTo>
                <a:lnTo>
                  <a:pt x="1563408" y="687857"/>
                </a:lnTo>
                <a:close/>
              </a:path>
              <a:path w="2706370" h="1285240">
                <a:moveTo>
                  <a:pt x="1681441" y="1183157"/>
                </a:moveTo>
                <a:lnTo>
                  <a:pt x="1679117" y="1176807"/>
                </a:lnTo>
                <a:lnTo>
                  <a:pt x="1679117" y="1183157"/>
                </a:lnTo>
                <a:lnTo>
                  <a:pt x="1681441" y="1183157"/>
                </a:lnTo>
                <a:close/>
              </a:path>
              <a:path w="2706370" h="1285240">
                <a:moveTo>
                  <a:pt x="1784934" y="878357"/>
                </a:moveTo>
                <a:lnTo>
                  <a:pt x="1778889" y="870585"/>
                </a:lnTo>
                <a:lnTo>
                  <a:pt x="1778533" y="878357"/>
                </a:lnTo>
                <a:lnTo>
                  <a:pt x="1784934" y="878357"/>
                </a:lnTo>
                <a:close/>
              </a:path>
              <a:path w="2706370" h="1285240">
                <a:moveTo>
                  <a:pt x="1819236" y="858164"/>
                </a:moveTo>
                <a:lnTo>
                  <a:pt x="1818652" y="855840"/>
                </a:lnTo>
                <a:lnTo>
                  <a:pt x="1817484" y="854100"/>
                </a:lnTo>
                <a:lnTo>
                  <a:pt x="1817484" y="852360"/>
                </a:lnTo>
                <a:lnTo>
                  <a:pt x="1815744" y="852932"/>
                </a:lnTo>
                <a:lnTo>
                  <a:pt x="1814588" y="854100"/>
                </a:lnTo>
                <a:lnTo>
                  <a:pt x="1819236" y="858164"/>
                </a:lnTo>
                <a:close/>
              </a:path>
              <a:path w="2706370" h="1285240">
                <a:moveTo>
                  <a:pt x="1820976" y="840257"/>
                </a:moveTo>
                <a:lnTo>
                  <a:pt x="1818652" y="827557"/>
                </a:lnTo>
                <a:lnTo>
                  <a:pt x="1815160" y="840257"/>
                </a:lnTo>
                <a:lnTo>
                  <a:pt x="1820976" y="840257"/>
                </a:lnTo>
                <a:close/>
              </a:path>
              <a:path w="2706370" h="1285240">
                <a:moveTo>
                  <a:pt x="1918652" y="1043457"/>
                </a:moveTo>
                <a:lnTo>
                  <a:pt x="1914004" y="1030757"/>
                </a:lnTo>
                <a:lnTo>
                  <a:pt x="1913420" y="1030757"/>
                </a:lnTo>
                <a:lnTo>
                  <a:pt x="1914004" y="1043457"/>
                </a:lnTo>
                <a:lnTo>
                  <a:pt x="1918652" y="1043457"/>
                </a:lnTo>
                <a:close/>
              </a:path>
              <a:path w="2706370" h="1285240">
                <a:moveTo>
                  <a:pt x="1967496" y="979957"/>
                </a:moveTo>
                <a:lnTo>
                  <a:pt x="1961680" y="979957"/>
                </a:lnTo>
                <a:lnTo>
                  <a:pt x="1962848" y="992657"/>
                </a:lnTo>
                <a:lnTo>
                  <a:pt x="1967496" y="979957"/>
                </a:lnTo>
                <a:close/>
              </a:path>
              <a:path w="2706370" h="1285240">
                <a:moveTo>
                  <a:pt x="2022729" y="237007"/>
                </a:moveTo>
                <a:lnTo>
                  <a:pt x="2022144" y="230657"/>
                </a:lnTo>
                <a:lnTo>
                  <a:pt x="2022144" y="243357"/>
                </a:lnTo>
                <a:lnTo>
                  <a:pt x="2022729" y="237007"/>
                </a:lnTo>
                <a:close/>
              </a:path>
              <a:path w="2706370" h="1285240">
                <a:moveTo>
                  <a:pt x="2097151" y="865657"/>
                </a:moveTo>
                <a:lnTo>
                  <a:pt x="2095576" y="863015"/>
                </a:lnTo>
                <a:lnTo>
                  <a:pt x="2095931" y="865657"/>
                </a:lnTo>
                <a:lnTo>
                  <a:pt x="2097151" y="865657"/>
                </a:lnTo>
                <a:close/>
              </a:path>
              <a:path w="2706370" h="1285240">
                <a:moveTo>
                  <a:pt x="2143087" y="852957"/>
                </a:moveTo>
                <a:lnTo>
                  <a:pt x="2137270" y="840257"/>
                </a:lnTo>
                <a:lnTo>
                  <a:pt x="2137854" y="852957"/>
                </a:lnTo>
                <a:lnTo>
                  <a:pt x="2143087" y="852957"/>
                </a:lnTo>
                <a:close/>
              </a:path>
              <a:path w="2706370" h="1285240">
                <a:moveTo>
                  <a:pt x="2170988" y="814857"/>
                </a:moveTo>
                <a:lnTo>
                  <a:pt x="2168080" y="802157"/>
                </a:lnTo>
                <a:lnTo>
                  <a:pt x="2170404" y="802157"/>
                </a:lnTo>
                <a:lnTo>
                  <a:pt x="2167496" y="789457"/>
                </a:lnTo>
                <a:lnTo>
                  <a:pt x="2158555" y="789457"/>
                </a:lnTo>
                <a:lnTo>
                  <a:pt x="2159736" y="802157"/>
                </a:lnTo>
                <a:lnTo>
                  <a:pt x="2161108" y="802157"/>
                </a:lnTo>
                <a:lnTo>
                  <a:pt x="2164588" y="814857"/>
                </a:lnTo>
                <a:lnTo>
                  <a:pt x="2165629" y="803567"/>
                </a:lnTo>
                <a:lnTo>
                  <a:pt x="2169249" y="814857"/>
                </a:lnTo>
                <a:lnTo>
                  <a:pt x="2170988" y="814857"/>
                </a:lnTo>
                <a:close/>
              </a:path>
              <a:path w="2706370" h="1285240">
                <a:moveTo>
                  <a:pt x="2175929" y="795807"/>
                </a:moveTo>
                <a:lnTo>
                  <a:pt x="2175637" y="789457"/>
                </a:lnTo>
                <a:lnTo>
                  <a:pt x="2172728" y="789457"/>
                </a:lnTo>
                <a:lnTo>
                  <a:pt x="2175929" y="795807"/>
                </a:lnTo>
                <a:close/>
              </a:path>
              <a:path w="2706370" h="1285240">
                <a:moveTo>
                  <a:pt x="2179129" y="802157"/>
                </a:moveTo>
                <a:lnTo>
                  <a:pt x="2175929" y="795807"/>
                </a:lnTo>
                <a:lnTo>
                  <a:pt x="2176221" y="802157"/>
                </a:lnTo>
                <a:lnTo>
                  <a:pt x="2173897" y="802157"/>
                </a:lnTo>
                <a:lnTo>
                  <a:pt x="2176221" y="814857"/>
                </a:lnTo>
                <a:lnTo>
                  <a:pt x="2176805" y="802157"/>
                </a:lnTo>
                <a:lnTo>
                  <a:pt x="2179129" y="802157"/>
                </a:lnTo>
                <a:close/>
              </a:path>
              <a:path w="2706370" h="1285240">
                <a:moveTo>
                  <a:pt x="2217305" y="778167"/>
                </a:moveTo>
                <a:lnTo>
                  <a:pt x="2216924" y="776757"/>
                </a:lnTo>
                <a:lnTo>
                  <a:pt x="2217128" y="777900"/>
                </a:lnTo>
                <a:lnTo>
                  <a:pt x="2217305" y="778167"/>
                </a:lnTo>
                <a:close/>
              </a:path>
              <a:path w="2706370" h="1285240">
                <a:moveTo>
                  <a:pt x="2225065" y="789457"/>
                </a:moveTo>
                <a:lnTo>
                  <a:pt x="2217305" y="778167"/>
                </a:lnTo>
                <a:lnTo>
                  <a:pt x="2220404" y="789457"/>
                </a:lnTo>
                <a:lnTo>
                  <a:pt x="2225065" y="789457"/>
                </a:lnTo>
                <a:close/>
              </a:path>
              <a:path w="2706370" h="1285240">
                <a:moveTo>
                  <a:pt x="2294826" y="725957"/>
                </a:moveTo>
                <a:lnTo>
                  <a:pt x="2289010" y="713257"/>
                </a:lnTo>
                <a:lnTo>
                  <a:pt x="2289200" y="717270"/>
                </a:lnTo>
                <a:lnTo>
                  <a:pt x="2292870" y="725957"/>
                </a:lnTo>
                <a:lnTo>
                  <a:pt x="2294826" y="725957"/>
                </a:lnTo>
                <a:close/>
              </a:path>
              <a:path w="2706370" h="1285240">
                <a:moveTo>
                  <a:pt x="2452395" y="510057"/>
                </a:moveTo>
                <a:lnTo>
                  <a:pt x="2444572" y="502285"/>
                </a:lnTo>
                <a:lnTo>
                  <a:pt x="2445474" y="507225"/>
                </a:lnTo>
                <a:lnTo>
                  <a:pt x="2447163" y="510057"/>
                </a:lnTo>
                <a:lnTo>
                  <a:pt x="2452395" y="510057"/>
                </a:lnTo>
                <a:close/>
              </a:path>
              <a:path w="2706370" h="1285240">
                <a:moveTo>
                  <a:pt x="2482050" y="453237"/>
                </a:moveTo>
                <a:lnTo>
                  <a:pt x="2476233" y="446557"/>
                </a:lnTo>
                <a:lnTo>
                  <a:pt x="2476881" y="447967"/>
                </a:lnTo>
                <a:lnTo>
                  <a:pt x="2482050" y="453898"/>
                </a:lnTo>
                <a:lnTo>
                  <a:pt x="2482050" y="453237"/>
                </a:lnTo>
                <a:close/>
              </a:path>
              <a:path w="2706370" h="1285240">
                <a:moveTo>
                  <a:pt x="2487282" y="459257"/>
                </a:moveTo>
                <a:lnTo>
                  <a:pt x="2482050" y="446557"/>
                </a:lnTo>
                <a:lnTo>
                  <a:pt x="2482050" y="453237"/>
                </a:lnTo>
                <a:lnTo>
                  <a:pt x="2487282" y="459257"/>
                </a:lnTo>
                <a:close/>
              </a:path>
              <a:path w="2706370" h="1285240">
                <a:moveTo>
                  <a:pt x="2699486" y="40157"/>
                </a:moveTo>
                <a:lnTo>
                  <a:pt x="2697162" y="40157"/>
                </a:lnTo>
                <a:lnTo>
                  <a:pt x="2699486" y="52857"/>
                </a:lnTo>
                <a:lnTo>
                  <a:pt x="2699486" y="40157"/>
                </a:lnTo>
                <a:close/>
              </a:path>
              <a:path w="2706370" h="1285240">
                <a:moveTo>
                  <a:pt x="2705887" y="27457"/>
                </a:moveTo>
                <a:lnTo>
                  <a:pt x="2702014" y="23215"/>
                </a:lnTo>
                <a:lnTo>
                  <a:pt x="2702395" y="27457"/>
                </a:lnTo>
                <a:lnTo>
                  <a:pt x="2695422" y="27457"/>
                </a:lnTo>
                <a:lnTo>
                  <a:pt x="2697162" y="17932"/>
                </a:lnTo>
                <a:lnTo>
                  <a:pt x="2694254" y="14757"/>
                </a:lnTo>
                <a:lnTo>
                  <a:pt x="2697746" y="14757"/>
                </a:lnTo>
                <a:lnTo>
                  <a:pt x="2697162" y="17932"/>
                </a:lnTo>
                <a:lnTo>
                  <a:pt x="2702014" y="23215"/>
                </a:lnTo>
                <a:lnTo>
                  <a:pt x="2701239" y="14757"/>
                </a:lnTo>
                <a:lnTo>
                  <a:pt x="2703563" y="14757"/>
                </a:lnTo>
                <a:lnTo>
                  <a:pt x="2702115" y="2057"/>
                </a:lnTo>
                <a:lnTo>
                  <a:pt x="2627401" y="2057"/>
                </a:lnTo>
                <a:lnTo>
                  <a:pt x="2627401" y="27457"/>
                </a:lnTo>
                <a:lnTo>
                  <a:pt x="2619832" y="27457"/>
                </a:lnTo>
                <a:lnTo>
                  <a:pt x="2623909" y="14757"/>
                </a:lnTo>
                <a:lnTo>
                  <a:pt x="2627401" y="27457"/>
                </a:lnTo>
                <a:lnTo>
                  <a:pt x="2627401" y="2057"/>
                </a:lnTo>
                <a:lnTo>
                  <a:pt x="2590762" y="2057"/>
                </a:lnTo>
                <a:lnTo>
                  <a:pt x="2590762" y="65557"/>
                </a:lnTo>
                <a:lnTo>
                  <a:pt x="2590762" y="78257"/>
                </a:lnTo>
                <a:lnTo>
                  <a:pt x="2586698" y="78257"/>
                </a:lnTo>
                <a:lnTo>
                  <a:pt x="2586698" y="65557"/>
                </a:lnTo>
                <a:lnTo>
                  <a:pt x="2590762" y="65557"/>
                </a:lnTo>
                <a:lnTo>
                  <a:pt x="2590762" y="2057"/>
                </a:lnTo>
                <a:lnTo>
                  <a:pt x="2580297" y="2057"/>
                </a:lnTo>
                <a:lnTo>
                  <a:pt x="2580297" y="167157"/>
                </a:lnTo>
                <a:lnTo>
                  <a:pt x="2573909" y="179857"/>
                </a:lnTo>
                <a:lnTo>
                  <a:pt x="2568270" y="179857"/>
                </a:lnTo>
                <a:lnTo>
                  <a:pt x="2567800" y="167157"/>
                </a:lnTo>
                <a:lnTo>
                  <a:pt x="2580297" y="167157"/>
                </a:lnTo>
                <a:lnTo>
                  <a:pt x="2580297" y="2057"/>
                </a:lnTo>
                <a:lnTo>
                  <a:pt x="2527973" y="2057"/>
                </a:lnTo>
                <a:lnTo>
                  <a:pt x="2527973" y="103657"/>
                </a:lnTo>
                <a:lnTo>
                  <a:pt x="2526817" y="116357"/>
                </a:lnTo>
                <a:lnTo>
                  <a:pt x="2526233" y="114947"/>
                </a:lnTo>
                <a:lnTo>
                  <a:pt x="2526233" y="141757"/>
                </a:lnTo>
                <a:lnTo>
                  <a:pt x="2524480" y="154457"/>
                </a:lnTo>
                <a:lnTo>
                  <a:pt x="2523909" y="154457"/>
                </a:lnTo>
                <a:lnTo>
                  <a:pt x="2520429" y="167157"/>
                </a:lnTo>
                <a:lnTo>
                  <a:pt x="2517876" y="154457"/>
                </a:lnTo>
                <a:lnTo>
                  <a:pt x="2515768" y="154457"/>
                </a:lnTo>
                <a:lnTo>
                  <a:pt x="2518092" y="141757"/>
                </a:lnTo>
                <a:lnTo>
                  <a:pt x="2526233" y="141757"/>
                </a:lnTo>
                <a:lnTo>
                  <a:pt x="2526233" y="114947"/>
                </a:lnTo>
                <a:lnTo>
                  <a:pt x="2521585" y="103657"/>
                </a:lnTo>
                <a:lnTo>
                  <a:pt x="2523909" y="116357"/>
                </a:lnTo>
                <a:lnTo>
                  <a:pt x="2515768" y="116357"/>
                </a:lnTo>
                <a:lnTo>
                  <a:pt x="2516924" y="103657"/>
                </a:lnTo>
                <a:lnTo>
                  <a:pt x="2521585" y="103657"/>
                </a:lnTo>
                <a:lnTo>
                  <a:pt x="2527973" y="103657"/>
                </a:lnTo>
                <a:lnTo>
                  <a:pt x="2527973" y="2057"/>
                </a:lnTo>
                <a:lnTo>
                  <a:pt x="2468676" y="2057"/>
                </a:lnTo>
                <a:lnTo>
                  <a:pt x="2468676" y="129057"/>
                </a:lnTo>
                <a:lnTo>
                  <a:pt x="2453551" y="129057"/>
                </a:lnTo>
                <a:lnTo>
                  <a:pt x="2458783" y="116357"/>
                </a:lnTo>
                <a:lnTo>
                  <a:pt x="2468676" y="129057"/>
                </a:lnTo>
                <a:lnTo>
                  <a:pt x="2468676" y="2057"/>
                </a:lnTo>
                <a:lnTo>
                  <a:pt x="2436114" y="2057"/>
                </a:lnTo>
                <a:lnTo>
                  <a:pt x="2436114" y="192557"/>
                </a:lnTo>
                <a:lnTo>
                  <a:pt x="2427973" y="192557"/>
                </a:lnTo>
                <a:lnTo>
                  <a:pt x="2427973" y="179857"/>
                </a:lnTo>
                <a:lnTo>
                  <a:pt x="2436114" y="192557"/>
                </a:lnTo>
                <a:lnTo>
                  <a:pt x="2436114" y="2057"/>
                </a:lnTo>
                <a:lnTo>
                  <a:pt x="2425649" y="2057"/>
                </a:lnTo>
                <a:lnTo>
                  <a:pt x="2425649" y="256057"/>
                </a:lnTo>
                <a:lnTo>
                  <a:pt x="2425649" y="268757"/>
                </a:lnTo>
                <a:lnTo>
                  <a:pt x="2419921" y="268757"/>
                </a:lnTo>
                <a:lnTo>
                  <a:pt x="2425649" y="256057"/>
                </a:lnTo>
                <a:lnTo>
                  <a:pt x="2425649" y="2057"/>
                </a:lnTo>
                <a:lnTo>
                  <a:pt x="2408199" y="2057"/>
                </a:lnTo>
                <a:lnTo>
                  <a:pt x="2408199" y="344957"/>
                </a:lnTo>
                <a:lnTo>
                  <a:pt x="2398903" y="344957"/>
                </a:lnTo>
                <a:lnTo>
                  <a:pt x="2399487" y="332257"/>
                </a:lnTo>
                <a:lnTo>
                  <a:pt x="2407043" y="332257"/>
                </a:lnTo>
                <a:lnTo>
                  <a:pt x="2408199" y="344957"/>
                </a:lnTo>
                <a:lnTo>
                  <a:pt x="2408199" y="2057"/>
                </a:lnTo>
                <a:lnTo>
                  <a:pt x="2397163" y="2057"/>
                </a:lnTo>
                <a:lnTo>
                  <a:pt x="2397163" y="256057"/>
                </a:lnTo>
                <a:lnTo>
                  <a:pt x="2396579" y="268757"/>
                </a:lnTo>
                <a:lnTo>
                  <a:pt x="2390762" y="268757"/>
                </a:lnTo>
                <a:lnTo>
                  <a:pt x="2390762" y="256057"/>
                </a:lnTo>
                <a:lnTo>
                  <a:pt x="2397163" y="256057"/>
                </a:lnTo>
                <a:lnTo>
                  <a:pt x="2397163" y="2057"/>
                </a:lnTo>
                <a:lnTo>
                  <a:pt x="2360523" y="2057"/>
                </a:lnTo>
                <a:lnTo>
                  <a:pt x="2360523" y="65557"/>
                </a:lnTo>
                <a:lnTo>
                  <a:pt x="2360523" y="192557"/>
                </a:lnTo>
                <a:lnTo>
                  <a:pt x="2344826" y="192557"/>
                </a:lnTo>
                <a:lnTo>
                  <a:pt x="2345994" y="179857"/>
                </a:lnTo>
                <a:lnTo>
                  <a:pt x="2357615" y="179857"/>
                </a:lnTo>
                <a:lnTo>
                  <a:pt x="2360523" y="192557"/>
                </a:lnTo>
                <a:lnTo>
                  <a:pt x="2360523" y="65557"/>
                </a:lnTo>
                <a:lnTo>
                  <a:pt x="2358783" y="65557"/>
                </a:lnTo>
                <a:lnTo>
                  <a:pt x="2358199" y="52857"/>
                </a:lnTo>
                <a:lnTo>
                  <a:pt x="2358199" y="65557"/>
                </a:lnTo>
                <a:lnTo>
                  <a:pt x="2357043" y="65557"/>
                </a:lnTo>
                <a:lnTo>
                  <a:pt x="2358199" y="52857"/>
                </a:lnTo>
                <a:lnTo>
                  <a:pt x="2359952" y="52857"/>
                </a:lnTo>
                <a:lnTo>
                  <a:pt x="2360523" y="65557"/>
                </a:lnTo>
                <a:lnTo>
                  <a:pt x="2360523" y="2057"/>
                </a:lnTo>
                <a:lnTo>
                  <a:pt x="2350643" y="2057"/>
                </a:lnTo>
                <a:lnTo>
                  <a:pt x="2350643" y="40157"/>
                </a:lnTo>
                <a:lnTo>
                  <a:pt x="2347150" y="40157"/>
                </a:lnTo>
                <a:lnTo>
                  <a:pt x="2347150" y="52857"/>
                </a:lnTo>
                <a:lnTo>
                  <a:pt x="2346579" y="52857"/>
                </a:lnTo>
                <a:lnTo>
                  <a:pt x="2346579" y="40157"/>
                </a:lnTo>
                <a:lnTo>
                  <a:pt x="2344255" y="40157"/>
                </a:lnTo>
                <a:lnTo>
                  <a:pt x="2343670" y="27457"/>
                </a:lnTo>
                <a:lnTo>
                  <a:pt x="2350643" y="40157"/>
                </a:lnTo>
                <a:lnTo>
                  <a:pt x="2350643" y="2057"/>
                </a:lnTo>
                <a:lnTo>
                  <a:pt x="2340762" y="2057"/>
                </a:lnTo>
                <a:lnTo>
                  <a:pt x="2340762" y="40157"/>
                </a:lnTo>
                <a:lnTo>
                  <a:pt x="2339594" y="40157"/>
                </a:lnTo>
                <a:lnTo>
                  <a:pt x="2339009" y="27457"/>
                </a:lnTo>
                <a:lnTo>
                  <a:pt x="2340178" y="27457"/>
                </a:lnTo>
                <a:lnTo>
                  <a:pt x="2340762" y="40157"/>
                </a:lnTo>
                <a:lnTo>
                  <a:pt x="2340762" y="2057"/>
                </a:lnTo>
                <a:lnTo>
                  <a:pt x="2329129" y="2057"/>
                </a:lnTo>
                <a:lnTo>
                  <a:pt x="2329129" y="52857"/>
                </a:lnTo>
                <a:lnTo>
                  <a:pt x="2329129" y="65557"/>
                </a:lnTo>
                <a:lnTo>
                  <a:pt x="2328545" y="52857"/>
                </a:lnTo>
                <a:lnTo>
                  <a:pt x="2329129" y="52857"/>
                </a:lnTo>
                <a:lnTo>
                  <a:pt x="2329129" y="2057"/>
                </a:lnTo>
                <a:lnTo>
                  <a:pt x="2327389" y="2057"/>
                </a:lnTo>
                <a:lnTo>
                  <a:pt x="2327389" y="446557"/>
                </a:lnTo>
                <a:lnTo>
                  <a:pt x="2327389" y="459257"/>
                </a:lnTo>
                <a:lnTo>
                  <a:pt x="2321572" y="459257"/>
                </a:lnTo>
                <a:lnTo>
                  <a:pt x="2327389" y="446557"/>
                </a:lnTo>
                <a:lnTo>
                  <a:pt x="2327389" y="2057"/>
                </a:lnTo>
                <a:lnTo>
                  <a:pt x="2291346" y="2057"/>
                </a:lnTo>
                <a:lnTo>
                  <a:pt x="2291346" y="192557"/>
                </a:lnTo>
                <a:lnTo>
                  <a:pt x="2291346" y="205257"/>
                </a:lnTo>
                <a:lnTo>
                  <a:pt x="2290762" y="205257"/>
                </a:lnTo>
                <a:lnTo>
                  <a:pt x="2290762" y="446557"/>
                </a:lnTo>
                <a:lnTo>
                  <a:pt x="2289010" y="446557"/>
                </a:lnTo>
                <a:lnTo>
                  <a:pt x="2289010" y="675157"/>
                </a:lnTo>
                <a:lnTo>
                  <a:pt x="2286685" y="675157"/>
                </a:lnTo>
                <a:lnTo>
                  <a:pt x="2281453" y="662457"/>
                </a:lnTo>
                <a:lnTo>
                  <a:pt x="2289010" y="675157"/>
                </a:lnTo>
                <a:lnTo>
                  <a:pt x="2289010" y="446557"/>
                </a:lnTo>
                <a:lnTo>
                  <a:pt x="2285530" y="446557"/>
                </a:lnTo>
                <a:lnTo>
                  <a:pt x="2288438" y="433857"/>
                </a:lnTo>
                <a:lnTo>
                  <a:pt x="2290762" y="446557"/>
                </a:lnTo>
                <a:lnTo>
                  <a:pt x="2290762" y="205257"/>
                </a:lnTo>
                <a:lnTo>
                  <a:pt x="2290762" y="192557"/>
                </a:lnTo>
                <a:lnTo>
                  <a:pt x="2291346" y="192557"/>
                </a:lnTo>
                <a:lnTo>
                  <a:pt x="2291346" y="2057"/>
                </a:lnTo>
                <a:lnTo>
                  <a:pt x="2289010" y="2057"/>
                </a:lnTo>
                <a:lnTo>
                  <a:pt x="2289010" y="383057"/>
                </a:lnTo>
                <a:lnTo>
                  <a:pt x="2289010" y="395757"/>
                </a:lnTo>
                <a:lnTo>
                  <a:pt x="2284946" y="395757"/>
                </a:lnTo>
                <a:lnTo>
                  <a:pt x="2284946" y="383057"/>
                </a:lnTo>
                <a:lnTo>
                  <a:pt x="2289010" y="383057"/>
                </a:lnTo>
                <a:lnTo>
                  <a:pt x="2289010" y="2057"/>
                </a:lnTo>
                <a:lnTo>
                  <a:pt x="2281453" y="2057"/>
                </a:lnTo>
                <a:lnTo>
                  <a:pt x="2281453" y="446557"/>
                </a:lnTo>
                <a:lnTo>
                  <a:pt x="2277389" y="459257"/>
                </a:lnTo>
                <a:lnTo>
                  <a:pt x="2275065" y="446557"/>
                </a:lnTo>
                <a:lnTo>
                  <a:pt x="2281453" y="446557"/>
                </a:lnTo>
                <a:lnTo>
                  <a:pt x="2281453" y="2057"/>
                </a:lnTo>
                <a:lnTo>
                  <a:pt x="2276805" y="2057"/>
                </a:lnTo>
                <a:lnTo>
                  <a:pt x="2276805" y="167157"/>
                </a:lnTo>
                <a:lnTo>
                  <a:pt x="2276221" y="179857"/>
                </a:lnTo>
                <a:lnTo>
                  <a:pt x="2270404" y="179857"/>
                </a:lnTo>
                <a:lnTo>
                  <a:pt x="2268080" y="167157"/>
                </a:lnTo>
                <a:lnTo>
                  <a:pt x="2276805" y="167157"/>
                </a:lnTo>
                <a:lnTo>
                  <a:pt x="2276805" y="2057"/>
                </a:lnTo>
                <a:lnTo>
                  <a:pt x="2267445" y="2057"/>
                </a:lnTo>
                <a:lnTo>
                  <a:pt x="2267445" y="141757"/>
                </a:lnTo>
                <a:lnTo>
                  <a:pt x="2258199" y="141757"/>
                </a:lnTo>
                <a:lnTo>
                  <a:pt x="2256739" y="154457"/>
                </a:lnTo>
                <a:lnTo>
                  <a:pt x="2258276" y="154457"/>
                </a:lnTo>
                <a:lnTo>
                  <a:pt x="2263838" y="167157"/>
                </a:lnTo>
                <a:lnTo>
                  <a:pt x="2265172" y="167157"/>
                </a:lnTo>
                <a:lnTo>
                  <a:pt x="2264600" y="169659"/>
                </a:lnTo>
                <a:lnTo>
                  <a:pt x="2264600" y="459257"/>
                </a:lnTo>
                <a:lnTo>
                  <a:pt x="2261108" y="459257"/>
                </a:lnTo>
                <a:lnTo>
                  <a:pt x="2261108" y="446557"/>
                </a:lnTo>
                <a:lnTo>
                  <a:pt x="2261692" y="446557"/>
                </a:lnTo>
                <a:lnTo>
                  <a:pt x="2264600" y="459257"/>
                </a:lnTo>
                <a:lnTo>
                  <a:pt x="2264600" y="169659"/>
                </a:lnTo>
                <a:lnTo>
                  <a:pt x="2262263" y="179857"/>
                </a:lnTo>
                <a:lnTo>
                  <a:pt x="2253551" y="174002"/>
                </a:lnTo>
                <a:lnTo>
                  <a:pt x="2253551" y="471957"/>
                </a:lnTo>
                <a:lnTo>
                  <a:pt x="2247735" y="484657"/>
                </a:lnTo>
                <a:lnTo>
                  <a:pt x="2245995" y="484657"/>
                </a:lnTo>
                <a:lnTo>
                  <a:pt x="2244242" y="471957"/>
                </a:lnTo>
                <a:lnTo>
                  <a:pt x="2253551" y="471957"/>
                </a:lnTo>
                <a:lnTo>
                  <a:pt x="2253551" y="174002"/>
                </a:lnTo>
                <a:lnTo>
                  <a:pt x="2252383" y="173228"/>
                </a:lnTo>
                <a:lnTo>
                  <a:pt x="2252383" y="332257"/>
                </a:lnTo>
                <a:lnTo>
                  <a:pt x="2244826" y="332257"/>
                </a:lnTo>
                <a:lnTo>
                  <a:pt x="2245410" y="319557"/>
                </a:lnTo>
                <a:lnTo>
                  <a:pt x="2250643" y="319557"/>
                </a:lnTo>
                <a:lnTo>
                  <a:pt x="2252383" y="332257"/>
                </a:lnTo>
                <a:lnTo>
                  <a:pt x="2252383" y="173228"/>
                </a:lnTo>
                <a:lnTo>
                  <a:pt x="2243366" y="167157"/>
                </a:lnTo>
                <a:lnTo>
                  <a:pt x="2244458" y="141757"/>
                </a:lnTo>
                <a:lnTo>
                  <a:pt x="2258098" y="129057"/>
                </a:lnTo>
                <a:lnTo>
                  <a:pt x="2267445" y="141757"/>
                </a:lnTo>
                <a:lnTo>
                  <a:pt x="2267445" y="2057"/>
                </a:lnTo>
                <a:lnTo>
                  <a:pt x="2235530" y="2057"/>
                </a:lnTo>
                <a:lnTo>
                  <a:pt x="2235530" y="484657"/>
                </a:lnTo>
                <a:lnTo>
                  <a:pt x="2234946" y="497357"/>
                </a:lnTo>
                <a:lnTo>
                  <a:pt x="2234361" y="497357"/>
                </a:lnTo>
                <a:lnTo>
                  <a:pt x="2234361" y="484657"/>
                </a:lnTo>
                <a:lnTo>
                  <a:pt x="2235530" y="484657"/>
                </a:lnTo>
                <a:lnTo>
                  <a:pt x="2235530" y="2057"/>
                </a:lnTo>
                <a:lnTo>
                  <a:pt x="2230297" y="2057"/>
                </a:lnTo>
                <a:lnTo>
                  <a:pt x="2230297" y="624357"/>
                </a:lnTo>
                <a:lnTo>
                  <a:pt x="2229713" y="637057"/>
                </a:lnTo>
                <a:lnTo>
                  <a:pt x="2219833" y="624357"/>
                </a:lnTo>
                <a:lnTo>
                  <a:pt x="2230297" y="624357"/>
                </a:lnTo>
                <a:lnTo>
                  <a:pt x="2230297" y="2057"/>
                </a:lnTo>
                <a:lnTo>
                  <a:pt x="2227491" y="2057"/>
                </a:lnTo>
                <a:lnTo>
                  <a:pt x="2227491" y="497357"/>
                </a:lnTo>
                <a:lnTo>
                  <a:pt x="2226221" y="510057"/>
                </a:lnTo>
                <a:lnTo>
                  <a:pt x="2225637" y="510057"/>
                </a:lnTo>
                <a:lnTo>
                  <a:pt x="2218664" y="497357"/>
                </a:lnTo>
                <a:lnTo>
                  <a:pt x="2227491" y="497357"/>
                </a:lnTo>
                <a:lnTo>
                  <a:pt x="2227491" y="2057"/>
                </a:lnTo>
                <a:lnTo>
                  <a:pt x="2217496" y="2057"/>
                </a:lnTo>
                <a:lnTo>
                  <a:pt x="2217496" y="624357"/>
                </a:lnTo>
                <a:lnTo>
                  <a:pt x="2217356" y="637057"/>
                </a:lnTo>
                <a:lnTo>
                  <a:pt x="2215896" y="637057"/>
                </a:lnTo>
                <a:lnTo>
                  <a:pt x="2216848" y="649757"/>
                </a:lnTo>
                <a:lnTo>
                  <a:pt x="2211819" y="649757"/>
                </a:lnTo>
                <a:lnTo>
                  <a:pt x="2209647" y="637057"/>
                </a:lnTo>
                <a:lnTo>
                  <a:pt x="2216213" y="624357"/>
                </a:lnTo>
                <a:lnTo>
                  <a:pt x="2217496" y="624357"/>
                </a:lnTo>
                <a:lnTo>
                  <a:pt x="2217496" y="2057"/>
                </a:lnTo>
                <a:lnTo>
                  <a:pt x="2215756" y="2057"/>
                </a:lnTo>
                <a:lnTo>
                  <a:pt x="2215756" y="510057"/>
                </a:lnTo>
                <a:lnTo>
                  <a:pt x="2215756" y="522757"/>
                </a:lnTo>
                <a:lnTo>
                  <a:pt x="2212848" y="522757"/>
                </a:lnTo>
                <a:lnTo>
                  <a:pt x="2210524" y="518515"/>
                </a:lnTo>
                <a:lnTo>
                  <a:pt x="2210524" y="522757"/>
                </a:lnTo>
                <a:lnTo>
                  <a:pt x="2204123" y="522757"/>
                </a:lnTo>
                <a:lnTo>
                  <a:pt x="2202383" y="515137"/>
                </a:lnTo>
                <a:lnTo>
                  <a:pt x="2202383" y="560857"/>
                </a:lnTo>
                <a:lnTo>
                  <a:pt x="2186686" y="560857"/>
                </a:lnTo>
                <a:lnTo>
                  <a:pt x="2187079" y="552386"/>
                </a:lnTo>
                <a:lnTo>
                  <a:pt x="2184946" y="559041"/>
                </a:lnTo>
                <a:lnTo>
                  <a:pt x="2184946" y="598957"/>
                </a:lnTo>
                <a:lnTo>
                  <a:pt x="2184362" y="611657"/>
                </a:lnTo>
                <a:lnTo>
                  <a:pt x="2169820" y="611657"/>
                </a:lnTo>
                <a:lnTo>
                  <a:pt x="2175052" y="598957"/>
                </a:lnTo>
                <a:lnTo>
                  <a:pt x="2184946" y="598957"/>
                </a:lnTo>
                <a:lnTo>
                  <a:pt x="2184946" y="559041"/>
                </a:lnTo>
                <a:lnTo>
                  <a:pt x="2184362" y="560857"/>
                </a:lnTo>
                <a:lnTo>
                  <a:pt x="2183777" y="560857"/>
                </a:lnTo>
                <a:lnTo>
                  <a:pt x="2184362" y="567207"/>
                </a:lnTo>
                <a:lnTo>
                  <a:pt x="2182622" y="560857"/>
                </a:lnTo>
                <a:lnTo>
                  <a:pt x="2179713" y="560857"/>
                </a:lnTo>
                <a:lnTo>
                  <a:pt x="2177961" y="548157"/>
                </a:lnTo>
                <a:lnTo>
                  <a:pt x="2187270" y="548157"/>
                </a:lnTo>
                <a:lnTo>
                  <a:pt x="2187079" y="552386"/>
                </a:lnTo>
                <a:lnTo>
                  <a:pt x="2188426" y="548157"/>
                </a:lnTo>
                <a:lnTo>
                  <a:pt x="2200643" y="548157"/>
                </a:lnTo>
                <a:lnTo>
                  <a:pt x="2202383" y="560857"/>
                </a:lnTo>
                <a:lnTo>
                  <a:pt x="2202383" y="515137"/>
                </a:lnTo>
                <a:lnTo>
                  <a:pt x="2201227" y="510057"/>
                </a:lnTo>
                <a:lnTo>
                  <a:pt x="2205875" y="510057"/>
                </a:lnTo>
                <a:lnTo>
                  <a:pt x="2210524" y="518515"/>
                </a:lnTo>
                <a:lnTo>
                  <a:pt x="2210524" y="510057"/>
                </a:lnTo>
                <a:lnTo>
                  <a:pt x="2215756" y="510057"/>
                </a:lnTo>
                <a:lnTo>
                  <a:pt x="2215756" y="2057"/>
                </a:lnTo>
                <a:lnTo>
                  <a:pt x="2193086" y="2057"/>
                </a:lnTo>
                <a:lnTo>
                  <a:pt x="2193086" y="40157"/>
                </a:lnTo>
                <a:lnTo>
                  <a:pt x="2191918" y="52857"/>
                </a:lnTo>
                <a:lnTo>
                  <a:pt x="2181453" y="52857"/>
                </a:lnTo>
                <a:lnTo>
                  <a:pt x="2182622" y="40157"/>
                </a:lnTo>
                <a:lnTo>
                  <a:pt x="2193086" y="40157"/>
                </a:lnTo>
                <a:lnTo>
                  <a:pt x="2193086" y="2057"/>
                </a:lnTo>
                <a:lnTo>
                  <a:pt x="2172728" y="2057"/>
                </a:lnTo>
                <a:lnTo>
                  <a:pt x="2172728" y="52857"/>
                </a:lnTo>
                <a:lnTo>
                  <a:pt x="2172728" y="65557"/>
                </a:lnTo>
                <a:lnTo>
                  <a:pt x="2170404" y="65557"/>
                </a:lnTo>
                <a:lnTo>
                  <a:pt x="2170404" y="560857"/>
                </a:lnTo>
                <a:lnTo>
                  <a:pt x="2168664" y="560857"/>
                </a:lnTo>
                <a:lnTo>
                  <a:pt x="2161679" y="548157"/>
                </a:lnTo>
                <a:lnTo>
                  <a:pt x="2170404" y="560857"/>
                </a:lnTo>
                <a:lnTo>
                  <a:pt x="2170404" y="65557"/>
                </a:lnTo>
                <a:lnTo>
                  <a:pt x="2164588" y="65557"/>
                </a:lnTo>
                <a:lnTo>
                  <a:pt x="2164588" y="332257"/>
                </a:lnTo>
                <a:lnTo>
                  <a:pt x="2157615" y="319557"/>
                </a:lnTo>
                <a:lnTo>
                  <a:pt x="2162264" y="319557"/>
                </a:lnTo>
                <a:lnTo>
                  <a:pt x="2164588" y="332257"/>
                </a:lnTo>
                <a:lnTo>
                  <a:pt x="2164588" y="65557"/>
                </a:lnTo>
                <a:lnTo>
                  <a:pt x="2162264" y="65557"/>
                </a:lnTo>
                <a:lnTo>
                  <a:pt x="2162213" y="52857"/>
                </a:lnTo>
                <a:lnTo>
                  <a:pt x="2172728" y="52857"/>
                </a:lnTo>
                <a:lnTo>
                  <a:pt x="2172728" y="2057"/>
                </a:lnTo>
                <a:lnTo>
                  <a:pt x="2156447" y="2057"/>
                </a:lnTo>
                <a:lnTo>
                  <a:pt x="2156447" y="370357"/>
                </a:lnTo>
                <a:lnTo>
                  <a:pt x="2147735" y="370357"/>
                </a:lnTo>
                <a:lnTo>
                  <a:pt x="2147735" y="611657"/>
                </a:lnTo>
                <a:lnTo>
                  <a:pt x="2136686" y="611657"/>
                </a:lnTo>
                <a:lnTo>
                  <a:pt x="2136686" y="827557"/>
                </a:lnTo>
                <a:lnTo>
                  <a:pt x="2129713" y="814857"/>
                </a:lnTo>
                <a:lnTo>
                  <a:pt x="2135517" y="814857"/>
                </a:lnTo>
                <a:lnTo>
                  <a:pt x="2136686" y="827557"/>
                </a:lnTo>
                <a:lnTo>
                  <a:pt x="2136686" y="611657"/>
                </a:lnTo>
                <a:lnTo>
                  <a:pt x="2135835" y="611657"/>
                </a:lnTo>
                <a:lnTo>
                  <a:pt x="2131022" y="598957"/>
                </a:lnTo>
                <a:lnTo>
                  <a:pt x="2135136" y="586257"/>
                </a:lnTo>
                <a:lnTo>
                  <a:pt x="2144547" y="586257"/>
                </a:lnTo>
                <a:lnTo>
                  <a:pt x="2139518" y="598957"/>
                </a:lnTo>
                <a:lnTo>
                  <a:pt x="2139188" y="598957"/>
                </a:lnTo>
                <a:lnTo>
                  <a:pt x="2147735" y="611657"/>
                </a:lnTo>
                <a:lnTo>
                  <a:pt x="2147735" y="370357"/>
                </a:lnTo>
                <a:lnTo>
                  <a:pt x="2148319" y="357657"/>
                </a:lnTo>
                <a:lnTo>
                  <a:pt x="2156447" y="370357"/>
                </a:lnTo>
                <a:lnTo>
                  <a:pt x="2156447" y="2057"/>
                </a:lnTo>
                <a:lnTo>
                  <a:pt x="2135517" y="2057"/>
                </a:lnTo>
                <a:lnTo>
                  <a:pt x="2135517" y="306857"/>
                </a:lnTo>
                <a:lnTo>
                  <a:pt x="2135517" y="459257"/>
                </a:lnTo>
                <a:lnTo>
                  <a:pt x="2129129" y="459257"/>
                </a:lnTo>
                <a:lnTo>
                  <a:pt x="2132609" y="446557"/>
                </a:lnTo>
                <a:lnTo>
                  <a:pt x="2134946" y="446557"/>
                </a:lnTo>
                <a:lnTo>
                  <a:pt x="2135517" y="459257"/>
                </a:lnTo>
                <a:lnTo>
                  <a:pt x="2135517" y="306857"/>
                </a:lnTo>
                <a:lnTo>
                  <a:pt x="2129129" y="306857"/>
                </a:lnTo>
                <a:lnTo>
                  <a:pt x="2128545" y="294157"/>
                </a:lnTo>
                <a:lnTo>
                  <a:pt x="2134362" y="294157"/>
                </a:lnTo>
                <a:lnTo>
                  <a:pt x="2135517" y="306857"/>
                </a:lnTo>
                <a:lnTo>
                  <a:pt x="2135517" y="2057"/>
                </a:lnTo>
                <a:lnTo>
                  <a:pt x="2116340" y="2057"/>
                </a:lnTo>
                <a:lnTo>
                  <a:pt x="2116340" y="27457"/>
                </a:lnTo>
                <a:lnTo>
                  <a:pt x="2113432" y="40157"/>
                </a:lnTo>
                <a:lnTo>
                  <a:pt x="2109355" y="40157"/>
                </a:lnTo>
                <a:lnTo>
                  <a:pt x="2109940" y="27457"/>
                </a:lnTo>
                <a:lnTo>
                  <a:pt x="2116340" y="27457"/>
                </a:lnTo>
                <a:lnTo>
                  <a:pt x="2116340" y="2057"/>
                </a:lnTo>
                <a:lnTo>
                  <a:pt x="2105291" y="2057"/>
                </a:lnTo>
                <a:lnTo>
                  <a:pt x="2105291" y="738657"/>
                </a:lnTo>
                <a:lnTo>
                  <a:pt x="2103539" y="751357"/>
                </a:lnTo>
                <a:lnTo>
                  <a:pt x="2098306" y="738657"/>
                </a:lnTo>
                <a:lnTo>
                  <a:pt x="2105291" y="738657"/>
                </a:lnTo>
                <a:lnTo>
                  <a:pt x="2105291" y="2057"/>
                </a:lnTo>
                <a:lnTo>
                  <a:pt x="2080869" y="2057"/>
                </a:lnTo>
                <a:lnTo>
                  <a:pt x="2080869" y="319557"/>
                </a:lnTo>
                <a:lnTo>
                  <a:pt x="2075141" y="319557"/>
                </a:lnTo>
                <a:lnTo>
                  <a:pt x="2076069" y="306857"/>
                </a:lnTo>
                <a:lnTo>
                  <a:pt x="2079396" y="306857"/>
                </a:lnTo>
                <a:lnTo>
                  <a:pt x="2080869" y="319557"/>
                </a:lnTo>
                <a:lnTo>
                  <a:pt x="2080869" y="2057"/>
                </a:lnTo>
                <a:lnTo>
                  <a:pt x="2074468" y="2057"/>
                </a:lnTo>
                <a:lnTo>
                  <a:pt x="2074468" y="116357"/>
                </a:lnTo>
                <a:lnTo>
                  <a:pt x="2072005" y="116357"/>
                </a:lnTo>
                <a:lnTo>
                  <a:pt x="2072005" y="535457"/>
                </a:lnTo>
                <a:lnTo>
                  <a:pt x="2065756" y="535457"/>
                </a:lnTo>
                <a:lnTo>
                  <a:pt x="2065756" y="878357"/>
                </a:lnTo>
                <a:lnTo>
                  <a:pt x="2065756" y="891057"/>
                </a:lnTo>
                <a:lnTo>
                  <a:pt x="2064004" y="891057"/>
                </a:lnTo>
                <a:lnTo>
                  <a:pt x="2061679" y="878357"/>
                </a:lnTo>
                <a:lnTo>
                  <a:pt x="2065756" y="878357"/>
                </a:lnTo>
                <a:lnTo>
                  <a:pt x="2065756" y="535457"/>
                </a:lnTo>
                <a:lnTo>
                  <a:pt x="2064588" y="535457"/>
                </a:lnTo>
                <a:lnTo>
                  <a:pt x="2064588" y="522757"/>
                </a:lnTo>
                <a:lnTo>
                  <a:pt x="2069985" y="522757"/>
                </a:lnTo>
                <a:lnTo>
                  <a:pt x="2072005" y="535457"/>
                </a:lnTo>
                <a:lnTo>
                  <a:pt x="2072005" y="116357"/>
                </a:lnTo>
                <a:lnTo>
                  <a:pt x="2066912" y="116357"/>
                </a:lnTo>
                <a:lnTo>
                  <a:pt x="2066912" y="408457"/>
                </a:lnTo>
                <a:lnTo>
                  <a:pt x="2066328" y="421157"/>
                </a:lnTo>
                <a:lnTo>
                  <a:pt x="2062848" y="421157"/>
                </a:lnTo>
                <a:lnTo>
                  <a:pt x="2062848" y="548157"/>
                </a:lnTo>
                <a:lnTo>
                  <a:pt x="2061679" y="560857"/>
                </a:lnTo>
                <a:lnTo>
                  <a:pt x="2050630" y="560857"/>
                </a:lnTo>
                <a:lnTo>
                  <a:pt x="2050059" y="573557"/>
                </a:lnTo>
                <a:lnTo>
                  <a:pt x="2040750" y="560857"/>
                </a:lnTo>
                <a:lnTo>
                  <a:pt x="2038426" y="573557"/>
                </a:lnTo>
                <a:lnTo>
                  <a:pt x="2033778" y="573557"/>
                </a:lnTo>
                <a:lnTo>
                  <a:pt x="2035517" y="560857"/>
                </a:lnTo>
                <a:lnTo>
                  <a:pt x="2033778" y="560857"/>
                </a:lnTo>
                <a:lnTo>
                  <a:pt x="2041829" y="548157"/>
                </a:lnTo>
                <a:lnTo>
                  <a:pt x="2062848" y="548157"/>
                </a:lnTo>
                <a:lnTo>
                  <a:pt x="2062848" y="421157"/>
                </a:lnTo>
                <a:lnTo>
                  <a:pt x="2059940" y="421157"/>
                </a:lnTo>
                <a:lnTo>
                  <a:pt x="2059940" y="408457"/>
                </a:lnTo>
                <a:lnTo>
                  <a:pt x="2066912" y="408457"/>
                </a:lnTo>
                <a:lnTo>
                  <a:pt x="2066912" y="116357"/>
                </a:lnTo>
                <a:lnTo>
                  <a:pt x="2062264" y="116357"/>
                </a:lnTo>
                <a:lnTo>
                  <a:pt x="2068664" y="103657"/>
                </a:lnTo>
                <a:lnTo>
                  <a:pt x="2074468" y="116357"/>
                </a:lnTo>
                <a:lnTo>
                  <a:pt x="2074468" y="2057"/>
                </a:lnTo>
                <a:lnTo>
                  <a:pt x="1976221" y="2057"/>
                </a:lnTo>
                <a:lnTo>
                  <a:pt x="1979117" y="14757"/>
                </a:lnTo>
                <a:lnTo>
                  <a:pt x="1984349" y="14757"/>
                </a:lnTo>
                <a:lnTo>
                  <a:pt x="1990166" y="27457"/>
                </a:lnTo>
                <a:lnTo>
                  <a:pt x="1987257" y="27457"/>
                </a:lnTo>
                <a:lnTo>
                  <a:pt x="1988426" y="40157"/>
                </a:lnTo>
                <a:lnTo>
                  <a:pt x="1993874" y="40157"/>
                </a:lnTo>
                <a:lnTo>
                  <a:pt x="1996033" y="27457"/>
                </a:lnTo>
                <a:lnTo>
                  <a:pt x="1998891" y="40157"/>
                </a:lnTo>
                <a:lnTo>
                  <a:pt x="2009495" y="40157"/>
                </a:lnTo>
                <a:lnTo>
                  <a:pt x="2015680" y="27457"/>
                </a:lnTo>
                <a:lnTo>
                  <a:pt x="2013419" y="27457"/>
                </a:lnTo>
                <a:lnTo>
                  <a:pt x="2015172" y="14757"/>
                </a:lnTo>
                <a:lnTo>
                  <a:pt x="2019236" y="14757"/>
                </a:lnTo>
                <a:lnTo>
                  <a:pt x="2019820" y="27457"/>
                </a:lnTo>
                <a:lnTo>
                  <a:pt x="2023935" y="27457"/>
                </a:lnTo>
                <a:lnTo>
                  <a:pt x="2033778" y="40157"/>
                </a:lnTo>
                <a:lnTo>
                  <a:pt x="2031619" y="40157"/>
                </a:lnTo>
                <a:lnTo>
                  <a:pt x="2027885" y="52857"/>
                </a:lnTo>
                <a:lnTo>
                  <a:pt x="2024049" y="52857"/>
                </a:lnTo>
                <a:lnTo>
                  <a:pt x="2021560" y="65557"/>
                </a:lnTo>
                <a:lnTo>
                  <a:pt x="2029701" y="65557"/>
                </a:lnTo>
                <a:lnTo>
                  <a:pt x="2027961" y="78257"/>
                </a:lnTo>
                <a:lnTo>
                  <a:pt x="2023313" y="78257"/>
                </a:lnTo>
                <a:lnTo>
                  <a:pt x="2023313" y="230657"/>
                </a:lnTo>
                <a:lnTo>
                  <a:pt x="2022729" y="237007"/>
                </a:lnTo>
                <a:lnTo>
                  <a:pt x="2023313" y="243357"/>
                </a:lnTo>
                <a:lnTo>
                  <a:pt x="2022144" y="243357"/>
                </a:lnTo>
                <a:lnTo>
                  <a:pt x="2015172" y="243357"/>
                </a:lnTo>
                <a:lnTo>
                  <a:pt x="2015172" y="789457"/>
                </a:lnTo>
                <a:lnTo>
                  <a:pt x="2013585" y="802157"/>
                </a:lnTo>
                <a:lnTo>
                  <a:pt x="2010371" y="802157"/>
                </a:lnTo>
                <a:lnTo>
                  <a:pt x="2006498" y="814857"/>
                </a:lnTo>
                <a:lnTo>
                  <a:pt x="2004123" y="814857"/>
                </a:lnTo>
                <a:lnTo>
                  <a:pt x="2009940" y="827557"/>
                </a:lnTo>
                <a:lnTo>
                  <a:pt x="2004707" y="827557"/>
                </a:lnTo>
                <a:lnTo>
                  <a:pt x="2004707" y="929157"/>
                </a:lnTo>
                <a:lnTo>
                  <a:pt x="2000059" y="929157"/>
                </a:lnTo>
                <a:lnTo>
                  <a:pt x="2000631" y="916457"/>
                </a:lnTo>
                <a:lnTo>
                  <a:pt x="2004123" y="916457"/>
                </a:lnTo>
                <a:lnTo>
                  <a:pt x="2004707" y="929157"/>
                </a:lnTo>
                <a:lnTo>
                  <a:pt x="2004707" y="827557"/>
                </a:lnTo>
                <a:lnTo>
                  <a:pt x="1999716" y="827557"/>
                </a:lnTo>
                <a:lnTo>
                  <a:pt x="1994890" y="814857"/>
                </a:lnTo>
                <a:lnTo>
                  <a:pt x="2000211" y="789457"/>
                </a:lnTo>
                <a:lnTo>
                  <a:pt x="2015172" y="789457"/>
                </a:lnTo>
                <a:lnTo>
                  <a:pt x="2015172" y="243357"/>
                </a:lnTo>
                <a:lnTo>
                  <a:pt x="2014004" y="243357"/>
                </a:lnTo>
                <a:lnTo>
                  <a:pt x="2015172" y="230657"/>
                </a:lnTo>
                <a:lnTo>
                  <a:pt x="2022144" y="230657"/>
                </a:lnTo>
                <a:lnTo>
                  <a:pt x="2023313" y="230657"/>
                </a:lnTo>
                <a:lnTo>
                  <a:pt x="2023313" y="78257"/>
                </a:lnTo>
                <a:lnTo>
                  <a:pt x="2017877" y="78257"/>
                </a:lnTo>
                <a:lnTo>
                  <a:pt x="2010956" y="65557"/>
                </a:lnTo>
                <a:lnTo>
                  <a:pt x="2010524" y="65557"/>
                </a:lnTo>
                <a:lnTo>
                  <a:pt x="2010524" y="141757"/>
                </a:lnTo>
                <a:lnTo>
                  <a:pt x="2002955" y="141757"/>
                </a:lnTo>
                <a:lnTo>
                  <a:pt x="2007616" y="129057"/>
                </a:lnTo>
                <a:lnTo>
                  <a:pt x="2010524" y="141757"/>
                </a:lnTo>
                <a:lnTo>
                  <a:pt x="2010524" y="65557"/>
                </a:lnTo>
                <a:lnTo>
                  <a:pt x="2006866" y="65557"/>
                </a:lnTo>
                <a:lnTo>
                  <a:pt x="2005291" y="52857"/>
                </a:lnTo>
                <a:lnTo>
                  <a:pt x="2001215" y="65557"/>
                </a:lnTo>
                <a:lnTo>
                  <a:pt x="1991334" y="52857"/>
                </a:lnTo>
                <a:lnTo>
                  <a:pt x="1989010" y="52857"/>
                </a:lnTo>
                <a:lnTo>
                  <a:pt x="1990750" y="65557"/>
                </a:lnTo>
                <a:lnTo>
                  <a:pt x="1989010" y="65557"/>
                </a:lnTo>
                <a:lnTo>
                  <a:pt x="1989010" y="217957"/>
                </a:lnTo>
                <a:lnTo>
                  <a:pt x="1972144" y="217957"/>
                </a:lnTo>
                <a:lnTo>
                  <a:pt x="1971395" y="226174"/>
                </a:lnTo>
                <a:lnTo>
                  <a:pt x="1958263" y="217957"/>
                </a:lnTo>
                <a:lnTo>
                  <a:pt x="1960664" y="205257"/>
                </a:lnTo>
                <a:lnTo>
                  <a:pt x="1974621" y="205257"/>
                </a:lnTo>
                <a:lnTo>
                  <a:pt x="1989010" y="217957"/>
                </a:lnTo>
                <a:lnTo>
                  <a:pt x="1989010" y="65557"/>
                </a:lnTo>
                <a:lnTo>
                  <a:pt x="1987257" y="65557"/>
                </a:lnTo>
                <a:lnTo>
                  <a:pt x="1985518" y="52857"/>
                </a:lnTo>
                <a:lnTo>
                  <a:pt x="1981454" y="52857"/>
                </a:lnTo>
                <a:lnTo>
                  <a:pt x="1981784" y="65557"/>
                </a:lnTo>
                <a:lnTo>
                  <a:pt x="1977161" y="65557"/>
                </a:lnTo>
                <a:lnTo>
                  <a:pt x="1976793" y="66852"/>
                </a:lnTo>
                <a:lnTo>
                  <a:pt x="1976793" y="116357"/>
                </a:lnTo>
                <a:lnTo>
                  <a:pt x="1970405" y="116357"/>
                </a:lnTo>
                <a:lnTo>
                  <a:pt x="1969236" y="103657"/>
                </a:lnTo>
                <a:lnTo>
                  <a:pt x="1972729" y="90957"/>
                </a:lnTo>
                <a:lnTo>
                  <a:pt x="1976221" y="103657"/>
                </a:lnTo>
                <a:lnTo>
                  <a:pt x="1976793" y="116357"/>
                </a:lnTo>
                <a:lnTo>
                  <a:pt x="1976793" y="66852"/>
                </a:lnTo>
                <a:lnTo>
                  <a:pt x="1973516" y="78257"/>
                </a:lnTo>
                <a:lnTo>
                  <a:pt x="1973313" y="78257"/>
                </a:lnTo>
                <a:lnTo>
                  <a:pt x="1970151" y="90957"/>
                </a:lnTo>
                <a:lnTo>
                  <a:pt x="1968512" y="103657"/>
                </a:lnTo>
                <a:lnTo>
                  <a:pt x="1967090" y="116357"/>
                </a:lnTo>
                <a:lnTo>
                  <a:pt x="1964588" y="129057"/>
                </a:lnTo>
                <a:lnTo>
                  <a:pt x="1972068" y="129057"/>
                </a:lnTo>
                <a:lnTo>
                  <a:pt x="1973821" y="141757"/>
                </a:lnTo>
                <a:lnTo>
                  <a:pt x="1973605" y="141757"/>
                </a:lnTo>
                <a:lnTo>
                  <a:pt x="1965198" y="154457"/>
                </a:lnTo>
                <a:lnTo>
                  <a:pt x="1961095" y="167157"/>
                </a:lnTo>
                <a:lnTo>
                  <a:pt x="1968080" y="167157"/>
                </a:lnTo>
                <a:lnTo>
                  <a:pt x="1965172" y="179857"/>
                </a:lnTo>
                <a:lnTo>
                  <a:pt x="1958771" y="167157"/>
                </a:lnTo>
                <a:lnTo>
                  <a:pt x="1955863" y="167157"/>
                </a:lnTo>
                <a:lnTo>
                  <a:pt x="1954707" y="179857"/>
                </a:lnTo>
                <a:lnTo>
                  <a:pt x="1955863" y="179857"/>
                </a:lnTo>
                <a:lnTo>
                  <a:pt x="1958187" y="192557"/>
                </a:lnTo>
                <a:lnTo>
                  <a:pt x="1962848" y="179857"/>
                </a:lnTo>
                <a:lnTo>
                  <a:pt x="1966912" y="192557"/>
                </a:lnTo>
                <a:lnTo>
                  <a:pt x="1958187" y="192557"/>
                </a:lnTo>
                <a:lnTo>
                  <a:pt x="1954123" y="192557"/>
                </a:lnTo>
                <a:lnTo>
                  <a:pt x="1954123" y="243357"/>
                </a:lnTo>
                <a:lnTo>
                  <a:pt x="1948891" y="243357"/>
                </a:lnTo>
                <a:lnTo>
                  <a:pt x="1951215" y="230657"/>
                </a:lnTo>
                <a:lnTo>
                  <a:pt x="1954123" y="243357"/>
                </a:lnTo>
                <a:lnTo>
                  <a:pt x="1954123" y="192557"/>
                </a:lnTo>
                <a:lnTo>
                  <a:pt x="1949475" y="192557"/>
                </a:lnTo>
                <a:lnTo>
                  <a:pt x="1946935" y="205257"/>
                </a:lnTo>
                <a:lnTo>
                  <a:pt x="1945322" y="217957"/>
                </a:lnTo>
                <a:lnTo>
                  <a:pt x="1944484" y="217957"/>
                </a:lnTo>
                <a:lnTo>
                  <a:pt x="1944243" y="243357"/>
                </a:lnTo>
                <a:lnTo>
                  <a:pt x="1942490" y="243357"/>
                </a:lnTo>
                <a:lnTo>
                  <a:pt x="1942426" y="256057"/>
                </a:lnTo>
                <a:lnTo>
                  <a:pt x="1939302" y="256057"/>
                </a:lnTo>
                <a:lnTo>
                  <a:pt x="1933994" y="268757"/>
                </a:lnTo>
                <a:lnTo>
                  <a:pt x="1927669" y="268757"/>
                </a:lnTo>
                <a:lnTo>
                  <a:pt x="1928393" y="256057"/>
                </a:lnTo>
                <a:lnTo>
                  <a:pt x="1930285" y="230657"/>
                </a:lnTo>
                <a:lnTo>
                  <a:pt x="1932495" y="217957"/>
                </a:lnTo>
                <a:lnTo>
                  <a:pt x="1934502" y="205257"/>
                </a:lnTo>
                <a:lnTo>
                  <a:pt x="1935848" y="179857"/>
                </a:lnTo>
                <a:lnTo>
                  <a:pt x="1936102" y="167157"/>
                </a:lnTo>
                <a:lnTo>
                  <a:pt x="1930171" y="154457"/>
                </a:lnTo>
                <a:lnTo>
                  <a:pt x="1926793" y="154457"/>
                </a:lnTo>
                <a:lnTo>
                  <a:pt x="1926793" y="179857"/>
                </a:lnTo>
                <a:lnTo>
                  <a:pt x="1924469" y="167157"/>
                </a:lnTo>
                <a:lnTo>
                  <a:pt x="1925637" y="167157"/>
                </a:lnTo>
                <a:lnTo>
                  <a:pt x="1926793" y="179857"/>
                </a:lnTo>
                <a:lnTo>
                  <a:pt x="1926793" y="154457"/>
                </a:lnTo>
                <a:lnTo>
                  <a:pt x="1919236" y="154457"/>
                </a:lnTo>
                <a:lnTo>
                  <a:pt x="1918068" y="152679"/>
                </a:lnTo>
                <a:lnTo>
                  <a:pt x="1918068" y="332257"/>
                </a:lnTo>
                <a:lnTo>
                  <a:pt x="1908771" y="332257"/>
                </a:lnTo>
                <a:lnTo>
                  <a:pt x="1904707" y="319557"/>
                </a:lnTo>
                <a:lnTo>
                  <a:pt x="1915744" y="319557"/>
                </a:lnTo>
                <a:lnTo>
                  <a:pt x="1918068" y="332257"/>
                </a:lnTo>
                <a:lnTo>
                  <a:pt x="1918068" y="152679"/>
                </a:lnTo>
                <a:lnTo>
                  <a:pt x="1910918" y="141757"/>
                </a:lnTo>
                <a:lnTo>
                  <a:pt x="1912848" y="129057"/>
                </a:lnTo>
                <a:lnTo>
                  <a:pt x="1926209" y="141757"/>
                </a:lnTo>
                <a:lnTo>
                  <a:pt x="1922856" y="129057"/>
                </a:lnTo>
                <a:lnTo>
                  <a:pt x="1919820" y="129057"/>
                </a:lnTo>
                <a:lnTo>
                  <a:pt x="1917217" y="116357"/>
                </a:lnTo>
                <a:lnTo>
                  <a:pt x="1915172" y="116357"/>
                </a:lnTo>
                <a:lnTo>
                  <a:pt x="1913267" y="103657"/>
                </a:lnTo>
                <a:lnTo>
                  <a:pt x="1911756" y="103657"/>
                </a:lnTo>
                <a:lnTo>
                  <a:pt x="1910346" y="90957"/>
                </a:lnTo>
                <a:lnTo>
                  <a:pt x="1908771" y="90957"/>
                </a:lnTo>
                <a:lnTo>
                  <a:pt x="1907349" y="78257"/>
                </a:lnTo>
                <a:lnTo>
                  <a:pt x="1905723" y="78257"/>
                </a:lnTo>
                <a:lnTo>
                  <a:pt x="1903869" y="65557"/>
                </a:lnTo>
                <a:lnTo>
                  <a:pt x="1901799" y="65557"/>
                </a:lnTo>
                <a:lnTo>
                  <a:pt x="1899399" y="52857"/>
                </a:lnTo>
                <a:lnTo>
                  <a:pt x="1896567" y="52857"/>
                </a:lnTo>
                <a:lnTo>
                  <a:pt x="1893290" y="40157"/>
                </a:lnTo>
                <a:lnTo>
                  <a:pt x="1897722" y="40157"/>
                </a:lnTo>
                <a:lnTo>
                  <a:pt x="1899119" y="27457"/>
                </a:lnTo>
                <a:lnTo>
                  <a:pt x="1895398" y="27457"/>
                </a:lnTo>
                <a:lnTo>
                  <a:pt x="1889061" y="14757"/>
                </a:lnTo>
                <a:lnTo>
                  <a:pt x="1890750" y="14757"/>
                </a:lnTo>
                <a:lnTo>
                  <a:pt x="1889125" y="2057"/>
                </a:lnTo>
                <a:lnTo>
                  <a:pt x="1880285" y="2057"/>
                </a:lnTo>
                <a:lnTo>
                  <a:pt x="1880285" y="27457"/>
                </a:lnTo>
                <a:lnTo>
                  <a:pt x="1879117" y="40157"/>
                </a:lnTo>
                <a:lnTo>
                  <a:pt x="1872729" y="32816"/>
                </a:lnTo>
                <a:lnTo>
                  <a:pt x="1872729" y="471957"/>
                </a:lnTo>
                <a:lnTo>
                  <a:pt x="1864004" y="471957"/>
                </a:lnTo>
                <a:lnTo>
                  <a:pt x="1869236" y="459257"/>
                </a:lnTo>
                <a:lnTo>
                  <a:pt x="1872729" y="471957"/>
                </a:lnTo>
                <a:lnTo>
                  <a:pt x="1872729" y="32816"/>
                </a:lnTo>
                <a:lnTo>
                  <a:pt x="1868068" y="27457"/>
                </a:lnTo>
                <a:lnTo>
                  <a:pt x="1870405" y="40157"/>
                </a:lnTo>
                <a:lnTo>
                  <a:pt x="1867496" y="40157"/>
                </a:lnTo>
                <a:lnTo>
                  <a:pt x="1865744" y="27457"/>
                </a:lnTo>
                <a:lnTo>
                  <a:pt x="1868068" y="27457"/>
                </a:lnTo>
                <a:lnTo>
                  <a:pt x="1880285" y="27457"/>
                </a:lnTo>
                <a:lnTo>
                  <a:pt x="1880285" y="2057"/>
                </a:lnTo>
                <a:lnTo>
                  <a:pt x="1864245" y="2057"/>
                </a:lnTo>
                <a:lnTo>
                  <a:pt x="1858772" y="2057"/>
                </a:lnTo>
                <a:lnTo>
                  <a:pt x="1858772" y="116357"/>
                </a:lnTo>
                <a:lnTo>
                  <a:pt x="1855863" y="129057"/>
                </a:lnTo>
                <a:lnTo>
                  <a:pt x="1851799" y="129057"/>
                </a:lnTo>
                <a:lnTo>
                  <a:pt x="1852371" y="116357"/>
                </a:lnTo>
                <a:lnTo>
                  <a:pt x="1858772" y="116357"/>
                </a:lnTo>
                <a:lnTo>
                  <a:pt x="1858772" y="2057"/>
                </a:lnTo>
                <a:lnTo>
                  <a:pt x="1852371" y="2057"/>
                </a:lnTo>
                <a:lnTo>
                  <a:pt x="1852371" y="65557"/>
                </a:lnTo>
                <a:lnTo>
                  <a:pt x="1846567" y="65557"/>
                </a:lnTo>
                <a:lnTo>
                  <a:pt x="1846567" y="78257"/>
                </a:lnTo>
                <a:lnTo>
                  <a:pt x="1842490" y="83502"/>
                </a:lnTo>
                <a:lnTo>
                  <a:pt x="1842490" y="814857"/>
                </a:lnTo>
                <a:lnTo>
                  <a:pt x="1837258" y="827557"/>
                </a:lnTo>
                <a:lnTo>
                  <a:pt x="1837258" y="852957"/>
                </a:lnTo>
                <a:lnTo>
                  <a:pt x="1820976" y="852957"/>
                </a:lnTo>
                <a:lnTo>
                  <a:pt x="1822729" y="865657"/>
                </a:lnTo>
                <a:lnTo>
                  <a:pt x="1814004" y="865657"/>
                </a:lnTo>
                <a:lnTo>
                  <a:pt x="1807019" y="852957"/>
                </a:lnTo>
                <a:lnTo>
                  <a:pt x="1806448" y="852957"/>
                </a:lnTo>
                <a:lnTo>
                  <a:pt x="1805063" y="865657"/>
                </a:lnTo>
                <a:lnTo>
                  <a:pt x="1798523" y="865657"/>
                </a:lnTo>
                <a:lnTo>
                  <a:pt x="1801596" y="878357"/>
                </a:lnTo>
                <a:lnTo>
                  <a:pt x="1788414" y="878357"/>
                </a:lnTo>
                <a:lnTo>
                  <a:pt x="1790166" y="891057"/>
                </a:lnTo>
                <a:lnTo>
                  <a:pt x="1782025" y="891057"/>
                </a:lnTo>
                <a:lnTo>
                  <a:pt x="1778330" y="881075"/>
                </a:lnTo>
                <a:lnTo>
                  <a:pt x="1782610" y="887234"/>
                </a:lnTo>
                <a:lnTo>
                  <a:pt x="1783181" y="882002"/>
                </a:lnTo>
                <a:lnTo>
                  <a:pt x="1777898" y="879894"/>
                </a:lnTo>
                <a:lnTo>
                  <a:pt x="1777339" y="878357"/>
                </a:lnTo>
                <a:lnTo>
                  <a:pt x="1775053" y="878357"/>
                </a:lnTo>
                <a:lnTo>
                  <a:pt x="1774469" y="865657"/>
                </a:lnTo>
                <a:lnTo>
                  <a:pt x="1775053" y="865657"/>
                </a:lnTo>
                <a:lnTo>
                  <a:pt x="1778889" y="870585"/>
                </a:lnTo>
                <a:lnTo>
                  <a:pt x="1779117" y="865657"/>
                </a:lnTo>
                <a:lnTo>
                  <a:pt x="1784527" y="865657"/>
                </a:lnTo>
                <a:lnTo>
                  <a:pt x="1789506" y="852957"/>
                </a:lnTo>
                <a:lnTo>
                  <a:pt x="1796567" y="840257"/>
                </a:lnTo>
                <a:lnTo>
                  <a:pt x="1805863" y="840257"/>
                </a:lnTo>
                <a:lnTo>
                  <a:pt x="1806448" y="852957"/>
                </a:lnTo>
                <a:lnTo>
                  <a:pt x="1809292" y="840257"/>
                </a:lnTo>
                <a:lnTo>
                  <a:pt x="1807895" y="840257"/>
                </a:lnTo>
                <a:lnTo>
                  <a:pt x="1806930" y="827557"/>
                </a:lnTo>
                <a:lnTo>
                  <a:pt x="1818652" y="827557"/>
                </a:lnTo>
                <a:lnTo>
                  <a:pt x="1822145" y="827557"/>
                </a:lnTo>
                <a:lnTo>
                  <a:pt x="1826793" y="840257"/>
                </a:lnTo>
                <a:lnTo>
                  <a:pt x="1825625" y="840257"/>
                </a:lnTo>
                <a:lnTo>
                  <a:pt x="1837258" y="852957"/>
                </a:lnTo>
                <a:lnTo>
                  <a:pt x="1837258" y="827557"/>
                </a:lnTo>
                <a:lnTo>
                  <a:pt x="1834934" y="814857"/>
                </a:lnTo>
                <a:lnTo>
                  <a:pt x="1842490" y="814857"/>
                </a:lnTo>
                <a:lnTo>
                  <a:pt x="1842490" y="83502"/>
                </a:lnTo>
                <a:lnTo>
                  <a:pt x="1836674" y="90957"/>
                </a:lnTo>
                <a:lnTo>
                  <a:pt x="1837842" y="78257"/>
                </a:lnTo>
                <a:lnTo>
                  <a:pt x="1846567" y="78257"/>
                </a:lnTo>
                <a:lnTo>
                  <a:pt x="1846567" y="65557"/>
                </a:lnTo>
                <a:lnTo>
                  <a:pt x="1843659" y="65557"/>
                </a:lnTo>
                <a:lnTo>
                  <a:pt x="1844230" y="52857"/>
                </a:lnTo>
                <a:lnTo>
                  <a:pt x="1851799" y="52857"/>
                </a:lnTo>
                <a:lnTo>
                  <a:pt x="1852371" y="65557"/>
                </a:lnTo>
                <a:lnTo>
                  <a:pt x="1852371" y="2057"/>
                </a:lnTo>
                <a:lnTo>
                  <a:pt x="1833765" y="2057"/>
                </a:lnTo>
                <a:lnTo>
                  <a:pt x="1833765" y="484657"/>
                </a:lnTo>
                <a:lnTo>
                  <a:pt x="1833765" y="497357"/>
                </a:lnTo>
                <a:lnTo>
                  <a:pt x="1827961" y="484657"/>
                </a:lnTo>
                <a:lnTo>
                  <a:pt x="1829701" y="497357"/>
                </a:lnTo>
                <a:lnTo>
                  <a:pt x="1823300" y="497357"/>
                </a:lnTo>
                <a:lnTo>
                  <a:pt x="1824469" y="484657"/>
                </a:lnTo>
                <a:lnTo>
                  <a:pt x="1827961" y="484657"/>
                </a:lnTo>
                <a:lnTo>
                  <a:pt x="1833765" y="484657"/>
                </a:lnTo>
                <a:lnTo>
                  <a:pt x="1833765" y="2057"/>
                </a:lnTo>
                <a:lnTo>
                  <a:pt x="1818068" y="2057"/>
                </a:lnTo>
                <a:lnTo>
                  <a:pt x="1818068" y="52857"/>
                </a:lnTo>
                <a:lnTo>
                  <a:pt x="1817484" y="65557"/>
                </a:lnTo>
                <a:lnTo>
                  <a:pt x="1812836" y="65557"/>
                </a:lnTo>
                <a:lnTo>
                  <a:pt x="1812721" y="64312"/>
                </a:lnTo>
                <a:lnTo>
                  <a:pt x="1812721" y="243357"/>
                </a:lnTo>
                <a:lnTo>
                  <a:pt x="1805279" y="243357"/>
                </a:lnTo>
                <a:lnTo>
                  <a:pt x="1807324" y="230657"/>
                </a:lnTo>
                <a:lnTo>
                  <a:pt x="1811604" y="230657"/>
                </a:lnTo>
                <a:lnTo>
                  <a:pt x="1812721" y="243357"/>
                </a:lnTo>
                <a:lnTo>
                  <a:pt x="1812721" y="64312"/>
                </a:lnTo>
                <a:lnTo>
                  <a:pt x="1811680" y="52857"/>
                </a:lnTo>
                <a:lnTo>
                  <a:pt x="1811680" y="116357"/>
                </a:lnTo>
                <a:lnTo>
                  <a:pt x="1805901" y="129057"/>
                </a:lnTo>
                <a:lnTo>
                  <a:pt x="1802155" y="129057"/>
                </a:lnTo>
                <a:lnTo>
                  <a:pt x="1798510" y="141757"/>
                </a:lnTo>
                <a:lnTo>
                  <a:pt x="1795983" y="141757"/>
                </a:lnTo>
                <a:lnTo>
                  <a:pt x="1795983" y="268757"/>
                </a:lnTo>
                <a:lnTo>
                  <a:pt x="1785518" y="268757"/>
                </a:lnTo>
                <a:lnTo>
                  <a:pt x="1786674" y="256057"/>
                </a:lnTo>
                <a:lnTo>
                  <a:pt x="1793074" y="256057"/>
                </a:lnTo>
                <a:lnTo>
                  <a:pt x="1795983" y="268757"/>
                </a:lnTo>
                <a:lnTo>
                  <a:pt x="1795983" y="141757"/>
                </a:lnTo>
                <a:lnTo>
                  <a:pt x="1793074" y="141757"/>
                </a:lnTo>
                <a:lnTo>
                  <a:pt x="1797367" y="129057"/>
                </a:lnTo>
                <a:lnTo>
                  <a:pt x="1799971" y="116357"/>
                </a:lnTo>
                <a:lnTo>
                  <a:pt x="1801164" y="103657"/>
                </a:lnTo>
                <a:lnTo>
                  <a:pt x="1802841" y="103657"/>
                </a:lnTo>
                <a:lnTo>
                  <a:pt x="1809356" y="116357"/>
                </a:lnTo>
                <a:lnTo>
                  <a:pt x="1811680" y="116357"/>
                </a:lnTo>
                <a:lnTo>
                  <a:pt x="1811680" y="52857"/>
                </a:lnTo>
                <a:lnTo>
                  <a:pt x="1818068" y="52857"/>
                </a:lnTo>
                <a:lnTo>
                  <a:pt x="1818068" y="2057"/>
                </a:lnTo>
                <a:lnTo>
                  <a:pt x="1802955" y="2057"/>
                </a:lnTo>
                <a:lnTo>
                  <a:pt x="1802955" y="14757"/>
                </a:lnTo>
                <a:lnTo>
                  <a:pt x="1798891" y="14757"/>
                </a:lnTo>
                <a:lnTo>
                  <a:pt x="1798891" y="2057"/>
                </a:lnTo>
                <a:lnTo>
                  <a:pt x="1788604" y="2057"/>
                </a:lnTo>
                <a:lnTo>
                  <a:pt x="1788604" y="167157"/>
                </a:lnTo>
                <a:lnTo>
                  <a:pt x="1788414" y="179857"/>
                </a:lnTo>
                <a:lnTo>
                  <a:pt x="1784934" y="172948"/>
                </a:lnTo>
                <a:lnTo>
                  <a:pt x="1784934" y="687857"/>
                </a:lnTo>
                <a:lnTo>
                  <a:pt x="1784350" y="700557"/>
                </a:lnTo>
                <a:lnTo>
                  <a:pt x="1777377" y="700557"/>
                </a:lnTo>
                <a:lnTo>
                  <a:pt x="1777377" y="687857"/>
                </a:lnTo>
                <a:lnTo>
                  <a:pt x="1784934" y="687857"/>
                </a:lnTo>
                <a:lnTo>
                  <a:pt x="1784934" y="172948"/>
                </a:lnTo>
                <a:lnTo>
                  <a:pt x="1782025" y="167157"/>
                </a:lnTo>
                <a:lnTo>
                  <a:pt x="1788604" y="167157"/>
                </a:lnTo>
                <a:lnTo>
                  <a:pt x="1788604" y="2057"/>
                </a:lnTo>
                <a:lnTo>
                  <a:pt x="1774469" y="2057"/>
                </a:lnTo>
                <a:lnTo>
                  <a:pt x="1774469" y="141757"/>
                </a:lnTo>
                <a:lnTo>
                  <a:pt x="1774469" y="154457"/>
                </a:lnTo>
                <a:lnTo>
                  <a:pt x="1770392" y="154457"/>
                </a:lnTo>
                <a:lnTo>
                  <a:pt x="1770392" y="878357"/>
                </a:lnTo>
                <a:lnTo>
                  <a:pt x="1769808" y="891057"/>
                </a:lnTo>
                <a:lnTo>
                  <a:pt x="1768652" y="891057"/>
                </a:lnTo>
                <a:lnTo>
                  <a:pt x="1767484" y="903757"/>
                </a:lnTo>
                <a:lnTo>
                  <a:pt x="1762836" y="903757"/>
                </a:lnTo>
                <a:lnTo>
                  <a:pt x="1766112" y="916457"/>
                </a:lnTo>
                <a:lnTo>
                  <a:pt x="1762252" y="916457"/>
                </a:lnTo>
                <a:lnTo>
                  <a:pt x="1762252" y="1081557"/>
                </a:lnTo>
                <a:lnTo>
                  <a:pt x="1757019" y="1081557"/>
                </a:lnTo>
                <a:lnTo>
                  <a:pt x="1757019" y="1068857"/>
                </a:lnTo>
                <a:lnTo>
                  <a:pt x="1761096" y="1068857"/>
                </a:lnTo>
                <a:lnTo>
                  <a:pt x="1762252" y="1081557"/>
                </a:lnTo>
                <a:lnTo>
                  <a:pt x="1762252" y="916457"/>
                </a:lnTo>
                <a:lnTo>
                  <a:pt x="1752955" y="916457"/>
                </a:lnTo>
                <a:lnTo>
                  <a:pt x="1747621" y="905865"/>
                </a:lnTo>
                <a:lnTo>
                  <a:pt x="1744192" y="916457"/>
                </a:lnTo>
                <a:lnTo>
                  <a:pt x="1741614" y="916457"/>
                </a:lnTo>
                <a:lnTo>
                  <a:pt x="1739468" y="929157"/>
                </a:lnTo>
                <a:lnTo>
                  <a:pt x="1729117" y="929157"/>
                </a:lnTo>
                <a:lnTo>
                  <a:pt x="1724545" y="916457"/>
                </a:lnTo>
                <a:lnTo>
                  <a:pt x="1732026" y="916457"/>
                </a:lnTo>
                <a:lnTo>
                  <a:pt x="1729701" y="903757"/>
                </a:lnTo>
                <a:lnTo>
                  <a:pt x="1737842" y="903757"/>
                </a:lnTo>
                <a:lnTo>
                  <a:pt x="1734350" y="916457"/>
                </a:lnTo>
                <a:lnTo>
                  <a:pt x="1741474" y="916457"/>
                </a:lnTo>
                <a:lnTo>
                  <a:pt x="1739722" y="903757"/>
                </a:lnTo>
                <a:lnTo>
                  <a:pt x="1746554" y="903757"/>
                </a:lnTo>
                <a:lnTo>
                  <a:pt x="1747621" y="905865"/>
                </a:lnTo>
                <a:lnTo>
                  <a:pt x="1748307" y="903757"/>
                </a:lnTo>
                <a:lnTo>
                  <a:pt x="1747774" y="903757"/>
                </a:lnTo>
                <a:lnTo>
                  <a:pt x="1749412" y="878357"/>
                </a:lnTo>
                <a:lnTo>
                  <a:pt x="1770392" y="878357"/>
                </a:lnTo>
                <a:lnTo>
                  <a:pt x="1770392" y="154457"/>
                </a:lnTo>
                <a:lnTo>
                  <a:pt x="1770392" y="141757"/>
                </a:lnTo>
                <a:lnTo>
                  <a:pt x="1774469" y="141757"/>
                </a:lnTo>
                <a:lnTo>
                  <a:pt x="1774469" y="2057"/>
                </a:lnTo>
                <a:lnTo>
                  <a:pt x="1742490" y="2057"/>
                </a:lnTo>
                <a:lnTo>
                  <a:pt x="1742490" y="116357"/>
                </a:lnTo>
                <a:lnTo>
                  <a:pt x="1732610" y="116357"/>
                </a:lnTo>
                <a:lnTo>
                  <a:pt x="1735505" y="103657"/>
                </a:lnTo>
                <a:lnTo>
                  <a:pt x="1741906" y="103657"/>
                </a:lnTo>
                <a:lnTo>
                  <a:pt x="1742490" y="116357"/>
                </a:lnTo>
                <a:lnTo>
                  <a:pt x="1742490" y="2057"/>
                </a:lnTo>
                <a:lnTo>
                  <a:pt x="1731441" y="2057"/>
                </a:lnTo>
                <a:lnTo>
                  <a:pt x="1731441" y="179857"/>
                </a:lnTo>
                <a:lnTo>
                  <a:pt x="1729701" y="192557"/>
                </a:lnTo>
                <a:lnTo>
                  <a:pt x="1722285" y="192557"/>
                </a:lnTo>
                <a:lnTo>
                  <a:pt x="1723720" y="179857"/>
                </a:lnTo>
                <a:lnTo>
                  <a:pt x="1731441" y="179857"/>
                </a:lnTo>
                <a:lnTo>
                  <a:pt x="1731441" y="2057"/>
                </a:lnTo>
                <a:lnTo>
                  <a:pt x="1722132" y="2057"/>
                </a:lnTo>
                <a:lnTo>
                  <a:pt x="1722132" y="941857"/>
                </a:lnTo>
                <a:lnTo>
                  <a:pt x="1707603" y="941857"/>
                </a:lnTo>
                <a:lnTo>
                  <a:pt x="1706435" y="929157"/>
                </a:lnTo>
                <a:lnTo>
                  <a:pt x="1720392" y="929157"/>
                </a:lnTo>
                <a:lnTo>
                  <a:pt x="1722132" y="941857"/>
                </a:lnTo>
                <a:lnTo>
                  <a:pt x="1722132" y="2057"/>
                </a:lnTo>
                <a:lnTo>
                  <a:pt x="1719808" y="2057"/>
                </a:lnTo>
                <a:lnTo>
                  <a:pt x="1719808" y="243357"/>
                </a:lnTo>
                <a:lnTo>
                  <a:pt x="1719808" y="256057"/>
                </a:lnTo>
                <a:lnTo>
                  <a:pt x="1716468" y="256057"/>
                </a:lnTo>
                <a:lnTo>
                  <a:pt x="1716468" y="510057"/>
                </a:lnTo>
                <a:lnTo>
                  <a:pt x="1711096" y="510057"/>
                </a:lnTo>
                <a:lnTo>
                  <a:pt x="1711096" y="713257"/>
                </a:lnTo>
                <a:lnTo>
                  <a:pt x="1710512" y="725957"/>
                </a:lnTo>
                <a:lnTo>
                  <a:pt x="1702371" y="725957"/>
                </a:lnTo>
                <a:lnTo>
                  <a:pt x="1702371" y="954557"/>
                </a:lnTo>
                <a:lnTo>
                  <a:pt x="1700047" y="954557"/>
                </a:lnTo>
                <a:lnTo>
                  <a:pt x="1696554" y="967257"/>
                </a:lnTo>
                <a:lnTo>
                  <a:pt x="1694230" y="963028"/>
                </a:lnTo>
                <a:lnTo>
                  <a:pt x="1694230" y="979957"/>
                </a:lnTo>
                <a:lnTo>
                  <a:pt x="1689582" y="979957"/>
                </a:lnTo>
                <a:lnTo>
                  <a:pt x="1687258" y="967257"/>
                </a:lnTo>
                <a:lnTo>
                  <a:pt x="1692490" y="967257"/>
                </a:lnTo>
                <a:lnTo>
                  <a:pt x="1694230" y="979957"/>
                </a:lnTo>
                <a:lnTo>
                  <a:pt x="1694230" y="963028"/>
                </a:lnTo>
                <a:lnTo>
                  <a:pt x="1689582" y="954557"/>
                </a:lnTo>
                <a:lnTo>
                  <a:pt x="1683766" y="954557"/>
                </a:lnTo>
                <a:lnTo>
                  <a:pt x="1679702" y="954557"/>
                </a:lnTo>
                <a:lnTo>
                  <a:pt x="1676793" y="941857"/>
                </a:lnTo>
                <a:lnTo>
                  <a:pt x="1682026" y="941857"/>
                </a:lnTo>
                <a:lnTo>
                  <a:pt x="1683766" y="954557"/>
                </a:lnTo>
                <a:lnTo>
                  <a:pt x="1682597" y="941857"/>
                </a:lnTo>
                <a:lnTo>
                  <a:pt x="1691322" y="954557"/>
                </a:lnTo>
                <a:lnTo>
                  <a:pt x="1691906" y="954557"/>
                </a:lnTo>
                <a:lnTo>
                  <a:pt x="1687830" y="941857"/>
                </a:lnTo>
                <a:lnTo>
                  <a:pt x="1697240" y="941857"/>
                </a:lnTo>
                <a:lnTo>
                  <a:pt x="1702371" y="954557"/>
                </a:lnTo>
                <a:lnTo>
                  <a:pt x="1702371" y="725957"/>
                </a:lnTo>
                <a:lnTo>
                  <a:pt x="1701203" y="725957"/>
                </a:lnTo>
                <a:lnTo>
                  <a:pt x="1702955" y="713257"/>
                </a:lnTo>
                <a:lnTo>
                  <a:pt x="1711096" y="713257"/>
                </a:lnTo>
                <a:lnTo>
                  <a:pt x="1711096" y="510057"/>
                </a:lnTo>
                <a:lnTo>
                  <a:pt x="1705279" y="510057"/>
                </a:lnTo>
                <a:lnTo>
                  <a:pt x="1704111" y="522757"/>
                </a:lnTo>
                <a:lnTo>
                  <a:pt x="1701203" y="522757"/>
                </a:lnTo>
                <a:lnTo>
                  <a:pt x="1696415" y="513232"/>
                </a:lnTo>
                <a:lnTo>
                  <a:pt x="1699463" y="522757"/>
                </a:lnTo>
                <a:lnTo>
                  <a:pt x="1698879" y="522757"/>
                </a:lnTo>
                <a:lnTo>
                  <a:pt x="1701292" y="535457"/>
                </a:lnTo>
                <a:lnTo>
                  <a:pt x="1708937" y="535457"/>
                </a:lnTo>
                <a:lnTo>
                  <a:pt x="1706435" y="548157"/>
                </a:lnTo>
                <a:lnTo>
                  <a:pt x="1697139" y="535457"/>
                </a:lnTo>
                <a:lnTo>
                  <a:pt x="1695399" y="548157"/>
                </a:lnTo>
                <a:lnTo>
                  <a:pt x="1694815" y="535457"/>
                </a:lnTo>
                <a:lnTo>
                  <a:pt x="1694815" y="586257"/>
                </a:lnTo>
                <a:lnTo>
                  <a:pt x="1694815" y="598957"/>
                </a:lnTo>
                <a:lnTo>
                  <a:pt x="1693062" y="598957"/>
                </a:lnTo>
                <a:lnTo>
                  <a:pt x="1691322" y="586257"/>
                </a:lnTo>
                <a:lnTo>
                  <a:pt x="1694815" y="586257"/>
                </a:lnTo>
                <a:lnTo>
                  <a:pt x="1694815" y="535457"/>
                </a:lnTo>
                <a:lnTo>
                  <a:pt x="1696262" y="535457"/>
                </a:lnTo>
                <a:lnTo>
                  <a:pt x="1690382" y="522757"/>
                </a:lnTo>
                <a:lnTo>
                  <a:pt x="1695399" y="522757"/>
                </a:lnTo>
                <a:lnTo>
                  <a:pt x="1694815" y="510057"/>
                </a:lnTo>
                <a:lnTo>
                  <a:pt x="1696415" y="513232"/>
                </a:lnTo>
                <a:lnTo>
                  <a:pt x="1695399" y="510057"/>
                </a:lnTo>
                <a:lnTo>
                  <a:pt x="1695970" y="510057"/>
                </a:lnTo>
                <a:lnTo>
                  <a:pt x="1697139" y="497357"/>
                </a:lnTo>
                <a:lnTo>
                  <a:pt x="1708988" y="497357"/>
                </a:lnTo>
                <a:lnTo>
                  <a:pt x="1716468" y="510057"/>
                </a:lnTo>
                <a:lnTo>
                  <a:pt x="1716468" y="256057"/>
                </a:lnTo>
                <a:lnTo>
                  <a:pt x="1711667" y="256057"/>
                </a:lnTo>
                <a:lnTo>
                  <a:pt x="1713420" y="243357"/>
                </a:lnTo>
                <a:lnTo>
                  <a:pt x="1719808" y="243357"/>
                </a:lnTo>
                <a:lnTo>
                  <a:pt x="1719808" y="2057"/>
                </a:lnTo>
                <a:lnTo>
                  <a:pt x="1718652" y="2057"/>
                </a:lnTo>
                <a:lnTo>
                  <a:pt x="1718652" y="65557"/>
                </a:lnTo>
                <a:lnTo>
                  <a:pt x="1713420" y="78257"/>
                </a:lnTo>
                <a:lnTo>
                  <a:pt x="1711096" y="78257"/>
                </a:lnTo>
                <a:lnTo>
                  <a:pt x="1711096" y="471957"/>
                </a:lnTo>
                <a:lnTo>
                  <a:pt x="1709343" y="471957"/>
                </a:lnTo>
                <a:lnTo>
                  <a:pt x="1709928" y="484657"/>
                </a:lnTo>
                <a:lnTo>
                  <a:pt x="1707603" y="484657"/>
                </a:lnTo>
                <a:lnTo>
                  <a:pt x="1709343" y="471957"/>
                </a:lnTo>
                <a:lnTo>
                  <a:pt x="1704111" y="471957"/>
                </a:lnTo>
                <a:lnTo>
                  <a:pt x="1703539" y="459257"/>
                </a:lnTo>
                <a:lnTo>
                  <a:pt x="1709343" y="459257"/>
                </a:lnTo>
                <a:lnTo>
                  <a:pt x="1711096" y="471957"/>
                </a:lnTo>
                <a:lnTo>
                  <a:pt x="1711096" y="78257"/>
                </a:lnTo>
                <a:lnTo>
                  <a:pt x="1709343" y="78257"/>
                </a:lnTo>
                <a:lnTo>
                  <a:pt x="1710309" y="85267"/>
                </a:lnTo>
                <a:lnTo>
                  <a:pt x="1704327" y="78257"/>
                </a:lnTo>
                <a:lnTo>
                  <a:pt x="1702663" y="78257"/>
                </a:lnTo>
                <a:lnTo>
                  <a:pt x="1709280" y="65557"/>
                </a:lnTo>
                <a:lnTo>
                  <a:pt x="1718652" y="65557"/>
                </a:lnTo>
                <a:lnTo>
                  <a:pt x="1718652" y="2057"/>
                </a:lnTo>
                <a:lnTo>
                  <a:pt x="1699463" y="2057"/>
                </a:lnTo>
                <a:lnTo>
                  <a:pt x="1699463" y="90957"/>
                </a:lnTo>
                <a:lnTo>
                  <a:pt x="1697723" y="93205"/>
                </a:lnTo>
                <a:lnTo>
                  <a:pt x="1697723" y="357657"/>
                </a:lnTo>
                <a:lnTo>
                  <a:pt x="1694815" y="370357"/>
                </a:lnTo>
                <a:lnTo>
                  <a:pt x="1688414" y="370357"/>
                </a:lnTo>
                <a:lnTo>
                  <a:pt x="1687830" y="357657"/>
                </a:lnTo>
                <a:lnTo>
                  <a:pt x="1697723" y="357657"/>
                </a:lnTo>
                <a:lnTo>
                  <a:pt x="1697723" y="93205"/>
                </a:lnTo>
                <a:lnTo>
                  <a:pt x="1689582" y="103657"/>
                </a:lnTo>
                <a:lnTo>
                  <a:pt x="1689582" y="167157"/>
                </a:lnTo>
                <a:lnTo>
                  <a:pt x="1680273" y="167157"/>
                </a:lnTo>
                <a:lnTo>
                  <a:pt x="1680857" y="154457"/>
                </a:lnTo>
                <a:lnTo>
                  <a:pt x="1689582" y="167157"/>
                </a:lnTo>
                <a:lnTo>
                  <a:pt x="1689582" y="103657"/>
                </a:lnTo>
                <a:lnTo>
                  <a:pt x="1685531" y="103657"/>
                </a:lnTo>
                <a:lnTo>
                  <a:pt x="1688858" y="90957"/>
                </a:lnTo>
                <a:lnTo>
                  <a:pt x="1699463" y="90957"/>
                </a:lnTo>
                <a:lnTo>
                  <a:pt x="1699463" y="2057"/>
                </a:lnTo>
                <a:lnTo>
                  <a:pt x="1697139" y="2057"/>
                </a:lnTo>
                <a:lnTo>
                  <a:pt x="1697139" y="27457"/>
                </a:lnTo>
                <a:lnTo>
                  <a:pt x="1697139" y="65557"/>
                </a:lnTo>
                <a:lnTo>
                  <a:pt x="1693062" y="78257"/>
                </a:lnTo>
                <a:lnTo>
                  <a:pt x="1672717" y="78257"/>
                </a:lnTo>
                <a:lnTo>
                  <a:pt x="1675625" y="65557"/>
                </a:lnTo>
                <a:lnTo>
                  <a:pt x="1670392" y="65557"/>
                </a:lnTo>
                <a:lnTo>
                  <a:pt x="1670392" y="383057"/>
                </a:lnTo>
                <a:lnTo>
                  <a:pt x="1668437" y="395757"/>
                </a:lnTo>
                <a:lnTo>
                  <a:pt x="1665592" y="395757"/>
                </a:lnTo>
                <a:lnTo>
                  <a:pt x="1665160" y="383057"/>
                </a:lnTo>
                <a:lnTo>
                  <a:pt x="1670392" y="383057"/>
                </a:lnTo>
                <a:lnTo>
                  <a:pt x="1670392" y="65557"/>
                </a:lnTo>
                <a:lnTo>
                  <a:pt x="1673885" y="52857"/>
                </a:lnTo>
                <a:lnTo>
                  <a:pt x="1664576" y="52857"/>
                </a:lnTo>
                <a:lnTo>
                  <a:pt x="1663636" y="54229"/>
                </a:lnTo>
                <a:lnTo>
                  <a:pt x="1663636" y="78257"/>
                </a:lnTo>
                <a:lnTo>
                  <a:pt x="1659928" y="78257"/>
                </a:lnTo>
                <a:lnTo>
                  <a:pt x="1662303" y="65557"/>
                </a:lnTo>
                <a:lnTo>
                  <a:pt x="1663636" y="78257"/>
                </a:lnTo>
                <a:lnTo>
                  <a:pt x="1663636" y="54229"/>
                </a:lnTo>
                <a:lnTo>
                  <a:pt x="1659077" y="60871"/>
                </a:lnTo>
                <a:lnTo>
                  <a:pt x="1657604" y="52857"/>
                </a:lnTo>
                <a:lnTo>
                  <a:pt x="1661668" y="52857"/>
                </a:lnTo>
                <a:lnTo>
                  <a:pt x="1672132" y="40157"/>
                </a:lnTo>
                <a:lnTo>
                  <a:pt x="1661668" y="40157"/>
                </a:lnTo>
                <a:lnTo>
                  <a:pt x="1662836" y="27457"/>
                </a:lnTo>
                <a:lnTo>
                  <a:pt x="1673809" y="27457"/>
                </a:lnTo>
                <a:lnTo>
                  <a:pt x="1676755" y="40157"/>
                </a:lnTo>
                <a:lnTo>
                  <a:pt x="1682026" y="40157"/>
                </a:lnTo>
                <a:lnTo>
                  <a:pt x="1681441" y="52857"/>
                </a:lnTo>
                <a:lnTo>
                  <a:pt x="1686674" y="52857"/>
                </a:lnTo>
                <a:lnTo>
                  <a:pt x="1684934" y="65557"/>
                </a:lnTo>
                <a:lnTo>
                  <a:pt x="1697139" y="65557"/>
                </a:lnTo>
                <a:lnTo>
                  <a:pt x="1697139" y="27457"/>
                </a:lnTo>
                <a:lnTo>
                  <a:pt x="1691906" y="40157"/>
                </a:lnTo>
                <a:lnTo>
                  <a:pt x="1690166" y="27457"/>
                </a:lnTo>
                <a:lnTo>
                  <a:pt x="1697139" y="27457"/>
                </a:lnTo>
                <a:lnTo>
                  <a:pt x="1697139" y="2057"/>
                </a:lnTo>
                <a:lnTo>
                  <a:pt x="1655864" y="2057"/>
                </a:lnTo>
                <a:lnTo>
                  <a:pt x="1657019" y="14757"/>
                </a:lnTo>
                <a:lnTo>
                  <a:pt x="1652371" y="14757"/>
                </a:lnTo>
                <a:lnTo>
                  <a:pt x="1652371" y="2057"/>
                </a:lnTo>
                <a:lnTo>
                  <a:pt x="1651203" y="14757"/>
                </a:lnTo>
                <a:lnTo>
                  <a:pt x="1650631" y="14757"/>
                </a:lnTo>
                <a:lnTo>
                  <a:pt x="1650631" y="675157"/>
                </a:lnTo>
                <a:lnTo>
                  <a:pt x="1644815" y="675157"/>
                </a:lnTo>
                <a:lnTo>
                  <a:pt x="1645970" y="662457"/>
                </a:lnTo>
                <a:lnTo>
                  <a:pt x="1650047" y="662457"/>
                </a:lnTo>
                <a:lnTo>
                  <a:pt x="1650631" y="675157"/>
                </a:lnTo>
                <a:lnTo>
                  <a:pt x="1650631" y="14757"/>
                </a:lnTo>
                <a:lnTo>
                  <a:pt x="1647355" y="14757"/>
                </a:lnTo>
                <a:lnTo>
                  <a:pt x="1651774" y="2057"/>
                </a:lnTo>
                <a:lnTo>
                  <a:pt x="1633054" y="2057"/>
                </a:lnTo>
                <a:lnTo>
                  <a:pt x="1632597" y="14757"/>
                </a:lnTo>
                <a:lnTo>
                  <a:pt x="1629689" y="14757"/>
                </a:lnTo>
                <a:lnTo>
                  <a:pt x="1629689" y="395757"/>
                </a:lnTo>
                <a:lnTo>
                  <a:pt x="1629689" y="408457"/>
                </a:lnTo>
                <a:lnTo>
                  <a:pt x="1623885" y="408457"/>
                </a:lnTo>
                <a:lnTo>
                  <a:pt x="1623885" y="878357"/>
                </a:lnTo>
                <a:lnTo>
                  <a:pt x="1615160" y="878357"/>
                </a:lnTo>
                <a:lnTo>
                  <a:pt x="1615744" y="865657"/>
                </a:lnTo>
                <a:lnTo>
                  <a:pt x="1623885" y="878357"/>
                </a:lnTo>
                <a:lnTo>
                  <a:pt x="1623885" y="408457"/>
                </a:lnTo>
                <a:lnTo>
                  <a:pt x="1622132" y="408457"/>
                </a:lnTo>
                <a:lnTo>
                  <a:pt x="1623301" y="395757"/>
                </a:lnTo>
                <a:lnTo>
                  <a:pt x="1629689" y="395757"/>
                </a:lnTo>
                <a:lnTo>
                  <a:pt x="1629689" y="14757"/>
                </a:lnTo>
                <a:lnTo>
                  <a:pt x="1623301" y="14757"/>
                </a:lnTo>
                <a:lnTo>
                  <a:pt x="1626412" y="2057"/>
                </a:lnTo>
                <a:lnTo>
                  <a:pt x="1621409" y="2057"/>
                </a:lnTo>
                <a:lnTo>
                  <a:pt x="1621409" y="141757"/>
                </a:lnTo>
                <a:lnTo>
                  <a:pt x="1618742" y="154457"/>
                </a:lnTo>
                <a:lnTo>
                  <a:pt x="1619224" y="141757"/>
                </a:lnTo>
                <a:lnTo>
                  <a:pt x="1621409" y="141757"/>
                </a:lnTo>
                <a:lnTo>
                  <a:pt x="1621409" y="2057"/>
                </a:lnTo>
                <a:lnTo>
                  <a:pt x="1602371" y="2057"/>
                </a:lnTo>
                <a:lnTo>
                  <a:pt x="1602371" y="776757"/>
                </a:lnTo>
                <a:lnTo>
                  <a:pt x="1601203" y="789457"/>
                </a:lnTo>
                <a:lnTo>
                  <a:pt x="1600619" y="789457"/>
                </a:lnTo>
                <a:lnTo>
                  <a:pt x="1592414" y="802157"/>
                </a:lnTo>
                <a:lnTo>
                  <a:pt x="1585582" y="789457"/>
                </a:lnTo>
                <a:lnTo>
                  <a:pt x="1580591" y="789457"/>
                </a:lnTo>
                <a:lnTo>
                  <a:pt x="1577949" y="776757"/>
                </a:lnTo>
                <a:lnTo>
                  <a:pt x="1602371" y="776757"/>
                </a:lnTo>
                <a:lnTo>
                  <a:pt x="1602371" y="2057"/>
                </a:lnTo>
                <a:lnTo>
                  <a:pt x="1576781" y="2057"/>
                </a:lnTo>
                <a:lnTo>
                  <a:pt x="1576781" y="230657"/>
                </a:lnTo>
                <a:lnTo>
                  <a:pt x="1573364" y="225679"/>
                </a:lnTo>
                <a:lnTo>
                  <a:pt x="1573364" y="700557"/>
                </a:lnTo>
                <a:lnTo>
                  <a:pt x="1561084" y="700557"/>
                </a:lnTo>
                <a:lnTo>
                  <a:pt x="1561084" y="1170457"/>
                </a:lnTo>
                <a:lnTo>
                  <a:pt x="1559928" y="1183157"/>
                </a:lnTo>
                <a:lnTo>
                  <a:pt x="1550047" y="1183157"/>
                </a:lnTo>
                <a:lnTo>
                  <a:pt x="1553527" y="1170457"/>
                </a:lnTo>
                <a:lnTo>
                  <a:pt x="1561084" y="1170457"/>
                </a:lnTo>
                <a:lnTo>
                  <a:pt x="1561084" y="700557"/>
                </a:lnTo>
                <a:lnTo>
                  <a:pt x="1558772" y="700557"/>
                </a:lnTo>
                <a:lnTo>
                  <a:pt x="1552879" y="694258"/>
                </a:lnTo>
                <a:lnTo>
                  <a:pt x="1552879" y="827557"/>
                </a:lnTo>
                <a:lnTo>
                  <a:pt x="1551927" y="840257"/>
                </a:lnTo>
                <a:lnTo>
                  <a:pt x="1550047" y="827557"/>
                </a:lnTo>
                <a:lnTo>
                  <a:pt x="1552879" y="827557"/>
                </a:lnTo>
                <a:lnTo>
                  <a:pt x="1552879" y="694258"/>
                </a:lnTo>
                <a:lnTo>
                  <a:pt x="1546910" y="687857"/>
                </a:lnTo>
                <a:lnTo>
                  <a:pt x="1541716" y="662457"/>
                </a:lnTo>
                <a:lnTo>
                  <a:pt x="1543646" y="649757"/>
                </a:lnTo>
                <a:lnTo>
                  <a:pt x="1550047" y="637057"/>
                </a:lnTo>
                <a:lnTo>
                  <a:pt x="1551787" y="649757"/>
                </a:lnTo>
                <a:lnTo>
                  <a:pt x="1562252" y="649757"/>
                </a:lnTo>
                <a:lnTo>
                  <a:pt x="1559026" y="662457"/>
                </a:lnTo>
                <a:lnTo>
                  <a:pt x="1560004" y="662457"/>
                </a:lnTo>
                <a:lnTo>
                  <a:pt x="1564132" y="675157"/>
                </a:lnTo>
                <a:lnTo>
                  <a:pt x="1570393" y="687857"/>
                </a:lnTo>
                <a:lnTo>
                  <a:pt x="1567776" y="687857"/>
                </a:lnTo>
                <a:lnTo>
                  <a:pt x="1573364" y="700557"/>
                </a:lnTo>
                <a:lnTo>
                  <a:pt x="1573364" y="225679"/>
                </a:lnTo>
                <a:lnTo>
                  <a:pt x="1568069" y="217957"/>
                </a:lnTo>
                <a:lnTo>
                  <a:pt x="1568640" y="217957"/>
                </a:lnTo>
                <a:lnTo>
                  <a:pt x="1576781" y="230657"/>
                </a:lnTo>
                <a:lnTo>
                  <a:pt x="1576781" y="2057"/>
                </a:lnTo>
                <a:lnTo>
                  <a:pt x="1565160" y="2057"/>
                </a:lnTo>
                <a:lnTo>
                  <a:pt x="1565160" y="141757"/>
                </a:lnTo>
                <a:lnTo>
                  <a:pt x="1565160" y="154457"/>
                </a:lnTo>
                <a:lnTo>
                  <a:pt x="1562252" y="154457"/>
                </a:lnTo>
                <a:lnTo>
                  <a:pt x="1562252" y="598957"/>
                </a:lnTo>
                <a:lnTo>
                  <a:pt x="1551216" y="624357"/>
                </a:lnTo>
                <a:lnTo>
                  <a:pt x="1538046" y="611657"/>
                </a:lnTo>
                <a:lnTo>
                  <a:pt x="1537246" y="602018"/>
                </a:lnTo>
                <a:lnTo>
                  <a:pt x="1537246" y="1119657"/>
                </a:lnTo>
                <a:lnTo>
                  <a:pt x="1537246" y="1132357"/>
                </a:lnTo>
                <a:lnTo>
                  <a:pt x="1526209" y="1132357"/>
                </a:lnTo>
                <a:lnTo>
                  <a:pt x="1529689" y="1119657"/>
                </a:lnTo>
                <a:lnTo>
                  <a:pt x="1537246" y="1119657"/>
                </a:lnTo>
                <a:lnTo>
                  <a:pt x="1537246" y="602018"/>
                </a:lnTo>
                <a:lnTo>
                  <a:pt x="1536992" y="598957"/>
                </a:lnTo>
                <a:lnTo>
                  <a:pt x="1562252" y="598957"/>
                </a:lnTo>
                <a:lnTo>
                  <a:pt x="1562252" y="154457"/>
                </a:lnTo>
                <a:lnTo>
                  <a:pt x="1557604" y="167157"/>
                </a:lnTo>
                <a:lnTo>
                  <a:pt x="1556435" y="154457"/>
                </a:lnTo>
                <a:lnTo>
                  <a:pt x="1555280" y="154457"/>
                </a:lnTo>
                <a:lnTo>
                  <a:pt x="1554695" y="141757"/>
                </a:lnTo>
                <a:lnTo>
                  <a:pt x="1565160" y="141757"/>
                </a:lnTo>
                <a:lnTo>
                  <a:pt x="1565160" y="2057"/>
                </a:lnTo>
                <a:lnTo>
                  <a:pt x="1564576" y="2057"/>
                </a:lnTo>
                <a:lnTo>
                  <a:pt x="1564576" y="27457"/>
                </a:lnTo>
                <a:lnTo>
                  <a:pt x="1555851" y="27457"/>
                </a:lnTo>
                <a:lnTo>
                  <a:pt x="1556435" y="14757"/>
                </a:lnTo>
                <a:lnTo>
                  <a:pt x="1564576" y="27457"/>
                </a:lnTo>
                <a:lnTo>
                  <a:pt x="1564576" y="2057"/>
                </a:lnTo>
                <a:lnTo>
                  <a:pt x="1553527" y="2057"/>
                </a:lnTo>
                <a:lnTo>
                  <a:pt x="1553527" y="319557"/>
                </a:lnTo>
                <a:lnTo>
                  <a:pt x="1550047" y="332257"/>
                </a:lnTo>
                <a:lnTo>
                  <a:pt x="1551787" y="344957"/>
                </a:lnTo>
                <a:lnTo>
                  <a:pt x="1545386" y="344957"/>
                </a:lnTo>
                <a:lnTo>
                  <a:pt x="1541322" y="357657"/>
                </a:lnTo>
                <a:lnTo>
                  <a:pt x="1533156" y="344957"/>
                </a:lnTo>
                <a:lnTo>
                  <a:pt x="1536166" y="332257"/>
                </a:lnTo>
                <a:lnTo>
                  <a:pt x="1545818" y="319557"/>
                </a:lnTo>
                <a:lnTo>
                  <a:pt x="1553527" y="319557"/>
                </a:lnTo>
                <a:lnTo>
                  <a:pt x="1553527" y="2057"/>
                </a:lnTo>
                <a:lnTo>
                  <a:pt x="1527365" y="2057"/>
                </a:lnTo>
                <a:lnTo>
                  <a:pt x="1527365" y="78257"/>
                </a:lnTo>
                <a:lnTo>
                  <a:pt x="1523301" y="78257"/>
                </a:lnTo>
                <a:lnTo>
                  <a:pt x="1523873" y="65557"/>
                </a:lnTo>
                <a:lnTo>
                  <a:pt x="1527365" y="78257"/>
                </a:lnTo>
                <a:lnTo>
                  <a:pt x="1527365" y="2057"/>
                </a:lnTo>
                <a:lnTo>
                  <a:pt x="1511084" y="2057"/>
                </a:lnTo>
                <a:lnTo>
                  <a:pt x="1511084" y="65557"/>
                </a:lnTo>
                <a:lnTo>
                  <a:pt x="1511084" y="78257"/>
                </a:lnTo>
                <a:lnTo>
                  <a:pt x="1500619" y="78257"/>
                </a:lnTo>
                <a:lnTo>
                  <a:pt x="1504696" y="65557"/>
                </a:lnTo>
                <a:lnTo>
                  <a:pt x="1511084" y="65557"/>
                </a:lnTo>
                <a:lnTo>
                  <a:pt x="1511084" y="2057"/>
                </a:lnTo>
                <a:lnTo>
                  <a:pt x="1485226" y="2057"/>
                </a:lnTo>
                <a:lnTo>
                  <a:pt x="1478673" y="14757"/>
                </a:lnTo>
                <a:lnTo>
                  <a:pt x="1471891" y="2057"/>
                </a:lnTo>
                <a:lnTo>
                  <a:pt x="1460500" y="2057"/>
                </a:lnTo>
                <a:lnTo>
                  <a:pt x="1459357" y="14757"/>
                </a:lnTo>
                <a:lnTo>
                  <a:pt x="1450530" y="14757"/>
                </a:lnTo>
                <a:lnTo>
                  <a:pt x="1450035" y="2057"/>
                </a:lnTo>
                <a:lnTo>
                  <a:pt x="1404112" y="2057"/>
                </a:lnTo>
                <a:lnTo>
                  <a:pt x="1401203" y="14757"/>
                </a:lnTo>
                <a:lnTo>
                  <a:pt x="1399451" y="14757"/>
                </a:lnTo>
                <a:lnTo>
                  <a:pt x="1397711" y="27457"/>
                </a:lnTo>
                <a:lnTo>
                  <a:pt x="1392212" y="27457"/>
                </a:lnTo>
                <a:lnTo>
                  <a:pt x="1387246" y="40157"/>
                </a:lnTo>
                <a:lnTo>
                  <a:pt x="1406436" y="40157"/>
                </a:lnTo>
                <a:lnTo>
                  <a:pt x="1397711" y="52857"/>
                </a:lnTo>
                <a:lnTo>
                  <a:pt x="1409344" y="52857"/>
                </a:lnTo>
                <a:lnTo>
                  <a:pt x="1408176" y="65557"/>
                </a:lnTo>
                <a:lnTo>
                  <a:pt x="1411516" y="65557"/>
                </a:lnTo>
                <a:lnTo>
                  <a:pt x="1412824" y="65557"/>
                </a:lnTo>
                <a:lnTo>
                  <a:pt x="1421549" y="65557"/>
                </a:lnTo>
                <a:lnTo>
                  <a:pt x="1421549" y="52857"/>
                </a:lnTo>
                <a:lnTo>
                  <a:pt x="1429689" y="65557"/>
                </a:lnTo>
                <a:lnTo>
                  <a:pt x="1432598" y="65557"/>
                </a:lnTo>
                <a:lnTo>
                  <a:pt x="1425625" y="78257"/>
                </a:lnTo>
                <a:lnTo>
                  <a:pt x="1431429" y="78257"/>
                </a:lnTo>
                <a:lnTo>
                  <a:pt x="1420964" y="90957"/>
                </a:lnTo>
                <a:lnTo>
                  <a:pt x="1430502" y="90957"/>
                </a:lnTo>
                <a:lnTo>
                  <a:pt x="1425041" y="103657"/>
                </a:lnTo>
                <a:lnTo>
                  <a:pt x="1426425" y="103657"/>
                </a:lnTo>
                <a:lnTo>
                  <a:pt x="1424305" y="116357"/>
                </a:lnTo>
                <a:lnTo>
                  <a:pt x="1430858" y="116357"/>
                </a:lnTo>
                <a:lnTo>
                  <a:pt x="1433182" y="103657"/>
                </a:lnTo>
                <a:lnTo>
                  <a:pt x="1441894" y="103657"/>
                </a:lnTo>
                <a:lnTo>
                  <a:pt x="1446555" y="116357"/>
                </a:lnTo>
                <a:lnTo>
                  <a:pt x="1450035" y="103657"/>
                </a:lnTo>
                <a:lnTo>
                  <a:pt x="1455851" y="103657"/>
                </a:lnTo>
                <a:lnTo>
                  <a:pt x="1450619" y="116357"/>
                </a:lnTo>
                <a:lnTo>
                  <a:pt x="1446555" y="116357"/>
                </a:lnTo>
                <a:lnTo>
                  <a:pt x="1444802" y="116357"/>
                </a:lnTo>
                <a:lnTo>
                  <a:pt x="1436090" y="129057"/>
                </a:lnTo>
                <a:lnTo>
                  <a:pt x="1450035" y="129057"/>
                </a:lnTo>
                <a:lnTo>
                  <a:pt x="1457566" y="116357"/>
                </a:lnTo>
                <a:lnTo>
                  <a:pt x="1458175" y="116357"/>
                </a:lnTo>
                <a:lnTo>
                  <a:pt x="1462836" y="129057"/>
                </a:lnTo>
                <a:lnTo>
                  <a:pt x="1465732" y="129057"/>
                </a:lnTo>
                <a:lnTo>
                  <a:pt x="1456321" y="139306"/>
                </a:lnTo>
                <a:lnTo>
                  <a:pt x="1452943" y="140271"/>
                </a:lnTo>
                <a:lnTo>
                  <a:pt x="1448574" y="141757"/>
                </a:lnTo>
                <a:lnTo>
                  <a:pt x="1433360" y="141757"/>
                </a:lnTo>
                <a:lnTo>
                  <a:pt x="1425625" y="154457"/>
                </a:lnTo>
                <a:lnTo>
                  <a:pt x="1429105" y="154457"/>
                </a:lnTo>
                <a:lnTo>
                  <a:pt x="1426197" y="167157"/>
                </a:lnTo>
                <a:lnTo>
                  <a:pt x="1436662" y="167157"/>
                </a:lnTo>
                <a:lnTo>
                  <a:pt x="1434922" y="179857"/>
                </a:lnTo>
                <a:lnTo>
                  <a:pt x="1440548" y="179857"/>
                </a:lnTo>
                <a:lnTo>
                  <a:pt x="1433182" y="192557"/>
                </a:lnTo>
                <a:lnTo>
                  <a:pt x="1438706" y="192557"/>
                </a:lnTo>
                <a:lnTo>
                  <a:pt x="1437830" y="205257"/>
                </a:lnTo>
                <a:lnTo>
                  <a:pt x="1445374" y="205257"/>
                </a:lnTo>
                <a:lnTo>
                  <a:pt x="1450619" y="217957"/>
                </a:lnTo>
                <a:lnTo>
                  <a:pt x="1459166" y="217957"/>
                </a:lnTo>
                <a:lnTo>
                  <a:pt x="1452359" y="230657"/>
                </a:lnTo>
                <a:lnTo>
                  <a:pt x="1459928" y="230657"/>
                </a:lnTo>
                <a:lnTo>
                  <a:pt x="1452359" y="243357"/>
                </a:lnTo>
                <a:lnTo>
                  <a:pt x="1449527" y="243357"/>
                </a:lnTo>
                <a:lnTo>
                  <a:pt x="1443647" y="256057"/>
                </a:lnTo>
                <a:lnTo>
                  <a:pt x="1462900" y="256057"/>
                </a:lnTo>
                <a:lnTo>
                  <a:pt x="1465491" y="268757"/>
                </a:lnTo>
                <a:lnTo>
                  <a:pt x="1472717" y="268757"/>
                </a:lnTo>
                <a:lnTo>
                  <a:pt x="1488414" y="268757"/>
                </a:lnTo>
                <a:lnTo>
                  <a:pt x="1485506" y="281457"/>
                </a:lnTo>
                <a:lnTo>
                  <a:pt x="1469224" y="281457"/>
                </a:lnTo>
                <a:lnTo>
                  <a:pt x="1472717" y="268757"/>
                </a:lnTo>
                <a:lnTo>
                  <a:pt x="1464640" y="281457"/>
                </a:lnTo>
                <a:lnTo>
                  <a:pt x="1461084" y="281457"/>
                </a:lnTo>
                <a:lnTo>
                  <a:pt x="1458760" y="294157"/>
                </a:lnTo>
                <a:lnTo>
                  <a:pt x="1468793" y="294157"/>
                </a:lnTo>
                <a:lnTo>
                  <a:pt x="1460347" y="306857"/>
                </a:lnTo>
                <a:lnTo>
                  <a:pt x="1473873" y="306857"/>
                </a:lnTo>
                <a:lnTo>
                  <a:pt x="1481124" y="306857"/>
                </a:lnTo>
                <a:lnTo>
                  <a:pt x="1479689" y="319557"/>
                </a:lnTo>
                <a:lnTo>
                  <a:pt x="1473873" y="319557"/>
                </a:lnTo>
                <a:lnTo>
                  <a:pt x="1473873" y="306857"/>
                </a:lnTo>
                <a:lnTo>
                  <a:pt x="1472717" y="319557"/>
                </a:lnTo>
                <a:lnTo>
                  <a:pt x="1469809" y="319557"/>
                </a:lnTo>
                <a:lnTo>
                  <a:pt x="1473301" y="332257"/>
                </a:lnTo>
                <a:lnTo>
                  <a:pt x="1483766" y="332257"/>
                </a:lnTo>
                <a:lnTo>
                  <a:pt x="1487246" y="344957"/>
                </a:lnTo>
                <a:lnTo>
                  <a:pt x="1479232" y="344957"/>
                </a:lnTo>
                <a:lnTo>
                  <a:pt x="1478749" y="357657"/>
                </a:lnTo>
                <a:lnTo>
                  <a:pt x="1475536" y="357657"/>
                </a:lnTo>
                <a:lnTo>
                  <a:pt x="1470964" y="370357"/>
                </a:lnTo>
                <a:lnTo>
                  <a:pt x="1475625" y="370357"/>
                </a:lnTo>
                <a:lnTo>
                  <a:pt x="1472133" y="383057"/>
                </a:lnTo>
                <a:lnTo>
                  <a:pt x="1482598" y="370357"/>
                </a:lnTo>
                <a:lnTo>
                  <a:pt x="1488414" y="370357"/>
                </a:lnTo>
                <a:lnTo>
                  <a:pt x="1481429" y="383057"/>
                </a:lnTo>
                <a:lnTo>
                  <a:pt x="1491615" y="383057"/>
                </a:lnTo>
                <a:lnTo>
                  <a:pt x="1493812" y="395757"/>
                </a:lnTo>
                <a:lnTo>
                  <a:pt x="1487843" y="395757"/>
                </a:lnTo>
                <a:lnTo>
                  <a:pt x="1494955" y="408457"/>
                </a:lnTo>
                <a:lnTo>
                  <a:pt x="1497139" y="408457"/>
                </a:lnTo>
                <a:lnTo>
                  <a:pt x="1496593" y="421157"/>
                </a:lnTo>
                <a:lnTo>
                  <a:pt x="1497647" y="421157"/>
                </a:lnTo>
                <a:lnTo>
                  <a:pt x="1496402" y="433857"/>
                </a:lnTo>
                <a:lnTo>
                  <a:pt x="1488998" y="433857"/>
                </a:lnTo>
                <a:lnTo>
                  <a:pt x="1495221" y="446557"/>
                </a:lnTo>
                <a:lnTo>
                  <a:pt x="1498473" y="446557"/>
                </a:lnTo>
                <a:lnTo>
                  <a:pt x="1493215" y="459257"/>
                </a:lnTo>
                <a:lnTo>
                  <a:pt x="1483766" y="459257"/>
                </a:lnTo>
                <a:lnTo>
                  <a:pt x="1482598" y="471957"/>
                </a:lnTo>
                <a:lnTo>
                  <a:pt x="1498879" y="471957"/>
                </a:lnTo>
                <a:lnTo>
                  <a:pt x="1499819" y="484657"/>
                </a:lnTo>
                <a:lnTo>
                  <a:pt x="1485506" y="484657"/>
                </a:lnTo>
                <a:lnTo>
                  <a:pt x="1495971" y="497357"/>
                </a:lnTo>
                <a:lnTo>
                  <a:pt x="1487830" y="497357"/>
                </a:lnTo>
                <a:lnTo>
                  <a:pt x="1487830" y="510057"/>
                </a:lnTo>
                <a:lnTo>
                  <a:pt x="1480858" y="510057"/>
                </a:lnTo>
                <a:lnTo>
                  <a:pt x="1486674" y="522757"/>
                </a:lnTo>
                <a:lnTo>
                  <a:pt x="1486090" y="535457"/>
                </a:lnTo>
                <a:lnTo>
                  <a:pt x="1487246" y="535457"/>
                </a:lnTo>
                <a:lnTo>
                  <a:pt x="1488643" y="548157"/>
                </a:lnTo>
                <a:lnTo>
                  <a:pt x="1484337" y="548157"/>
                </a:lnTo>
                <a:lnTo>
                  <a:pt x="1483766" y="560857"/>
                </a:lnTo>
                <a:lnTo>
                  <a:pt x="1498295" y="560857"/>
                </a:lnTo>
                <a:lnTo>
                  <a:pt x="1495971" y="573557"/>
                </a:lnTo>
                <a:lnTo>
                  <a:pt x="1500035" y="573557"/>
                </a:lnTo>
                <a:lnTo>
                  <a:pt x="1491894" y="586257"/>
                </a:lnTo>
                <a:lnTo>
                  <a:pt x="1496555" y="586257"/>
                </a:lnTo>
                <a:lnTo>
                  <a:pt x="1497139" y="598957"/>
                </a:lnTo>
                <a:lnTo>
                  <a:pt x="1490738" y="586257"/>
                </a:lnTo>
                <a:lnTo>
                  <a:pt x="1491322" y="598957"/>
                </a:lnTo>
                <a:lnTo>
                  <a:pt x="1497711" y="611657"/>
                </a:lnTo>
                <a:lnTo>
                  <a:pt x="1496555" y="611657"/>
                </a:lnTo>
                <a:lnTo>
                  <a:pt x="1494231" y="624357"/>
                </a:lnTo>
                <a:lnTo>
                  <a:pt x="1488414" y="624357"/>
                </a:lnTo>
                <a:lnTo>
                  <a:pt x="1490738" y="637057"/>
                </a:lnTo>
                <a:lnTo>
                  <a:pt x="1489570" y="637057"/>
                </a:lnTo>
                <a:lnTo>
                  <a:pt x="1482598" y="624357"/>
                </a:lnTo>
                <a:lnTo>
                  <a:pt x="1479689" y="624357"/>
                </a:lnTo>
                <a:lnTo>
                  <a:pt x="1486090" y="637057"/>
                </a:lnTo>
                <a:lnTo>
                  <a:pt x="1483182" y="637057"/>
                </a:lnTo>
                <a:lnTo>
                  <a:pt x="1474457" y="625843"/>
                </a:lnTo>
                <a:lnTo>
                  <a:pt x="1474457" y="637057"/>
                </a:lnTo>
                <a:lnTo>
                  <a:pt x="1473288" y="632802"/>
                </a:lnTo>
                <a:lnTo>
                  <a:pt x="1473288" y="637057"/>
                </a:lnTo>
                <a:lnTo>
                  <a:pt x="1473009" y="637057"/>
                </a:lnTo>
                <a:lnTo>
                  <a:pt x="1472704" y="633831"/>
                </a:lnTo>
                <a:lnTo>
                  <a:pt x="1473288" y="637057"/>
                </a:lnTo>
                <a:lnTo>
                  <a:pt x="1473288" y="632802"/>
                </a:lnTo>
                <a:lnTo>
                  <a:pt x="1472260" y="629056"/>
                </a:lnTo>
                <a:lnTo>
                  <a:pt x="1470964" y="624357"/>
                </a:lnTo>
                <a:lnTo>
                  <a:pt x="1472717" y="637057"/>
                </a:lnTo>
                <a:lnTo>
                  <a:pt x="1468056" y="637057"/>
                </a:lnTo>
                <a:lnTo>
                  <a:pt x="1467700" y="629119"/>
                </a:lnTo>
                <a:lnTo>
                  <a:pt x="1467650" y="622439"/>
                </a:lnTo>
                <a:lnTo>
                  <a:pt x="1468640" y="611657"/>
                </a:lnTo>
                <a:lnTo>
                  <a:pt x="1468056" y="611657"/>
                </a:lnTo>
                <a:lnTo>
                  <a:pt x="1465160" y="624357"/>
                </a:lnTo>
                <a:lnTo>
                  <a:pt x="1463992" y="624357"/>
                </a:lnTo>
                <a:lnTo>
                  <a:pt x="1463992" y="891057"/>
                </a:lnTo>
                <a:lnTo>
                  <a:pt x="1462824" y="891057"/>
                </a:lnTo>
                <a:lnTo>
                  <a:pt x="1463408" y="878357"/>
                </a:lnTo>
                <a:lnTo>
                  <a:pt x="1463992" y="891057"/>
                </a:lnTo>
                <a:lnTo>
                  <a:pt x="1463992" y="624357"/>
                </a:lnTo>
                <a:lnTo>
                  <a:pt x="1463408" y="624357"/>
                </a:lnTo>
                <a:lnTo>
                  <a:pt x="1462252" y="624357"/>
                </a:lnTo>
                <a:lnTo>
                  <a:pt x="1461643" y="624357"/>
                </a:lnTo>
                <a:lnTo>
                  <a:pt x="1461643" y="891057"/>
                </a:lnTo>
                <a:lnTo>
                  <a:pt x="1454835" y="903757"/>
                </a:lnTo>
                <a:lnTo>
                  <a:pt x="1443647" y="903757"/>
                </a:lnTo>
                <a:lnTo>
                  <a:pt x="1443062" y="891057"/>
                </a:lnTo>
                <a:lnTo>
                  <a:pt x="1447711" y="891057"/>
                </a:lnTo>
                <a:lnTo>
                  <a:pt x="1450035" y="878357"/>
                </a:lnTo>
                <a:lnTo>
                  <a:pt x="1456436" y="878357"/>
                </a:lnTo>
                <a:lnTo>
                  <a:pt x="1457020" y="891057"/>
                </a:lnTo>
                <a:lnTo>
                  <a:pt x="1461643" y="891057"/>
                </a:lnTo>
                <a:lnTo>
                  <a:pt x="1461643" y="624357"/>
                </a:lnTo>
                <a:lnTo>
                  <a:pt x="1460309" y="624357"/>
                </a:lnTo>
                <a:lnTo>
                  <a:pt x="1460309" y="632815"/>
                </a:lnTo>
                <a:lnTo>
                  <a:pt x="1459344" y="637057"/>
                </a:lnTo>
                <a:lnTo>
                  <a:pt x="1458760" y="637057"/>
                </a:lnTo>
                <a:lnTo>
                  <a:pt x="1460309" y="632815"/>
                </a:lnTo>
                <a:lnTo>
                  <a:pt x="1460309" y="624357"/>
                </a:lnTo>
                <a:lnTo>
                  <a:pt x="1454683" y="624357"/>
                </a:lnTo>
                <a:lnTo>
                  <a:pt x="1451203" y="611657"/>
                </a:lnTo>
                <a:lnTo>
                  <a:pt x="1448879" y="611657"/>
                </a:lnTo>
                <a:lnTo>
                  <a:pt x="1454111" y="598957"/>
                </a:lnTo>
                <a:lnTo>
                  <a:pt x="1443062" y="598957"/>
                </a:lnTo>
                <a:lnTo>
                  <a:pt x="1437830" y="611657"/>
                </a:lnTo>
                <a:lnTo>
                  <a:pt x="1437246" y="611657"/>
                </a:lnTo>
                <a:lnTo>
                  <a:pt x="1442478" y="598957"/>
                </a:lnTo>
                <a:lnTo>
                  <a:pt x="1436662" y="598957"/>
                </a:lnTo>
                <a:lnTo>
                  <a:pt x="1436662" y="586257"/>
                </a:lnTo>
                <a:lnTo>
                  <a:pt x="1430274" y="598957"/>
                </a:lnTo>
                <a:lnTo>
                  <a:pt x="1431429" y="586257"/>
                </a:lnTo>
                <a:lnTo>
                  <a:pt x="1422133" y="598208"/>
                </a:lnTo>
                <a:lnTo>
                  <a:pt x="1422133" y="1094257"/>
                </a:lnTo>
                <a:lnTo>
                  <a:pt x="1418056" y="1106957"/>
                </a:lnTo>
                <a:lnTo>
                  <a:pt x="1412824" y="1106957"/>
                </a:lnTo>
                <a:lnTo>
                  <a:pt x="1410500" y="1094257"/>
                </a:lnTo>
                <a:lnTo>
                  <a:pt x="1422133" y="1094257"/>
                </a:lnTo>
                <a:lnTo>
                  <a:pt x="1422133" y="598208"/>
                </a:lnTo>
                <a:lnTo>
                  <a:pt x="1421549" y="598957"/>
                </a:lnTo>
                <a:lnTo>
                  <a:pt x="1423873" y="586257"/>
                </a:lnTo>
                <a:lnTo>
                  <a:pt x="1416685" y="586257"/>
                </a:lnTo>
                <a:lnTo>
                  <a:pt x="1417332" y="573557"/>
                </a:lnTo>
                <a:lnTo>
                  <a:pt x="1416316" y="573557"/>
                </a:lnTo>
                <a:lnTo>
                  <a:pt x="1416316" y="725957"/>
                </a:lnTo>
                <a:lnTo>
                  <a:pt x="1413408" y="738657"/>
                </a:lnTo>
                <a:lnTo>
                  <a:pt x="1407020" y="738657"/>
                </a:lnTo>
                <a:lnTo>
                  <a:pt x="1406436" y="725957"/>
                </a:lnTo>
                <a:lnTo>
                  <a:pt x="1416316" y="725957"/>
                </a:lnTo>
                <a:lnTo>
                  <a:pt x="1416316" y="573557"/>
                </a:lnTo>
                <a:lnTo>
                  <a:pt x="1411084" y="573557"/>
                </a:lnTo>
                <a:lnTo>
                  <a:pt x="1417485" y="560857"/>
                </a:lnTo>
                <a:lnTo>
                  <a:pt x="1411084" y="560857"/>
                </a:lnTo>
                <a:lnTo>
                  <a:pt x="1404112" y="560857"/>
                </a:lnTo>
                <a:lnTo>
                  <a:pt x="1404112" y="903757"/>
                </a:lnTo>
                <a:lnTo>
                  <a:pt x="1403527" y="903757"/>
                </a:lnTo>
                <a:lnTo>
                  <a:pt x="1401203" y="916457"/>
                </a:lnTo>
                <a:lnTo>
                  <a:pt x="1402867" y="929157"/>
                </a:lnTo>
                <a:lnTo>
                  <a:pt x="1396555" y="929157"/>
                </a:lnTo>
                <a:lnTo>
                  <a:pt x="1394802" y="916457"/>
                </a:lnTo>
                <a:lnTo>
                  <a:pt x="1392478" y="916457"/>
                </a:lnTo>
                <a:lnTo>
                  <a:pt x="1388986" y="929157"/>
                </a:lnTo>
                <a:lnTo>
                  <a:pt x="1356436" y="929157"/>
                </a:lnTo>
                <a:lnTo>
                  <a:pt x="1351826" y="938301"/>
                </a:lnTo>
                <a:lnTo>
                  <a:pt x="1354112" y="941857"/>
                </a:lnTo>
                <a:lnTo>
                  <a:pt x="1351203" y="941857"/>
                </a:lnTo>
                <a:lnTo>
                  <a:pt x="1350746" y="940447"/>
                </a:lnTo>
                <a:lnTo>
                  <a:pt x="1350035" y="941857"/>
                </a:lnTo>
                <a:lnTo>
                  <a:pt x="1345971" y="941857"/>
                </a:lnTo>
                <a:lnTo>
                  <a:pt x="1345971" y="929157"/>
                </a:lnTo>
                <a:lnTo>
                  <a:pt x="1343279" y="929157"/>
                </a:lnTo>
                <a:lnTo>
                  <a:pt x="1340650" y="941857"/>
                </a:lnTo>
                <a:lnTo>
                  <a:pt x="1338402" y="941857"/>
                </a:lnTo>
                <a:lnTo>
                  <a:pt x="1336662" y="929157"/>
                </a:lnTo>
                <a:lnTo>
                  <a:pt x="1333817" y="929157"/>
                </a:lnTo>
                <a:lnTo>
                  <a:pt x="1331290" y="941857"/>
                </a:lnTo>
                <a:lnTo>
                  <a:pt x="1325041" y="941857"/>
                </a:lnTo>
                <a:lnTo>
                  <a:pt x="1318056" y="929157"/>
                </a:lnTo>
                <a:lnTo>
                  <a:pt x="1320965" y="941857"/>
                </a:lnTo>
                <a:lnTo>
                  <a:pt x="1304683" y="941857"/>
                </a:lnTo>
                <a:lnTo>
                  <a:pt x="1302943" y="954557"/>
                </a:lnTo>
                <a:lnTo>
                  <a:pt x="1295958" y="941857"/>
                </a:lnTo>
                <a:lnTo>
                  <a:pt x="1294218" y="941857"/>
                </a:lnTo>
                <a:lnTo>
                  <a:pt x="1293063" y="954557"/>
                </a:lnTo>
                <a:lnTo>
                  <a:pt x="1293634" y="941857"/>
                </a:lnTo>
                <a:lnTo>
                  <a:pt x="1287830" y="941857"/>
                </a:lnTo>
                <a:lnTo>
                  <a:pt x="1283169" y="941857"/>
                </a:lnTo>
                <a:lnTo>
                  <a:pt x="1283169" y="1259357"/>
                </a:lnTo>
                <a:lnTo>
                  <a:pt x="1279105" y="1259357"/>
                </a:lnTo>
                <a:lnTo>
                  <a:pt x="1278521" y="1246657"/>
                </a:lnTo>
                <a:lnTo>
                  <a:pt x="1281430" y="1246657"/>
                </a:lnTo>
                <a:lnTo>
                  <a:pt x="1283169" y="1259357"/>
                </a:lnTo>
                <a:lnTo>
                  <a:pt x="1283169" y="941857"/>
                </a:lnTo>
                <a:lnTo>
                  <a:pt x="1269796" y="941857"/>
                </a:lnTo>
                <a:lnTo>
                  <a:pt x="1275613" y="929157"/>
                </a:lnTo>
                <a:lnTo>
                  <a:pt x="1242910" y="929157"/>
                </a:lnTo>
                <a:lnTo>
                  <a:pt x="1233754" y="916457"/>
                </a:lnTo>
                <a:lnTo>
                  <a:pt x="1225613" y="916457"/>
                </a:lnTo>
                <a:lnTo>
                  <a:pt x="1222705" y="903757"/>
                </a:lnTo>
                <a:lnTo>
                  <a:pt x="1225029" y="903757"/>
                </a:lnTo>
                <a:lnTo>
                  <a:pt x="1218057" y="891057"/>
                </a:lnTo>
                <a:lnTo>
                  <a:pt x="1213980" y="891057"/>
                </a:lnTo>
                <a:lnTo>
                  <a:pt x="1210500" y="878357"/>
                </a:lnTo>
                <a:lnTo>
                  <a:pt x="1204683" y="878357"/>
                </a:lnTo>
                <a:lnTo>
                  <a:pt x="1198270" y="891057"/>
                </a:lnTo>
                <a:lnTo>
                  <a:pt x="1184313" y="891057"/>
                </a:lnTo>
                <a:lnTo>
                  <a:pt x="1185354" y="878357"/>
                </a:lnTo>
                <a:lnTo>
                  <a:pt x="1187475" y="878357"/>
                </a:lnTo>
                <a:lnTo>
                  <a:pt x="1188986" y="876668"/>
                </a:lnTo>
                <a:lnTo>
                  <a:pt x="1188986" y="865657"/>
                </a:lnTo>
                <a:lnTo>
                  <a:pt x="1172705" y="865657"/>
                </a:lnTo>
                <a:lnTo>
                  <a:pt x="1171549" y="852957"/>
                </a:lnTo>
                <a:lnTo>
                  <a:pt x="1161072" y="852957"/>
                </a:lnTo>
                <a:lnTo>
                  <a:pt x="1155268" y="840257"/>
                </a:lnTo>
                <a:lnTo>
                  <a:pt x="1156957" y="840257"/>
                </a:lnTo>
                <a:lnTo>
                  <a:pt x="1158316" y="827557"/>
                </a:lnTo>
                <a:lnTo>
                  <a:pt x="1163980" y="827557"/>
                </a:lnTo>
                <a:lnTo>
                  <a:pt x="1157008" y="814857"/>
                </a:lnTo>
                <a:lnTo>
                  <a:pt x="1152359" y="827557"/>
                </a:lnTo>
                <a:lnTo>
                  <a:pt x="1138402" y="827557"/>
                </a:lnTo>
                <a:lnTo>
                  <a:pt x="1140142" y="814857"/>
                </a:lnTo>
                <a:lnTo>
                  <a:pt x="1133754" y="814857"/>
                </a:lnTo>
                <a:lnTo>
                  <a:pt x="1133754" y="1208557"/>
                </a:lnTo>
                <a:lnTo>
                  <a:pt x="1125029" y="1208557"/>
                </a:lnTo>
                <a:lnTo>
                  <a:pt x="1125613" y="1195857"/>
                </a:lnTo>
                <a:lnTo>
                  <a:pt x="1133754" y="1208557"/>
                </a:lnTo>
                <a:lnTo>
                  <a:pt x="1133754" y="814857"/>
                </a:lnTo>
                <a:lnTo>
                  <a:pt x="1128522" y="814857"/>
                </a:lnTo>
                <a:lnTo>
                  <a:pt x="1122705" y="827557"/>
                </a:lnTo>
                <a:lnTo>
                  <a:pt x="1122705" y="814857"/>
                </a:lnTo>
                <a:lnTo>
                  <a:pt x="1119797" y="814857"/>
                </a:lnTo>
                <a:lnTo>
                  <a:pt x="1125613" y="802157"/>
                </a:lnTo>
                <a:lnTo>
                  <a:pt x="1130261" y="802157"/>
                </a:lnTo>
                <a:lnTo>
                  <a:pt x="1132586" y="789457"/>
                </a:lnTo>
                <a:lnTo>
                  <a:pt x="1112824" y="789457"/>
                </a:lnTo>
                <a:lnTo>
                  <a:pt x="1114564" y="776757"/>
                </a:lnTo>
                <a:lnTo>
                  <a:pt x="1110500" y="776757"/>
                </a:lnTo>
                <a:lnTo>
                  <a:pt x="1106055" y="764057"/>
                </a:lnTo>
                <a:lnTo>
                  <a:pt x="1101940" y="764057"/>
                </a:lnTo>
                <a:lnTo>
                  <a:pt x="1100607" y="751357"/>
                </a:lnTo>
                <a:lnTo>
                  <a:pt x="1112824" y="751357"/>
                </a:lnTo>
                <a:lnTo>
                  <a:pt x="1106424" y="738657"/>
                </a:lnTo>
                <a:lnTo>
                  <a:pt x="1094790" y="738657"/>
                </a:lnTo>
                <a:lnTo>
                  <a:pt x="1090142" y="725957"/>
                </a:lnTo>
                <a:lnTo>
                  <a:pt x="1083310" y="725957"/>
                </a:lnTo>
                <a:lnTo>
                  <a:pt x="1086535" y="713257"/>
                </a:lnTo>
                <a:lnTo>
                  <a:pt x="1090676" y="713257"/>
                </a:lnTo>
                <a:lnTo>
                  <a:pt x="1086002" y="700557"/>
                </a:lnTo>
                <a:lnTo>
                  <a:pt x="1079474" y="700557"/>
                </a:lnTo>
                <a:lnTo>
                  <a:pt x="1072121" y="687857"/>
                </a:lnTo>
                <a:lnTo>
                  <a:pt x="1080262" y="687857"/>
                </a:lnTo>
                <a:lnTo>
                  <a:pt x="1075613" y="675157"/>
                </a:lnTo>
                <a:lnTo>
                  <a:pt x="1063980" y="675157"/>
                </a:lnTo>
                <a:lnTo>
                  <a:pt x="1069365" y="662457"/>
                </a:lnTo>
                <a:lnTo>
                  <a:pt x="1069936" y="662457"/>
                </a:lnTo>
                <a:lnTo>
                  <a:pt x="1067257" y="649757"/>
                </a:lnTo>
                <a:lnTo>
                  <a:pt x="1058189" y="649757"/>
                </a:lnTo>
                <a:lnTo>
                  <a:pt x="1055839" y="640473"/>
                </a:lnTo>
                <a:lnTo>
                  <a:pt x="1055839" y="1068857"/>
                </a:lnTo>
                <a:lnTo>
                  <a:pt x="1051191" y="1081557"/>
                </a:lnTo>
                <a:lnTo>
                  <a:pt x="1051775" y="1068857"/>
                </a:lnTo>
                <a:lnTo>
                  <a:pt x="1055839" y="1068857"/>
                </a:lnTo>
                <a:lnTo>
                  <a:pt x="1055839" y="640473"/>
                </a:lnTo>
                <a:lnTo>
                  <a:pt x="1054976" y="637057"/>
                </a:lnTo>
                <a:lnTo>
                  <a:pt x="1054811" y="637057"/>
                </a:lnTo>
                <a:lnTo>
                  <a:pt x="1059332" y="624357"/>
                </a:lnTo>
                <a:lnTo>
                  <a:pt x="1050023" y="624357"/>
                </a:lnTo>
                <a:lnTo>
                  <a:pt x="1054100" y="611657"/>
                </a:lnTo>
                <a:lnTo>
                  <a:pt x="1061326" y="611657"/>
                </a:lnTo>
                <a:lnTo>
                  <a:pt x="1068362" y="622198"/>
                </a:lnTo>
                <a:lnTo>
                  <a:pt x="1072705" y="611657"/>
                </a:lnTo>
                <a:lnTo>
                  <a:pt x="1084326" y="611657"/>
                </a:lnTo>
                <a:lnTo>
                  <a:pt x="1079284" y="624357"/>
                </a:lnTo>
                <a:lnTo>
                  <a:pt x="1090142" y="624357"/>
                </a:lnTo>
                <a:lnTo>
                  <a:pt x="1084338" y="637057"/>
                </a:lnTo>
                <a:lnTo>
                  <a:pt x="1080770" y="637057"/>
                </a:lnTo>
                <a:lnTo>
                  <a:pt x="1077963" y="624357"/>
                </a:lnTo>
                <a:lnTo>
                  <a:pt x="1074445" y="637057"/>
                </a:lnTo>
                <a:lnTo>
                  <a:pt x="1074445" y="624357"/>
                </a:lnTo>
                <a:lnTo>
                  <a:pt x="1066241" y="636308"/>
                </a:lnTo>
                <a:lnTo>
                  <a:pt x="1065149" y="624357"/>
                </a:lnTo>
                <a:lnTo>
                  <a:pt x="1059332" y="624357"/>
                </a:lnTo>
                <a:lnTo>
                  <a:pt x="1061072" y="637057"/>
                </a:lnTo>
                <a:lnTo>
                  <a:pt x="1059256" y="637057"/>
                </a:lnTo>
                <a:lnTo>
                  <a:pt x="1067549" y="649757"/>
                </a:lnTo>
                <a:lnTo>
                  <a:pt x="1078522" y="649757"/>
                </a:lnTo>
                <a:lnTo>
                  <a:pt x="1085494" y="637057"/>
                </a:lnTo>
                <a:lnTo>
                  <a:pt x="1090320" y="649757"/>
                </a:lnTo>
                <a:lnTo>
                  <a:pt x="1084834" y="662457"/>
                </a:lnTo>
                <a:lnTo>
                  <a:pt x="1104684" y="662457"/>
                </a:lnTo>
                <a:lnTo>
                  <a:pt x="1091311" y="675157"/>
                </a:lnTo>
                <a:lnTo>
                  <a:pt x="1100607" y="675157"/>
                </a:lnTo>
                <a:lnTo>
                  <a:pt x="1099896" y="687857"/>
                </a:lnTo>
                <a:lnTo>
                  <a:pt x="1102931" y="687857"/>
                </a:lnTo>
                <a:lnTo>
                  <a:pt x="1109713" y="700557"/>
                </a:lnTo>
                <a:lnTo>
                  <a:pt x="1126324" y="700557"/>
                </a:lnTo>
                <a:lnTo>
                  <a:pt x="1133754" y="713257"/>
                </a:lnTo>
                <a:lnTo>
                  <a:pt x="1124445" y="713257"/>
                </a:lnTo>
                <a:lnTo>
                  <a:pt x="1133221" y="725957"/>
                </a:lnTo>
                <a:lnTo>
                  <a:pt x="1139202" y="725957"/>
                </a:lnTo>
                <a:lnTo>
                  <a:pt x="1143330" y="738657"/>
                </a:lnTo>
                <a:lnTo>
                  <a:pt x="1146543" y="751357"/>
                </a:lnTo>
                <a:lnTo>
                  <a:pt x="1153515" y="751357"/>
                </a:lnTo>
                <a:lnTo>
                  <a:pt x="1154099" y="764057"/>
                </a:lnTo>
                <a:lnTo>
                  <a:pt x="1158748" y="751357"/>
                </a:lnTo>
                <a:lnTo>
                  <a:pt x="1166888" y="751357"/>
                </a:lnTo>
                <a:lnTo>
                  <a:pt x="1162240" y="764057"/>
                </a:lnTo>
                <a:lnTo>
                  <a:pt x="1179677" y="764057"/>
                </a:lnTo>
                <a:lnTo>
                  <a:pt x="1187767" y="776757"/>
                </a:lnTo>
                <a:lnTo>
                  <a:pt x="1187246" y="776757"/>
                </a:lnTo>
                <a:lnTo>
                  <a:pt x="1191895" y="789457"/>
                </a:lnTo>
                <a:lnTo>
                  <a:pt x="1199159" y="776757"/>
                </a:lnTo>
                <a:lnTo>
                  <a:pt x="1205560" y="776757"/>
                </a:lnTo>
                <a:lnTo>
                  <a:pt x="1207592" y="789457"/>
                </a:lnTo>
                <a:lnTo>
                  <a:pt x="1213980" y="789457"/>
                </a:lnTo>
                <a:lnTo>
                  <a:pt x="1219161" y="802157"/>
                </a:lnTo>
                <a:lnTo>
                  <a:pt x="1228979" y="802157"/>
                </a:lnTo>
                <a:lnTo>
                  <a:pt x="1232738" y="814857"/>
                </a:lnTo>
                <a:lnTo>
                  <a:pt x="1235405" y="814857"/>
                </a:lnTo>
                <a:lnTo>
                  <a:pt x="1236662" y="827557"/>
                </a:lnTo>
                <a:lnTo>
                  <a:pt x="1242479" y="814857"/>
                </a:lnTo>
                <a:lnTo>
                  <a:pt x="1244803" y="827557"/>
                </a:lnTo>
                <a:lnTo>
                  <a:pt x="1261656" y="827557"/>
                </a:lnTo>
                <a:lnTo>
                  <a:pt x="1261084" y="840257"/>
                </a:lnTo>
                <a:lnTo>
                  <a:pt x="1262240" y="852957"/>
                </a:lnTo>
                <a:lnTo>
                  <a:pt x="1269796" y="852957"/>
                </a:lnTo>
                <a:lnTo>
                  <a:pt x="1279105" y="840257"/>
                </a:lnTo>
                <a:lnTo>
                  <a:pt x="1284338" y="840257"/>
                </a:lnTo>
                <a:lnTo>
                  <a:pt x="1279105" y="852957"/>
                </a:lnTo>
                <a:lnTo>
                  <a:pt x="1290726" y="852957"/>
                </a:lnTo>
                <a:lnTo>
                  <a:pt x="1287246" y="865657"/>
                </a:lnTo>
                <a:lnTo>
                  <a:pt x="1291310" y="865657"/>
                </a:lnTo>
                <a:lnTo>
                  <a:pt x="1291310" y="852957"/>
                </a:lnTo>
                <a:lnTo>
                  <a:pt x="1298359" y="852957"/>
                </a:lnTo>
                <a:lnTo>
                  <a:pt x="1301927" y="865657"/>
                </a:lnTo>
                <a:lnTo>
                  <a:pt x="1303528" y="865657"/>
                </a:lnTo>
                <a:lnTo>
                  <a:pt x="1302943" y="878357"/>
                </a:lnTo>
                <a:lnTo>
                  <a:pt x="1309331" y="878357"/>
                </a:lnTo>
                <a:lnTo>
                  <a:pt x="1316316" y="865657"/>
                </a:lnTo>
                <a:lnTo>
                  <a:pt x="1322705" y="865657"/>
                </a:lnTo>
                <a:lnTo>
                  <a:pt x="1320965" y="878357"/>
                </a:lnTo>
                <a:lnTo>
                  <a:pt x="1345971" y="878357"/>
                </a:lnTo>
                <a:lnTo>
                  <a:pt x="1342478" y="891057"/>
                </a:lnTo>
                <a:lnTo>
                  <a:pt x="1380845" y="891057"/>
                </a:lnTo>
                <a:lnTo>
                  <a:pt x="1383753" y="878357"/>
                </a:lnTo>
                <a:lnTo>
                  <a:pt x="1387830" y="878357"/>
                </a:lnTo>
                <a:lnTo>
                  <a:pt x="1387830" y="891057"/>
                </a:lnTo>
                <a:lnTo>
                  <a:pt x="1391310" y="878357"/>
                </a:lnTo>
                <a:lnTo>
                  <a:pt x="1395971" y="878357"/>
                </a:lnTo>
                <a:lnTo>
                  <a:pt x="1393063" y="891057"/>
                </a:lnTo>
                <a:lnTo>
                  <a:pt x="1394218" y="891057"/>
                </a:lnTo>
                <a:lnTo>
                  <a:pt x="1393647" y="903757"/>
                </a:lnTo>
                <a:lnTo>
                  <a:pt x="1395387" y="891057"/>
                </a:lnTo>
                <a:lnTo>
                  <a:pt x="1404112" y="903757"/>
                </a:lnTo>
                <a:lnTo>
                  <a:pt x="1404112" y="560857"/>
                </a:lnTo>
                <a:lnTo>
                  <a:pt x="1402943" y="560857"/>
                </a:lnTo>
                <a:lnTo>
                  <a:pt x="1402943" y="764057"/>
                </a:lnTo>
                <a:lnTo>
                  <a:pt x="1394802" y="764057"/>
                </a:lnTo>
                <a:lnTo>
                  <a:pt x="1395387" y="751357"/>
                </a:lnTo>
                <a:lnTo>
                  <a:pt x="1402943" y="764057"/>
                </a:lnTo>
                <a:lnTo>
                  <a:pt x="1402943" y="560857"/>
                </a:lnTo>
                <a:lnTo>
                  <a:pt x="1393647" y="560857"/>
                </a:lnTo>
                <a:lnTo>
                  <a:pt x="1403527" y="548157"/>
                </a:lnTo>
                <a:lnTo>
                  <a:pt x="1378915" y="548157"/>
                </a:lnTo>
                <a:lnTo>
                  <a:pt x="1372704" y="535457"/>
                </a:lnTo>
                <a:lnTo>
                  <a:pt x="1371244" y="535457"/>
                </a:lnTo>
                <a:lnTo>
                  <a:pt x="1368056" y="522757"/>
                </a:lnTo>
                <a:lnTo>
                  <a:pt x="1372349" y="522757"/>
                </a:lnTo>
                <a:lnTo>
                  <a:pt x="1369364" y="510057"/>
                </a:lnTo>
                <a:lnTo>
                  <a:pt x="1364576" y="510057"/>
                </a:lnTo>
                <a:lnTo>
                  <a:pt x="1363662" y="500075"/>
                </a:lnTo>
                <a:lnTo>
                  <a:pt x="1358176" y="510057"/>
                </a:lnTo>
                <a:lnTo>
                  <a:pt x="1340954" y="510057"/>
                </a:lnTo>
                <a:lnTo>
                  <a:pt x="1343494" y="497357"/>
                </a:lnTo>
                <a:lnTo>
                  <a:pt x="1346542" y="497357"/>
                </a:lnTo>
                <a:lnTo>
                  <a:pt x="1344803" y="484657"/>
                </a:lnTo>
                <a:lnTo>
                  <a:pt x="1340180" y="484657"/>
                </a:lnTo>
                <a:lnTo>
                  <a:pt x="1332953" y="471957"/>
                </a:lnTo>
                <a:lnTo>
                  <a:pt x="1333652" y="471957"/>
                </a:lnTo>
                <a:lnTo>
                  <a:pt x="1335722" y="459257"/>
                </a:lnTo>
                <a:lnTo>
                  <a:pt x="1329690" y="459257"/>
                </a:lnTo>
                <a:lnTo>
                  <a:pt x="1320965" y="459257"/>
                </a:lnTo>
                <a:lnTo>
                  <a:pt x="1324038" y="448043"/>
                </a:lnTo>
                <a:lnTo>
                  <a:pt x="1323289" y="446557"/>
                </a:lnTo>
                <a:lnTo>
                  <a:pt x="1320380" y="459257"/>
                </a:lnTo>
                <a:lnTo>
                  <a:pt x="1308176" y="459257"/>
                </a:lnTo>
                <a:lnTo>
                  <a:pt x="1305267" y="446557"/>
                </a:lnTo>
                <a:lnTo>
                  <a:pt x="1304683" y="446557"/>
                </a:lnTo>
                <a:lnTo>
                  <a:pt x="1308760" y="433857"/>
                </a:lnTo>
                <a:lnTo>
                  <a:pt x="1305267" y="433857"/>
                </a:lnTo>
                <a:lnTo>
                  <a:pt x="1307592" y="421157"/>
                </a:lnTo>
                <a:lnTo>
                  <a:pt x="1309331" y="421157"/>
                </a:lnTo>
                <a:lnTo>
                  <a:pt x="1297711" y="408457"/>
                </a:lnTo>
                <a:lnTo>
                  <a:pt x="1316316" y="408457"/>
                </a:lnTo>
                <a:lnTo>
                  <a:pt x="1310767" y="395757"/>
                </a:lnTo>
                <a:lnTo>
                  <a:pt x="1297914" y="395757"/>
                </a:lnTo>
                <a:lnTo>
                  <a:pt x="1295958" y="383057"/>
                </a:lnTo>
                <a:lnTo>
                  <a:pt x="1294218" y="383057"/>
                </a:lnTo>
                <a:lnTo>
                  <a:pt x="1303528" y="370357"/>
                </a:lnTo>
                <a:lnTo>
                  <a:pt x="1293634" y="370357"/>
                </a:lnTo>
                <a:lnTo>
                  <a:pt x="1293063" y="369531"/>
                </a:lnTo>
                <a:lnTo>
                  <a:pt x="1293063" y="814857"/>
                </a:lnTo>
                <a:lnTo>
                  <a:pt x="1284338" y="814857"/>
                </a:lnTo>
                <a:lnTo>
                  <a:pt x="1284922" y="802157"/>
                </a:lnTo>
                <a:lnTo>
                  <a:pt x="1293063" y="814857"/>
                </a:lnTo>
                <a:lnTo>
                  <a:pt x="1293063" y="369531"/>
                </a:lnTo>
                <a:lnTo>
                  <a:pt x="1284922" y="357657"/>
                </a:lnTo>
                <a:lnTo>
                  <a:pt x="1293634" y="357657"/>
                </a:lnTo>
                <a:lnTo>
                  <a:pt x="1290154" y="344957"/>
                </a:lnTo>
                <a:lnTo>
                  <a:pt x="1286764" y="344957"/>
                </a:lnTo>
                <a:lnTo>
                  <a:pt x="1288186" y="332257"/>
                </a:lnTo>
                <a:lnTo>
                  <a:pt x="1278521" y="332257"/>
                </a:lnTo>
                <a:lnTo>
                  <a:pt x="1278521" y="548157"/>
                </a:lnTo>
                <a:lnTo>
                  <a:pt x="1270381" y="548157"/>
                </a:lnTo>
                <a:lnTo>
                  <a:pt x="1270381" y="535457"/>
                </a:lnTo>
                <a:lnTo>
                  <a:pt x="1278521" y="548157"/>
                </a:lnTo>
                <a:lnTo>
                  <a:pt x="1278521" y="332257"/>
                </a:lnTo>
                <a:lnTo>
                  <a:pt x="1275981" y="332257"/>
                </a:lnTo>
                <a:lnTo>
                  <a:pt x="1276629" y="319557"/>
                </a:lnTo>
                <a:lnTo>
                  <a:pt x="1286662" y="319557"/>
                </a:lnTo>
                <a:lnTo>
                  <a:pt x="1280261" y="306857"/>
                </a:lnTo>
                <a:lnTo>
                  <a:pt x="1272120" y="319557"/>
                </a:lnTo>
                <a:lnTo>
                  <a:pt x="1265732" y="319557"/>
                </a:lnTo>
                <a:lnTo>
                  <a:pt x="1259332" y="319557"/>
                </a:lnTo>
                <a:lnTo>
                  <a:pt x="1259332" y="306857"/>
                </a:lnTo>
                <a:lnTo>
                  <a:pt x="1256423" y="306857"/>
                </a:lnTo>
                <a:lnTo>
                  <a:pt x="1257592" y="294157"/>
                </a:lnTo>
                <a:lnTo>
                  <a:pt x="1274457" y="294157"/>
                </a:lnTo>
                <a:lnTo>
                  <a:pt x="1275613" y="281457"/>
                </a:lnTo>
                <a:lnTo>
                  <a:pt x="1260716" y="281457"/>
                </a:lnTo>
                <a:lnTo>
                  <a:pt x="1259433" y="268757"/>
                </a:lnTo>
                <a:lnTo>
                  <a:pt x="1278864" y="268757"/>
                </a:lnTo>
                <a:lnTo>
                  <a:pt x="1279982" y="256057"/>
                </a:lnTo>
                <a:lnTo>
                  <a:pt x="1268869" y="256057"/>
                </a:lnTo>
                <a:lnTo>
                  <a:pt x="1272120" y="243357"/>
                </a:lnTo>
                <a:lnTo>
                  <a:pt x="1268056" y="243357"/>
                </a:lnTo>
                <a:lnTo>
                  <a:pt x="1262176" y="230657"/>
                </a:lnTo>
                <a:lnTo>
                  <a:pt x="1254099" y="230657"/>
                </a:lnTo>
                <a:lnTo>
                  <a:pt x="1259332" y="217957"/>
                </a:lnTo>
                <a:lnTo>
                  <a:pt x="1269796" y="217957"/>
                </a:lnTo>
                <a:lnTo>
                  <a:pt x="1266317" y="205257"/>
                </a:lnTo>
                <a:lnTo>
                  <a:pt x="1259598" y="205257"/>
                </a:lnTo>
                <a:lnTo>
                  <a:pt x="1262507" y="205219"/>
                </a:lnTo>
                <a:lnTo>
                  <a:pt x="1270965" y="204076"/>
                </a:lnTo>
                <a:lnTo>
                  <a:pt x="1264742" y="203301"/>
                </a:lnTo>
                <a:lnTo>
                  <a:pt x="1261300" y="202628"/>
                </a:lnTo>
                <a:lnTo>
                  <a:pt x="1257312" y="201955"/>
                </a:lnTo>
                <a:lnTo>
                  <a:pt x="1249451" y="201168"/>
                </a:lnTo>
                <a:lnTo>
                  <a:pt x="1247711" y="199428"/>
                </a:lnTo>
                <a:lnTo>
                  <a:pt x="1253528" y="197688"/>
                </a:lnTo>
                <a:lnTo>
                  <a:pt x="1257592" y="197688"/>
                </a:lnTo>
                <a:lnTo>
                  <a:pt x="1254099" y="197104"/>
                </a:lnTo>
                <a:lnTo>
                  <a:pt x="1259916" y="194779"/>
                </a:lnTo>
                <a:lnTo>
                  <a:pt x="1252359" y="194779"/>
                </a:lnTo>
                <a:lnTo>
                  <a:pt x="1243050" y="197688"/>
                </a:lnTo>
                <a:lnTo>
                  <a:pt x="1242479" y="200596"/>
                </a:lnTo>
                <a:lnTo>
                  <a:pt x="1250619" y="202920"/>
                </a:lnTo>
                <a:lnTo>
                  <a:pt x="1247711" y="203504"/>
                </a:lnTo>
                <a:lnTo>
                  <a:pt x="1242479" y="203504"/>
                </a:lnTo>
                <a:lnTo>
                  <a:pt x="1247990" y="204647"/>
                </a:lnTo>
                <a:lnTo>
                  <a:pt x="1254112" y="205257"/>
                </a:lnTo>
                <a:lnTo>
                  <a:pt x="1244511" y="205257"/>
                </a:lnTo>
                <a:lnTo>
                  <a:pt x="1250772" y="217957"/>
                </a:lnTo>
                <a:lnTo>
                  <a:pt x="1241310" y="217957"/>
                </a:lnTo>
                <a:lnTo>
                  <a:pt x="1240447" y="205257"/>
                </a:lnTo>
                <a:lnTo>
                  <a:pt x="1239647" y="205257"/>
                </a:lnTo>
                <a:lnTo>
                  <a:pt x="1238935" y="192557"/>
                </a:lnTo>
                <a:lnTo>
                  <a:pt x="1238402" y="179857"/>
                </a:lnTo>
                <a:lnTo>
                  <a:pt x="1247711" y="179857"/>
                </a:lnTo>
                <a:lnTo>
                  <a:pt x="1240218" y="167157"/>
                </a:lnTo>
                <a:lnTo>
                  <a:pt x="1239278" y="154457"/>
                </a:lnTo>
                <a:lnTo>
                  <a:pt x="1245743" y="141757"/>
                </a:lnTo>
                <a:lnTo>
                  <a:pt x="1260500" y="141757"/>
                </a:lnTo>
                <a:lnTo>
                  <a:pt x="1255483" y="154457"/>
                </a:lnTo>
                <a:lnTo>
                  <a:pt x="1252651" y="167157"/>
                </a:lnTo>
                <a:lnTo>
                  <a:pt x="1251991" y="167157"/>
                </a:lnTo>
                <a:lnTo>
                  <a:pt x="1253528" y="179857"/>
                </a:lnTo>
                <a:lnTo>
                  <a:pt x="1271549" y="179857"/>
                </a:lnTo>
                <a:lnTo>
                  <a:pt x="1280261" y="167157"/>
                </a:lnTo>
                <a:lnTo>
                  <a:pt x="1271549" y="167157"/>
                </a:lnTo>
                <a:lnTo>
                  <a:pt x="1275524" y="154457"/>
                </a:lnTo>
                <a:lnTo>
                  <a:pt x="1285189" y="154457"/>
                </a:lnTo>
                <a:lnTo>
                  <a:pt x="1282153" y="141757"/>
                </a:lnTo>
                <a:lnTo>
                  <a:pt x="1281430" y="141757"/>
                </a:lnTo>
                <a:lnTo>
                  <a:pt x="1281430" y="129057"/>
                </a:lnTo>
                <a:lnTo>
                  <a:pt x="1293063" y="129057"/>
                </a:lnTo>
                <a:lnTo>
                  <a:pt x="1289570" y="116357"/>
                </a:lnTo>
                <a:lnTo>
                  <a:pt x="1269796" y="116357"/>
                </a:lnTo>
                <a:lnTo>
                  <a:pt x="1265732" y="103657"/>
                </a:lnTo>
                <a:lnTo>
                  <a:pt x="1278521" y="103657"/>
                </a:lnTo>
                <a:lnTo>
                  <a:pt x="1287538" y="90957"/>
                </a:lnTo>
                <a:lnTo>
                  <a:pt x="1282598" y="90957"/>
                </a:lnTo>
                <a:lnTo>
                  <a:pt x="1280845" y="78257"/>
                </a:lnTo>
                <a:lnTo>
                  <a:pt x="1278636" y="65557"/>
                </a:lnTo>
                <a:lnTo>
                  <a:pt x="1290739" y="65557"/>
                </a:lnTo>
                <a:lnTo>
                  <a:pt x="1279690" y="52857"/>
                </a:lnTo>
                <a:lnTo>
                  <a:pt x="1273657" y="52857"/>
                </a:lnTo>
                <a:lnTo>
                  <a:pt x="1272667" y="40157"/>
                </a:lnTo>
                <a:lnTo>
                  <a:pt x="1272794" y="40157"/>
                </a:lnTo>
                <a:lnTo>
                  <a:pt x="1272997" y="27457"/>
                </a:lnTo>
                <a:lnTo>
                  <a:pt x="1277962" y="27457"/>
                </a:lnTo>
                <a:lnTo>
                  <a:pt x="1278890" y="14757"/>
                </a:lnTo>
                <a:lnTo>
                  <a:pt x="1279105" y="14757"/>
                </a:lnTo>
                <a:lnTo>
                  <a:pt x="1276781" y="2057"/>
                </a:lnTo>
                <a:lnTo>
                  <a:pt x="1264348" y="2057"/>
                </a:lnTo>
                <a:lnTo>
                  <a:pt x="1264348" y="116357"/>
                </a:lnTo>
                <a:lnTo>
                  <a:pt x="1259916" y="116357"/>
                </a:lnTo>
                <a:lnTo>
                  <a:pt x="1255852" y="103657"/>
                </a:lnTo>
                <a:lnTo>
                  <a:pt x="1262367" y="103657"/>
                </a:lnTo>
                <a:lnTo>
                  <a:pt x="1264348" y="116357"/>
                </a:lnTo>
                <a:lnTo>
                  <a:pt x="1264348" y="2057"/>
                </a:lnTo>
                <a:lnTo>
                  <a:pt x="1256423" y="2057"/>
                </a:lnTo>
                <a:lnTo>
                  <a:pt x="1256423" y="52857"/>
                </a:lnTo>
                <a:lnTo>
                  <a:pt x="1255852" y="65557"/>
                </a:lnTo>
                <a:lnTo>
                  <a:pt x="1253528" y="65557"/>
                </a:lnTo>
                <a:lnTo>
                  <a:pt x="1253528" y="103657"/>
                </a:lnTo>
                <a:lnTo>
                  <a:pt x="1253528" y="116357"/>
                </a:lnTo>
                <a:lnTo>
                  <a:pt x="1252943" y="116357"/>
                </a:lnTo>
                <a:lnTo>
                  <a:pt x="1244219" y="103657"/>
                </a:lnTo>
                <a:lnTo>
                  <a:pt x="1253528" y="103657"/>
                </a:lnTo>
                <a:lnTo>
                  <a:pt x="1253528" y="65557"/>
                </a:lnTo>
                <a:lnTo>
                  <a:pt x="1247127" y="65557"/>
                </a:lnTo>
                <a:lnTo>
                  <a:pt x="1247711" y="52857"/>
                </a:lnTo>
                <a:lnTo>
                  <a:pt x="1256423" y="52857"/>
                </a:lnTo>
                <a:lnTo>
                  <a:pt x="1256423" y="2057"/>
                </a:lnTo>
                <a:lnTo>
                  <a:pt x="1233754" y="2057"/>
                </a:lnTo>
                <a:lnTo>
                  <a:pt x="1233754" y="370357"/>
                </a:lnTo>
                <a:lnTo>
                  <a:pt x="1233170" y="383057"/>
                </a:lnTo>
                <a:lnTo>
                  <a:pt x="1223873" y="383057"/>
                </a:lnTo>
                <a:lnTo>
                  <a:pt x="1225029" y="370357"/>
                </a:lnTo>
                <a:lnTo>
                  <a:pt x="1233754" y="370357"/>
                </a:lnTo>
                <a:lnTo>
                  <a:pt x="1233754" y="2057"/>
                </a:lnTo>
                <a:lnTo>
                  <a:pt x="1231430" y="2057"/>
                </a:lnTo>
                <a:lnTo>
                  <a:pt x="1231430" y="205257"/>
                </a:lnTo>
                <a:lnTo>
                  <a:pt x="1223289" y="205257"/>
                </a:lnTo>
                <a:lnTo>
                  <a:pt x="1223873" y="192557"/>
                </a:lnTo>
                <a:lnTo>
                  <a:pt x="1231430" y="205257"/>
                </a:lnTo>
                <a:lnTo>
                  <a:pt x="1231430" y="2057"/>
                </a:lnTo>
                <a:lnTo>
                  <a:pt x="1221549" y="2057"/>
                </a:lnTo>
                <a:lnTo>
                  <a:pt x="1221549" y="52857"/>
                </a:lnTo>
                <a:lnTo>
                  <a:pt x="1220965" y="65557"/>
                </a:lnTo>
                <a:lnTo>
                  <a:pt x="1218641" y="65557"/>
                </a:lnTo>
                <a:lnTo>
                  <a:pt x="1218641" y="103657"/>
                </a:lnTo>
                <a:lnTo>
                  <a:pt x="1218641" y="535457"/>
                </a:lnTo>
                <a:lnTo>
                  <a:pt x="1205268" y="535457"/>
                </a:lnTo>
                <a:lnTo>
                  <a:pt x="1208747" y="522757"/>
                </a:lnTo>
                <a:lnTo>
                  <a:pt x="1212824" y="522757"/>
                </a:lnTo>
                <a:lnTo>
                  <a:pt x="1218641" y="535457"/>
                </a:lnTo>
                <a:lnTo>
                  <a:pt x="1218641" y="103657"/>
                </a:lnTo>
                <a:lnTo>
                  <a:pt x="1216888" y="116357"/>
                </a:lnTo>
                <a:lnTo>
                  <a:pt x="1212824" y="116357"/>
                </a:lnTo>
                <a:lnTo>
                  <a:pt x="1212824" y="103657"/>
                </a:lnTo>
                <a:lnTo>
                  <a:pt x="1218641" y="103657"/>
                </a:lnTo>
                <a:lnTo>
                  <a:pt x="1218641" y="65557"/>
                </a:lnTo>
                <a:lnTo>
                  <a:pt x="1214564" y="65557"/>
                </a:lnTo>
                <a:lnTo>
                  <a:pt x="1213980" y="52857"/>
                </a:lnTo>
                <a:lnTo>
                  <a:pt x="1221549" y="52857"/>
                </a:lnTo>
                <a:lnTo>
                  <a:pt x="1221549" y="2057"/>
                </a:lnTo>
                <a:lnTo>
                  <a:pt x="1190726" y="2057"/>
                </a:lnTo>
                <a:lnTo>
                  <a:pt x="1190726" y="408457"/>
                </a:lnTo>
                <a:lnTo>
                  <a:pt x="1190726" y="421157"/>
                </a:lnTo>
                <a:lnTo>
                  <a:pt x="1175029" y="421157"/>
                </a:lnTo>
                <a:lnTo>
                  <a:pt x="1170381" y="433857"/>
                </a:lnTo>
                <a:lnTo>
                  <a:pt x="1159916" y="433857"/>
                </a:lnTo>
                <a:lnTo>
                  <a:pt x="1161072" y="421157"/>
                </a:lnTo>
                <a:lnTo>
                  <a:pt x="1166304" y="408457"/>
                </a:lnTo>
                <a:lnTo>
                  <a:pt x="1171536" y="408457"/>
                </a:lnTo>
                <a:lnTo>
                  <a:pt x="1172705" y="395757"/>
                </a:lnTo>
                <a:lnTo>
                  <a:pt x="1175029" y="408457"/>
                </a:lnTo>
                <a:lnTo>
                  <a:pt x="1190726" y="408457"/>
                </a:lnTo>
                <a:lnTo>
                  <a:pt x="1190726" y="2057"/>
                </a:lnTo>
                <a:lnTo>
                  <a:pt x="1184910" y="2057"/>
                </a:lnTo>
                <a:lnTo>
                  <a:pt x="1184910" y="256057"/>
                </a:lnTo>
                <a:lnTo>
                  <a:pt x="1182585" y="268757"/>
                </a:lnTo>
                <a:lnTo>
                  <a:pt x="1175029" y="268757"/>
                </a:lnTo>
                <a:lnTo>
                  <a:pt x="1172121" y="256057"/>
                </a:lnTo>
                <a:lnTo>
                  <a:pt x="1184910" y="256057"/>
                </a:lnTo>
                <a:lnTo>
                  <a:pt x="1184910" y="2057"/>
                </a:lnTo>
                <a:lnTo>
                  <a:pt x="1152347" y="2057"/>
                </a:lnTo>
                <a:lnTo>
                  <a:pt x="1152347" y="27457"/>
                </a:lnTo>
                <a:lnTo>
                  <a:pt x="1150035" y="31635"/>
                </a:lnTo>
                <a:lnTo>
                  <a:pt x="1150035" y="713257"/>
                </a:lnTo>
                <a:lnTo>
                  <a:pt x="1146543" y="713257"/>
                </a:lnTo>
                <a:lnTo>
                  <a:pt x="1149451" y="700557"/>
                </a:lnTo>
                <a:lnTo>
                  <a:pt x="1150035" y="713257"/>
                </a:lnTo>
                <a:lnTo>
                  <a:pt x="1150035" y="31635"/>
                </a:lnTo>
                <a:lnTo>
                  <a:pt x="1145311" y="40157"/>
                </a:lnTo>
                <a:lnTo>
                  <a:pt x="1140333" y="40157"/>
                </a:lnTo>
                <a:lnTo>
                  <a:pt x="1141310" y="52857"/>
                </a:lnTo>
                <a:lnTo>
                  <a:pt x="1129131" y="40157"/>
                </a:lnTo>
                <a:lnTo>
                  <a:pt x="1131570" y="27457"/>
                </a:lnTo>
                <a:lnTo>
                  <a:pt x="1152347" y="27457"/>
                </a:lnTo>
                <a:lnTo>
                  <a:pt x="1152347" y="2057"/>
                </a:lnTo>
                <a:lnTo>
                  <a:pt x="1118514" y="2057"/>
                </a:lnTo>
                <a:lnTo>
                  <a:pt x="1118514" y="90957"/>
                </a:lnTo>
                <a:lnTo>
                  <a:pt x="1114933" y="103657"/>
                </a:lnTo>
                <a:lnTo>
                  <a:pt x="1111453" y="90957"/>
                </a:lnTo>
                <a:lnTo>
                  <a:pt x="1118514" y="90957"/>
                </a:lnTo>
                <a:lnTo>
                  <a:pt x="1118514" y="2057"/>
                </a:lnTo>
                <a:lnTo>
                  <a:pt x="1109332" y="2057"/>
                </a:lnTo>
                <a:lnTo>
                  <a:pt x="1109332" y="675157"/>
                </a:lnTo>
                <a:lnTo>
                  <a:pt x="1103515" y="687857"/>
                </a:lnTo>
                <a:lnTo>
                  <a:pt x="1101191" y="675157"/>
                </a:lnTo>
                <a:lnTo>
                  <a:pt x="1109332" y="675157"/>
                </a:lnTo>
                <a:lnTo>
                  <a:pt x="1109332" y="2057"/>
                </a:lnTo>
                <a:lnTo>
                  <a:pt x="1098867" y="2057"/>
                </a:lnTo>
                <a:lnTo>
                  <a:pt x="1098867" y="154457"/>
                </a:lnTo>
                <a:lnTo>
                  <a:pt x="1098867" y="167157"/>
                </a:lnTo>
                <a:lnTo>
                  <a:pt x="1092466" y="167157"/>
                </a:lnTo>
                <a:lnTo>
                  <a:pt x="1092466" y="230657"/>
                </a:lnTo>
                <a:lnTo>
                  <a:pt x="1089723" y="230657"/>
                </a:lnTo>
                <a:lnTo>
                  <a:pt x="1085786" y="243357"/>
                </a:lnTo>
                <a:lnTo>
                  <a:pt x="1083144" y="243357"/>
                </a:lnTo>
                <a:lnTo>
                  <a:pt x="1084326" y="256057"/>
                </a:lnTo>
                <a:lnTo>
                  <a:pt x="1075029" y="256057"/>
                </a:lnTo>
                <a:lnTo>
                  <a:pt x="1068057" y="243357"/>
                </a:lnTo>
                <a:lnTo>
                  <a:pt x="1068679" y="230657"/>
                </a:lnTo>
                <a:lnTo>
                  <a:pt x="1074369" y="230657"/>
                </a:lnTo>
                <a:lnTo>
                  <a:pt x="1083017" y="217957"/>
                </a:lnTo>
                <a:lnTo>
                  <a:pt x="1092466" y="230657"/>
                </a:lnTo>
                <a:lnTo>
                  <a:pt x="1092466" y="167157"/>
                </a:lnTo>
                <a:lnTo>
                  <a:pt x="1091311" y="167157"/>
                </a:lnTo>
                <a:lnTo>
                  <a:pt x="1089558" y="159512"/>
                </a:lnTo>
                <a:lnTo>
                  <a:pt x="1089558" y="179857"/>
                </a:lnTo>
                <a:lnTo>
                  <a:pt x="1088986" y="192557"/>
                </a:lnTo>
                <a:lnTo>
                  <a:pt x="1078522" y="192557"/>
                </a:lnTo>
                <a:lnTo>
                  <a:pt x="1077937" y="179857"/>
                </a:lnTo>
                <a:lnTo>
                  <a:pt x="1089558" y="179857"/>
                </a:lnTo>
                <a:lnTo>
                  <a:pt x="1089558" y="159512"/>
                </a:lnTo>
                <a:lnTo>
                  <a:pt x="1088402" y="154457"/>
                </a:lnTo>
                <a:lnTo>
                  <a:pt x="1098867" y="154457"/>
                </a:lnTo>
                <a:lnTo>
                  <a:pt x="1098867" y="2057"/>
                </a:lnTo>
                <a:lnTo>
                  <a:pt x="1095959" y="2057"/>
                </a:lnTo>
                <a:lnTo>
                  <a:pt x="1087869" y="14757"/>
                </a:lnTo>
                <a:lnTo>
                  <a:pt x="1076502" y="14757"/>
                </a:lnTo>
                <a:lnTo>
                  <a:pt x="1070381" y="27457"/>
                </a:lnTo>
                <a:lnTo>
                  <a:pt x="1068628" y="40157"/>
                </a:lnTo>
                <a:lnTo>
                  <a:pt x="1073861" y="40157"/>
                </a:lnTo>
                <a:lnTo>
                  <a:pt x="1085494" y="52857"/>
                </a:lnTo>
                <a:lnTo>
                  <a:pt x="1082586" y="52857"/>
                </a:lnTo>
                <a:lnTo>
                  <a:pt x="1083005" y="65557"/>
                </a:lnTo>
                <a:lnTo>
                  <a:pt x="1078953" y="78257"/>
                </a:lnTo>
                <a:lnTo>
                  <a:pt x="1068628" y="78257"/>
                </a:lnTo>
                <a:lnTo>
                  <a:pt x="1070381" y="90957"/>
                </a:lnTo>
                <a:lnTo>
                  <a:pt x="1074445" y="90957"/>
                </a:lnTo>
                <a:lnTo>
                  <a:pt x="1075613" y="103657"/>
                </a:lnTo>
                <a:lnTo>
                  <a:pt x="1075029" y="103657"/>
                </a:lnTo>
                <a:lnTo>
                  <a:pt x="1070381" y="116357"/>
                </a:lnTo>
                <a:lnTo>
                  <a:pt x="1068628" y="116357"/>
                </a:lnTo>
                <a:lnTo>
                  <a:pt x="1069213" y="129057"/>
                </a:lnTo>
                <a:lnTo>
                  <a:pt x="1064564" y="116357"/>
                </a:lnTo>
                <a:lnTo>
                  <a:pt x="1063980" y="116357"/>
                </a:lnTo>
                <a:lnTo>
                  <a:pt x="1063980" y="154457"/>
                </a:lnTo>
                <a:lnTo>
                  <a:pt x="1056563" y="154457"/>
                </a:lnTo>
                <a:lnTo>
                  <a:pt x="1050023" y="142684"/>
                </a:lnTo>
                <a:lnTo>
                  <a:pt x="1050023" y="598957"/>
                </a:lnTo>
                <a:lnTo>
                  <a:pt x="1047699" y="611657"/>
                </a:lnTo>
                <a:lnTo>
                  <a:pt x="1032586" y="611657"/>
                </a:lnTo>
                <a:lnTo>
                  <a:pt x="1032002" y="598957"/>
                </a:lnTo>
                <a:lnTo>
                  <a:pt x="1031417" y="598957"/>
                </a:lnTo>
                <a:lnTo>
                  <a:pt x="1032002" y="586257"/>
                </a:lnTo>
                <a:lnTo>
                  <a:pt x="1035494" y="586257"/>
                </a:lnTo>
                <a:lnTo>
                  <a:pt x="1036650" y="598957"/>
                </a:lnTo>
                <a:lnTo>
                  <a:pt x="1050023" y="598957"/>
                </a:lnTo>
                <a:lnTo>
                  <a:pt x="1050023" y="142684"/>
                </a:lnTo>
                <a:lnTo>
                  <a:pt x="1049515" y="141757"/>
                </a:lnTo>
                <a:lnTo>
                  <a:pt x="1053223" y="141757"/>
                </a:lnTo>
                <a:lnTo>
                  <a:pt x="1057783" y="129057"/>
                </a:lnTo>
                <a:lnTo>
                  <a:pt x="1063396" y="129057"/>
                </a:lnTo>
                <a:lnTo>
                  <a:pt x="1062240" y="141757"/>
                </a:lnTo>
                <a:lnTo>
                  <a:pt x="1063396" y="141757"/>
                </a:lnTo>
                <a:lnTo>
                  <a:pt x="1063980" y="154457"/>
                </a:lnTo>
                <a:lnTo>
                  <a:pt x="1063980" y="116357"/>
                </a:lnTo>
                <a:lnTo>
                  <a:pt x="1063713" y="116357"/>
                </a:lnTo>
                <a:lnTo>
                  <a:pt x="1059256" y="103657"/>
                </a:lnTo>
                <a:lnTo>
                  <a:pt x="1056868" y="103657"/>
                </a:lnTo>
                <a:lnTo>
                  <a:pt x="1057592" y="90957"/>
                </a:lnTo>
                <a:lnTo>
                  <a:pt x="1050607" y="78257"/>
                </a:lnTo>
                <a:lnTo>
                  <a:pt x="1048283" y="65557"/>
                </a:lnTo>
                <a:lnTo>
                  <a:pt x="1062888" y="65557"/>
                </a:lnTo>
                <a:lnTo>
                  <a:pt x="1065352" y="52857"/>
                </a:lnTo>
                <a:lnTo>
                  <a:pt x="1058164" y="52857"/>
                </a:lnTo>
                <a:lnTo>
                  <a:pt x="1059332" y="40157"/>
                </a:lnTo>
                <a:lnTo>
                  <a:pt x="1058164" y="40157"/>
                </a:lnTo>
                <a:lnTo>
                  <a:pt x="1057008" y="27457"/>
                </a:lnTo>
                <a:lnTo>
                  <a:pt x="1043432" y="27457"/>
                </a:lnTo>
                <a:lnTo>
                  <a:pt x="1044790" y="14757"/>
                </a:lnTo>
                <a:lnTo>
                  <a:pt x="1055255" y="14757"/>
                </a:lnTo>
                <a:lnTo>
                  <a:pt x="1048283" y="2057"/>
                </a:lnTo>
                <a:lnTo>
                  <a:pt x="1031417" y="2057"/>
                </a:lnTo>
                <a:lnTo>
                  <a:pt x="1031417" y="27457"/>
                </a:lnTo>
                <a:lnTo>
                  <a:pt x="1030846" y="40157"/>
                </a:lnTo>
                <a:lnTo>
                  <a:pt x="1030846" y="560857"/>
                </a:lnTo>
                <a:lnTo>
                  <a:pt x="1030846" y="573557"/>
                </a:lnTo>
                <a:lnTo>
                  <a:pt x="1029677" y="573557"/>
                </a:lnTo>
                <a:lnTo>
                  <a:pt x="1030846" y="560857"/>
                </a:lnTo>
                <a:lnTo>
                  <a:pt x="1030846" y="40157"/>
                </a:lnTo>
                <a:lnTo>
                  <a:pt x="1027353" y="40157"/>
                </a:lnTo>
                <a:lnTo>
                  <a:pt x="1027353" y="192557"/>
                </a:lnTo>
                <a:lnTo>
                  <a:pt x="1027353" y="205257"/>
                </a:lnTo>
                <a:lnTo>
                  <a:pt x="1023277" y="205257"/>
                </a:lnTo>
                <a:lnTo>
                  <a:pt x="1023277" y="192557"/>
                </a:lnTo>
                <a:lnTo>
                  <a:pt x="1027353" y="192557"/>
                </a:lnTo>
                <a:lnTo>
                  <a:pt x="1027353" y="40157"/>
                </a:lnTo>
                <a:lnTo>
                  <a:pt x="1024445" y="40157"/>
                </a:lnTo>
                <a:lnTo>
                  <a:pt x="1023277" y="27457"/>
                </a:lnTo>
                <a:lnTo>
                  <a:pt x="1031417" y="27457"/>
                </a:lnTo>
                <a:lnTo>
                  <a:pt x="1031417" y="2057"/>
                </a:lnTo>
                <a:lnTo>
                  <a:pt x="1018044" y="2057"/>
                </a:lnTo>
                <a:lnTo>
                  <a:pt x="1018044" y="103657"/>
                </a:lnTo>
                <a:lnTo>
                  <a:pt x="1017473" y="116357"/>
                </a:lnTo>
                <a:lnTo>
                  <a:pt x="1013904" y="116357"/>
                </a:lnTo>
                <a:lnTo>
                  <a:pt x="1013904" y="459257"/>
                </a:lnTo>
                <a:lnTo>
                  <a:pt x="1013447" y="471957"/>
                </a:lnTo>
                <a:lnTo>
                  <a:pt x="1011072" y="459257"/>
                </a:lnTo>
                <a:lnTo>
                  <a:pt x="1013904" y="459257"/>
                </a:lnTo>
                <a:lnTo>
                  <a:pt x="1013904" y="116357"/>
                </a:lnTo>
                <a:lnTo>
                  <a:pt x="1005255" y="116357"/>
                </a:lnTo>
                <a:lnTo>
                  <a:pt x="1007008" y="103657"/>
                </a:lnTo>
                <a:lnTo>
                  <a:pt x="1018044" y="103657"/>
                </a:lnTo>
                <a:lnTo>
                  <a:pt x="1018044" y="2057"/>
                </a:lnTo>
                <a:lnTo>
                  <a:pt x="1004684" y="2057"/>
                </a:lnTo>
                <a:lnTo>
                  <a:pt x="1004684" y="1030757"/>
                </a:lnTo>
                <a:lnTo>
                  <a:pt x="1001776" y="1043457"/>
                </a:lnTo>
                <a:lnTo>
                  <a:pt x="999439" y="1043457"/>
                </a:lnTo>
                <a:lnTo>
                  <a:pt x="999439" y="1030757"/>
                </a:lnTo>
                <a:lnTo>
                  <a:pt x="1004684" y="1030757"/>
                </a:lnTo>
                <a:lnTo>
                  <a:pt x="1004684" y="2057"/>
                </a:lnTo>
                <a:lnTo>
                  <a:pt x="1001776" y="2057"/>
                </a:lnTo>
                <a:lnTo>
                  <a:pt x="1001776" y="268757"/>
                </a:lnTo>
                <a:lnTo>
                  <a:pt x="991450" y="268757"/>
                </a:lnTo>
                <a:lnTo>
                  <a:pt x="991450" y="713257"/>
                </a:lnTo>
                <a:lnTo>
                  <a:pt x="991311" y="713257"/>
                </a:lnTo>
                <a:lnTo>
                  <a:pt x="991311" y="1005357"/>
                </a:lnTo>
                <a:lnTo>
                  <a:pt x="991311" y="1183157"/>
                </a:lnTo>
                <a:lnTo>
                  <a:pt x="988974" y="1195857"/>
                </a:lnTo>
                <a:lnTo>
                  <a:pt x="990727" y="1183157"/>
                </a:lnTo>
                <a:lnTo>
                  <a:pt x="991311" y="1183157"/>
                </a:lnTo>
                <a:lnTo>
                  <a:pt x="991311" y="1005357"/>
                </a:lnTo>
                <a:lnTo>
                  <a:pt x="983742" y="1018057"/>
                </a:lnTo>
                <a:lnTo>
                  <a:pt x="987818" y="1018057"/>
                </a:lnTo>
                <a:lnTo>
                  <a:pt x="984326" y="1030757"/>
                </a:lnTo>
                <a:lnTo>
                  <a:pt x="982002" y="1018057"/>
                </a:lnTo>
                <a:lnTo>
                  <a:pt x="975601" y="1018057"/>
                </a:lnTo>
                <a:lnTo>
                  <a:pt x="987234" y="1005357"/>
                </a:lnTo>
                <a:lnTo>
                  <a:pt x="991311" y="1005357"/>
                </a:lnTo>
                <a:lnTo>
                  <a:pt x="991311" y="713257"/>
                </a:lnTo>
                <a:lnTo>
                  <a:pt x="988402" y="713257"/>
                </a:lnTo>
                <a:lnTo>
                  <a:pt x="990358" y="700557"/>
                </a:lnTo>
                <a:lnTo>
                  <a:pt x="991450" y="713257"/>
                </a:lnTo>
                <a:lnTo>
                  <a:pt x="991450" y="268757"/>
                </a:lnTo>
                <a:lnTo>
                  <a:pt x="991311" y="268757"/>
                </a:lnTo>
                <a:lnTo>
                  <a:pt x="994791" y="256057"/>
                </a:lnTo>
                <a:lnTo>
                  <a:pt x="1001191" y="256057"/>
                </a:lnTo>
                <a:lnTo>
                  <a:pt x="1001776" y="268757"/>
                </a:lnTo>
                <a:lnTo>
                  <a:pt x="1001776" y="2057"/>
                </a:lnTo>
                <a:lnTo>
                  <a:pt x="992466" y="2057"/>
                </a:lnTo>
                <a:lnTo>
                  <a:pt x="992466" y="27457"/>
                </a:lnTo>
                <a:lnTo>
                  <a:pt x="992466" y="40157"/>
                </a:lnTo>
                <a:lnTo>
                  <a:pt x="984326" y="40157"/>
                </a:lnTo>
                <a:lnTo>
                  <a:pt x="984326" y="27457"/>
                </a:lnTo>
                <a:lnTo>
                  <a:pt x="992466" y="27457"/>
                </a:lnTo>
                <a:lnTo>
                  <a:pt x="992466" y="2057"/>
                </a:lnTo>
                <a:lnTo>
                  <a:pt x="974445" y="2057"/>
                </a:lnTo>
                <a:lnTo>
                  <a:pt x="974445" y="141757"/>
                </a:lnTo>
                <a:lnTo>
                  <a:pt x="966304" y="141757"/>
                </a:lnTo>
                <a:lnTo>
                  <a:pt x="966304" y="129057"/>
                </a:lnTo>
                <a:lnTo>
                  <a:pt x="971537" y="129057"/>
                </a:lnTo>
                <a:lnTo>
                  <a:pt x="974445" y="141757"/>
                </a:lnTo>
                <a:lnTo>
                  <a:pt x="974445" y="2057"/>
                </a:lnTo>
                <a:lnTo>
                  <a:pt x="961656" y="2057"/>
                </a:lnTo>
                <a:lnTo>
                  <a:pt x="961656" y="192557"/>
                </a:lnTo>
                <a:lnTo>
                  <a:pt x="959332" y="205257"/>
                </a:lnTo>
                <a:lnTo>
                  <a:pt x="956424" y="205257"/>
                </a:lnTo>
                <a:lnTo>
                  <a:pt x="957580" y="217957"/>
                </a:lnTo>
                <a:lnTo>
                  <a:pt x="948004" y="217957"/>
                </a:lnTo>
                <a:lnTo>
                  <a:pt x="946759" y="205257"/>
                </a:lnTo>
                <a:lnTo>
                  <a:pt x="951941" y="192557"/>
                </a:lnTo>
                <a:lnTo>
                  <a:pt x="961656" y="192557"/>
                </a:lnTo>
                <a:lnTo>
                  <a:pt x="961656" y="2057"/>
                </a:lnTo>
                <a:lnTo>
                  <a:pt x="945210" y="2057"/>
                </a:lnTo>
                <a:lnTo>
                  <a:pt x="945210" y="446557"/>
                </a:lnTo>
                <a:lnTo>
                  <a:pt x="943483" y="459257"/>
                </a:lnTo>
                <a:lnTo>
                  <a:pt x="941108" y="459257"/>
                </a:lnTo>
                <a:lnTo>
                  <a:pt x="934910" y="471957"/>
                </a:lnTo>
                <a:lnTo>
                  <a:pt x="932002" y="459257"/>
                </a:lnTo>
                <a:lnTo>
                  <a:pt x="936066" y="459257"/>
                </a:lnTo>
                <a:lnTo>
                  <a:pt x="937234" y="446557"/>
                </a:lnTo>
                <a:lnTo>
                  <a:pt x="945210" y="446557"/>
                </a:lnTo>
                <a:lnTo>
                  <a:pt x="945210" y="2057"/>
                </a:lnTo>
                <a:lnTo>
                  <a:pt x="929093" y="2057"/>
                </a:lnTo>
                <a:lnTo>
                  <a:pt x="929093" y="548157"/>
                </a:lnTo>
                <a:lnTo>
                  <a:pt x="921385" y="548157"/>
                </a:lnTo>
                <a:lnTo>
                  <a:pt x="919797" y="541375"/>
                </a:lnTo>
                <a:lnTo>
                  <a:pt x="919797" y="903757"/>
                </a:lnTo>
                <a:lnTo>
                  <a:pt x="915720" y="903757"/>
                </a:lnTo>
                <a:lnTo>
                  <a:pt x="919213" y="891057"/>
                </a:lnTo>
                <a:lnTo>
                  <a:pt x="919797" y="903757"/>
                </a:lnTo>
                <a:lnTo>
                  <a:pt x="919797" y="541375"/>
                </a:lnTo>
                <a:lnTo>
                  <a:pt x="918413" y="535457"/>
                </a:lnTo>
                <a:lnTo>
                  <a:pt x="917727" y="522757"/>
                </a:lnTo>
                <a:lnTo>
                  <a:pt x="922312" y="522757"/>
                </a:lnTo>
                <a:lnTo>
                  <a:pt x="924229" y="535457"/>
                </a:lnTo>
                <a:lnTo>
                  <a:pt x="927557" y="535457"/>
                </a:lnTo>
                <a:lnTo>
                  <a:pt x="929093" y="548157"/>
                </a:lnTo>
                <a:lnTo>
                  <a:pt x="929093" y="2057"/>
                </a:lnTo>
                <a:lnTo>
                  <a:pt x="877925" y="2057"/>
                </a:lnTo>
                <a:lnTo>
                  <a:pt x="877925" y="90957"/>
                </a:lnTo>
                <a:lnTo>
                  <a:pt x="868629" y="90957"/>
                </a:lnTo>
                <a:lnTo>
                  <a:pt x="871537" y="78257"/>
                </a:lnTo>
                <a:lnTo>
                  <a:pt x="875601" y="78257"/>
                </a:lnTo>
                <a:lnTo>
                  <a:pt x="877925" y="90957"/>
                </a:lnTo>
                <a:lnTo>
                  <a:pt x="877925" y="2057"/>
                </a:lnTo>
                <a:lnTo>
                  <a:pt x="840714" y="2057"/>
                </a:lnTo>
                <a:lnTo>
                  <a:pt x="840714" y="649757"/>
                </a:lnTo>
                <a:lnTo>
                  <a:pt x="840714" y="662457"/>
                </a:lnTo>
                <a:lnTo>
                  <a:pt x="832002" y="662457"/>
                </a:lnTo>
                <a:lnTo>
                  <a:pt x="840714" y="649757"/>
                </a:lnTo>
                <a:lnTo>
                  <a:pt x="840714" y="2057"/>
                </a:lnTo>
                <a:lnTo>
                  <a:pt x="831176" y="2057"/>
                </a:lnTo>
                <a:lnTo>
                  <a:pt x="829094" y="14757"/>
                </a:lnTo>
                <a:lnTo>
                  <a:pt x="823277" y="14757"/>
                </a:lnTo>
                <a:lnTo>
                  <a:pt x="823277" y="78257"/>
                </a:lnTo>
                <a:lnTo>
                  <a:pt x="822134" y="90957"/>
                </a:lnTo>
                <a:lnTo>
                  <a:pt x="817460" y="90957"/>
                </a:lnTo>
                <a:lnTo>
                  <a:pt x="817460" y="78257"/>
                </a:lnTo>
                <a:lnTo>
                  <a:pt x="823277" y="78257"/>
                </a:lnTo>
                <a:lnTo>
                  <a:pt x="823277" y="14757"/>
                </a:lnTo>
                <a:lnTo>
                  <a:pt x="809320" y="14757"/>
                </a:lnTo>
                <a:lnTo>
                  <a:pt x="809320" y="522757"/>
                </a:lnTo>
                <a:lnTo>
                  <a:pt x="805840" y="535457"/>
                </a:lnTo>
                <a:lnTo>
                  <a:pt x="799439" y="535457"/>
                </a:lnTo>
                <a:lnTo>
                  <a:pt x="809320" y="522757"/>
                </a:lnTo>
                <a:lnTo>
                  <a:pt x="809320" y="14757"/>
                </a:lnTo>
                <a:lnTo>
                  <a:pt x="800023" y="14757"/>
                </a:lnTo>
                <a:lnTo>
                  <a:pt x="800023" y="319557"/>
                </a:lnTo>
                <a:lnTo>
                  <a:pt x="798855" y="332257"/>
                </a:lnTo>
                <a:lnTo>
                  <a:pt x="795210" y="332257"/>
                </a:lnTo>
                <a:lnTo>
                  <a:pt x="795210" y="484657"/>
                </a:lnTo>
                <a:lnTo>
                  <a:pt x="791286" y="484657"/>
                </a:lnTo>
                <a:lnTo>
                  <a:pt x="782218" y="471957"/>
                </a:lnTo>
                <a:lnTo>
                  <a:pt x="780440" y="459257"/>
                </a:lnTo>
                <a:lnTo>
                  <a:pt x="790905" y="459257"/>
                </a:lnTo>
                <a:lnTo>
                  <a:pt x="791806" y="471957"/>
                </a:lnTo>
                <a:lnTo>
                  <a:pt x="795210" y="484657"/>
                </a:lnTo>
                <a:lnTo>
                  <a:pt x="795210" y="332257"/>
                </a:lnTo>
                <a:lnTo>
                  <a:pt x="790714" y="332257"/>
                </a:lnTo>
                <a:lnTo>
                  <a:pt x="788390" y="319557"/>
                </a:lnTo>
                <a:lnTo>
                  <a:pt x="800023" y="319557"/>
                </a:lnTo>
                <a:lnTo>
                  <a:pt x="800023" y="14757"/>
                </a:lnTo>
                <a:lnTo>
                  <a:pt x="793623" y="14757"/>
                </a:lnTo>
                <a:lnTo>
                  <a:pt x="798271" y="27457"/>
                </a:lnTo>
                <a:lnTo>
                  <a:pt x="780834" y="27457"/>
                </a:lnTo>
                <a:lnTo>
                  <a:pt x="788974" y="40157"/>
                </a:lnTo>
                <a:lnTo>
                  <a:pt x="778649" y="40157"/>
                </a:lnTo>
                <a:lnTo>
                  <a:pt x="782574" y="52857"/>
                </a:lnTo>
                <a:lnTo>
                  <a:pt x="775601" y="52857"/>
                </a:lnTo>
                <a:lnTo>
                  <a:pt x="785482" y="65557"/>
                </a:lnTo>
                <a:lnTo>
                  <a:pt x="765721" y="65557"/>
                </a:lnTo>
                <a:lnTo>
                  <a:pt x="777925" y="78257"/>
                </a:lnTo>
                <a:lnTo>
                  <a:pt x="778154" y="78257"/>
                </a:lnTo>
                <a:lnTo>
                  <a:pt x="784326" y="90957"/>
                </a:lnTo>
                <a:lnTo>
                  <a:pt x="783158" y="90957"/>
                </a:lnTo>
                <a:lnTo>
                  <a:pt x="783234" y="103657"/>
                </a:lnTo>
                <a:lnTo>
                  <a:pt x="776909" y="103657"/>
                </a:lnTo>
                <a:lnTo>
                  <a:pt x="781380" y="116357"/>
                </a:lnTo>
                <a:lnTo>
                  <a:pt x="779094" y="116357"/>
                </a:lnTo>
                <a:lnTo>
                  <a:pt x="779094" y="306857"/>
                </a:lnTo>
                <a:lnTo>
                  <a:pt x="778510" y="319557"/>
                </a:lnTo>
                <a:lnTo>
                  <a:pt x="773861" y="332257"/>
                </a:lnTo>
                <a:lnTo>
                  <a:pt x="770953" y="332257"/>
                </a:lnTo>
                <a:lnTo>
                  <a:pt x="768629" y="319557"/>
                </a:lnTo>
                <a:lnTo>
                  <a:pt x="767461" y="319557"/>
                </a:lnTo>
                <a:lnTo>
                  <a:pt x="767461" y="306857"/>
                </a:lnTo>
                <a:lnTo>
                  <a:pt x="779094" y="306857"/>
                </a:lnTo>
                <a:lnTo>
                  <a:pt x="779094" y="116357"/>
                </a:lnTo>
                <a:lnTo>
                  <a:pt x="773277" y="116357"/>
                </a:lnTo>
                <a:lnTo>
                  <a:pt x="774446" y="103657"/>
                </a:lnTo>
                <a:lnTo>
                  <a:pt x="772693" y="103657"/>
                </a:lnTo>
                <a:lnTo>
                  <a:pt x="769048" y="116357"/>
                </a:lnTo>
                <a:lnTo>
                  <a:pt x="769200" y="116357"/>
                </a:lnTo>
                <a:lnTo>
                  <a:pt x="777341" y="129057"/>
                </a:lnTo>
                <a:lnTo>
                  <a:pt x="767168" y="129057"/>
                </a:lnTo>
                <a:lnTo>
                  <a:pt x="762393" y="141757"/>
                </a:lnTo>
                <a:lnTo>
                  <a:pt x="761644" y="141757"/>
                </a:lnTo>
                <a:lnTo>
                  <a:pt x="768134" y="154457"/>
                </a:lnTo>
                <a:lnTo>
                  <a:pt x="773912" y="154457"/>
                </a:lnTo>
                <a:lnTo>
                  <a:pt x="768629" y="167157"/>
                </a:lnTo>
                <a:lnTo>
                  <a:pt x="773176" y="167157"/>
                </a:lnTo>
                <a:lnTo>
                  <a:pt x="772909" y="179857"/>
                </a:lnTo>
                <a:lnTo>
                  <a:pt x="761644" y="179857"/>
                </a:lnTo>
                <a:lnTo>
                  <a:pt x="767435" y="192557"/>
                </a:lnTo>
                <a:lnTo>
                  <a:pt x="752932" y="192557"/>
                </a:lnTo>
                <a:lnTo>
                  <a:pt x="751763" y="205257"/>
                </a:lnTo>
                <a:lnTo>
                  <a:pt x="763752" y="205257"/>
                </a:lnTo>
                <a:lnTo>
                  <a:pt x="757809" y="217957"/>
                </a:lnTo>
                <a:lnTo>
                  <a:pt x="753503" y="217957"/>
                </a:lnTo>
                <a:lnTo>
                  <a:pt x="752932" y="230657"/>
                </a:lnTo>
                <a:lnTo>
                  <a:pt x="751179" y="230657"/>
                </a:lnTo>
                <a:lnTo>
                  <a:pt x="750608" y="243357"/>
                </a:lnTo>
                <a:lnTo>
                  <a:pt x="744207" y="243357"/>
                </a:lnTo>
                <a:lnTo>
                  <a:pt x="743623" y="256057"/>
                </a:lnTo>
                <a:lnTo>
                  <a:pt x="758736" y="256057"/>
                </a:lnTo>
                <a:lnTo>
                  <a:pt x="756412" y="268757"/>
                </a:lnTo>
                <a:lnTo>
                  <a:pt x="754087" y="268757"/>
                </a:lnTo>
                <a:lnTo>
                  <a:pt x="759320" y="281457"/>
                </a:lnTo>
                <a:lnTo>
                  <a:pt x="762812" y="268757"/>
                </a:lnTo>
                <a:lnTo>
                  <a:pt x="769200" y="281457"/>
                </a:lnTo>
                <a:lnTo>
                  <a:pt x="759320" y="281457"/>
                </a:lnTo>
                <a:lnTo>
                  <a:pt x="755256" y="281457"/>
                </a:lnTo>
                <a:lnTo>
                  <a:pt x="762812" y="294157"/>
                </a:lnTo>
                <a:lnTo>
                  <a:pt x="755396" y="294157"/>
                </a:lnTo>
                <a:lnTo>
                  <a:pt x="748245" y="306857"/>
                </a:lnTo>
                <a:lnTo>
                  <a:pt x="752348" y="306857"/>
                </a:lnTo>
                <a:lnTo>
                  <a:pt x="762812" y="319557"/>
                </a:lnTo>
                <a:lnTo>
                  <a:pt x="754430" y="319557"/>
                </a:lnTo>
                <a:lnTo>
                  <a:pt x="758164" y="332257"/>
                </a:lnTo>
                <a:lnTo>
                  <a:pt x="746315" y="332257"/>
                </a:lnTo>
                <a:lnTo>
                  <a:pt x="748271" y="344957"/>
                </a:lnTo>
                <a:lnTo>
                  <a:pt x="753503" y="344957"/>
                </a:lnTo>
                <a:lnTo>
                  <a:pt x="755408" y="357657"/>
                </a:lnTo>
                <a:lnTo>
                  <a:pt x="751255" y="357657"/>
                </a:lnTo>
                <a:lnTo>
                  <a:pt x="744601" y="370357"/>
                </a:lnTo>
                <a:lnTo>
                  <a:pt x="738974" y="383057"/>
                </a:lnTo>
                <a:lnTo>
                  <a:pt x="745363" y="383057"/>
                </a:lnTo>
                <a:lnTo>
                  <a:pt x="752043" y="395757"/>
                </a:lnTo>
                <a:lnTo>
                  <a:pt x="752932" y="395757"/>
                </a:lnTo>
                <a:lnTo>
                  <a:pt x="753376" y="408457"/>
                </a:lnTo>
                <a:lnTo>
                  <a:pt x="753503" y="408457"/>
                </a:lnTo>
                <a:lnTo>
                  <a:pt x="749439" y="421157"/>
                </a:lnTo>
                <a:lnTo>
                  <a:pt x="753503" y="421157"/>
                </a:lnTo>
                <a:lnTo>
                  <a:pt x="763397" y="433857"/>
                </a:lnTo>
                <a:lnTo>
                  <a:pt x="756056" y="433857"/>
                </a:lnTo>
                <a:lnTo>
                  <a:pt x="757821" y="446557"/>
                </a:lnTo>
                <a:lnTo>
                  <a:pt x="760412" y="446557"/>
                </a:lnTo>
                <a:lnTo>
                  <a:pt x="763384" y="459257"/>
                </a:lnTo>
                <a:lnTo>
                  <a:pt x="766521" y="459257"/>
                </a:lnTo>
                <a:lnTo>
                  <a:pt x="771182" y="471957"/>
                </a:lnTo>
                <a:lnTo>
                  <a:pt x="773150" y="471957"/>
                </a:lnTo>
                <a:lnTo>
                  <a:pt x="773277" y="484657"/>
                </a:lnTo>
                <a:lnTo>
                  <a:pt x="767549" y="484657"/>
                </a:lnTo>
                <a:lnTo>
                  <a:pt x="772109" y="497357"/>
                </a:lnTo>
                <a:lnTo>
                  <a:pt x="766876" y="497357"/>
                </a:lnTo>
                <a:lnTo>
                  <a:pt x="771537" y="510057"/>
                </a:lnTo>
                <a:lnTo>
                  <a:pt x="779678" y="497357"/>
                </a:lnTo>
                <a:lnTo>
                  <a:pt x="779678" y="510057"/>
                </a:lnTo>
                <a:lnTo>
                  <a:pt x="786790" y="510057"/>
                </a:lnTo>
                <a:lnTo>
                  <a:pt x="791476" y="522757"/>
                </a:lnTo>
                <a:lnTo>
                  <a:pt x="793038" y="522757"/>
                </a:lnTo>
                <a:lnTo>
                  <a:pt x="788974" y="535457"/>
                </a:lnTo>
                <a:lnTo>
                  <a:pt x="785482" y="535457"/>
                </a:lnTo>
                <a:lnTo>
                  <a:pt x="791222" y="548157"/>
                </a:lnTo>
                <a:lnTo>
                  <a:pt x="797699" y="548157"/>
                </a:lnTo>
                <a:lnTo>
                  <a:pt x="794207" y="560857"/>
                </a:lnTo>
                <a:lnTo>
                  <a:pt x="789559" y="560857"/>
                </a:lnTo>
                <a:lnTo>
                  <a:pt x="803516" y="573557"/>
                </a:lnTo>
                <a:lnTo>
                  <a:pt x="794207" y="573557"/>
                </a:lnTo>
                <a:lnTo>
                  <a:pt x="793623" y="586257"/>
                </a:lnTo>
                <a:lnTo>
                  <a:pt x="797699" y="586257"/>
                </a:lnTo>
                <a:lnTo>
                  <a:pt x="800023" y="598957"/>
                </a:lnTo>
                <a:lnTo>
                  <a:pt x="800836" y="598957"/>
                </a:lnTo>
                <a:lnTo>
                  <a:pt x="805840" y="611657"/>
                </a:lnTo>
                <a:lnTo>
                  <a:pt x="800608" y="611657"/>
                </a:lnTo>
                <a:lnTo>
                  <a:pt x="806411" y="624357"/>
                </a:lnTo>
                <a:lnTo>
                  <a:pt x="815136" y="611657"/>
                </a:lnTo>
                <a:lnTo>
                  <a:pt x="822121" y="611657"/>
                </a:lnTo>
                <a:lnTo>
                  <a:pt x="813981" y="624357"/>
                </a:lnTo>
                <a:lnTo>
                  <a:pt x="819213" y="624357"/>
                </a:lnTo>
                <a:lnTo>
                  <a:pt x="808164" y="637057"/>
                </a:lnTo>
                <a:lnTo>
                  <a:pt x="815962" y="637057"/>
                </a:lnTo>
                <a:lnTo>
                  <a:pt x="810488" y="649757"/>
                </a:lnTo>
                <a:lnTo>
                  <a:pt x="813574" y="649757"/>
                </a:lnTo>
                <a:lnTo>
                  <a:pt x="810488" y="662457"/>
                </a:lnTo>
                <a:lnTo>
                  <a:pt x="827925" y="662457"/>
                </a:lnTo>
                <a:lnTo>
                  <a:pt x="823277" y="675157"/>
                </a:lnTo>
                <a:lnTo>
                  <a:pt x="814552" y="675157"/>
                </a:lnTo>
                <a:lnTo>
                  <a:pt x="817626" y="686333"/>
                </a:lnTo>
                <a:lnTo>
                  <a:pt x="827354" y="675157"/>
                </a:lnTo>
                <a:lnTo>
                  <a:pt x="831418" y="675157"/>
                </a:lnTo>
                <a:lnTo>
                  <a:pt x="825601" y="687857"/>
                </a:lnTo>
                <a:lnTo>
                  <a:pt x="831418" y="687857"/>
                </a:lnTo>
                <a:lnTo>
                  <a:pt x="833742" y="675157"/>
                </a:lnTo>
                <a:lnTo>
                  <a:pt x="844791" y="675157"/>
                </a:lnTo>
                <a:lnTo>
                  <a:pt x="846531" y="687857"/>
                </a:lnTo>
                <a:lnTo>
                  <a:pt x="848855" y="687857"/>
                </a:lnTo>
                <a:lnTo>
                  <a:pt x="836764" y="700557"/>
                </a:lnTo>
                <a:lnTo>
                  <a:pt x="815416" y="700557"/>
                </a:lnTo>
                <a:lnTo>
                  <a:pt x="807580" y="713257"/>
                </a:lnTo>
                <a:lnTo>
                  <a:pt x="813396" y="713257"/>
                </a:lnTo>
                <a:lnTo>
                  <a:pt x="810488" y="725957"/>
                </a:lnTo>
                <a:lnTo>
                  <a:pt x="820953" y="725957"/>
                </a:lnTo>
                <a:lnTo>
                  <a:pt x="819213" y="738657"/>
                </a:lnTo>
                <a:lnTo>
                  <a:pt x="825080" y="738657"/>
                </a:lnTo>
                <a:lnTo>
                  <a:pt x="818045" y="751357"/>
                </a:lnTo>
                <a:lnTo>
                  <a:pt x="823861" y="751357"/>
                </a:lnTo>
                <a:lnTo>
                  <a:pt x="823188" y="764057"/>
                </a:lnTo>
                <a:lnTo>
                  <a:pt x="828509" y="764057"/>
                </a:lnTo>
                <a:lnTo>
                  <a:pt x="831557" y="776757"/>
                </a:lnTo>
                <a:lnTo>
                  <a:pt x="829094" y="776757"/>
                </a:lnTo>
                <a:lnTo>
                  <a:pt x="826770" y="789457"/>
                </a:lnTo>
                <a:lnTo>
                  <a:pt x="835710" y="776757"/>
                </a:lnTo>
                <a:lnTo>
                  <a:pt x="855256" y="776757"/>
                </a:lnTo>
                <a:lnTo>
                  <a:pt x="847521" y="789457"/>
                </a:lnTo>
                <a:lnTo>
                  <a:pt x="843076" y="789457"/>
                </a:lnTo>
                <a:lnTo>
                  <a:pt x="844931" y="802157"/>
                </a:lnTo>
                <a:lnTo>
                  <a:pt x="851700" y="802157"/>
                </a:lnTo>
                <a:lnTo>
                  <a:pt x="847991" y="814857"/>
                </a:lnTo>
                <a:lnTo>
                  <a:pt x="855395" y="814857"/>
                </a:lnTo>
                <a:lnTo>
                  <a:pt x="858240" y="827557"/>
                </a:lnTo>
                <a:lnTo>
                  <a:pt x="871537" y="827557"/>
                </a:lnTo>
                <a:lnTo>
                  <a:pt x="878509" y="827557"/>
                </a:lnTo>
                <a:lnTo>
                  <a:pt x="883158" y="814857"/>
                </a:lnTo>
                <a:lnTo>
                  <a:pt x="884326" y="827557"/>
                </a:lnTo>
                <a:lnTo>
                  <a:pt x="892467" y="814857"/>
                </a:lnTo>
                <a:lnTo>
                  <a:pt x="884910" y="827557"/>
                </a:lnTo>
                <a:lnTo>
                  <a:pt x="886650" y="827557"/>
                </a:lnTo>
                <a:lnTo>
                  <a:pt x="884910" y="840257"/>
                </a:lnTo>
                <a:lnTo>
                  <a:pt x="869213" y="840257"/>
                </a:lnTo>
                <a:lnTo>
                  <a:pt x="871537" y="827557"/>
                </a:lnTo>
                <a:lnTo>
                  <a:pt x="864387" y="840257"/>
                </a:lnTo>
                <a:lnTo>
                  <a:pt x="853516" y="840257"/>
                </a:lnTo>
                <a:lnTo>
                  <a:pt x="853516" y="852957"/>
                </a:lnTo>
                <a:lnTo>
                  <a:pt x="882015" y="852957"/>
                </a:lnTo>
                <a:lnTo>
                  <a:pt x="874585" y="865657"/>
                </a:lnTo>
                <a:lnTo>
                  <a:pt x="890727" y="865657"/>
                </a:lnTo>
                <a:lnTo>
                  <a:pt x="877354" y="878357"/>
                </a:lnTo>
                <a:lnTo>
                  <a:pt x="895375" y="878357"/>
                </a:lnTo>
                <a:lnTo>
                  <a:pt x="884326" y="891057"/>
                </a:lnTo>
                <a:lnTo>
                  <a:pt x="902233" y="891057"/>
                </a:lnTo>
                <a:lnTo>
                  <a:pt x="907580" y="903757"/>
                </a:lnTo>
                <a:lnTo>
                  <a:pt x="903643" y="903757"/>
                </a:lnTo>
                <a:lnTo>
                  <a:pt x="906424" y="916457"/>
                </a:lnTo>
                <a:lnTo>
                  <a:pt x="907021" y="929157"/>
                </a:lnTo>
                <a:lnTo>
                  <a:pt x="906424" y="941857"/>
                </a:lnTo>
                <a:lnTo>
                  <a:pt x="917460" y="929157"/>
                </a:lnTo>
                <a:lnTo>
                  <a:pt x="910488" y="941857"/>
                </a:lnTo>
                <a:lnTo>
                  <a:pt x="913980" y="941857"/>
                </a:lnTo>
                <a:lnTo>
                  <a:pt x="918044" y="929157"/>
                </a:lnTo>
                <a:lnTo>
                  <a:pt x="923861" y="929157"/>
                </a:lnTo>
                <a:lnTo>
                  <a:pt x="918629" y="941857"/>
                </a:lnTo>
                <a:lnTo>
                  <a:pt x="937628" y="941857"/>
                </a:lnTo>
                <a:lnTo>
                  <a:pt x="937234" y="954557"/>
                </a:lnTo>
                <a:lnTo>
                  <a:pt x="948283" y="954557"/>
                </a:lnTo>
                <a:lnTo>
                  <a:pt x="950023" y="967257"/>
                </a:lnTo>
                <a:lnTo>
                  <a:pt x="958748" y="967257"/>
                </a:lnTo>
                <a:lnTo>
                  <a:pt x="962240" y="979957"/>
                </a:lnTo>
                <a:lnTo>
                  <a:pt x="964565" y="979957"/>
                </a:lnTo>
                <a:lnTo>
                  <a:pt x="961072" y="992657"/>
                </a:lnTo>
                <a:lnTo>
                  <a:pt x="978204" y="992657"/>
                </a:lnTo>
                <a:lnTo>
                  <a:pt x="975893" y="1005357"/>
                </a:lnTo>
                <a:lnTo>
                  <a:pt x="974458" y="1005357"/>
                </a:lnTo>
                <a:lnTo>
                  <a:pt x="974445" y="1018057"/>
                </a:lnTo>
                <a:lnTo>
                  <a:pt x="968044" y="1018057"/>
                </a:lnTo>
                <a:lnTo>
                  <a:pt x="968044" y="1170457"/>
                </a:lnTo>
                <a:lnTo>
                  <a:pt x="962685" y="1183157"/>
                </a:lnTo>
                <a:lnTo>
                  <a:pt x="961656" y="1183157"/>
                </a:lnTo>
                <a:lnTo>
                  <a:pt x="968044" y="1170457"/>
                </a:lnTo>
                <a:lnTo>
                  <a:pt x="968044" y="1018057"/>
                </a:lnTo>
                <a:lnTo>
                  <a:pt x="965428" y="1018057"/>
                </a:lnTo>
                <a:lnTo>
                  <a:pt x="965657" y="1005357"/>
                </a:lnTo>
                <a:lnTo>
                  <a:pt x="957580" y="1005357"/>
                </a:lnTo>
                <a:lnTo>
                  <a:pt x="950023" y="1018057"/>
                </a:lnTo>
                <a:lnTo>
                  <a:pt x="948867" y="1005357"/>
                </a:lnTo>
                <a:lnTo>
                  <a:pt x="946531" y="1005357"/>
                </a:lnTo>
                <a:lnTo>
                  <a:pt x="947699" y="1018057"/>
                </a:lnTo>
                <a:lnTo>
                  <a:pt x="941298" y="1018057"/>
                </a:lnTo>
                <a:lnTo>
                  <a:pt x="940142" y="1030757"/>
                </a:lnTo>
                <a:lnTo>
                  <a:pt x="937234" y="1018057"/>
                </a:lnTo>
                <a:lnTo>
                  <a:pt x="927354" y="1018057"/>
                </a:lnTo>
                <a:lnTo>
                  <a:pt x="929093" y="1005357"/>
                </a:lnTo>
                <a:lnTo>
                  <a:pt x="920953" y="1005357"/>
                </a:lnTo>
                <a:lnTo>
                  <a:pt x="923569" y="995832"/>
                </a:lnTo>
                <a:lnTo>
                  <a:pt x="919213" y="1005357"/>
                </a:lnTo>
                <a:lnTo>
                  <a:pt x="919721" y="994168"/>
                </a:lnTo>
                <a:lnTo>
                  <a:pt x="917460" y="1005357"/>
                </a:lnTo>
                <a:lnTo>
                  <a:pt x="914565" y="1005357"/>
                </a:lnTo>
                <a:lnTo>
                  <a:pt x="915136" y="992657"/>
                </a:lnTo>
                <a:lnTo>
                  <a:pt x="901192" y="992657"/>
                </a:lnTo>
                <a:lnTo>
                  <a:pt x="904621" y="979957"/>
                </a:lnTo>
                <a:lnTo>
                  <a:pt x="879424" y="979957"/>
                </a:lnTo>
                <a:lnTo>
                  <a:pt x="876185" y="967257"/>
                </a:lnTo>
                <a:lnTo>
                  <a:pt x="882002" y="967257"/>
                </a:lnTo>
                <a:lnTo>
                  <a:pt x="879678" y="954557"/>
                </a:lnTo>
                <a:lnTo>
                  <a:pt x="870369" y="967257"/>
                </a:lnTo>
                <a:lnTo>
                  <a:pt x="863981" y="967257"/>
                </a:lnTo>
                <a:lnTo>
                  <a:pt x="863981" y="954557"/>
                </a:lnTo>
                <a:lnTo>
                  <a:pt x="848855" y="954557"/>
                </a:lnTo>
                <a:lnTo>
                  <a:pt x="854087" y="941857"/>
                </a:lnTo>
                <a:lnTo>
                  <a:pt x="826770" y="941857"/>
                </a:lnTo>
                <a:lnTo>
                  <a:pt x="831418" y="929157"/>
                </a:lnTo>
                <a:lnTo>
                  <a:pt x="826185" y="929157"/>
                </a:lnTo>
                <a:lnTo>
                  <a:pt x="820953" y="941857"/>
                </a:lnTo>
                <a:lnTo>
                  <a:pt x="823277" y="929157"/>
                </a:lnTo>
                <a:lnTo>
                  <a:pt x="820369" y="941857"/>
                </a:lnTo>
                <a:lnTo>
                  <a:pt x="816876" y="941857"/>
                </a:lnTo>
                <a:lnTo>
                  <a:pt x="819785" y="929157"/>
                </a:lnTo>
                <a:lnTo>
                  <a:pt x="813396" y="929157"/>
                </a:lnTo>
                <a:lnTo>
                  <a:pt x="808291" y="941857"/>
                </a:lnTo>
                <a:lnTo>
                  <a:pt x="806996" y="929157"/>
                </a:lnTo>
                <a:lnTo>
                  <a:pt x="806411" y="929157"/>
                </a:lnTo>
                <a:lnTo>
                  <a:pt x="812228" y="916457"/>
                </a:lnTo>
                <a:lnTo>
                  <a:pt x="809904" y="916457"/>
                </a:lnTo>
                <a:lnTo>
                  <a:pt x="810488" y="903757"/>
                </a:lnTo>
                <a:lnTo>
                  <a:pt x="809904" y="903757"/>
                </a:lnTo>
                <a:lnTo>
                  <a:pt x="808748" y="903757"/>
                </a:lnTo>
                <a:lnTo>
                  <a:pt x="797953" y="916457"/>
                </a:lnTo>
                <a:lnTo>
                  <a:pt x="783158" y="916457"/>
                </a:lnTo>
                <a:lnTo>
                  <a:pt x="791095" y="903757"/>
                </a:lnTo>
                <a:lnTo>
                  <a:pt x="800608" y="903757"/>
                </a:lnTo>
                <a:lnTo>
                  <a:pt x="801763" y="891057"/>
                </a:lnTo>
                <a:lnTo>
                  <a:pt x="796531" y="891057"/>
                </a:lnTo>
                <a:lnTo>
                  <a:pt x="796531" y="885190"/>
                </a:lnTo>
                <a:lnTo>
                  <a:pt x="793038" y="891057"/>
                </a:lnTo>
                <a:lnTo>
                  <a:pt x="787234" y="891057"/>
                </a:lnTo>
                <a:lnTo>
                  <a:pt x="787234" y="878357"/>
                </a:lnTo>
                <a:lnTo>
                  <a:pt x="761644" y="878357"/>
                </a:lnTo>
                <a:lnTo>
                  <a:pt x="763968" y="865657"/>
                </a:lnTo>
                <a:lnTo>
                  <a:pt x="758164" y="865657"/>
                </a:lnTo>
                <a:lnTo>
                  <a:pt x="763968" y="852957"/>
                </a:lnTo>
                <a:lnTo>
                  <a:pt x="760488" y="852957"/>
                </a:lnTo>
                <a:lnTo>
                  <a:pt x="756412" y="844067"/>
                </a:lnTo>
                <a:lnTo>
                  <a:pt x="756412" y="865657"/>
                </a:lnTo>
                <a:lnTo>
                  <a:pt x="751763" y="878357"/>
                </a:lnTo>
                <a:lnTo>
                  <a:pt x="746531" y="878357"/>
                </a:lnTo>
                <a:lnTo>
                  <a:pt x="756412" y="865657"/>
                </a:lnTo>
                <a:lnTo>
                  <a:pt x="756412" y="844067"/>
                </a:lnTo>
                <a:lnTo>
                  <a:pt x="754672" y="840257"/>
                </a:lnTo>
                <a:lnTo>
                  <a:pt x="745947" y="852957"/>
                </a:lnTo>
                <a:lnTo>
                  <a:pt x="746531" y="852957"/>
                </a:lnTo>
                <a:lnTo>
                  <a:pt x="740956" y="865657"/>
                </a:lnTo>
                <a:lnTo>
                  <a:pt x="755840" y="865657"/>
                </a:lnTo>
                <a:lnTo>
                  <a:pt x="744791" y="878357"/>
                </a:lnTo>
                <a:lnTo>
                  <a:pt x="739216" y="865657"/>
                </a:lnTo>
                <a:lnTo>
                  <a:pt x="733818" y="852957"/>
                </a:lnTo>
                <a:lnTo>
                  <a:pt x="728522" y="852957"/>
                </a:lnTo>
                <a:lnTo>
                  <a:pt x="723277" y="840257"/>
                </a:lnTo>
                <a:lnTo>
                  <a:pt x="733729" y="840257"/>
                </a:lnTo>
                <a:lnTo>
                  <a:pt x="743699" y="827557"/>
                </a:lnTo>
                <a:lnTo>
                  <a:pt x="752462" y="827557"/>
                </a:lnTo>
                <a:lnTo>
                  <a:pt x="759320" y="814857"/>
                </a:lnTo>
                <a:lnTo>
                  <a:pt x="756412" y="814857"/>
                </a:lnTo>
                <a:lnTo>
                  <a:pt x="762228" y="802157"/>
                </a:lnTo>
                <a:lnTo>
                  <a:pt x="755840" y="814857"/>
                </a:lnTo>
                <a:lnTo>
                  <a:pt x="754672" y="814857"/>
                </a:lnTo>
                <a:lnTo>
                  <a:pt x="757453" y="802703"/>
                </a:lnTo>
                <a:lnTo>
                  <a:pt x="745134" y="812317"/>
                </a:lnTo>
                <a:lnTo>
                  <a:pt x="744207" y="814857"/>
                </a:lnTo>
                <a:lnTo>
                  <a:pt x="741883" y="814857"/>
                </a:lnTo>
                <a:lnTo>
                  <a:pt x="738390" y="814857"/>
                </a:lnTo>
                <a:lnTo>
                  <a:pt x="744207" y="802157"/>
                </a:lnTo>
                <a:lnTo>
                  <a:pt x="741591" y="802157"/>
                </a:lnTo>
                <a:lnTo>
                  <a:pt x="742340" y="789457"/>
                </a:lnTo>
                <a:lnTo>
                  <a:pt x="744143" y="789457"/>
                </a:lnTo>
                <a:lnTo>
                  <a:pt x="752348" y="776757"/>
                </a:lnTo>
                <a:lnTo>
                  <a:pt x="739559" y="776757"/>
                </a:lnTo>
                <a:lnTo>
                  <a:pt x="742467" y="764057"/>
                </a:lnTo>
                <a:lnTo>
                  <a:pt x="733869" y="776757"/>
                </a:lnTo>
                <a:lnTo>
                  <a:pt x="723353" y="776757"/>
                </a:lnTo>
                <a:lnTo>
                  <a:pt x="729742" y="764057"/>
                </a:lnTo>
                <a:lnTo>
                  <a:pt x="722109" y="764057"/>
                </a:lnTo>
                <a:lnTo>
                  <a:pt x="729094" y="751357"/>
                </a:lnTo>
                <a:lnTo>
                  <a:pt x="719594" y="751357"/>
                </a:lnTo>
                <a:lnTo>
                  <a:pt x="717384" y="738657"/>
                </a:lnTo>
                <a:lnTo>
                  <a:pt x="716470" y="738657"/>
                </a:lnTo>
                <a:lnTo>
                  <a:pt x="725017" y="725957"/>
                </a:lnTo>
                <a:lnTo>
                  <a:pt x="709904" y="725957"/>
                </a:lnTo>
                <a:lnTo>
                  <a:pt x="706412" y="738657"/>
                </a:lnTo>
                <a:lnTo>
                  <a:pt x="710488" y="738657"/>
                </a:lnTo>
                <a:lnTo>
                  <a:pt x="697699" y="751357"/>
                </a:lnTo>
                <a:lnTo>
                  <a:pt x="683742" y="751357"/>
                </a:lnTo>
                <a:lnTo>
                  <a:pt x="691883" y="738657"/>
                </a:lnTo>
                <a:lnTo>
                  <a:pt x="704913" y="738657"/>
                </a:lnTo>
                <a:lnTo>
                  <a:pt x="709904" y="725957"/>
                </a:lnTo>
                <a:lnTo>
                  <a:pt x="700379" y="725957"/>
                </a:lnTo>
                <a:lnTo>
                  <a:pt x="708888" y="713257"/>
                </a:lnTo>
                <a:lnTo>
                  <a:pt x="704088" y="713257"/>
                </a:lnTo>
                <a:lnTo>
                  <a:pt x="706882" y="700557"/>
                </a:lnTo>
                <a:lnTo>
                  <a:pt x="702932" y="700557"/>
                </a:lnTo>
                <a:lnTo>
                  <a:pt x="702932" y="713257"/>
                </a:lnTo>
                <a:lnTo>
                  <a:pt x="695921" y="713257"/>
                </a:lnTo>
                <a:lnTo>
                  <a:pt x="697115" y="700557"/>
                </a:lnTo>
                <a:lnTo>
                  <a:pt x="693039" y="700557"/>
                </a:lnTo>
                <a:lnTo>
                  <a:pt x="689559" y="687857"/>
                </a:lnTo>
                <a:lnTo>
                  <a:pt x="696887" y="687857"/>
                </a:lnTo>
                <a:lnTo>
                  <a:pt x="697039" y="675157"/>
                </a:lnTo>
                <a:lnTo>
                  <a:pt x="699706" y="675157"/>
                </a:lnTo>
                <a:lnTo>
                  <a:pt x="703503" y="662457"/>
                </a:lnTo>
                <a:lnTo>
                  <a:pt x="689317" y="662457"/>
                </a:lnTo>
                <a:lnTo>
                  <a:pt x="683158" y="649757"/>
                </a:lnTo>
                <a:lnTo>
                  <a:pt x="673188" y="649757"/>
                </a:lnTo>
                <a:lnTo>
                  <a:pt x="674433" y="637057"/>
                </a:lnTo>
                <a:lnTo>
                  <a:pt x="676871" y="637057"/>
                </a:lnTo>
                <a:lnTo>
                  <a:pt x="675449" y="624357"/>
                </a:lnTo>
                <a:lnTo>
                  <a:pt x="676440" y="624357"/>
                </a:lnTo>
                <a:lnTo>
                  <a:pt x="683742" y="611657"/>
                </a:lnTo>
                <a:lnTo>
                  <a:pt x="667461" y="611657"/>
                </a:lnTo>
                <a:lnTo>
                  <a:pt x="677341" y="598957"/>
                </a:lnTo>
                <a:lnTo>
                  <a:pt x="670369" y="598957"/>
                </a:lnTo>
                <a:lnTo>
                  <a:pt x="683742" y="586257"/>
                </a:lnTo>
                <a:lnTo>
                  <a:pt x="684898" y="586257"/>
                </a:lnTo>
                <a:lnTo>
                  <a:pt x="674433" y="573557"/>
                </a:lnTo>
                <a:lnTo>
                  <a:pt x="682574" y="573557"/>
                </a:lnTo>
                <a:lnTo>
                  <a:pt x="681990" y="560857"/>
                </a:lnTo>
                <a:lnTo>
                  <a:pt x="687806" y="560857"/>
                </a:lnTo>
                <a:lnTo>
                  <a:pt x="681418" y="548157"/>
                </a:lnTo>
                <a:lnTo>
                  <a:pt x="683742" y="548157"/>
                </a:lnTo>
                <a:lnTo>
                  <a:pt x="682244" y="535457"/>
                </a:lnTo>
                <a:lnTo>
                  <a:pt x="685482" y="535457"/>
                </a:lnTo>
                <a:lnTo>
                  <a:pt x="681418" y="522757"/>
                </a:lnTo>
                <a:lnTo>
                  <a:pt x="663384" y="522757"/>
                </a:lnTo>
                <a:lnTo>
                  <a:pt x="666292" y="510057"/>
                </a:lnTo>
                <a:lnTo>
                  <a:pt x="668045" y="510057"/>
                </a:lnTo>
                <a:lnTo>
                  <a:pt x="666877" y="497357"/>
                </a:lnTo>
                <a:lnTo>
                  <a:pt x="671525" y="497357"/>
                </a:lnTo>
                <a:lnTo>
                  <a:pt x="663384" y="484657"/>
                </a:lnTo>
                <a:lnTo>
                  <a:pt x="663968" y="484657"/>
                </a:lnTo>
                <a:lnTo>
                  <a:pt x="670369" y="471957"/>
                </a:lnTo>
                <a:lnTo>
                  <a:pt x="681990" y="471957"/>
                </a:lnTo>
                <a:lnTo>
                  <a:pt x="673277" y="459257"/>
                </a:lnTo>
                <a:lnTo>
                  <a:pt x="669518" y="459257"/>
                </a:lnTo>
                <a:lnTo>
                  <a:pt x="669925" y="446557"/>
                </a:lnTo>
                <a:lnTo>
                  <a:pt x="668045" y="446557"/>
                </a:lnTo>
                <a:lnTo>
                  <a:pt x="682574" y="433857"/>
                </a:lnTo>
                <a:lnTo>
                  <a:pt x="678510" y="433857"/>
                </a:lnTo>
                <a:lnTo>
                  <a:pt x="675601" y="421157"/>
                </a:lnTo>
                <a:lnTo>
                  <a:pt x="673849" y="421157"/>
                </a:lnTo>
                <a:lnTo>
                  <a:pt x="672515" y="408457"/>
                </a:lnTo>
                <a:lnTo>
                  <a:pt x="677494" y="395757"/>
                </a:lnTo>
                <a:lnTo>
                  <a:pt x="685304" y="395757"/>
                </a:lnTo>
                <a:lnTo>
                  <a:pt x="692454" y="383057"/>
                </a:lnTo>
                <a:lnTo>
                  <a:pt x="688340" y="383057"/>
                </a:lnTo>
                <a:lnTo>
                  <a:pt x="678218" y="370357"/>
                </a:lnTo>
                <a:lnTo>
                  <a:pt x="680935" y="370357"/>
                </a:lnTo>
                <a:lnTo>
                  <a:pt x="681126" y="357657"/>
                </a:lnTo>
                <a:lnTo>
                  <a:pt x="681736" y="344957"/>
                </a:lnTo>
                <a:lnTo>
                  <a:pt x="686943" y="344957"/>
                </a:lnTo>
                <a:lnTo>
                  <a:pt x="683082" y="332257"/>
                </a:lnTo>
                <a:lnTo>
                  <a:pt x="686650" y="332257"/>
                </a:lnTo>
                <a:lnTo>
                  <a:pt x="690714" y="319557"/>
                </a:lnTo>
                <a:lnTo>
                  <a:pt x="680161" y="319557"/>
                </a:lnTo>
                <a:lnTo>
                  <a:pt x="681126" y="306857"/>
                </a:lnTo>
                <a:lnTo>
                  <a:pt x="686650" y="306857"/>
                </a:lnTo>
                <a:lnTo>
                  <a:pt x="687222" y="294157"/>
                </a:lnTo>
                <a:lnTo>
                  <a:pt x="687006" y="294157"/>
                </a:lnTo>
                <a:lnTo>
                  <a:pt x="684872" y="281457"/>
                </a:lnTo>
                <a:lnTo>
                  <a:pt x="689559" y="281457"/>
                </a:lnTo>
                <a:lnTo>
                  <a:pt x="685190" y="268757"/>
                </a:lnTo>
                <a:lnTo>
                  <a:pt x="681710" y="268757"/>
                </a:lnTo>
                <a:lnTo>
                  <a:pt x="679094" y="256057"/>
                </a:lnTo>
                <a:lnTo>
                  <a:pt x="686485" y="268757"/>
                </a:lnTo>
                <a:lnTo>
                  <a:pt x="691743" y="268757"/>
                </a:lnTo>
                <a:lnTo>
                  <a:pt x="685990" y="256057"/>
                </a:lnTo>
                <a:lnTo>
                  <a:pt x="683158" y="256057"/>
                </a:lnTo>
                <a:lnTo>
                  <a:pt x="685482" y="243357"/>
                </a:lnTo>
                <a:lnTo>
                  <a:pt x="690130" y="256057"/>
                </a:lnTo>
                <a:lnTo>
                  <a:pt x="693039" y="256057"/>
                </a:lnTo>
                <a:lnTo>
                  <a:pt x="691095" y="243357"/>
                </a:lnTo>
                <a:lnTo>
                  <a:pt x="692226" y="243357"/>
                </a:lnTo>
                <a:lnTo>
                  <a:pt x="688975" y="230657"/>
                </a:lnTo>
                <a:lnTo>
                  <a:pt x="696531" y="230657"/>
                </a:lnTo>
                <a:lnTo>
                  <a:pt x="693039" y="217957"/>
                </a:lnTo>
                <a:lnTo>
                  <a:pt x="690130" y="217957"/>
                </a:lnTo>
                <a:lnTo>
                  <a:pt x="685482" y="205257"/>
                </a:lnTo>
                <a:lnTo>
                  <a:pt x="676186" y="205257"/>
                </a:lnTo>
                <a:lnTo>
                  <a:pt x="678510" y="192557"/>
                </a:lnTo>
                <a:lnTo>
                  <a:pt x="690714" y="192557"/>
                </a:lnTo>
                <a:lnTo>
                  <a:pt x="681418" y="179857"/>
                </a:lnTo>
                <a:lnTo>
                  <a:pt x="677341" y="167157"/>
                </a:lnTo>
                <a:lnTo>
                  <a:pt x="673849" y="167157"/>
                </a:lnTo>
                <a:lnTo>
                  <a:pt x="673277" y="154457"/>
                </a:lnTo>
                <a:lnTo>
                  <a:pt x="681990" y="154457"/>
                </a:lnTo>
                <a:lnTo>
                  <a:pt x="680834" y="167157"/>
                </a:lnTo>
                <a:lnTo>
                  <a:pt x="684898" y="167157"/>
                </a:lnTo>
                <a:lnTo>
                  <a:pt x="688390" y="154457"/>
                </a:lnTo>
                <a:lnTo>
                  <a:pt x="689559" y="154457"/>
                </a:lnTo>
                <a:lnTo>
                  <a:pt x="695363" y="167157"/>
                </a:lnTo>
                <a:lnTo>
                  <a:pt x="693991" y="154457"/>
                </a:lnTo>
                <a:lnTo>
                  <a:pt x="694791" y="154457"/>
                </a:lnTo>
                <a:lnTo>
                  <a:pt x="686066" y="141757"/>
                </a:lnTo>
                <a:lnTo>
                  <a:pt x="697738" y="141757"/>
                </a:lnTo>
                <a:lnTo>
                  <a:pt x="699223" y="154457"/>
                </a:lnTo>
                <a:lnTo>
                  <a:pt x="705827" y="154457"/>
                </a:lnTo>
                <a:lnTo>
                  <a:pt x="703338" y="141757"/>
                </a:lnTo>
                <a:lnTo>
                  <a:pt x="699363" y="141757"/>
                </a:lnTo>
                <a:lnTo>
                  <a:pt x="696595" y="129057"/>
                </a:lnTo>
                <a:lnTo>
                  <a:pt x="710488" y="129057"/>
                </a:lnTo>
                <a:lnTo>
                  <a:pt x="704088" y="116357"/>
                </a:lnTo>
                <a:lnTo>
                  <a:pt x="709320" y="103657"/>
                </a:lnTo>
                <a:lnTo>
                  <a:pt x="700024" y="103657"/>
                </a:lnTo>
                <a:lnTo>
                  <a:pt x="711542" y="90957"/>
                </a:lnTo>
                <a:lnTo>
                  <a:pt x="709320" y="90957"/>
                </a:lnTo>
                <a:lnTo>
                  <a:pt x="706234" y="78257"/>
                </a:lnTo>
                <a:lnTo>
                  <a:pt x="704088" y="78257"/>
                </a:lnTo>
                <a:lnTo>
                  <a:pt x="703072" y="75488"/>
                </a:lnTo>
                <a:lnTo>
                  <a:pt x="709904" y="65557"/>
                </a:lnTo>
                <a:lnTo>
                  <a:pt x="709726" y="64579"/>
                </a:lnTo>
                <a:lnTo>
                  <a:pt x="709117" y="63792"/>
                </a:lnTo>
                <a:lnTo>
                  <a:pt x="709752" y="65557"/>
                </a:lnTo>
                <a:lnTo>
                  <a:pt x="704088" y="65557"/>
                </a:lnTo>
                <a:lnTo>
                  <a:pt x="698855" y="52857"/>
                </a:lnTo>
                <a:lnTo>
                  <a:pt x="696531" y="52857"/>
                </a:lnTo>
                <a:lnTo>
                  <a:pt x="696531" y="90957"/>
                </a:lnTo>
                <a:lnTo>
                  <a:pt x="689559" y="90957"/>
                </a:lnTo>
                <a:lnTo>
                  <a:pt x="689559" y="78257"/>
                </a:lnTo>
                <a:lnTo>
                  <a:pt x="693623" y="78257"/>
                </a:lnTo>
                <a:lnTo>
                  <a:pt x="696531" y="90957"/>
                </a:lnTo>
                <a:lnTo>
                  <a:pt x="696531" y="52857"/>
                </a:lnTo>
                <a:lnTo>
                  <a:pt x="691794" y="52857"/>
                </a:lnTo>
                <a:lnTo>
                  <a:pt x="693039" y="40157"/>
                </a:lnTo>
                <a:lnTo>
                  <a:pt x="696480" y="40157"/>
                </a:lnTo>
                <a:lnTo>
                  <a:pt x="696531" y="27457"/>
                </a:lnTo>
                <a:lnTo>
                  <a:pt x="707517" y="27457"/>
                </a:lnTo>
                <a:lnTo>
                  <a:pt x="704888" y="40157"/>
                </a:lnTo>
                <a:lnTo>
                  <a:pt x="702589" y="52857"/>
                </a:lnTo>
                <a:lnTo>
                  <a:pt x="700595" y="52857"/>
                </a:lnTo>
                <a:lnTo>
                  <a:pt x="709117" y="63792"/>
                </a:lnTo>
                <a:lnTo>
                  <a:pt x="705104" y="52857"/>
                </a:lnTo>
                <a:lnTo>
                  <a:pt x="707580" y="52857"/>
                </a:lnTo>
                <a:lnTo>
                  <a:pt x="709726" y="64579"/>
                </a:lnTo>
                <a:lnTo>
                  <a:pt x="710488" y="65557"/>
                </a:lnTo>
                <a:lnTo>
                  <a:pt x="709904" y="65557"/>
                </a:lnTo>
                <a:lnTo>
                  <a:pt x="715137" y="78257"/>
                </a:lnTo>
                <a:lnTo>
                  <a:pt x="712812" y="65557"/>
                </a:lnTo>
                <a:lnTo>
                  <a:pt x="719201" y="65557"/>
                </a:lnTo>
                <a:lnTo>
                  <a:pt x="721525" y="52857"/>
                </a:lnTo>
                <a:lnTo>
                  <a:pt x="711860" y="52857"/>
                </a:lnTo>
                <a:lnTo>
                  <a:pt x="712165" y="40157"/>
                </a:lnTo>
                <a:lnTo>
                  <a:pt x="720471" y="40157"/>
                </a:lnTo>
                <a:lnTo>
                  <a:pt x="726186" y="52857"/>
                </a:lnTo>
                <a:lnTo>
                  <a:pt x="729665" y="52857"/>
                </a:lnTo>
                <a:lnTo>
                  <a:pt x="733158" y="40157"/>
                </a:lnTo>
                <a:lnTo>
                  <a:pt x="729500" y="40157"/>
                </a:lnTo>
                <a:lnTo>
                  <a:pt x="734390" y="27457"/>
                </a:lnTo>
                <a:lnTo>
                  <a:pt x="730008" y="14757"/>
                </a:lnTo>
                <a:lnTo>
                  <a:pt x="731418" y="14757"/>
                </a:lnTo>
                <a:lnTo>
                  <a:pt x="731418" y="2057"/>
                </a:lnTo>
                <a:lnTo>
                  <a:pt x="720369" y="2057"/>
                </a:lnTo>
                <a:lnTo>
                  <a:pt x="725601" y="14757"/>
                </a:lnTo>
                <a:lnTo>
                  <a:pt x="719201" y="14757"/>
                </a:lnTo>
                <a:lnTo>
                  <a:pt x="718045" y="11607"/>
                </a:lnTo>
                <a:lnTo>
                  <a:pt x="718045" y="27457"/>
                </a:lnTo>
                <a:lnTo>
                  <a:pt x="709320" y="14757"/>
                </a:lnTo>
                <a:lnTo>
                  <a:pt x="715137" y="14757"/>
                </a:lnTo>
                <a:lnTo>
                  <a:pt x="718045" y="27457"/>
                </a:lnTo>
                <a:lnTo>
                  <a:pt x="718045" y="11607"/>
                </a:lnTo>
                <a:lnTo>
                  <a:pt x="714552" y="2057"/>
                </a:lnTo>
                <a:lnTo>
                  <a:pt x="653503" y="2057"/>
                </a:lnTo>
                <a:lnTo>
                  <a:pt x="653503" y="344957"/>
                </a:lnTo>
                <a:lnTo>
                  <a:pt x="653503" y="357657"/>
                </a:lnTo>
                <a:lnTo>
                  <a:pt x="648843" y="357657"/>
                </a:lnTo>
                <a:lnTo>
                  <a:pt x="648487" y="344957"/>
                </a:lnTo>
                <a:lnTo>
                  <a:pt x="653503" y="344957"/>
                </a:lnTo>
                <a:lnTo>
                  <a:pt x="653503" y="2057"/>
                </a:lnTo>
                <a:lnTo>
                  <a:pt x="594207" y="2057"/>
                </a:lnTo>
                <a:lnTo>
                  <a:pt x="594207" y="383057"/>
                </a:lnTo>
                <a:lnTo>
                  <a:pt x="588975" y="395757"/>
                </a:lnTo>
                <a:lnTo>
                  <a:pt x="586638" y="383057"/>
                </a:lnTo>
                <a:lnTo>
                  <a:pt x="594207" y="383057"/>
                </a:lnTo>
                <a:lnTo>
                  <a:pt x="594207" y="2057"/>
                </a:lnTo>
                <a:lnTo>
                  <a:pt x="568769" y="2057"/>
                </a:lnTo>
                <a:lnTo>
                  <a:pt x="568769" y="78257"/>
                </a:lnTo>
                <a:lnTo>
                  <a:pt x="565708" y="78257"/>
                </a:lnTo>
                <a:lnTo>
                  <a:pt x="566877" y="90957"/>
                </a:lnTo>
                <a:lnTo>
                  <a:pt x="561644" y="90957"/>
                </a:lnTo>
                <a:lnTo>
                  <a:pt x="565708" y="78257"/>
                </a:lnTo>
                <a:lnTo>
                  <a:pt x="567677" y="65557"/>
                </a:lnTo>
                <a:lnTo>
                  <a:pt x="568769" y="78257"/>
                </a:lnTo>
                <a:lnTo>
                  <a:pt x="568769" y="2057"/>
                </a:lnTo>
                <a:lnTo>
                  <a:pt x="554088" y="2057"/>
                </a:lnTo>
                <a:lnTo>
                  <a:pt x="554088" y="129057"/>
                </a:lnTo>
                <a:lnTo>
                  <a:pt x="552335" y="129057"/>
                </a:lnTo>
                <a:lnTo>
                  <a:pt x="551840" y="123609"/>
                </a:lnTo>
                <a:lnTo>
                  <a:pt x="554088" y="129057"/>
                </a:lnTo>
                <a:lnTo>
                  <a:pt x="554088" y="2057"/>
                </a:lnTo>
                <a:lnTo>
                  <a:pt x="549630" y="2057"/>
                </a:lnTo>
                <a:lnTo>
                  <a:pt x="549630" y="167157"/>
                </a:lnTo>
                <a:lnTo>
                  <a:pt x="533692" y="167157"/>
                </a:lnTo>
                <a:lnTo>
                  <a:pt x="533806" y="154457"/>
                </a:lnTo>
                <a:lnTo>
                  <a:pt x="548411" y="154457"/>
                </a:lnTo>
                <a:lnTo>
                  <a:pt x="549630" y="167157"/>
                </a:lnTo>
                <a:lnTo>
                  <a:pt x="549630" y="2057"/>
                </a:lnTo>
                <a:lnTo>
                  <a:pt x="545363" y="2057"/>
                </a:lnTo>
                <a:lnTo>
                  <a:pt x="545363" y="103657"/>
                </a:lnTo>
                <a:lnTo>
                  <a:pt x="544779" y="116357"/>
                </a:lnTo>
                <a:lnTo>
                  <a:pt x="540715" y="116357"/>
                </a:lnTo>
                <a:lnTo>
                  <a:pt x="541299" y="103657"/>
                </a:lnTo>
                <a:lnTo>
                  <a:pt x="545363" y="103657"/>
                </a:lnTo>
                <a:lnTo>
                  <a:pt x="545363" y="2057"/>
                </a:lnTo>
                <a:lnTo>
                  <a:pt x="520941" y="2057"/>
                </a:lnTo>
                <a:lnTo>
                  <a:pt x="520941" y="52857"/>
                </a:lnTo>
                <a:lnTo>
                  <a:pt x="512800" y="52857"/>
                </a:lnTo>
                <a:lnTo>
                  <a:pt x="512800" y="243357"/>
                </a:lnTo>
                <a:lnTo>
                  <a:pt x="512800" y="256057"/>
                </a:lnTo>
                <a:lnTo>
                  <a:pt x="508152" y="256057"/>
                </a:lnTo>
                <a:lnTo>
                  <a:pt x="507568" y="251802"/>
                </a:lnTo>
                <a:lnTo>
                  <a:pt x="507568" y="256057"/>
                </a:lnTo>
                <a:lnTo>
                  <a:pt x="507568" y="268757"/>
                </a:lnTo>
                <a:lnTo>
                  <a:pt x="495871" y="268757"/>
                </a:lnTo>
                <a:lnTo>
                  <a:pt x="494842" y="256057"/>
                </a:lnTo>
                <a:lnTo>
                  <a:pt x="507568" y="256057"/>
                </a:lnTo>
                <a:lnTo>
                  <a:pt x="507568" y="251802"/>
                </a:lnTo>
                <a:lnTo>
                  <a:pt x="506412" y="243357"/>
                </a:lnTo>
                <a:lnTo>
                  <a:pt x="512800" y="243357"/>
                </a:lnTo>
                <a:lnTo>
                  <a:pt x="512800" y="52857"/>
                </a:lnTo>
                <a:lnTo>
                  <a:pt x="510476" y="52857"/>
                </a:lnTo>
                <a:lnTo>
                  <a:pt x="510476" y="40157"/>
                </a:lnTo>
                <a:lnTo>
                  <a:pt x="518033" y="40157"/>
                </a:lnTo>
                <a:lnTo>
                  <a:pt x="520941" y="52857"/>
                </a:lnTo>
                <a:lnTo>
                  <a:pt x="520941" y="2057"/>
                </a:lnTo>
                <a:lnTo>
                  <a:pt x="496595" y="2057"/>
                </a:lnTo>
                <a:lnTo>
                  <a:pt x="491286" y="14757"/>
                </a:lnTo>
                <a:lnTo>
                  <a:pt x="497344" y="14757"/>
                </a:lnTo>
                <a:lnTo>
                  <a:pt x="498703" y="27457"/>
                </a:lnTo>
                <a:lnTo>
                  <a:pt x="495363" y="27457"/>
                </a:lnTo>
                <a:lnTo>
                  <a:pt x="500595" y="40157"/>
                </a:lnTo>
                <a:lnTo>
                  <a:pt x="504520" y="40157"/>
                </a:lnTo>
                <a:lnTo>
                  <a:pt x="509320" y="52857"/>
                </a:lnTo>
                <a:lnTo>
                  <a:pt x="494195" y="40157"/>
                </a:lnTo>
                <a:lnTo>
                  <a:pt x="500595" y="40157"/>
                </a:lnTo>
                <a:lnTo>
                  <a:pt x="490131" y="27457"/>
                </a:lnTo>
                <a:lnTo>
                  <a:pt x="486638" y="27457"/>
                </a:lnTo>
                <a:lnTo>
                  <a:pt x="485482" y="40157"/>
                </a:lnTo>
                <a:lnTo>
                  <a:pt x="488391" y="40157"/>
                </a:lnTo>
                <a:lnTo>
                  <a:pt x="487489" y="52857"/>
                </a:lnTo>
                <a:lnTo>
                  <a:pt x="489978" y="52857"/>
                </a:lnTo>
                <a:lnTo>
                  <a:pt x="494385" y="65557"/>
                </a:lnTo>
                <a:lnTo>
                  <a:pt x="502335" y="65557"/>
                </a:lnTo>
                <a:lnTo>
                  <a:pt x="509892" y="78257"/>
                </a:lnTo>
                <a:lnTo>
                  <a:pt x="506996" y="78257"/>
                </a:lnTo>
                <a:lnTo>
                  <a:pt x="506996" y="217957"/>
                </a:lnTo>
                <a:lnTo>
                  <a:pt x="498017" y="217957"/>
                </a:lnTo>
                <a:lnTo>
                  <a:pt x="491439" y="205257"/>
                </a:lnTo>
                <a:lnTo>
                  <a:pt x="501357" y="205257"/>
                </a:lnTo>
                <a:lnTo>
                  <a:pt x="506996" y="217957"/>
                </a:lnTo>
                <a:lnTo>
                  <a:pt x="506996" y="78257"/>
                </a:lnTo>
                <a:lnTo>
                  <a:pt x="485482" y="78257"/>
                </a:lnTo>
                <a:lnTo>
                  <a:pt x="485482" y="90957"/>
                </a:lnTo>
                <a:lnTo>
                  <a:pt x="487807" y="90957"/>
                </a:lnTo>
                <a:lnTo>
                  <a:pt x="493268" y="103657"/>
                </a:lnTo>
                <a:lnTo>
                  <a:pt x="487070" y="103657"/>
                </a:lnTo>
                <a:lnTo>
                  <a:pt x="496163" y="116357"/>
                </a:lnTo>
                <a:lnTo>
                  <a:pt x="501751" y="116357"/>
                </a:lnTo>
                <a:lnTo>
                  <a:pt x="497332" y="129057"/>
                </a:lnTo>
                <a:lnTo>
                  <a:pt x="499389" y="129057"/>
                </a:lnTo>
                <a:lnTo>
                  <a:pt x="490715" y="141757"/>
                </a:lnTo>
                <a:lnTo>
                  <a:pt x="500011" y="141757"/>
                </a:lnTo>
                <a:lnTo>
                  <a:pt x="494258" y="154457"/>
                </a:lnTo>
                <a:lnTo>
                  <a:pt x="503504" y="154457"/>
                </a:lnTo>
                <a:lnTo>
                  <a:pt x="497878" y="167157"/>
                </a:lnTo>
                <a:lnTo>
                  <a:pt x="505244" y="167157"/>
                </a:lnTo>
                <a:lnTo>
                  <a:pt x="505828" y="179857"/>
                </a:lnTo>
                <a:lnTo>
                  <a:pt x="497192" y="167157"/>
                </a:lnTo>
                <a:lnTo>
                  <a:pt x="494779" y="179857"/>
                </a:lnTo>
                <a:lnTo>
                  <a:pt x="490054" y="179857"/>
                </a:lnTo>
                <a:lnTo>
                  <a:pt x="492023" y="192557"/>
                </a:lnTo>
                <a:lnTo>
                  <a:pt x="484898" y="192557"/>
                </a:lnTo>
                <a:lnTo>
                  <a:pt x="481406" y="205257"/>
                </a:lnTo>
                <a:lnTo>
                  <a:pt x="488391" y="205257"/>
                </a:lnTo>
                <a:lnTo>
                  <a:pt x="487222" y="217957"/>
                </a:lnTo>
                <a:lnTo>
                  <a:pt x="479475" y="217957"/>
                </a:lnTo>
                <a:lnTo>
                  <a:pt x="480822" y="230657"/>
                </a:lnTo>
                <a:lnTo>
                  <a:pt x="475018" y="230657"/>
                </a:lnTo>
                <a:lnTo>
                  <a:pt x="487222" y="243357"/>
                </a:lnTo>
                <a:lnTo>
                  <a:pt x="485190" y="243357"/>
                </a:lnTo>
                <a:lnTo>
                  <a:pt x="486130" y="256057"/>
                </a:lnTo>
                <a:lnTo>
                  <a:pt x="490715" y="256057"/>
                </a:lnTo>
                <a:lnTo>
                  <a:pt x="494195" y="268757"/>
                </a:lnTo>
                <a:lnTo>
                  <a:pt x="481190" y="268757"/>
                </a:lnTo>
                <a:lnTo>
                  <a:pt x="479996" y="256057"/>
                </a:lnTo>
                <a:lnTo>
                  <a:pt x="470357" y="256057"/>
                </a:lnTo>
                <a:lnTo>
                  <a:pt x="465709" y="268757"/>
                </a:lnTo>
                <a:lnTo>
                  <a:pt x="475589" y="268757"/>
                </a:lnTo>
                <a:lnTo>
                  <a:pt x="470941" y="281457"/>
                </a:lnTo>
                <a:lnTo>
                  <a:pt x="468922" y="281457"/>
                </a:lnTo>
                <a:lnTo>
                  <a:pt x="471525" y="294157"/>
                </a:lnTo>
                <a:lnTo>
                  <a:pt x="472681" y="294157"/>
                </a:lnTo>
                <a:lnTo>
                  <a:pt x="489343" y="294157"/>
                </a:lnTo>
                <a:lnTo>
                  <a:pt x="486638" y="306857"/>
                </a:lnTo>
                <a:lnTo>
                  <a:pt x="472681" y="294157"/>
                </a:lnTo>
                <a:lnTo>
                  <a:pt x="474713" y="306857"/>
                </a:lnTo>
                <a:lnTo>
                  <a:pt x="470941" y="306857"/>
                </a:lnTo>
                <a:lnTo>
                  <a:pt x="472998" y="319557"/>
                </a:lnTo>
                <a:lnTo>
                  <a:pt x="476465" y="319557"/>
                </a:lnTo>
                <a:lnTo>
                  <a:pt x="479933" y="332257"/>
                </a:lnTo>
                <a:lnTo>
                  <a:pt x="470357" y="332257"/>
                </a:lnTo>
                <a:lnTo>
                  <a:pt x="471805" y="344957"/>
                </a:lnTo>
                <a:lnTo>
                  <a:pt x="469277" y="344957"/>
                </a:lnTo>
                <a:lnTo>
                  <a:pt x="464235" y="357657"/>
                </a:lnTo>
                <a:lnTo>
                  <a:pt x="458152" y="357657"/>
                </a:lnTo>
                <a:lnTo>
                  <a:pt x="469201" y="370357"/>
                </a:lnTo>
                <a:lnTo>
                  <a:pt x="463384" y="370357"/>
                </a:lnTo>
                <a:lnTo>
                  <a:pt x="469785" y="383057"/>
                </a:lnTo>
                <a:lnTo>
                  <a:pt x="474433" y="383057"/>
                </a:lnTo>
                <a:lnTo>
                  <a:pt x="475157" y="395757"/>
                </a:lnTo>
                <a:lnTo>
                  <a:pt x="472681" y="395757"/>
                </a:lnTo>
                <a:lnTo>
                  <a:pt x="477926" y="408457"/>
                </a:lnTo>
                <a:lnTo>
                  <a:pt x="476758" y="395757"/>
                </a:lnTo>
                <a:lnTo>
                  <a:pt x="491286" y="395757"/>
                </a:lnTo>
                <a:lnTo>
                  <a:pt x="490131" y="408457"/>
                </a:lnTo>
                <a:lnTo>
                  <a:pt x="481406" y="408457"/>
                </a:lnTo>
                <a:lnTo>
                  <a:pt x="481406" y="637057"/>
                </a:lnTo>
                <a:lnTo>
                  <a:pt x="477926" y="633056"/>
                </a:lnTo>
                <a:lnTo>
                  <a:pt x="477926" y="637057"/>
                </a:lnTo>
                <a:lnTo>
                  <a:pt x="475018" y="637057"/>
                </a:lnTo>
                <a:lnTo>
                  <a:pt x="472833" y="629119"/>
                </a:lnTo>
                <a:lnTo>
                  <a:pt x="477926" y="637057"/>
                </a:lnTo>
                <a:lnTo>
                  <a:pt x="477926" y="633056"/>
                </a:lnTo>
                <a:lnTo>
                  <a:pt x="472059" y="626300"/>
                </a:lnTo>
                <a:lnTo>
                  <a:pt x="471525" y="624357"/>
                </a:lnTo>
                <a:lnTo>
                  <a:pt x="473265" y="624357"/>
                </a:lnTo>
                <a:lnTo>
                  <a:pt x="474433" y="624357"/>
                </a:lnTo>
                <a:lnTo>
                  <a:pt x="481406" y="637057"/>
                </a:lnTo>
                <a:lnTo>
                  <a:pt x="481406" y="408457"/>
                </a:lnTo>
                <a:lnTo>
                  <a:pt x="477926" y="408457"/>
                </a:lnTo>
                <a:lnTo>
                  <a:pt x="476758" y="408457"/>
                </a:lnTo>
                <a:lnTo>
                  <a:pt x="474916" y="421157"/>
                </a:lnTo>
                <a:lnTo>
                  <a:pt x="474726" y="421157"/>
                </a:lnTo>
                <a:lnTo>
                  <a:pt x="472338" y="433857"/>
                </a:lnTo>
                <a:lnTo>
                  <a:pt x="463969" y="433857"/>
                </a:lnTo>
                <a:lnTo>
                  <a:pt x="469760" y="446557"/>
                </a:lnTo>
                <a:lnTo>
                  <a:pt x="479082" y="446557"/>
                </a:lnTo>
                <a:lnTo>
                  <a:pt x="471944" y="459257"/>
                </a:lnTo>
                <a:lnTo>
                  <a:pt x="456412" y="459257"/>
                </a:lnTo>
                <a:lnTo>
                  <a:pt x="455244" y="471957"/>
                </a:lnTo>
                <a:lnTo>
                  <a:pt x="473265" y="471957"/>
                </a:lnTo>
                <a:lnTo>
                  <a:pt x="459320" y="484657"/>
                </a:lnTo>
                <a:lnTo>
                  <a:pt x="456984" y="484657"/>
                </a:lnTo>
                <a:lnTo>
                  <a:pt x="466877" y="497357"/>
                </a:lnTo>
                <a:lnTo>
                  <a:pt x="465124" y="497357"/>
                </a:lnTo>
                <a:lnTo>
                  <a:pt x="458152" y="510057"/>
                </a:lnTo>
                <a:lnTo>
                  <a:pt x="453504" y="510057"/>
                </a:lnTo>
                <a:lnTo>
                  <a:pt x="453504" y="522757"/>
                </a:lnTo>
                <a:lnTo>
                  <a:pt x="455244" y="522757"/>
                </a:lnTo>
                <a:lnTo>
                  <a:pt x="457428" y="535457"/>
                </a:lnTo>
                <a:lnTo>
                  <a:pt x="470357" y="535457"/>
                </a:lnTo>
                <a:lnTo>
                  <a:pt x="477926" y="535457"/>
                </a:lnTo>
                <a:lnTo>
                  <a:pt x="473633" y="539915"/>
                </a:lnTo>
                <a:lnTo>
                  <a:pt x="479666" y="548157"/>
                </a:lnTo>
                <a:lnTo>
                  <a:pt x="473265" y="548157"/>
                </a:lnTo>
                <a:lnTo>
                  <a:pt x="471817" y="541807"/>
                </a:lnTo>
                <a:lnTo>
                  <a:pt x="465709" y="548157"/>
                </a:lnTo>
                <a:lnTo>
                  <a:pt x="454520" y="548157"/>
                </a:lnTo>
                <a:lnTo>
                  <a:pt x="452716" y="560857"/>
                </a:lnTo>
                <a:lnTo>
                  <a:pt x="454660" y="560857"/>
                </a:lnTo>
                <a:lnTo>
                  <a:pt x="459320" y="573557"/>
                </a:lnTo>
                <a:lnTo>
                  <a:pt x="469201" y="573557"/>
                </a:lnTo>
                <a:lnTo>
                  <a:pt x="477926" y="586257"/>
                </a:lnTo>
                <a:lnTo>
                  <a:pt x="467448" y="586257"/>
                </a:lnTo>
                <a:lnTo>
                  <a:pt x="469201" y="598957"/>
                </a:lnTo>
                <a:lnTo>
                  <a:pt x="470941" y="598957"/>
                </a:lnTo>
                <a:lnTo>
                  <a:pt x="472681" y="611657"/>
                </a:lnTo>
                <a:lnTo>
                  <a:pt x="480822" y="624357"/>
                </a:lnTo>
                <a:lnTo>
                  <a:pt x="479666" y="624357"/>
                </a:lnTo>
                <a:lnTo>
                  <a:pt x="469785" y="611657"/>
                </a:lnTo>
                <a:lnTo>
                  <a:pt x="472744" y="622439"/>
                </a:lnTo>
                <a:lnTo>
                  <a:pt x="467258" y="616813"/>
                </a:lnTo>
                <a:lnTo>
                  <a:pt x="469468" y="622198"/>
                </a:lnTo>
                <a:lnTo>
                  <a:pt x="470941" y="624357"/>
                </a:lnTo>
                <a:lnTo>
                  <a:pt x="470357" y="624357"/>
                </a:lnTo>
                <a:lnTo>
                  <a:pt x="469468" y="622198"/>
                </a:lnTo>
                <a:lnTo>
                  <a:pt x="467207" y="618909"/>
                </a:lnTo>
                <a:lnTo>
                  <a:pt x="469201" y="624357"/>
                </a:lnTo>
                <a:lnTo>
                  <a:pt x="468922" y="624357"/>
                </a:lnTo>
                <a:lnTo>
                  <a:pt x="468922" y="637057"/>
                </a:lnTo>
                <a:lnTo>
                  <a:pt x="466877" y="637057"/>
                </a:lnTo>
                <a:lnTo>
                  <a:pt x="465124" y="624357"/>
                </a:lnTo>
                <a:lnTo>
                  <a:pt x="466293" y="624357"/>
                </a:lnTo>
                <a:lnTo>
                  <a:pt x="468922" y="637057"/>
                </a:lnTo>
                <a:lnTo>
                  <a:pt x="468922" y="624357"/>
                </a:lnTo>
                <a:lnTo>
                  <a:pt x="467677" y="624357"/>
                </a:lnTo>
                <a:lnTo>
                  <a:pt x="466801" y="620788"/>
                </a:lnTo>
                <a:lnTo>
                  <a:pt x="467448" y="624357"/>
                </a:lnTo>
                <a:lnTo>
                  <a:pt x="466801" y="624357"/>
                </a:lnTo>
                <a:lnTo>
                  <a:pt x="462788" y="612482"/>
                </a:lnTo>
                <a:lnTo>
                  <a:pt x="462216" y="611657"/>
                </a:lnTo>
                <a:lnTo>
                  <a:pt x="460768" y="611657"/>
                </a:lnTo>
                <a:lnTo>
                  <a:pt x="461873" y="616737"/>
                </a:lnTo>
                <a:lnTo>
                  <a:pt x="461924" y="616940"/>
                </a:lnTo>
                <a:lnTo>
                  <a:pt x="463969" y="624357"/>
                </a:lnTo>
                <a:lnTo>
                  <a:pt x="463524" y="624357"/>
                </a:lnTo>
                <a:lnTo>
                  <a:pt x="461924" y="616940"/>
                </a:lnTo>
                <a:lnTo>
                  <a:pt x="460476" y="611657"/>
                </a:lnTo>
                <a:lnTo>
                  <a:pt x="462800" y="624357"/>
                </a:lnTo>
                <a:lnTo>
                  <a:pt x="457568" y="624357"/>
                </a:lnTo>
                <a:lnTo>
                  <a:pt x="456984" y="611657"/>
                </a:lnTo>
                <a:lnTo>
                  <a:pt x="456412" y="624357"/>
                </a:lnTo>
                <a:lnTo>
                  <a:pt x="455828" y="624357"/>
                </a:lnTo>
                <a:lnTo>
                  <a:pt x="456412" y="611657"/>
                </a:lnTo>
                <a:lnTo>
                  <a:pt x="455828" y="611657"/>
                </a:lnTo>
                <a:lnTo>
                  <a:pt x="455244" y="611657"/>
                </a:lnTo>
                <a:lnTo>
                  <a:pt x="452335" y="624357"/>
                </a:lnTo>
                <a:lnTo>
                  <a:pt x="447751" y="624357"/>
                </a:lnTo>
                <a:lnTo>
                  <a:pt x="449072" y="611657"/>
                </a:lnTo>
                <a:lnTo>
                  <a:pt x="446786" y="611657"/>
                </a:lnTo>
                <a:lnTo>
                  <a:pt x="441286" y="624357"/>
                </a:lnTo>
                <a:lnTo>
                  <a:pt x="445363" y="611657"/>
                </a:lnTo>
                <a:lnTo>
                  <a:pt x="436638" y="611657"/>
                </a:lnTo>
                <a:lnTo>
                  <a:pt x="441871" y="598957"/>
                </a:lnTo>
                <a:lnTo>
                  <a:pt x="415417" y="598957"/>
                </a:lnTo>
                <a:lnTo>
                  <a:pt x="407809" y="586257"/>
                </a:lnTo>
                <a:lnTo>
                  <a:pt x="398805" y="586257"/>
                </a:lnTo>
                <a:lnTo>
                  <a:pt x="395363" y="573557"/>
                </a:lnTo>
                <a:lnTo>
                  <a:pt x="398792" y="573557"/>
                </a:lnTo>
                <a:lnTo>
                  <a:pt x="395211" y="560857"/>
                </a:lnTo>
                <a:lnTo>
                  <a:pt x="388378" y="560857"/>
                </a:lnTo>
                <a:lnTo>
                  <a:pt x="389547" y="548157"/>
                </a:lnTo>
                <a:lnTo>
                  <a:pt x="383146" y="560857"/>
                </a:lnTo>
                <a:lnTo>
                  <a:pt x="371627" y="560857"/>
                </a:lnTo>
                <a:lnTo>
                  <a:pt x="383730" y="548157"/>
                </a:lnTo>
                <a:lnTo>
                  <a:pt x="372681" y="548157"/>
                </a:lnTo>
                <a:lnTo>
                  <a:pt x="376758" y="535457"/>
                </a:lnTo>
                <a:lnTo>
                  <a:pt x="370433" y="546087"/>
                </a:lnTo>
                <a:lnTo>
                  <a:pt x="370433" y="560857"/>
                </a:lnTo>
                <a:lnTo>
                  <a:pt x="362991" y="573557"/>
                </a:lnTo>
                <a:lnTo>
                  <a:pt x="357568" y="573557"/>
                </a:lnTo>
                <a:lnTo>
                  <a:pt x="366395" y="560857"/>
                </a:lnTo>
                <a:lnTo>
                  <a:pt x="370433" y="560857"/>
                </a:lnTo>
                <a:lnTo>
                  <a:pt x="370433" y="546087"/>
                </a:lnTo>
                <a:lnTo>
                  <a:pt x="369201" y="548157"/>
                </a:lnTo>
                <a:lnTo>
                  <a:pt x="361632" y="548157"/>
                </a:lnTo>
                <a:lnTo>
                  <a:pt x="362216" y="535457"/>
                </a:lnTo>
                <a:lnTo>
                  <a:pt x="347573" y="535457"/>
                </a:lnTo>
                <a:lnTo>
                  <a:pt x="345935" y="522757"/>
                </a:lnTo>
                <a:lnTo>
                  <a:pt x="350012" y="522757"/>
                </a:lnTo>
                <a:lnTo>
                  <a:pt x="348272" y="510057"/>
                </a:lnTo>
                <a:lnTo>
                  <a:pt x="337794" y="522757"/>
                </a:lnTo>
                <a:lnTo>
                  <a:pt x="340131" y="510057"/>
                </a:lnTo>
                <a:lnTo>
                  <a:pt x="329666" y="510057"/>
                </a:lnTo>
                <a:lnTo>
                  <a:pt x="322097" y="522757"/>
                </a:lnTo>
                <a:lnTo>
                  <a:pt x="323265" y="510057"/>
                </a:lnTo>
                <a:lnTo>
                  <a:pt x="318033" y="510057"/>
                </a:lnTo>
                <a:lnTo>
                  <a:pt x="319773" y="497357"/>
                </a:lnTo>
                <a:lnTo>
                  <a:pt x="326174" y="484657"/>
                </a:lnTo>
                <a:lnTo>
                  <a:pt x="320357" y="484657"/>
                </a:lnTo>
                <a:lnTo>
                  <a:pt x="321525" y="471957"/>
                </a:lnTo>
                <a:lnTo>
                  <a:pt x="321945" y="471957"/>
                </a:lnTo>
                <a:lnTo>
                  <a:pt x="326758" y="459257"/>
                </a:lnTo>
                <a:lnTo>
                  <a:pt x="306806" y="459257"/>
                </a:lnTo>
                <a:lnTo>
                  <a:pt x="304076" y="446557"/>
                </a:lnTo>
                <a:lnTo>
                  <a:pt x="301752" y="446557"/>
                </a:lnTo>
                <a:lnTo>
                  <a:pt x="310476" y="433857"/>
                </a:lnTo>
                <a:lnTo>
                  <a:pt x="300012" y="433857"/>
                </a:lnTo>
                <a:lnTo>
                  <a:pt x="290703" y="421157"/>
                </a:lnTo>
                <a:lnTo>
                  <a:pt x="298843" y="421157"/>
                </a:lnTo>
                <a:lnTo>
                  <a:pt x="295351" y="408457"/>
                </a:lnTo>
                <a:lnTo>
                  <a:pt x="291071" y="408457"/>
                </a:lnTo>
                <a:lnTo>
                  <a:pt x="288645" y="395757"/>
                </a:lnTo>
                <a:lnTo>
                  <a:pt x="276974" y="395757"/>
                </a:lnTo>
                <a:lnTo>
                  <a:pt x="276872" y="383057"/>
                </a:lnTo>
                <a:lnTo>
                  <a:pt x="286054" y="383057"/>
                </a:lnTo>
                <a:lnTo>
                  <a:pt x="278498" y="370357"/>
                </a:lnTo>
                <a:lnTo>
                  <a:pt x="271513" y="381241"/>
                </a:lnTo>
                <a:lnTo>
                  <a:pt x="275005" y="370357"/>
                </a:lnTo>
                <a:lnTo>
                  <a:pt x="269189" y="370357"/>
                </a:lnTo>
                <a:lnTo>
                  <a:pt x="269189" y="395757"/>
                </a:lnTo>
                <a:lnTo>
                  <a:pt x="267449" y="408457"/>
                </a:lnTo>
                <a:lnTo>
                  <a:pt x="259892" y="408457"/>
                </a:lnTo>
                <a:lnTo>
                  <a:pt x="263385" y="395757"/>
                </a:lnTo>
                <a:lnTo>
                  <a:pt x="269189" y="395757"/>
                </a:lnTo>
                <a:lnTo>
                  <a:pt x="269189" y="370357"/>
                </a:lnTo>
                <a:lnTo>
                  <a:pt x="263664" y="370357"/>
                </a:lnTo>
                <a:lnTo>
                  <a:pt x="261073" y="364832"/>
                </a:lnTo>
                <a:lnTo>
                  <a:pt x="259308" y="370357"/>
                </a:lnTo>
                <a:lnTo>
                  <a:pt x="254076" y="370357"/>
                </a:lnTo>
                <a:lnTo>
                  <a:pt x="259918" y="362369"/>
                </a:lnTo>
                <a:lnTo>
                  <a:pt x="257708" y="357657"/>
                </a:lnTo>
                <a:lnTo>
                  <a:pt x="263385" y="357657"/>
                </a:lnTo>
                <a:lnTo>
                  <a:pt x="270941" y="357657"/>
                </a:lnTo>
                <a:lnTo>
                  <a:pt x="274421" y="344957"/>
                </a:lnTo>
                <a:lnTo>
                  <a:pt x="261480" y="344957"/>
                </a:lnTo>
                <a:lnTo>
                  <a:pt x="266865" y="332257"/>
                </a:lnTo>
                <a:lnTo>
                  <a:pt x="267449" y="332257"/>
                </a:lnTo>
                <a:lnTo>
                  <a:pt x="270941" y="319557"/>
                </a:lnTo>
                <a:lnTo>
                  <a:pt x="263817" y="319557"/>
                </a:lnTo>
                <a:lnTo>
                  <a:pt x="265049" y="306857"/>
                </a:lnTo>
                <a:lnTo>
                  <a:pt x="250012" y="306857"/>
                </a:lnTo>
                <a:lnTo>
                  <a:pt x="250012" y="687857"/>
                </a:lnTo>
                <a:lnTo>
                  <a:pt x="248259" y="700557"/>
                </a:lnTo>
                <a:lnTo>
                  <a:pt x="247103" y="687857"/>
                </a:lnTo>
                <a:lnTo>
                  <a:pt x="250012" y="687857"/>
                </a:lnTo>
                <a:lnTo>
                  <a:pt x="250012" y="306857"/>
                </a:lnTo>
                <a:lnTo>
                  <a:pt x="245351" y="306857"/>
                </a:lnTo>
                <a:lnTo>
                  <a:pt x="245351" y="370357"/>
                </a:lnTo>
                <a:lnTo>
                  <a:pt x="245351" y="383057"/>
                </a:lnTo>
                <a:lnTo>
                  <a:pt x="238963" y="383057"/>
                </a:lnTo>
                <a:lnTo>
                  <a:pt x="238963" y="370357"/>
                </a:lnTo>
                <a:lnTo>
                  <a:pt x="245351" y="370357"/>
                </a:lnTo>
                <a:lnTo>
                  <a:pt x="245351" y="306857"/>
                </a:lnTo>
                <a:lnTo>
                  <a:pt x="230238" y="306857"/>
                </a:lnTo>
                <a:lnTo>
                  <a:pt x="230238" y="294157"/>
                </a:lnTo>
                <a:lnTo>
                  <a:pt x="226174" y="294157"/>
                </a:lnTo>
                <a:lnTo>
                  <a:pt x="223558" y="281457"/>
                </a:lnTo>
                <a:lnTo>
                  <a:pt x="221005" y="268757"/>
                </a:lnTo>
                <a:lnTo>
                  <a:pt x="218567" y="268757"/>
                </a:lnTo>
                <a:lnTo>
                  <a:pt x="216281" y="256057"/>
                </a:lnTo>
                <a:lnTo>
                  <a:pt x="219773" y="256057"/>
                </a:lnTo>
                <a:lnTo>
                  <a:pt x="225005" y="245656"/>
                </a:lnTo>
                <a:lnTo>
                  <a:pt x="230238" y="256057"/>
                </a:lnTo>
                <a:lnTo>
                  <a:pt x="238379" y="243357"/>
                </a:lnTo>
                <a:lnTo>
                  <a:pt x="248259" y="243357"/>
                </a:lnTo>
                <a:lnTo>
                  <a:pt x="256400" y="230657"/>
                </a:lnTo>
                <a:lnTo>
                  <a:pt x="250583" y="230657"/>
                </a:lnTo>
                <a:lnTo>
                  <a:pt x="252920" y="217957"/>
                </a:lnTo>
                <a:lnTo>
                  <a:pt x="242443" y="217957"/>
                </a:lnTo>
                <a:lnTo>
                  <a:pt x="241287" y="205257"/>
                </a:lnTo>
                <a:lnTo>
                  <a:pt x="252984" y="205257"/>
                </a:lnTo>
                <a:lnTo>
                  <a:pt x="249428" y="192557"/>
                </a:lnTo>
                <a:lnTo>
                  <a:pt x="251167" y="192557"/>
                </a:lnTo>
                <a:lnTo>
                  <a:pt x="254660" y="179857"/>
                </a:lnTo>
                <a:lnTo>
                  <a:pt x="245478" y="192557"/>
                </a:lnTo>
                <a:lnTo>
                  <a:pt x="232994" y="192557"/>
                </a:lnTo>
                <a:lnTo>
                  <a:pt x="226745" y="179857"/>
                </a:lnTo>
                <a:lnTo>
                  <a:pt x="236054" y="179857"/>
                </a:lnTo>
                <a:lnTo>
                  <a:pt x="244195" y="167157"/>
                </a:lnTo>
                <a:lnTo>
                  <a:pt x="253492" y="167157"/>
                </a:lnTo>
                <a:lnTo>
                  <a:pt x="249428" y="154457"/>
                </a:lnTo>
                <a:lnTo>
                  <a:pt x="228498" y="154457"/>
                </a:lnTo>
                <a:lnTo>
                  <a:pt x="229654" y="141757"/>
                </a:lnTo>
                <a:lnTo>
                  <a:pt x="222681" y="154457"/>
                </a:lnTo>
                <a:lnTo>
                  <a:pt x="220941" y="154457"/>
                </a:lnTo>
                <a:lnTo>
                  <a:pt x="220941" y="243357"/>
                </a:lnTo>
                <a:lnTo>
                  <a:pt x="209892" y="243357"/>
                </a:lnTo>
                <a:lnTo>
                  <a:pt x="209892" y="256057"/>
                </a:lnTo>
                <a:lnTo>
                  <a:pt x="206400" y="268757"/>
                </a:lnTo>
                <a:lnTo>
                  <a:pt x="204660" y="268757"/>
                </a:lnTo>
                <a:lnTo>
                  <a:pt x="204660" y="294157"/>
                </a:lnTo>
                <a:lnTo>
                  <a:pt x="204660" y="306857"/>
                </a:lnTo>
                <a:lnTo>
                  <a:pt x="191503" y="306857"/>
                </a:lnTo>
                <a:lnTo>
                  <a:pt x="194894" y="294157"/>
                </a:lnTo>
                <a:lnTo>
                  <a:pt x="204660" y="294157"/>
                </a:lnTo>
                <a:lnTo>
                  <a:pt x="204660" y="268757"/>
                </a:lnTo>
                <a:lnTo>
                  <a:pt x="198259" y="268757"/>
                </a:lnTo>
                <a:lnTo>
                  <a:pt x="197675" y="256057"/>
                </a:lnTo>
                <a:lnTo>
                  <a:pt x="209892" y="256057"/>
                </a:lnTo>
                <a:lnTo>
                  <a:pt x="209892" y="243357"/>
                </a:lnTo>
                <a:lnTo>
                  <a:pt x="209308" y="243357"/>
                </a:lnTo>
                <a:lnTo>
                  <a:pt x="210477" y="230657"/>
                </a:lnTo>
                <a:lnTo>
                  <a:pt x="215709" y="230657"/>
                </a:lnTo>
                <a:lnTo>
                  <a:pt x="220941" y="243357"/>
                </a:lnTo>
                <a:lnTo>
                  <a:pt x="220941" y="154457"/>
                </a:lnTo>
                <a:lnTo>
                  <a:pt x="216865" y="154457"/>
                </a:lnTo>
                <a:lnTo>
                  <a:pt x="212801" y="141757"/>
                </a:lnTo>
                <a:lnTo>
                  <a:pt x="229654" y="141757"/>
                </a:lnTo>
                <a:lnTo>
                  <a:pt x="238379" y="141757"/>
                </a:lnTo>
                <a:lnTo>
                  <a:pt x="241287" y="129057"/>
                </a:lnTo>
                <a:lnTo>
                  <a:pt x="231838" y="129057"/>
                </a:lnTo>
                <a:lnTo>
                  <a:pt x="240525" y="116357"/>
                </a:lnTo>
                <a:lnTo>
                  <a:pt x="227914" y="116357"/>
                </a:lnTo>
                <a:lnTo>
                  <a:pt x="220992" y="116357"/>
                </a:lnTo>
                <a:lnTo>
                  <a:pt x="222681" y="103657"/>
                </a:lnTo>
                <a:lnTo>
                  <a:pt x="228498" y="103657"/>
                </a:lnTo>
                <a:lnTo>
                  <a:pt x="227914" y="116357"/>
                </a:lnTo>
                <a:lnTo>
                  <a:pt x="232956" y="103657"/>
                </a:lnTo>
                <a:lnTo>
                  <a:pt x="230822" y="103657"/>
                </a:lnTo>
                <a:lnTo>
                  <a:pt x="220941" y="90957"/>
                </a:lnTo>
                <a:lnTo>
                  <a:pt x="226491" y="90957"/>
                </a:lnTo>
                <a:lnTo>
                  <a:pt x="227406" y="78257"/>
                </a:lnTo>
                <a:lnTo>
                  <a:pt x="231051" y="78257"/>
                </a:lnTo>
                <a:lnTo>
                  <a:pt x="236054" y="65557"/>
                </a:lnTo>
                <a:lnTo>
                  <a:pt x="222300" y="65557"/>
                </a:lnTo>
                <a:lnTo>
                  <a:pt x="216573" y="52857"/>
                </a:lnTo>
                <a:lnTo>
                  <a:pt x="214782" y="52857"/>
                </a:lnTo>
                <a:lnTo>
                  <a:pt x="219189" y="40157"/>
                </a:lnTo>
                <a:lnTo>
                  <a:pt x="211937" y="40157"/>
                </a:lnTo>
                <a:lnTo>
                  <a:pt x="211124" y="27457"/>
                </a:lnTo>
                <a:lnTo>
                  <a:pt x="212610" y="27457"/>
                </a:lnTo>
                <a:lnTo>
                  <a:pt x="220357" y="14757"/>
                </a:lnTo>
                <a:lnTo>
                  <a:pt x="214147" y="14757"/>
                </a:lnTo>
                <a:lnTo>
                  <a:pt x="204660" y="2057"/>
                </a:lnTo>
                <a:lnTo>
                  <a:pt x="202336" y="2057"/>
                </a:lnTo>
                <a:lnTo>
                  <a:pt x="202336" y="103657"/>
                </a:lnTo>
                <a:lnTo>
                  <a:pt x="196278" y="116357"/>
                </a:lnTo>
                <a:lnTo>
                  <a:pt x="191287" y="106070"/>
                </a:lnTo>
                <a:lnTo>
                  <a:pt x="191287" y="256057"/>
                </a:lnTo>
                <a:lnTo>
                  <a:pt x="184886" y="256057"/>
                </a:lnTo>
                <a:lnTo>
                  <a:pt x="181978" y="268757"/>
                </a:lnTo>
                <a:lnTo>
                  <a:pt x="190119" y="268757"/>
                </a:lnTo>
                <a:lnTo>
                  <a:pt x="187210" y="281457"/>
                </a:lnTo>
                <a:lnTo>
                  <a:pt x="176745" y="281457"/>
                </a:lnTo>
                <a:lnTo>
                  <a:pt x="176745" y="522757"/>
                </a:lnTo>
                <a:lnTo>
                  <a:pt x="169214" y="522757"/>
                </a:lnTo>
                <a:lnTo>
                  <a:pt x="165696" y="510057"/>
                </a:lnTo>
                <a:lnTo>
                  <a:pt x="173837" y="510057"/>
                </a:lnTo>
                <a:lnTo>
                  <a:pt x="176745" y="522757"/>
                </a:lnTo>
                <a:lnTo>
                  <a:pt x="176745" y="281457"/>
                </a:lnTo>
                <a:lnTo>
                  <a:pt x="171513" y="281457"/>
                </a:lnTo>
                <a:lnTo>
                  <a:pt x="171780" y="268757"/>
                </a:lnTo>
                <a:lnTo>
                  <a:pt x="173621" y="268757"/>
                </a:lnTo>
                <a:lnTo>
                  <a:pt x="176009" y="256057"/>
                </a:lnTo>
                <a:lnTo>
                  <a:pt x="177914" y="256057"/>
                </a:lnTo>
                <a:lnTo>
                  <a:pt x="186639" y="243357"/>
                </a:lnTo>
                <a:lnTo>
                  <a:pt x="191287" y="256057"/>
                </a:lnTo>
                <a:lnTo>
                  <a:pt x="191287" y="106070"/>
                </a:lnTo>
                <a:lnTo>
                  <a:pt x="190982" y="105448"/>
                </a:lnTo>
                <a:lnTo>
                  <a:pt x="190982" y="205257"/>
                </a:lnTo>
                <a:lnTo>
                  <a:pt x="188379" y="217957"/>
                </a:lnTo>
                <a:lnTo>
                  <a:pt x="180238" y="217957"/>
                </a:lnTo>
                <a:lnTo>
                  <a:pt x="180238" y="243357"/>
                </a:lnTo>
                <a:lnTo>
                  <a:pt x="166865" y="243357"/>
                </a:lnTo>
                <a:lnTo>
                  <a:pt x="166281" y="230657"/>
                </a:lnTo>
                <a:lnTo>
                  <a:pt x="153492" y="243357"/>
                </a:lnTo>
                <a:lnTo>
                  <a:pt x="163957" y="243357"/>
                </a:lnTo>
                <a:lnTo>
                  <a:pt x="158267" y="256057"/>
                </a:lnTo>
                <a:lnTo>
                  <a:pt x="153784" y="256057"/>
                </a:lnTo>
                <a:lnTo>
                  <a:pt x="152349" y="268757"/>
                </a:lnTo>
                <a:lnTo>
                  <a:pt x="155816" y="281457"/>
                </a:lnTo>
                <a:lnTo>
                  <a:pt x="138963" y="281457"/>
                </a:lnTo>
                <a:lnTo>
                  <a:pt x="137210" y="268757"/>
                </a:lnTo>
                <a:lnTo>
                  <a:pt x="131978" y="268757"/>
                </a:lnTo>
                <a:lnTo>
                  <a:pt x="133146" y="281457"/>
                </a:lnTo>
                <a:lnTo>
                  <a:pt x="131394" y="281457"/>
                </a:lnTo>
                <a:lnTo>
                  <a:pt x="131394" y="319557"/>
                </a:lnTo>
                <a:lnTo>
                  <a:pt x="126288" y="306857"/>
                </a:lnTo>
                <a:lnTo>
                  <a:pt x="129133" y="306857"/>
                </a:lnTo>
                <a:lnTo>
                  <a:pt x="131394" y="319557"/>
                </a:lnTo>
                <a:lnTo>
                  <a:pt x="131394" y="281457"/>
                </a:lnTo>
                <a:lnTo>
                  <a:pt x="130822" y="281457"/>
                </a:lnTo>
                <a:lnTo>
                  <a:pt x="127177" y="268757"/>
                </a:lnTo>
                <a:lnTo>
                  <a:pt x="128270" y="256057"/>
                </a:lnTo>
                <a:lnTo>
                  <a:pt x="131229" y="243357"/>
                </a:lnTo>
                <a:lnTo>
                  <a:pt x="133146" y="230657"/>
                </a:lnTo>
                <a:lnTo>
                  <a:pt x="166281" y="230657"/>
                </a:lnTo>
                <a:lnTo>
                  <a:pt x="177914" y="230657"/>
                </a:lnTo>
                <a:lnTo>
                  <a:pt x="180238" y="243357"/>
                </a:lnTo>
                <a:lnTo>
                  <a:pt x="180238" y="217957"/>
                </a:lnTo>
                <a:lnTo>
                  <a:pt x="179451" y="217957"/>
                </a:lnTo>
                <a:lnTo>
                  <a:pt x="171958" y="205257"/>
                </a:lnTo>
                <a:lnTo>
                  <a:pt x="165976" y="205257"/>
                </a:lnTo>
                <a:lnTo>
                  <a:pt x="161632" y="192557"/>
                </a:lnTo>
                <a:lnTo>
                  <a:pt x="173088" y="192557"/>
                </a:lnTo>
                <a:lnTo>
                  <a:pt x="184378" y="205257"/>
                </a:lnTo>
                <a:lnTo>
                  <a:pt x="190982" y="205257"/>
                </a:lnTo>
                <a:lnTo>
                  <a:pt x="190982" y="105448"/>
                </a:lnTo>
                <a:lnTo>
                  <a:pt x="190119" y="103657"/>
                </a:lnTo>
                <a:lnTo>
                  <a:pt x="202336" y="103657"/>
                </a:lnTo>
                <a:lnTo>
                  <a:pt x="202336" y="2057"/>
                </a:lnTo>
                <a:lnTo>
                  <a:pt x="165696" y="2057"/>
                </a:lnTo>
                <a:lnTo>
                  <a:pt x="165696" y="14757"/>
                </a:lnTo>
                <a:lnTo>
                  <a:pt x="165696" y="27457"/>
                </a:lnTo>
                <a:lnTo>
                  <a:pt x="157568" y="27457"/>
                </a:lnTo>
                <a:lnTo>
                  <a:pt x="157568" y="14757"/>
                </a:lnTo>
                <a:lnTo>
                  <a:pt x="165696" y="14757"/>
                </a:lnTo>
                <a:lnTo>
                  <a:pt x="165696" y="2057"/>
                </a:lnTo>
                <a:lnTo>
                  <a:pt x="143611" y="2057"/>
                </a:lnTo>
                <a:lnTo>
                  <a:pt x="143611" y="154457"/>
                </a:lnTo>
                <a:lnTo>
                  <a:pt x="135102" y="154457"/>
                </a:lnTo>
                <a:lnTo>
                  <a:pt x="135191" y="141757"/>
                </a:lnTo>
                <a:lnTo>
                  <a:pt x="141859" y="141757"/>
                </a:lnTo>
                <a:lnTo>
                  <a:pt x="143611" y="154457"/>
                </a:lnTo>
                <a:lnTo>
                  <a:pt x="143611" y="2057"/>
                </a:lnTo>
                <a:lnTo>
                  <a:pt x="119189" y="2057"/>
                </a:lnTo>
                <a:lnTo>
                  <a:pt x="119189" y="256057"/>
                </a:lnTo>
                <a:lnTo>
                  <a:pt x="119189" y="268757"/>
                </a:lnTo>
                <a:lnTo>
                  <a:pt x="110464" y="268757"/>
                </a:lnTo>
                <a:lnTo>
                  <a:pt x="108724" y="256057"/>
                </a:lnTo>
                <a:lnTo>
                  <a:pt x="119189" y="256057"/>
                </a:lnTo>
                <a:lnTo>
                  <a:pt x="119189" y="2057"/>
                </a:lnTo>
                <a:lnTo>
                  <a:pt x="103492" y="2057"/>
                </a:lnTo>
                <a:lnTo>
                  <a:pt x="103492" y="319557"/>
                </a:lnTo>
                <a:lnTo>
                  <a:pt x="96520" y="319557"/>
                </a:lnTo>
                <a:lnTo>
                  <a:pt x="99999" y="306857"/>
                </a:lnTo>
                <a:lnTo>
                  <a:pt x="102908" y="306857"/>
                </a:lnTo>
                <a:lnTo>
                  <a:pt x="103492" y="319557"/>
                </a:lnTo>
                <a:lnTo>
                  <a:pt x="103492" y="2057"/>
                </a:lnTo>
                <a:lnTo>
                  <a:pt x="0" y="2057"/>
                </a:lnTo>
                <a:lnTo>
                  <a:pt x="6883" y="14757"/>
                </a:lnTo>
                <a:lnTo>
                  <a:pt x="12788" y="14757"/>
                </a:lnTo>
                <a:lnTo>
                  <a:pt x="17818" y="27457"/>
                </a:lnTo>
                <a:lnTo>
                  <a:pt x="22098" y="40157"/>
                </a:lnTo>
                <a:lnTo>
                  <a:pt x="20789" y="40157"/>
                </a:lnTo>
                <a:lnTo>
                  <a:pt x="21513" y="52857"/>
                </a:lnTo>
                <a:lnTo>
                  <a:pt x="14732" y="52857"/>
                </a:lnTo>
                <a:lnTo>
                  <a:pt x="15697" y="65557"/>
                </a:lnTo>
                <a:lnTo>
                  <a:pt x="17094" y="78257"/>
                </a:lnTo>
                <a:lnTo>
                  <a:pt x="37211" y="78257"/>
                </a:lnTo>
                <a:lnTo>
                  <a:pt x="40703" y="65557"/>
                </a:lnTo>
                <a:lnTo>
                  <a:pt x="47675" y="65557"/>
                </a:lnTo>
                <a:lnTo>
                  <a:pt x="47091" y="78257"/>
                </a:lnTo>
                <a:lnTo>
                  <a:pt x="45542" y="78257"/>
                </a:lnTo>
                <a:lnTo>
                  <a:pt x="51168" y="90957"/>
                </a:lnTo>
                <a:lnTo>
                  <a:pt x="27901" y="90957"/>
                </a:lnTo>
                <a:lnTo>
                  <a:pt x="25006" y="103657"/>
                </a:lnTo>
                <a:lnTo>
                  <a:pt x="37211" y="103657"/>
                </a:lnTo>
                <a:lnTo>
                  <a:pt x="34886" y="116357"/>
                </a:lnTo>
                <a:lnTo>
                  <a:pt x="33909" y="116357"/>
                </a:lnTo>
                <a:lnTo>
                  <a:pt x="40551" y="129057"/>
                </a:lnTo>
                <a:lnTo>
                  <a:pt x="45681" y="129057"/>
                </a:lnTo>
                <a:lnTo>
                  <a:pt x="45351" y="141757"/>
                </a:lnTo>
                <a:lnTo>
                  <a:pt x="38379" y="141757"/>
                </a:lnTo>
                <a:lnTo>
                  <a:pt x="38950" y="154457"/>
                </a:lnTo>
                <a:lnTo>
                  <a:pt x="39535" y="154457"/>
                </a:lnTo>
                <a:lnTo>
                  <a:pt x="43611" y="167157"/>
                </a:lnTo>
                <a:lnTo>
                  <a:pt x="48260" y="154457"/>
                </a:lnTo>
                <a:lnTo>
                  <a:pt x="61048" y="154457"/>
                </a:lnTo>
                <a:lnTo>
                  <a:pt x="62890" y="154457"/>
                </a:lnTo>
                <a:lnTo>
                  <a:pt x="62814" y="164109"/>
                </a:lnTo>
                <a:lnTo>
                  <a:pt x="63373" y="167157"/>
                </a:lnTo>
                <a:lnTo>
                  <a:pt x="65697" y="167157"/>
                </a:lnTo>
                <a:lnTo>
                  <a:pt x="62788" y="179857"/>
                </a:lnTo>
                <a:lnTo>
                  <a:pt x="52984" y="179857"/>
                </a:lnTo>
                <a:lnTo>
                  <a:pt x="55714" y="192557"/>
                </a:lnTo>
                <a:lnTo>
                  <a:pt x="56984" y="192557"/>
                </a:lnTo>
                <a:lnTo>
                  <a:pt x="57315" y="205257"/>
                </a:lnTo>
                <a:lnTo>
                  <a:pt x="60109" y="205257"/>
                </a:lnTo>
                <a:lnTo>
                  <a:pt x="62788" y="217957"/>
                </a:lnTo>
                <a:lnTo>
                  <a:pt x="47091" y="217957"/>
                </a:lnTo>
                <a:lnTo>
                  <a:pt x="52311" y="230657"/>
                </a:lnTo>
                <a:lnTo>
                  <a:pt x="59156" y="230657"/>
                </a:lnTo>
                <a:lnTo>
                  <a:pt x="64922" y="243357"/>
                </a:lnTo>
                <a:lnTo>
                  <a:pt x="72682" y="243357"/>
                </a:lnTo>
                <a:lnTo>
                  <a:pt x="68351" y="256057"/>
                </a:lnTo>
                <a:lnTo>
                  <a:pt x="61633" y="256057"/>
                </a:lnTo>
                <a:lnTo>
                  <a:pt x="62293" y="268757"/>
                </a:lnTo>
                <a:lnTo>
                  <a:pt x="71691" y="268757"/>
                </a:lnTo>
                <a:lnTo>
                  <a:pt x="77914" y="281457"/>
                </a:lnTo>
                <a:lnTo>
                  <a:pt x="69189" y="281457"/>
                </a:lnTo>
                <a:lnTo>
                  <a:pt x="72682" y="294157"/>
                </a:lnTo>
                <a:lnTo>
                  <a:pt x="77571" y="294157"/>
                </a:lnTo>
                <a:lnTo>
                  <a:pt x="76377" y="306857"/>
                </a:lnTo>
                <a:lnTo>
                  <a:pt x="78574" y="306857"/>
                </a:lnTo>
                <a:lnTo>
                  <a:pt x="82562" y="319557"/>
                </a:lnTo>
                <a:lnTo>
                  <a:pt x="89827" y="319557"/>
                </a:lnTo>
                <a:lnTo>
                  <a:pt x="89750" y="332257"/>
                </a:lnTo>
                <a:lnTo>
                  <a:pt x="79654" y="332257"/>
                </a:lnTo>
                <a:lnTo>
                  <a:pt x="87210" y="344957"/>
                </a:lnTo>
                <a:lnTo>
                  <a:pt x="95351" y="332257"/>
                </a:lnTo>
                <a:lnTo>
                  <a:pt x="101168" y="332257"/>
                </a:lnTo>
                <a:lnTo>
                  <a:pt x="94767" y="344957"/>
                </a:lnTo>
                <a:lnTo>
                  <a:pt x="107556" y="344957"/>
                </a:lnTo>
                <a:lnTo>
                  <a:pt x="112788" y="344957"/>
                </a:lnTo>
                <a:lnTo>
                  <a:pt x="112788" y="357657"/>
                </a:lnTo>
                <a:lnTo>
                  <a:pt x="103492" y="357657"/>
                </a:lnTo>
                <a:lnTo>
                  <a:pt x="107556" y="344957"/>
                </a:lnTo>
                <a:lnTo>
                  <a:pt x="99415" y="357657"/>
                </a:lnTo>
                <a:lnTo>
                  <a:pt x="96520" y="357657"/>
                </a:lnTo>
                <a:lnTo>
                  <a:pt x="96520" y="370357"/>
                </a:lnTo>
                <a:lnTo>
                  <a:pt x="104076" y="370357"/>
                </a:lnTo>
                <a:lnTo>
                  <a:pt x="106172" y="370357"/>
                </a:lnTo>
                <a:lnTo>
                  <a:pt x="100584" y="383057"/>
                </a:lnTo>
                <a:lnTo>
                  <a:pt x="101752" y="383057"/>
                </a:lnTo>
                <a:lnTo>
                  <a:pt x="99415" y="395757"/>
                </a:lnTo>
                <a:lnTo>
                  <a:pt x="103492" y="395757"/>
                </a:lnTo>
                <a:lnTo>
                  <a:pt x="99999" y="408457"/>
                </a:lnTo>
                <a:lnTo>
                  <a:pt x="112788" y="408457"/>
                </a:lnTo>
                <a:lnTo>
                  <a:pt x="117449" y="395757"/>
                </a:lnTo>
                <a:lnTo>
                  <a:pt x="122682" y="408457"/>
                </a:lnTo>
                <a:lnTo>
                  <a:pt x="116865" y="408457"/>
                </a:lnTo>
                <a:lnTo>
                  <a:pt x="118605" y="421157"/>
                </a:lnTo>
                <a:lnTo>
                  <a:pt x="108724" y="421157"/>
                </a:lnTo>
                <a:lnTo>
                  <a:pt x="112217" y="433857"/>
                </a:lnTo>
                <a:lnTo>
                  <a:pt x="100596" y="433857"/>
                </a:lnTo>
                <a:lnTo>
                  <a:pt x="88938" y="446557"/>
                </a:lnTo>
                <a:lnTo>
                  <a:pt x="93522" y="446557"/>
                </a:lnTo>
                <a:lnTo>
                  <a:pt x="99707" y="459257"/>
                </a:lnTo>
                <a:lnTo>
                  <a:pt x="95783" y="459257"/>
                </a:lnTo>
                <a:lnTo>
                  <a:pt x="94475" y="471957"/>
                </a:lnTo>
                <a:lnTo>
                  <a:pt x="104660" y="471957"/>
                </a:lnTo>
                <a:lnTo>
                  <a:pt x="94183" y="484657"/>
                </a:lnTo>
                <a:lnTo>
                  <a:pt x="100799" y="484657"/>
                </a:lnTo>
                <a:lnTo>
                  <a:pt x="105575" y="497357"/>
                </a:lnTo>
                <a:lnTo>
                  <a:pt x="105359" y="497357"/>
                </a:lnTo>
                <a:lnTo>
                  <a:pt x="105232" y="510057"/>
                </a:lnTo>
                <a:lnTo>
                  <a:pt x="110464" y="510057"/>
                </a:lnTo>
                <a:lnTo>
                  <a:pt x="105371" y="522757"/>
                </a:lnTo>
                <a:lnTo>
                  <a:pt x="122923" y="522757"/>
                </a:lnTo>
                <a:lnTo>
                  <a:pt x="115125" y="535457"/>
                </a:lnTo>
                <a:lnTo>
                  <a:pt x="144195" y="535457"/>
                </a:lnTo>
                <a:lnTo>
                  <a:pt x="144767" y="548157"/>
                </a:lnTo>
                <a:lnTo>
                  <a:pt x="144475" y="560857"/>
                </a:lnTo>
                <a:lnTo>
                  <a:pt x="145503" y="560857"/>
                </a:lnTo>
                <a:lnTo>
                  <a:pt x="150152" y="573557"/>
                </a:lnTo>
                <a:lnTo>
                  <a:pt x="156400" y="573557"/>
                </a:lnTo>
                <a:lnTo>
                  <a:pt x="152323" y="586257"/>
                </a:lnTo>
                <a:lnTo>
                  <a:pt x="158699" y="586257"/>
                </a:lnTo>
                <a:lnTo>
                  <a:pt x="165481" y="573557"/>
                </a:lnTo>
                <a:lnTo>
                  <a:pt x="177914" y="573557"/>
                </a:lnTo>
                <a:lnTo>
                  <a:pt x="170522" y="586257"/>
                </a:lnTo>
                <a:lnTo>
                  <a:pt x="167233" y="586257"/>
                </a:lnTo>
                <a:lnTo>
                  <a:pt x="164820" y="598957"/>
                </a:lnTo>
                <a:lnTo>
                  <a:pt x="159893" y="598957"/>
                </a:lnTo>
                <a:lnTo>
                  <a:pt x="166865" y="611657"/>
                </a:lnTo>
                <a:lnTo>
                  <a:pt x="169545" y="611657"/>
                </a:lnTo>
                <a:lnTo>
                  <a:pt x="175590" y="598957"/>
                </a:lnTo>
                <a:lnTo>
                  <a:pt x="177025" y="611657"/>
                </a:lnTo>
                <a:lnTo>
                  <a:pt x="179654" y="611657"/>
                </a:lnTo>
                <a:lnTo>
                  <a:pt x="179070" y="624357"/>
                </a:lnTo>
                <a:lnTo>
                  <a:pt x="199428" y="624357"/>
                </a:lnTo>
                <a:lnTo>
                  <a:pt x="205244" y="624357"/>
                </a:lnTo>
                <a:lnTo>
                  <a:pt x="209892" y="611657"/>
                </a:lnTo>
                <a:lnTo>
                  <a:pt x="211048" y="624357"/>
                </a:lnTo>
                <a:lnTo>
                  <a:pt x="219189" y="611657"/>
                </a:lnTo>
                <a:lnTo>
                  <a:pt x="212217" y="624357"/>
                </a:lnTo>
                <a:lnTo>
                  <a:pt x="213956" y="624357"/>
                </a:lnTo>
                <a:lnTo>
                  <a:pt x="212801" y="637057"/>
                </a:lnTo>
                <a:lnTo>
                  <a:pt x="197675" y="637057"/>
                </a:lnTo>
                <a:lnTo>
                  <a:pt x="199428" y="624357"/>
                </a:lnTo>
                <a:lnTo>
                  <a:pt x="192697" y="637057"/>
                </a:lnTo>
                <a:lnTo>
                  <a:pt x="182562" y="637057"/>
                </a:lnTo>
                <a:lnTo>
                  <a:pt x="183146" y="649757"/>
                </a:lnTo>
                <a:lnTo>
                  <a:pt x="205524" y="649757"/>
                </a:lnTo>
                <a:lnTo>
                  <a:pt x="199402" y="662457"/>
                </a:lnTo>
                <a:lnTo>
                  <a:pt x="209308" y="662457"/>
                </a:lnTo>
                <a:lnTo>
                  <a:pt x="213474" y="675157"/>
                </a:lnTo>
                <a:lnTo>
                  <a:pt x="219481" y="662457"/>
                </a:lnTo>
                <a:lnTo>
                  <a:pt x="224193" y="662457"/>
                </a:lnTo>
                <a:lnTo>
                  <a:pt x="224421" y="675157"/>
                </a:lnTo>
                <a:lnTo>
                  <a:pt x="217449" y="675157"/>
                </a:lnTo>
                <a:lnTo>
                  <a:pt x="222821" y="687857"/>
                </a:lnTo>
                <a:lnTo>
                  <a:pt x="234315" y="687857"/>
                </a:lnTo>
                <a:lnTo>
                  <a:pt x="232562" y="700557"/>
                </a:lnTo>
                <a:lnTo>
                  <a:pt x="239064" y="700557"/>
                </a:lnTo>
                <a:lnTo>
                  <a:pt x="242671" y="713257"/>
                </a:lnTo>
                <a:lnTo>
                  <a:pt x="244424" y="713257"/>
                </a:lnTo>
                <a:lnTo>
                  <a:pt x="245351" y="725957"/>
                </a:lnTo>
                <a:lnTo>
                  <a:pt x="251167" y="725957"/>
                </a:lnTo>
                <a:lnTo>
                  <a:pt x="250583" y="738657"/>
                </a:lnTo>
                <a:lnTo>
                  <a:pt x="256400" y="725957"/>
                </a:lnTo>
                <a:lnTo>
                  <a:pt x="272465" y="725957"/>
                </a:lnTo>
                <a:lnTo>
                  <a:pt x="278130" y="738657"/>
                </a:lnTo>
                <a:lnTo>
                  <a:pt x="278498" y="738657"/>
                </a:lnTo>
                <a:lnTo>
                  <a:pt x="275005" y="751357"/>
                </a:lnTo>
                <a:lnTo>
                  <a:pt x="278460" y="751357"/>
                </a:lnTo>
                <a:lnTo>
                  <a:pt x="285178" y="738657"/>
                </a:lnTo>
                <a:lnTo>
                  <a:pt x="291871" y="738657"/>
                </a:lnTo>
                <a:lnTo>
                  <a:pt x="289547" y="751357"/>
                </a:lnTo>
                <a:lnTo>
                  <a:pt x="297688" y="751357"/>
                </a:lnTo>
                <a:lnTo>
                  <a:pt x="305828" y="764057"/>
                </a:lnTo>
                <a:lnTo>
                  <a:pt x="308724" y="764057"/>
                </a:lnTo>
                <a:lnTo>
                  <a:pt x="306400" y="776757"/>
                </a:lnTo>
                <a:lnTo>
                  <a:pt x="324561" y="776757"/>
                </a:lnTo>
                <a:lnTo>
                  <a:pt x="322897" y="789457"/>
                </a:lnTo>
                <a:lnTo>
                  <a:pt x="321995" y="789457"/>
                </a:lnTo>
                <a:lnTo>
                  <a:pt x="322681" y="802157"/>
                </a:lnTo>
                <a:lnTo>
                  <a:pt x="323850" y="802157"/>
                </a:lnTo>
                <a:lnTo>
                  <a:pt x="334314" y="789457"/>
                </a:lnTo>
                <a:lnTo>
                  <a:pt x="338378" y="789457"/>
                </a:lnTo>
                <a:lnTo>
                  <a:pt x="331406" y="802157"/>
                </a:lnTo>
                <a:lnTo>
                  <a:pt x="342455" y="789457"/>
                </a:lnTo>
                <a:lnTo>
                  <a:pt x="336054" y="802157"/>
                </a:lnTo>
                <a:lnTo>
                  <a:pt x="350596" y="802157"/>
                </a:lnTo>
                <a:lnTo>
                  <a:pt x="347687" y="814857"/>
                </a:lnTo>
                <a:lnTo>
                  <a:pt x="355422" y="814857"/>
                </a:lnTo>
                <a:lnTo>
                  <a:pt x="353644" y="827557"/>
                </a:lnTo>
                <a:lnTo>
                  <a:pt x="356984" y="827557"/>
                </a:lnTo>
                <a:lnTo>
                  <a:pt x="360476" y="814857"/>
                </a:lnTo>
                <a:lnTo>
                  <a:pt x="362216" y="814857"/>
                </a:lnTo>
                <a:lnTo>
                  <a:pt x="360476" y="827557"/>
                </a:lnTo>
                <a:lnTo>
                  <a:pt x="371525" y="827557"/>
                </a:lnTo>
                <a:lnTo>
                  <a:pt x="366293" y="840257"/>
                </a:lnTo>
                <a:lnTo>
                  <a:pt x="385254" y="840257"/>
                </a:lnTo>
                <a:lnTo>
                  <a:pt x="391871" y="852957"/>
                </a:lnTo>
                <a:lnTo>
                  <a:pt x="390702" y="840257"/>
                </a:lnTo>
                <a:lnTo>
                  <a:pt x="398272" y="827557"/>
                </a:lnTo>
                <a:lnTo>
                  <a:pt x="401167" y="827557"/>
                </a:lnTo>
                <a:lnTo>
                  <a:pt x="395935" y="840257"/>
                </a:lnTo>
                <a:lnTo>
                  <a:pt x="403504" y="827557"/>
                </a:lnTo>
                <a:lnTo>
                  <a:pt x="405828" y="827557"/>
                </a:lnTo>
                <a:lnTo>
                  <a:pt x="398843" y="840257"/>
                </a:lnTo>
                <a:lnTo>
                  <a:pt x="401167" y="840257"/>
                </a:lnTo>
                <a:lnTo>
                  <a:pt x="399427" y="852957"/>
                </a:lnTo>
                <a:lnTo>
                  <a:pt x="398703" y="852957"/>
                </a:lnTo>
                <a:lnTo>
                  <a:pt x="400265" y="865657"/>
                </a:lnTo>
                <a:lnTo>
                  <a:pt x="404660" y="852957"/>
                </a:lnTo>
                <a:lnTo>
                  <a:pt x="403504" y="865657"/>
                </a:lnTo>
                <a:lnTo>
                  <a:pt x="425005" y="865657"/>
                </a:lnTo>
                <a:lnTo>
                  <a:pt x="429666" y="852957"/>
                </a:lnTo>
                <a:lnTo>
                  <a:pt x="431406" y="865657"/>
                </a:lnTo>
                <a:lnTo>
                  <a:pt x="436638" y="852957"/>
                </a:lnTo>
                <a:lnTo>
                  <a:pt x="440131" y="852957"/>
                </a:lnTo>
                <a:lnTo>
                  <a:pt x="443039" y="865657"/>
                </a:lnTo>
                <a:lnTo>
                  <a:pt x="454088" y="865657"/>
                </a:lnTo>
                <a:lnTo>
                  <a:pt x="458152" y="852957"/>
                </a:lnTo>
                <a:lnTo>
                  <a:pt x="455244" y="865657"/>
                </a:lnTo>
                <a:lnTo>
                  <a:pt x="461645" y="865657"/>
                </a:lnTo>
                <a:lnTo>
                  <a:pt x="455828" y="878357"/>
                </a:lnTo>
                <a:lnTo>
                  <a:pt x="466293" y="878357"/>
                </a:lnTo>
                <a:lnTo>
                  <a:pt x="478497" y="865657"/>
                </a:lnTo>
                <a:lnTo>
                  <a:pt x="489470" y="865657"/>
                </a:lnTo>
                <a:lnTo>
                  <a:pt x="493077" y="878357"/>
                </a:lnTo>
                <a:lnTo>
                  <a:pt x="496519" y="878357"/>
                </a:lnTo>
                <a:lnTo>
                  <a:pt x="500049" y="891057"/>
                </a:lnTo>
                <a:lnTo>
                  <a:pt x="516293" y="891057"/>
                </a:lnTo>
                <a:lnTo>
                  <a:pt x="519785" y="878357"/>
                </a:lnTo>
                <a:lnTo>
                  <a:pt x="527926" y="878357"/>
                </a:lnTo>
                <a:lnTo>
                  <a:pt x="519785" y="891057"/>
                </a:lnTo>
                <a:lnTo>
                  <a:pt x="549427" y="891057"/>
                </a:lnTo>
                <a:lnTo>
                  <a:pt x="551180" y="903757"/>
                </a:lnTo>
                <a:lnTo>
                  <a:pt x="561644" y="903757"/>
                </a:lnTo>
                <a:lnTo>
                  <a:pt x="562800" y="903757"/>
                </a:lnTo>
                <a:lnTo>
                  <a:pt x="563384" y="903757"/>
                </a:lnTo>
                <a:lnTo>
                  <a:pt x="564553" y="897407"/>
                </a:lnTo>
                <a:lnTo>
                  <a:pt x="566293" y="891057"/>
                </a:lnTo>
                <a:lnTo>
                  <a:pt x="565137" y="894232"/>
                </a:lnTo>
                <a:lnTo>
                  <a:pt x="565708" y="891057"/>
                </a:lnTo>
                <a:lnTo>
                  <a:pt x="566293" y="891057"/>
                </a:lnTo>
                <a:lnTo>
                  <a:pt x="570941" y="891057"/>
                </a:lnTo>
                <a:lnTo>
                  <a:pt x="570369" y="903757"/>
                </a:lnTo>
                <a:lnTo>
                  <a:pt x="568617" y="903757"/>
                </a:lnTo>
                <a:lnTo>
                  <a:pt x="566293" y="916457"/>
                </a:lnTo>
                <a:lnTo>
                  <a:pt x="564553" y="916457"/>
                </a:lnTo>
                <a:lnTo>
                  <a:pt x="565137" y="929157"/>
                </a:lnTo>
                <a:lnTo>
                  <a:pt x="570966" y="929157"/>
                </a:lnTo>
                <a:lnTo>
                  <a:pt x="580834" y="916457"/>
                </a:lnTo>
                <a:lnTo>
                  <a:pt x="588518" y="916457"/>
                </a:lnTo>
                <a:lnTo>
                  <a:pt x="587806" y="929157"/>
                </a:lnTo>
                <a:lnTo>
                  <a:pt x="586638" y="929157"/>
                </a:lnTo>
                <a:lnTo>
                  <a:pt x="590130" y="941857"/>
                </a:lnTo>
                <a:lnTo>
                  <a:pt x="593623" y="941857"/>
                </a:lnTo>
                <a:lnTo>
                  <a:pt x="597687" y="954557"/>
                </a:lnTo>
                <a:lnTo>
                  <a:pt x="607580" y="954557"/>
                </a:lnTo>
                <a:lnTo>
                  <a:pt x="604672" y="967257"/>
                </a:lnTo>
                <a:lnTo>
                  <a:pt x="608736" y="967257"/>
                </a:lnTo>
                <a:lnTo>
                  <a:pt x="609841" y="979957"/>
                </a:lnTo>
                <a:lnTo>
                  <a:pt x="617461" y="979957"/>
                </a:lnTo>
                <a:lnTo>
                  <a:pt x="618045" y="992657"/>
                </a:lnTo>
                <a:lnTo>
                  <a:pt x="624433" y="979957"/>
                </a:lnTo>
                <a:lnTo>
                  <a:pt x="623849" y="992657"/>
                </a:lnTo>
                <a:lnTo>
                  <a:pt x="634314" y="979957"/>
                </a:lnTo>
                <a:lnTo>
                  <a:pt x="631990" y="992657"/>
                </a:lnTo>
                <a:lnTo>
                  <a:pt x="646531" y="992657"/>
                </a:lnTo>
                <a:lnTo>
                  <a:pt x="640295" y="1005357"/>
                </a:lnTo>
                <a:lnTo>
                  <a:pt x="645947" y="1005357"/>
                </a:lnTo>
                <a:lnTo>
                  <a:pt x="648271" y="1018057"/>
                </a:lnTo>
                <a:lnTo>
                  <a:pt x="665403" y="1018057"/>
                </a:lnTo>
                <a:lnTo>
                  <a:pt x="660488" y="1030757"/>
                </a:lnTo>
                <a:lnTo>
                  <a:pt x="680250" y="1030757"/>
                </a:lnTo>
                <a:lnTo>
                  <a:pt x="688771" y="1043457"/>
                </a:lnTo>
                <a:lnTo>
                  <a:pt x="699960" y="1043457"/>
                </a:lnTo>
                <a:lnTo>
                  <a:pt x="704672" y="1056157"/>
                </a:lnTo>
                <a:lnTo>
                  <a:pt x="703046" y="1056157"/>
                </a:lnTo>
                <a:lnTo>
                  <a:pt x="708228" y="1068857"/>
                </a:lnTo>
                <a:lnTo>
                  <a:pt x="718629" y="1068857"/>
                </a:lnTo>
                <a:lnTo>
                  <a:pt x="718045" y="1081557"/>
                </a:lnTo>
                <a:lnTo>
                  <a:pt x="723277" y="1068857"/>
                </a:lnTo>
                <a:lnTo>
                  <a:pt x="726401" y="1068857"/>
                </a:lnTo>
                <a:lnTo>
                  <a:pt x="733590" y="1056157"/>
                </a:lnTo>
                <a:lnTo>
                  <a:pt x="738619" y="1056157"/>
                </a:lnTo>
                <a:lnTo>
                  <a:pt x="738022" y="1068857"/>
                </a:lnTo>
                <a:lnTo>
                  <a:pt x="736460" y="1068857"/>
                </a:lnTo>
                <a:lnTo>
                  <a:pt x="734898" y="1070889"/>
                </a:lnTo>
                <a:lnTo>
                  <a:pt x="734898" y="1081557"/>
                </a:lnTo>
                <a:lnTo>
                  <a:pt x="736066" y="1081557"/>
                </a:lnTo>
                <a:lnTo>
                  <a:pt x="739559" y="1068857"/>
                </a:lnTo>
                <a:lnTo>
                  <a:pt x="743623" y="1081557"/>
                </a:lnTo>
                <a:lnTo>
                  <a:pt x="770369" y="1081557"/>
                </a:lnTo>
                <a:lnTo>
                  <a:pt x="771537" y="1094257"/>
                </a:lnTo>
                <a:lnTo>
                  <a:pt x="774433" y="1106957"/>
                </a:lnTo>
                <a:lnTo>
                  <a:pt x="783158" y="1094257"/>
                </a:lnTo>
                <a:lnTo>
                  <a:pt x="783742" y="1106957"/>
                </a:lnTo>
                <a:lnTo>
                  <a:pt x="785482" y="1106957"/>
                </a:lnTo>
                <a:lnTo>
                  <a:pt x="784910" y="1094257"/>
                </a:lnTo>
                <a:lnTo>
                  <a:pt x="792467" y="1094257"/>
                </a:lnTo>
                <a:lnTo>
                  <a:pt x="794791" y="1081557"/>
                </a:lnTo>
                <a:lnTo>
                  <a:pt x="796531" y="1094257"/>
                </a:lnTo>
                <a:lnTo>
                  <a:pt x="799439" y="1094257"/>
                </a:lnTo>
                <a:lnTo>
                  <a:pt x="796531" y="1106957"/>
                </a:lnTo>
                <a:lnTo>
                  <a:pt x="800608" y="1094257"/>
                </a:lnTo>
                <a:lnTo>
                  <a:pt x="805256" y="1094257"/>
                </a:lnTo>
                <a:lnTo>
                  <a:pt x="803516" y="1106957"/>
                </a:lnTo>
                <a:lnTo>
                  <a:pt x="811072" y="1106957"/>
                </a:lnTo>
                <a:lnTo>
                  <a:pt x="808012" y="1116482"/>
                </a:lnTo>
                <a:lnTo>
                  <a:pt x="812812" y="1106957"/>
                </a:lnTo>
                <a:lnTo>
                  <a:pt x="812812" y="1119657"/>
                </a:lnTo>
                <a:lnTo>
                  <a:pt x="814260" y="1119657"/>
                </a:lnTo>
                <a:lnTo>
                  <a:pt x="816597" y="1106957"/>
                </a:lnTo>
                <a:lnTo>
                  <a:pt x="818045" y="1119657"/>
                </a:lnTo>
                <a:lnTo>
                  <a:pt x="831418" y="1119657"/>
                </a:lnTo>
                <a:lnTo>
                  <a:pt x="827887" y="1132357"/>
                </a:lnTo>
                <a:lnTo>
                  <a:pt x="844410" y="1132357"/>
                </a:lnTo>
                <a:lnTo>
                  <a:pt x="850023" y="1145057"/>
                </a:lnTo>
                <a:lnTo>
                  <a:pt x="849439" y="1132357"/>
                </a:lnTo>
                <a:lnTo>
                  <a:pt x="854887" y="1132357"/>
                </a:lnTo>
                <a:lnTo>
                  <a:pt x="854925" y="1145057"/>
                </a:lnTo>
                <a:lnTo>
                  <a:pt x="852932" y="1145057"/>
                </a:lnTo>
                <a:lnTo>
                  <a:pt x="856564" y="1157757"/>
                </a:lnTo>
                <a:lnTo>
                  <a:pt x="861936" y="1157757"/>
                </a:lnTo>
                <a:lnTo>
                  <a:pt x="868629" y="1145057"/>
                </a:lnTo>
                <a:lnTo>
                  <a:pt x="876185" y="1145057"/>
                </a:lnTo>
                <a:lnTo>
                  <a:pt x="872693" y="1157757"/>
                </a:lnTo>
                <a:lnTo>
                  <a:pt x="888390" y="1157757"/>
                </a:lnTo>
                <a:lnTo>
                  <a:pt x="886650" y="1170457"/>
                </a:lnTo>
                <a:lnTo>
                  <a:pt x="900023" y="1170457"/>
                </a:lnTo>
                <a:lnTo>
                  <a:pt x="906424" y="1157757"/>
                </a:lnTo>
                <a:lnTo>
                  <a:pt x="905256" y="1157757"/>
                </a:lnTo>
                <a:lnTo>
                  <a:pt x="907580" y="1145057"/>
                </a:lnTo>
                <a:lnTo>
                  <a:pt x="910488" y="1145057"/>
                </a:lnTo>
                <a:lnTo>
                  <a:pt x="908164" y="1157757"/>
                </a:lnTo>
                <a:lnTo>
                  <a:pt x="913396" y="1157757"/>
                </a:lnTo>
                <a:lnTo>
                  <a:pt x="912812" y="1170457"/>
                </a:lnTo>
                <a:lnTo>
                  <a:pt x="911656" y="1170457"/>
                </a:lnTo>
                <a:lnTo>
                  <a:pt x="908164" y="1183157"/>
                </a:lnTo>
                <a:lnTo>
                  <a:pt x="919213" y="1183157"/>
                </a:lnTo>
                <a:lnTo>
                  <a:pt x="922121" y="1170457"/>
                </a:lnTo>
                <a:lnTo>
                  <a:pt x="921537" y="1170457"/>
                </a:lnTo>
                <a:lnTo>
                  <a:pt x="924445" y="1157757"/>
                </a:lnTo>
                <a:lnTo>
                  <a:pt x="924445" y="1170457"/>
                </a:lnTo>
                <a:lnTo>
                  <a:pt x="930986" y="1170457"/>
                </a:lnTo>
                <a:lnTo>
                  <a:pt x="934478" y="1157757"/>
                </a:lnTo>
                <a:lnTo>
                  <a:pt x="936650" y="1170457"/>
                </a:lnTo>
                <a:lnTo>
                  <a:pt x="937234" y="1170457"/>
                </a:lnTo>
                <a:lnTo>
                  <a:pt x="941298" y="1157757"/>
                </a:lnTo>
                <a:lnTo>
                  <a:pt x="943051" y="1170457"/>
                </a:lnTo>
                <a:lnTo>
                  <a:pt x="941298" y="1170457"/>
                </a:lnTo>
                <a:lnTo>
                  <a:pt x="940142" y="1183157"/>
                </a:lnTo>
                <a:lnTo>
                  <a:pt x="943051" y="1183157"/>
                </a:lnTo>
                <a:lnTo>
                  <a:pt x="946531" y="1195857"/>
                </a:lnTo>
                <a:lnTo>
                  <a:pt x="953909" y="1183157"/>
                </a:lnTo>
                <a:lnTo>
                  <a:pt x="961097" y="1183157"/>
                </a:lnTo>
                <a:lnTo>
                  <a:pt x="959332" y="1195857"/>
                </a:lnTo>
                <a:lnTo>
                  <a:pt x="960488" y="1195857"/>
                </a:lnTo>
                <a:lnTo>
                  <a:pt x="958748" y="1208557"/>
                </a:lnTo>
                <a:lnTo>
                  <a:pt x="961593" y="1195857"/>
                </a:lnTo>
                <a:lnTo>
                  <a:pt x="962812" y="1208557"/>
                </a:lnTo>
                <a:lnTo>
                  <a:pt x="964476" y="1208557"/>
                </a:lnTo>
                <a:lnTo>
                  <a:pt x="968629" y="1195857"/>
                </a:lnTo>
                <a:lnTo>
                  <a:pt x="967473" y="1208557"/>
                </a:lnTo>
                <a:lnTo>
                  <a:pt x="968629" y="1208557"/>
                </a:lnTo>
                <a:lnTo>
                  <a:pt x="969505" y="1202207"/>
                </a:lnTo>
                <a:lnTo>
                  <a:pt x="970368" y="1195857"/>
                </a:lnTo>
                <a:lnTo>
                  <a:pt x="976769" y="1195857"/>
                </a:lnTo>
                <a:lnTo>
                  <a:pt x="981417" y="1208557"/>
                </a:lnTo>
                <a:lnTo>
                  <a:pt x="990727" y="1208557"/>
                </a:lnTo>
                <a:lnTo>
                  <a:pt x="996251" y="1195857"/>
                </a:lnTo>
                <a:lnTo>
                  <a:pt x="1005357" y="1195857"/>
                </a:lnTo>
                <a:lnTo>
                  <a:pt x="1009916" y="1183157"/>
                </a:lnTo>
                <a:lnTo>
                  <a:pt x="1011656" y="1183157"/>
                </a:lnTo>
                <a:lnTo>
                  <a:pt x="1011072" y="1195857"/>
                </a:lnTo>
                <a:lnTo>
                  <a:pt x="1006424" y="1195857"/>
                </a:lnTo>
                <a:lnTo>
                  <a:pt x="1008164" y="1208557"/>
                </a:lnTo>
                <a:lnTo>
                  <a:pt x="1011072" y="1208557"/>
                </a:lnTo>
                <a:lnTo>
                  <a:pt x="1015149" y="1195857"/>
                </a:lnTo>
                <a:lnTo>
                  <a:pt x="1013396" y="1208557"/>
                </a:lnTo>
                <a:lnTo>
                  <a:pt x="1016304" y="1208557"/>
                </a:lnTo>
                <a:lnTo>
                  <a:pt x="1018628" y="1195857"/>
                </a:lnTo>
                <a:lnTo>
                  <a:pt x="1016304" y="1195857"/>
                </a:lnTo>
                <a:lnTo>
                  <a:pt x="1021537" y="1183157"/>
                </a:lnTo>
                <a:lnTo>
                  <a:pt x="1031138" y="1195857"/>
                </a:lnTo>
                <a:lnTo>
                  <a:pt x="1059916" y="1195857"/>
                </a:lnTo>
                <a:lnTo>
                  <a:pt x="1056386" y="1208557"/>
                </a:lnTo>
                <a:lnTo>
                  <a:pt x="1053515" y="1221257"/>
                </a:lnTo>
                <a:lnTo>
                  <a:pt x="1052385" y="1233957"/>
                </a:lnTo>
                <a:lnTo>
                  <a:pt x="1054100" y="1246657"/>
                </a:lnTo>
                <a:lnTo>
                  <a:pt x="1061656" y="1233957"/>
                </a:lnTo>
                <a:lnTo>
                  <a:pt x="1061656" y="1246657"/>
                </a:lnTo>
                <a:lnTo>
                  <a:pt x="1063980" y="1246657"/>
                </a:lnTo>
                <a:lnTo>
                  <a:pt x="1071829" y="1235227"/>
                </a:lnTo>
                <a:lnTo>
                  <a:pt x="1071537" y="1233957"/>
                </a:lnTo>
                <a:lnTo>
                  <a:pt x="1072705" y="1233957"/>
                </a:lnTo>
                <a:lnTo>
                  <a:pt x="1076198" y="1233957"/>
                </a:lnTo>
                <a:lnTo>
                  <a:pt x="1076769" y="1246657"/>
                </a:lnTo>
                <a:lnTo>
                  <a:pt x="1092530" y="1246657"/>
                </a:lnTo>
                <a:lnTo>
                  <a:pt x="1091895" y="1259357"/>
                </a:lnTo>
                <a:lnTo>
                  <a:pt x="1093635" y="1246657"/>
                </a:lnTo>
                <a:lnTo>
                  <a:pt x="1099629" y="1246657"/>
                </a:lnTo>
                <a:lnTo>
                  <a:pt x="1102499" y="1259357"/>
                </a:lnTo>
                <a:lnTo>
                  <a:pt x="1106030" y="1259357"/>
                </a:lnTo>
                <a:lnTo>
                  <a:pt x="1105839" y="1272057"/>
                </a:lnTo>
                <a:lnTo>
                  <a:pt x="1110754" y="1259357"/>
                </a:lnTo>
                <a:lnTo>
                  <a:pt x="1127937" y="1259357"/>
                </a:lnTo>
                <a:lnTo>
                  <a:pt x="1129677" y="1272057"/>
                </a:lnTo>
                <a:lnTo>
                  <a:pt x="1132001" y="1259357"/>
                </a:lnTo>
                <a:lnTo>
                  <a:pt x="1135126" y="1246657"/>
                </a:lnTo>
                <a:lnTo>
                  <a:pt x="1142136" y="1246657"/>
                </a:lnTo>
                <a:lnTo>
                  <a:pt x="1140371" y="1259357"/>
                </a:lnTo>
                <a:lnTo>
                  <a:pt x="1145374" y="1259357"/>
                </a:lnTo>
                <a:lnTo>
                  <a:pt x="1145374" y="1246657"/>
                </a:lnTo>
                <a:lnTo>
                  <a:pt x="1146479" y="1259357"/>
                </a:lnTo>
                <a:lnTo>
                  <a:pt x="1147584" y="1259357"/>
                </a:lnTo>
                <a:lnTo>
                  <a:pt x="1147699" y="1272057"/>
                </a:lnTo>
                <a:lnTo>
                  <a:pt x="1149540" y="1259357"/>
                </a:lnTo>
                <a:lnTo>
                  <a:pt x="1156639" y="1259357"/>
                </a:lnTo>
                <a:lnTo>
                  <a:pt x="1156716" y="1272057"/>
                </a:lnTo>
                <a:lnTo>
                  <a:pt x="1161072" y="1272057"/>
                </a:lnTo>
                <a:lnTo>
                  <a:pt x="1160500" y="1259357"/>
                </a:lnTo>
                <a:lnTo>
                  <a:pt x="1165656" y="1259357"/>
                </a:lnTo>
                <a:lnTo>
                  <a:pt x="1165098" y="1272057"/>
                </a:lnTo>
                <a:lnTo>
                  <a:pt x="1169212" y="1272057"/>
                </a:lnTo>
                <a:lnTo>
                  <a:pt x="1173289" y="1259357"/>
                </a:lnTo>
                <a:lnTo>
                  <a:pt x="1176782" y="1259357"/>
                </a:lnTo>
                <a:lnTo>
                  <a:pt x="1175613" y="1272057"/>
                </a:lnTo>
                <a:lnTo>
                  <a:pt x="1179804" y="1259357"/>
                </a:lnTo>
                <a:lnTo>
                  <a:pt x="1193634" y="1259357"/>
                </a:lnTo>
                <a:lnTo>
                  <a:pt x="1193634" y="1246657"/>
                </a:lnTo>
                <a:lnTo>
                  <a:pt x="1194219" y="1233957"/>
                </a:lnTo>
                <a:lnTo>
                  <a:pt x="1197711" y="1233957"/>
                </a:lnTo>
                <a:lnTo>
                  <a:pt x="1197127" y="1246657"/>
                </a:lnTo>
                <a:lnTo>
                  <a:pt x="1195844" y="1246657"/>
                </a:lnTo>
                <a:lnTo>
                  <a:pt x="1194803" y="1259357"/>
                </a:lnTo>
                <a:lnTo>
                  <a:pt x="1200035" y="1246657"/>
                </a:lnTo>
                <a:lnTo>
                  <a:pt x="1205852" y="1233957"/>
                </a:lnTo>
                <a:lnTo>
                  <a:pt x="1208747" y="1246657"/>
                </a:lnTo>
                <a:lnTo>
                  <a:pt x="1204899" y="1246657"/>
                </a:lnTo>
                <a:lnTo>
                  <a:pt x="1203109" y="1259357"/>
                </a:lnTo>
                <a:lnTo>
                  <a:pt x="1197317" y="1259357"/>
                </a:lnTo>
                <a:lnTo>
                  <a:pt x="1197711" y="1272057"/>
                </a:lnTo>
                <a:lnTo>
                  <a:pt x="1204683" y="1284757"/>
                </a:lnTo>
                <a:lnTo>
                  <a:pt x="1206423" y="1272057"/>
                </a:lnTo>
                <a:lnTo>
                  <a:pt x="1215148" y="1272057"/>
                </a:lnTo>
                <a:lnTo>
                  <a:pt x="1213408" y="1259357"/>
                </a:lnTo>
                <a:lnTo>
                  <a:pt x="1223581" y="1259357"/>
                </a:lnTo>
                <a:lnTo>
                  <a:pt x="1225943" y="1272057"/>
                </a:lnTo>
                <a:lnTo>
                  <a:pt x="1230261" y="1272057"/>
                </a:lnTo>
                <a:lnTo>
                  <a:pt x="1231874" y="1259357"/>
                </a:lnTo>
                <a:lnTo>
                  <a:pt x="1238986" y="1259357"/>
                </a:lnTo>
                <a:lnTo>
                  <a:pt x="1236662" y="1272057"/>
                </a:lnTo>
                <a:lnTo>
                  <a:pt x="1240434" y="1272057"/>
                </a:lnTo>
                <a:lnTo>
                  <a:pt x="1242479" y="1259357"/>
                </a:lnTo>
                <a:lnTo>
                  <a:pt x="1243634" y="1272057"/>
                </a:lnTo>
                <a:lnTo>
                  <a:pt x="1247559" y="1272057"/>
                </a:lnTo>
                <a:lnTo>
                  <a:pt x="1248702" y="1259357"/>
                </a:lnTo>
                <a:lnTo>
                  <a:pt x="1250619" y="1259357"/>
                </a:lnTo>
                <a:lnTo>
                  <a:pt x="1251191" y="1272057"/>
                </a:lnTo>
                <a:lnTo>
                  <a:pt x="1256969" y="1272057"/>
                </a:lnTo>
                <a:lnTo>
                  <a:pt x="1262900" y="1259357"/>
                </a:lnTo>
                <a:lnTo>
                  <a:pt x="1273289" y="1259357"/>
                </a:lnTo>
                <a:lnTo>
                  <a:pt x="1275029" y="1272057"/>
                </a:lnTo>
                <a:lnTo>
                  <a:pt x="1308176" y="1272057"/>
                </a:lnTo>
                <a:lnTo>
                  <a:pt x="1311668" y="1259357"/>
                </a:lnTo>
                <a:lnTo>
                  <a:pt x="1312824" y="1259357"/>
                </a:lnTo>
                <a:lnTo>
                  <a:pt x="1316316" y="1259357"/>
                </a:lnTo>
                <a:lnTo>
                  <a:pt x="1317282" y="1269885"/>
                </a:lnTo>
                <a:lnTo>
                  <a:pt x="1321955" y="1259357"/>
                </a:lnTo>
                <a:lnTo>
                  <a:pt x="1346542" y="1259357"/>
                </a:lnTo>
                <a:lnTo>
                  <a:pt x="1348346" y="1246657"/>
                </a:lnTo>
                <a:lnTo>
                  <a:pt x="1381429" y="1246657"/>
                </a:lnTo>
                <a:lnTo>
                  <a:pt x="1387246" y="1259357"/>
                </a:lnTo>
                <a:lnTo>
                  <a:pt x="1388960" y="1246657"/>
                </a:lnTo>
                <a:lnTo>
                  <a:pt x="1405851" y="1246657"/>
                </a:lnTo>
                <a:lnTo>
                  <a:pt x="1409484" y="1259357"/>
                </a:lnTo>
                <a:lnTo>
                  <a:pt x="1418640" y="1259357"/>
                </a:lnTo>
                <a:lnTo>
                  <a:pt x="1417485" y="1246657"/>
                </a:lnTo>
                <a:lnTo>
                  <a:pt x="1420393" y="1246657"/>
                </a:lnTo>
                <a:lnTo>
                  <a:pt x="1422717" y="1259357"/>
                </a:lnTo>
                <a:lnTo>
                  <a:pt x="1425041" y="1246657"/>
                </a:lnTo>
                <a:lnTo>
                  <a:pt x="1429689" y="1259357"/>
                </a:lnTo>
                <a:lnTo>
                  <a:pt x="1432013" y="1246657"/>
                </a:lnTo>
                <a:lnTo>
                  <a:pt x="1439722" y="1246657"/>
                </a:lnTo>
                <a:lnTo>
                  <a:pt x="1441894" y="1259357"/>
                </a:lnTo>
                <a:lnTo>
                  <a:pt x="1451203" y="1246657"/>
                </a:lnTo>
                <a:lnTo>
                  <a:pt x="1451762" y="1246657"/>
                </a:lnTo>
                <a:lnTo>
                  <a:pt x="1452943" y="1259357"/>
                </a:lnTo>
                <a:lnTo>
                  <a:pt x="1455851" y="1259357"/>
                </a:lnTo>
                <a:lnTo>
                  <a:pt x="1454696" y="1246657"/>
                </a:lnTo>
                <a:lnTo>
                  <a:pt x="1469224" y="1246657"/>
                </a:lnTo>
                <a:lnTo>
                  <a:pt x="1469809" y="1259357"/>
                </a:lnTo>
                <a:lnTo>
                  <a:pt x="1474457" y="1259357"/>
                </a:lnTo>
                <a:lnTo>
                  <a:pt x="1478534" y="1246657"/>
                </a:lnTo>
                <a:lnTo>
                  <a:pt x="1491322" y="1246657"/>
                </a:lnTo>
                <a:lnTo>
                  <a:pt x="1488414" y="1233957"/>
                </a:lnTo>
                <a:lnTo>
                  <a:pt x="1490738" y="1221257"/>
                </a:lnTo>
                <a:lnTo>
                  <a:pt x="1491640" y="1224076"/>
                </a:lnTo>
                <a:lnTo>
                  <a:pt x="1491907" y="1221257"/>
                </a:lnTo>
                <a:lnTo>
                  <a:pt x="1495386" y="1221257"/>
                </a:lnTo>
                <a:lnTo>
                  <a:pt x="1497711" y="1233957"/>
                </a:lnTo>
                <a:lnTo>
                  <a:pt x="1496555" y="1246657"/>
                </a:lnTo>
                <a:lnTo>
                  <a:pt x="1499463" y="1233957"/>
                </a:lnTo>
                <a:lnTo>
                  <a:pt x="1500619" y="1233957"/>
                </a:lnTo>
                <a:lnTo>
                  <a:pt x="1500035" y="1246657"/>
                </a:lnTo>
                <a:lnTo>
                  <a:pt x="1520977" y="1246657"/>
                </a:lnTo>
                <a:lnTo>
                  <a:pt x="1523873" y="1233957"/>
                </a:lnTo>
                <a:lnTo>
                  <a:pt x="1531442" y="1233957"/>
                </a:lnTo>
                <a:lnTo>
                  <a:pt x="1528533" y="1221257"/>
                </a:lnTo>
                <a:lnTo>
                  <a:pt x="1554695" y="1221257"/>
                </a:lnTo>
                <a:lnTo>
                  <a:pt x="1555851" y="1221257"/>
                </a:lnTo>
                <a:lnTo>
                  <a:pt x="1555407" y="1219835"/>
                </a:lnTo>
                <a:lnTo>
                  <a:pt x="1561084" y="1208557"/>
                </a:lnTo>
                <a:lnTo>
                  <a:pt x="1559928" y="1221257"/>
                </a:lnTo>
                <a:lnTo>
                  <a:pt x="1569224" y="1221257"/>
                </a:lnTo>
                <a:lnTo>
                  <a:pt x="1576781" y="1208557"/>
                </a:lnTo>
                <a:lnTo>
                  <a:pt x="1574457" y="1208557"/>
                </a:lnTo>
                <a:lnTo>
                  <a:pt x="1572717" y="1195857"/>
                </a:lnTo>
                <a:lnTo>
                  <a:pt x="1577365" y="1195857"/>
                </a:lnTo>
                <a:lnTo>
                  <a:pt x="1578533" y="1208557"/>
                </a:lnTo>
                <a:lnTo>
                  <a:pt x="1581696" y="1195857"/>
                </a:lnTo>
                <a:lnTo>
                  <a:pt x="1586458" y="1195857"/>
                </a:lnTo>
                <a:lnTo>
                  <a:pt x="1592186" y="1208557"/>
                </a:lnTo>
                <a:lnTo>
                  <a:pt x="1614576" y="1208557"/>
                </a:lnTo>
                <a:lnTo>
                  <a:pt x="1619808" y="1195857"/>
                </a:lnTo>
                <a:lnTo>
                  <a:pt x="1640827" y="1195857"/>
                </a:lnTo>
                <a:lnTo>
                  <a:pt x="1644815" y="1183157"/>
                </a:lnTo>
                <a:lnTo>
                  <a:pt x="1655343" y="1195857"/>
                </a:lnTo>
                <a:lnTo>
                  <a:pt x="1663204" y="1195857"/>
                </a:lnTo>
                <a:lnTo>
                  <a:pt x="1670735" y="1183157"/>
                </a:lnTo>
                <a:lnTo>
                  <a:pt x="1677365" y="1183157"/>
                </a:lnTo>
                <a:lnTo>
                  <a:pt x="1676793" y="1170457"/>
                </a:lnTo>
                <a:lnTo>
                  <a:pt x="1679117" y="1176807"/>
                </a:lnTo>
                <a:lnTo>
                  <a:pt x="1679117" y="1170457"/>
                </a:lnTo>
                <a:lnTo>
                  <a:pt x="1739582" y="1170457"/>
                </a:lnTo>
                <a:lnTo>
                  <a:pt x="1741195" y="1157757"/>
                </a:lnTo>
                <a:lnTo>
                  <a:pt x="1738490" y="1145057"/>
                </a:lnTo>
                <a:lnTo>
                  <a:pt x="1743075" y="1145057"/>
                </a:lnTo>
                <a:lnTo>
                  <a:pt x="1746554" y="1157757"/>
                </a:lnTo>
                <a:lnTo>
                  <a:pt x="1748307" y="1145057"/>
                </a:lnTo>
                <a:lnTo>
                  <a:pt x="1762836" y="1145057"/>
                </a:lnTo>
                <a:lnTo>
                  <a:pt x="1769821" y="1132357"/>
                </a:lnTo>
                <a:lnTo>
                  <a:pt x="1776209" y="1132357"/>
                </a:lnTo>
                <a:lnTo>
                  <a:pt x="1779701" y="1119657"/>
                </a:lnTo>
                <a:lnTo>
                  <a:pt x="1780286" y="1132357"/>
                </a:lnTo>
                <a:lnTo>
                  <a:pt x="1787982" y="1132357"/>
                </a:lnTo>
                <a:lnTo>
                  <a:pt x="1788706" y="1119657"/>
                </a:lnTo>
                <a:lnTo>
                  <a:pt x="1790750" y="1119657"/>
                </a:lnTo>
                <a:lnTo>
                  <a:pt x="1793659" y="1132357"/>
                </a:lnTo>
                <a:lnTo>
                  <a:pt x="1796135" y="1132357"/>
                </a:lnTo>
                <a:lnTo>
                  <a:pt x="1796923" y="1119657"/>
                </a:lnTo>
                <a:lnTo>
                  <a:pt x="1809927" y="1119657"/>
                </a:lnTo>
                <a:lnTo>
                  <a:pt x="1809356" y="1106957"/>
                </a:lnTo>
                <a:lnTo>
                  <a:pt x="1819313" y="1106957"/>
                </a:lnTo>
                <a:lnTo>
                  <a:pt x="1821484" y="1094257"/>
                </a:lnTo>
                <a:lnTo>
                  <a:pt x="1825015" y="1094257"/>
                </a:lnTo>
                <a:lnTo>
                  <a:pt x="1829701" y="1106957"/>
                </a:lnTo>
                <a:lnTo>
                  <a:pt x="1832648" y="1094257"/>
                </a:lnTo>
                <a:lnTo>
                  <a:pt x="1838426" y="1094257"/>
                </a:lnTo>
                <a:lnTo>
                  <a:pt x="1840750" y="1106957"/>
                </a:lnTo>
                <a:lnTo>
                  <a:pt x="1844230" y="1094257"/>
                </a:lnTo>
                <a:lnTo>
                  <a:pt x="1845398" y="1094257"/>
                </a:lnTo>
                <a:lnTo>
                  <a:pt x="1840166" y="1081557"/>
                </a:lnTo>
                <a:lnTo>
                  <a:pt x="1848307" y="1094257"/>
                </a:lnTo>
                <a:lnTo>
                  <a:pt x="1849462" y="1094257"/>
                </a:lnTo>
                <a:lnTo>
                  <a:pt x="1851799" y="1081557"/>
                </a:lnTo>
                <a:lnTo>
                  <a:pt x="1864791" y="1081557"/>
                </a:lnTo>
                <a:lnTo>
                  <a:pt x="1868868" y="1068857"/>
                </a:lnTo>
                <a:lnTo>
                  <a:pt x="1873275" y="1056157"/>
                </a:lnTo>
                <a:lnTo>
                  <a:pt x="1880425" y="1056157"/>
                </a:lnTo>
                <a:lnTo>
                  <a:pt x="1878101" y="1068857"/>
                </a:lnTo>
                <a:lnTo>
                  <a:pt x="1881428" y="1068857"/>
                </a:lnTo>
                <a:lnTo>
                  <a:pt x="1882749" y="1056157"/>
                </a:lnTo>
                <a:lnTo>
                  <a:pt x="1885175" y="1056157"/>
                </a:lnTo>
                <a:lnTo>
                  <a:pt x="1890750" y="1043457"/>
                </a:lnTo>
                <a:lnTo>
                  <a:pt x="1894243" y="1043457"/>
                </a:lnTo>
                <a:lnTo>
                  <a:pt x="1893658" y="1056157"/>
                </a:lnTo>
                <a:lnTo>
                  <a:pt x="1898535" y="1056157"/>
                </a:lnTo>
                <a:lnTo>
                  <a:pt x="1904199" y="1043457"/>
                </a:lnTo>
                <a:lnTo>
                  <a:pt x="1909521" y="1043457"/>
                </a:lnTo>
                <a:lnTo>
                  <a:pt x="1912835" y="1030757"/>
                </a:lnTo>
                <a:lnTo>
                  <a:pt x="1909089" y="1030757"/>
                </a:lnTo>
                <a:lnTo>
                  <a:pt x="1906524" y="1018057"/>
                </a:lnTo>
                <a:lnTo>
                  <a:pt x="1904923" y="1018057"/>
                </a:lnTo>
                <a:lnTo>
                  <a:pt x="1902955" y="1005357"/>
                </a:lnTo>
                <a:lnTo>
                  <a:pt x="1909114" y="1018057"/>
                </a:lnTo>
                <a:lnTo>
                  <a:pt x="1917915" y="1018057"/>
                </a:lnTo>
                <a:lnTo>
                  <a:pt x="1922462" y="1026147"/>
                </a:lnTo>
                <a:lnTo>
                  <a:pt x="1923313" y="1030757"/>
                </a:lnTo>
                <a:lnTo>
                  <a:pt x="1924469" y="1030757"/>
                </a:lnTo>
                <a:lnTo>
                  <a:pt x="1923910" y="1028725"/>
                </a:lnTo>
                <a:lnTo>
                  <a:pt x="1925053" y="1030757"/>
                </a:lnTo>
                <a:lnTo>
                  <a:pt x="1930285" y="1030757"/>
                </a:lnTo>
                <a:lnTo>
                  <a:pt x="1923313" y="1018057"/>
                </a:lnTo>
                <a:lnTo>
                  <a:pt x="1930285" y="1018057"/>
                </a:lnTo>
                <a:lnTo>
                  <a:pt x="1927961" y="1005357"/>
                </a:lnTo>
                <a:lnTo>
                  <a:pt x="1933778" y="1005357"/>
                </a:lnTo>
                <a:lnTo>
                  <a:pt x="1934933" y="1018057"/>
                </a:lnTo>
                <a:lnTo>
                  <a:pt x="1936102" y="1018057"/>
                </a:lnTo>
                <a:lnTo>
                  <a:pt x="1938388" y="1005357"/>
                </a:lnTo>
                <a:lnTo>
                  <a:pt x="1939150" y="1005357"/>
                </a:lnTo>
                <a:lnTo>
                  <a:pt x="1941004" y="992657"/>
                </a:lnTo>
                <a:lnTo>
                  <a:pt x="1946567" y="992657"/>
                </a:lnTo>
                <a:lnTo>
                  <a:pt x="1950783" y="1005357"/>
                </a:lnTo>
                <a:lnTo>
                  <a:pt x="1961680" y="1005357"/>
                </a:lnTo>
                <a:lnTo>
                  <a:pt x="1955863" y="992657"/>
                </a:lnTo>
                <a:lnTo>
                  <a:pt x="1959356" y="992657"/>
                </a:lnTo>
                <a:lnTo>
                  <a:pt x="1955863" y="979957"/>
                </a:lnTo>
                <a:lnTo>
                  <a:pt x="1959940" y="979957"/>
                </a:lnTo>
                <a:lnTo>
                  <a:pt x="1950046" y="967257"/>
                </a:lnTo>
                <a:lnTo>
                  <a:pt x="1972729" y="967257"/>
                </a:lnTo>
                <a:lnTo>
                  <a:pt x="1977961" y="979957"/>
                </a:lnTo>
                <a:lnTo>
                  <a:pt x="1980285" y="979957"/>
                </a:lnTo>
                <a:lnTo>
                  <a:pt x="1978901" y="967257"/>
                </a:lnTo>
                <a:lnTo>
                  <a:pt x="1982000" y="967257"/>
                </a:lnTo>
                <a:lnTo>
                  <a:pt x="1980285" y="954557"/>
                </a:lnTo>
                <a:lnTo>
                  <a:pt x="1981454" y="954557"/>
                </a:lnTo>
                <a:lnTo>
                  <a:pt x="1986102" y="967257"/>
                </a:lnTo>
                <a:lnTo>
                  <a:pt x="1987257" y="967257"/>
                </a:lnTo>
                <a:lnTo>
                  <a:pt x="1982609" y="954557"/>
                </a:lnTo>
                <a:lnTo>
                  <a:pt x="1986102" y="954557"/>
                </a:lnTo>
                <a:lnTo>
                  <a:pt x="1987257" y="967257"/>
                </a:lnTo>
                <a:lnTo>
                  <a:pt x="1990864" y="967257"/>
                </a:lnTo>
                <a:lnTo>
                  <a:pt x="1987486" y="954557"/>
                </a:lnTo>
                <a:lnTo>
                  <a:pt x="1996567" y="954557"/>
                </a:lnTo>
                <a:lnTo>
                  <a:pt x="1995398" y="941857"/>
                </a:lnTo>
                <a:lnTo>
                  <a:pt x="2003539" y="941857"/>
                </a:lnTo>
                <a:lnTo>
                  <a:pt x="2007743" y="954557"/>
                </a:lnTo>
                <a:lnTo>
                  <a:pt x="2013750" y="954557"/>
                </a:lnTo>
                <a:lnTo>
                  <a:pt x="2015820" y="941857"/>
                </a:lnTo>
                <a:lnTo>
                  <a:pt x="2018449" y="941857"/>
                </a:lnTo>
                <a:lnTo>
                  <a:pt x="2023313" y="929157"/>
                </a:lnTo>
                <a:lnTo>
                  <a:pt x="2040750" y="929157"/>
                </a:lnTo>
                <a:lnTo>
                  <a:pt x="2040750" y="916457"/>
                </a:lnTo>
                <a:lnTo>
                  <a:pt x="2059355" y="916457"/>
                </a:lnTo>
                <a:lnTo>
                  <a:pt x="2057031" y="903757"/>
                </a:lnTo>
                <a:lnTo>
                  <a:pt x="2066683" y="903757"/>
                </a:lnTo>
                <a:lnTo>
                  <a:pt x="2070188" y="891057"/>
                </a:lnTo>
                <a:lnTo>
                  <a:pt x="2085517" y="891057"/>
                </a:lnTo>
                <a:lnTo>
                  <a:pt x="2089010" y="878357"/>
                </a:lnTo>
                <a:lnTo>
                  <a:pt x="2087270" y="878357"/>
                </a:lnTo>
                <a:lnTo>
                  <a:pt x="2086102" y="869899"/>
                </a:lnTo>
                <a:lnTo>
                  <a:pt x="2086102" y="878357"/>
                </a:lnTo>
                <a:lnTo>
                  <a:pt x="2078545" y="878357"/>
                </a:lnTo>
                <a:lnTo>
                  <a:pt x="2076221" y="865657"/>
                </a:lnTo>
                <a:lnTo>
                  <a:pt x="2077377" y="865657"/>
                </a:lnTo>
                <a:lnTo>
                  <a:pt x="2086102" y="878357"/>
                </a:lnTo>
                <a:lnTo>
                  <a:pt x="2086102" y="869899"/>
                </a:lnTo>
                <a:lnTo>
                  <a:pt x="2085517" y="865657"/>
                </a:lnTo>
                <a:lnTo>
                  <a:pt x="2089010" y="865657"/>
                </a:lnTo>
                <a:lnTo>
                  <a:pt x="2086686" y="852957"/>
                </a:lnTo>
                <a:lnTo>
                  <a:pt x="2089594" y="852957"/>
                </a:lnTo>
                <a:lnTo>
                  <a:pt x="2095576" y="863015"/>
                </a:lnTo>
                <a:lnTo>
                  <a:pt x="2094242" y="852957"/>
                </a:lnTo>
                <a:lnTo>
                  <a:pt x="2097151" y="852957"/>
                </a:lnTo>
                <a:lnTo>
                  <a:pt x="2097735" y="865657"/>
                </a:lnTo>
                <a:lnTo>
                  <a:pt x="2114016" y="865657"/>
                </a:lnTo>
                <a:lnTo>
                  <a:pt x="2108314" y="852957"/>
                </a:lnTo>
                <a:lnTo>
                  <a:pt x="2109432" y="852957"/>
                </a:lnTo>
                <a:lnTo>
                  <a:pt x="2111972" y="840257"/>
                </a:lnTo>
                <a:lnTo>
                  <a:pt x="2114486" y="840257"/>
                </a:lnTo>
                <a:lnTo>
                  <a:pt x="2116912" y="852957"/>
                </a:lnTo>
                <a:lnTo>
                  <a:pt x="2137854" y="852957"/>
                </a:lnTo>
                <a:lnTo>
                  <a:pt x="2134946" y="840257"/>
                </a:lnTo>
                <a:lnTo>
                  <a:pt x="2137270" y="840257"/>
                </a:lnTo>
                <a:lnTo>
                  <a:pt x="2149005" y="840257"/>
                </a:lnTo>
                <a:lnTo>
                  <a:pt x="2149475" y="827557"/>
                </a:lnTo>
                <a:lnTo>
                  <a:pt x="2148471" y="827557"/>
                </a:lnTo>
                <a:lnTo>
                  <a:pt x="2146211" y="814857"/>
                </a:lnTo>
                <a:lnTo>
                  <a:pt x="2143836" y="802157"/>
                </a:lnTo>
                <a:lnTo>
                  <a:pt x="2148319" y="802157"/>
                </a:lnTo>
                <a:lnTo>
                  <a:pt x="2150059" y="814857"/>
                </a:lnTo>
                <a:lnTo>
                  <a:pt x="2157615" y="814857"/>
                </a:lnTo>
                <a:lnTo>
                  <a:pt x="2157031" y="802157"/>
                </a:lnTo>
                <a:lnTo>
                  <a:pt x="2158784" y="802157"/>
                </a:lnTo>
                <a:lnTo>
                  <a:pt x="2151215" y="789457"/>
                </a:lnTo>
                <a:lnTo>
                  <a:pt x="2180869" y="764057"/>
                </a:lnTo>
                <a:lnTo>
                  <a:pt x="2189188" y="776757"/>
                </a:lnTo>
                <a:lnTo>
                  <a:pt x="2197658" y="776757"/>
                </a:lnTo>
                <a:lnTo>
                  <a:pt x="2206460" y="789457"/>
                </a:lnTo>
                <a:lnTo>
                  <a:pt x="2215756" y="789457"/>
                </a:lnTo>
                <a:lnTo>
                  <a:pt x="2211692" y="776757"/>
                </a:lnTo>
                <a:lnTo>
                  <a:pt x="2218664" y="789457"/>
                </a:lnTo>
                <a:lnTo>
                  <a:pt x="2219248" y="789457"/>
                </a:lnTo>
                <a:lnTo>
                  <a:pt x="2217128" y="777900"/>
                </a:lnTo>
                <a:lnTo>
                  <a:pt x="2216340" y="776757"/>
                </a:lnTo>
                <a:lnTo>
                  <a:pt x="2216924" y="776757"/>
                </a:lnTo>
                <a:lnTo>
                  <a:pt x="2216340" y="764057"/>
                </a:lnTo>
                <a:lnTo>
                  <a:pt x="2223897" y="764057"/>
                </a:lnTo>
                <a:lnTo>
                  <a:pt x="2227961" y="776757"/>
                </a:lnTo>
                <a:lnTo>
                  <a:pt x="2225065" y="764057"/>
                </a:lnTo>
                <a:lnTo>
                  <a:pt x="2228545" y="776757"/>
                </a:lnTo>
                <a:lnTo>
                  <a:pt x="2230869" y="776757"/>
                </a:lnTo>
                <a:lnTo>
                  <a:pt x="2228545" y="764057"/>
                </a:lnTo>
                <a:lnTo>
                  <a:pt x="2241918" y="764057"/>
                </a:lnTo>
                <a:lnTo>
                  <a:pt x="2237854" y="751357"/>
                </a:lnTo>
                <a:lnTo>
                  <a:pt x="2252916" y="751357"/>
                </a:lnTo>
                <a:lnTo>
                  <a:pt x="2261108" y="764057"/>
                </a:lnTo>
                <a:lnTo>
                  <a:pt x="2256752" y="751357"/>
                </a:lnTo>
                <a:lnTo>
                  <a:pt x="2257691" y="751357"/>
                </a:lnTo>
                <a:lnTo>
                  <a:pt x="2260041" y="738657"/>
                </a:lnTo>
                <a:lnTo>
                  <a:pt x="2267280" y="738657"/>
                </a:lnTo>
                <a:lnTo>
                  <a:pt x="2263864" y="725957"/>
                </a:lnTo>
                <a:lnTo>
                  <a:pt x="2261539" y="725957"/>
                </a:lnTo>
                <a:lnTo>
                  <a:pt x="2258784" y="713257"/>
                </a:lnTo>
                <a:lnTo>
                  <a:pt x="2266327" y="725957"/>
                </a:lnTo>
                <a:lnTo>
                  <a:pt x="2270696" y="725957"/>
                </a:lnTo>
                <a:lnTo>
                  <a:pt x="2274646" y="738657"/>
                </a:lnTo>
                <a:lnTo>
                  <a:pt x="2276424" y="738657"/>
                </a:lnTo>
                <a:lnTo>
                  <a:pt x="2274481" y="725957"/>
                </a:lnTo>
                <a:lnTo>
                  <a:pt x="2277097" y="725957"/>
                </a:lnTo>
                <a:lnTo>
                  <a:pt x="2278126" y="713257"/>
                </a:lnTo>
                <a:lnTo>
                  <a:pt x="2286114" y="713257"/>
                </a:lnTo>
                <a:lnTo>
                  <a:pt x="2289594" y="725957"/>
                </a:lnTo>
                <a:lnTo>
                  <a:pt x="2289200" y="717270"/>
                </a:lnTo>
                <a:lnTo>
                  <a:pt x="2287498" y="713257"/>
                </a:lnTo>
                <a:lnTo>
                  <a:pt x="2289010" y="713257"/>
                </a:lnTo>
                <a:lnTo>
                  <a:pt x="2298319" y="713257"/>
                </a:lnTo>
                <a:lnTo>
                  <a:pt x="2290762" y="700557"/>
                </a:lnTo>
                <a:lnTo>
                  <a:pt x="2298395" y="700557"/>
                </a:lnTo>
                <a:lnTo>
                  <a:pt x="2300109" y="687857"/>
                </a:lnTo>
                <a:lnTo>
                  <a:pt x="2300643" y="687857"/>
                </a:lnTo>
                <a:lnTo>
                  <a:pt x="2299474" y="685317"/>
                </a:lnTo>
                <a:lnTo>
                  <a:pt x="2299474" y="675157"/>
                </a:lnTo>
                <a:lnTo>
                  <a:pt x="2298242" y="672172"/>
                </a:lnTo>
                <a:lnTo>
                  <a:pt x="2298242" y="682612"/>
                </a:lnTo>
                <a:lnTo>
                  <a:pt x="2294826" y="675157"/>
                </a:lnTo>
                <a:lnTo>
                  <a:pt x="2296477" y="675157"/>
                </a:lnTo>
                <a:lnTo>
                  <a:pt x="2298242" y="682612"/>
                </a:lnTo>
                <a:lnTo>
                  <a:pt x="2298242" y="672172"/>
                </a:lnTo>
                <a:lnTo>
                  <a:pt x="2294242" y="662457"/>
                </a:lnTo>
                <a:lnTo>
                  <a:pt x="2299474" y="662457"/>
                </a:lnTo>
                <a:lnTo>
                  <a:pt x="2303729" y="675157"/>
                </a:lnTo>
                <a:lnTo>
                  <a:pt x="2302383" y="675157"/>
                </a:lnTo>
                <a:lnTo>
                  <a:pt x="2309749" y="687857"/>
                </a:lnTo>
                <a:lnTo>
                  <a:pt x="2318664" y="687857"/>
                </a:lnTo>
                <a:lnTo>
                  <a:pt x="2325649" y="675157"/>
                </a:lnTo>
                <a:lnTo>
                  <a:pt x="2317508" y="675157"/>
                </a:lnTo>
                <a:lnTo>
                  <a:pt x="2312847" y="662457"/>
                </a:lnTo>
                <a:lnTo>
                  <a:pt x="2325357" y="662457"/>
                </a:lnTo>
                <a:lnTo>
                  <a:pt x="2333942" y="675157"/>
                </a:lnTo>
                <a:lnTo>
                  <a:pt x="2334361" y="662457"/>
                </a:lnTo>
                <a:lnTo>
                  <a:pt x="2329586" y="662457"/>
                </a:lnTo>
                <a:lnTo>
                  <a:pt x="2324912" y="649757"/>
                </a:lnTo>
                <a:lnTo>
                  <a:pt x="2326805" y="649757"/>
                </a:lnTo>
                <a:lnTo>
                  <a:pt x="2336685" y="662457"/>
                </a:lnTo>
                <a:lnTo>
                  <a:pt x="2336990" y="649757"/>
                </a:lnTo>
                <a:lnTo>
                  <a:pt x="2338438" y="649757"/>
                </a:lnTo>
                <a:lnTo>
                  <a:pt x="2335733" y="639927"/>
                </a:lnTo>
                <a:lnTo>
                  <a:pt x="2336457" y="649757"/>
                </a:lnTo>
                <a:lnTo>
                  <a:pt x="2331047" y="649757"/>
                </a:lnTo>
                <a:lnTo>
                  <a:pt x="2334945" y="637057"/>
                </a:lnTo>
                <a:lnTo>
                  <a:pt x="2335733" y="639927"/>
                </a:lnTo>
                <a:lnTo>
                  <a:pt x="2335530" y="637057"/>
                </a:lnTo>
                <a:lnTo>
                  <a:pt x="2345994" y="649757"/>
                </a:lnTo>
                <a:lnTo>
                  <a:pt x="2347442" y="637057"/>
                </a:lnTo>
                <a:lnTo>
                  <a:pt x="2348611" y="624357"/>
                </a:lnTo>
                <a:lnTo>
                  <a:pt x="2364016" y="624357"/>
                </a:lnTo>
                <a:lnTo>
                  <a:pt x="2368664" y="611657"/>
                </a:lnTo>
                <a:lnTo>
                  <a:pt x="2386114" y="611657"/>
                </a:lnTo>
                <a:lnTo>
                  <a:pt x="2379713" y="598957"/>
                </a:lnTo>
                <a:lnTo>
                  <a:pt x="2377973" y="598957"/>
                </a:lnTo>
                <a:lnTo>
                  <a:pt x="2378557" y="586257"/>
                </a:lnTo>
                <a:lnTo>
                  <a:pt x="2384945" y="598957"/>
                </a:lnTo>
                <a:lnTo>
                  <a:pt x="2386698" y="598957"/>
                </a:lnTo>
                <a:lnTo>
                  <a:pt x="2384717" y="586257"/>
                </a:lnTo>
                <a:lnTo>
                  <a:pt x="2388158" y="573557"/>
                </a:lnTo>
                <a:lnTo>
                  <a:pt x="2398598" y="573557"/>
                </a:lnTo>
                <a:lnTo>
                  <a:pt x="2394547" y="560857"/>
                </a:lnTo>
                <a:lnTo>
                  <a:pt x="2402675" y="560857"/>
                </a:lnTo>
                <a:lnTo>
                  <a:pt x="2407983" y="548157"/>
                </a:lnTo>
                <a:lnTo>
                  <a:pt x="2414714" y="548157"/>
                </a:lnTo>
                <a:lnTo>
                  <a:pt x="2425649" y="535457"/>
                </a:lnTo>
                <a:lnTo>
                  <a:pt x="2425433" y="535457"/>
                </a:lnTo>
                <a:lnTo>
                  <a:pt x="2427198" y="522757"/>
                </a:lnTo>
                <a:lnTo>
                  <a:pt x="2449487" y="522757"/>
                </a:lnTo>
                <a:lnTo>
                  <a:pt x="2437854" y="510057"/>
                </a:lnTo>
                <a:lnTo>
                  <a:pt x="2445994" y="510057"/>
                </a:lnTo>
                <a:lnTo>
                  <a:pt x="2445474" y="507225"/>
                </a:lnTo>
                <a:lnTo>
                  <a:pt x="2439606" y="497357"/>
                </a:lnTo>
                <a:lnTo>
                  <a:pt x="2444572" y="502285"/>
                </a:lnTo>
                <a:lnTo>
                  <a:pt x="2443670" y="497357"/>
                </a:lnTo>
                <a:lnTo>
                  <a:pt x="2461691" y="497357"/>
                </a:lnTo>
                <a:lnTo>
                  <a:pt x="2459952" y="484657"/>
                </a:lnTo>
                <a:lnTo>
                  <a:pt x="2462860" y="484657"/>
                </a:lnTo>
                <a:lnTo>
                  <a:pt x="2463444" y="497357"/>
                </a:lnTo>
                <a:lnTo>
                  <a:pt x="2470416" y="497357"/>
                </a:lnTo>
                <a:lnTo>
                  <a:pt x="2468092" y="484657"/>
                </a:lnTo>
                <a:lnTo>
                  <a:pt x="2473325" y="484657"/>
                </a:lnTo>
                <a:lnTo>
                  <a:pt x="2473909" y="471957"/>
                </a:lnTo>
                <a:lnTo>
                  <a:pt x="2480297" y="484657"/>
                </a:lnTo>
                <a:lnTo>
                  <a:pt x="2484082" y="471957"/>
                </a:lnTo>
                <a:lnTo>
                  <a:pt x="2486545" y="471957"/>
                </a:lnTo>
                <a:lnTo>
                  <a:pt x="2488806" y="459257"/>
                </a:lnTo>
                <a:lnTo>
                  <a:pt x="2487282" y="459257"/>
                </a:lnTo>
                <a:lnTo>
                  <a:pt x="2486698" y="459257"/>
                </a:lnTo>
                <a:lnTo>
                  <a:pt x="2482050" y="453898"/>
                </a:lnTo>
                <a:lnTo>
                  <a:pt x="2482050" y="459257"/>
                </a:lnTo>
                <a:lnTo>
                  <a:pt x="2476881" y="447967"/>
                </a:lnTo>
                <a:lnTo>
                  <a:pt x="2475649" y="446557"/>
                </a:lnTo>
                <a:lnTo>
                  <a:pt x="2476233" y="446557"/>
                </a:lnTo>
                <a:lnTo>
                  <a:pt x="2482050" y="446557"/>
                </a:lnTo>
                <a:lnTo>
                  <a:pt x="2489022" y="446557"/>
                </a:lnTo>
                <a:lnTo>
                  <a:pt x="2491346" y="459257"/>
                </a:lnTo>
                <a:lnTo>
                  <a:pt x="2490178" y="446557"/>
                </a:lnTo>
                <a:lnTo>
                  <a:pt x="2494254" y="446557"/>
                </a:lnTo>
                <a:lnTo>
                  <a:pt x="2498318" y="459257"/>
                </a:lnTo>
                <a:lnTo>
                  <a:pt x="2498229" y="446557"/>
                </a:lnTo>
                <a:lnTo>
                  <a:pt x="2511691" y="446557"/>
                </a:lnTo>
                <a:lnTo>
                  <a:pt x="2510536" y="433857"/>
                </a:lnTo>
                <a:lnTo>
                  <a:pt x="2514015" y="433857"/>
                </a:lnTo>
                <a:lnTo>
                  <a:pt x="2505303" y="421157"/>
                </a:lnTo>
                <a:lnTo>
                  <a:pt x="2508783" y="421157"/>
                </a:lnTo>
                <a:lnTo>
                  <a:pt x="2502979" y="408457"/>
                </a:lnTo>
                <a:lnTo>
                  <a:pt x="2521585" y="408457"/>
                </a:lnTo>
                <a:lnTo>
                  <a:pt x="2519248" y="395757"/>
                </a:lnTo>
                <a:lnTo>
                  <a:pt x="2528557" y="395757"/>
                </a:lnTo>
                <a:lnTo>
                  <a:pt x="2529141" y="383057"/>
                </a:lnTo>
                <a:lnTo>
                  <a:pt x="2527973" y="383057"/>
                </a:lnTo>
                <a:lnTo>
                  <a:pt x="2523909" y="370357"/>
                </a:lnTo>
                <a:lnTo>
                  <a:pt x="2532151" y="370357"/>
                </a:lnTo>
                <a:lnTo>
                  <a:pt x="2544038" y="357657"/>
                </a:lnTo>
                <a:lnTo>
                  <a:pt x="2554732" y="357657"/>
                </a:lnTo>
                <a:lnTo>
                  <a:pt x="2554135" y="344957"/>
                </a:lnTo>
                <a:lnTo>
                  <a:pt x="2554719" y="344957"/>
                </a:lnTo>
                <a:lnTo>
                  <a:pt x="2550071" y="332257"/>
                </a:lnTo>
                <a:lnTo>
                  <a:pt x="2553563" y="332257"/>
                </a:lnTo>
                <a:lnTo>
                  <a:pt x="2555303" y="344957"/>
                </a:lnTo>
                <a:lnTo>
                  <a:pt x="2561691" y="344957"/>
                </a:lnTo>
                <a:lnTo>
                  <a:pt x="2559240" y="332257"/>
                </a:lnTo>
                <a:lnTo>
                  <a:pt x="2566517" y="332257"/>
                </a:lnTo>
                <a:lnTo>
                  <a:pt x="2566352" y="319557"/>
                </a:lnTo>
                <a:lnTo>
                  <a:pt x="2579890" y="319557"/>
                </a:lnTo>
                <a:lnTo>
                  <a:pt x="2584005" y="306857"/>
                </a:lnTo>
                <a:lnTo>
                  <a:pt x="2586710" y="306857"/>
                </a:lnTo>
                <a:lnTo>
                  <a:pt x="2595994" y="294157"/>
                </a:lnTo>
                <a:lnTo>
                  <a:pt x="2587282" y="294157"/>
                </a:lnTo>
                <a:lnTo>
                  <a:pt x="2589085" y="281457"/>
                </a:lnTo>
                <a:lnTo>
                  <a:pt x="2592590" y="281457"/>
                </a:lnTo>
                <a:lnTo>
                  <a:pt x="2597505" y="268757"/>
                </a:lnTo>
                <a:lnTo>
                  <a:pt x="2609926" y="268757"/>
                </a:lnTo>
                <a:lnTo>
                  <a:pt x="2616568" y="256057"/>
                </a:lnTo>
                <a:lnTo>
                  <a:pt x="2623096" y="256057"/>
                </a:lnTo>
                <a:lnTo>
                  <a:pt x="2629141" y="243357"/>
                </a:lnTo>
                <a:lnTo>
                  <a:pt x="2626855" y="243357"/>
                </a:lnTo>
                <a:lnTo>
                  <a:pt x="2618676" y="230657"/>
                </a:lnTo>
                <a:lnTo>
                  <a:pt x="2625077" y="230657"/>
                </a:lnTo>
                <a:lnTo>
                  <a:pt x="2628557" y="217957"/>
                </a:lnTo>
                <a:lnTo>
                  <a:pt x="2632633" y="217957"/>
                </a:lnTo>
                <a:lnTo>
                  <a:pt x="2639606" y="205257"/>
                </a:lnTo>
                <a:lnTo>
                  <a:pt x="2637282" y="192557"/>
                </a:lnTo>
                <a:lnTo>
                  <a:pt x="2651810" y="192557"/>
                </a:lnTo>
                <a:lnTo>
                  <a:pt x="2647746" y="179857"/>
                </a:lnTo>
                <a:lnTo>
                  <a:pt x="2654147" y="179857"/>
                </a:lnTo>
                <a:lnTo>
                  <a:pt x="2659951" y="167157"/>
                </a:lnTo>
                <a:lnTo>
                  <a:pt x="2657627" y="167157"/>
                </a:lnTo>
                <a:lnTo>
                  <a:pt x="2650655" y="154457"/>
                </a:lnTo>
                <a:lnTo>
                  <a:pt x="2657271" y="154457"/>
                </a:lnTo>
                <a:lnTo>
                  <a:pt x="2658135" y="141757"/>
                </a:lnTo>
                <a:lnTo>
                  <a:pt x="2666047" y="141757"/>
                </a:lnTo>
                <a:lnTo>
                  <a:pt x="2662859" y="129057"/>
                </a:lnTo>
                <a:lnTo>
                  <a:pt x="2666936" y="141757"/>
                </a:lnTo>
                <a:lnTo>
                  <a:pt x="2668676" y="129057"/>
                </a:lnTo>
                <a:lnTo>
                  <a:pt x="2675077" y="141757"/>
                </a:lnTo>
                <a:lnTo>
                  <a:pt x="2676233" y="129057"/>
                </a:lnTo>
                <a:lnTo>
                  <a:pt x="2674378" y="129057"/>
                </a:lnTo>
                <a:lnTo>
                  <a:pt x="2672969" y="116357"/>
                </a:lnTo>
                <a:lnTo>
                  <a:pt x="2682633" y="116357"/>
                </a:lnTo>
                <a:lnTo>
                  <a:pt x="2680017" y="103657"/>
                </a:lnTo>
                <a:lnTo>
                  <a:pt x="2678265" y="90957"/>
                </a:lnTo>
                <a:lnTo>
                  <a:pt x="2677401" y="78257"/>
                </a:lnTo>
                <a:lnTo>
                  <a:pt x="2683941" y="78257"/>
                </a:lnTo>
                <a:lnTo>
                  <a:pt x="2684272" y="90957"/>
                </a:lnTo>
                <a:lnTo>
                  <a:pt x="2688069" y="90957"/>
                </a:lnTo>
                <a:lnTo>
                  <a:pt x="2684234" y="78257"/>
                </a:lnTo>
                <a:lnTo>
                  <a:pt x="2682354" y="65557"/>
                </a:lnTo>
                <a:lnTo>
                  <a:pt x="2693644" y="65557"/>
                </a:lnTo>
                <a:lnTo>
                  <a:pt x="2696006" y="52857"/>
                </a:lnTo>
                <a:lnTo>
                  <a:pt x="2697924" y="52857"/>
                </a:lnTo>
                <a:lnTo>
                  <a:pt x="2696578" y="40157"/>
                </a:lnTo>
                <a:lnTo>
                  <a:pt x="2682481" y="40157"/>
                </a:lnTo>
                <a:lnTo>
                  <a:pt x="2676893" y="27457"/>
                </a:lnTo>
                <a:lnTo>
                  <a:pt x="2692108" y="27457"/>
                </a:lnTo>
                <a:lnTo>
                  <a:pt x="2704719" y="40157"/>
                </a:lnTo>
                <a:lnTo>
                  <a:pt x="2703563" y="27457"/>
                </a:lnTo>
                <a:lnTo>
                  <a:pt x="2705887" y="27457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6" name="object 176" descr=""/>
          <p:cNvSpPr/>
          <p:nvPr/>
        </p:nvSpPr>
        <p:spPr>
          <a:xfrm>
            <a:off x="17355836" y="3174086"/>
            <a:ext cx="932180" cy="1878330"/>
          </a:xfrm>
          <a:custGeom>
            <a:avLst/>
            <a:gdLst/>
            <a:ahLst/>
            <a:cxnLst/>
            <a:rect l="l" t="t" r="r" b="b"/>
            <a:pathLst>
              <a:path w="932180" h="1878329">
                <a:moveTo>
                  <a:pt x="738944" y="271705"/>
                </a:moveTo>
                <a:lnTo>
                  <a:pt x="698016" y="257605"/>
                </a:lnTo>
                <a:lnTo>
                  <a:pt x="665804" y="228755"/>
                </a:lnTo>
                <a:lnTo>
                  <a:pt x="645725" y="186632"/>
                </a:lnTo>
                <a:lnTo>
                  <a:pt x="642161" y="142073"/>
                </a:lnTo>
                <a:lnTo>
                  <a:pt x="656899" y="98855"/>
                </a:lnTo>
                <a:lnTo>
                  <a:pt x="686251" y="63949"/>
                </a:lnTo>
                <a:lnTo>
                  <a:pt x="726530" y="44329"/>
                </a:lnTo>
                <a:lnTo>
                  <a:pt x="932163" y="0"/>
                </a:lnTo>
                <a:lnTo>
                  <a:pt x="932163" y="237680"/>
                </a:lnTo>
                <a:lnTo>
                  <a:pt x="785168" y="269582"/>
                </a:lnTo>
                <a:lnTo>
                  <a:pt x="738944" y="271705"/>
                </a:lnTo>
                <a:close/>
              </a:path>
              <a:path w="932180" h="1878329">
                <a:moveTo>
                  <a:pt x="932163" y="772311"/>
                </a:moveTo>
                <a:lnTo>
                  <a:pt x="182347" y="769430"/>
                </a:lnTo>
                <a:lnTo>
                  <a:pt x="141252" y="761418"/>
                </a:lnTo>
                <a:lnTo>
                  <a:pt x="106727" y="740200"/>
                </a:lnTo>
                <a:lnTo>
                  <a:pt x="81587" y="708390"/>
                </a:lnTo>
                <a:lnTo>
                  <a:pt x="68648" y="668602"/>
                </a:lnTo>
                <a:lnTo>
                  <a:pt x="70648" y="627495"/>
                </a:lnTo>
                <a:lnTo>
                  <a:pt x="86257" y="589138"/>
                </a:lnTo>
                <a:lnTo>
                  <a:pt x="113799" y="558690"/>
                </a:lnTo>
                <a:lnTo>
                  <a:pt x="151598" y="541316"/>
                </a:lnTo>
                <a:lnTo>
                  <a:pt x="932163" y="373745"/>
                </a:lnTo>
                <a:lnTo>
                  <a:pt x="932163" y="535596"/>
                </a:lnTo>
                <a:lnTo>
                  <a:pt x="184493" y="535596"/>
                </a:lnTo>
                <a:lnTo>
                  <a:pt x="215241" y="762994"/>
                </a:lnTo>
                <a:lnTo>
                  <a:pt x="932163" y="762994"/>
                </a:lnTo>
                <a:lnTo>
                  <a:pt x="932163" y="772311"/>
                </a:lnTo>
                <a:close/>
              </a:path>
              <a:path w="932180" h="1878329">
                <a:moveTo>
                  <a:pt x="932163" y="538789"/>
                </a:moveTo>
                <a:lnTo>
                  <a:pt x="184493" y="535596"/>
                </a:lnTo>
                <a:lnTo>
                  <a:pt x="932163" y="535596"/>
                </a:lnTo>
                <a:lnTo>
                  <a:pt x="932163" y="538789"/>
                </a:lnTo>
                <a:close/>
              </a:path>
              <a:path w="932180" h="1878329">
                <a:moveTo>
                  <a:pt x="932163" y="762994"/>
                </a:moveTo>
                <a:lnTo>
                  <a:pt x="215241" y="762994"/>
                </a:lnTo>
                <a:lnTo>
                  <a:pt x="932163" y="609158"/>
                </a:lnTo>
                <a:lnTo>
                  <a:pt x="932163" y="762994"/>
                </a:lnTo>
                <a:close/>
              </a:path>
              <a:path w="932180" h="1878329">
                <a:moveTo>
                  <a:pt x="932163" y="1434706"/>
                </a:moveTo>
                <a:lnTo>
                  <a:pt x="882797" y="1427550"/>
                </a:lnTo>
                <a:lnTo>
                  <a:pt x="85095" y="1303601"/>
                </a:lnTo>
                <a:lnTo>
                  <a:pt x="24313" y="1262305"/>
                </a:lnTo>
                <a:lnTo>
                  <a:pt x="7061" y="1228182"/>
                </a:lnTo>
                <a:lnTo>
                  <a:pt x="0" y="1192047"/>
                </a:lnTo>
                <a:lnTo>
                  <a:pt x="5754" y="1155310"/>
                </a:lnTo>
                <a:lnTo>
                  <a:pt x="51586" y="1096315"/>
                </a:lnTo>
                <a:lnTo>
                  <a:pt x="135684" y="1067129"/>
                </a:lnTo>
                <a:lnTo>
                  <a:pt x="338510" y="1016081"/>
                </a:lnTo>
                <a:lnTo>
                  <a:pt x="542162" y="968885"/>
                </a:lnTo>
                <a:lnTo>
                  <a:pt x="746739" y="925542"/>
                </a:lnTo>
                <a:lnTo>
                  <a:pt x="932163" y="889785"/>
                </a:lnTo>
                <a:lnTo>
                  <a:pt x="932163" y="1079063"/>
                </a:lnTo>
                <a:lnTo>
                  <a:pt x="147308" y="1079063"/>
                </a:lnTo>
                <a:lnTo>
                  <a:pt x="147308" y="1302171"/>
                </a:lnTo>
                <a:lnTo>
                  <a:pt x="932163" y="1302171"/>
                </a:lnTo>
                <a:lnTo>
                  <a:pt x="932163" y="1434706"/>
                </a:lnTo>
                <a:close/>
              </a:path>
              <a:path w="932180" h="1878329">
                <a:moveTo>
                  <a:pt x="147308" y="1302171"/>
                </a:moveTo>
                <a:lnTo>
                  <a:pt x="147308" y="1079063"/>
                </a:lnTo>
                <a:lnTo>
                  <a:pt x="709696" y="1168178"/>
                </a:lnTo>
                <a:lnTo>
                  <a:pt x="546130" y="1203832"/>
                </a:lnTo>
                <a:lnTo>
                  <a:pt x="396119" y="1238860"/>
                </a:lnTo>
                <a:lnTo>
                  <a:pt x="246640" y="1276087"/>
                </a:lnTo>
                <a:lnTo>
                  <a:pt x="147308" y="1302171"/>
                </a:lnTo>
                <a:close/>
              </a:path>
              <a:path w="932180" h="1878329">
                <a:moveTo>
                  <a:pt x="709696" y="1168178"/>
                </a:moveTo>
                <a:lnTo>
                  <a:pt x="147308" y="1079063"/>
                </a:lnTo>
                <a:lnTo>
                  <a:pt x="932163" y="1079063"/>
                </a:lnTo>
                <a:lnTo>
                  <a:pt x="932163" y="1123602"/>
                </a:lnTo>
                <a:lnTo>
                  <a:pt x="746880" y="1160397"/>
                </a:lnTo>
                <a:lnTo>
                  <a:pt x="709696" y="1168178"/>
                </a:lnTo>
                <a:close/>
              </a:path>
              <a:path w="932180" h="1878329">
                <a:moveTo>
                  <a:pt x="932163" y="1302171"/>
                </a:moveTo>
                <a:lnTo>
                  <a:pt x="147308" y="1302171"/>
                </a:lnTo>
                <a:lnTo>
                  <a:pt x="246640" y="1276087"/>
                </a:lnTo>
                <a:lnTo>
                  <a:pt x="396119" y="1238860"/>
                </a:lnTo>
                <a:lnTo>
                  <a:pt x="546130" y="1203832"/>
                </a:lnTo>
                <a:lnTo>
                  <a:pt x="709696" y="1168178"/>
                </a:lnTo>
                <a:lnTo>
                  <a:pt x="932163" y="1201252"/>
                </a:lnTo>
                <a:lnTo>
                  <a:pt x="932163" y="1302171"/>
                </a:lnTo>
                <a:close/>
              </a:path>
              <a:path w="932180" h="1878329">
                <a:moveTo>
                  <a:pt x="597412" y="1878042"/>
                </a:moveTo>
                <a:lnTo>
                  <a:pt x="556339" y="1864410"/>
                </a:lnTo>
                <a:lnTo>
                  <a:pt x="523311" y="1836567"/>
                </a:lnTo>
                <a:lnTo>
                  <a:pt x="501277" y="1795583"/>
                </a:lnTo>
                <a:lnTo>
                  <a:pt x="497713" y="1751225"/>
                </a:lnTo>
                <a:lnTo>
                  <a:pt x="512450" y="1707806"/>
                </a:lnTo>
                <a:lnTo>
                  <a:pt x="541803" y="1672700"/>
                </a:lnTo>
                <a:lnTo>
                  <a:pt x="582082" y="1653280"/>
                </a:lnTo>
                <a:lnTo>
                  <a:pt x="932163" y="1586809"/>
                </a:lnTo>
                <a:lnTo>
                  <a:pt x="932163" y="1820760"/>
                </a:lnTo>
                <a:lnTo>
                  <a:pt x="643580" y="1876388"/>
                </a:lnTo>
                <a:lnTo>
                  <a:pt x="597412" y="1878042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7" name="object 17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21272" y="9119061"/>
            <a:ext cx="2136206" cy="1167130"/>
          </a:xfrm>
          <a:prstGeom prst="rect">
            <a:avLst/>
          </a:prstGeom>
        </p:spPr>
      </p:pic>
      <p:sp>
        <p:nvSpPr>
          <p:cNvPr id="178" name="object 178" descr=""/>
          <p:cNvSpPr/>
          <p:nvPr/>
        </p:nvSpPr>
        <p:spPr>
          <a:xfrm>
            <a:off x="17000397" y="0"/>
            <a:ext cx="1287780" cy="2679700"/>
          </a:xfrm>
          <a:custGeom>
            <a:avLst/>
            <a:gdLst/>
            <a:ahLst/>
            <a:cxnLst/>
            <a:rect l="l" t="t" r="r" b="b"/>
            <a:pathLst>
              <a:path w="1287780" h="2679700">
                <a:moveTo>
                  <a:pt x="629291" y="190499"/>
                </a:moveTo>
                <a:lnTo>
                  <a:pt x="606464" y="190499"/>
                </a:lnTo>
                <a:lnTo>
                  <a:pt x="596912" y="177799"/>
                </a:lnTo>
                <a:lnTo>
                  <a:pt x="589593" y="177799"/>
                </a:lnTo>
                <a:lnTo>
                  <a:pt x="583762" y="165099"/>
                </a:lnTo>
                <a:lnTo>
                  <a:pt x="578676" y="152399"/>
                </a:lnTo>
                <a:lnTo>
                  <a:pt x="575078" y="152399"/>
                </a:lnTo>
                <a:lnTo>
                  <a:pt x="573713" y="139699"/>
                </a:lnTo>
                <a:lnTo>
                  <a:pt x="527068" y="139699"/>
                </a:lnTo>
                <a:lnTo>
                  <a:pt x="498287" y="114299"/>
                </a:lnTo>
                <a:lnTo>
                  <a:pt x="475460" y="76199"/>
                </a:lnTo>
                <a:lnTo>
                  <a:pt x="446679" y="38099"/>
                </a:lnTo>
                <a:lnTo>
                  <a:pt x="442213" y="38099"/>
                </a:lnTo>
                <a:lnTo>
                  <a:pt x="440724" y="25399"/>
                </a:lnTo>
                <a:lnTo>
                  <a:pt x="442213" y="12699"/>
                </a:lnTo>
                <a:lnTo>
                  <a:pt x="446840" y="0"/>
                </a:lnTo>
                <a:lnTo>
                  <a:pt x="494317" y="0"/>
                </a:lnTo>
                <a:lnTo>
                  <a:pt x="565774" y="25399"/>
                </a:lnTo>
                <a:lnTo>
                  <a:pt x="619366" y="25399"/>
                </a:lnTo>
                <a:lnTo>
                  <a:pt x="637231" y="63499"/>
                </a:lnTo>
                <a:lnTo>
                  <a:pt x="687846" y="63499"/>
                </a:lnTo>
                <a:lnTo>
                  <a:pt x="685737" y="88899"/>
                </a:lnTo>
                <a:lnTo>
                  <a:pt x="676929" y="101599"/>
                </a:lnTo>
                <a:lnTo>
                  <a:pt x="653854" y="126999"/>
                </a:lnTo>
                <a:lnTo>
                  <a:pt x="635246" y="139699"/>
                </a:lnTo>
                <a:lnTo>
                  <a:pt x="625569" y="165099"/>
                </a:lnTo>
                <a:lnTo>
                  <a:pt x="629291" y="190499"/>
                </a:lnTo>
                <a:close/>
              </a:path>
              <a:path w="1287780" h="2679700">
                <a:moveTo>
                  <a:pt x="619366" y="25399"/>
                </a:moveTo>
                <a:lnTo>
                  <a:pt x="565774" y="25399"/>
                </a:lnTo>
                <a:lnTo>
                  <a:pt x="557735" y="0"/>
                </a:lnTo>
                <a:lnTo>
                  <a:pt x="608729" y="0"/>
                </a:lnTo>
                <a:lnTo>
                  <a:pt x="613412" y="12699"/>
                </a:lnTo>
                <a:lnTo>
                  <a:pt x="619366" y="25399"/>
                </a:lnTo>
                <a:close/>
              </a:path>
              <a:path w="1287780" h="2679700">
                <a:moveTo>
                  <a:pt x="687846" y="63499"/>
                </a:moveTo>
                <a:lnTo>
                  <a:pt x="637231" y="63499"/>
                </a:lnTo>
                <a:lnTo>
                  <a:pt x="668989" y="38099"/>
                </a:lnTo>
                <a:lnTo>
                  <a:pt x="682511" y="50799"/>
                </a:lnTo>
                <a:lnTo>
                  <a:pt x="687846" y="63499"/>
                </a:lnTo>
                <a:close/>
              </a:path>
              <a:path w="1287780" h="2679700">
                <a:moveTo>
                  <a:pt x="843662" y="622299"/>
                </a:moveTo>
                <a:lnTo>
                  <a:pt x="818630" y="584199"/>
                </a:lnTo>
                <a:lnTo>
                  <a:pt x="791613" y="546099"/>
                </a:lnTo>
                <a:lnTo>
                  <a:pt x="763273" y="495299"/>
                </a:lnTo>
                <a:lnTo>
                  <a:pt x="705269" y="419099"/>
                </a:lnTo>
                <a:lnTo>
                  <a:pt x="676929" y="380999"/>
                </a:lnTo>
                <a:lnTo>
                  <a:pt x="623336" y="304799"/>
                </a:lnTo>
                <a:lnTo>
                  <a:pt x="605472" y="292099"/>
                </a:lnTo>
                <a:lnTo>
                  <a:pt x="591205" y="266699"/>
                </a:lnTo>
                <a:lnTo>
                  <a:pt x="586615" y="241299"/>
                </a:lnTo>
                <a:lnTo>
                  <a:pt x="595423" y="215899"/>
                </a:lnTo>
                <a:lnTo>
                  <a:pt x="621351" y="203199"/>
                </a:lnTo>
                <a:lnTo>
                  <a:pt x="629291" y="190499"/>
                </a:lnTo>
                <a:lnTo>
                  <a:pt x="700748" y="165099"/>
                </a:lnTo>
                <a:lnTo>
                  <a:pt x="676929" y="114299"/>
                </a:lnTo>
                <a:lnTo>
                  <a:pt x="748386" y="101599"/>
                </a:lnTo>
                <a:lnTo>
                  <a:pt x="766870" y="152399"/>
                </a:lnTo>
                <a:lnTo>
                  <a:pt x="795031" y="190499"/>
                </a:lnTo>
                <a:lnTo>
                  <a:pt x="811345" y="203199"/>
                </a:lnTo>
                <a:lnTo>
                  <a:pt x="724567" y="203199"/>
                </a:lnTo>
                <a:lnTo>
                  <a:pt x="718612" y="215899"/>
                </a:lnTo>
                <a:lnTo>
                  <a:pt x="712657" y="215899"/>
                </a:lnTo>
                <a:lnTo>
                  <a:pt x="706703" y="228599"/>
                </a:lnTo>
                <a:lnTo>
                  <a:pt x="700748" y="228599"/>
                </a:lnTo>
                <a:lnTo>
                  <a:pt x="708688" y="253999"/>
                </a:lnTo>
                <a:lnTo>
                  <a:pt x="851570" y="253999"/>
                </a:lnTo>
                <a:lnTo>
                  <a:pt x="859541" y="266699"/>
                </a:lnTo>
                <a:lnTo>
                  <a:pt x="780144" y="292099"/>
                </a:lnTo>
                <a:lnTo>
                  <a:pt x="776423" y="317499"/>
                </a:lnTo>
                <a:lnTo>
                  <a:pt x="786099" y="330199"/>
                </a:lnTo>
                <a:lnTo>
                  <a:pt x="804708" y="342899"/>
                </a:lnTo>
                <a:lnTo>
                  <a:pt x="827782" y="355599"/>
                </a:lnTo>
                <a:lnTo>
                  <a:pt x="931184" y="355599"/>
                </a:lnTo>
                <a:lnTo>
                  <a:pt x="935960" y="368299"/>
                </a:lnTo>
                <a:lnTo>
                  <a:pt x="935526" y="380999"/>
                </a:lnTo>
                <a:lnTo>
                  <a:pt x="843662" y="380999"/>
                </a:lnTo>
                <a:lnTo>
                  <a:pt x="915119" y="520699"/>
                </a:lnTo>
                <a:lnTo>
                  <a:pt x="1040251" y="520699"/>
                </a:lnTo>
                <a:lnTo>
                  <a:pt x="1064235" y="546099"/>
                </a:lnTo>
                <a:lnTo>
                  <a:pt x="1089791" y="571499"/>
                </a:lnTo>
                <a:lnTo>
                  <a:pt x="1097752" y="584199"/>
                </a:lnTo>
                <a:lnTo>
                  <a:pt x="907179" y="584199"/>
                </a:lnTo>
                <a:lnTo>
                  <a:pt x="843662" y="622299"/>
                </a:lnTo>
                <a:close/>
              </a:path>
              <a:path w="1287780" h="2679700">
                <a:moveTo>
                  <a:pt x="851570" y="253999"/>
                </a:moveTo>
                <a:lnTo>
                  <a:pt x="716627" y="253999"/>
                </a:lnTo>
                <a:lnTo>
                  <a:pt x="740446" y="228599"/>
                </a:lnTo>
                <a:lnTo>
                  <a:pt x="742431" y="228599"/>
                </a:lnTo>
                <a:lnTo>
                  <a:pt x="738461" y="215899"/>
                </a:lnTo>
                <a:lnTo>
                  <a:pt x="731514" y="215899"/>
                </a:lnTo>
                <a:lnTo>
                  <a:pt x="724567" y="203199"/>
                </a:lnTo>
                <a:lnTo>
                  <a:pt x="811345" y="203199"/>
                </a:lnTo>
                <a:lnTo>
                  <a:pt x="827658" y="215899"/>
                </a:lnTo>
                <a:lnTo>
                  <a:pt x="851570" y="253999"/>
                </a:lnTo>
                <a:close/>
              </a:path>
              <a:path w="1287780" h="2679700">
                <a:moveTo>
                  <a:pt x="931184" y="355599"/>
                </a:moveTo>
                <a:lnTo>
                  <a:pt x="827782" y="355599"/>
                </a:lnTo>
                <a:lnTo>
                  <a:pt x="891300" y="317499"/>
                </a:lnTo>
                <a:lnTo>
                  <a:pt x="907179" y="317499"/>
                </a:lnTo>
                <a:lnTo>
                  <a:pt x="907179" y="330199"/>
                </a:lnTo>
                <a:lnTo>
                  <a:pt x="926408" y="342899"/>
                </a:lnTo>
                <a:lnTo>
                  <a:pt x="931184" y="355599"/>
                </a:lnTo>
                <a:close/>
              </a:path>
              <a:path w="1287780" h="2679700">
                <a:moveTo>
                  <a:pt x="923058" y="419099"/>
                </a:moveTo>
                <a:lnTo>
                  <a:pt x="843662" y="380999"/>
                </a:lnTo>
                <a:lnTo>
                  <a:pt x="935526" y="380999"/>
                </a:lnTo>
                <a:lnTo>
                  <a:pt x="935092" y="393699"/>
                </a:lnTo>
                <a:lnTo>
                  <a:pt x="923058" y="419099"/>
                </a:lnTo>
                <a:close/>
              </a:path>
              <a:path w="1287780" h="2679700">
                <a:moveTo>
                  <a:pt x="1040251" y="520699"/>
                </a:moveTo>
                <a:lnTo>
                  <a:pt x="915119" y="520699"/>
                </a:lnTo>
                <a:lnTo>
                  <a:pt x="954817" y="457199"/>
                </a:lnTo>
                <a:lnTo>
                  <a:pt x="989305" y="482599"/>
                </a:lnTo>
                <a:lnTo>
                  <a:pt x="1028259" y="507999"/>
                </a:lnTo>
                <a:lnTo>
                  <a:pt x="1040251" y="520699"/>
                </a:lnTo>
                <a:close/>
              </a:path>
              <a:path w="1287780" h="2679700">
                <a:moveTo>
                  <a:pt x="681487" y="1320799"/>
                </a:moveTo>
                <a:lnTo>
                  <a:pt x="216723" y="1320799"/>
                </a:lnTo>
                <a:lnTo>
                  <a:pt x="164858" y="1308099"/>
                </a:lnTo>
                <a:lnTo>
                  <a:pt x="113213" y="1282699"/>
                </a:lnTo>
                <a:lnTo>
                  <a:pt x="9998" y="1282699"/>
                </a:lnTo>
                <a:lnTo>
                  <a:pt x="0" y="1231899"/>
                </a:lnTo>
                <a:lnTo>
                  <a:pt x="1470" y="1193799"/>
                </a:lnTo>
                <a:lnTo>
                  <a:pt x="13967" y="1155699"/>
                </a:lnTo>
                <a:lnTo>
                  <a:pt x="37051" y="1130299"/>
                </a:lnTo>
                <a:lnTo>
                  <a:pt x="70280" y="1104899"/>
                </a:lnTo>
                <a:lnTo>
                  <a:pt x="756325" y="1104899"/>
                </a:lnTo>
                <a:lnTo>
                  <a:pt x="776299" y="1054099"/>
                </a:lnTo>
                <a:lnTo>
                  <a:pt x="808926" y="1041399"/>
                </a:lnTo>
                <a:lnTo>
                  <a:pt x="848996" y="1028699"/>
                </a:lnTo>
                <a:lnTo>
                  <a:pt x="1033097" y="1028699"/>
                </a:lnTo>
                <a:lnTo>
                  <a:pt x="1081851" y="1015999"/>
                </a:lnTo>
                <a:lnTo>
                  <a:pt x="1116587" y="1015999"/>
                </a:lnTo>
                <a:lnTo>
                  <a:pt x="1132094" y="1003299"/>
                </a:lnTo>
                <a:lnTo>
                  <a:pt x="1145369" y="1003299"/>
                </a:lnTo>
                <a:lnTo>
                  <a:pt x="994515" y="800099"/>
                </a:lnTo>
                <a:lnTo>
                  <a:pt x="1042153" y="749299"/>
                </a:lnTo>
                <a:lnTo>
                  <a:pt x="883360" y="673099"/>
                </a:lnTo>
                <a:lnTo>
                  <a:pt x="907179" y="584199"/>
                </a:lnTo>
                <a:lnTo>
                  <a:pt x="1097752" y="584199"/>
                </a:lnTo>
                <a:lnTo>
                  <a:pt x="1113674" y="609599"/>
                </a:lnTo>
                <a:lnTo>
                  <a:pt x="1143654" y="634999"/>
                </a:lnTo>
                <a:lnTo>
                  <a:pt x="1174396" y="660399"/>
                </a:lnTo>
                <a:lnTo>
                  <a:pt x="1200565" y="685799"/>
                </a:lnTo>
                <a:lnTo>
                  <a:pt x="1216825" y="723899"/>
                </a:lnTo>
                <a:lnTo>
                  <a:pt x="1205536" y="749299"/>
                </a:lnTo>
                <a:lnTo>
                  <a:pt x="1192014" y="774699"/>
                </a:lnTo>
                <a:lnTo>
                  <a:pt x="1188913" y="812799"/>
                </a:lnTo>
                <a:lnTo>
                  <a:pt x="1208886" y="838199"/>
                </a:lnTo>
                <a:lnTo>
                  <a:pt x="1260906" y="838199"/>
                </a:lnTo>
                <a:lnTo>
                  <a:pt x="1287600" y="850899"/>
                </a:lnTo>
                <a:lnTo>
                  <a:pt x="1287600" y="888999"/>
                </a:lnTo>
                <a:lnTo>
                  <a:pt x="1216825" y="888999"/>
                </a:lnTo>
                <a:lnTo>
                  <a:pt x="1216825" y="901699"/>
                </a:lnTo>
                <a:lnTo>
                  <a:pt x="1287600" y="901699"/>
                </a:lnTo>
                <a:lnTo>
                  <a:pt x="1287600" y="1079499"/>
                </a:lnTo>
                <a:lnTo>
                  <a:pt x="819843" y="1079499"/>
                </a:lnTo>
                <a:lnTo>
                  <a:pt x="843662" y="1155699"/>
                </a:lnTo>
                <a:lnTo>
                  <a:pt x="1287600" y="1155699"/>
                </a:lnTo>
                <a:lnTo>
                  <a:pt x="1287600" y="1181099"/>
                </a:lnTo>
                <a:lnTo>
                  <a:pt x="954817" y="1181099"/>
                </a:lnTo>
                <a:lnTo>
                  <a:pt x="946877" y="1206499"/>
                </a:lnTo>
                <a:lnTo>
                  <a:pt x="1002455" y="1219199"/>
                </a:lnTo>
                <a:lnTo>
                  <a:pt x="1287600" y="1219199"/>
                </a:lnTo>
                <a:lnTo>
                  <a:pt x="1287600" y="1295399"/>
                </a:lnTo>
                <a:lnTo>
                  <a:pt x="976686" y="1295399"/>
                </a:lnTo>
                <a:lnTo>
                  <a:pt x="927066" y="1308099"/>
                </a:lnTo>
                <a:lnTo>
                  <a:pt x="780428" y="1308099"/>
                </a:lnTo>
                <a:lnTo>
                  <a:pt x="681487" y="1320799"/>
                </a:lnTo>
                <a:close/>
              </a:path>
              <a:path w="1287780" h="2679700">
                <a:moveTo>
                  <a:pt x="1287600" y="901699"/>
                </a:moveTo>
                <a:lnTo>
                  <a:pt x="1272403" y="901699"/>
                </a:lnTo>
                <a:lnTo>
                  <a:pt x="1216825" y="888999"/>
                </a:lnTo>
                <a:lnTo>
                  <a:pt x="1287600" y="888999"/>
                </a:lnTo>
                <a:lnTo>
                  <a:pt x="1287600" y="901699"/>
                </a:lnTo>
                <a:close/>
              </a:path>
              <a:path w="1287780" h="2679700">
                <a:moveTo>
                  <a:pt x="756325" y="1104899"/>
                </a:moveTo>
                <a:lnTo>
                  <a:pt x="213720" y="1104899"/>
                </a:lnTo>
                <a:lnTo>
                  <a:pt x="263210" y="1092199"/>
                </a:lnTo>
                <a:lnTo>
                  <a:pt x="312561" y="1092199"/>
                </a:lnTo>
                <a:lnTo>
                  <a:pt x="362051" y="1079499"/>
                </a:lnTo>
                <a:lnTo>
                  <a:pt x="462558" y="1079499"/>
                </a:lnTo>
                <a:lnTo>
                  <a:pt x="510260" y="1066799"/>
                </a:lnTo>
                <a:lnTo>
                  <a:pt x="607187" y="1066799"/>
                </a:lnTo>
                <a:lnTo>
                  <a:pt x="657175" y="1054099"/>
                </a:lnTo>
                <a:lnTo>
                  <a:pt x="708687" y="1054099"/>
                </a:lnTo>
                <a:lnTo>
                  <a:pt x="756325" y="1104899"/>
                </a:lnTo>
                <a:close/>
              </a:path>
              <a:path w="1287780" h="2679700">
                <a:moveTo>
                  <a:pt x="1010394" y="1155699"/>
                </a:moveTo>
                <a:lnTo>
                  <a:pt x="843662" y="1155699"/>
                </a:lnTo>
                <a:lnTo>
                  <a:pt x="891300" y="1117599"/>
                </a:lnTo>
                <a:lnTo>
                  <a:pt x="819843" y="1079499"/>
                </a:lnTo>
                <a:lnTo>
                  <a:pt x="1287600" y="1079499"/>
                </a:lnTo>
                <a:lnTo>
                  <a:pt x="1287600" y="1104899"/>
                </a:lnTo>
                <a:lnTo>
                  <a:pt x="1114944" y="1104899"/>
                </a:lnTo>
                <a:lnTo>
                  <a:pt x="1067052" y="1117599"/>
                </a:lnTo>
                <a:lnTo>
                  <a:pt x="1010394" y="1155699"/>
                </a:lnTo>
                <a:close/>
              </a:path>
              <a:path w="1287780" h="2679700">
                <a:moveTo>
                  <a:pt x="1287600" y="1155699"/>
                </a:moveTo>
                <a:lnTo>
                  <a:pt x="1232705" y="1155699"/>
                </a:lnTo>
                <a:lnTo>
                  <a:pt x="1195103" y="1117599"/>
                </a:lnTo>
                <a:lnTo>
                  <a:pt x="1156738" y="1104899"/>
                </a:lnTo>
                <a:lnTo>
                  <a:pt x="1287600" y="1104899"/>
                </a:lnTo>
                <a:lnTo>
                  <a:pt x="1287600" y="1155699"/>
                </a:lnTo>
                <a:close/>
              </a:path>
              <a:path w="1287780" h="2679700">
                <a:moveTo>
                  <a:pt x="1287600" y="1219199"/>
                </a:moveTo>
                <a:lnTo>
                  <a:pt x="1002455" y="1219199"/>
                </a:lnTo>
                <a:lnTo>
                  <a:pt x="1010395" y="1206499"/>
                </a:lnTo>
                <a:lnTo>
                  <a:pt x="954817" y="1181099"/>
                </a:lnTo>
                <a:lnTo>
                  <a:pt x="1287600" y="1181099"/>
                </a:lnTo>
                <a:lnTo>
                  <a:pt x="1287600" y="1219199"/>
                </a:lnTo>
                <a:close/>
              </a:path>
              <a:path w="1287780" h="2679700">
                <a:moveTo>
                  <a:pt x="1089791" y="1701799"/>
                </a:moveTo>
                <a:lnTo>
                  <a:pt x="1026274" y="1701799"/>
                </a:lnTo>
                <a:lnTo>
                  <a:pt x="1034462" y="1676399"/>
                </a:lnTo>
                <a:lnTo>
                  <a:pt x="1044138" y="1650999"/>
                </a:lnTo>
                <a:lnTo>
                  <a:pt x="1050837" y="1625599"/>
                </a:lnTo>
                <a:lnTo>
                  <a:pt x="1050093" y="1612899"/>
                </a:lnTo>
                <a:lnTo>
                  <a:pt x="1034958" y="1574799"/>
                </a:lnTo>
                <a:lnTo>
                  <a:pt x="1042153" y="1536699"/>
                </a:lnTo>
                <a:lnTo>
                  <a:pt x="1061258" y="1498599"/>
                </a:lnTo>
                <a:lnTo>
                  <a:pt x="1081851" y="1460499"/>
                </a:lnTo>
                <a:lnTo>
                  <a:pt x="1102321" y="1422399"/>
                </a:lnTo>
                <a:lnTo>
                  <a:pt x="1126512" y="1384299"/>
                </a:lnTo>
                <a:lnTo>
                  <a:pt x="1152192" y="1333499"/>
                </a:lnTo>
                <a:lnTo>
                  <a:pt x="1177127" y="1295399"/>
                </a:lnTo>
                <a:lnTo>
                  <a:pt x="1287600" y="1295399"/>
                </a:lnTo>
                <a:lnTo>
                  <a:pt x="1287600" y="1460499"/>
                </a:lnTo>
                <a:lnTo>
                  <a:pt x="1280216" y="1460499"/>
                </a:lnTo>
                <a:lnTo>
                  <a:pt x="1240645" y="1473199"/>
                </a:lnTo>
                <a:lnTo>
                  <a:pt x="1287600" y="1485899"/>
                </a:lnTo>
                <a:lnTo>
                  <a:pt x="1287600" y="1511299"/>
                </a:lnTo>
                <a:lnTo>
                  <a:pt x="1161248" y="1511299"/>
                </a:lnTo>
                <a:lnTo>
                  <a:pt x="1139042" y="1523999"/>
                </a:lnTo>
                <a:lnTo>
                  <a:pt x="1114602" y="1523999"/>
                </a:lnTo>
                <a:lnTo>
                  <a:pt x="1097607" y="1536699"/>
                </a:lnTo>
                <a:lnTo>
                  <a:pt x="1097731" y="1574799"/>
                </a:lnTo>
                <a:lnTo>
                  <a:pt x="1185067" y="1574799"/>
                </a:lnTo>
                <a:lnTo>
                  <a:pt x="1224765" y="1587499"/>
                </a:lnTo>
                <a:lnTo>
                  <a:pt x="1206240" y="1676399"/>
                </a:lnTo>
                <a:lnTo>
                  <a:pt x="1058032" y="1676399"/>
                </a:lnTo>
                <a:lnTo>
                  <a:pt x="1089791" y="1701799"/>
                </a:lnTo>
                <a:close/>
              </a:path>
              <a:path w="1287780" h="2679700">
                <a:moveTo>
                  <a:pt x="430799" y="1333499"/>
                </a:moveTo>
                <a:lnTo>
                  <a:pt x="321997" y="1333499"/>
                </a:lnTo>
                <a:lnTo>
                  <a:pt x="269029" y="1320799"/>
                </a:lnTo>
                <a:lnTo>
                  <a:pt x="481819" y="1320799"/>
                </a:lnTo>
                <a:lnTo>
                  <a:pt x="430799" y="1333499"/>
                </a:lnTo>
                <a:close/>
              </a:path>
              <a:path w="1287780" h="2679700">
                <a:moveTo>
                  <a:pt x="1185067" y="1574799"/>
                </a:moveTo>
                <a:lnTo>
                  <a:pt x="1097731" y="1574799"/>
                </a:lnTo>
                <a:lnTo>
                  <a:pt x="1114354" y="1562099"/>
                </a:lnTo>
                <a:lnTo>
                  <a:pt x="1141399" y="1562099"/>
                </a:lnTo>
                <a:lnTo>
                  <a:pt x="1162489" y="1549399"/>
                </a:lnTo>
                <a:lnTo>
                  <a:pt x="1161248" y="1511299"/>
                </a:lnTo>
                <a:lnTo>
                  <a:pt x="1287600" y="1511299"/>
                </a:lnTo>
                <a:lnTo>
                  <a:pt x="1287600" y="1536699"/>
                </a:lnTo>
                <a:lnTo>
                  <a:pt x="1286250" y="1536699"/>
                </a:lnTo>
                <a:lnTo>
                  <a:pt x="1251887" y="1549399"/>
                </a:lnTo>
                <a:lnTo>
                  <a:pt x="1216762" y="1549399"/>
                </a:lnTo>
                <a:lnTo>
                  <a:pt x="1185067" y="1574799"/>
                </a:lnTo>
                <a:close/>
              </a:path>
              <a:path w="1287780" h="2679700">
                <a:moveTo>
                  <a:pt x="454618" y="2666999"/>
                </a:moveTo>
                <a:lnTo>
                  <a:pt x="433901" y="2654299"/>
                </a:lnTo>
                <a:lnTo>
                  <a:pt x="419882" y="2628899"/>
                </a:lnTo>
                <a:lnTo>
                  <a:pt x="413307" y="2616199"/>
                </a:lnTo>
                <a:lnTo>
                  <a:pt x="414920" y="2590799"/>
                </a:lnTo>
                <a:lnTo>
                  <a:pt x="414920" y="2578099"/>
                </a:lnTo>
                <a:lnTo>
                  <a:pt x="440024" y="2539999"/>
                </a:lnTo>
                <a:lnTo>
                  <a:pt x="462841" y="2501899"/>
                </a:lnTo>
                <a:lnTo>
                  <a:pt x="484025" y="2451099"/>
                </a:lnTo>
                <a:lnTo>
                  <a:pt x="504228" y="2400299"/>
                </a:lnTo>
                <a:lnTo>
                  <a:pt x="524104" y="2362199"/>
                </a:lnTo>
                <a:lnTo>
                  <a:pt x="544307" y="2311399"/>
                </a:lnTo>
                <a:lnTo>
                  <a:pt x="565490" y="2273299"/>
                </a:lnTo>
                <a:lnTo>
                  <a:pt x="588307" y="2222499"/>
                </a:lnTo>
                <a:lnTo>
                  <a:pt x="613412" y="2184399"/>
                </a:lnTo>
                <a:lnTo>
                  <a:pt x="633757" y="2146299"/>
                </a:lnTo>
                <a:lnTo>
                  <a:pt x="680402" y="2082799"/>
                </a:lnTo>
                <a:lnTo>
                  <a:pt x="700748" y="2044699"/>
                </a:lnTo>
                <a:lnTo>
                  <a:pt x="715263" y="2019299"/>
                </a:lnTo>
                <a:lnTo>
                  <a:pt x="733499" y="1993899"/>
                </a:lnTo>
                <a:lnTo>
                  <a:pt x="753224" y="1968499"/>
                </a:lnTo>
                <a:lnTo>
                  <a:pt x="772205" y="1943099"/>
                </a:lnTo>
                <a:lnTo>
                  <a:pt x="799125" y="1904999"/>
                </a:lnTo>
                <a:lnTo>
                  <a:pt x="814880" y="1866899"/>
                </a:lnTo>
                <a:lnTo>
                  <a:pt x="829147" y="1828799"/>
                </a:lnTo>
                <a:lnTo>
                  <a:pt x="851601" y="1790699"/>
                </a:lnTo>
                <a:lnTo>
                  <a:pt x="878522" y="1765299"/>
                </a:lnTo>
                <a:lnTo>
                  <a:pt x="900232" y="1739899"/>
                </a:lnTo>
                <a:lnTo>
                  <a:pt x="917476" y="1714499"/>
                </a:lnTo>
                <a:lnTo>
                  <a:pt x="930998" y="1689099"/>
                </a:lnTo>
                <a:lnTo>
                  <a:pt x="947001" y="1663699"/>
                </a:lnTo>
                <a:lnTo>
                  <a:pt x="969704" y="1650999"/>
                </a:lnTo>
                <a:lnTo>
                  <a:pt x="996872" y="1663699"/>
                </a:lnTo>
                <a:lnTo>
                  <a:pt x="1026274" y="1701799"/>
                </a:lnTo>
                <a:lnTo>
                  <a:pt x="1089791" y="1701799"/>
                </a:lnTo>
                <a:lnTo>
                  <a:pt x="1121550" y="1727199"/>
                </a:lnTo>
                <a:lnTo>
                  <a:pt x="1167823" y="1727199"/>
                </a:lnTo>
                <a:lnTo>
                  <a:pt x="1164226" y="1739899"/>
                </a:lnTo>
                <a:lnTo>
                  <a:pt x="1159139" y="1765299"/>
                </a:lnTo>
                <a:lnTo>
                  <a:pt x="1153309" y="1790699"/>
                </a:lnTo>
                <a:lnTo>
                  <a:pt x="1126760" y="1841499"/>
                </a:lnTo>
                <a:lnTo>
                  <a:pt x="1101701" y="1879599"/>
                </a:lnTo>
                <a:lnTo>
                  <a:pt x="1070686" y="1930399"/>
                </a:lnTo>
                <a:lnTo>
                  <a:pt x="1026274" y="1955799"/>
                </a:lnTo>
                <a:lnTo>
                  <a:pt x="1000594" y="1993899"/>
                </a:lnTo>
                <a:lnTo>
                  <a:pt x="994515" y="2019299"/>
                </a:lnTo>
                <a:lnTo>
                  <a:pt x="974418" y="2070099"/>
                </a:lnTo>
                <a:lnTo>
                  <a:pt x="946877" y="2108199"/>
                </a:lnTo>
                <a:lnTo>
                  <a:pt x="907427" y="2133599"/>
                </a:lnTo>
                <a:lnTo>
                  <a:pt x="851602" y="2146299"/>
                </a:lnTo>
                <a:lnTo>
                  <a:pt x="867977" y="2184399"/>
                </a:lnTo>
                <a:lnTo>
                  <a:pt x="869466" y="2222499"/>
                </a:lnTo>
                <a:lnTo>
                  <a:pt x="856068" y="2260599"/>
                </a:lnTo>
                <a:lnTo>
                  <a:pt x="827783" y="2298699"/>
                </a:lnTo>
                <a:lnTo>
                  <a:pt x="819843" y="2298699"/>
                </a:lnTo>
                <a:lnTo>
                  <a:pt x="790317" y="2336799"/>
                </a:lnTo>
                <a:lnTo>
                  <a:pt x="762280" y="2374899"/>
                </a:lnTo>
                <a:lnTo>
                  <a:pt x="737221" y="2425699"/>
                </a:lnTo>
                <a:lnTo>
                  <a:pt x="716627" y="2476499"/>
                </a:lnTo>
                <a:lnTo>
                  <a:pt x="701120" y="2527299"/>
                </a:lnTo>
                <a:lnTo>
                  <a:pt x="681891" y="2565399"/>
                </a:lnTo>
                <a:lnTo>
                  <a:pt x="646287" y="2578099"/>
                </a:lnTo>
                <a:lnTo>
                  <a:pt x="573713" y="2578099"/>
                </a:lnTo>
                <a:lnTo>
                  <a:pt x="573713" y="2590799"/>
                </a:lnTo>
                <a:lnTo>
                  <a:pt x="565774" y="2590799"/>
                </a:lnTo>
                <a:lnTo>
                  <a:pt x="569992" y="2616199"/>
                </a:lnTo>
                <a:lnTo>
                  <a:pt x="478437" y="2616199"/>
                </a:lnTo>
                <a:lnTo>
                  <a:pt x="454618" y="2666999"/>
                </a:lnTo>
                <a:close/>
              </a:path>
              <a:path w="1287780" h="2679700">
                <a:moveTo>
                  <a:pt x="1167823" y="1727199"/>
                </a:moveTo>
                <a:lnTo>
                  <a:pt x="1121550" y="1727199"/>
                </a:lnTo>
                <a:lnTo>
                  <a:pt x="1120061" y="1714499"/>
                </a:lnTo>
                <a:lnTo>
                  <a:pt x="1115595" y="1701799"/>
                </a:lnTo>
                <a:lnTo>
                  <a:pt x="1108152" y="1689099"/>
                </a:lnTo>
                <a:lnTo>
                  <a:pt x="1097731" y="1676399"/>
                </a:lnTo>
                <a:lnTo>
                  <a:pt x="1206240" y="1676399"/>
                </a:lnTo>
                <a:lnTo>
                  <a:pt x="1200946" y="1701799"/>
                </a:lnTo>
                <a:lnTo>
                  <a:pt x="1169188" y="1701799"/>
                </a:lnTo>
                <a:lnTo>
                  <a:pt x="1167823" y="1727199"/>
                </a:lnTo>
                <a:close/>
              </a:path>
              <a:path w="1287780" h="2679700">
                <a:moveTo>
                  <a:pt x="537613" y="2679699"/>
                </a:moveTo>
                <a:lnTo>
                  <a:pt x="494317" y="2679699"/>
                </a:lnTo>
                <a:lnTo>
                  <a:pt x="494317" y="2616199"/>
                </a:lnTo>
                <a:lnTo>
                  <a:pt x="608201" y="2616199"/>
                </a:lnTo>
                <a:lnTo>
                  <a:pt x="621351" y="2628899"/>
                </a:lnTo>
                <a:lnTo>
                  <a:pt x="609318" y="2654299"/>
                </a:lnTo>
                <a:lnTo>
                  <a:pt x="578676" y="2666999"/>
                </a:lnTo>
                <a:lnTo>
                  <a:pt x="537613" y="2679699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9" name="object 179" descr=""/>
          <p:cNvSpPr/>
          <p:nvPr/>
        </p:nvSpPr>
        <p:spPr>
          <a:xfrm>
            <a:off x="4738500" y="2578896"/>
            <a:ext cx="723900" cy="918210"/>
          </a:xfrm>
          <a:custGeom>
            <a:avLst/>
            <a:gdLst/>
            <a:ahLst/>
            <a:cxnLst/>
            <a:rect l="l" t="t" r="r" b="b"/>
            <a:pathLst>
              <a:path w="723900" h="918210">
                <a:moveTo>
                  <a:pt x="350779" y="917824"/>
                </a:moveTo>
                <a:lnTo>
                  <a:pt x="331945" y="917301"/>
                </a:lnTo>
                <a:lnTo>
                  <a:pt x="324359" y="909454"/>
                </a:lnTo>
                <a:lnTo>
                  <a:pt x="324359" y="881465"/>
                </a:lnTo>
                <a:lnTo>
                  <a:pt x="321466" y="858597"/>
                </a:lnTo>
                <a:lnTo>
                  <a:pt x="314207" y="812861"/>
                </a:lnTo>
                <a:lnTo>
                  <a:pt x="293777" y="741280"/>
                </a:lnTo>
                <a:lnTo>
                  <a:pt x="277773" y="694148"/>
                </a:lnTo>
                <a:lnTo>
                  <a:pt x="258906" y="648861"/>
                </a:lnTo>
                <a:lnTo>
                  <a:pt x="235430" y="605244"/>
                </a:lnTo>
                <a:lnTo>
                  <a:pt x="205602" y="563121"/>
                </a:lnTo>
                <a:lnTo>
                  <a:pt x="174592" y="532263"/>
                </a:lnTo>
                <a:lnTo>
                  <a:pt x="138997" y="508908"/>
                </a:lnTo>
                <a:lnTo>
                  <a:pt x="99625" y="492126"/>
                </a:lnTo>
                <a:lnTo>
                  <a:pt x="57286" y="480985"/>
                </a:lnTo>
                <a:lnTo>
                  <a:pt x="44472" y="478218"/>
                </a:lnTo>
                <a:lnTo>
                  <a:pt x="30310" y="474936"/>
                </a:lnTo>
                <a:lnTo>
                  <a:pt x="6801" y="469214"/>
                </a:lnTo>
                <a:lnTo>
                  <a:pt x="1569" y="463197"/>
                </a:lnTo>
                <a:lnTo>
                  <a:pt x="0" y="448287"/>
                </a:lnTo>
                <a:lnTo>
                  <a:pt x="4185" y="441225"/>
                </a:lnTo>
                <a:lnTo>
                  <a:pt x="10986" y="438086"/>
                </a:lnTo>
                <a:lnTo>
                  <a:pt x="15694" y="435731"/>
                </a:lnTo>
                <a:lnTo>
                  <a:pt x="25070" y="430655"/>
                </a:lnTo>
                <a:lnTo>
                  <a:pt x="34986" y="426314"/>
                </a:lnTo>
                <a:lnTo>
                  <a:pt x="45196" y="422562"/>
                </a:lnTo>
                <a:lnTo>
                  <a:pt x="55455" y="419252"/>
                </a:lnTo>
                <a:lnTo>
                  <a:pt x="97952" y="403300"/>
                </a:lnTo>
                <a:lnTo>
                  <a:pt x="140424" y="382225"/>
                </a:lnTo>
                <a:lnTo>
                  <a:pt x="181528" y="357119"/>
                </a:lnTo>
                <a:lnTo>
                  <a:pt x="219920" y="329076"/>
                </a:lnTo>
                <a:lnTo>
                  <a:pt x="254256" y="299186"/>
                </a:lnTo>
                <a:lnTo>
                  <a:pt x="286026" y="266813"/>
                </a:lnTo>
                <a:lnTo>
                  <a:pt x="316190" y="230108"/>
                </a:lnTo>
                <a:lnTo>
                  <a:pt x="341193" y="189762"/>
                </a:lnTo>
                <a:lnTo>
                  <a:pt x="357482" y="146465"/>
                </a:lnTo>
                <a:lnTo>
                  <a:pt x="361504" y="100908"/>
                </a:lnTo>
                <a:lnTo>
                  <a:pt x="360437" y="89248"/>
                </a:lnTo>
                <a:lnTo>
                  <a:pt x="358855" y="76287"/>
                </a:lnTo>
                <a:lnTo>
                  <a:pt x="357421" y="62689"/>
                </a:lnTo>
                <a:lnTo>
                  <a:pt x="356795" y="49115"/>
                </a:lnTo>
                <a:lnTo>
                  <a:pt x="357265" y="37961"/>
                </a:lnTo>
                <a:lnTo>
                  <a:pt x="358790" y="27371"/>
                </a:lnTo>
                <a:lnTo>
                  <a:pt x="383162" y="0"/>
                </a:lnTo>
                <a:lnTo>
                  <a:pt x="389754" y="2292"/>
                </a:lnTo>
                <a:lnTo>
                  <a:pt x="392109" y="3600"/>
                </a:lnTo>
                <a:lnTo>
                  <a:pt x="394201" y="5693"/>
                </a:lnTo>
                <a:lnTo>
                  <a:pt x="395509" y="7786"/>
                </a:lnTo>
                <a:lnTo>
                  <a:pt x="402833" y="9878"/>
                </a:lnTo>
                <a:lnTo>
                  <a:pt x="408065" y="16679"/>
                </a:lnTo>
                <a:lnTo>
                  <a:pt x="408065" y="24527"/>
                </a:lnTo>
                <a:lnTo>
                  <a:pt x="413301" y="71264"/>
                </a:lnTo>
                <a:lnTo>
                  <a:pt x="426408" y="127295"/>
                </a:lnTo>
                <a:lnTo>
                  <a:pt x="430759" y="141453"/>
                </a:lnTo>
                <a:lnTo>
                  <a:pt x="394201" y="141453"/>
                </a:lnTo>
                <a:lnTo>
                  <a:pt x="377681" y="193459"/>
                </a:lnTo>
                <a:lnTo>
                  <a:pt x="350125" y="242031"/>
                </a:lnTo>
                <a:lnTo>
                  <a:pt x="315703" y="286091"/>
                </a:lnTo>
                <a:lnTo>
                  <a:pt x="278583" y="324560"/>
                </a:lnTo>
                <a:lnTo>
                  <a:pt x="243669" y="355089"/>
                </a:lnTo>
                <a:lnTo>
                  <a:pt x="204750" y="383848"/>
                </a:lnTo>
                <a:lnTo>
                  <a:pt x="163094" y="409820"/>
                </a:lnTo>
                <a:lnTo>
                  <a:pt x="119969" y="431988"/>
                </a:lnTo>
                <a:lnTo>
                  <a:pt x="76643" y="449334"/>
                </a:lnTo>
                <a:lnTo>
                  <a:pt x="121050" y="462609"/>
                </a:lnTo>
                <a:lnTo>
                  <a:pt x="162343" y="481770"/>
                </a:lnTo>
                <a:lnTo>
                  <a:pt x="199761" y="507601"/>
                </a:lnTo>
                <a:lnTo>
                  <a:pt x="232545" y="540887"/>
                </a:lnTo>
                <a:lnTo>
                  <a:pt x="262001" y="581844"/>
                </a:lnTo>
                <a:lnTo>
                  <a:pt x="285694" y="624145"/>
                </a:lnTo>
                <a:lnTo>
                  <a:pt x="305017" y="667940"/>
                </a:lnTo>
                <a:lnTo>
                  <a:pt x="321365" y="713379"/>
                </a:lnTo>
                <a:lnTo>
                  <a:pt x="336131" y="760614"/>
                </a:lnTo>
                <a:lnTo>
                  <a:pt x="373716" y="760614"/>
                </a:lnTo>
                <a:lnTo>
                  <a:pt x="360981" y="830980"/>
                </a:lnTo>
                <a:lnTo>
                  <a:pt x="359411" y="879895"/>
                </a:lnTo>
                <a:lnTo>
                  <a:pt x="360196" y="887743"/>
                </a:lnTo>
                <a:lnTo>
                  <a:pt x="359411" y="901083"/>
                </a:lnTo>
                <a:lnTo>
                  <a:pt x="358888" y="910500"/>
                </a:lnTo>
                <a:lnTo>
                  <a:pt x="350779" y="917824"/>
                </a:lnTo>
                <a:close/>
              </a:path>
              <a:path w="723900" h="918210">
                <a:moveTo>
                  <a:pt x="373716" y="760614"/>
                </a:moveTo>
                <a:lnTo>
                  <a:pt x="336131" y="760614"/>
                </a:lnTo>
                <a:lnTo>
                  <a:pt x="352120" y="710669"/>
                </a:lnTo>
                <a:lnTo>
                  <a:pt x="374190" y="662979"/>
                </a:lnTo>
                <a:lnTo>
                  <a:pt x="401755" y="617742"/>
                </a:lnTo>
                <a:lnTo>
                  <a:pt x="434223" y="575154"/>
                </a:lnTo>
                <a:lnTo>
                  <a:pt x="468126" y="538482"/>
                </a:lnTo>
                <a:lnTo>
                  <a:pt x="506562" y="504272"/>
                </a:lnTo>
                <a:lnTo>
                  <a:pt x="548789" y="474167"/>
                </a:lnTo>
                <a:lnTo>
                  <a:pt x="594068" y="449813"/>
                </a:lnTo>
                <a:lnTo>
                  <a:pt x="641657" y="432854"/>
                </a:lnTo>
                <a:lnTo>
                  <a:pt x="611166" y="417613"/>
                </a:lnTo>
                <a:lnTo>
                  <a:pt x="552932" y="381245"/>
                </a:lnTo>
                <a:lnTo>
                  <a:pt x="497840" y="336363"/>
                </a:lnTo>
                <a:lnTo>
                  <a:pt x="470419" y="307361"/>
                </a:lnTo>
                <a:lnTo>
                  <a:pt x="446481" y="275513"/>
                </a:lnTo>
                <a:lnTo>
                  <a:pt x="428207" y="241900"/>
                </a:lnTo>
                <a:lnTo>
                  <a:pt x="411302" y="196778"/>
                </a:lnTo>
                <a:lnTo>
                  <a:pt x="394201" y="141453"/>
                </a:lnTo>
                <a:lnTo>
                  <a:pt x="430759" y="141453"/>
                </a:lnTo>
                <a:lnTo>
                  <a:pt x="443489" y="182885"/>
                </a:lnTo>
                <a:lnTo>
                  <a:pt x="460643" y="228298"/>
                </a:lnTo>
                <a:lnTo>
                  <a:pt x="498409" y="286369"/>
                </a:lnTo>
                <a:lnTo>
                  <a:pt x="548534" y="334238"/>
                </a:lnTo>
                <a:lnTo>
                  <a:pt x="611869" y="377955"/>
                </a:lnTo>
                <a:lnTo>
                  <a:pt x="646271" y="396588"/>
                </a:lnTo>
                <a:lnTo>
                  <a:pt x="719084" y="425530"/>
                </a:lnTo>
                <a:lnTo>
                  <a:pt x="723793" y="433116"/>
                </a:lnTo>
                <a:lnTo>
                  <a:pt x="687846" y="460561"/>
                </a:lnTo>
                <a:lnTo>
                  <a:pt x="678801" y="461889"/>
                </a:lnTo>
                <a:lnTo>
                  <a:pt x="628822" y="474002"/>
                </a:lnTo>
                <a:lnTo>
                  <a:pt x="581192" y="495945"/>
                </a:lnTo>
                <a:lnTo>
                  <a:pt x="536813" y="525435"/>
                </a:lnTo>
                <a:lnTo>
                  <a:pt x="496590" y="560185"/>
                </a:lnTo>
                <a:lnTo>
                  <a:pt x="461428" y="597911"/>
                </a:lnTo>
                <a:lnTo>
                  <a:pt x="429912" y="639402"/>
                </a:lnTo>
                <a:lnTo>
                  <a:pt x="403357" y="683680"/>
                </a:lnTo>
                <a:lnTo>
                  <a:pt x="382514" y="730520"/>
                </a:lnTo>
                <a:lnTo>
                  <a:pt x="373716" y="760614"/>
                </a:lnTo>
                <a:close/>
              </a:path>
            </a:pathLst>
          </a:custGeom>
          <a:solidFill>
            <a:srgbClr val="8AB6E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0" name="object 18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ctr" marR="361315">
              <a:lnSpc>
                <a:spcPct val="100000"/>
              </a:lnSpc>
              <a:spcBef>
                <a:spcPts val="100"/>
              </a:spcBef>
            </a:pPr>
            <a:r>
              <a:rPr dirty="0" sz="5200" spc="-350">
                <a:latin typeface="Arial Black"/>
                <a:cs typeface="Arial Black"/>
              </a:rPr>
              <a:t>Objectives</a:t>
            </a:r>
            <a:endParaRPr sz="5200">
              <a:latin typeface="Arial Black"/>
              <a:cs typeface="Arial Black"/>
            </a:endParaRPr>
          </a:p>
          <a:p>
            <a:pPr marL="415925" marR="5080" indent="-412750">
              <a:lnSpc>
                <a:spcPct val="115799"/>
              </a:lnSpc>
              <a:spcBef>
                <a:spcPts val="5360"/>
              </a:spcBef>
              <a:buSzPct val="92647"/>
              <a:buAutoNum type="arabicPeriod"/>
              <a:tabLst>
                <a:tab pos="6912609" algn="l"/>
              </a:tabLst>
            </a:pPr>
            <a:r>
              <a:rPr dirty="0" spc="-65"/>
              <a:t>Use</a:t>
            </a:r>
            <a:r>
              <a:rPr dirty="0" spc="-325"/>
              <a:t> </a:t>
            </a:r>
            <a:r>
              <a:rPr dirty="0" spc="-110"/>
              <a:t>DETR</a:t>
            </a:r>
            <a:r>
              <a:rPr dirty="0" spc="-320"/>
              <a:t> </a:t>
            </a:r>
            <a:r>
              <a:rPr dirty="0" spc="-40"/>
              <a:t>model</a:t>
            </a:r>
            <a:r>
              <a:rPr dirty="0" spc="-320"/>
              <a:t> </a:t>
            </a:r>
            <a:r>
              <a:rPr dirty="0"/>
              <a:t>to</a:t>
            </a:r>
            <a:r>
              <a:rPr dirty="0" spc="-320"/>
              <a:t> </a:t>
            </a:r>
            <a:r>
              <a:rPr dirty="0" spc="-45"/>
              <a:t>create</a:t>
            </a:r>
            <a:r>
              <a:rPr dirty="0" spc="-320"/>
              <a:t> </a:t>
            </a:r>
            <a:r>
              <a:rPr dirty="0" spc="-170"/>
              <a:t>a</a:t>
            </a:r>
            <a:r>
              <a:rPr dirty="0" spc="-320"/>
              <a:t> </a:t>
            </a:r>
            <a:r>
              <a:rPr dirty="0" spc="-145"/>
              <a:t>semi-</a:t>
            </a:r>
            <a:r>
              <a:rPr dirty="0" spc="-130"/>
              <a:t>working</a:t>
            </a:r>
            <a:r>
              <a:rPr dirty="0" spc="-320"/>
              <a:t> </a:t>
            </a:r>
            <a:r>
              <a:rPr dirty="0" spc="-40"/>
              <a:t>model</a:t>
            </a:r>
            <a:r>
              <a:rPr dirty="0" spc="-320"/>
              <a:t> </a:t>
            </a:r>
            <a:r>
              <a:rPr dirty="0" spc="-40"/>
              <a:t>which</a:t>
            </a:r>
            <a:r>
              <a:rPr dirty="0" spc="-320"/>
              <a:t> </a:t>
            </a:r>
            <a:r>
              <a:rPr dirty="0" spc="-45"/>
              <a:t>can</a:t>
            </a:r>
            <a:r>
              <a:rPr dirty="0" spc="-320"/>
              <a:t> </a:t>
            </a:r>
            <a:r>
              <a:rPr dirty="0"/>
              <a:t>detect</a:t>
            </a:r>
            <a:r>
              <a:rPr dirty="0" spc="-320"/>
              <a:t> </a:t>
            </a:r>
            <a:r>
              <a:rPr dirty="0" spc="-40"/>
              <a:t>objects</a:t>
            </a:r>
            <a:r>
              <a:rPr dirty="0" spc="-320"/>
              <a:t> </a:t>
            </a:r>
            <a:r>
              <a:rPr dirty="0" spc="-25"/>
              <a:t>and </a:t>
            </a:r>
            <a:r>
              <a:rPr dirty="0" spc="-25"/>
              <a:t>	</a:t>
            </a:r>
            <a:r>
              <a:rPr dirty="0" spc="-20"/>
              <a:t>identify</a:t>
            </a:r>
            <a:r>
              <a:rPr dirty="0" spc="-320"/>
              <a:t> </a:t>
            </a:r>
            <a:r>
              <a:rPr dirty="0" spc="-10"/>
              <a:t>them.</a:t>
            </a:r>
          </a:p>
          <a:p>
            <a:pPr>
              <a:lnSpc>
                <a:spcPct val="100000"/>
              </a:lnSpc>
              <a:spcBef>
                <a:spcPts val="3010"/>
              </a:spcBef>
              <a:buFont typeface="Verdana"/>
              <a:buAutoNum type="arabicPeriod"/>
            </a:pPr>
          </a:p>
          <a:p>
            <a:pPr marL="468630" indent="-455930">
              <a:lnSpc>
                <a:spcPct val="100000"/>
              </a:lnSpc>
              <a:buSzPct val="92647"/>
              <a:buAutoNum type="arabicPeriod"/>
              <a:tabLst>
                <a:tab pos="468630" algn="l"/>
              </a:tabLst>
            </a:pPr>
            <a:r>
              <a:rPr dirty="0" spc="-40"/>
              <a:t>Understand</a:t>
            </a:r>
            <a:r>
              <a:rPr dirty="0" spc="-330"/>
              <a:t> </a:t>
            </a:r>
            <a:r>
              <a:rPr dirty="0" spc="-35"/>
              <a:t>the</a:t>
            </a:r>
            <a:r>
              <a:rPr dirty="0" spc="-330"/>
              <a:t> </a:t>
            </a:r>
            <a:r>
              <a:rPr dirty="0" spc="-35"/>
              <a:t>the</a:t>
            </a:r>
            <a:r>
              <a:rPr dirty="0" spc="-325"/>
              <a:t> </a:t>
            </a:r>
            <a:r>
              <a:rPr dirty="0" spc="-20"/>
              <a:t>calculation</a:t>
            </a:r>
            <a:r>
              <a:rPr dirty="0" spc="-330"/>
              <a:t> </a:t>
            </a:r>
            <a:r>
              <a:rPr dirty="0" spc="55"/>
              <a:t>of</a:t>
            </a:r>
            <a:r>
              <a:rPr dirty="0" spc="-330"/>
              <a:t> </a:t>
            </a:r>
            <a:r>
              <a:rPr dirty="0" spc="-40"/>
              <a:t>accuracy</a:t>
            </a:r>
            <a:r>
              <a:rPr dirty="0" spc="-325"/>
              <a:t> </a:t>
            </a:r>
            <a:r>
              <a:rPr dirty="0" spc="-60"/>
              <a:t>and</a:t>
            </a:r>
            <a:r>
              <a:rPr dirty="0" spc="-330"/>
              <a:t> </a:t>
            </a:r>
            <a:r>
              <a:rPr dirty="0" spc="-25"/>
              <a:t>precision</a:t>
            </a:r>
            <a:r>
              <a:rPr dirty="0" spc="-330"/>
              <a:t> </a:t>
            </a:r>
            <a:r>
              <a:rPr dirty="0" spc="55"/>
              <a:t>of</a:t>
            </a:r>
            <a:r>
              <a:rPr dirty="0" spc="-325"/>
              <a:t> </a:t>
            </a:r>
            <a:r>
              <a:rPr dirty="0" spc="-110"/>
              <a:t>DETR</a:t>
            </a:r>
            <a:r>
              <a:rPr dirty="0" spc="-330"/>
              <a:t> </a:t>
            </a:r>
            <a:r>
              <a:rPr dirty="0" spc="-10"/>
              <a:t>model.</a:t>
            </a:r>
          </a:p>
        </p:txBody>
      </p:sp>
      <p:sp>
        <p:nvSpPr>
          <p:cNvPr id="181" name="object 181"/>
          <p:cNvSpPr txBox="1">
            <a:spLocks noGrp="1"/>
          </p:cNvSpPr>
          <p:nvPr>
            <p:ph type="title"/>
          </p:nvPr>
        </p:nvSpPr>
        <p:spPr>
          <a:xfrm>
            <a:off x="941734" y="1874035"/>
            <a:ext cx="16709390" cy="122555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299959" marR="5080" indent="-7287895">
              <a:lnSpc>
                <a:spcPct val="115799"/>
              </a:lnSpc>
              <a:spcBef>
                <a:spcPts val="100"/>
              </a:spcBef>
            </a:pPr>
            <a:r>
              <a:rPr dirty="0" sz="3400" spc="-150">
                <a:latin typeface="Verdana"/>
                <a:cs typeface="Verdana"/>
              </a:rPr>
              <a:t>We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30">
                <a:latin typeface="Verdana"/>
                <a:cs typeface="Verdana"/>
              </a:rPr>
              <a:t>chose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10">
                <a:latin typeface="Verdana"/>
                <a:cs typeface="Verdana"/>
              </a:rPr>
              <a:t>DETR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to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25">
                <a:latin typeface="Verdana"/>
                <a:cs typeface="Verdana"/>
              </a:rPr>
              <a:t>go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70">
                <a:latin typeface="Verdana"/>
                <a:cs typeface="Verdana"/>
              </a:rPr>
              <a:t>through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50">
                <a:latin typeface="Verdana"/>
                <a:cs typeface="Verdana"/>
              </a:rPr>
              <a:t>with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our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30">
                <a:latin typeface="Verdana"/>
                <a:cs typeface="Verdana"/>
              </a:rPr>
              <a:t>working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40">
                <a:latin typeface="Verdana"/>
                <a:cs typeface="Verdana"/>
              </a:rPr>
              <a:t>model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210">
                <a:latin typeface="Verdana"/>
                <a:cs typeface="Verdana"/>
              </a:rPr>
              <a:t>as,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>
                <a:latin typeface="Verdana"/>
                <a:cs typeface="Verdana"/>
              </a:rPr>
              <a:t>it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45">
                <a:latin typeface="Verdana"/>
                <a:cs typeface="Verdana"/>
              </a:rPr>
              <a:t>can</a:t>
            </a:r>
            <a:r>
              <a:rPr dirty="0" sz="3400" spc="-325">
                <a:latin typeface="Verdana"/>
                <a:cs typeface="Verdana"/>
              </a:rPr>
              <a:t> </a:t>
            </a:r>
            <a:r>
              <a:rPr dirty="0" sz="3400" spc="-110">
                <a:latin typeface="Verdana"/>
                <a:cs typeface="Verdana"/>
              </a:rPr>
              <a:t>guarantee</a:t>
            </a:r>
            <a:r>
              <a:rPr dirty="0" sz="3400" spc="-330">
                <a:latin typeface="Verdana"/>
                <a:cs typeface="Verdana"/>
              </a:rPr>
              <a:t> </a:t>
            </a:r>
            <a:r>
              <a:rPr dirty="0" sz="3400" spc="-10">
                <a:latin typeface="Verdana"/>
                <a:cs typeface="Verdana"/>
              </a:rPr>
              <a:t>higher accuracy.</a:t>
            </a:r>
            <a:endParaRPr sz="3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Bheema Siddartha</dc:creator>
  <cp:keywords>DAGSUPpkOwk,BAGDnqr-erE</cp:keywords>
  <dc:title>Object Detection</dc:title>
  <dcterms:created xsi:type="dcterms:W3CDTF">2024-12-03T17:51:01Z</dcterms:created>
  <dcterms:modified xsi:type="dcterms:W3CDTF">2024-12-03T17:51:01Z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2024-12-03T00:00:00Z</vt:filetime>
  </property>
  <property fmtid="{D5CDD505-2E9C-101B-9397-08002B2CF9AE}" pid="3" name="Creator">
    <vt:lpwstr>Canva</vt:lpwstr>
  </property>
  <property fmtid="{D5CDD505-2E9C-101B-9397-08002B2CF9AE}" pid="4" name="LastSaved">
    <vt:filetime>2024-12-03T00:00:00Z</vt:filetime>
  </property>
  <property fmtid="{D5CDD505-2E9C-101B-9397-08002B2CF9AE}" pid="5" name="Producer">
    <vt:lpwstr>Canva</vt:lpwstr>
  </property>
</Properties>
</file>